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6" r:id="rId2"/>
    <p:sldId id="282" r:id="rId3"/>
    <p:sldId id="301" r:id="rId4"/>
    <p:sldId id="288" r:id="rId5"/>
    <p:sldId id="289" r:id="rId6"/>
    <p:sldId id="287" r:id="rId7"/>
    <p:sldId id="290" r:id="rId8"/>
    <p:sldId id="291" r:id="rId9"/>
    <p:sldId id="268" r:id="rId10"/>
    <p:sldId id="292" r:id="rId11"/>
    <p:sldId id="293" r:id="rId12"/>
    <p:sldId id="294" r:id="rId13"/>
    <p:sldId id="295" r:id="rId14"/>
    <p:sldId id="302" r:id="rId15"/>
    <p:sldId id="296" r:id="rId16"/>
    <p:sldId id="284" r:id="rId17"/>
    <p:sldId id="303" r:id="rId18"/>
    <p:sldId id="298" r:id="rId19"/>
    <p:sldId id="297" r:id="rId20"/>
    <p:sldId id="29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192D75"/>
    <a:srgbClr val="000000"/>
    <a:srgbClr val="003366"/>
    <a:srgbClr val="E42A1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 autoAdjust="0"/>
  </p:normalViewPr>
  <p:slideViewPr>
    <p:cSldViewPr showGuides="1">
      <p:cViewPr varScale="1">
        <p:scale>
          <a:sx n="109" d="100"/>
          <a:sy n="109" d="100"/>
        </p:scale>
        <p:origin x="18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8CA4D-956A-453A-9E94-26FA7B34D1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4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08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463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535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88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8A4F6-AC60-40B5-88F3-18DB6CE0DE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60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A36D4-915B-4CDA-AADE-3B051784C4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1DA21-1BB5-4067-B1B1-42A03CA887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2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39998-7C37-4935-A1E1-DF6744D09F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66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B893-CFD7-46C2-A3B7-C338B414CE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A1681-F5A7-4682-8823-2C91CB6A2A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0699E-D68B-48D0-AE8C-7426C2EB6E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6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1F0C8-F793-4442-A5F4-B3BEDB0F6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A2FD6-49E7-413E-BC5B-2D9EDEAA89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3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A483C1-83B9-4C1A-8409-20B285F564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7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010A822-93E4-43F1-8EF0-5B1F04F12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93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Work\&#1042;&#1077;&#1088;&#1072;\&#1042;&#1077;&#1088;&#1072;%202014-2015\&#1059;&#1088;&#1086;&#1082;\&#1055;&#1088;&#1077;&#1079;&#1077;&#1085;&#1090;&#1072;&#1094;&#1080;&#1103;%20&#1082;%20&#1091;&#1088;&#1086;&#1082;&#1091;\03%20-%20&#1057;.&#1040;.%20&#1045;&#1089;&#1077;&#1085;&#1080;&#1085;%20%20&#1041;&#1072;&#1073;&#1091;&#1096;&#1082;&#1080;&#1085;&#1099;%20&#1089;&#1082;&#1072;&#1079;&#1082;&#1080;%20.mp3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71480"/>
            <a:ext cx="7772400" cy="206543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Презентация к уроку по учебному предмету «Литературное чтение» в 4 классе на тему: С.А. Есенин «Бабушкины сказки»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5984" y="4293096"/>
            <a:ext cx="5857916" cy="936104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Автор: Миронова Светлана Викторовна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учитель начальных классов</a:t>
            </a:r>
          </a:p>
          <a:p>
            <a:pPr eaLnBrk="1" hangingPunct="1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Троицка Челябинской области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8000"/>
            <a:ext cx="39751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99992" y="76470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Родители поэта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200024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Мать –  Татьяна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Федоровна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Есенина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14752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Отец –  Александр 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Никитич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   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Из автобиографии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6439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«Стихи начал слагать рано. Толчки давала к этому бабка. Она рассказывала сказки. Некоторые сказки с плохими концами мне не нравились, и я  их переделывал на свой лад Стихи начал писать, подражая частушкам.»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42900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«Дедушка пел мне песни старые, такие тягучие, заунывные. По субботам и воскресеньям он рассказывал мне библию и священную историю.»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Истоки поэзии Сергея Есенина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00951"/>
            <a:ext cx="3579437" cy="425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28575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ушкины сказ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9864" y="731433"/>
            <a:ext cx="7000924" cy="6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14285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Бабушкины сказки</a:t>
            </a:r>
          </a:p>
        </p:txBody>
      </p:sp>
      <p:pic>
        <p:nvPicPr>
          <p:cNvPr id="4" name="03 - С.А. Есенин  Бабушкины сказки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С.Есенин </a:t>
            </a: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«Бабушкины сказки»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5786478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Рассмотрите иллюстрацию на стр.71.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 вы думаете, о чём стихотворение?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Послушаем стихотворение, обратите внимание на музыкальное сопровождение. 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15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(аудиозапись)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Расскажите о своих впечатлениях.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Чтение стихотворения.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Какие чувства выразил поэт в стихотворении?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 чём он вспоминает?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каким чувством вы прочитаете стихотворение? Почему?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Вопрос на стр.71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http://www.wallpapersuggest.com/wallpapers/170_wallpapersuggest_com-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643314"/>
            <a:ext cx="3714776" cy="2857480"/>
          </a:xfrm>
          <a:prstGeom prst="rect">
            <a:avLst/>
          </a:prstGeom>
          <a:noFill/>
        </p:spPr>
      </p:pic>
      <p:pic>
        <p:nvPicPr>
          <p:cNvPr id="4100" name="Picture 4" descr="http://www.oilpaintings-supplier.com/upfile/products/201310293612982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6793">
            <a:off x="6715140" y="928670"/>
            <a:ext cx="214314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2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Словарная работа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1500150"/>
            <a:ext cx="8858312" cy="535785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 задворкам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–  задворки – часть крестьянского двора за домом, место за двором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Разухабистой гурьбой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– молодцеватой, задорной толпой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Опостылеть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– надоесть</a:t>
            </a:r>
          </a:p>
          <a:p>
            <a:pPr marL="342900" lvl="0" indent="-342900">
              <a:buClr>
                <a:schemeClr val="accent1"/>
              </a:buClr>
              <a:buSzPct val="70000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 marL="342900" lvl="0" indent="-342900">
              <a:buClr>
                <a:schemeClr val="accent1"/>
              </a:buClr>
              <a:buSzPct val="70000"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Салазки 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– маленькие деревянные ручные санки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Как правильно читать стихотворение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 eaLnBrk="1" hangingPunct="1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Нужно представить в воображении картины, которые описал поэт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Произносить стихи в два раза медленнее, чем говоришь в жизни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Соблюдать знаки препинания</a:t>
            </a:r>
          </a:p>
          <a:p>
            <a:pPr marL="609600" indent="-6096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При чтении постараться передать настроение, чувства, эмоции с помощью силы голоса, смыслового ударения, мимики и жестов, интонации</a:t>
            </a:r>
          </a:p>
          <a:p>
            <a:pPr marL="609600" indent="-609600" eaLnBrk="1" hangingPunct="1"/>
            <a:endParaRPr lang="ru-RU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15" y="152400"/>
            <a:ext cx="8229600" cy="612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Вспомните, какой поэт писал о своей няне?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578647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 почему?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Пушкин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 очень любил свою 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няню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 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Арину Родионовну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 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... 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Он всегда с большой теплотой вспоминал 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Арину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Родионовну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посвящал ей стихи.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Прочитайте стихотворение С.Есенина со всей теплотой, которую передал поэт к бабушке.</a:t>
            </a:r>
            <a:endParaRPr lang="ru-RU" sz="24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://img10.proshkolu.ru/content/media/pic/std/4000000/3060000/3059600-24c463df9d3aa9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52736"/>
            <a:ext cx="3798884" cy="3024336"/>
          </a:xfrm>
          <a:prstGeom prst="rect">
            <a:avLst/>
          </a:prstGeom>
          <a:noFill/>
        </p:spPr>
      </p:pic>
      <p:pic>
        <p:nvPicPr>
          <p:cNvPr id="3076" name="Picture 4" descr="http://img1.liveinternet.ru/images/foto/b/3/105/1728105/f_176629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764704"/>
            <a:ext cx="2924398" cy="367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28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 Black" pitchFamily="34" charset="0"/>
              </a:rPr>
              <a:t>Синквейн</a:t>
            </a: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1-я строчка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– 1 имя существительное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2 имени прилагательных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3 глагола, которые характеризуют</a:t>
            </a:r>
          </a:p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                      действия предмета 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4-я строка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фраза из 4 слов, основная мысль</a:t>
            </a:r>
          </a:p>
          <a:p>
            <a:endParaRPr lang="ru-RU" sz="2400" dirty="0" smtClean="0">
              <a:solidFill>
                <a:srgbClr val="192D75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5-я строчка </a:t>
            </a:r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– синоним к первому слову, другое</a:t>
            </a:r>
          </a:p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                       название</a:t>
            </a:r>
            <a:endParaRPr lang="ru-RU" sz="2400" dirty="0">
              <a:solidFill>
                <a:srgbClr val="192D75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Домашнее задание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78592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Выучить  стихотворение </a:t>
            </a:r>
          </a:p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 «Бабушкины сказки» наизусть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3143248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- Найти другие стихи Есенина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4143380"/>
            <a:ext cx="750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Нарисовать иллюстрации к</a:t>
            </a:r>
          </a:p>
          <a:p>
            <a:r>
              <a:rPr lang="ru-RU" sz="2800" dirty="0" smtClean="0">
                <a:solidFill>
                  <a:srgbClr val="192D75"/>
                </a:solidFill>
                <a:latin typeface="Arial Black" pitchFamily="34" charset="0"/>
              </a:rPr>
              <a:t>  стихам Есенина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57200"/>
            <a:ext cx="8572560" cy="838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dirty="0" smtClean="0">
                <a:solidFill>
                  <a:srgbClr val="002060"/>
                </a:solidFill>
                <a:latin typeface="Arial Black" pitchFamily="34" charset="0"/>
              </a:rPr>
              <a:t>Речевая разминка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14448" y="2060848"/>
            <a:ext cx="7429552" cy="292895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Я сегодня быстро встал,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В школу рано прибежал.</a:t>
            </a:r>
            <a:endParaRPr lang="ru-RU" sz="3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Очень я хочу учиться,</a:t>
            </a: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Не лениться, а трудиться.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Итог урока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235743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Познакомились со сведениями из биографии С.А. Есенина и с его произведением «Бабушкины сказки»</a:t>
            </a:r>
            <a:endParaRPr lang="ru-RU" sz="2400" dirty="0">
              <a:solidFill>
                <a:srgbClr val="192D75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385762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Учились выразительно читать стихотворение «Бабушкины сказки»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4381" y="5072074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92D75"/>
                </a:solidFill>
                <a:latin typeface="Arial Black" pitchFamily="34" charset="0"/>
              </a:rPr>
              <a:t>Учились анализировать стихотворный текст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428736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На уроке мы:</a:t>
            </a:r>
            <a:endParaRPr lang="ru-RU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 чём вы подумали, рассматривая иллюстрацию?</a:t>
            </a:r>
            <a:endParaRPr lang="ru-RU" sz="28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s.picture-russia.ru/wpic/l/7/5/7550502990611c26afacc97998aa8a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44824"/>
            <a:ext cx="7864986" cy="4279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46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Задание: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73751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Прочитайте записанные на доске фамилии авторов. Составьте из них две группы. В каждой из них должны быть авторы, в творчестве которых преобладает один и тот же жанр.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3359175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 А.С. Пушкин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28625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Е.А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Благинина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5072074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Осеева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6380" y="342900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В.В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Бианки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6380" y="4286256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Н.Н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Носов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80" y="5072074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Фет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14546" y="2714620"/>
            <a:ext cx="671517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Проверь себя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429000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А.С. Пушкин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Е.А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Благинина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1481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Осеева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500438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В.В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Бианки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07207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Н.Н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Носов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428625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А.А</a:t>
            </a:r>
            <a:r>
              <a:rPr lang="ru-RU" sz="2800" dirty="0">
                <a:solidFill>
                  <a:srgbClr val="002060"/>
                </a:solidFill>
                <a:latin typeface="Arial Black" pitchFamily="34" charset="0"/>
              </a:rPr>
              <a:t>. Фет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43108" y="928670"/>
            <a:ext cx="671517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282" y="250030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 Black" pitchFamily="34" charset="0"/>
              </a:rPr>
              <a:t>Поэты: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282" y="5929330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Они пишут стихи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250030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Писатели: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929330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Они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пишут</a:t>
            </a:r>
            <a:r>
              <a:rPr lang="ru-RU" sz="28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рассказы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407194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1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10250" y="4071942"/>
            <a:ext cx="342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238" y="4071942"/>
            <a:ext cx="280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3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5984" y="485776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4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0297" y="4857760"/>
            <a:ext cx="53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5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4857760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6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senin (1)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9350" y="548680"/>
            <a:ext cx="4249326" cy="5731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" y="2000240"/>
            <a:ext cx="457199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Сергей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Александрович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Есенин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(1895 – 1925)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857892"/>
            <a:ext cx="8715436" cy="707886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«Бабушкины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сказки»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71480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Какие образы (ассоциации) возникают у вас, когда вы слышите имя «Сергей Есенин»?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000240"/>
            <a:ext cx="8686800" cy="4572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В этом имени – слово «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есень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Осень, ясень, осенний цвет.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Что – то есть в нем от русских песен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Поднебесье, тихие веси, сень берёзы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 синь рассвет.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Что-то есть в нём и от весенней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Грусти, юности, чистоты…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Только скажут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«Сергей Есенин»,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		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Всей России встают черты…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(Н.Браун)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252" y="214290"/>
            <a:ext cx="898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Родина поэта — село Константиново расположено на холмистом берегу реки Оки, недалеко от старинного русского города Рязани.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275" y="1500174"/>
            <a:ext cx="85534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22828"/>
            <a:ext cx="8208913" cy="509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607220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Дом, в котором родился и жил поэт 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1139</TotalTime>
  <Words>565</Words>
  <Application>Microsoft Office PowerPoint</Application>
  <PresentationFormat>Экран (4:3)</PresentationFormat>
  <Paragraphs>125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Times New Roman</vt:lpstr>
      <vt:lpstr>Trebuchet MS</vt:lpstr>
      <vt:lpstr>Wingdings</vt:lpstr>
      <vt:lpstr>Wingdings 2</vt:lpstr>
      <vt:lpstr>Wingdings 3</vt:lpstr>
      <vt:lpstr>Аспект</vt:lpstr>
      <vt:lpstr>Презентация к уроку по учебному предмету «Литературное чтение» в 4 классе на тему: С.А. Есенин «Бабушкины сказки»</vt:lpstr>
      <vt:lpstr>Речевая разминка</vt:lpstr>
      <vt:lpstr>О чём вы подумали, рассматривая иллюстрацию?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С.Есенин «Бабушкины сказки»</vt:lpstr>
      <vt:lpstr>Презентация PowerPoint</vt:lpstr>
      <vt:lpstr>Как правильно читать стихотворение</vt:lpstr>
      <vt:lpstr>Вспомните, какой поэт писал о своей няне?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в 4 классе</dc:title>
  <dc:creator>1</dc:creator>
  <cp:lastModifiedBy>Пользователь</cp:lastModifiedBy>
  <cp:revision>31</cp:revision>
  <dcterms:created xsi:type="dcterms:W3CDTF">2009-01-21T18:36:22Z</dcterms:created>
  <dcterms:modified xsi:type="dcterms:W3CDTF">2020-08-13T10:15:57Z</dcterms:modified>
</cp:coreProperties>
</file>