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45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611056" cy="2893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6194676" y="2"/>
            <a:ext cx="2093322" cy="2461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3302946" y="3013733"/>
            <a:ext cx="4985052" cy="6715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0" y="6598811"/>
            <a:ext cx="4476749" cy="36861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8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58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60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596170" y="8186273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1999"/>
                </a:moveTo>
                <a:lnTo>
                  <a:pt x="683" y="0"/>
                </a:lnTo>
                <a:lnTo>
                  <a:pt x="998" y="789"/>
                </a:lnTo>
                <a:lnTo>
                  <a:pt x="0" y="199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32503" y="874047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2574" y="1210"/>
                </a:moveTo>
                <a:lnTo>
                  <a:pt x="0" y="947"/>
                </a:lnTo>
                <a:lnTo>
                  <a:pt x="0" y="0"/>
                </a:lnTo>
                <a:lnTo>
                  <a:pt x="2574" y="121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5858453"/>
            <a:ext cx="4495165" cy="4419600"/>
          </a:xfrm>
          <a:custGeom>
            <a:avLst/>
            <a:gdLst/>
            <a:ahLst/>
            <a:cxnLst/>
            <a:rect l="l" t="t" r="r" b="b"/>
            <a:pathLst>
              <a:path w="4495165" h="4419600">
                <a:moveTo>
                  <a:pt x="1218124" y="12700"/>
                </a:moveTo>
                <a:lnTo>
                  <a:pt x="1190030" y="12700"/>
                </a:lnTo>
                <a:lnTo>
                  <a:pt x="1193484" y="0"/>
                </a:lnTo>
                <a:lnTo>
                  <a:pt x="1212505" y="0"/>
                </a:lnTo>
                <a:lnTo>
                  <a:pt x="1218124" y="12700"/>
                </a:lnTo>
                <a:close/>
              </a:path>
              <a:path w="4495165" h="4419600">
                <a:moveTo>
                  <a:pt x="1601358" y="1193800"/>
                </a:moveTo>
                <a:lnTo>
                  <a:pt x="1583157" y="1193800"/>
                </a:lnTo>
                <a:lnTo>
                  <a:pt x="1560257" y="1092200"/>
                </a:lnTo>
                <a:lnTo>
                  <a:pt x="1548718" y="1041400"/>
                </a:lnTo>
                <a:lnTo>
                  <a:pt x="1536882" y="990600"/>
                </a:lnTo>
                <a:lnTo>
                  <a:pt x="1524569" y="939800"/>
                </a:lnTo>
                <a:lnTo>
                  <a:pt x="1517404" y="914400"/>
                </a:lnTo>
                <a:lnTo>
                  <a:pt x="1511111" y="876300"/>
                </a:lnTo>
                <a:lnTo>
                  <a:pt x="1505202" y="850900"/>
                </a:lnTo>
                <a:lnTo>
                  <a:pt x="1499190" y="812800"/>
                </a:lnTo>
                <a:lnTo>
                  <a:pt x="1491082" y="774700"/>
                </a:lnTo>
                <a:lnTo>
                  <a:pt x="1482717" y="736600"/>
                </a:lnTo>
                <a:lnTo>
                  <a:pt x="1474038" y="698500"/>
                </a:lnTo>
                <a:lnTo>
                  <a:pt x="1458955" y="635000"/>
                </a:lnTo>
                <a:lnTo>
                  <a:pt x="1453450" y="609600"/>
                </a:lnTo>
                <a:lnTo>
                  <a:pt x="1448181" y="584200"/>
                </a:lnTo>
                <a:lnTo>
                  <a:pt x="1442862" y="546100"/>
                </a:lnTo>
                <a:lnTo>
                  <a:pt x="1413962" y="406400"/>
                </a:lnTo>
                <a:lnTo>
                  <a:pt x="1410836" y="393700"/>
                </a:lnTo>
                <a:lnTo>
                  <a:pt x="1409366" y="381000"/>
                </a:lnTo>
                <a:lnTo>
                  <a:pt x="1408025" y="368300"/>
                </a:lnTo>
                <a:lnTo>
                  <a:pt x="1400593" y="330200"/>
                </a:lnTo>
                <a:lnTo>
                  <a:pt x="1393299" y="279400"/>
                </a:lnTo>
                <a:lnTo>
                  <a:pt x="1386655" y="228600"/>
                </a:lnTo>
                <a:lnTo>
                  <a:pt x="1381174" y="190500"/>
                </a:lnTo>
                <a:lnTo>
                  <a:pt x="1377550" y="152400"/>
                </a:lnTo>
                <a:lnTo>
                  <a:pt x="1373384" y="127000"/>
                </a:lnTo>
                <a:lnTo>
                  <a:pt x="1369041" y="88900"/>
                </a:lnTo>
                <a:lnTo>
                  <a:pt x="1363843" y="50800"/>
                </a:lnTo>
                <a:lnTo>
                  <a:pt x="1362856" y="38100"/>
                </a:lnTo>
                <a:lnTo>
                  <a:pt x="1362055" y="38100"/>
                </a:lnTo>
                <a:lnTo>
                  <a:pt x="1361575" y="25400"/>
                </a:lnTo>
                <a:lnTo>
                  <a:pt x="1361494" y="12700"/>
                </a:lnTo>
                <a:lnTo>
                  <a:pt x="1362729" y="12700"/>
                </a:lnTo>
                <a:lnTo>
                  <a:pt x="1365278" y="0"/>
                </a:lnTo>
                <a:lnTo>
                  <a:pt x="1387112" y="0"/>
                </a:lnTo>
                <a:lnTo>
                  <a:pt x="1394015" y="25400"/>
                </a:lnTo>
                <a:lnTo>
                  <a:pt x="1397346" y="25400"/>
                </a:lnTo>
                <a:lnTo>
                  <a:pt x="1400406" y="38100"/>
                </a:lnTo>
                <a:lnTo>
                  <a:pt x="1403104" y="50800"/>
                </a:lnTo>
                <a:lnTo>
                  <a:pt x="1405555" y="50800"/>
                </a:lnTo>
                <a:lnTo>
                  <a:pt x="1407928" y="63500"/>
                </a:lnTo>
                <a:lnTo>
                  <a:pt x="1410389" y="76200"/>
                </a:lnTo>
                <a:lnTo>
                  <a:pt x="1416990" y="101600"/>
                </a:lnTo>
                <a:lnTo>
                  <a:pt x="1423512" y="114300"/>
                </a:lnTo>
                <a:lnTo>
                  <a:pt x="1430369" y="139700"/>
                </a:lnTo>
                <a:lnTo>
                  <a:pt x="1437975" y="165100"/>
                </a:lnTo>
                <a:lnTo>
                  <a:pt x="1397410" y="165100"/>
                </a:lnTo>
                <a:lnTo>
                  <a:pt x="1398987" y="177800"/>
                </a:lnTo>
                <a:lnTo>
                  <a:pt x="1442307" y="177800"/>
                </a:lnTo>
                <a:lnTo>
                  <a:pt x="1446639" y="190500"/>
                </a:lnTo>
                <a:lnTo>
                  <a:pt x="1398723" y="190500"/>
                </a:lnTo>
                <a:lnTo>
                  <a:pt x="1399420" y="203200"/>
                </a:lnTo>
                <a:lnTo>
                  <a:pt x="1400280" y="215900"/>
                </a:lnTo>
                <a:lnTo>
                  <a:pt x="1401347" y="228600"/>
                </a:lnTo>
                <a:lnTo>
                  <a:pt x="1402664" y="228600"/>
                </a:lnTo>
                <a:lnTo>
                  <a:pt x="1407732" y="266700"/>
                </a:lnTo>
                <a:lnTo>
                  <a:pt x="1412904" y="304800"/>
                </a:lnTo>
                <a:lnTo>
                  <a:pt x="1424313" y="381000"/>
                </a:lnTo>
                <a:lnTo>
                  <a:pt x="1426099" y="381000"/>
                </a:lnTo>
                <a:lnTo>
                  <a:pt x="1436869" y="444500"/>
                </a:lnTo>
                <a:lnTo>
                  <a:pt x="1446559" y="482600"/>
                </a:lnTo>
                <a:lnTo>
                  <a:pt x="1455846" y="533400"/>
                </a:lnTo>
                <a:lnTo>
                  <a:pt x="1464142" y="571500"/>
                </a:lnTo>
                <a:lnTo>
                  <a:pt x="1467536" y="596900"/>
                </a:lnTo>
                <a:lnTo>
                  <a:pt x="1471314" y="609600"/>
                </a:lnTo>
                <a:lnTo>
                  <a:pt x="1475447" y="635000"/>
                </a:lnTo>
                <a:lnTo>
                  <a:pt x="1479905" y="647700"/>
                </a:lnTo>
                <a:lnTo>
                  <a:pt x="1491344" y="698500"/>
                </a:lnTo>
                <a:lnTo>
                  <a:pt x="1502053" y="749300"/>
                </a:lnTo>
                <a:lnTo>
                  <a:pt x="1512447" y="800100"/>
                </a:lnTo>
                <a:lnTo>
                  <a:pt x="1522940" y="850900"/>
                </a:lnTo>
                <a:lnTo>
                  <a:pt x="1528551" y="876300"/>
                </a:lnTo>
                <a:lnTo>
                  <a:pt x="1534020" y="901700"/>
                </a:lnTo>
                <a:lnTo>
                  <a:pt x="1539913" y="927100"/>
                </a:lnTo>
                <a:lnTo>
                  <a:pt x="1546795" y="952500"/>
                </a:lnTo>
                <a:lnTo>
                  <a:pt x="1554770" y="990600"/>
                </a:lnTo>
                <a:lnTo>
                  <a:pt x="1562000" y="1016000"/>
                </a:lnTo>
                <a:lnTo>
                  <a:pt x="1575747" y="1079500"/>
                </a:lnTo>
                <a:lnTo>
                  <a:pt x="1584041" y="1117600"/>
                </a:lnTo>
                <a:lnTo>
                  <a:pt x="1592483" y="1155700"/>
                </a:lnTo>
                <a:lnTo>
                  <a:pt x="1601358" y="1193800"/>
                </a:lnTo>
                <a:close/>
              </a:path>
              <a:path w="4495165" h="4419600">
                <a:moveTo>
                  <a:pt x="2532485" y="12700"/>
                </a:moveTo>
                <a:lnTo>
                  <a:pt x="2502160" y="12700"/>
                </a:lnTo>
                <a:lnTo>
                  <a:pt x="2509156" y="0"/>
                </a:lnTo>
                <a:lnTo>
                  <a:pt x="2532275" y="0"/>
                </a:lnTo>
                <a:lnTo>
                  <a:pt x="2532485" y="12700"/>
                </a:lnTo>
                <a:close/>
              </a:path>
              <a:path w="4495165" h="4419600">
                <a:moveTo>
                  <a:pt x="1296382" y="698500"/>
                </a:moveTo>
                <a:lnTo>
                  <a:pt x="1271197" y="698500"/>
                </a:lnTo>
                <a:lnTo>
                  <a:pt x="1270304" y="685800"/>
                </a:lnTo>
                <a:lnTo>
                  <a:pt x="1273037" y="685800"/>
                </a:lnTo>
                <a:lnTo>
                  <a:pt x="1272616" y="673100"/>
                </a:lnTo>
                <a:lnTo>
                  <a:pt x="1269563" y="660400"/>
                </a:lnTo>
                <a:lnTo>
                  <a:pt x="1266357" y="647700"/>
                </a:lnTo>
                <a:lnTo>
                  <a:pt x="1259743" y="622300"/>
                </a:lnTo>
                <a:lnTo>
                  <a:pt x="1247409" y="571500"/>
                </a:lnTo>
                <a:lnTo>
                  <a:pt x="1235001" y="520700"/>
                </a:lnTo>
                <a:lnTo>
                  <a:pt x="1222878" y="482600"/>
                </a:lnTo>
                <a:lnTo>
                  <a:pt x="1211401" y="431800"/>
                </a:lnTo>
                <a:lnTo>
                  <a:pt x="1203004" y="381000"/>
                </a:lnTo>
                <a:lnTo>
                  <a:pt x="1195296" y="342900"/>
                </a:lnTo>
                <a:lnTo>
                  <a:pt x="1188259" y="304800"/>
                </a:lnTo>
                <a:lnTo>
                  <a:pt x="1181871" y="266700"/>
                </a:lnTo>
                <a:lnTo>
                  <a:pt x="1178757" y="241300"/>
                </a:lnTo>
                <a:lnTo>
                  <a:pt x="1177088" y="215900"/>
                </a:lnTo>
                <a:lnTo>
                  <a:pt x="1176865" y="190500"/>
                </a:lnTo>
                <a:lnTo>
                  <a:pt x="1178088" y="165100"/>
                </a:lnTo>
                <a:lnTo>
                  <a:pt x="1179352" y="139700"/>
                </a:lnTo>
                <a:lnTo>
                  <a:pt x="1179927" y="114300"/>
                </a:lnTo>
                <a:lnTo>
                  <a:pt x="1180305" y="101600"/>
                </a:lnTo>
                <a:lnTo>
                  <a:pt x="1180978" y="76200"/>
                </a:lnTo>
                <a:lnTo>
                  <a:pt x="1181686" y="63500"/>
                </a:lnTo>
                <a:lnTo>
                  <a:pt x="1182705" y="50800"/>
                </a:lnTo>
                <a:lnTo>
                  <a:pt x="1184030" y="38100"/>
                </a:lnTo>
                <a:lnTo>
                  <a:pt x="1185654" y="25400"/>
                </a:lnTo>
                <a:lnTo>
                  <a:pt x="1187421" y="12700"/>
                </a:lnTo>
                <a:lnTo>
                  <a:pt x="1222226" y="12700"/>
                </a:lnTo>
                <a:lnTo>
                  <a:pt x="1225303" y="25400"/>
                </a:lnTo>
                <a:lnTo>
                  <a:pt x="1231848" y="50800"/>
                </a:lnTo>
                <a:lnTo>
                  <a:pt x="1200472" y="50800"/>
                </a:lnTo>
                <a:lnTo>
                  <a:pt x="1197994" y="76200"/>
                </a:lnTo>
                <a:lnTo>
                  <a:pt x="1197359" y="101600"/>
                </a:lnTo>
                <a:lnTo>
                  <a:pt x="1197177" y="127000"/>
                </a:lnTo>
                <a:lnTo>
                  <a:pt x="1196058" y="152400"/>
                </a:lnTo>
                <a:lnTo>
                  <a:pt x="1194971" y="165100"/>
                </a:lnTo>
                <a:lnTo>
                  <a:pt x="1194415" y="177800"/>
                </a:lnTo>
                <a:lnTo>
                  <a:pt x="1194393" y="190500"/>
                </a:lnTo>
                <a:lnTo>
                  <a:pt x="1195944" y="228600"/>
                </a:lnTo>
                <a:lnTo>
                  <a:pt x="1197622" y="254000"/>
                </a:lnTo>
                <a:lnTo>
                  <a:pt x="1199937" y="266700"/>
                </a:lnTo>
                <a:lnTo>
                  <a:pt x="1202889" y="292100"/>
                </a:lnTo>
                <a:lnTo>
                  <a:pt x="1206937" y="317500"/>
                </a:lnTo>
                <a:lnTo>
                  <a:pt x="1215288" y="355600"/>
                </a:lnTo>
                <a:lnTo>
                  <a:pt x="1219336" y="381000"/>
                </a:lnTo>
                <a:lnTo>
                  <a:pt x="1223338" y="393700"/>
                </a:lnTo>
                <a:lnTo>
                  <a:pt x="1227553" y="419100"/>
                </a:lnTo>
                <a:lnTo>
                  <a:pt x="1232112" y="444500"/>
                </a:lnTo>
                <a:lnTo>
                  <a:pt x="1237149" y="457200"/>
                </a:lnTo>
                <a:lnTo>
                  <a:pt x="1244671" y="495300"/>
                </a:lnTo>
                <a:lnTo>
                  <a:pt x="1252045" y="520700"/>
                </a:lnTo>
                <a:lnTo>
                  <a:pt x="1259301" y="558800"/>
                </a:lnTo>
                <a:lnTo>
                  <a:pt x="1266469" y="584200"/>
                </a:lnTo>
                <a:lnTo>
                  <a:pt x="1274235" y="622300"/>
                </a:lnTo>
                <a:lnTo>
                  <a:pt x="1282528" y="647700"/>
                </a:lnTo>
                <a:lnTo>
                  <a:pt x="1290949" y="673100"/>
                </a:lnTo>
                <a:lnTo>
                  <a:pt x="1296382" y="698500"/>
                </a:lnTo>
                <a:close/>
              </a:path>
              <a:path w="4495165" h="4419600">
                <a:moveTo>
                  <a:pt x="2462599" y="114300"/>
                </a:moveTo>
                <a:lnTo>
                  <a:pt x="2441974" y="114300"/>
                </a:lnTo>
                <a:lnTo>
                  <a:pt x="2447280" y="101600"/>
                </a:lnTo>
                <a:lnTo>
                  <a:pt x="2453192" y="88900"/>
                </a:lnTo>
                <a:lnTo>
                  <a:pt x="2459711" y="76200"/>
                </a:lnTo>
                <a:lnTo>
                  <a:pt x="2466374" y="63500"/>
                </a:lnTo>
                <a:lnTo>
                  <a:pt x="2472775" y="50800"/>
                </a:lnTo>
                <a:lnTo>
                  <a:pt x="2479108" y="38100"/>
                </a:lnTo>
                <a:lnTo>
                  <a:pt x="2485563" y="25400"/>
                </a:lnTo>
                <a:lnTo>
                  <a:pt x="2490364" y="25400"/>
                </a:lnTo>
                <a:lnTo>
                  <a:pt x="2495896" y="12700"/>
                </a:lnTo>
                <a:lnTo>
                  <a:pt x="2531872" y="12700"/>
                </a:lnTo>
                <a:lnTo>
                  <a:pt x="2522056" y="50800"/>
                </a:lnTo>
                <a:lnTo>
                  <a:pt x="2513570" y="88900"/>
                </a:lnTo>
                <a:lnTo>
                  <a:pt x="2470594" y="88900"/>
                </a:lnTo>
                <a:lnTo>
                  <a:pt x="2466089" y="101600"/>
                </a:lnTo>
                <a:lnTo>
                  <a:pt x="2462599" y="114300"/>
                </a:lnTo>
                <a:close/>
              </a:path>
              <a:path w="4495165" h="4419600">
                <a:moveTo>
                  <a:pt x="2287469" y="3340100"/>
                </a:moveTo>
                <a:lnTo>
                  <a:pt x="2264297" y="3340100"/>
                </a:lnTo>
                <a:lnTo>
                  <a:pt x="2260754" y="3327400"/>
                </a:lnTo>
                <a:lnTo>
                  <a:pt x="2255266" y="3314700"/>
                </a:lnTo>
                <a:lnTo>
                  <a:pt x="2249511" y="3289300"/>
                </a:lnTo>
                <a:lnTo>
                  <a:pt x="2245170" y="3276600"/>
                </a:lnTo>
                <a:lnTo>
                  <a:pt x="2241972" y="3263900"/>
                </a:lnTo>
                <a:lnTo>
                  <a:pt x="2238130" y="3251200"/>
                </a:lnTo>
                <a:lnTo>
                  <a:pt x="2233644" y="3238500"/>
                </a:lnTo>
                <a:lnTo>
                  <a:pt x="2228514" y="3225800"/>
                </a:lnTo>
                <a:lnTo>
                  <a:pt x="2219015" y="3213100"/>
                </a:lnTo>
                <a:lnTo>
                  <a:pt x="2209867" y="3187700"/>
                </a:lnTo>
                <a:lnTo>
                  <a:pt x="2202068" y="3162300"/>
                </a:lnTo>
                <a:lnTo>
                  <a:pt x="2196619" y="3149600"/>
                </a:lnTo>
                <a:lnTo>
                  <a:pt x="2194679" y="3136900"/>
                </a:lnTo>
                <a:lnTo>
                  <a:pt x="2192429" y="3136900"/>
                </a:lnTo>
                <a:lnTo>
                  <a:pt x="2189871" y="3124200"/>
                </a:lnTo>
                <a:lnTo>
                  <a:pt x="2187003" y="3124200"/>
                </a:lnTo>
                <a:lnTo>
                  <a:pt x="2184204" y="3111500"/>
                </a:lnTo>
                <a:lnTo>
                  <a:pt x="2181651" y="3111500"/>
                </a:lnTo>
                <a:lnTo>
                  <a:pt x="2179344" y="3098800"/>
                </a:lnTo>
                <a:lnTo>
                  <a:pt x="2177282" y="3098800"/>
                </a:lnTo>
                <a:lnTo>
                  <a:pt x="2172226" y="3073400"/>
                </a:lnTo>
                <a:lnTo>
                  <a:pt x="2165598" y="3060700"/>
                </a:lnTo>
                <a:lnTo>
                  <a:pt x="2158152" y="3035300"/>
                </a:lnTo>
                <a:lnTo>
                  <a:pt x="2150642" y="3022600"/>
                </a:lnTo>
                <a:lnTo>
                  <a:pt x="2137169" y="2997200"/>
                </a:lnTo>
                <a:lnTo>
                  <a:pt x="2123647" y="2959100"/>
                </a:lnTo>
                <a:lnTo>
                  <a:pt x="2111406" y="2933700"/>
                </a:lnTo>
                <a:lnTo>
                  <a:pt x="2101775" y="2895600"/>
                </a:lnTo>
                <a:lnTo>
                  <a:pt x="2098813" y="2895600"/>
                </a:lnTo>
                <a:lnTo>
                  <a:pt x="2095522" y="2882900"/>
                </a:lnTo>
                <a:lnTo>
                  <a:pt x="2091903" y="2870200"/>
                </a:lnTo>
                <a:lnTo>
                  <a:pt x="2087956" y="2870200"/>
                </a:lnTo>
                <a:lnTo>
                  <a:pt x="2083202" y="2857500"/>
                </a:lnTo>
                <a:lnTo>
                  <a:pt x="2078788" y="2844800"/>
                </a:lnTo>
                <a:lnTo>
                  <a:pt x="2074716" y="2832100"/>
                </a:lnTo>
                <a:lnTo>
                  <a:pt x="2070984" y="2819400"/>
                </a:lnTo>
                <a:lnTo>
                  <a:pt x="2066194" y="2806700"/>
                </a:lnTo>
                <a:lnTo>
                  <a:pt x="2060954" y="2794000"/>
                </a:lnTo>
                <a:lnTo>
                  <a:pt x="2055265" y="2781300"/>
                </a:lnTo>
                <a:lnTo>
                  <a:pt x="2049126" y="2755900"/>
                </a:lnTo>
                <a:lnTo>
                  <a:pt x="2045865" y="2755900"/>
                </a:lnTo>
                <a:lnTo>
                  <a:pt x="2042886" y="2743200"/>
                </a:lnTo>
                <a:lnTo>
                  <a:pt x="2040190" y="2743200"/>
                </a:lnTo>
                <a:lnTo>
                  <a:pt x="2037776" y="2730500"/>
                </a:lnTo>
                <a:lnTo>
                  <a:pt x="2032172" y="2705100"/>
                </a:lnTo>
                <a:lnTo>
                  <a:pt x="2025100" y="2692400"/>
                </a:lnTo>
                <a:lnTo>
                  <a:pt x="2017219" y="2667000"/>
                </a:lnTo>
                <a:lnTo>
                  <a:pt x="2009192" y="2654300"/>
                </a:lnTo>
                <a:lnTo>
                  <a:pt x="2005314" y="2641600"/>
                </a:lnTo>
                <a:lnTo>
                  <a:pt x="2001727" y="2628900"/>
                </a:lnTo>
                <a:lnTo>
                  <a:pt x="1998431" y="2628900"/>
                </a:lnTo>
                <a:lnTo>
                  <a:pt x="1995425" y="2616200"/>
                </a:lnTo>
                <a:lnTo>
                  <a:pt x="1988688" y="2590800"/>
                </a:lnTo>
                <a:lnTo>
                  <a:pt x="1980430" y="2578100"/>
                </a:lnTo>
                <a:lnTo>
                  <a:pt x="1971550" y="2552700"/>
                </a:lnTo>
                <a:lnTo>
                  <a:pt x="1962952" y="2527300"/>
                </a:lnTo>
                <a:lnTo>
                  <a:pt x="1953489" y="2501900"/>
                </a:lnTo>
                <a:lnTo>
                  <a:pt x="1944193" y="2476500"/>
                </a:lnTo>
                <a:lnTo>
                  <a:pt x="1935450" y="2451100"/>
                </a:lnTo>
                <a:lnTo>
                  <a:pt x="1927642" y="2425700"/>
                </a:lnTo>
                <a:lnTo>
                  <a:pt x="1921553" y="2413000"/>
                </a:lnTo>
                <a:lnTo>
                  <a:pt x="1914873" y="2387600"/>
                </a:lnTo>
                <a:lnTo>
                  <a:pt x="1907602" y="2374900"/>
                </a:lnTo>
                <a:lnTo>
                  <a:pt x="1899740" y="2349500"/>
                </a:lnTo>
                <a:lnTo>
                  <a:pt x="1896903" y="2349500"/>
                </a:lnTo>
                <a:lnTo>
                  <a:pt x="1893960" y="2336800"/>
                </a:lnTo>
                <a:lnTo>
                  <a:pt x="1891648" y="2324100"/>
                </a:lnTo>
                <a:lnTo>
                  <a:pt x="1879644" y="2298700"/>
                </a:lnTo>
                <a:lnTo>
                  <a:pt x="1866979" y="2260600"/>
                </a:lnTo>
                <a:lnTo>
                  <a:pt x="1854156" y="2222500"/>
                </a:lnTo>
                <a:lnTo>
                  <a:pt x="1841678" y="2184400"/>
                </a:lnTo>
                <a:lnTo>
                  <a:pt x="1838626" y="2184400"/>
                </a:lnTo>
                <a:lnTo>
                  <a:pt x="1835946" y="2171700"/>
                </a:lnTo>
                <a:lnTo>
                  <a:pt x="1833639" y="2159000"/>
                </a:lnTo>
                <a:lnTo>
                  <a:pt x="1827466" y="2146300"/>
                </a:lnTo>
                <a:lnTo>
                  <a:pt x="1819530" y="2120900"/>
                </a:lnTo>
                <a:lnTo>
                  <a:pt x="1810570" y="2095500"/>
                </a:lnTo>
                <a:lnTo>
                  <a:pt x="1801324" y="2082800"/>
                </a:lnTo>
                <a:lnTo>
                  <a:pt x="1794664" y="2057400"/>
                </a:lnTo>
                <a:lnTo>
                  <a:pt x="1787846" y="2044700"/>
                </a:lnTo>
                <a:lnTo>
                  <a:pt x="1781462" y="2032000"/>
                </a:lnTo>
                <a:lnTo>
                  <a:pt x="1776102" y="2019300"/>
                </a:lnTo>
                <a:lnTo>
                  <a:pt x="1769425" y="1993900"/>
                </a:lnTo>
                <a:lnTo>
                  <a:pt x="1761935" y="1981200"/>
                </a:lnTo>
                <a:lnTo>
                  <a:pt x="1754119" y="1955800"/>
                </a:lnTo>
                <a:lnTo>
                  <a:pt x="1746467" y="1943100"/>
                </a:lnTo>
                <a:lnTo>
                  <a:pt x="1742405" y="1930400"/>
                </a:lnTo>
                <a:lnTo>
                  <a:pt x="1738616" y="1917700"/>
                </a:lnTo>
                <a:lnTo>
                  <a:pt x="1735101" y="1905000"/>
                </a:lnTo>
                <a:lnTo>
                  <a:pt x="1731859" y="1905000"/>
                </a:lnTo>
                <a:lnTo>
                  <a:pt x="1727463" y="1892300"/>
                </a:lnTo>
                <a:lnTo>
                  <a:pt x="1722618" y="1866900"/>
                </a:lnTo>
                <a:lnTo>
                  <a:pt x="1717322" y="1854200"/>
                </a:lnTo>
                <a:lnTo>
                  <a:pt x="1701745" y="1816100"/>
                </a:lnTo>
                <a:lnTo>
                  <a:pt x="1687075" y="1765300"/>
                </a:lnTo>
                <a:lnTo>
                  <a:pt x="1680286" y="1752600"/>
                </a:lnTo>
                <a:lnTo>
                  <a:pt x="1665705" y="1701800"/>
                </a:lnTo>
                <a:lnTo>
                  <a:pt x="1647291" y="1663700"/>
                </a:lnTo>
                <a:lnTo>
                  <a:pt x="1641324" y="1651000"/>
                </a:lnTo>
                <a:lnTo>
                  <a:pt x="1635487" y="1625600"/>
                </a:lnTo>
                <a:lnTo>
                  <a:pt x="1624403" y="1600200"/>
                </a:lnTo>
                <a:lnTo>
                  <a:pt x="1618625" y="1587500"/>
                </a:lnTo>
                <a:lnTo>
                  <a:pt x="1609280" y="1549400"/>
                </a:lnTo>
                <a:lnTo>
                  <a:pt x="1600576" y="1524000"/>
                </a:lnTo>
                <a:lnTo>
                  <a:pt x="1591477" y="1498600"/>
                </a:lnTo>
                <a:lnTo>
                  <a:pt x="1580950" y="1473200"/>
                </a:lnTo>
                <a:lnTo>
                  <a:pt x="1577247" y="1460500"/>
                </a:lnTo>
                <a:lnTo>
                  <a:pt x="1572254" y="1435100"/>
                </a:lnTo>
                <a:lnTo>
                  <a:pt x="1566512" y="1422400"/>
                </a:lnTo>
                <a:lnTo>
                  <a:pt x="1560563" y="1409700"/>
                </a:lnTo>
                <a:lnTo>
                  <a:pt x="1557778" y="1409700"/>
                </a:lnTo>
                <a:lnTo>
                  <a:pt x="1555518" y="1397000"/>
                </a:lnTo>
                <a:lnTo>
                  <a:pt x="1553364" y="1384300"/>
                </a:lnTo>
                <a:lnTo>
                  <a:pt x="1545075" y="1358900"/>
                </a:lnTo>
                <a:lnTo>
                  <a:pt x="1536747" y="1333500"/>
                </a:lnTo>
                <a:lnTo>
                  <a:pt x="1527532" y="1308100"/>
                </a:lnTo>
                <a:lnTo>
                  <a:pt x="1516582" y="1270000"/>
                </a:lnTo>
                <a:lnTo>
                  <a:pt x="1513045" y="1270000"/>
                </a:lnTo>
                <a:lnTo>
                  <a:pt x="1511959" y="1257300"/>
                </a:lnTo>
                <a:lnTo>
                  <a:pt x="1504289" y="1231900"/>
                </a:lnTo>
                <a:lnTo>
                  <a:pt x="1494343" y="1206500"/>
                </a:lnTo>
                <a:lnTo>
                  <a:pt x="1484456" y="1181100"/>
                </a:lnTo>
                <a:lnTo>
                  <a:pt x="1476964" y="1155700"/>
                </a:lnTo>
                <a:lnTo>
                  <a:pt x="1467817" y="1130300"/>
                </a:lnTo>
                <a:lnTo>
                  <a:pt x="1459952" y="1092200"/>
                </a:lnTo>
                <a:lnTo>
                  <a:pt x="1451634" y="1066800"/>
                </a:lnTo>
                <a:lnTo>
                  <a:pt x="1441128" y="1041400"/>
                </a:lnTo>
                <a:lnTo>
                  <a:pt x="1438238" y="1041400"/>
                </a:lnTo>
                <a:lnTo>
                  <a:pt x="1427334" y="990600"/>
                </a:lnTo>
                <a:lnTo>
                  <a:pt x="1414691" y="952500"/>
                </a:lnTo>
                <a:lnTo>
                  <a:pt x="1401920" y="914400"/>
                </a:lnTo>
                <a:lnTo>
                  <a:pt x="1390632" y="876300"/>
                </a:lnTo>
                <a:lnTo>
                  <a:pt x="1387868" y="863600"/>
                </a:lnTo>
                <a:lnTo>
                  <a:pt x="1385030" y="850900"/>
                </a:lnTo>
                <a:lnTo>
                  <a:pt x="1381906" y="838200"/>
                </a:lnTo>
                <a:lnTo>
                  <a:pt x="1378284" y="838200"/>
                </a:lnTo>
                <a:lnTo>
                  <a:pt x="1368377" y="800100"/>
                </a:lnTo>
                <a:lnTo>
                  <a:pt x="1359795" y="774700"/>
                </a:lnTo>
                <a:lnTo>
                  <a:pt x="1351853" y="736600"/>
                </a:lnTo>
                <a:lnTo>
                  <a:pt x="1343867" y="711200"/>
                </a:lnTo>
                <a:lnTo>
                  <a:pt x="1340931" y="698500"/>
                </a:lnTo>
                <a:lnTo>
                  <a:pt x="1338035" y="685800"/>
                </a:lnTo>
                <a:lnTo>
                  <a:pt x="1335296" y="673100"/>
                </a:lnTo>
                <a:lnTo>
                  <a:pt x="1332833" y="660400"/>
                </a:lnTo>
                <a:lnTo>
                  <a:pt x="1327278" y="635000"/>
                </a:lnTo>
                <a:lnTo>
                  <a:pt x="1320511" y="622300"/>
                </a:lnTo>
                <a:lnTo>
                  <a:pt x="1313547" y="596900"/>
                </a:lnTo>
                <a:lnTo>
                  <a:pt x="1307401" y="571500"/>
                </a:lnTo>
                <a:lnTo>
                  <a:pt x="1299523" y="546100"/>
                </a:lnTo>
                <a:lnTo>
                  <a:pt x="1283549" y="469900"/>
                </a:lnTo>
                <a:lnTo>
                  <a:pt x="1275612" y="444500"/>
                </a:lnTo>
                <a:lnTo>
                  <a:pt x="1272498" y="431800"/>
                </a:lnTo>
                <a:lnTo>
                  <a:pt x="1269306" y="419100"/>
                </a:lnTo>
                <a:lnTo>
                  <a:pt x="1266272" y="406400"/>
                </a:lnTo>
                <a:lnTo>
                  <a:pt x="1263631" y="393700"/>
                </a:lnTo>
                <a:lnTo>
                  <a:pt x="1254929" y="342900"/>
                </a:lnTo>
                <a:lnTo>
                  <a:pt x="1245897" y="304800"/>
                </a:lnTo>
                <a:lnTo>
                  <a:pt x="1236538" y="254000"/>
                </a:lnTo>
                <a:lnTo>
                  <a:pt x="1221173" y="177800"/>
                </a:lnTo>
                <a:lnTo>
                  <a:pt x="1216978" y="152400"/>
                </a:lnTo>
                <a:lnTo>
                  <a:pt x="1214264" y="127000"/>
                </a:lnTo>
                <a:lnTo>
                  <a:pt x="1213030" y="101600"/>
                </a:lnTo>
                <a:lnTo>
                  <a:pt x="1213035" y="88900"/>
                </a:lnTo>
                <a:lnTo>
                  <a:pt x="1211969" y="76200"/>
                </a:lnTo>
                <a:lnTo>
                  <a:pt x="1209830" y="63500"/>
                </a:lnTo>
                <a:lnTo>
                  <a:pt x="1206620" y="50800"/>
                </a:lnTo>
                <a:lnTo>
                  <a:pt x="1231848" y="50800"/>
                </a:lnTo>
                <a:lnTo>
                  <a:pt x="1238392" y="76200"/>
                </a:lnTo>
                <a:lnTo>
                  <a:pt x="1249306" y="101600"/>
                </a:lnTo>
                <a:lnTo>
                  <a:pt x="1259776" y="139700"/>
                </a:lnTo>
                <a:lnTo>
                  <a:pt x="1235939" y="139700"/>
                </a:lnTo>
                <a:lnTo>
                  <a:pt x="1234888" y="152400"/>
                </a:lnTo>
                <a:lnTo>
                  <a:pt x="1234693" y="152400"/>
                </a:lnTo>
                <a:lnTo>
                  <a:pt x="1239644" y="190500"/>
                </a:lnTo>
                <a:lnTo>
                  <a:pt x="1252148" y="241300"/>
                </a:lnTo>
                <a:lnTo>
                  <a:pt x="1258415" y="279400"/>
                </a:lnTo>
                <a:lnTo>
                  <a:pt x="1264230" y="304800"/>
                </a:lnTo>
                <a:lnTo>
                  <a:pt x="1269778" y="342900"/>
                </a:lnTo>
                <a:lnTo>
                  <a:pt x="1278386" y="381000"/>
                </a:lnTo>
                <a:lnTo>
                  <a:pt x="1288274" y="419100"/>
                </a:lnTo>
                <a:lnTo>
                  <a:pt x="1298714" y="469900"/>
                </a:lnTo>
                <a:lnTo>
                  <a:pt x="1308977" y="508000"/>
                </a:lnTo>
                <a:lnTo>
                  <a:pt x="1314278" y="533400"/>
                </a:lnTo>
                <a:lnTo>
                  <a:pt x="1319663" y="558800"/>
                </a:lnTo>
                <a:lnTo>
                  <a:pt x="1325432" y="571500"/>
                </a:lnTo>
                <a:lnTo>
                  <a:pt x="1331886" y="596900"/>
                </a:lnTo>
                <a:lnTo>
                  <a:pt x="1339988" y="622300"/>
                </a:lnTo>
                <a:lnTo>
                  <a:pt x="1347584" y="647700"/>
                </a:lnTo>
                <a:lnTo>
                  <a:pt x="1354674" y="673100"/>
                </a:lnTo>
                <a:lnTo>
                  <a:pt x="1361259" y="711200"/>
                </a:lnTo>
                <a:lnTo>
                  <a:pt x="1365583" y="723900"/>
                </a:lnTo>
                <a:lnTo>
                  <a:pt x="1370238" y="736600"/>
                </a:lnTo>
                <a:lnTo>
                  <a:pt x="1374685" y="762000"/>
                </a:lnTo>
                <a:lnTo>
                  <a:pt x="1378389" y="774700"/>
                </a:lnTo>
                <a:lnTo>
                  <a:pt x="1382301" y="787400"/>
                </a:lnTo>
                <a:lnTo>
                  <a:pt x="1387380" y="800100"/>
                </a:lnTo>
                <a:lnTo>
                  <a:pt x="1392627" y="825500"/>
                </a:lnTo>
                <a:lnTo>
                  <a:pt x="1397042" y="838200"/>
                </a:lnTo>
                <a:lnTo>
                  <a:pt x="1406361" y="876300"/>
                </a:lnTo>
                <a:lnTo>
                  <a:pt x="1416937" y="901700"/>
                </a:lnTo>
                <a:lnTo>
                  <a:pt x="1427877" y="939800"/>
                </a:lnTo>
                <a:lnTo>
                  <a:pt x="1438290" y="977900"/>
                </a:lnTo>
                <a:lnTo>
                  <a:pt x="1443253" y="990600"/>
                </a:lnTo>
                <a:lnTo>
                  <a:pt x="1448673" y="1016000"/>
                </a:lnTo>
                <a:lnTo>
                  <a:pt x="1454550" y="1028700"/>
                </a:lnTo>
                <a:lnTo>
                  <a:pt x="1460884" y="1054100"/>
                </a:lnTo>
                <a:lnTo>
                  <a:pt x="1467541" y="1066800"/>
                </a:lnTo>
                <a:lnTo>
                  <a:pt x="1473508" y="1079500"/>
                </a:lnTo>
                <a:lnTo>
                  <a:pt x="1479298" y="1104900"/>
                </a:lnTo>
                <a:lnTo>
                  <a:pt x="1485423" y="1117600"/>
                </a:lnTo>
                <a:lnTo>
                  <a:pt x="1493596" y="1143000"/>
                </a:lnTo>
                <a:lnTo>
                  <a:pt x="1501271" y="1168400"/>
                </a:lnTo>
                <a:lnTo>
                  <a:pt x="1509548" y="1193800"/>
                </a:lnTo>
                <a:lnTo>
                  <a:pt x="1519524" y="1219200"/>
                </a:lnTo>
                <a:lnTo>
                  <a:pt x="1521563" y="1231900"/>
                </a:lnTo>
                <a:lnTo>
                  <a:pt x="1523780" y="1231900"/>
                </a:lnTo>
                <a:lnTo>
                  <a:pt x="1526811" y="1244600"/>
                </a:lnTo>
                <a:lnTo>
                  <a:pt x="1531156" y="1257300"/>
                </a:lnTo>
                <a:lnTo>
                  <a:pt x="1536201" y="1282700"/>
                </a:lnTo>
                <a:lnTo>
                  <a:pt x="1541330" y="1295400"/>
                </a:lnTo>
                <a:lnTo>
                  <a:pt x="1546069" y="1295400"/>
                </a:lnTo>
                <a:lnTo>
                  <a:pt x="1547951" y="1308100"/>
                </a:lnTo>
                <a:lnTo>
                  <a:pt x="1557694" y="1346200"/>
                </a:lnTo>
                <a:lnTo>
                  <a:pt x="1568412" y="1371600"/>
                </a:lnTo>
                <a:lnTo>
                  <a:pt x="1580105" y="1409700"/>
                </a:lnTo>
                <a:lnTo>
                  <a:pt x="1592772" y="1447800"/>
                </a:lnTo>
                <a:lnTo>
                  <a:pt x="1596172" y="1460500"/>
                </a:lnTo>
                <a:lnTo>
                  <a:pt x="1599084" y="1473200"/>
                </a:lnTo>
                <a:lnTo>
                  <a:pt x="1601927" y="1473200"/>
                </a:lnTo>
                <a:lnTo>
                  <a:pt x="1605120" y="1485900"/>
                </a:lnTo>
                <a:lnTo>
                  <a:pt x="1610354" y="1498600"/>
                </a:lnTo>
                <a:lnTo>
                  <a:pt x="1615544" y="1511300"/>
                </a:lnTo>
                <a:lnTo>
                  <a:pt x="1620172" y="1524000"/>
                </a:lnTo>
                <a:lnTo>
                  <a:pt x="1623721" y="1549400"/>
                </a:lnTo>
                <a:lnTo>
                  <a:pt x="1625591" y="1549400"/>
                </a:lnTo>
                <a:lnTo>
                  <a:pt x="1628114" y="1562100"/>
                </a:lnTo>
                <a:lnTo>
                  <a:pt x="1631287" y="1562100"/>
                </a:lnTo>
                <a:lnTo>
                  <a:pt x="1643528" y="1600200"/>
                </a:lnTo>
                <a:lnTo>
                  <a:pt x="1655399" y="1638300"/>
                </a:lnTo>
                <a:lnTo>
                  <a:pt x="1667812" y="1663700"/>
                </a:lnTo>
                <a:lnTo>
                  <a:pt x="1681678" y="1701800"/>
                </a:lnTo>
                <a:lnTo>
                  <a:pt x="1684831" y="1701800"/>
                </a:lnTo>
                <a:lnTo>
                  <a:pt x="1686197" y="1714500"/>
                </a:lnTo>
                <a:lnTo>
                  <a:pt x="1688719" y="1727200"/>
                </a:lnTo>
                <a:lnTo>
                  <a:pt x="1697747" y="1752600"/>
                </a:lnTo>
                <a:lnTo>
                  <a:pt x="1706479" y="1778000"/>
                </a:lnTo>
                <a:lnTo>
                  <a:pt x="1715527" y="1803400"/>
                </a:lnTo>
                <a:lnTo>
                  <a:pt x="1725500" y="1828800"/>
                </a:lnTo>
                <a:lnTo>
                  <a:pt x="1731684" y="1854200"/>
                </a:lnTo>
                <a:lnTo>
                  <a:pt x="1737612" y="1866900"/>
                </a:lnTo>
                <a:lnTo>
                  <a:pt x="1743382" y="1879600"/>
                </a:lnTo>
                <a:lnTo>
                  <a:pt x="1749093" y="1892300"/>
                </a:lnTo>
                <a:lnTo>
                  <a:pt x="1762137" y="1930400"/>
                </a:lnTo>
                <a:lnTo>
                  <a:pt x="1775852" y="1968500"/>
                </a:lnTo>
                <a:lnTo>
                  <a:pt x="1789940" y="2006600"/>
                </a:lnTo>
                <a:lnTo>
                  <a:pt x="1804108" y="2044700"/>
                </a:lnTo>
                <a:lnTo>
                  <a:pt x="1811160" y="2057400"/>
                </a:lnTo>
                <a:lnTo>
                  <a:pt x="1818479" y="2070100"/>
                </a:lnTo>
                <a:lnTo>
                  <a:pt x="1825876" y="2095500"/>
                </a:lnTo>
                <a:lnTo>
                  <a:pt x="1833165" y="2108200"/>
                </a:lnTo>
                <a:lnTo>
                  <a:pt x="1835971" y="2120900"/>
                </a:lnTo>
                <a:lnTo>
                  <a:pt x="1838465" y="2120900"/>
                </a:lnTo>
                <a:lnTo>
                  <a:pt x="1840647" y="2133600"/>
                </a:lnTo>
                <a:lnTo>
                  <a:pt x="1842518" y="2133600"/>
                </a:lnTo>
                <a:lnTo>
                  <a:pt x="1845814" y="2146300"/>
                </a:lnTo>
                <a:lnTo>
                  <a:pt x="1849636" y="2159000"/>
                </a:lnTo>
                <a:lnTo>
                  <a:pt x="1853985" y="2171700"/>
                </a:lnTo>
                <a:lnTo>
                  <a:pt x="1858859" y="2184400"/>
                </a:lnTo>
                <a:lnTo>
                  <a:pt x="1862138" y="2197100"/>
                </a:lnTo>
                <a:lnTo>
                  <a:pt x="1865131" y="2197100"/>
                </a:lnTo>
                <a:lnTo>
                  <a:pt x="1867839" y="2209800"/>
                </a:lnTo>
                <a:lnTo>
                  <a:pt x="1870262" y="2209800"/>
                </a:lnTo>
                <a:lnTo>
                  <a:pt x="1879061" y="2247900"/>
                </a:lnTo>
                <a:lnTo>
                  <a:pt x="1890176" y="2273300"/>
                </a:lnTo>
                <a:lnTo>
                  <a:pt x="1901843" y="2311400"/>
                </a:lnTo>
                <a:lnTo>
                  <a:pt x="1912298" y="2336800"/>
                </a:lnTo>
                <a:lnTo>
                  <a:pt x="1919651" y="2362200"/>
                </a:lnTo>
                <a:lnTo>
                  <a:pt x="1927851" y="2374900"/>
                </a:lnTo>
                <a:lnTo>
                  <a:pt x="1935854" y="2400300"/>
                </a:lnTo>
                <a:lnTo>
                  <a:pt x="1942616" y="2425700"/>
                </a:lnTo>
                <a:lnTo>
                  <a:pt x="1946530" y="2438400"/>
                </a:lnTo>
                <a:lnTo>
                  <a:pt x="1951345" y="2451100"/>
                </a:lnTo>
                <a:lnTo>
                  <a:pt x="1956131" y="2463800"/>
                </a:lnTo>
                <a:lnTo>
                  <a:pt x="1959956" y="2476500"/>
                </a:lnTo>
                <a:lnTo>
                  <a:pt x="1965700" y="2489200"/>
                </a:lnTo>
                <a:lnTo>
                  <a:pt x="1972142" y="2514600"/>
                </a:lnTo>
                <a:lnTo>
                  <a:pt x="1979283" y="2527300"/>
                </a:lnTo>
                <a:lnTo>
                  <a:pt x="1987122" y="2540000"/>
                </a:lnTo>
                <a:lnTo>
                  <a:pt x="2001348" y="2578100"/>
                </a:lnTo>
                <a:lnTo>
                  <a:pt x="2014708" y="2616200"/>
                </a:lnTo>
                <a:lnTo>
                  <a:pt x="2028501" y="2654300"/>
                </a:lnTo>
                <a:lnTo>
                  <a:pt x="2044028" y="2692400"/>
                </a:lnTo>
                <a:lnTo>
                  <a:pt x="2046409" y="2692400"/>
                </a:lnTo>
                <a:lnTo>
                  <a:pt x="2047128" y="2705100"/>
                </a:lnTo>
                <a:lnTo>
                  <a:pt x="2056052" y="2730500"/>
                </a:lnTo>
                <a:lnTo>
                  <a:pt x="2067167" y="2768600"/>
                </a:lnTo>
                <a:lnTo>
                  <a:pt x="2078864" y="2794000"/>
                </a:lnTo>
                <a:lnTo>
                  <a:pt x="2089532" y="2819400"/>
                </a:lnTo>
                <a:lnTo>
                  <a:pt x="2098554" y="2844800"/>
                </a:lnTo>
                <a:lnTo>
                  <a:pt x="2108704" y="2870200"/>
                </a:lnTo>
                <a:lnTo>
                  <a:pt x="2118253" y="2895600"/>
                </a:lnTo>
                <a:lnTo>
                  <a:pt x="2125473" y="2921000"/>
                </a:lnTo>
                <a:lnTo>
                  <a:pt x="2126430" y="2921000"/>
                </a:lnTo>
                <a:lnTo>
                  <a:pt x="2127154" y="2933700"/>
                </a:lnTo>
                <a:lnTo>
                  <a:pt x="2147653" y="2971800"/>
                </a:lnTo>
                <a:lnTo>
                  <a:pt x="2157959" y="2997200"/>
                </a:lnTo>
                <a:lnTo>
                  <a:pt x="2168349" y="3022600"/>
                </a:lnTo>
                <a:lnTo>
                  <a:pt x="2171121" y="3022600"/>
                </a:lnTo>
                <a:lnTo>
                  <a:pt x="2174326" y="3035300"/>
                </a:lnTo>
                <a:lnTo>
                  <a:pt x="2204102" y="3035300"/>
                </a:lnTo>
                <a:lnTo>
                  <a:pt x="2207863" y="3048000"/>
                </a:lnTo>
                <a:lnTo>
                  <a:pt x="2215228" y="3073400"/>
                </a:lnTo>
                <a:lnTo>
                  <a:pt x="2222996" y="3098800"/>
                </a:lnTo>
                <a:lnTo>
                  <a:pt x="2230943" y="3124200"/>
                </a:lnTo>
                <a:lnTo>
                  <a:pt x="2238491" y="3149600"/>
                </a:lnTo>
                <a:lnTo>
                  <a:pt x="2246856" y="3187700"/>
                </a:lnTo>
                <a:lnTo>
                  <a:pt x="2257256" y="3213100"/>
                </a:lnTo>
                <a:lnTo>
                  <a:pt x="2263316" y="3225800"/>
                </a:lnTo>
                <a:lnTo>
                  <a:pt x="2267627" y="3238500"/>
                </a:lnTo>
                <a:lnTo>
                  <a:pt x="2271613" y="3263900"/>
                </a:lnTo>
                <a:lnTo>
                  <a:pt x="2276697" y="3276600"/>
                </a:lnTo>
                <a:lnTo>
                  <a:pt x="2277873" y="3289300"/>
                </a:lnTo>
                <a:lnTo>
                  <a:pt x="2281254" y="3302000"/>
                </a:lnTo>
                <a:lnTo>
                  <a:pt x="2286034" y="3314700"/>
                </a:lnTo>
                <a:lnTo>
                  <a:pt x="2333117" y="3314700"/>
                </a:lnTo>
                <a:lnTo>
                  <a:pt x="2333105" y="3327400"/>
                </a:lnTo>
                <a:lnTo>
                  <a:pt x="2289729" y="3327400"/>
                </a:lnTo>
                <a:lnTo>
                  <a:pt x="2287469" y="3340100"/>
                </a:lnTo>
                <a:close/>
              </a:path>
              <a:path w="4495165" h="4419600">
                <a:moveTo>
                  <a:pt x="2276277" y="101600"/>
                </a:moveTo>
                <a:lnTo>
                  <a:pt x="2261275" y="101600"/>
                </a:lnTo>
                <a:lnTo>
                  <a:pt x="2271285" y="88900"/>
                </a:lnTo>
                <a:lnTo>
                  <a:pt x="2273072" y="88900"/>
                </a:lnTo>
                <a:lnTo>
                  <a:pt x="2276277" y="101600"/>
                </a:lnTo>
                <a:close/>
              </a:path>
              <a:path w="4495165" h="4419600">
                <a:moveTo>
                  <a:pt x="2296873" y="3035300"/>
                </a:moveTo>
                <a:lnTo>
                  <a:pt x="2275594" y="3035300"/>
                </a:lnTo>
                <a:lnTo>
                  <a:pt x="2274806" y="3022600"/>
                </a:lnTo>
                <a:lnTo>
                  <a:pt x="2276590" y="3022600"/>
                </a:lnTo>
                <a:lnTo>
                  <a:pt x="2277396" y="3009900"/>
                </a:lnTo>
                <a:lnTo>
                  <a:pt x="2276749" y="3009900"/>
                </a:lnTo>
                <a:lnTo>
                  <a:pt x="2271429" y="2959100"/>
                </a:lnTo>
                <a:lnTo>
                  <a:pt x="2266494" y="2908300"/>
                </a:lnTo>
                <a:lnTo>
                  <a:pt x="2262029" y="2857500"/>
                </a:lnTo>
                <a:lnTo>
                  <a:pt x="2258116" y="2806700"/>
                </a:lnTo>
                <a:lnTo>
                  <a:pt x="2254838" y="2755900"/>
                </a:lnTo>
                <a:lnTo>
                  <a:pt x="2246168" y="2616200"/>
                </a:lnTo>
                <a:lnTo>
                  <a:pt x="2243243" y="2565400"/>
                </a:lnTo>
                <a:lnTo>
                  <a:pt x="2240257" y="2514600"/>
                </a:lnTo>
                <a:lnTo>
                  <a:pt x="2237183" y="2463800"/>
                </a:lnTo>
                <a:lnTo>
                  <a:pt x="2234753" y="2425700"/>
                </a:lnTo>
                <a:lnTo>
                  <a:pt x="2230267" y="2349500"/>
                </a:lnTo>
                <a:lnTo>
                  <a:pt x="2227778" y="2298700"/>
                </a:lnTo>
                <a:lnTo>
                  <a:pt x="2224229" y="2247900"/>
                </a:lnTo>
                <a:lnTo>
                  <a:pt x="2220950" y="2197100"/>
                </a:lnTo>
                <a:lnTo>
                  <a:pt x="2218210" y="2133600"/>
                </a:lnTo>
                <a:lnTo>
                  <a:pt x="2216280" y="2082800"/>
                </a:lnTo>
                <a:lnTo>
                  <a:pt x="2215430" y="2032000"/>
                </a:lnTo>
                <a:lnTo>
                  <a:pt x="2215124" y="2006600"/>
                </a:lnTo>
                <a:lnTo>
                  <a:pt x="2214438" y="1981200"/>
                </a:lnTo>
                <a:lnTo>
                  <a:pt x="2213368" y="1955800"/>
                </a:lnTo>
                <a:lnTo>
                  <a:pt x="2211909" y="1930400"/>
                </a:lnTo>
                <a:lnTo>
                  <a:pt x="2209295" y="1879600"/>
                </a:lnTo>
                <a:lnTo>
                  <a:pt x="2207402" y="1828800"/>
                </a:lnTo>
                <a:lnTo>
                  <a:pt x="2206175" y="1790700"/>
                </a:lnTo>
                <a:lnTo>
                  <a:pt x="2205557" y="1739900"/>
                </a:lnTo>
                <a:lnTo>
                  <a:pt x="2205491" y="1689100"/>
                </a:lnTo>
                <a:lnTo>
                  <a:pt x="2205919" y="1651000"/>
                </a:lnTo>
                <a:lnTo>
                  <a:pt x="2206826" y="1587500"/>
                </a:lnTo>
                <a:lnTo>
                  <a:pt x="2207981" y="1536700"/>
                </a:lnTo>
                <a:lnTo>
                  <a:pt x="2209301" y="1485900"/>
                </a:lnTo>
                <a:lnTo>
                  <a:pt x="2212119" y="1371600"/>
                </a:lnTo>
                <a:lnTo>
                  <a:pt x="2212686" y="1358900"/>
                </a:lnTo>
                <a:lnTo>
                  <a:pt x="2213578" y="1346200"/>
                </a:lnTo>
                <a:lnTo>
                  <a:pt x="2214647" y="1333500"/>
                </a:lnTo>
                <a:lnTo>
                  <a:pt x="2215745" y="1320800"/>
                </a:lnTo>
                <a:lnTo>
                  <a:pt x="2217578" y="1295400"/>
                </a:lnTo>
                <a:lnTo>
                  <a:pt x="2221479" y="1244600"/>
                </a:lnTo>
                <a:lnTo>
                  <a:pt x="2223312" y="1219200"/>
                </a:lnTo>
                <a:lnTo>
                  <a:pt x="2225253" y="1193800"/>
                </a:lnTo>
                <a:lnTo>
                  <a:pt x="2227101" y="1168400"/>
                </a:lnTo>
                <a:lnTo>
                  <a:pt x="2228920" y="1143000"/>
                </a:lnTo>
                <a:lnTo>
                  <a:pt x="2230773" y="1104900"/>
                </a:lnTo>
                <a:lnTo>
                  <a:pt x="2232441" y="1079500"/>
                </a:lnTo>
                <a:lnTo>
                  <a:pt x="2234149" y="1066800"/>
                </a:lnTo>
                <a:lnTo>
                  <a:pt x="2235916" y="1041400"/>
                </a:lnTo>
                <a:lnTo>
                  <a:pt x="2239938" y="977900"/>
                </a:lnTo>
                <a:lnTo>
                  <a:pt x="2242405" y="952500"/>
                </a:lnTo>
                <a:lnTo>
                  <a:pt x="2245690" y="927100"/>
                </a:lnTo>
                <a:lnTo>
                  <a:pt x="2250320" y="901700"/>
                </a:lnTo>
                <a:lnTo>
                  <a:pt x="2256034" y="863600"/>
                </a:lnTo>
                <a:lnTo>
                  <a:pt x="2258995" y="850900"/>
                </a:lnTo>
                <a:lnTo>
                  <a:pt x="2262142" y="838200"/>
                </a:lnTo>
                <a:lnTo>
                  <a:pt x="2277656" y="762000"/>
                </a:lnTo>
                <a:lnTo>
                  <a:pt x="2285788" y="736600"/>
                </a:lnTo>
                <a:lnTo>
                  <a:pt x="2294668" y="698500"/>
                </a:lnTo>
                <a:lnTo>
                  <a:pt x="2304838" y="660400"/>
                </a:lnTo>
                <a:lnTo>
                  <a:pt x="2315738" y="622300"/>
                </a:lnTo>
                <a:lnTo>
                  <a:pt x="2327032" y="596900"/>
                </a:lnTo>
                <a:lnTo>
                  <a:pt x="2338385" y="558800"/>
                </a:lnTo>
                <a:lnTo>
                  <a:pt x="2355594" y="508000"/>
                </a:lnTo>
                <a:lnTo>
                  <a:pt x="2363656" y="482600"/>
                </a:lnTo>
                <a:lnTo>
                  <a:pt x="2370595" y="444500"/>
                </a:lnTo>
                <a:lnTo>
                  <a:pt x="2372968" y="444500"/>
                </a:lnTo>
                <a:lnTo>
                  <a:pt x="2375745" y="431800"/>
                </a:lnTo>
                <a:lnTo>
                  <a:pt x="2378679" y="419100"/>
                </a:lnTo>
                <a:lnTo>
                  <a:pt x="2381525" y="419100"/>
                </a:lnTo>
                <a:lnTo>
                  <a:pt x="2409373" y="317500"/>
                </a:lnTo>
                <a:lnTo>
                  <a:pt x="2423337" y="279400"/>
                </a:lnTo>
                <a:lnTo>
                  <a:pt x="2437327" y="228600"/>
                </a:lnTo>
                <a:lnTo>
                  <a:pt x="2439853" y="228600"/>
                </a:lnTo>
                <a:lnTo>
                  <a:pt x="2442674" y="215900"/>
                </a:lnTo>
                <a:lnTo>
                  <a:pt x="2445790" y="203200"/>
                </a:lnTo>
                <a:lnTo>
                  <a:pt x="2449202" y="203200"/>
                </a:lnTo>
                <a:lnTo>
                  <a:pt x="2459271" y="177800"/>
                </a:lnTo>
                <a:lnTo>
                  <a:pt x="2467560" y="152400"/>
                </a:lnTo>
                <a:lnTo>
                  <a:pt x="2475249" y="127000"/>
                </a:lnTo>
                <a:lnTo>
                  <a:pt x="2483514" y="101600"/>
                </a:lnTo>
                <a:lnTo>
                  <a:pt x="2484052" y="88900"/>
                </a:lnTo>
                <a:lnTo>
                  <a:pt x="2513570" y="88900"/>
                </a:lnTo>
                <a:lnTo>
                  <a:pt x="2504978" y="127000"/>
                </a:lnTo>
                <a:lnTo>
                  <a:pt x="2496282" y="165100"/>
                </a:lnTo>
                <a:lnTo>
                  <a:pt x="2493541" y="165100"/>
                </a:lnTo>
                <a:lnTo>
                  <a:pt x="2490509" y="177800"/>
                </a:lnTo>
                <a:lnTo>
                  <a:pt x="2487290" y="190500"/>
                </a:lnTo>
                <a:lnTo>
                  <a:pt x="2483987" y="203200"/>
                </a:lnTo>
                <a:lnTo>
                  <a:pt x="2479473" y="215900"/>
                </a:lnTo>
                <a:lnTo>
                  <a:pt x="2470191" y="241300"/>
                </a:lnTo>
                <a:lnTo>
                  <a:pt x="2465648" y="254000"/>
                </a:lnTo>
                <a:lnTo>
                  <a:pt x="2454153" y="292100"/>
                </a:lnTo>
                <a:lnTo>
                  <a:pt x="2443815" y="330200"/>
                </a:lnTo>
                <a:lnTo>
                  <a:pt x="2434633" y="355600"/>
                </a:lnTo>
                <a:lnTo>
                  <a:pt x="2426608" y="393700"/>
                </a:lnTo>
                <a:lnTo>
                  <a:pt x="2420243" y="431800"/>
                </a:lnTo>
                <a:lnTo>
                  <a:pt x="2413406" y="457200"/>
                </a:lnTo>
                <a:lnTo>
                  <a:pt x="2406391" y="482600"/>
                </a:lnTo>
                <a:lnTo>
                  <a:pt x="2399495" y="520700"/>
                </a:lnTo>
                <a:lnTo>
                  <a:pt x="2397607" y="533400"/>
                </a:lnTo>
                <a:lnTo>
                  <a:pt x="2364553" y="533400"/>
                </a:lnTo>
                <a:lnTo>
                  <a:pt x="2348155" y="584200"/>
                </a:lnTo>
                <a:lnTo>
                  <a:pt x="2333348" y="635000"/>
                </a:lnTo>
                <a:lnTo>
                  <a:pt x="2319694" y="673100"/>
                </a:lnTo>
                <a:lnTo>
                  <a:pt x="2306754" y="723900"/>
                </a:lnTo>
                <a:lnTo>
                  <a:pt x="2297180" y="762000"/>
                </a:lnTo>
                <a:lnTo>
                  <a:pt x="2288691" y="800100"/>
                </a:lnTo>
                <a:lnTo>
                  <a:pt x="2280655" y="838200"/>
                </a:lnTo>
                <a:lnTo>
                  <a:pt x="2272442" y="876300"/>
                </a:lnTo>
                <a:lnTo>
                  <a:pt x="2266770" y="901700"/>
                </a:lnTo>
                <a:lnTo>
                  <a:pt x="2262252" y="939800"/>
                </a:lnTo>
                <a:lnTo>
                  <a:pt x="2258888" y="965200"/>
                </a:lnTo>
                <a:lnTo>
                  <a:pt x="2256678" y="1003300"/>
                </a:lnTo>
                <a:lnTo>
                  <a:pt x="2240915" y="1231900"/>
                </a:lnTo>
                <a:lnTo>
                  <a:pt x="2237824" y="1270000"/>
                </a:lnTo>
                <a:lnTo>
                  <a:pt x="2234438" y="1308100"/>
                </a:lnTo>
                <a:lnTo>
                  <a:pt x="2231545" y="1358900"/>
                </a:lnTo>
                <a:lnTo>
                  <a:pt x="2229933" y="1397000"/>
                </a:lnTo>
                <a:lnTo>
                  <a:pt x="2229084" y="1447800"/>
                </a:lnTo>
                <a:lnTo>
                  <a:pt x="2228208" y="1485900"/>
                </a:lnTo>
                <a:lnTo>
                  <a:pt x="2227286" y="1536700"/>
                </a:lnTo>
                <a:lnTo>
                  <a:pt x="2226297" y="1587500"/>
                </a:lnTo>
                <a:lnTo>
                  <a:pt x="2225224" y="1638300"/>
                </a:lnTo>
                <a:lnTo>
                  <a:pt x="2224048" y="1676400"/>
                </a:lnTo>
                <a:lnTo>
                  <a:pt x="2223560" y="1727200"/>
                </a:lnTo>
                <a:lnTo>
                  <a:pt x="2224166" y="1778000"/>
                </a:lnTo>
                <a:lnTo>
                  <a:pt x="2225658" y="1828800"/>
                </a:lnTo>
                <a:lnTo>
                  <a:pt x="2227831" y="1879600"/>
                </a:lnTo>
                <a:lnTo>
                  <a:pt x="2229240" y="1917700"/>
                </a:lnTo>
                <a:lnTo>
                  <a:pt x="2230432" y="1955800"/>
                </a:lnTo>
                <a:lnTo>
                  <a:pt x="2231466" y="1981200"/>
                </a:lnTo>
                <a:lnTo>
                  <a:pt x="2232402" y="2019300"/>
                </a:lnTo>
                <a:lnTo>
                  <a:pt x="2236527" y="2133600"/>
                </a:lnTo>
                <a:lnTo>
                  <a:pt x="2239240" y="2184400"/>
                </a:lnTo>
                <a:lnTo>
                  <a:pt x="2242386" y="2235200"/>
                </a:lnTo>
                <a:lnTo>
                  <a:pt x="2247246" y="2324100"/>
                </a:lnTo>
                <a:lnTo>
                  <a:pt x="2249597" y="2362200"/>
                </a:lnTo>
                <a:lnTo>
                  <a:pt x="2251791" y="2400300"/>
                </a:lnTo>
                <a:lnTo>
                  <a:pt x="2254329" y="2451100"/>
                </a:lnTo>
                <a:lnTo>
                  <a:pt x="2256915" y="2501900"/>
                </a:lnTo>
                <a:lnTo>
                  <a:pt x="2259577" y="2552700"/>
                </a:lnTo>
                <a:lnTo>
                  <a:pt x="2262342" y="2603500"/>
                </a:lnTo>
                <a:lnTo>
                  <a:pt x="2265236" y="2654300"/>
                </a:lnTo>
                <a:lnTo>
                  <a:pt x="2268286" y="2692400"/>
                </a:lnTo>
                <a:lnTo>
                  <a:pt x="2271519" y="2743200"/>
                </a:lnTo>
                <a:lnTo>
                  <a:pt x="2274961" y="2794000"/>
                </a:lnTo>
                <a:lnTo>
                  <a:pt x="2278640" y="2844800"/>
                </a:lnTo>
                <a:lnTo>
                  <a:pt x="2282582" y="2895600"/>
                </a:lnTo>
                <a:lnTo>
                  <a:pt x="2286860" y="2933700"/>
                </a:lnTo>
                <a:lnTo>
                  <a:pt x="2291738" y="2984500"/>
                </a:lnTo>
                <a:lnTo>
                  <a:pt x="2296873" y="3035300"/>
                </a:lnTo>
                <a:close/>
              </a:path>
              <a:path w="4495165" h="4419600">
                <a:moveTo>
                  <a:pt x="2003254" y="1562100"/>
                </a:moveTo>
                <a:lnTo>
                  <a:pt x="1984022" y="1562100"/>
                </a:lnTo>
                <a:lnTo>
                  <a:pt x="1984710" y="1524000"/>
                </a:lnTo>
                <a:lnTo>
                  <a:pt x="1984403" y="1498600"/>
                </a:lnTo>
                <a:lnTo>
                  <a:pt x="1983210" y="1460500"/>
                </a:lnTo>
                <a:lnTo>
                  <a:pt x="1981237" y="1422400"/>
                </a:lnTo>
                <a:lnTo>
                  <a:pt x="1978697" y="1371600"/>
                </a:lnTo>
                <a:lnTo>
                  <a:pt x="1977521" y="1320800"/>
                </a:lnTo>
                <a:lnTo>
                  <a:pt x="1977447" y="1270000"/>
                </a:lnTo>
                <a:lnTo>
                  <a:pt x="1978213" y="1219200"/>
                </a:lnTo>
                <a:lnTo>
                  <a:pt x="1979556" y="1168400"/>
                </a:lnTo>
                <a:lnTo>
                  <a:pt x="1980907" y="1130300"/>
                </a:lnTo>
                <a:lnTo>
                  <a:pt x="1982755" y="1104900"/>
                </a:lnTo>
                <a:lnTo>
                  <a:pt x="1984632" y="1066800"/>
                </a:lnTo>
                <a:lnTo>
                  <a:pt x="1986072" y="1028700"/>
                </a:lnTo>
                <a:lnTo>
                  <a:pt x="1987356" y="1016000"/>
                </a:lnTo>
                <a:lnTo>
                  <a:pt x="1989487" y="990600"/>
                </a:lnTo>
                <a:lnTo>
                  <a:pt x="1992012" y="965200"/>
                </a:lnTo>
                <a:lnTo>
                  <a:pt x="1994479" y="939800"/>
                </a:lnTo>
                <a:lnTo>
                  <a:pt x="2000195" y="889000"/>
                </a:lnTo>
                <a:lnTo>
                  <a:pt x="2006489" y="838200"/>
                </a:lnTo>
                <a:lnTo>
                  <a:pt x="2013724" y="787400"/>
                </a:lnTo>
                <a:lnTo>
                  <a:pt x="2022263" y="736600"/>
                </a:lnTo>
                <a:lnTo>
                  <a:pt x="2032469" y="673100"/>
                </a:lnTo>
                <a:lnTo>
                  <a:pt x="2034097" y="673100"/>
                </a:lnTo>
                <a:lnTo>
                  <a:pt x="2034938" y="660400"/>
                </a:lnTo>
                <a:lnTo>
                  <a:pt x="2048621" y="609600"/>
                </a:lnTo>
                <a:lnTo>
                  <a:pt x="2060600" y="571500"/>
                </a:lnTo>
                <a:lnTo>
                  <a:pt x="2072964" y="520700"/>
                </a:lnTo>
                <a:lnTo>
                  <a:pt x="2085854" y="482600"/>
                </a:lnTo>
                <a:lnTo>
                  <a:pt x="2095701" y="444500"/>
                </a:lnTo>
                <a:lnTo>
                  <a:pt x="2105946" y="419100"/>
                </a:lnTo>
                <a:lnTo>
                  <a:pt x="2116261" y="381000"/>
                </a:lnTo>
                <a:lnTo>
                  <a:pt x="2126314" y="355600"/>
                </a:lnTo>
                <a:lnTo>
                  <a:pt x="2127978" y="342900"/>
                </a:lnTo>
                <a:lnTo>
                  <a:pt x="2129257" y="342900"/>
                </a:lnTo>
                <a:lnTo>
                  <a:pt x="2134659" y="317500"/>
                </a:lnTo>
                <a:lnTo>
                  <a:pt x="2142261" y="292100"/>
                </a:lnTo>
                <a:lnTo>
                  <a:pt x="2151992" y="266700"/>
                </a:lnTo>
                <a:lnTo>
                  <a:pt x="2162885" y="254000"/>
                </a:lnTo>
                <a:lnTo>
                  <a:pt x="2181250" y="215900"/>
                </a:lnTo>
                <a:lnTo>
                  <a:pt x="2199929" y="177800"/>
                </a:lnTo>
                <a:lnTo>
                  <a:pt x="2219161" y="152400"/>
                </a:lnTo>
                <a:lnTo>
                  <a:pt x="2239181" y="114300"/>
                </a:lnTo>
                <a:lnTo>
                  <a:pt x="2245223" y="114300"/>
                </a:lnTo>
                <a:lnTo>
                  <a:pt x="2252588" y="101600"/>
                </a:lnTo>
                <a:lnTo>
                  <a:pt x="2279220" y="101600"/>
                </a:lnTo>
                <a:lnTo>
                  <a:pt x="2275794" y="114300"/>
                </a:lnTo>
                <a:lnTo>
                  <a:pt x="2272422" y="139700"/>
                </a:lnTo>
                <a:lnTo>
                  <a:pt x="2268705" y="152400"/>
                </a:lnTo>
                <a:lnTo>
                  <a:pt x="2266475" y="165100"/>
                </a:lnTo>
                <a:lnTo>
                  <a:pt x="2230826" y="165100"/>
                </a:lnTo>
                <a:lnTo>
                  <a:pt x="2210822" y="190500"/>
                </a:lnTo>
                <a:lnTo>
                  <a:pt x="2192567" y="228600"/>
                </a:lnTo>
                <a:lnTo>
                  <a:pt x="2175444" y="266700"/>
                </a:lnTo>
                <a:lnTo>
                  <a:pt x="2158839" y="292100"/>
                </a:lnTo>
                <a:lnTo>
                  <a:pt x="2155303" y="304800"/>
                </a:lnTo>
                <a:lnTo>
                  <a:pt x="2152285" y="317500"/>
                </a:lnTo>
                <a:lnTo>
                  <a:pt x="2149786" y="317500"/>
                </a:lnTo>
                <a:lnTo>
                  <a:pt x="2147805" y="330200"/>
                </a:lnTo>
                <a:lnTo>
                  <a:pt x="2141853" y="355600"/>
                </a:lnTo>
                <a:lnTo>
                  <a:pt x="2135063" y="381000"/>
                </a:lnTo>
                <a:lnTo>
                  <a:pt x="2127721" y="393700"/>
                </a:lnTo>
                <a:lnTo>
                  <a:pt x="2120114" y="419100"/>
                </a:lnTo>
                <a:lnTo>
                  <a:pt x="2113312" y="444500"/>
                </a:lnTo>
                <a:lnTo>
                  <a:pt x="2106603" y="469900"/>
                </a:lnTo>
                <a:lnTo>
                  <a:pt x="2100082" y="482600"/>
                </a:lnTo>
                <a:lnTo>
                  <a:pt x="2093841" y="508000"/>
                </a:lnTo>
                <a:lnTo>
                  <a:pt x="2086728" y="533400"/>
                </a:lnTo>
                <a:lnTo>
                  <a:pt x="2073152" y="584200"/>
                </a:lnTo>
                <a:lnTo>
                  <a:pt x="2052024" y="660400"/>
                </a:lnTo>
                <a:lnTo>
                  <a:pt x="2040679" y="723900"/>
                </a:lnTo>
                <a:lnTo>
                  <a:pt x="2031442" y="774700"/>
                </a:lnTo>
                <a:lnTo>
                  <a:pt x="2023694" y="838200"/>
                </a:lnTo>
                <a:lnTo>
                  <a:pt x="2018906" y="876300"/>
                </a:lnTo>
                <a:lnTo>
                  <a:pt x="2014439" y="914400"/>
                </a:lnTo>
                <a:lnTo>
                  <a:pt x="2005776" y="990600"/>
                </a:lnTo>
                <a:lnTo>
                  <a:pt x="2004913" y="1003300"/>
                </a:lnTo>
                <a:lnTo>
                  <a:pt x="2004154" y="1003300"/>
                </a:lnTo>
                <a:lnTo>
                  <a:pt x="2003522" y="1016000"/>
                </a:lnTo>
                <a:lnTo>
                  <a:pt x="2003044" y="1016000"/>
                </a:lnTo>
                <a:lnTo>
                  <a:pt x="2001468" y="1054100"/>
                </a:lnTo>
                <a:lnTo>
                  <a:pt x="1999976" y="1092200"/>
                </a:lnTo>
                <a:lnTo>
                  <a:pt x="1998455" y="1117600"/>
                </a:lnTo>
                <a:lnTo>
                  <a:pt x="1996791" y="1155700"/>
                </a:lnTo>
                <a:lnTo>
                  <a:pt x="1994635" y="1206500"/>
                </a:lnTo>
                <a:lnTo>
                  <a:pt x="1993770" y="1257300"/>
                </a:lnTo>
                <a:lnTo>
                  <a:pt x="1994086" y="1308100"/>
                </a:lnTo>
                <a:lnTo>
                  <a:pt x="1995477" y="1358900"/>
                </a:lnTo>
                <a:lnTo>
                  <a:pt x="1997027" y="1409700"/>
                </a:lnTo>
                <a:lnTo>
                  <a:pt x="2000383" y="1485900"/>
                </a:lnTo>
                <a:lnTo>
                  <a:pt x="2001993" y="1536700"/>
                </a:lnTo>
                <a:lnTo>
                  <a:pt x="2002197" y="1536700"/>
                </a:lnTo>
                <a:lnTo>
                  <a:pt x="2002367" y="1549400"/>
                </a:lnTo>
                <a:lnTo>
                  <a:pt x="2002665" y="1549400"/>
                </a:lnTo>
                <a:lnTo>
                  <a:pt x="2003254" y="1562100"/>
                </a:lnTo>
                <a:close/>
              </a:path>
              <a:path w="4495165" h="4419600">
                <a:moveTo>
                  <a:pt x="1032348" y="127000"/>
                </a:moveTo>
                <a:lnTo>
                  <a:pt x="1004007" y="127000"/>
                </a:lnTo>
                <a:lnTo>
                  <a:pt x="1004609" y="114300"/>
                </a:lnTo>
                <a:lnTo>
                  <a:pt x="1028282" y="114300"/>
                </a:lnTo>
                <a:lnTo>
                  <a:pt x="1032348" y="127000"/>
                </a:lnTo>
                <a:close/>
              </a:path>
              <a:path w="4495165" h="4419600">
                <a:moveTo>
                  <a:pt x="2159155" y="1524000"/>
                </a:moveTo>
                <a:lnTo>
                  <a:pt x="2139155" y="1524000"/>
                </a:lnTo>
                <a:lnTo>
                  <a:pt x="2139345" y="1511300"/>
                </a:lnTo>
                <a:lnTo>
                  <a:pt x="2140028" y="1511300"/>
                </a:lnTo>
                <a:lnTo>
                  <a:pt x="2140921" y="1498600"/>
                </a:lnTo>
                <a:lnTo>
                  <a:pt x="2142384" y="1447800"/>
                </a:lnTo>
                <a:lnTo>
                  <a:pt x="2144659" y="1409700"/>
                </a:lnTo>
                <a:lnTo>
                  <a:pt x="2147180" y="1358900"/>
                </a:lnTo>
                <a:lnTo>
                  <a:pt x="2149381" y="1308100"/>
                </a:lnTo>
                <a:lnTo>
                  <a:pt x="2151861" y="1270000"/>
                </a:lnTo>
                <a:lnTo>
                  <a:pt x="2155350" y="1219200"/>
                </a:lnTo>
                <a:lnTo>
                  <a:pt x="2159596" y="1168400"/>
                </a:lnTo>
                <a:lnTo>
                  <a:pt x="2164346" y="1130300"/>
                </a:lnTo>
                <a:lnTo>
                  <a:pt x="2169348" y="1079500"/>
                </a:lnTo>
                <a:lnTo>
                  <a:pt x="2176654" y="1028700"/>
                </a:lnTo>
                <a:lnTo>
                  <a:pt x="2186097" y="965200"/>
                </a:lnTo>
                <a:lnTo>
                  <a:pt x="2196939" y="914400"/>
                </a:lnTo>
                <a:lnTo>
                  <a:pt x="2208442" y="863600"/>
                </a:lnTo>
                <a:lnTo>
                  <a:pt x="2215703" y="825500"/>
                </a:lnTo>
                <a:lnTo>
                  <a:pt x="2223574" y="800100"/>
                </a:lnTo>
                <a:lnTo>
                  <a:pt x="2239969" y="736600"/>
                </a:lnTo>
                <a:lnTo>
                  <a:pt x="2251922" y="685800"/>
                </a:lnTo>
                <a:lnTo>
                  <a:pt x="2263955" y="635000"/>
                </a:lnTo>
                <a:lnTo>
                  <a:pt x="2288100" y="546100"/>
                </a:lnTo>
                <a:lnTo>
                  <a:pt x="2303117" y="495300"/>
                </a:lnTo>
                <a:lnTo>
                  <a:pt x="2319377" y="444500"/>
                </a:lnTo>
                <a:lnTo>
                  <a:pt x="2336956" y="381000"/>
                </a:lnTo>
                <a:lnTo>
                  <a:pt x="2355935" y="330200"/>
                </a:lnTo>
                <a:lnTo>
                  <a:pt x="2365571" y="304800"/>
                </a:lnTo>
                <a:lnTo>
                  <a:pt x="2375133" y="279400"/>
                </a:lnTo>
                <a:lnTo>
                  <a:pt x="2384922" y="254000"/>
                </a:lnTo>
                <a:lnTo>
                  <a:pt x="2395238" y="228600"/>
                </a:lnTo>
                <a:lnTo>
                  <a:pt x="2406233" y="203200"/>
                </a:lnTo>
                <a:lnTo>
                  <a:pt x="2416788" y="177800"/>
                </a:lnTo>
                <a:lnTo>
                  <a:pt x="2427078" y="152400"/>
                </a:lnTo>
                <a:lnTo>
                  <a:pt x="2437274" y="114300"/>
                </a:lnTo>
                <a:lnTo>
                  <a:pt x="2459607" y="114300"/>
                </a:lnTo>
                <a:lnTo>
                  <a:pt x="2448425" y="139700"/>
                </a:lnTo>
                <a:lnTo>
                  <a:pt x="2437347" y="177800"/>
                </a:lnTo>
                <a:lnTo>
                  <a:pt x="2426141" y="203200"/>
                </a:lnTo>
                <a:lnTo>
                  <a:pt x="2414576" y="228600"/>
                </a:lnTo>
                <a:lnTo>
                  <a:pt x="2401438" y="266700"/>
                </a:lnTo>
                <a:lnTo>
                  <a:pt x="2388842" y="304800"/>
                </a:lnTo>
                <a:lnTo>
                  <a:pt x="2376581" y="330200"/>
                </a:lnTo>
                <a:lnTo>
                  <a:pt x="2355441" y="393700"/>
                </a:lnTo>
                <a:lnTo>
                  <a:pt x="2346583" y="419100"/>
                </a:lnTo>
                <a:lnTo>
                  <a:pt x="2338157" y="444500"/>
                </a:lnTo>
                <a:lnTo>
                  <a:pt x="2330451" y="469900"/>
                </a:lnTo>
                <a:lnTo>
                  <a:pt x="2315167" y="520700"/>
                </a:lnTo>
                <a:lnTo>
                  <a:pt x="2300238" y="571500"/>
                </a:lnTo>
                <a:lnTo>
                  <a:pt x="2285585" y="635000"/>
                </a:lnTo>
                <a:lnTo>
                  <a:pt x="2271128" y="685800"/>
                </a:lnTo>
                <a:lnTo>
                  <a:pt x="2260999" y="723900"/>
                </a:lnTo>
                <a:lnTo>
                  <a:pt x="2251135" y="762000"/>
                </a:lnTo>
                <a:lnTo>
                  <a:pt x="2241587" y="800100"/>
                </a:lnTo>
                <a:lnTo>
                  <a:pt x="2232403" y="850900"/>
                </a:lnTo>
                <a:lnTo>
                  <a:pt x="2223590" y="889000"/>
                </a:lnTo>
                <a:lnTo>
                  <a:pt x="2215023" y="927100"/>
                </a:lnTo>
                <a:lnTo>
                  <a:pt x="2207147" y="965200"/>
                </a:lnTo>
                <a:lnTo>
                  <a:pt x="2200403" y="1003300"/>
                </a:lnTo>
                <a:lnTo>
                  <a:pt x="2193238" y="1041400"/>
                </a:lnTo>
                <a:lnTo>
                  <a:pt x="2186946" y="1092200"/>
                </a:lnTo>
                <a:lnTo>
                  <a:pt x="2181527" y="1143000"/>
                </a:lnTo>
                <a:lnTo>
                  <a:pt x="2176980" y="1193800"/>
                </a:lnTo>
                <a:lnTo>
                  <a:pt x="2173306" y="1244600"/>
                </a:lnTo>
                <a:lnTo>
                  <a:pt x="2170505" y="1295400"/>
                </a:lnTo>
                <a:lnTo>
                  <a:pt x="2167964" y="1333500"/>
                </a:lnTo>
                <a:lnTo>
                  <a:pt x="2165270" y="1384300"/>
                </a:lnTo>
                <a:lnTo>
                  <a:pt x="2162960" y="1435100"/>
                </a:lnTo>
                <a:lnTo>
                  <a:pt x="2161572" y="1485900"/>
                </a:lnTo>
                <a:lnTo>
                  <a:pt x="2161172" y="1498600"/>
                </a:lnTo>
                <a:lnTo>
                  <a:pt x="2160462" y="1498600"/>
                </a:lnTo>
                <a:lnTo>
                  <a:pt x="2159702" y="1511300"/>
                </a:lnTo>
                <a:lnTo>
                  <a:pt x="2159155" y="1524000"/>
                </a:lnTo>
                <a:close/>
              </a:path>
              <a:path w="4495165" h="4419600">
                <a:moveTo>
                  <a:pt x="1245410" y="1016000"/>
                </a:moveTo>
                <a:lnTo>
                  <a:pt x="1227363" y="1016000"/>
                </a:lnTo>
                <a:lnTo>
                  <a:pt x="1225221" y="1003300"/>
                </a:lnTo>
                <a:lnTo>
                  <a:pt x="1213064" y="977900"/>
                </a:lnTo>
                <a:lnTo>
                  <a:pt x="1202764" y="952500"/>
                </a:lnTo>
                <a:lnTo>
                  <a:pt x="1193618" y="927100"/>
                </a:lnTo>
                <a:lnTo>
                  <a:pt x="1184919" y="889000"/>
                </a:lnTo>
                <a:lnTo>
                  <a:pt x="1177210" y="876300"/>
                </a:lnTo>
                <a:lnTo>
                  <a:pt x="1169201" y="850900"/>
                </a:lnTo>
                <a:lnTo>
                  <a:pt x="1161458" y="825500"/>
                </a:lnTo>
                <a:lnTo>
                  <a:pt x="1154548" y="800100"/>
                </a:lnTo>
                <a:lnTo>
                  <a:pt x="1152961" y="787400"/>
                </a:lnTo>
                <a:lnTo>
                  <a:pt x="1151034" y="787400"/>
                </a:lnTo>
                <a:lnTo>
                  <a:pt x="1148768" y="774700"/>
                </a:lnTo>
                <a:lnTo>
                  <a:pt x="1142917" y="762000"/>
                </a:lnTo>
                <a:lnTo>
                  <a:pt x="1137307" y="749300"/>
                </a:lnTo>
                <a:lnTo>
                  <a:pt x="1132475" y="736600"/>
                </a:lnTo>
                <a:lnTo>
                  <a:pt x="1128959" y="723900"/>
                </a:lnTo>
                <a:lnTo>
                  <a:pt x="1114629" y="673100"/>
                </a:lnTo>
                <a:lnTo>
                  <a:pt x="1102522" y="635000"/>
                </a:lnTo>
                <a:lnTo>
                  <a:pt x="1091311" y="596900"/>
                </a:lnTo>
                <a:lnTo>
                  <a:pt x="1079671" y="558800"/>
                </a:lnTo>
                <a:lnTo>
                  <a:pt x="1066128" y="508000"/>
                </a:lnTo>
                <a:lnTo>
                  <a:pt x="1053656" y="469900"/>
                </a:lnTo>
                <a:lnTo>
                  <a:pt x="1042253" y="419100"/>
                </a:lnTo>
                <a:lnTo>
                  <a:pt x="1031922" y="368300"/>
                </a:lnTo>
                <a:lnTo>
                  <a:pt x="1022660" y="330200"/>
                </a:lnTo>
                <a:lnTo>
                  <a:pt x="1017433" y="292100"/>
                </a:lnTo>
                <a:lnTo>
                  <a:pt x="1012762" y="266700"/>
                </a:lnTo>
                <a:lnTo>
                  <a:pt x="1008495" y="241300"/>
                </a:lnTo>
                <a:lnTo>
                  <a:pt x="1004480" y="203200"/>
                </a:lnTo>
                <a:lnTo>
                  <a:pt x="1002456" y="190500"/>
                </a:lnTo>
                <a:lnTo>
                  <a:pt x="1001361" y="177800"/>
                </a:lnTo>
                <a:lnTo>
                  <a:pt x="1001194" y="152400"/>
                </a:lnTo>
                <a:lnTo>
                  <a:pt x="1001957" y="139700"/>
                </a:lnTo>
                <a:lnTo>
                  <a:pt x="1002378" y="127000"/>
                </a:lnTo>
                <a:lnTo>
                  <a:pt x="1036155" y="127000"/>
                </a:lnTo>
                <a:lnTo>
                  <a:pt x="1039704" y="139700"/>
                </a:lnTo>
                <a:lnTo>
                  <a:pt x="1042995" y="139700"/>
                </a:lnTo>
                <a:lnTo>
                  <a:pt x="1064480" y="190500"/>
                </a:lnTo>
                <a:lnTo>
                  <a:pt x="1022399" y="190500"/>
                </a:lnTo>
                <a:lnTo>
                  <a:pt x="1022399" y="203200"/>
                </a:lnTo>
                <a:lnTo>
                  <a:pt x="1024604" y="203200"/>
                </a:lnTo>
                <a:lnTo>
                  <a:pt x="1026811" y="215900"/>
                </a:lnTo>
                <a:lnTo>
                  <a:pt x="1024604" y="215900"/>
                </a:lnTo>
                <a:lnTo>
                  <a:pt x="1024604" y="228600"/>
                </a:lnTo>
                <a:lnTo>
                  <a:pt x="1026304" y="241300"/>
                </a:lnTo>
                <a:lnTo>
                  <a:pt x="1028078" y="254000"/>
                </a:lnTo>
                <a:lnTo>
                  <a:pt x="1030138" y="266700"/>
                </a:lnTo>
                <a:lnTo>
                  <a:pt x="1032696" y="292100"/>
                </a:lnTo>
                <a:lnTo>
                  <a:pt x="1042238" y="330200"/>
                </a:lnTo>
                <a:lnTo>
                  <a:pt x="1052621" y="381000"/>
                </a:lnTo>
                <a:lnTo>
                  <a:pt x="1063844" y="431800"/>
                </a:lnTo>
                <a:lnTo>
                  <a:pt x="1075907" y="482600"/>
                </a:lnTo>
                <a:lnTo>
                  <a:pt x="1088810" y="533400"/>
                </a:lnTo>
                <a:lnTo>
                  <a:pt x="1102553" y="571500"/>
                </a:lnTo>
                <a:lnTo>
                  <a:pt x="1117135" y="622300"/>
                </a:lnTo>
                <a:lnTo>
                  <a:pt x="1120313" y="635000"/>
                </a:lnTo>
                <a:lnTo>
                  <a:pt x="1123204" y="647700"/>
                </a:lnTo>
                <a:lnTo>
                  <a:pt x="1126135" y="660400"/>
                </a:lnTo>
                <a:lnTo>
                  <a:pt x="1129431" y="673100"/>
                </a:lnTo>
                <a:lnTo>
                  <a:pt x="1137833" y="698500"/>
                </a:lnTo>
                <a:lnTo>
                  <a:pt x="1146403" y="723900"/>
                </a:lnTo>
                <a:lnTo>
                  <a:pt x="1155012" y="749300"/>
                </a:lnTo>
                <a:lnTo>
                  <a:pt x="1163532" y="774700"/>
                </a:lnTo>
                <a:lnTo>
                  <a:pt x="1178698" y="812800"/>
                </a:lnTo>
                <a:lnTo>
                  <a:pt x="1193588" y="863600"/>
                </a:lnTo>
                <a:lnTo>
                  <a:pt x="1196724" y="876300"/>
                </a:lnTo>
                <a:lnTo>
                  <a:pt x="1199762" y="876300"/>
                </a:lnTo>
                <a:lnTo>
                  <a:pt x="1202721" y="889000"/>
                </a:lnTo>
                <a:lnTo>
                  <a:pt x="1205621" y="901700"/>
                </a:lnTo>
                <a:lnTo>
                  <a:pt x="1213675" y="927100"/>
                </a:lnTo>
                <a:lnTo>
                  <a:pt x="1222657" y="952500"/>
                </a:lnTo>
                <a:lnTo>
                  <a:pt x="1232565" y="977900"/>
                </a:lnTo>
                <a:lnTo>
                  <a:pt x="1243401" y="1003300"/>
                </a:lnTo>
                <a:lnTo>
                  <a:pt x="1245410" y="1016000"/>
                </a:lnTo>
                <a:close/>
              </a:path>
              <a:path w="4495165" h="4419600">
                <a:moveTo>
                  <a:pt x="1465797" y="889000"/>
                </a:moveTo>
                <a:lnTo>
                  <a:pt x="1448799" y="889000"/>
                </a:lnTo>
                <a:lnTo>
                  <a:pt x="1439961" y="850900"/>
                </a:lnTo>
                <a:lnTo>
                  <a:pt x="1430349" y="825500"/>
                </a:lnTo>
                <a:lnTo>
                  <a:pt x="1421083" y="787400"/>
                </a:lnTo>
                <a:lnTo>
                  <a:pt x="1413279" y="749300"/>
                </a:lnTo>
                <a:lnTo>
                  <a:pt x="1401166" y="723900"/>
                </a:lnTo>
                <a:lnTo>
                  <a:pt x="1390579" y="685800"/>
                </a:lnTo>
                <a:lnTo>
                  <a:pt x="1380190" y="647700"/>
                </a:lnTo>
                <a:lnTo>
                  <a:pt x="1368668" y="609600"/>
                </a:lnTo>
                <a:lnTo>
                  <a:pt x="1362381" y="596900"/>
                </a:lnTo>
                <a:lnTo>
                  <a:pt x="1356360" y="571500"/>
                </a:lnTo>
                <a:lnTo>
                  <a:pt x="1350594" y="558800"/>
                </a:lnTo>
                <a:lnTo>
                  <a:pt x="1345076" y="533400"/>
                </a:lnTo>
                <a:lnTo>
                  <a:pt x="1335118" y="495300"/>
                </a:lnTo>
                <a:lnTo>
                  <a:pt x="1325476" y="457200"/>
                </a:lnTo>
                <a:lnTo>
                  <a:pt x="1306508" y="393700"/>
                </a:lnTo>
                <a:lnTo>
                  <a:pt x="1304307" y="381000"/>
                </a:lnTo>
                <a:lnTo>
                  <a:pt x="1301822" y="368300"/>
                </a:lnTo>
                <a:lnTo>
                  <a:pt x="1299052" y="355600"/>
                </a:lnTo>
                <a:lnTo>
                  <a:pt x="1295999" y="355600"/>
                </a:lnTo>
                <a:lnTo>
                  <a:pt x="1288434" y="330200"/>
                </a:lnTo>
                <a:lnTo>
                  <a:pt x="1282258" y="304800"/>
                </a:lnTo>
                <a:lnTo>
                  <a:pt x="1276713" y="279400"/>
                </a:lnTo>
                <a:lnTo>
                  <a:pt x="1271040" y="266700"/>
                </a:lnTo>
                <a:lnTo>
                  <a:pt x="1265605" y="241300"/>
                </a:lnTo>
                <a:lnTo>
                  <a:pt x="1260702" y="215900"/>
                </a:lnTo>
                <a:lnTo>
                  <a:pt x="1256330" y="203200"/>
                </a:lnTo>
                <a:lnTo>
                  <a:pt x="1252491" y="177800"/>
                </a:lnTo>
                <a:lnTo>
                  <a:pt x="1250976" y="165100"/>
                </a:lnTo>
                <a:lnTo>
                  <a:pt x="1248448" y="165100"/>
                </a:lnTo>
                <a:lnTo>
                  <a:pt x="1244908" y="152400"/>
                </a:lnTo>
                <a:lnTo>
                  <a:pt x="1240354" y="152400"/>
                </a:lnTo>
                <a:lnTo>
                  <a:pt x="1239460" y="139700"/>
                </a:lnTo>
                <a:lnTo>
                  <a:pt x="1259776" y="139700"/>
                </a:lnTo>
                <a:lnTo>
                  <a:pt x="1268991" y="177800"/>
                </a:lnTo>
                <a:lnTo>
                  <a:pt x="1276016" y="215900"/>
                </a:lnTo>
                <a:lnTo>
                  <a:pt x="1283184" y="241300"/>
                </a:lnTo>
                <a:lnTo>
                  <a:pt x="1290678" y="279400"/>
                </a:lnTo>
                <a:lnTo>
                  <a:pt x="1298678" y="304800"/>
                </a:lnTo>
                <a:lnTo>
                  <a:pt x="1304167" y="330200"/>
                </a:lnTo>
                <a:lnTo>
                  <a:pt x="1310074" y="342900"/>
                </a:lnTo>
                <a:lnTo>
                  <a:pt x="1315932" y="368300"/>
                </a:lnTo>
                <a:lnTo>
                  <a:pt x="1321273" y="381000"/>
                </a:lnTo>
                <a:lnTo>
                  <a:pt x="1330682" y="419100"/>
                </a:lnTo>
                <a:lnTo>
                  <a:pt x="1340471" y="457200"/>
                </a:lnTo>
                <a:lnTo>
                  <a:pt x="1349935" y="482600"/>
                </a:lnTo>
                <a:lnTo>
                  <a:pt x="1358369" y="520700"/>
                </a:lnTo>
                <a:lnTo>
                  <a:pt x="1362897" y="533400"/>
                </a:lnTo>
                <a:lnTo>
                  <a:pt x="1368465" y="558800"/>
                </a:lnTo>
                <a:lnTo>
                  <a:pt x="1374160" y="571500"/>
                </a:lnTo>
                <a:lnTo>
                  <a:pt x="1379072" y="584200"/>
                </a:lnTo>
                <a:lnTo>
                  <a:pt x="1385201" y="609600"/>
                </a:lnTo>
                <a:lnTo>
                  <a:pt x="1392202" y="635000"/>
                </a:lnTo>
                <a:lnTo>
                  <a:pt x="1399548" y="647700"/>
                </a:lnTo>
                <a:lnTo>
                  <a:pt x="1406711" y="673100"/>
                </a:lnTo>
                <a:lnTo>
                  <a:pt x="1417890" y="711200"/>
                </a:lnTo>
                <a:lnTo>
                  <a:pt x="1423144" y="723900"/>
                </a:lnTo>
                <a:lnTo>
                  <a:pt x="1436029" y="774700"/>
                </a:lnTo>
                <a:lnTo>
                  <a:pt x="1445345" y="812800"/>
                </a:lnTo>
                <a:lnTo>
                  <a:pt x="1454758" y="838200"/>
                </a:lnTo>
                <a:lnTo>
                  <a:pt x="1463354" y="876300"/>
                </a:lnTo>
                <a:lnTo>
                  <a:pt x="1465797" y="889000"/>
                </a:lnTo>
                <a:close/>
              </a:path>
              <a:path w="4495165" h="4419600">
                <a:moveTo>
                  <a:pt x="1442307" y="177800"/>
                </a:moveTo>
                <a:lnTo>
                  <a:pt x="1406974" y="177800"/>
                </a:lnTo>
                <a:lnTo>
                  <a:pt x="1404189" y="165100"/>
                </a:lnTo>
                <a:lnTo>
                  <a:pt x="1437975" y="165100"/>
                </a:lnTo>
                <a:lnTo>
                  <a:pt x="1442307" y="177800"/>
                </a:lnTo>
                <a:close/>
              </a:path>
              <a:path w="4495165" h="4419600">
                <a:moveTo>
                  <a:pt x="2245190" y="2908300"/>
                </a:moveTo>
                <a:lnTo>
                  <a:pt x="2226886" y="2908300"/>
                </a:lnTo>
                <a:lnTo>
                  <a:pt x="2219718" y="2870200"/>
                </a:lnTo>
                <a:lnTo>
                  <a:pt x="2213999" y="2844800"/>
                </a:lnTo>
                <a:lnTo>
                  <a:pt x="2209049" y="2806700"/>
                </a:lnTo>
                <a:lnTo>
                  <a:pt x="2204186" y="2768600"/>
                </a:lnTo>
                <a:lnTo>
                  <a:pt x="2203503" y="2768600"/>
                </a:lnTo>
                <a:lnTo>
                  <a:pt x="2202032" y="2755900"/>
                </a:lnTo>
                <a:lnTo>
                  <a:pt x="2201086" y="2755900"/>
                </a:lnTo>
                <a:lnTo>
                  <a:pt x="2190177" y="2705100"/>
                </a:lnTo>
                <a:lnTo>
                  <a:pt x="2179594" y="2654300"/>
                </a:lnTo>
                <a:lnTo>
                  <a:pt x="2169636" y="2590800"/>
                </a:lnTo>
                <a:lnTo>
                  <a:pt x="2160604" y="2540000"/>
                </a:lnTo>
                <a:lnTo>
                  <a:pt x="2152797" y="2489200"/>
                </a:lnTo>
                <a:lnTo>
                  <a:pt x="2150989" y="2476500"/>
                </a:lnTo>
                <a:lnTo>
                  <a:pt x="2148975" y="2463800"/>
                </a:lnTo>
                <a:lnTo>
                  <a:pt x="2147019" y="2451100"/>
                </a:lnTo>
                <a:lnTo>
                  <a:pt x="2145389" y="2438400"/>
                </a:lnTo>
                <a:lnTo>
                  <a:pt x="2142027" y="2400300"/>
                </a:lnTo>
                <a:lnTo>
                  <a:pt x="2135620" y="2336800"/>
                </a:lnTo>
                <a:lnTo>
                  <a:pt x="2132200" y="2298700"/>
                </a:lnTo>
                <a:lnTo>
                  <a:pt x="2126187" y="2247900"/>
                </a:lnTo>
                <a:lnTo>
                  <a:pt x="2113684" y="2146300"/>
                </a:lnTo>
                <a:lnTo>
                  <a:pt x="2107601" y="2095500"/>
                </a:lnTo>
                <a:lnTo>
                  <a:pt x="2101900" y="2044700"/>
                </a:lnTo>
                <a:lnTo>
                  <a:pt x="2096785" y="1981200"/>
                </a:lnTo>
                <a:lnTo>
                  <a:pt x="2087543" y="1879600"/>
                </a:lnTo>
                <a:lnTo>
                  <a:pt x="2082993" y="1828800"/>
                </a:lnTo>
                <a:lnTo>
                  <a:pt x="2078559" y="1778000"/>
                </a:lnTo>
                <a:lnTo>
                  <a:pt x="2074292" y="1727200"/>
                </a:lnTo>
                <a:lnTo>
                  <a:pt x="2070244" y="1676400"/>
                </a:lnTo>
                <a:lnTo>
                  <a:pt x="2066466" y="1625600"/>
                </a:lnTo>
                <a:lnTo>
                  <a:pt x="2061389" y="1549400"/>
                </a:lnTo>
                <a:lnTo>
                  <a:pt x="2058641" y="1511300"/>
                </a:lnTo>
                <a:lnTo>
                  <a:pt x="2055484" y="1473200"/>
                </a:lnTo>
                <a:lnTo>
                  <a:pt x="2051064" y="1435100"/>
                </a:lnTo>
                <a:lnTo>
                  <a:pt x="2047052" y="1384300"/>
                </a:lnTo>
                <a:lnTo>
                  <a:pt x="2043447" y="1333500"/>
                </a:lnTo>
                <a:lnTo>
                  <a:pt x="2040250" y="1282700"/>
                </a:lnTo>
                <a:lnTo>
                  <a:pt x="2037461" y="1231900"/>
                </a:lnTo>
                <a:lnTo>
                  <a:pt x="2035684" y="1181100"/>
                </a:lnTo>
                <a:lnTo>
                  <a:pt x="2035449" y="1130300"/>
                </a:lnTo>
                <a:lnTo>
                  <a:pt x="2036443" y="1079500"/>
                </a:lnTo>
                <a:lnTo>
                  <a:pt x="2038352" y="1028700"/>
                </a:lnTo>
                <a:lnTo>
                  <a:pt x="2040863" y="965200"/>
                </a:lnTo>
                <a:lnTo>
                  <a:pt x="2043661" y="914400"/>
                </a:lnTo>
                <a:lnTo>
                  <a:pt x="2045084" y="901700"/>
                </a:lnTo>
                <a:lnTo>
                  <a:pt x="2046965" y="876300"/>
                </a:lnTo>
                <a:lnTo>
                  <a:pt x="2049151" y="863600"/>
                </a:lnTo>
                <a:lnTo>
                  <a:pt x="2051490" y="838200"/>
                </a:lnTo>
                <a:lnTo>
                  <a:pt x="2056665" y="787400"/>
                </a:lnTo>
                <a:lnTo>
                  <a:pt x="2062663" y="749300"/>
                </a:lnTo>
                <a:lnTo>
                  <a:pt x="2069971" y="698500"/>
                </a:lnTo>
                <a:lnTo>
                  <a:pt x="2079077" y="660400"/>
                </a:lnTo>
                <a:lnTo>
                  <a:pt x="2088553" y="622300"/>
                </a:lnTo>
                <a:lnTo>
                  <a:pt x="2098452" y="584200"/>
                </a:lnTo>
                <a:lnTo>
                  <a:pt x="2108411" y="546100"/>
                </a:lnTo>
                <a:lnTo>
                  <a:pt x="2118065" y="495300"/>
                </a:lnTo>
                <a:lnTo>
                  <a:pt x="2128394" y="457200"/>
                </a:lnTo>
                <a:lnTo>
                  <a:pt x="2140078" y="419100"/>
                </a:lnTo>
                <a:lnTo>
                  <a:pt x="2153117" y="381000"/>
                </a:lnTo>
                <a:lnTo>
                  <a:pt x="2167509" y="342900"/>
                </a:lnTo>
                <a:lnTo>
                  <a:pt x="2184033" y="304800"/>
                </a:lnTo>
                <a:lnTo>
                  <a:pt x="2200429" y="254000"/>
                </a:lnTo>
                <a:lnTo>
                  <a:pt x="2217534" y="215900"/>
                </a:lnTo>
                <a:lnTo>
                  <a:pt x="2236186" y="177800"/>
                </a:lnTo>
                <a:lnTo>
                  <a:pt x="2237231" y="165100"/>
                </a:lnTo>
                <a:lnTo>
                  <a:pt x="2266475" y="165100"/>
                </a:lnTo>
                <a:lnTo>
                  <a:pt x="2264245" y="177800"/>
                </a:lnTo>
                <a:lnTo>
                  <a:pt x="2258997" y="190500"/>
                </a:lnTo>
                <a:lnTo>
                  <a:pt x="2254386" y="215900"/>
                </a:lnTo>
                <a:lnTo>
                  <a:pt x="2250198" y="228600"/>
                </a:lnTo>
                <a:lnTo>
                  <a:pt x="2246222" y="254000"/>
                </a:lnTo>
                <a:lnTo>
                  <a:pt x="2244053" y="266700"/>
                </a:lnTo>
                <a:lnTo>
                  <a:pt x="2241518" y="279400"/>
                </a:lnTo>
                <a:lnTo>
                  <a:pt x="2238615" y="292100"/>
                </a:lnTo>
                <a:lnTo>
                  <a:pt x="2235345" y="304800"/>
                </a:lnTo>
                <a:lnTo>
                  <a:pt x="2208598" y="304800"/>
                </a:lnTo>
                <a:lnTo>
                  <a:pt x="2192835" y="330200"/>
                </a:lnTo>
                <a:lnTo>
                  <a:pt x="2172513" y="381000"/>
                </a:lnTo>
                <a:lnTo>
                  <a:pt x="2156053" y="431800"/>
                </a:lnTo>
                <a:lnTo>
                  <a:pt x="2142803" y="482600"/>
                </a:lnTo>
                <a:lnTo>
                  <a:pt x="2130562" y="520700"/>
                </a:lnTo>
                <a:lnTo>
                  <a:pt x="2118982" y="571500"/>
                </a:lnTo>
                <a:lnTo>
                  <a:pt x="2099465" y="647700"/>
                </a:lnTo>
                <a:lnTo>
                  <a:pt x="2092224" y="685800"/>
                </a:lnTo>
                <a:lnTo>
                  <a:pt x="2085987" y="723900"/>
                </a:lnTo>
                <a:lnTo>
                  <a:pt x="2080756" y="749300"/>
                </a:lnTo>
                <a:lnTo>
                  <a:pt x="2076734" y="787400"/>
                </a:lnTo>
                <a:lnTo>
                  <a:pt x="2069045" y="850900"/>
                </a:lnTo>
                <a:lnTo>
                  <a:pt x="2064993" y="889000"/>
                </a:lnTo>
                <a:lnTo>
                  <a:pt x="2062067" y="914400"/>
                </a:lnTo>
                <a:lnTo>
                  <a:pt x="2059980" y="952500"/>
                </a:lnTo>
                <a:lnTo>
                  <a:pt x="2058731" y="977900"/>
                </a:lnTo>
                <a:lnTo>
                  <a:pt x="2058320" y="1003300"/>
                </a:lnTo>
                <a:lnTo>
                  <a:pt x="2058230" y="1016000"/>
                </a:lnTo>
                <a:lnTo>
                  <a:pt x="2057998" y="1016000"/>
                </a:lnTo>
                <a:lnTo>
                  <a:pt x="2057677" y="1028700"/>
                </a:lnTo>
                <a:lnTo>
                  <a:pt x="2057321" y="1041400"/>
                </a:lnTo>
                <a:lnTo>
                  <a:pt x="2055468" y="1092200"/>
                </a:lnTo>
                <a:lnTo>
                  <a:pt x="2054596" y="1143000"/>
                </a:lnTo>
                <a:lnTo>
                  <a:pt x="2054876" y="1193800"/>
                </a:lnTo>
                <a:lnTo>
                  <a:pt x="2056481" y="1244600"/>
                </a:lnTo>
                <a:lnTo>
                  <a:pt x="2058859" y="1282700"/>
                </a:lnTo>
                <a:lnTo>
                  <a:pt x="2061913" y="1333500"/>
                </a:lnTo>
                <a:lnTo>
                  <a:pt x="2065547" y="1384300"/>
                </a:lnTo>
                <a:lnTo>
                  <a:pt x="2071987" y="1460500"/>
                </a:lnTo>
                <a:lnTo>
                  <a:pt x="2074254" y="1485900"/>
                </a:lnTo>
                <a:lnTo>
                  <a:pt x="2076305" y="1511300"/>
                </a:lnTo>
                <a:lnTo>
                  <a:pt x="2077972" y="1536700"/>
                </a:lnTo>
                <a:lnTo>
                  <a:pt x="2078999" y="1549400"/>
                </a:lnTo>
                <a:lnTo>
                  <a:pt x="2080120" y="1574800"/>
                </a:lnTo>
                <a:lnTo>
                  <a:pt x="2081349" y="1587500"/>
                </a:lnTo>
                <a:lnTo>
                  <a:pt x="2082701" y="1612900"/>
                </a:lnTo>
                <a:lnTo>
                  <a:pt x="2086872" y="1663700"/>
                </a:lnTo>
                <a:lnTo>
                  <a:pt x="2091239" y="1714500"/>
                </a:lnTo>
                <a:lnTo>
                  <a:pt x="2095771" y="1765300"/>
                </a:lnTo>
                <a:lnTo>
                  <a:pt x="2100438" y="1816100"/>
                </a:lnTo>
                <a:lnTo>
                  <a:pt x="2105209" y="1879600"/>
                </a:lnTo>
                <a:lnTo>
                  <a:pt x="2110055" y="1930400"/>
                </a:lnTo>
                <a:lnTo>
                  <a:pt x="2124737" y="2082800"/>
                </a:lnTo>
                <a:lnTo>
                  <a:pt x="2127901" y="2120900"/>
                </a:lnTo>
                <a:lnTo>
                  <a:pt x="2131568" y="2146300"/>
                </a:lnTo>
                <a:lnTo>
                  <a:pt x="2135510" y="2184400"/>
                </a:lnTo>
                <a:lnTo>
                  <a:pt x="2139502" y="2209800"/>
                </a:lnTo>
                <a:lnTo>
                  <a:pt x="2141977" y="2235200"/>
                </a:lnTo>
                <a:lnTo>
                  <a:pt x="2144599" y="2247900"/>
                </a:lnTo>
                <a:lnTo>
                  <a:pt x="2147142" y="2273300"/>
                </a:lnTo>
                <a:lnTo>
                  <a:pt x="2149380" y="2286000"/>
                </a:lnTo>
                <a:lnTo>
                  <a:pt x="2153127" y="2324100"/>
                </a:lnTo>
                <a:lnTo>
                  <a:pt x="2160265" y="2387600"/>
                </a:lnTo>
                <a:lnTo>
                  <a:pt x="2164040" y="2425700"/>
                </a:lnTo>
                <a:lnTo>
                  <a:pt x="2170548" y="2476500"/>
                </a:lnTo>
                <a:lnTo>
                  <a:pt x="2178346" y="2540000"/>
                </a:lnTo>
                <a:lnTo>
                  <a:pt x="2187228" y="2590800"/>
                </a:lnTo>
                <a:lnTo>
                  <a:pt x="2196986" y="2641600"/>
                </a:lnTo>
                <a:lnTo>
                  <a:pt x="2205819" y="2692400"/>
                </a:lnTo>
                <a:lnTo>
                  <a:pt x="2214727" y="2730500"/>
                </a:lnTo>
                <a:lnTo>
                  <a:pt x="2223210" y="2781300"/>
                </a:lnTo>
                <a:lnTo>
                  <a:pt x="2230773" y="2819400"/>
                </a:lnTo>
                <a:lnTo>
                  <a:pt x="2234799" y="2857500"/>
                </a:lnTo>
                <a:lnTo>
                  <a:pt x="2236972" y="2870200"/>
                </a:lnTo>
                <a:lnTo>
                  <a:pt x="2239495" y="2882900"/>
                </a:lnTo>
                <a:lnTo>
                  <a:pt x="2245190" y="2908300"/>
                </a:lnTo>
                <a:close/>
              </a:path>
              <a:path w="4495165" h="4419600">
                <a:moveTo>
                  <a:pt x="2873313" y="190500"/>
                </a:moveTo>
                <a:lnTo>
                  <a:pt x="2846929" y="190500"/>
                </a:lnTo>
                <a:lnTo>
                  <a:pt x="2854369" y="177800"/>
                </a:lnTo>
                <a:lnTo>
                  <a:pt x="2872027" y="177800"/>
                </a:lnTo>
                <a:lnTo>
                  <a:pt x="2873313" y="190500"/>
                </a:lnTo>
                <a:close/>
              </a:path>
              <a:path w="4495165" h="4419600">
                <a:moveTo>
                  <a:pt x="1208919" y="520700"/>
                </a:moveTo>
                <a:lnTo>
                  <a:pt x="1189963" y="520700"/>
                </a:lnTo>
                <a:lnTo>
                  <a:pt x="1176791" y="482600"/>
                </a:lnTo>
                <a:lnTo>
                  <a:pt x="1163756" y="457200"/>
                </a:lnTo>
                <a:lnTo>
                  <a:pt x="1150860" y="419100"/>
                </a:lnTo>
                <a:lnTo>
                  <a:pt x="1138101" y="393700"/>
                </a:lnTo>
                <a:lnTo>
                  <a:pt x="1123532" y="355600"/>
                </a:lnTo>
                <a:lnTo>
                  <a:pt x="1108091" y="317500"/>
                </a:lnTo>
                <a:lnTo>
                  <a:pt x="1076308" y="254000"/>
                </a:lnTo>
                <a:lnTo>
                  <a:pt x="1072212" y="241300"/>
                </a:lnTo>
                <a:lnTo>
                  <a:pt x="1067895" y="228600"/>
                </a:lnTo>
                <a:lnTo>
                  <a:pt x="1063358" y="228600"/>
                </a:lnTo>
                <a:lnTo>
                  <a:pt x="1056604" y="215900"/>
                </a:lnTo>
                <a:lnTo>
                  <a:pt x="1033327" y="215900"/>
                </a:lnTo>
                <a:lnTo>
                  <a:pt x="1031645" y="203200"/>
                </a:lnTo>
                <a:lnTo>
                  <a:pt x="1027652" y="203200"/>
                </a:lnTo>
                <a:lnTo>
                  <a:pt x="1024762" y="190500"/>
                </a:lnTo>
                <a:lnTo>
                  <a:pt x="1064480" y="190500"/>
                </a:lnTo>
                <a:lnTo>
                  <a:pt x="1085820" y="228600"/>
                </a:lnTo>
                <a:lnTo>
                  <a:pt x="1106652" y="279400"/>
                </a:lnTo>
                <a:lnTo>
                  <a:pt x="1126616" y="317500"/>
                </a:lnTo>
                <a:lnTo>
                  <a:pt x="1145353" y="368300"/>
                </a:lnTo>
                <a:lnTo>
                  <a:pt x="1159549" y="393700"/>
                </a:lnTo>
                <a:lnTo>
                  <a:pt x="1173878" y="431800"/>
                </a:lnTo>
                <a:lnTo>
                  <a:pt x="1188394" y="469900"/>
                </a:lnTo>
                <a:lnTo>
                  <a:pt x="1203152" y="508000"/>
                </a:lnTo>
                <a:lnTo>
                  <a:pt x="1206397" y="508000"/>
                </a:lnTo>
                <a:lnTo>
                  <a:pt x="1208919" y="520700"/>
                </a:lnTo>
                <a:close/>
              </a:path>
              <a:path w="4495165" h="4419600">
                <a:moveTo>
                  <a:pt x="2204102" y="3035300"/>
                </a:moveTo>
                <a:lnTo>
                  <a:pt x="2184376" y="3035300"/>
                </a:lnTo>
                <a:lnTo>
                  <a:pt x="2180577" y="3022600"/>
                </a:lnTo>
                <a:lnTo>
                  <a:pt x="2176487" y="3009900"/>
                </a:lnTo>
                <a:lnTo>
                  <a:pt x="2172545" y="2997200"/>
                </a:lnTo>
                <a:lnTo>
                  <a:pt x="2169190" y="2984500"/>
                </a:lnTo>
                <a:lnTo>
                  <a:pt x="2161082" y="2959100"/>
                </a:lnTo>
                <a:lnTo>
                  <a:pt x="2152135" y="2933700"/>
                </a:lnTo>
                <a:lnTo>
                  <a:pt x="2142350" y="2895600"/>
                </a:lnTo>
                <a:lnTo>
                  <a:pt x="2131725" y="2870200"/>
                </a:lnTo>
                <a:lnTo>
                  <a:pt x="2128941" y="2857500"/>
                </a:lnTo>
                <a:lnTo>
                  <a:pt x="2127154" y="2857500"/>
                </a:lnTo>
                <a:lnTo>
                  <a:pt x="2116759" y="2819400"/>
                </a:lnTo>
                <a:lnTo>
                  <a:pt x="2114018" y="2806700"/>
                </a:lnTo>
                <a:lnTo>
                  <a:pt x="2111824" y="2806700"/>
                </a:lnTo>
                <a:lnTo>
                  <a:pt x="2109552" y="2794000"/>
                </a:lnTo>
                <a:lnTo>
                  <a:pt x="2107397" y="2794000"/>
                </a:lnTo>
                <a:lnTo>
                  <a:pt x="2105558" y="2781300"/>
                </a:lnTo>
                <a:lnTo>
                  <a:pt x="2095644" y="2743200"/>
                </a:lnTo>
                <a:lnTo>
                  <a:pt x="2084685" y="2705100"/>
                </a:lnTo>
                <a:lnTo>
                  <a:pt x="2073312" y="2667000"/>
                </a:lnTo>
                <a:lnTo>
                  <a:pt x="2062156" y="2628900"/>
                </a:lnTo>
                <a:lnTo>
                  <a:pt x="2056141" y="2616200"/>
                </a:lnTo>
                <a:lnTo>
                  <a:pt x="2049860" y="2590800"/>
                </a:lnTo>
                <a:lnTo>
                  <a:pt x="2043698" y="2578100"/>
                </a:lnTo>
                <a:lnTo>
                  <a:pt x="2038038" y="2552700"/>
                </a:lnTo>
                <a:lnTo>
                  <a:pt x="2030020" y="2527300"/>
                </a:lnTo>
                <a:lnTo>
                  <a:pt x="2020987" y="2501900"/>
                </a:lnTo>
                <a:lnTo>
                  <a:pt x="2011363" y="2476500"/>
                </a:lnTo>
                <a:lnTo>
                  <a:pt x="2001572" y="2438400"/>
                </a:lnTo>
                <a:lnTo>
                  <a:pt x="1993750" y="2425700"/>
                </a:lnTo>
                <a:lnTo>
                  <a:pt x="1986524" y="2400300"/>
                </a:lnTo>
                <a:lnTo>
                  <a:pt x="1979663" y="2374900"/>
                </a:lnTo>
                <a:lnTo>
                  <a:pt x="1972934" y="2349500"/>
                </a:lnTo>
                <a:lnTo>
                  <a:pt x="1966072" y="2324100"/>
                </a:lnTo>
                <a:lnTo>
                  <a:pt x="1959457" y="2298700"/>
                </a:lnTo>
                <a:lnTo>
                  <a:pt x="1952880" y="2273300"/>
                </a:lnTo>
                <a:lnTo>
                  <a:pt x="1946137" y="2247900"/>
                </a:lnTo>
                <a:lnTo>
                  <a:pt x="1934806" y="2209800"/>
                </a:lnTo>
                <a:lnTo>
                  <a:pt x="1929371" y="2197100"/>
                </a:lnTo>
                <a:lnTo>
                  <a:pt x="1924383" y="2171700"/>
                </a:lnTo>
                <a:lnTo>
                  <a:pt x="1917359" y="2146300"/>
                </a:lnTo>
                <a:lnTo>
                  <a:pt x="1910123" y="2108200"/>
                </a:lnTo>
                <a:lnTo>
                  <a:pt x="1901676" y="2082800"/>
                </a:lnTo>
                <a:lnTo>
                  <a:pt x="1891017" y="2044700"/>
                </a:lnTo>
                <a:lnTo>
                  <a:pt x="1888607" y="2044700"/>
                </a:lnTo>
                <a:lnTo>
                  <a:pt x="1887812" y="2032000"/>
                </a:lnTo>
                <a:lnTo>
                  <a:pt x="1872560" y="1981200"/>
                </a:lnTo>
                <a:lnTo>
                  <a:pt x="1864876" y="1943100"/>
                </a:lnTo>
                <a:lnTo>
                  <a:pt x="1857073" y="1917700"/>
                </a:lnTo>
                <a:lnTo>
                  <a:pt x="1852808" y="1905000"/>
                </a:lnTo>
                <a:lnTo>
                  <a:pt x="1848416" y="1892300"/>
                </a:lnTo>
                <a:lnTo>
                  <a:pt x="1843728" y="1866900"/>
                </a:lnTo>
                <a:lnTo>
                  <a:pt x="1830858" y="1828800"/>
                </a:lnTo>
                <a:lnTo>
                  <a:pt x="1823799" y="1816100"/>
                </a:lnTo>
                <a:lnTo>
                  <a:pt x="1816956" y="1790700"/>
                </a:lnTo>
                <a:lnTo>
                  <a:pt x="1809888" y="1765300"/>
                </a:lnTo>
                <a:lnTo>
                  <a:pt x="1801837" y="1739900"/>
                </a:lnTo>
                <a:lnTo>
                  <a:pt x="1793874" y="1714500"/>
                </a:lnTo>
                <a:lnTo>
                  <a:pt x="1786287" y="1689100"/>
                </a:lnTo>
                <a:lnTo>
                  <a:pt x="1779359" y="1663700"/>
                </a:lnTo>
                <a:lnTo>
                  <a:pt x="1773863" y="1638300"/>
                </a:lnTo>
                <a:lnTo>
                  <a:pt x="1767786" y="1625600"/>
                </a:lnTo>
                <a:lnTo>
                  <a:pt x="1761492" y="1600200"/>
                </a:lnTo>
                <a:lnTo>
                  <a:pt x="1755346" y="1587500"/>
                </a:lnTo>
                <a:lnTo>
                  <a:pt x="1745355" y="1549400"/>
                </a:lnTo>
                <a:lnTo>
                  <a:pt x="1735793" y="1511300"/>
                </a:lnTo>
                <a:lnTo>
                  <a:pt x="1726418" y="1473200"/>
                </a:lnTo>
                <a:lnTo>
                  <a:pt x="1716988" y="1447800"/>
                </a:lnTo>
                <a:lnTo>
                  <a:pt x="1708196" y="1409700"/>
                </a:lnTo>
                <a:lnTo>
                  <a:pt x="1699300" y="1384300"/>
                </a:lnTo>
                <a:lnTo>
                  <a:pt x="1690749" y="1346200"/>
                </a:lnTo>
                <a:lnTo>
                  <a:pt x="1682992" y="1320800"/>
                </a:lnTo>
                <a:lnTo>
                  <a:pt x="1671946" y="1270000"/>
                </a:lnTo>
                <a:lnTo>
                  <a:pt x="1659852" y="1231900"/>
                </a:lnTo>
                <a:lnTo>
                  <a:pt x="1647176" y="1181100"/>
                </a:lnTo>
                <a:lnTo>
                  <a:pt x="1634388" y="1143000"/>
                </a:lnTo>
                <a:lnTo>
                  <a:pt x="1625288" y="1104900"/>
                </a:lnTo>
                <a:lnTo>
                  <a:pt x="1616726" y="1066800"/>
                </a:lnTo>
                <a:lnTo>
                  <a:pt x="1608193" y="1041400"/>
                </a:lnTo>
                <a:lnTo>
                  <a:pt x="1599182" y="1003300"/>
                </a:lnTo>
                <a:lnTo>
                  <a:pt x="1588127" y="965200"/>
                </a:lnTo>
                <a:lnTo>
                  <a:pt x="1578204" y="914400"/>
                </a:lnTo>
                <a:lnTo>
                  <a:pt x="1568458" y="876300"/>
                </a:lnTo>
                <a:lnTo>
                  <a:pt x="1557935" y="838200"/>
                </a:lnTo>
                <a:lnTo>
                  <a:pt x="1549123" y="800100"/>
                </a:lnTo>
                <a:lnTo>
                  <a:pt x="1541120" y="762000"/>
                </a:lnTo>
                <a:lnTo>
                  <a:pt x="1533432" y="723900"/>
                </a:lnTo>
                <a:lnTo>
                  <a:pt x="1525567" y="685800"/>
                </a:lnTo>
                <a:lnTo>
                  <a:pt x="1515610" y="647700"/>
                </a:lnTo>
                <a:lnTo>
                  <a:pt x="1510345" y="622300"/>
                </a:lnTo>
                <a:lnTo>
                  <a:pt x="1490646" y="546100"/>
                </a:lnTo>
                <a:lnTo>
                  <a:pt x="1478053" y="495300"/>
                </a:lnTo>
                <a:lnTo>
                  <a:pt x="1465992" y="444500"/>
                </a:lnTo>
                <a:lnTo>
                  <a:pt x="1453685" y="381000"/>
                </a:lnTo>
                <a:lnTo>
                  <a:pt x="1444780" y="342900"/>
                </a:lnTo>
                <a:lnTo>
                  <a:pt x="1436234" y="304800"/>
                </a:lnTo>
                <a:lnTo>
                  <a:pt x="1427521" y="266700"/>
                </a:lnTo>
                <a:lnTo>
                  <a:pt x="1418113" y="228600"/>
                </a:lnTo>
                <a:lnTo>
                  <a:pt x="1415441" y="215900"/>
                </a:lnTo>
                <a:lnTo>
                  <a:pt x="1411924" y="203200"/>
                </a:lnTo>
                <a:lnTo>
                  <a:pt x="1407560" y="190500"/>
                </a:lnTo>
                <a:lnTo>
                  <a:pt x="1446639" y="190500"/>
                </a:lnTo>
                <a:lnTo>
                  <a:pt x="1454639" y="215900"/>
                </a:lnTo>
                <a:lnTo>
                  <a:pt x="1462884" y="241300"/>
                </a:lnTo>
                <a:lnTo>
                  <a:pt x="1472287" y="266700"/>
                </a:lnTo>
                <a:lnTo>
                  <a:pt x="1476119" y="279400"/>
                </a:lnTo>
                <a:lnTo>
                  <a:pt x="1451689" y="279400"/>
                </a:lnTo>
                <a:lnTo>
                  <a:pt x="1458575" y="317500"/>
                </a:lnTo>
                <a:lnTo>
                  <a:pt x="1465561" y="355600"/>
                </a:lnTo>
                <a:lnTo>
                  <a:pt x="1473058" y="393700"/>
                </a:lnTo>
                <a:lnTo>
                  <a:pt x="1481482" y="419100"/>
                </a:lnTo>
                <a:lnTo>
                  <a:pt x="1492645" y="469900"/>
                </a:lnTo>
                <a:lnTo>
                  <a:pt x="1503242" y="520700"/>
                </a:lnTo>
                <a:lnTo>
                  <a:pt x="1513809" y="558800"/>
                </a:lnTo>
                <a:lnTo>
                  <a:pt x="1524884" y="609600"/>
                </a:lnTo>
                <a:lnTo>
                  <a:pt x="1536809" y="660400"/>
                </a:lnTo>
                <a:lnTo>
                  <a:pt x="1548168" y="711200"/>
                </a:lnTo>
                <a:lnTo>
                  <a:pt x="1559339" y="762000"/>
                </a:lnTo>
                <a:lnTo>
                  <a:pt x="1570703" y="812800"/>
                </a:lnTo>
                <a:lnTo>
                  <a:pt x="1579255" y="838200"/>
                </a:lnTo>
                <a:lnTo>
                  <a:pt x="1587964" y="876300"/>
                </a:lnTo>
                <a:lnTo>
                  <a:pt x="1596713" y="914400"/>
                </a:lnTo>
                <a:lnTo>
                  <a:pt x="1605383" y="952500"/>
                </a:lnTo>
                <a:lnTo>
                  <a:pt x="1616580" y="1003300"/>
                </a:lnTo>
                <a:lnTo>
                  <a:pt x="1627964" y="1041400"/>
                </a:lnTo>
                <a:lnTo>
                  <a:pt x="1640038" y="1092200"/>
                </a:lnTo>
                <a:lnTo>
                  <a:pt x="1653304" y="1143000"/>
                </a:lnTo>
                <a:lnTo>
                  <a:pt x="1658651" y="1155700"/>
                </a:lnTo>
                <a:lnTo>
                  <a:pt x="1668577" y="1193800"/>
                </a:lnTo>
                <a:lnTo>
                  <a:pt x="1673954" y="1219200"/>
                </a:lnTo>
                <a:lnTo>
                  <a:pt x="1681503" y="1244600"/>
                </a:lnTo>
                <a:lnTo>
                  <a:pt x="1688397" y="1270000"/>
                </a:lnTo>
                <a:lnTo>
                  <a:pt x="1695242" y="1295400"/>
                </a:lnTo>
                <a:lnTo>
                  <a:pt x="1702643" y="1320800"/>
                </a:lnTo>
                <a:lnTo>
                  <a:pt x="1715699" y="1371600"/>
                </a:lnTo>
                <a:lnTo>
                  <a:pt x="1739722" y="1460500"/>
                </a:lnTo>
                <a:lnTo>
                  <a:pt x="1752719" y="1511300"/>
                </a:lnTo>
                <a:lnTo>
                  <a:pt x="1760460" y="1536700"/>
                </a:lnTo>
                <a:lnTo>
                  <a:pt x="1767911" y="1562100"/>
                </a:lnTo>
                <a:lnTo>
                  <a:pt x="1775647" y="1587500"/>
                </a:lnTo>
                <a:lnTo>
                  <a:pt x="1784246" y="1612900"/>
                </a:lnTo>
                <a:lnTo>
                  <a:pt x="1786309" y="1612900"/>
                </a:lnTo>
                <a:lnTo>
                  <a:pt x="1788061" y="1625600"/>
                </a:lnTo>
                <a:lnTo>
                  <a:pt x="1789500" y="1625600"/>
                </a:lnTo>
                <a:lnTo>
                  <a:pt x="1798830" y="1663700"/>
                </a:lnTo>
                <a:lnTo>
                  <a:pt x="1809441" y="1701800"/>
                </a:lnTo>
                <a:lnTo>
                  <a:pt x="1820446" y="1739900"/>
                </a:lnTo>
                <a:lnTo>
                  <a:pt x="1830958" y="1765300"/>
                </a:lnTo>
                <a:lnTo>
                  <a:pt x="1838031" y="1790700"/>
                </a:lnTo>
                <a:lnTo>
                  <a:pt x="1845690" y="1816100"/>
                </a:lnTo>
                <a:lnTo>
                  <a:pt x="1853222" y="1841500"/>
                </a:lnTo>
                <a:lnTo>
                  <a:pt x="1859910" y="1866900"/>
                </a:lnTo>
                <a:lnTo>
                  <a:pt x="1869094" y="1892300"/>
                </a:lnTo>
                <a:lnTo>
                  <a:pt x="1878800" y="1930400"/>
                </a:lnTo>
                <a:lnTo>
                  <a:pt x="1888152" y="1968500"/>
                </a:lnTo>
                <a:lnTo>
                  <a:pt x="1896272" y="1993900"/>
                </a:lnTo>
                <a:lnTo>
                  <a:pt x="1905632" y="2032000"/>
                </a:lnTo>
                <a:lnTo>
                  <a:pt x="1917589" y="2070100"/>
                </a:lnTo>
                <a:lnTo>
                  <a:pt x="1924853" y="2095500"/>
                </a:lnTo>
                <a:lnTo>
                  <a:pt x="1931356" y="2120900"/>
                </a:lnTo>
                <a:lnTo>
                  <a:pt x="1937099" y="2146300"/>
                </a:lnTo>
                <a:lnTo>
                  <a:pt x="1943229" y="2171700"/>
                </a:lnTo>
                <a:lnTo>
                  <a:pt x="1949769" y="2197100"/>
                </a:lnTo>
                <a:lnTo>
                  <a:pt x="1956791" y="2222500"/>
                </a:lnTo>
                <a:lnTo>
                  <a:pt x="1971026" y="2273300"/>
                </a:lnTo>
                <a:lnTo>
                  <a:pt x="1977184" y="2298700"/>
                </a:lnTo>
                <a:lnTo>
                  <a:pt x="1983057" y="2324100"/>
                </a:lnTo>
                <a:lnTo>
                  <a:pt x="1988856" y="2336800"/>
                </a:lnTo>
                <a:lnTo>
                  <a:pt x="1993907" y="2362200"/>
                </a:lnTo>
                <a:lnTo>
                  <a:pt x="1999233" y="2374900"/>
                </a:lnTo>
                <a:lnTo>
                  <a:pt x="2004875" y="2400300"/>
                </a:lnTo>
                <a:lnTo>
                  <a:pt x="2010872" y="2413000"/>
                </a:lnTo>
                <a:lnTo>
                  <a:pt x="2019403" y="2438400"/>
                </a:lnTo>
                <a:lnTo>
                  <a:pt x="2028245" y="2463800"/>
                </a:lnTo>
                <a:lnTo>
                  <a:pt x="2037214" y="2489200"/>
                </a:lnTo>
                <a:lnTo>
                  <a:pt x="2046130" y="2514600"/>
                </a:lnTo>
                <a:lnTo>
                  <a:pt x="2048179" y="2527300"/>
                </a:lnTo>
                <a:lnTo>
                  <a:pt x="2050333" y="2527300"/>
                </a:lnTo>
                <a:lnTo>
                  <a:pt x="2051910" y="2540000"/>
                </a:lnTo>
                <a:lnTo>
                  <a:pt x="2063625" y="2578100"/>
                </a:lnTo>
                <a:lnTo>
                  <a:pt x="2075956" y="2616200"/>
                </a:lnTo>
                <a:lnTo>
                  <a:pt x="2088848" y="2667000"/>
                </a:lnTo>
                <a:lnTo>
                  <a:pt x="2104139" y="2705100"/>
                </a:lnTo>
                <a:lnTo>
                  <a:pt x="2105453" y="2717800"/>
                </a:lnTo>
                <a:lnTo>
                  <a:pt x="2107082" y="2717800"/>
                </a:lnTo>
                <a:lnTo>
                  <a:pt x="2113381" y="2743200"/>
                </a:lnTo>
                <a:lnTo>
                  <a:pt x="2119647" y="2768600"/>
                </a:lnTo>
                <a:lnTo>
                  <a:pt x="2126789" y="2794000"/>
                </a:lnTo>
                <a:lnTo>
                  <a:pt x="2135719" y="2819400"/>
                </a:lnTo>
                <a:lnTo>
                  <a:pt x="2137691" y="2819400"/>
                </a:lnTo>
                <a:lnTo>
                  <a:pt x="2139074" y="2832100"/>
                </a:lnTo>
                <a:lnTo>
                  <a:pt x="2139870" y="2832100"/>
                </a:lnTo>
                <a:lnTo>
                  <a:pt x="2142413" y="2844800"/>
                </a:lnTo>
                <a:lnTo>
                  <a:pt x="2146142" y="2857500"/>
                </a:lnTo>
                <a:lnTo>
                  <a:pt x="2150532" y="2870200"/>
                </a:lnTo>
                <a:lnTo>
                  <a:pt x="2155055" y="2882900"/>
                </a:lnTo>
                <a:lnTo>
                  <a:pt x="2157746" y="2882900"/>
                </a:lnTo>
                <a:lnTo>
                  <a:pt x="2160264" y="2895600"/>
                </a:lnTo>
                <a:lnTo>
                  <a:pt x="2162674" y="2908300"/>
                </a:lnTo>
                <a:lnTo>
                  <a:pt x="2165039" y="2908300"/>
                </a:lnTo>
                <a:lnTo>
                  <a:pt x="2171632" y="2933700"/>
                </a:lnTo>
                <a:lnTo>
                  <a:pt x="2178136" y="2959100"/>
                </a:lnTo>
                <a:lnTo>
                  <a:pt x="2184857" y="2984500"/>
                </a:lnTo>
                <a:lnTo>
                  <a:pt x="2192100" y="2997200"/>
                </a:lnTo>
                <a:lnTo>
                  <a:pt x="2200341" y="3022600"/>
                </a:lnTo>
                <a:lnTo>
                  <a:pt x="2204102" y="3035300"/>
                </a:lnTo>
                <a:close/>
              </a:path>
              <a:path w="4495165" h="4419600">
                <a:moveTo>
                  <a:pt x="1833477" y="1485900"/>
                </a:moveTo>
                <a:lnTo>
                  <a:pt x="1810939" y="1485900"/>
                </a:lnTo>
                <a:lnTo>
                  <a:pt x="1813071" y="1473200"/>
                </a:lnTo>
                <a:lnTo>
                  <a:pt x="1814088" y="1473200"/>
                </a:lnTo>
                <a:lnTo>
                  <a:pt x="1813990" y="1460500"/>
                </a:lnTo>
                <a:lnTo>
                  <a:pt x="1812779" y="1460500"/>
                </a:lnTo>
                <a:lnTo>
                  <a:pt x="1806746" y="1422400"/>
                </a:lnTo>
                <a:lnTo>
                  <a:pt x="1802073" y="1384300"/>
                </a:lnTo>
                <a:lnTo>
                  <a:pt x="1797498" y="1346200"/>
                </a:lnTo>
                <a:lnTo>
                  <a:pt x="1791761" y="1320800"/>
                </a:lnTo>
                <a:lnTo>
                  <a:pt x="1789668" y="1308100"/>
                </a:lnTo>
                <a:lnTo>
                  <a:pt x="1785679" y="1282700"/>
                </a:lnTo>
                <a:lnTo>
                  <a:pt x="1783616" y="1270000"/>
                </a:lnTo>
                <a:lnTo>
                  <a:pt x="1779997" y="1244600"/>
                </a:lnTo>
                <a:lnTo>
                  <a:pt x="1777048" y="1231900"/>
                </a:lnTo>
                <a:lnTo>
                  <a:pt x="1774572" y="1206500"/>
                </a:lnTo>
                <a:lnTo>
                  <a:pt x="1769719" y="1155700"/>
                </a:lnTo>
                <a:lnTo>
                  <a:pt x="1766992" y="1130300"/>
                </a:lnTo>
                <a:lnTo>
                  <a:pt x="1760707" y="1066800"/>
                </a:lnTo>
                <a:lnTo>
                  <a:pt x="1759498" y="1066800"/>
                </a:lnTo>
                <a:lnTo>
                  <a:pt x="1759498" y="1054100"/>
                </a:lnTo>
                <a:lnTo>
                  <a:pt x="1757987" y="1016000"/>
                </a:lnTo>
                <a:lnTo>
                  <a:pt x="1755491" y="977900"/>
                </a:lnTo>
                <a:lnTo>
                  <a:pt x="1752464" y="939800"/>
                </a:lnTo>
                <a:lnTo>
                  <a:pt x="1749357" y="901700"/>
                </a:lnTo>
                <a:lnTo>
                  <a:pt x="1746888" y="863600"/>
                </a:lnTo>
                <a:lnTo>
                  <a:pt x="1746353" y="825500"/>
                </a:lnTo>
                <a:lnTo>
                  <a:pt x="1747755" y="774700"/>
                </a:lnTo>
                <a:lnTo>
                  <a:pt x="1751091" y="736600"/>
                </a:lnTo>
                <a:lnTo>
                  <a:pt x="1753728" y="711200"/>
                </a:lnTo>
                <a:lnTo>
                  <a:pt x="1756227" y="685800"/>
                </a:lnTo>
                <a:lnTo>
                  <a:pt x="1758628" y="660400"/>
                </a:lnTo>
                <a:lnTo>
                  <a:pt x="1760969" y="635000"/>
                </a:lnTo>
                <a:lnTo>
                  <a:pt x="1763251" y="609600"/>
                </a:lnTo>
                <a:lnTo>
                  <a:pt x="1765665" y="584200"/>
                </a:lnTo>
                <a:lnTo>
                  <a:pt x="1768543" y="558800"/>
                </a:lnTo>
                <a:lnTo>
                  <a:pt x="1772214" y="533400"/>
                </a:lnTo>
                <a:lnTo>
                  <a:pt x="1773847" y="520700"/>
                </a:lnTo>
                <a:lnTo>
                  <a:pt x="1775136" y="508000"/>
                </a:lnTo>
                <a:lnTo>
                  <a:pt x="1776080" y="508000"/>
                </a:lnTo>
                <a:lnTo>
                  <a:pt x="1776680" y="495300"/>
                </a:lnTo>
                <a:lnTo>
                  <a:pt x="1778738" y="469900"/>
                </a:lnTo>
                <a:lnTo>
                  <a:pt x="1781596" y="431800"/>
                </a:lnTo>
                <a:lnTo>
                  <a:pt x="1785254" y="406400"/>
                </a:lnTo>
                <a:lnTo>
                  <a:pt x="1791014" y="368300"/>
                </a:lnTo>
                <a:lnTo>
                  <a:pt x="1792070" y="368300"/>
                </a:lnTo>
                <a:lnTo>
                  <a:pt x="1792879" y="355600"/>
                </a:lnTo>
                <a:lnTo>
                  <a:pt x="1793442" y="355600"/>
                </a:lnTo>
                <a:lnTo>
                  <a:pt x="1796097" y="317500"/>
                </a:lnTo>
                <a:lnTo>
                  <a:pt x="1801245" y="292100"/>
                </a:lnTo>
                <a:lnTo>
                  <a:pt x="1807851" y="254000"/>
                </a:lnTo>
                <a:lnTo>
                  <a:pt x="1814880" y="228600"/>
                </a:lnTo>
                <a:lnTo>
                  <a:pt x="1818287" y="215900"/>
                </a:lnTo>
                <a:lnTo>
                  <a:pt x="1823285" y="203200"/>
                </a:lnTo>
                <a:lnTo>
                  <a:pt x="1829873" y="190500"/>
                </a:lnTo>
                <a:lnTo>
                  <a:pt x="1851767" y="190500"/>
                </a:lnTo>
                <a:lnTo>
                  <a:pt x="1849764" y="215900"/>
                </a:lnTo>
                <a:lnTo>
                  <a:pt x="1848910" y="228600"/>
                </a:lnTo>
                <a:lnTo>
                  <a:pt x="1848656" y="241300"/>
                </a:lnTo>
                <a:lnTo>
                  <a:pt x="1848456" y="266700"/>
                </a:lnTo>
                <a:lnTo>
                  <a:pt x="1848088" y="279400"/>
                </a:lnTo>
                <a:lnTo>
                  <a:pt x="1819714" y="279400"/>
                </a:lnTo>
                <a:lnTo>
                  <a:pt x="1820607" y="292100"/>
                </a:lnTo>
                <a:lnTo>
                  <a:pt x="1817769" y="292100"/>
                </a:lnTo>
                <a:lnTo>
                  <a:pt x="1817243" y="304800"/>
                </a:lnTo>
                <a:lnTo>
                  <a:pt x="1815618" y="304800"/>
                </a:lnTo>
                <a:lnTo>
                  <a:pt x="1814201" y="317500"/>
                </a:lnTo>
                <a:lnTo>
                  <a:pt x="1812991" y="317500"/>
                </a:lnTo>
                <a:lnTo>
                  <a:pt x="1811989" y="330200"/>
                </a:lnTo>
                <a:lnTo>
                  <a:pt x="1810472" y="342900"/>
                </a:lnTo>
                <a:lnTo>
                  <a:pt x="1809151" y="355600"/>
                </a:lnTo>
                <a:lnTo>
                  <a:pt x="1807674" y="368300"/>
                </a:lnTo>
                <a:lnTo>
                  <a:pt x="1805683" y="381000"/>
                </a:lnTo>
                <a:lnTo>
                  <a:pt x="1801928" y="406400"/>
                </a:lnTo>
                <a:lnTo>
                  <a:pt x="1798695" y="431800"/>
                </a:lnTo>
                <a:lnTo>
                  <a:pt x="1795856" y="457200"/>
                </a:lnTo>
                <a:lnTo>
                  <a:pt x="1793283" y="482600"/>
                </a:lnTo>
                <a:lnTo>
                  <a:pt x="1789789" y="520700"/>
                </a:lnTo>
                <a:lnTo>
                  <a:pt x="1786058" y="558800"/>
                </a:lnTo>
                <a:lnTo>
                  <a:pt x="1782288" y="584200"/>
                </a:lnTo>
                <a:lnTo>
                  <a:pt x="1778675" y="622300"/>
                </a:lnTo>
                <a:lnTo>
                  <a:pt x="1775204" y="660400"/>
                </a:lnTo>
                <a:lnTo>
                  <a:pt x="1771792" y="685800"/>
                </a:lnTo>
                <a:lnTo>
                  <a:pt x="1768537" y="723900"/>
                </a:lnTo>
                <a:lnTo>
                  <a:pt x="1765539" y="749300"/>
                </a:lnTo>
                <a:lnTo>
                  <a:pt x="1763504" y="774700"/>
                </a:lnTo>
                <a:lnTo>
                  <a:pt x="1762397" y="800100"/>
                </a:lnTo>
                <a:lnTo>
                  <a:pt x="1762217" y="825500"/>
                </a:lnTo>
                <a:lnTo>
                  <a:pt x="1762964" y="850900"/>
                </a:lnTo>
                <a:lnTo>
                  <a:pt x="1766201" y="901700"/>
                </a:lnTo>
                <a:lnTo>
                  <a:pt x="1769326" y="952500"/>
                </a:lnTo>
                <a:lnTo>
                  <a:pt x="1772554" y="1003300"/>
                </a:lnTo>
                <a:lnTo>
                  <a:pt x="1776097" y="1054100"/>
                </a:lnTo>
                <a:lnTo>
                  <a:pt x="1780168" y="1104900"/>
                </a:lnTo>
                <a:lnTo>
                  <a:pt x="1784981" y="1143000"/>
                </a:lnTo>
                <a:lnTo>
                  <a:pt x="1788311" y="1181100"/>
                </a:lnTo>
                <a:lnTo>
                  <a:pt x="1789998" y="1193800"/>
                </a:lnTo>
                <a:lnTo>
                  <a:pt x="1791759" y="1206500"/>
                </a:lnTo>
                <a:lnTo>
                  <a:pt x="1792711" y="1219200"/>
                </a:lnTo>
                <a:lnTo>
                  <a:pt x="1793776" y="1231900"/>
                </a:lnTo>
                <a:lnTo>
                  <a:pt x="1794988" y="1231900"/>
                </a:lnTo>
                <a:lnTo>
                  <a:pt x="1796383" y="1244600"/>
                </a:lnTo>
                <a:lnTo>
                  <a:pt x="1805683" y="1295400"/>
                </a:lnTo>
                <a:lnTo>
                  <a:pt x="1814071" y="1346200"/>
                </a:lnTo>
                <a:lnTo>
                  <a:pt x="1821957" y="1409700"/>
                </a:lnTo>
                <a:lnTo>
                  <a:pt x="1829749" y="1460500"/>
                </a:lnTo>
                <a:lnTo>
                  <a:pt x="1833477" y="1485900"/>
                </a:lnTo>
                <a:close/>
              </a:path>
              <a:path w="4495165" h="4419600">
                <a:moveTo>
                  <a:pt x="2357670" y="1485900"/>
                </a:moveTo>
                <a:lnTo>
                  <a:pt x="2336861" y="1485900"/>
                </a:lnTo>
                <a:lnTo>
                  <a:pt x="2337492" y="1473200"/>
                </a:lnTo>
                <a:lnTo>
                  <a:pt x="2342326" y="1447800"/>
                </a:lnTo>
                <a:lnTo>
                  <a:pt x="2344629" y="1435100"/>
                </a:lnTo>
                <a:lnTo>
                  <a:pt x="2346687" y="1409700"/>
                </a:lnTo>
                <a:lnTo>
                  <a:pt x="2353657" y="1358900"/>
                </a:lnTo>
                <a:lnTo>
                  <a:pt x="2361308" y="1295400"/>
                </a:lnTo>
                <a:lnTo>
                  <a:pt x="2369845" y="1244600"/>
                </a:lnTo>
                <a:lnTo>
                  <a:pt x="2379475" y="1193800"/>
                </a:lnTo>
                <a:lnTo>
                  <a:pt x="2387363" y="1143000"/>
                </a:lnTo>
                <a:lnTo>
                  <a:pt x="2395757" y="1104900"/>
                </a:lnTo>
                <a:lnTo>
                  <a:pt x="2404340" y="1066800"/>
                </a:lnTo>
                <a:lnTo>
                  <a:pt x="2412789" y="1028700"/>
                </a:lnTo>
                <a:lnTo>
                  <a:pt x="2419899" y="990600"/>
                </a:lnTo>
                <a:lnTo>
                  <a:pt x="2427981" y="965200"/>
                </a:lnTo>
                <a:lnTo>
                  <a:pt x="2436426" y="927100"/>
                </a:lnTo>
                <a:lnTo>
                  <a:pt x="2444631" y="901700"/>
                </a:lnTo>
                <a:lnTo>
                  <a:pt x="2457200" y="850900"/>
                </a:lnTo>
                <a:lnTo>
                  <a:pt x="2471263" y="812800"/>
                </a:lnTo>
                <a:lnTo>
                  <a:pt x="2486534" y="762000"/>
                </a:lnTo>
                <a:lnTo>
                  <a:pt x="2502728" y="711200"/>
                </a:lnTo>
                <a:lnTo>
                  <a:pt x="2519560" y="673100"/>
                </a:lnTo>
                <a:lnTo>
                  <a:pt x="2523800" y="660400"/>
                </a:lnTo>
                <a:lnTo>
                  <a:pt x="2528263" y="647700"/>
                </a:lnTo>
                <a:lnTo>
                  <a:pt x="2532853" y="635000"/>
                </a:lnTo>
                <a:lnTo>
                  <a:pt x="2537478" y="622300"/>
                </a:lnTo>
                <a:lnTo>
                  <a:pt x="2540525" y="622300"/>
                </a:lnTo>
                <a:lnTo>
                  <a:pt x="2544518" y="609600"/>
                </a:lnTo>
                <a:lnTo>
                  <a:pt x="2547251" y="609600"/>
                </a:lnTo>
                <a:lnTo>
                  <a:pt x="2561867" y="571500"/>
                </a:lnTo>
                <a:lnTo>
                  <a:pt x="2577756" y="533400"/>
                </a:lnTo>
                <a:lnTo>
                  <a:pt x="2594918" y="508000"/>
                </a:lnTo>
                <a:lnTo>
                  <a:pt x="2613352" y="469900"/>
                </a:lnTo>
                <a:lnTo>
                  <a:pt x="2638378" y="419100"/>
                </a:lnTo>
                <a:lnTo>
                  <a:pt x="2664978" y="381000"/>
                </a:lnTo>
                <a:lnTo>
                  <a:pt x="2693640" y="342900"/>
                </a:lnTo>
                <a:lnTo>
                  <a:pt x="2724855" y="304800"/>
                </a:lnTo>
                <a:lnTo>
                  <a:pt x="2759112" y="266700"/>
                </a:lnTo>
                <a:lnTo>
                  <a:pt x="2765626" y="254000"/>
                </a:lnTo>
                <a:lnTo>
                  <a:pt x="2772012" y="254000"/>
                </a:lnTo>
                <a:lnTo>
                  <a:pt x="2778280" y="241300"/>
                </a:lnTo>
                <a:lnTo>
                  <a:pt x="2784439" y="241300"/>
                </a:lnTo>
                <a:lnTo>
                  <a:pt x="2797366" y="228600"/>
                </a:lnTo>
                <a:lnTo>
                  <a:pt x="2810914" y="215900"/>
                </a:lnTo>
                <a:lnTo>
                  <a:pt x="2825084" y="203200"/>
                </a:lnTo>
                <a:lnTo>
                  <a:pt x="2839874" y="190500"/>
                </a:lnTo>
                <a:lnTo>
                  <a:pt x="2874193" y="190500"/>
                </a:lnTo>
                <a:lnTo>
                  <a:pt x="2872266" y="203200"/>
                </a:lnTo>
                <a:lnTo>
                  <a:pt x="2869404" y="203200"/>
                </a:lnTo>
                <a:lnTo>
                  <a:pt x="2864866" y="215900"/>
                </a:lnTo>
                <a:lnTo>
                  <a:pt x="2859979" y="215900"/>
                </a:lnTo>
                <a:lnTo>
                  <a:pt x="2855062" y="228600"/>
                </a:lnTo>
                <a:lnTo>
                  <a:pt x="2850435" y="228600"/>
                </a:lnTo>
                <a:lnTo>
                  <a:pt x="2842891" y="241300"/>
                </a:lnTo>
                <a:lnTo>
                  <a:pt x="2835440" y="254000"/>
                </a:lnTo>
                <a:lnTo>
                  <a:pt x="2828275" y="266700"/>
                </a:lnTo>
                <a:lnTo>
                  <a:pt x="2783546" y="266700"/>
                </a:lnTo>
                <a:lnTo>
                  <a:pt x="2778545" y="279400"/>
                </a:lnTo>
                <a:lnTo>
                  <a:pt x="2769464" y="279400"/>
                </a:lnTo>
                <a:lnTo>
                  <a:pt x="2750001" y="304800"/>
                </a:lnTo>
                <a:lnTo>
                  <a:pt x="2731595" y="317500"/>
                </a:lnTo>
                <a:lnTo>
                  <a:pt x="2714244" y="342900"/>
                </a:lnTo>
                <a:lnTo>
                  <a:pt x="2697950" y="368300"/>
                </a:lnTo>
                <a:lnTo>
                  <a:pt x="2671092" y="406400"/>
                </a:lnTo>
                <a:lnTo>
                  <a:pt x="2645852" y="444500"/>
                </a:lnTo>
                <a:lnTo>
                  <a:pt x="2622227" y="495300"/>
                </a:lnTo>
                <a:lnTo>
                  <a:pt x="2600220" y="533400"/>
                </a:lnTo>
                <a:lnTo>
                  <a:pt x="2579829" y="571500"/>
                </a:lnTo>
                <a:lnTo>
                  <a:pt x="2564081" y="609600"/>
                </a:lnTo>
                <a:lnTo>
                  <a:pt x="2548821" y="647700"/>
                </a:lnTo>
                <a:lnTo>
                  <a:pt x="2534142" y="685800"/>
                </a:lnTo>
                <a:lnTo>
                  <a:pt x="2520138" y="723900"/>
                </a:lnTo>
                <a:lnTo>
                  <a:pt x="2502833" y="774700"/>
                </a:lnTo>
                <a:lnTo>
                  <a:pt x="2486877" y="825500"/>
                </a:lnTo>
                <a:lnTo>
                  <a:pt x="2472065" y="876300"/>
                </a:lnTo>
                <a:lnTo>
                  <a:pt x="2458188" y="927100"/>
                </a:lnTo>
                <a:lnTo>
                  <a:pt x="2453647" y="939800"/>
                </a:lnTo>
                <a:lnTo>
                  <a:pt x="2449052" y="952500"/>
                </a:lnTo>
                <a:lnTo>
                  <a:pt x="2444584" y="977900"/>
                </a:lnTo>
                <a:lnTo>
                  <a:pt x="2440428" y="990600"/>
                </a:lnTo>
                <a:lnTo>
                  <a:pt x="2429352" y="1041400"/>
                </a:lnTo>
                <a:lnTo>
                  <a:pt x="2418553" y="1092200"/>
                </a:lnTo>
                <a:lnTo>
                  <a:pt x="2408257" y="1143000"/>
                </a:lnTo>
                <a:lnTo>
                  <a:pt x="2398687" y="1193800"/>
                </a:lnTo>
                <a:lnTo>
                  <a:pt x="2390070" y="1231900"/>
                </a:lnTo>
                <a:lnTo>
                  <a:pt x="2382628" y="1282700"/>
                </a:lnTo>
                <a:lnTo>
                  <a:pt x="2373032" y="1358900"/>
                </a:lnTo>
                <a:lnTo>
                  <a:pt x="2368360" y="1397000"/>
                </a:lnTo>
                <a:lnTo>
                  <a:pt x="2363870" y="1435100"/>
                </a:lnTo>
                <a:lnTo>
                  <a:pt x="2357670" y="1485900"/>
                </a:lnTo>
                <a:close/>
              </a:path>
              <a:path w="4495165" h="4419600">
                <a:moveTo>
                  <a:pt x="660610" y="215900"/>
                </a:moveTo>
                <a:lnTo>
                  <a:pt x="651641" y="215900"/>
                </a:lnTo>
                <a:lnTo>
                  <a:pt x="656266" y="203200"/>
                </a:lnTo>
                <a:lnTo>
                  <a:pt x="660610" y="215900"/>
                </a:lnTo>
                <a:close/>
              </a:path>
              <a:path w="4495165" h="4419600">
                <a:moveTo>
                  <a:pt x="1126752" y="1155700"/>
                </a:moveTo>
                <a:lnTo>
                  <a:pt x="1107912" y="1155700"/>
                </a:lnTo>
                <a:lnTo>
                  <a:pt x="1085187" y="1117600"/>
                </a:lnTo>
                <a:lnTo>
                  <a:pt x="1067639" y="1079500"/>
                </a:lnTo>
                <a:lnTo>
                  <a:pt x="1050957" y="1041400"/>
                </a:lnTo>
                <a:lnTo>
                  <a:pt x="1034010" y="1016000"/>
                </a:lnTo>
                <a:lnTo>
                  <a:pt x="1004861" y="952500"/>
                </a:lnTo>
                <a:lnTo>
                  <a:pt x="989720" y="927100"/>
                </a:lnTo>
                <a:lnTo>
                  <a:pt x="973426" y="901700"/>
                </a:lnTo>
                <a:lnTo>
                  <a:pt x="960243" y="876300"/>
                </a:lnTo>
                <a:lnTo>
                  <a:pt x="948158" y="850900"/>
                </a:lnTo>
                <a:lnTo>
                  <a:pt x="936517" y="825500"/>
                </a:lnTo>
                <a:lnTo>
                  <a:pt x="924664" y="800100"/>
                </a:lnTo>
                <a:lnTo>
                  <a:pt x="914784" y="787400"/>
                </a:lnTo>
                <a:lnTo>
                  <a:pt x="904776" y="762000"/>
                </a:lnTo>
                <a:lnTo>
                  <a:pt x="894058" y="749300"/>
                </a:lnTo>
                <a:lnTo>
                  <a:pt x="882050" y="723900"/>
                </a:lnTo>
                <a:lnTo>
                  <a:pt x="876667" y="711200"/>
                </a:lnTo>
                <a:lnTo>
                  <a:pt x="871633" y="711200"/>
                </a:lnTo>
                <a:lnTo>
                  <a:pt x="866947" y="698500"/>
                </a:lnTo>
                <a:lnTo>
                  <a:pt x="862608" y="685800"/>
                </a:lnTo>
                <a:lnTo>
                  <a:pt x="853881" y="673100"/>
                </a:lnTo>
                <a:lnTo>
                  <a:pt x="844518" y="647700"/>
                </a:lnTo>
                <a:lnTo>
                  <a:pt x="834519" y="635000"/>
                </a:lnTo>
                <a:lnTo>
                  <a:pt x="823883" y="622300"/>
                </a:lnTo>
                <a:lnTo>
                  <a:pt x="818940" y="609600"/>
                </a:lnTo>
                <a:lnTo>
                  <a:pt x="814368" y="609600"/>
                </a:lnTo>
                <a:lnTo>
                  <a:pt x="810165" y="596900"/>
                </a:lnTo>
                <a:lnTo>
                  <a:pt x="806333" y="584200"/>
                </a:lnTo>
                <a:lnTo>
                  <a:pt x="788318" y="546100"/>
                </a:lnTo>
                <a:lnTo>
                  <a:pt x="769238" y="508000"/>
                </a:lnTo>
                <a:lnTo>
                  <a:pt x="749093" y="482600"/>
                </a:lnTo>
                <a:lnTo>
                  <a:pt x="727883" y="444500"/>
                </a:lnTo>
                <a:lnTo>
                  <a:pt x="723995" y="431800"/>
                </a:lnTo>
                <a:lnTo>
                  <a:pt x="720790" y="431800"/>
                </a:lnTo>
                <a:lnTo>
                  <a:pt x="703563" y="393700"/>
                </a:lnTo>
                <a:lnTo>
                  <a:pt x="689880" y="368300"/>
                </a:lnTo>
                <a:lnTo>
                  <a:pt x="676099" y="330200"/>
                </a:lnTo>
                <a:lnTo>
                  <a:pt x="661992" y="304800"/>
                </a:lnTo>
                <a:lnTo>
                  <a:pt x="653578" y="292100"/>
                </a:lnTo>
                <a:lnTo>
                  <a:pt x="647529" y="266700"/>
                </a:lnTo>
                <a:lnTo>
                  <a:pt x="643312" y="254000"/>
                </a:lnTo>
                <a:lnTo>
                  <a:pt x="640396" y="228600"/>
                </a:lnTo>
                <a:lnTo>
                  <a:pt x="640529" y="228600"/>
                </a:lnTo>
                <a:lnTo>
                  <a:pt x="641046" y="215900"/>
                </a:lnTo>
                <a:lnTo>
                  <a:pt x="664672" y="215900"/>
                </a:lnTo>
                <a:lnTo>
                  <a:pt x="683777" y="228600"/>
                </a:lnTo>
                <a:lnTo>
                  <a:pt x="701854" y="254000"/>
                </a:lnTo>
                <a:lnTo>
                  <a:pt x="718903" y="266700"/>
                </a:lnTo>
                <a:lnTo>
                  <a:pt x="668927" y="266700"/>
                </a:lnTo>
                <a:lnTo>
                  <a:pt x="669369" y="279400"/>
                </a:lnTo>
                <a:lnTo>
                  <a:pt x="672067" y="292100"/>
                </a:lnTo>
                <a:lnTo>
                  <a:pt x="676006" y="292100"/>
                </a:lnTo>
                <a:lnTo>
                  <a:pt x="680172" y="304800"/>
                </a:lnTo>
                <a:lnTo>
                  <a:pt x="719449" y="381000"/>
                </a:lnTo>
                <a:lnTo>
                  <a:pt x="740068" y="431800"/>
                </a:lnTo>
                <a:lnTo>
                  <a:pt x="762510" y="469900"/>
                </a:lnTo>
                <a:lnTo>
                  <a:pt x="778704" y="495300"/>
                </a:lnTo>
                <a:lnTo>
                  <a:pt x="794015" y="520700"/>
                </a:lnTo>
                <a:lnTo>
                  <a:pt x="808444" y="546100"/>
                </a:lnTo>
                <a:lnTo>
                  <a:pt x="821991" y="584200"/>
                </a:lnTo>
                <a:lnTo>
                  <a:pt x="826286" y="584200"/>
                </a:lnTo>
                <a:lnTo>
                  <a:pt x="831028" y="596900"/>
                </a:lnTo>
                <a:lnTo>
                  <a:pt x="836217" y="609600"/>
                </a:lnTo>
                <a:lnTo>
                  <a:pt x="851280" y="635000"/>
                </a:lnTo>
                <a:lnTo>
                  <a:pt x="860132" y="647700"/>
                </a:lnTo>
                <a:lnTo>
                  <a:pt x="868409" y="660400"/>
                </a:lnTo>
                <a:lnTo>
                  <a:pt x="876112" y="673100"/>
                </a:lnTo>
                <a:lnTo>
                  <a:pt x="881427" y="685800"/>
                </a:lnTo>
                <a:lnTo>
                  <a:pt x="887122" y="698500"/>
                </a:lnTo>
                <a:lnTo>
                  <a:pt x="893197" y="711200"/>
                </a:lnTo>
                <a:lnTo>
                  <a:pt x="899652" y="723900"/>
                </a:lnTo>
                <a:lnTo>
                  <a:pt x="911401" y="736600"/>
                </a:lnTo>
                <a:lnTo>
                  <a:pt x="922498" y="762000"/>
                </a:lnTo>
                <a:lnTo>
                  <a:pt x="932944" y="774700"/>
                </a:lnTo>
                <a:lnTo>
                  <a:pt x="954550" y="825500"/>
                </a:lnTo>
                <a:lnTo>
                  <a:pt x="966325" y="850900"/>
                </a:lnTo>
                <a:lnTo>
                  <a:pt x="978525" y="876300"/>
                </a:lnTo>
                <a:lnTo>
                  <a:pt x="991606" y="889000"/>
                </a:lnTo>
                <a:lnTo>
                  <a:pt x="1002578" y="914400"/>
                </a:lnTo>
                <a:lnTo>
                  <a:pt x="1013215" y="927100"/>
                </a:lnTo>
                <a:lnTo>
                  <a:pt x="1023557" y="952500"/>
                </a:lnTo>
                <a:lnTo>
                  <a:pt x="1033642" y="965200"/>
                </a:lnTo>
                <a:lnTo>
                  <a:pt x="1056060" y="1016000"/>
                </a:lnTo>
                <a:lnTo>
                  <a:pt x="1078167" y="1066800"/>
                </a:lnTo>
                <a:lnTo>
                  <a:pt x="1101289" y="1104900"/>
                </a:lnTo>
                <a:lnTo>
                  <a:pt x="1126752" y="1155700"/>
                </a:lnTo>
                <a:close/>
              </a:path>
              <a:path w="4495165" h="4419600">
                <a:moveTo>
                  <a:pt x="1098009" y="381000"/>
                </a:moveTo>
                <a:lnTo>
                  <a:pt x="1081983" y="381000"/>
                </a:lnTo>
                <a:lnTo>
                  <a:pt x="1067369" y="330200"/>
                </a:lnTo>
                <a:lnTo>
                  <a:pt x="1059941" y="292100"/>
                </a:lnTo>
                <a:lnTo>
                  <a:pt x="1052242" y="266700"/>
                </a:lnTo>
                <a:lnTo>
                  <a:pt x="1047975" y="254000"/>
                </a:lnTo>
                <a:lnTo>
                  <a:pt x="1042968" y="241300"/>
                </a:lnTo>
                <a:lnTo>
                  <a:pt x="1036740" y="228600"/>
                </a:lnTo>
                <a:lnTo>
                  <a:pt x="1028807" y="215900"/>
                </a:lnTo>
                <a:lnTo>
                  <a:pt x="1052032" y="215900"/>
                </a:lnTo>
                <a:lnTo>
                  <a:pt x="1064644" y="254000"/>
                </a:lnTo>
                <a:lnTo>
                  <a:pt x="1076274" y="292100"/>
                </a:lnTo>
                <a:lnTo>
                  <a:pt x="1086923" y="330200"/>
                </a:lnTo>
                <a:lnTo>
                  <a:pt x="1096590" y="368300"/>
                </a:lnTo>
                <a:lnTo>
                  <a:pt x="1098009" y="381000"/>
                </a:lnTo>
                <a:close/>
              </a:path>
              <a:path w="4495165" h="4419600">
                <a:moveTo>
                  <a:pt x="1134213" y="914400"/>
                </a:moveTo>
                <a:lnTo>
                  <a:pt x="1116715" y="914400"/>
                </a:lnTo>
                <a:lnTo>
                  <a:pt x="1107568" y="901700"/>
                </a:lnTo>
                <a:lnTo>
                  <a:pt x="1099500" y="889000"/>
                </a:lnTo>
                <a:lnTo>
                  <a:pt x="1092014" y="876300"/>
                </a:lnTo>
                <a:lnTo>
                  <a:pt x="1084610" y="850900"/>
                </a:lnTo>
                <a:lnTo>
                  <a:pt x="1077396" y="838200"/>
                </a:lnTo>
                <a:lnTo>
                  <a:pt x="1069824" y="825500"/>
                </a:lnTo>
                <a:lnTo>
                  <a:pt x="1061895" y="812800"/>
                </a:lnTo>
                <a:lnTo>
                  <a:pt x="1053609" y="800100"/>
                </a:lnTo>
                <a:lnTo>
                  <a:pt x="1046088" y="787400"/>
                </a:lnTo>
                <a:lnTo>
                  <a:pt x="1038837" y="774700"/>
                </a:lnTo>
                <a:lnTo>
                  <a:pt x="1031774" y="762000"/>
                </a:lnTo>
                <a:lnTo>
                  <a:pt x="1024814" y="749300"/>
                </a:lnTo>
                <a:lnTo>
                  <a:pt x="1021570" y="749300"/>
                </a:lnTo>
                <a:lnTo>
                  <a:pt x="1018168" y="736600"/>
                </a:lnTo>
                <a:lnTo>
                  <a:pt x="1014608" y="736600"/>
                </a:lnTo>
                <a:lnTo>
                  <a:pt x="1010890" y="723900"/>
                </a:lnTo>
                <a:lnTo>
                  <a:pt x="1001479" y="711200"/>
                </a:lnTo>
                <a:lnTo>
                  <a:pt x="992728" y="698500"/>
                </a:lnTo>
                <a:lnTo>
                  <a:pt x="984638" y="685800"/>
                </a:lnTo>
                <a:lnTo>
                  <a:pt x="977209" y="673100"/>
                </a:lnTo>
                <a:lnTo>
                  <a:pt x="968942" y="660400"/>
                </a:lnTo>
                <a:lnTo>
                  <a:pt x="959468" y="647700"/>
                </a:lnTo>
                <a:lnTo>
                  <a:pt x="949669" y="622300"/>
                </a:lnTo>
                <a:lnTo>
                  <a:pt x="940427" y="609600"/>
                </a:lnTo>
                <a:lnTo>
                  <a:pt x="923137" y="584200"/>
                </a:lnTo>
                <a:lnTo>
                  <a:pt x="905084" y="558800"/>
                </a:lnTo>
                <a:lnTo>
                  <a:pt x="886509" y="533400"/>
                </a:lnTo>
                <a:lnTo>
                  <a:pt x="867652" y="495300"/>
                </a:lnTo>
                <a:lnTo>
                  <a:pt x="842317" y="469900"/>
                </a:lnTo>
                <a:lnTo>
                  <a:pt x="816184" y="431800"/>
                </a:lnTo>
                <a:lnTo>
                  <a:pt x="789815" y="393700"/>
                </a:lnTo>
                <a:lnTo>
                  <a:pt x="762615" y="355600"/>
                </a:lnTo>
                <a:lnTo>
                  <a:pt x="754733" y="355600"/>
                </a:lnTo>
                <a:lnTo>
                  <a:pt x="742911" y="330200"/>
                </a:lnTo>
                <a:lnTo>
                  <a:pt x="738865" y="330200"/>
                </a:lnTo>
                <a:lnTo>
                  <a:pt x="736763" y="317500"/>
                </a:lnTo>
                <a:lnTo>
                  <a:pt x="699981" y="317500"/>
                </a:lnTo>
                <a:lnTo>
                  <a:pt x="692408" y="304800"/>
                </a:lnTo>
                <a:lnTo>
                  <a:pt x="685617" y="292100"/>
                </a:lnTo>
                <a:lnTo>
                  <a:pt x="679152" y="279400"/>
                </a:lnTo>
                <a:lnTo>
                  <a:pt x="672553" y="266700"/>
                </a:lnTo>
                <a:lnTo>
                  <a:pt x="718903" y="266700"/>
                </a:lnTo>
                <a:lnTo>
                  <a:pt x="734924" y="292100"/>
                </a:lnTo>
                <a:lnTo>
                  <a:pt x="710605" y="292100"/>
                </a:lnTo>
                <a:lnTo>
                  <a:pt x="711384" y="304800"/>
                </a:lnTo>
                <a:lnTo>
                  <a:pt x="745986" y="304800"/>
                </a:lnTo>
                <a:lnTo>
                  <a:pt x="768110" y="330200"/>
                </a:lnTo>
                <a:lnTo>
                  <a:pt x="801275" y="381000"/>
                </a:lnTo>
                <a:lnTo>
                  <a:pt x="834264" y="419100"/>
                </a:lnTo>
                <a:lnTo>
                  <a:pt x="866917" y="469900"/>
                </a:lnTo>
                <a:lnTo>
                  <a:pt x="879636" y="482600"/>
                </a:lnTo>
                <a:lnTo>
                  <a:pt x="892139" y="508000"/>
                </a:lnTo>
                <a:lnTo>
                  <a:pt x="904484" y="520700"/>
                </a:lnTo>
                <a:lnTo>
                  <a:pt x="916730" y="546100"/>
                </a:lnTo>
                <a:lnTo>
                  <a:pt x="931487" y="571500"/>
                </a:lnTo>
                <a:lnTo>
                  <a:pt x="945610" y="584200"/>
                </a:lnTo>
                <a:lnTo>
                  <a:pt x="960215" y="609600"/>
                </a:lnTo>
                <a:lnTo>
                  <a:pt x="976421" y="635000"/>
                </a:lnTo>
                <a:lnTo>
                  <a:pt x="978785" y="635000"/>
                </a:lnTo>
                <a:lnTo>
                  <a:pt x="994933" y="673100"/>
                </a:lnTo>
                <a:lnTo>
                  <a:pt x="1012913" y="698500"/>
                </a:lnTo>
                <a:lnTo>
                  <a:pt x="1031366" y="723900"/>
                </a:lnTo>
                <a:lnTo>
                  <a:pt x="1048933" y="762000"/>
                </a:lnTo>
                <a:lnTo>
                  <a:pt x="1052360" y="762000"/>
                </a:lnTo>
                <a:lnTo>
                  <a:pt x="1056336" y="774700"/>
                </a:lnTo>
                <a:lnTo>
                  <a:pt x="1060861" y="774700"/>
                </a:lnTo>
                <a:lnTo>
                  <a:pt x="1068748" y="787400"/>
                </a:lnTo>
                <a:lnTo>
                  <a:pt x="1076079" y="800100"/>
                </a:lnTo>
                <a:lnTo>
                  <a:pt x="1082856" y="812800"/>
                </a:lnTo>
                <a:lnTo>
                  <a:pt x="1089077" y="825500"/>
                </a:lnTo>
                <a:lnTo>
                  <a:pt x="1099566" y="850900"/>
                </a:lnTo>
                <a:lnTo>
                  <a:pt x="1110128" y="863600"/>
                </a:lnTo>
                <a:lnTo>
                  <a:pt x="1121449" y="889000"/>
                </a:lnTo>
                <a:lnTo>
                  <a:pt x="1134213" y="914400"/>
                </a:lnTo>
                <a:close/>
              </a:path>
              <a:path w="4495165" h="4419600">
                <a:moveTo>
                  <a:pt x="2333282" y="3124200"/>
                </a:moveTo>
                <a:lnTo>
                  <a:pt x="2315633" y="3124200"/>
                </a:lnTo>
                <a:lnTo>
                  <a:pt x="2315791" y="3111500"/>
                </a:lnTo>
                <a:lnTo>
                  <a:pt x="2313584" y="3111500"/>
                </a:lnTo>
                <a:lnTo>
                  <a:pt x="2311482" y="3098800"/>
                </a:lnTo>
                <a:lnTo>
                  <a:pt x="2313936" y="3098800"/>
                </a:lnTo>
                <a:lnTo>
                  <a:pt x="2314882" y="3086100"/>
                </a:lnTo>
                <a:lnTo>
                  <a:pt x="2315528" y="3086100"/>
                </a:lnTo>
                <a:lnTo>
                  <a:pt x="2318859" y="3048000"/>
                </a:lnTo>
                <a:lnTo>
                  <a:pt x="2322707" y="2984500"/>
                </a:lnTo>
                <a:lnTo>
                  <a:pt x="2325777" y="2908300"/>
                </a:lnTo>
                <a:lnTo>
                  <a:pt x="2326773" y="2882900"/>
                </a:lnTo>
                <a:lnTo>
                  <a:pt x="2325638" y="2844800"/>
                </a:lnTo>
                <a:lnTo>
                  <a:pt x="2326077" y="2819400"/>
                </a:lnTo>
                <a:lnTo>
                  <a:pt x="2327362" y="2794000"/>
                </a:lnTo>
                <a:lnTo>
                  <a:pt x="2328874" y="2768600"/>
                </a:lnTo>
                <a:lnTo>
                  <a:pt x="2332088" y="2705100"/>
                </a:lnTo>
                <a:lnTo>
                  <a:pt x="2335440" y="2654300"/>
                </a:lnTo>
                <a:lnTo>
                  <a:pt x="2338957" y="2603500"/>
                </a:lnTo>
                <a:lnTo>
                  <a:pt x="2342662" y="2540000"/>
                </a:lnTo>
                <a:lnTo>
                  <a:pt x="2346582" y="2489200"/>
                </a:lnTo>
                <a:lnTo>
                  <a:pt x="2350064" y="2438400"/>
                </a:lnTo>
                <a:lnTo>
                  <a:pt x="2352999" y="2387600"/>
                </a:lnTo>
                <a:lnTo>
                  <a:pt x="2355589" y="2336800"/>
                </a:lnTo>
                <a:lnTo>
                  <a:pt x="2358037" y="2286000"/>
                </a:lnTo>
                <a:lnTo>
                  <a:pt x="2360467" y="2247900"/>
                </a:lnTo>
                <a:lnTo>
                  <a:pt x="2361776" y="2222500"/>
                </a:lnTo>
                <a:lnTo>
                  <a:pt x="2363291" y="2209800"/>
                </a:lnTo>
                <a:lnTo>
                  <a:pt x="2367055" y="2159000"/>
                </a:lnTo>
                <a:lnTo>
                  <a:pt x="2370937" y="2108200"/>
                </a:lnTo>
                <a:lnTo>
                  <a:pt x="2374937" y="2057400"/>
                </a:lnTo>
                <a:lnTo>
                  <a:pt x="2379055" y="2006600"/>
                </a:lnTo>
                <a:lnTo>
                  <a:pt x="2382563" y="1955800"/>
                </a:lnTo>
                <a:lnTo>
                  <a:pt x="2385570" y="1905000"/>
                </a:lnTo>
                <a:lnTo>
                  <a:pt x="2388619" y="1854200"/>
                </a:lnTo>
                <a:lnTo>
                  <a:pt x="2392256" y="1803400"/>
                </a:lnTo>
                <a:lnTo>
                  <a:pt x="2397025" y="1765300"/>
                </a:lnTo>
                <a:lnTo>
                  <a:pt x="2402541" y="1714500"/>
                </a:lnTo>
                <a:lnTo>
                  <a:pt x="2407692" y="1663700"/>
                </a:lnTo>
                <a:lnTo>
                  <a:pt x="2412764" y="1612900"/>
                </a:lnTo>
                <a:lnTo>
                  <a:pt x="2418043" y="1562100"/>
                </a:lnTo>
                <a:lnTo>
                  <a:pt x="2424211" y="1498600"/>
                </a:lnTo>
                <a:lnTo>
                  <a:pt x="2436869" y="1397000"/>
                </a:lnTo>
                <a:lnTo>
                  <a:pt x="2442991" y="1333500"/>
                </a:lnTo>
                <a:lnTo>
                  <a:pt x="2448729" y="1282700"/>
                </a:lnTo>
                <a:lnTo>
                  <a:pt x="2454833" y="1231900"/>
                </a:lnTo>
                <a:lnTo>
                  <a:pt x="2462365" y="1168400"/>
                </a:lnTo>
                <a:lnTo>
                  <a:pt x="2471237" y="1117600"/>
                </a:lnTo>
                <a:lnTo>
                  <a:pt x="2481360" y="1066800"/>
                </a:lnTo>
                <a:lnTo>
                  <a:pt x="2492185" y="1016000"/>
                </a:lnTo>
                <a:lnTo>
                  <a:pt x="2504133" y="965200"/>
                </a:lnTo>
                <a:lnTo>
                  <a:pt x="2517204" y="914400"/>
                </a:lnTo>
                <a:lnTo>
                  <a:pt x="2531398" y="863600"/>
                </a:lnTo>
                <a:lnTo>
                  <a:pt x="2546716" y="812800"/>
                </a:lnTo>
                <a:lnTo>
                  <a:pt x="2563158" y="762000"/>
                </a:lnTo>
                <a:lnTo>
                  <a:pt x="2580722" y="711200"/>
                </a:lnTo>
                <a:lnTo>
                  <a:pt x="2585546" y="698500"/>
                </a:lnTo>
                <a:lnTo>
                  <a:pt x="2589911" y="685800"/>
                </a:lnTo>
                <a:lnTo>
                  <a:pt x="2594148" y="660400"/>
                </a:lnTo>
                <a:lnTo>
                  <a:pt x="2598588" y="647700"/>
                </a:lnTo>
                <a:lnTo>
                  <a:pt x="2609747" y="609600"/>
                </a:lnTo>
                <a:lnTo>
                  <a:pt x="2615708" y="596900"/>
                </a:lnTo>
                <a:lnTo>
                  <a:pt x="2622443" y="584200"/>
                </a:lnTo>
                <a:lnTo>
                  <a:pt x="2635804" y="546100"/>
                </a:lnTo>
                <a:lnTo>
                  <a:pt x="2649806" y="520700"/>
                </a:lnTo>
                <a:lnTo>
                  <a:pt x="2664576" y="495300"/>
                </a:lnTo>
                <a:lnTo>
                  <a:pt x="2680242" y="457200"/>
                </a:lnTo>
                <a:lnTo>
                  <a:pt x="2700413" y="419100"/>
                </a:lnTo>
                <a:lnTo>
                  <a:pt x="2720978" y="381000"/>
                </a:lnTo>
                <a:lnTo>
                  <a:pt x="2742193" y="355600"/>
                </a:lnTo>
                <a:lnTo>
                  <a:pt x="2764314" y="317500"/>
                </a:lnTo>
                <a:lnTo>
                  <a:pt x="2769767" y="304800"/>
                </a:lnTo>
                <a:lnTo>
                  <a:pt x="2774915" y="292100"/>
                </a:lnTo>
                <a:lnTo>
                  <a:pt x="2779846" y="292100"/>
                </a:lnTo>
                <a:lnTo>
                  <a:pt x="2784649" y="279400"/>
                </a:lnTo>
                <a:lnTo>
                  <a:pt x="2784281" y="279400"/>
                </a:lnTo>
                <a:lnTo>
                  <a:pt x="2783546" y="266700"/>
                </a:lnTo>
                <a:lnTo>
                  <a:pt x="2828275" y="266700"/>
                </a:lnTo>
                <a:lnTo>
                  <a:pt x="2821588" y="279400"/>
                </a:lnTo>
                <a:lnTo>
                  <a:pt x="2807922" y="304800"/>
                </a:lnTo>
                <a:lnTo>
                  <a:pt x="2794508" y="330200"/>
                </a:lnTo>
                <a:lnTo>
                  <a:pt x="2767940" y="393700"/>
                </a:lnTo>
                <a:lnTo>
                  <a:pt x="2765155" y="393700"/>
                </a:lnTo>
                <a:lnTo>
                  <a:pt x="2762527" y="406400"/>
                </a:lnTo>
                <a:lnTo>
                  <a:pt x="2756226" y="419100"/>
                </a:lnTo>
                <a:lnTo>
                  <a:pt x="2722594" y="419100"/>
                </a:lnTo>
                <a:lnTo>
                  <a:pt x="2721471" y="431800"/>
                </a:lnTo>
                <a:lnTo>
                  <a:pt x="2720754" y="431800"/>
                </a:lnTo>
                <a:lnTo>
                  <a:pt x="2702978" y="457200"/>
                </a:lnTo>
                <a:lnTo>
                  <a:pt x="2686036" y="495300"/>
                </a:lnTo>
                <a:lnTo>
                  <a:pt x="2669927" y="520700"/>
                </a:lnTo>
                <a:lnTo>
                  <a:pt x="2654652" y="558800"/>
                </a:lnTo>
                <a:lnTo>
                  <a:pt x="2644462" y="571500"/>
                </a:lnTo>
                <a:lnTo>
                  <a:pt x="2635286" y="596900"/>
                </a:lnTo>
                <a:lnTo>
                  <a:pt x="2627123" y="622300"/>
                </a:lnTo>
                <a:lnTo>
                  <a:pt x="2619973" y="647700"/>
                </a:lnTo>
                <a:lnTo>
                  <a:pt x="2612104" y="673100"/>
                </a:lnTo>
                <a:lnTo>
                  <a:pt x="2603211" y="698500"/>
                </a:lnTo>
                <a:lnTo>
                  <a:pt x="2593727" y="723900"/>
                </a:lnTo>
                <a:lnTo>
                  <a:pt x="2584085" y="762000"/>
                </a:lnTo>
                <a:lnTo>
                  <a:pt x="2568656" y="800100"/>
                </a:lnTo>
                <a:lnTo>
                  <a:pt x="2552284" y="850900"/>
                </a:lnTo>
                <a:lnTo>
                  <a:pt x="2541333" y="901700"/>
                </a:lnTo>
                <a:lnTo>
                  <a:pt x="2530884" y="939800"/>
                </a:lnTo>
                <a:lnTo>
                  <a:pt x="2520873" y="977900"/>
                </a:lnTo>
                <a:lnTo>
                  <a:pt x="2508881" y="1028700"/>
                </a:lnTo>
                <a:lnTo>
                  <a:pt x="2498306" y="1079500"/>
                </a:lnTo>
                <a:lnTo>
                  <a:pt x="2488852" y="1130300"/>
                </a:lnTo>
                <a:lnTo>
                  <a:pt x="2480219" y="1181100"/>
                </a:lnTo>
                <a:lnTo>
                  <a:pt x="2472111" y="1231900"/>
                </a:lnTo>
                <a:lnTo>
                  <a:pt x="2470956" y="1244600"/>
                </a:lnTo>
                <a:lnTo>
                  <a:pt x="2470745" y="1244600"/>
                </a:lnTo>
                <a:lnTo>
                  <a:pt x="2464091" y="1308100"/>
                </a:lnTo>
                <a:lnTo>
                  <a:pt x="2452514" y="1422400"/>
                </a:lnTo>
                <a:lnTo>
                  <a:pt x="2441005" y="1524000"/>
                </a:lnTo>
                <a:lnTo>
                  <a:pt x="2424335" y="1676400"/>
                </a:lnTo>
                <a:lnTo>
                  <a:pt x="2407744" y="1841500"/>
                </a:lnTo>
                <a:lnTo>
                  <a:pt x="2407158" y="1841500"/>
                </a:lnTo>
                <a:lnTo>
                  <a:pt x="2406759" y="1854200"/>
                </a:lnTo>
                <a:lnTo>
                  <a:pt x="2406168" y="1866900"/>
                </a:lnTo>
                <a:lnTo>
                  <a:pt x="2403642" y="1917700"/>
                </a:lnTo>
                <a:lnTo>
                  <a:pt x="2400563" y="1955800"/>
                </a:lnTo>
                <a:lnTo>
                  <a:pt x="2397061" y="2006600"/>
                </a:lnTo>
                <a:lnTo>
                  <a:pt x="2393264" y="2057400"/>
                </a:lnTo>
                <a:lnTo>
                  <a:pt x="2384842" y="2159000"/>
                </a:lnTo>
                <a:lnTo>
                  <a:pt x="2380742" y="2209800"/>
                </a:lnTo>
                <a:lnTo>
                  <a:pt x="2377323" y="2260600"/>
                </a:lnTo>
                <a:lnTo>
                  <a:pt x="2374903" y="2311400"/>
                </a:lnTo>
                <a:lnTo>
                  <a:pt x="2372850" y="2362200"/>
                </a:lnTo>
                <a:lnTo>
                  <a:pt x="2370159" y="2413000"/>
                </a:lnTo>
                <a:lnTo>
                  <a:pt x="2366989" y="2463800"/>
                </a:lnTo>
                <a:lnTo>
                  <a:pt x="2363499" y="2514600"/>
                </a:lnTo>
                <a:lnTo>
                  <a:pt x="2356197" y="2616200"/>
                </a:lnTo>
                <a:lnTo>
                  <a:pt x="2352732" y="2654300"/>
                </a:lnTo>
                <a:lnTo>
                  <a:pt x="2349360" y="2705100"/>
                </a:lnTo>
                <a:lnTo>
                  <a:pt x="2346687" y="2755900"/>
                </a:lnTo>
                <a:lnTo>
                  <a:pt x="2345320" y="2794000"/>
                </a:lnTo>
                <a:lnTo>
                  <a:pt x="2345021" y="2832100"/>
                </a:lnTo>
                <a:lnTo>
                  <a:pt x="2344657" y="2857500"/>
                </a:lnTo>
                <a:lnTo>
                  <a:pt x="2344087" y="2882900"/>
                </a:lnTo>
                <a:lnTo>
                  <a:pt x="2343166" y="2921000"/>
                </a:lnTo>
                <a:lnTo>
                  <a:pt x="2340958" y="2959100"/>
                </a:lnTo>
                <a:lnTo>
                  <a:pt x="2338430" y="3009900"/>
                </a:lnTo>
                <a:lnTo>
                  <a:pt x="2335955" y="3060700"/>
                </a:lnTo>
                <a:lnTo>
                  <a:pt x="2333906" y="3098800"/>
                </a:lnTo>
                <a:lnTo>
                  <a:pt x="2333282" y="3124200"/>
                </a:lnTo>
                <a:close/>
              </a:path>
              <a:path w="4495165" h="4419600">
                <a:moveTo>
                  <a:pt x="1949814" y="2082800"/>
                </a:moveTo>
                <a:lnTo>
                  <a:pt x="1945914" y="2082800"/>
                </a:lnTo>
                <a:lnTo>
                  <a:pt x="1944560" y="2070100"/>
                </a:lnTo>
                <a:lnTo>
                  <a:pt x="1934218" y="2044700"/>
                </a:lnTo>
                <a:lnTo>
                  <a:pt x="1924409" y="2006600"/>
                </a:lnTo>
                <a:lnTo>
                  <a:pt x="1915269" y="1981200"/>
                </a:lnTo>
                <a:lnTo>
                  <a:pt x="1906938" y="1943100"/>
                </a:lnTo>
                <a:lnTo>
                  <a:pt x="1903863" y="1930400"/>
                </a:lnTo>
                <a:lnTo>
                  <a:pt x="1900823" y="1917700"/>
                </a:lnTo>
                <a:lnTo>
                  <a:pt x="1897753" y="1905000"/>
                </a:lnTo>
                <a:lnTo>
                  <a:pt x="1885450" y="1854200"/>
                </a:lnTo>
                <a:lnTo>
                  <a:pt x="1876606" y="1816100"/>
                </a:lnTo>
                <a:lnTo>
                  <a:pt x="1868373" y="1778000"/>
                </a:lnTo>
                <a:lnTo>
                  <a:pt x="1856761" y="1714500"/>
                </a:lnTo>
                <a:lnTo>
                  <a:pt x="1851339" y="1689100"/>
                </a:lnTo>
                <a:lnTo>
                  <a:pt x="1844211" y="1663700"/>
                </a:lnTo>
                <a:lnTo>
                  <a:pt x="1834793" y="1651000"/>
                </a:lnTo>
                <a:lnTo>
                  <a:pt x="1831501" y="1638300"/>
                </a:lnTo>
                <a:lnTo>
                  <a:pt x="1828652" y="1625600"/>
                </a:lnTo>
                <a:lnTo>
                  <a:pt x="1826246" y="1625600"/>
                </a:lnTo>
                <a:lnTo>
                  <a:pt x="1824285" y="1612900"/>
                </a:lnTo>
                <a:lnTo>
                  <a:pt x="1816933" y="1587500"/>
                </a:lnTo>
                <a:lnTo>
                  <a:pt x="1809060" y="1562100"/>
                </a:lnTo>
                <a:lnTo>
                  <a:pt x="1801245" y="1524000"/>
                </a:lnTo>
                <a:lnTo>
                  <a:pt x="1794071" y="1498600"/>
                </a:lnTo>
                <a:lnTo>
                  <a:pt x="1786688" y="1473200"/>
                </a:lnTo>
                <a:lnTo>
                  <a:pt x="1778866" y="1435100"/>
                </a:lnTo>
                <a:lnTo>
                  <a:pt x="1770699" y="1409700"/>
                </a:lnTo>
                <a:lnTo>
                  <a:pt x="1762282" y="1371600"/>
                </a:lnTo>
                <a:lnTo>
                  <a:pt x="1753956" y="1346200"/>
                </a:lnTo>
                <a:lnTo>
                  <a:pt x="1746117" y="1308100"/>
                </a:lnTo>
                <a:lnTo>
                  <a:pt x="1737993" y="1270000"/>
                </a:lnTo>
                <a:lnTo>
                  <a:pt x="1728810" y="1244600"/>
                </a:lnTo>
                <a:lnTo>
                  <a:pt x="1720862" y="1219200"/>
                </a:lnTo>
                <a:lnTo>
                  <a:pt x="1713421" y="1193800"/>
                </a:lnTo>
                <a:lnTo>
                  <a:pt x="1706384" y="1168400"/>
                </a:lnTo>
                <a:lnTo>
                  <a:pt x="1699648" y="1130300"/>
                </a:lnTo>
                <a:lnTo>
                  <a:pt x="1691076" y="1104900"/>
                </a:lnTo>
                <a:lnTo>
                  <a:pt x="1682459" y="1066800"/>
                </a:lnTo>
                <a:lnTo>
                  <a:pt x="1673084" y="1028700"/>
                </a:lnTo>
                <a:lnTo>
                  <a:pt x="1662236" y="990600"/>
                </a:lnTo>
                <a:lnTo>
                  <a:pt x="1658890" y="977900"/>
                </a:lnTo>
                <a:lnTo>
                  <a:pt x="1653632" y="965200"/>
                </a:lnTo>
                <a:lnTo>
                  <a:pt x="1647724" y="939800"/>
                </a:lnTo>
                <a:lnTo>
                  <a:pt x="1642427" y="927100"/>
                </a:lnTo>
                <a:lnTo>
                  <a:pt x="1632658" y="889000"/>
                </a:lnTo>
                <a:lnTo>
                  <a:pt x="1622801" y="850900"/>
                </a:lnTo>
                <a:lnTo>
                  <a:pt x="1612708" y="825500"/>
                </a:lnTo>
                <a:lnTo>
                  <a:pt x="1602230" y="787400"/>
                </a:lnTo>
                <a:lnTo>
                  <a:pt x="1592452" y="749300"/>
                </a:lnTo>
                <a:lnTo>
                  <a:pt x="1583202" y="711200"/>
                </a:lnTo>
                <a:lnTo>
                  <a:pt x="1574336" y="685800"/>
                </a:lnTo>
                <a:lnTo>
                  <a:pt x="1565711" y="647700"/>
                </a:lnTo>
                <a:lnTo>
                  <a:pt x="1557038" y="622300"/>
                </a:lnTo>
                <a:lnTo>
                  <a:pt x="1548069" y="584200"/>
                </a:lnTo>
                <a:lnTo>
                  <a:pt x="1538726" y="546100"/>
                </a:lnTo>
                <a:lnTo>
                  <a:pt x="1523378" y="495300"/>
                </a:lnTo>
                <a:lnTo>
                  <a:pt x="1518053" y="482600"/>
                </a:lnTo>
                <a:lnTo>
                  <a:pt x="1512807" y="457200"/>
                </a:lnTo>
                <a:lnTo>
                  <a:pt x="1507491" y="444500"/>
                </a:lnTo>
                <a:lnTo>
                  <a:pt x="1495498" y="393700"/>
                </a:lnTo>
                <a:lnTo>
                  <a:pt x="1489358" y="381000"/>
                </a:lnTo>
                <a:lnTo>
                  <a:pt x="1482953" y="355600"/>
                </a:lnTo>
                <a:lnTo>
                  <a:pt x="1478497" y="342900"/>
                </a:lnTo>
                <a:lnTo>
                  <a:pt x="1473830" y="330200"/>
                </a:lnTo>
                <a:lnTo>
                  <a:pt x="1469586" y="317500"/>
                </a:lnTo>
                <a:lnTo>
                  <a:pt x="1464681" y="292100"/>
                </a:lnTo>
                <a:lnTo>
                  <a:pt x="1461656" y="292100"/>
                </a:lnTo>
                <a:lnTo>
                  <a:pt x="1457325" y="279400"/>
                </a:lnTo>
                <a:lnTo>
                  <a:pt x="1476119" y="279400"/>
                </a:lnTo>
                <a:lnTo>
                  <a:pt x="1479952" y="292100"/>
                </a:lnTo>
                <a:lnTo>
                  <a:pt x="1486999" y="317500"/>
                </a:lnTo>
                <a:lnTo>
                  <a:pt x="1493430" y="330200"/>
                </a:lnTo>
                <a:lnTo>
                  <a:pt x="1499243" y="355600"/>
                </a:lnTo>
                <a:lnTo>
                  <a:pt x="1506452" y="381000"/>
                </a:lnTo>
                <a:lnTo>
                  <a:pt x="1514159" y="406400"/>
                </a:lnTo>
                <a:lnTo>
                  <a:pt x="1521935" y="431800"/>
                </a:lnTo>
                <a:lnTo>
                  <a:pt x="1529351" y="457200"/>
                </a:lnTo>
                <a:lnTo>
                  <a:pt x="1534108" y="469900"/>
                </a:lnTo>
                <a:lnTo>
                  <a:pt x="1543937" y="508000"/>
                </a:lnTo>
                <a:lnTo>
                  <a:pt x="1548635" y="520700"/>
                </a:lnTo>
                <a:lnTo>
                  <a:pt x="1589970" y="673100"/>
                </a:lnTo>
                <a:lnTo>
                  <a:pt x="1603807" y="723900"/>
                </a:lnTo>
                <a:lnTo>
                  <a:pt x="1610343" y="749300"/>
                </a:lnTo>
                <a:lnTo>
                  <a:pt x="1617003" y="774700"/>
                </a:lnTo>
                <a:lnTo>
                  <a:pt x="1623632" y="800100"/>
                </a:lnTo>
                <a:lnTo>
                  <a:pt x="1630080" y="825500"/>
                </a:lnTo>
                <a:lnTo>
                  <a:pt x="1636798" y="850900"/>
                </a:lnTo>
                <a:lnTo>
                  <a:pt x="1643906" y="863600"/>
                </a:lnTo>
                <a:lnTo>
                  <a:pt x="1650747" y="889000"/>
                </a:lnTo>
                <a:lnTo>
                  <a:pt x="1656667" y="914400"/>
                </a:lnTo>
                <a:lnTo>
                  <a:pt x="1661167" y="927100"/>
                </a:lnTo>
                <a:lnTo>
                  <a:pt x="1666736" y="952500"/>
                </a:lnTo>
                <a:lnTo>
                  <a:pt x="1671882" y="965200"/>
                </a:lnTo>
                <a:lnTo>
                  <a:pt x="1675111" y="977900"/>
                </a:lnTo>
                <a:lnTo>
                  <a:pt x="1686213" y="1016000"/>
                </a:lnTo>
                <a:lnTo>
                  <a:pt x="1696109" y="1054100"/>
                </a:lnTo>
                <a:lnTo>
                  <a:pt x="1705266" y="1092200"/>
                </a:lnTo>
                <a:lnTo>
                  <a:pt x="1714152" y="1130300"/>
                </a:lnTo>
                <a:lnTo>
                  <a:pt x="1721248" y="1155700"/>
                </a:lnTo>
                <a:lnTo>
                  <a:pt x="1728838" y="1181100"/>
                </a:lnTo>
                <a:lnTo>
                  <a:pt x="1736703" y="1206500"/>
                </a:lnTo>
                <a:lnTo>
                  <a:pt x="1744628" y="1231900"/>
                </a:lnTo>
                <a:lnTo>
                  <a:pt x="1753068" y="1270000"/>
                </a:lnTo>
                <a:lnTo>
                  <a:pt x="1760844" y="1295400"/>
                </a:lnTo>
                <a:lnTo>
                  <a:pt x="1768472" y="1333500"/>
                </a:lnTo>
                <a:lnTo>
                  <a:pt x="1776470" y="1358900"/>
                </a:lnTo>
                <a:lnTo>
                  <a:pt x="1783601" y="1384300"/>
                </a:lnTo>
                <a:lnTo>
                  <a:pt x="1790565" y="1422400"/>
                </a:lnTo>
                <a:lnTo>
                  <a:pt x="1797233" y="1447800"/>
                </a:lnTo>
                <a:lnTo>
                  <a:pt x="1803478" y="1473200"/>
                </a:lnTo>
                <a:lnTo>
                  <a:pt x="1807803" y="1473200"/>
                </a:lnTo>
                <a:lnTo>
                  <a:pt x="1810939" y="1485900"/>
                </a:lnTo>
                <a:lnTo>
                  <a:pt x="1833477" y="1485900"/>
                </a:lnTo>
                <a:lnTo>
                  <a:pt x="1835340" y="1498600"/>
                </a:lnTo>
                <a:lnTo>
                  <a:pt x="1841178" y="1536700"/>
                </a:lnTo>
                <a:lnTo>
                  <a:pt x="1847173" y="1574800"/>
                </a:lnTo>
                <a:lnTo>
                  <a:pt x="1853237" y="1600200"/>
                </a:lnTo>
                <a:lnTo>
                  <a:pt x="1855421" y="1625600"/>
                </a:lnTo>
                <a:lnTo>
                  <a:pt x="1857394" y="1638300"/>
                </a:lnTo>
                <a:lnTo>
                  <a:pt x="1859732" y="1651000"/>
                </a:lnTo>
                <a:lnTo>
                  <a:pt x="1863010" y="1663700"/>
                </a:lnTo>
                <a:lnTo>
                  <a:pt x="1868590" y="1689100"/>
                </a:lnTo>
                <a:lnTo>
                  <a:pt x="1873322" y="1714500"/>
                </a:lnTo>
                <a:lnTo>
                  <a:pt x="1877759" y="1727200"/>
                </a:lnTo>
                <a:lnTo>
                  <a:pt x="1882452" y="1752600"/>
                </a:lnTo>
                <a:lnTo>
                  <a:pt x="1900481" y="1841500"/>
                </a:lnTo>
                <a:lnTo>
                  <a:pt x="1909592" y="1879600"/>
                </a:lnTo>
                <a:lnTo>
                  <a:pt x="1918865" y="1917700"/>
                </a:lnTo>
                <a:lnTo>
                  <a:pt x="1929587" y="1955800"/>
                </a:lnTo>
                <a:lnTo>
                  <a:pt x="1933631" y="1981200"/>
                </a:lnTo>
                <a:lnTo>
                  <a:pt x="1939256" y="1993900"/>
                </a:lnTo>
                <a:lnTo>
                  <a:pt x="1944074" y="2019300"/>
                </a:lnTo>
                <a:lnTo>
                  <a:pt x="1948438" y="2044700"/>
                </a:lnTo>
                <a:lnTo>
                  <a:pt x="1952704" y="2057400"/>
                </a:lnTo>
                <a:lnTo>
                  <a:pt x="1954071" y="2070100"/>
                </a:lnTo>
                <a:lnTo>
                  <a:pt x="1955069" y="2070100"/>
                </a:lnTo>
                <a:lnTo>
                  <a:pt x="1949814" y="2082800"/>
                </a:lnTo>
                <a:close/>
              </a:path>
              <a:path w="4495165" h="4419600">
                <a:moveTo>
                  <a:pt x="2305857" y="3111500"/>
                </a:moveTo>
                <a:lnTo>
                  <a:pt x="2246999" y="3111500"/>
                </a:lnTo>
                <a:lnTo>
                  <a:pt x="2246483" y="3098800"/>
                </a:lnTo>
                <a:lnTo>
                  <a:pt x="2242913" y="3086100"/>
                </a:lnTo>
                <a:lnTo>
                  <a:pt x="2239284" y="3073400"/>
                </a:lnTo>
                <a:lnTo>
                  <a:pt x="2235694" y="3060700"/>
                </a:lnTo>
                <a:lnTo>
                  <a:pt x="2232243" y="3035300"/>
                </a:lnTo>
                <a:lnTo>
                  <a:pt x="2221971" y="2997200"/>
                </a:lnTo>
                <a:lnTo>
                  <a:pt x="2210798" y="2946400"/>
                </a:lnTo>
                <a:lnTo>
                  <a:pt x="2199339" y="2908300"/>
                </a:lnTo>
                <a:lnTo>
                  <a:pt x="2188210" y="2857500"/>
                </a:lnTo>
                <a:lnTo>
                  <a:pt x="2182155" y="2832100"/>
                </a:lnTo>
                <a:lnTo>
                  <a:pt x="2175908" y="2806700"/>
                </a:lnTo>
                <a:lnTo>
                  <a:pt x="2169612" y="2781300"/>
                </a:lnTo>
                <a:lnTo>
                  <a:pt x="2163409" y="2755900"/>
                </a:lnTo>
                <a:lnTo>
                  <a:pt x="2158137" y="2743200"/>
                </a:lnTo>
                <a:lnTo>
                  <a:pt x="2152913" y="2717800"/>
                </a:lnTo>
                <a:lnTo>
                  <a:pt x="2147789" y="2692400"/>
                </a:lnTo>
                <a:lnTo>
                  <a:pt x="2142812" y="2679700"/>
                </a:lnTo>
                <a:lnTo>
                  <a:pt x="2135348" y="2641600"/>
                </a:lnTo>
                <a:lnTo>
                  <a:pt x="2127357" y="2616200"/>
                </a:lnTo>
                <a:lnTo>
                  <a:pt x="2119514" y="2578100"/>
                </a:lnTo>
                <a:lnTo>
                  <a:pt x="2112493" y="2552700"/>
                </a:lnTo>
                <a:lnTo>
                  <a:pt x="2107053" y="2527300"/>
                </a:lnTo>
                <a:lnTo>
                  <a:pt x="2101367" y="2501900"/>
                </a:lnTo>
                <a:lnTo>
                  <a:pt x="2095070" y="2463800"/>
                </a:lnTo>
                <a:lnTo>
                  <a:pt x="2083882" y="2425700"/>
                </a:lnTo>
                <a:lnTo>
                  <a:pt x="2080513" y="2413000"/>
                </a:lnTo>
                <a:lnTo>
                  <a:pt x="2077371" y="2400300"/>
                </a:lnTo>
                <a:lnTo>
                  <a:pt x="2074135" y="2387600"/>
                </a:lnTo>
                <a:lnTo>
                  <a:pt x="2068721" y="2362200"/>
                </a:lnTo>
                <a:lnTo>
                  <a:pt x="2063370" y="2336800"/>
                </a:lnTo>
                <a:lnTo>
                  <a:pt x="2057754" y="2311400"/>
                </a:lnTo>
                <a:lnTo>
                  <a:pt x="2051541" y="2286000"/>
                </a:lnTo>
                <a:lnTo>
                  <a:pt x="2044233" y="2260600"/>
                </a:lnTo>
                <a:lnTo>
                  <a:pt x="2037446" y="2235200"/>
                </a:lnTo>
                <a:lnTo>
                  <a:pt x="2030955" y="2209800"/>
                </a:lnTo>
                <a:lnTo>
                  <a:pt x="2024533" y="2184400"/>
                </a:lnTo>
                <a:lnTo>
                  <a:pt x="2015877" y="2146300"/>
                </a:lnTo>
                <a:lnTo>
                  <a:pt x="1998427" y="2070100"/>
                </a:lnTo>
                <a:lnTo>
                  <a:pt x="1989801" y="2032000"/>
                </a:lnTo>
                <a:lnTo>
                  <a:pt x="1978918" y="1993900"/>
                </a:lnTo>
                <a:lnTo>
                  <a:pt x="1968456" y="1943100"/>
                </a:lnTo>
                <a:lnTo>
                  <a:pt x="1947917" y="1854200"/>
                </a:lnTo>
                <a:lnTo>
                  <a:pt x="1937402" y="1803400"/>
                </a:lnTo>
                <a:lnTo>
                  <a:pt x="1926432" y="1752600"/>
                </a:lnTo>
                <a:lnTo>
                  <a:pt x="1922783" y="1739900"/>
                </a:lnTo>
                <a:lnTo>
                  <a:pt x="1916412" y="1701800"/>
                </a:lnTo>
                <a:lnTo>
                  <a:pt x="1912822" y="1689100"/>
                </a:lnTo>
                <a:lnTo>
                  <a:pt x="1901791" y="1638300"/>
                </a:lnTo>
                <a:lnTo>
                  <a:pt x="1893328" y="1587500"/>
                </a:lnTo>
                <a:lnTo>
                  <a:pt x="1890820" y="1562100"/>
                </a:lnTo>
                <a:lnTo>
                  <a:pt x="1888120" y="1549400"/>
                </a:lnTo>
                <a:lnTo>
                  <a:pt x="1885252" y="1536700"/>
                </a:lnTo>
                <a:lnTo>
                  <a:pt x="1882241" y="1511300"/>
                </a:lnTo>
                <a:lnTo>
                  <a:pt x="1875470" y="1473200"/>
                </a:lnTo>
                <a:lnTo>
                  <a:pt x="1868547" y="1435100"/>
                </a:lnTo>
                <a:lnTo>
                  <a:pt x="1861810" y="1397000"/>
                </a:lnTo>
                <a:lnTo>
                  <a:pt x="1855601" y="1358900"/>
                </a:lnTo>
                <a:lnTo>
                  <a:pt x="1847700" y="1308100"/>
                </a:lnTo>
                <a:lnTo>
                  <a:pt x="1840052" y="1244600"/>
                </a:lnTo>
                <a:lnTo>
                  <a:pt x="1832756" y="1193800"/>
                </a:lnTo>
                <a:lnTo>
                  <a:pt x="1825908" y="1143000"/>
                </a:lnTo>
                <a:lnTo>
                  <a:pt x="1819609" y="1092200"/>
                </a:lnTo>
                <a:lnTo>
                  <a:pt x="1813955" y="1041400"/>
                </a:lnTo>
                <a:lnTo>
                  <a:pt x="1809046" y="977900"/>
                </a:lnTo>
                <a:lnTo>
                  <a:pt x="1805500" y="939800"/>
                </a:lnTo>
                <a:lnTo>
                  <a:pt x="1802629" y="889000"/>
                </a:lnTo>
                <a:lnTo>
                  <a:pt x="1800970" y="850900"/>
                </a:lnTo>
                <a:lnTo>
                  <a:pt x="1801060" y="800100"/>
                </a:lnTo>
                <a:lnTo>
                  <a:pt x="1802527" y="749300"/>
                </a:lnTo>
                <a:lnTo>
                  <a:pt x="1804409" y="698500"/>
                </a:lnTo>
                <a:lnTo>
                  <a:pt x="1806823" y="647700"/>
                </a:lnTo>
                <a:lnTo>
                  <a:pt x="1809887" y="596900"/>
                </a:lnTo>
                <a:lnTo>
                  <a:pt x="1813055" y="546100"/>
                </a:lnTo>
                <a:lnTo>
                  <a:pt x="1815913" y="508000"/>
                </a:lnTo>
                <a:lnTo>
                  <a:pt x="1818706" y="457200"/>
                </a:lnTo>
                <a:lnTo>
                  <a:pt x="1821677" y="406400"/>
                </a:lnTo>
                <a:lnTo>
                  <a:pt x="1825073" y="355600"/>
                </a:lnTo>
                <a:lnTo>
                  <a:pt x="1825711" y="342900"/>
                </a:lnTo>
                <a:lnTo>
                  <a:pt x="1826038" y="330200"/>
                </a:lnTo>
                <a:lnTo>
                  <a:pt x="1826159" y="317500"/>
                </a:lnTo>
                <a:lnTo>
                  <a:pt x="1826176" y="304800"/>
                </a:lnTo>
                <a:lnTo>
                  <a:pt x="1825649" y="304800"/>
                </a:lnTo>
                <a:lnTo>
                  <a:pt x="1824423" y="292100"/>
                </a:lnTo>
                <a:lnTo>
                  <a:pt x="1826125" y="292100"/>
                </a:lnTo>
                <a:lnTo>
                  <a:pt x="1826478" y="279400"/>
                </a:lnTo>
                <a:lnTo>
                  <a:pt x="1848088" y="279400"/>
                </a:lnTo>
                <a:lnTo>
                  <a:pt x="1847720" y="292100"/>
                </a:lnTo>
                <a:lnTo>
                  <a:pt x="1846703" y="317500"/>
                </a:lnTo>
                <a:lnTo>
                  <a:pt x="1845656" y="330200"/>
                </a:lnTo>
                <a:lnTo>
                  <a:pt x="1844831" y="355600"/>
                </a:lnTo>
                <a:lnTo>
                  <a:pt x="1843668" y="419100"/>
                </a:lnTo>
                <a:lnTo>
                  <a:pt x="1843065" y="457200"/>
                </a:lnTo>
                <a:lnTo>
                  <a:pt x="1841993" y="495300"/>
                </a:lnTo>
                <a:lnTo>
                  <a:pt x="1841507" y="533400"/>
                </a:lnTo>
                <a:lnTo>
                  <a:pt x="1842037" y="558800"/>
                </a:lnTo>
                <a:lnTo>
                  <a:pt x="1843583" y="596900"/>
                </a:lnTo>
                <a:lnTo>
                  <a:pt x="1846145" y="635000"/>
                </a:lnTo>
                <a:lnTo>
                  <a:pt x="1848361" y="673100"/>
                </a:lnTo>
                <a:lnTo>
                  <a:pt x="1824287" y="673100"/>
                </a:lnTo>
                <a:lnTo>
                  <a:pt x="1823183" y="685800"/>
                </a:lnTo>
                <a:lnTo>
                  <a:pt x="1822080" y="685800"/>
                </a:lnTo>
                <a:lnTo>
                  <a:pt x="1819294" y="736600"/>
                </a:lnTo>
                <a:lnTo>
                  <a:pt x="1817849" y="787400"/>
                </a:lnTo>
                <a:lnTo>
                  <a:pt x="1817744" y="825500"/>
                </a:lnTo>
                <a:lnTo>
                  <a:pt x="1818980" y="876300"/>
                </a:lnTo>
                <a:lnTo>
                  <a:pt x="1822378" y="927100"/>
                </a:lnTo>
                <a:lnTo>
                  <a:pt x="1826973" y="990600"/>
                </a:lnTo>
                <a:lnTo>
                  <a:pt x="1832524" y="1041400"/>
                </a:lnTo>
                <a:lnTo>
                  <a:pt x="1838789" y="1104900"/>
                </a:lnTo>
                <a:lnTo>
                  <a:pt x="1844597" y="1155700"/>
                </a:lnTo>
                <a:lnTo>
                  <a:pt x="1850766" y="1193800"/>
                </a:lnTo>
                <a:lnTo>
                  <a:pt x="1857279" y="1244600"/>
                </a:lnTo>
                <a:lnTo>
                  <a:pt x="1864120" y="1295400"/>
                </a:lnTo>
                <a:lnTo>
                  <a:pt x="1871274" y="1346200"/>
                </a:lnTo>
                <a:lnTo>
                  <a:pt x="1878724" y="1397000"/>
                </a:lnTo>
                <a:lnTo>
                  <a:pt x="1885215" y="1435100"/>
                </a:lnTo>
                <a:lnTo>
                  <a:pt x="1892155" y="1473200"/>
                </a:lnTo>
                <a:lnTo>
                  <a:pt x="1898948" y="1511300"/>
                </a:lnTo>
                <a:lnTo>
                  <a:pt x="1904996" y="1549400"/>
                </a:lnTo>
                <a:lnTo>
                  <a:pt x="1909384" y="1574800"/>
                </a:lnTo>
                <a:lnTo>
                  <a:pt x="1914244" y="1600200"/>
                </a:lnTo>
                <a:lnTo>
                  <a:pt x="1919656" y="1638300"/>
                </a:lnTo>
                <a:lnTo>
                  <a:pt x="1925699" y="1663700"/>
                </a:lnTo>
                <a:lnTo>
                  <a:pt x="1932294" y="1689100"/>
                </a:lnTo>
                <a:lnTo>
                  <a:pt x="1945346" y="1752600"/>
                </a:lnTo>
                <a:lnTo>
                  <a:pt x="1951971" y="1790700"/>
                </a:lnTo>
                <a:lnTo>
                  <a:pt x="1956194" y="1803400"/>
                </a:lnTo>
                <a:lnTo>
                  <a:pt x="1960648" y="1828800"/>
                </a:lnTo>
                <a:lnTo>
                  <a:pt x="1964954" y="1841500"/>
                </a:lnTo>
                <a:lnTo>
                  <a:pt x="1968733" y="1854200"/>
                </a:lnTo>
                <a:lnTo>
                  <a:pt x="1979624" y="1917700"/>
                </a:lnTo>
                <a:lnTo>
                  <a:pt x="1991673" y="1968500"/>
                </a:lnTo>
                <a:lnTo>
                  <a:pt x="2004398" y="2019300"/>
                </a:lnTo>
                <a:lnTo>
                  <a:pt x="2017317" y="2070100"/>
                </a:lnTo>
                <a:lnTo>
                  <a:pt x="2040481" y="2171700"/>
                </a:lnTo>
                <a:lnTo>
                  <a:pt x="2051393" y="2222500"/>
                </a:lnTo>
                <a:lnTo>
                  <a:pt x="2062393" y="2260600"/>
                </a:lnTo>
                <a:lnTo>
                  <a:pt x="2073192" y="2311400"/>
                </a:lnTo>
                <a:lnTo>
                  <a:pt x="2079752" y="2336800"/>
                </a:lnTo>
                <a:lnTo>
                  <a:pt x="2086539" y="2362200"/>
                </a:lnTo>
                <a:lnTo>
                  <a:pt x="2093365" y="2387600"/>
                </a:lnTo>
                <a:lnTo>
                  <a:pt x="2100043" y="2413000"/>
                </a:lnTo>
                <a:lnTo>
                  <a:pt x="2112187" y="2463800"/>
                </a:lnTo>
                <a:lnTo>
                  <a:pt x="2117902" y="2489200"/>
                </a:lnTo>
                <a:lnTo>
                  <a:pt x="2122952" y="2514600"/>
                </a:lnTo>
                <a:lnTo>
                  <a:pt x="2133321" y="2565400"/>
                </a:lnTo>
                <a:lnTo>
                  <a:pt x="2145172" y="2616200"/>
                </a:lnTo>
                <a:lnTo>
                  <a:pt x="2157644" y="2667000"/>
                </a:lnTo>
                <a:lnTo>
                  <a:pt x="2169875" y="2717800"/>
                </a:lnTo>
                <a:lnTo>
                  <a:pt x="2184134" y="2781300"/>
                </a:lnTo>
                <a:lnTo>
                  <a:pt x="2191621" y="2806700"/>
                </a:lnTo>
                <a:lnTo>
                  <a:pt x="2199773" y="2832100"/>
                </a:lnTo>
                <a:lnTo>
                  <a:pt x="2203046" y="2844800"/>
                </a:lnTo>
                <a:lnTo>
                  <a:pt x="2205940" y="2857500"/>
                </a:lnTo>
                <a:lnTo>
                  <a:pt x="2208588" y="2870200"/>
                </a:lnTo>
                <a:lnTo>
                  <a:pt x="2211122" y="2882900"/>
                </a:lnTo>
                <a:lnTo>
                  <a:pt x="2212558" y="2895600"/>
                </a:lnTo>
                <a:lnTo>
                  <a:pt x="2215083" y="2895600"/>
                </a:lnTo>
                <a:lnTo>
                  <a:pt x="2219568" y="2908300"/>
                </a:lnTo>
                <a:lnTo>
                  <a:pt x="2245190" y="2908300"/>
                </a:lnTo>
                <a:lnTo>
                  <a:pt x="2251127" y="2933700"/>
                </a:lnTo>
                <a:lnTo>
                  <a:pt x="2227253" y="2933700"/>
                </a:lnTo>
                <a:lnTo>
                  <a:pt x="2229722" y="2946400"/>
                </a:lnTo>
                <a:lnTo>
                  <a:pt x="2254071" y="2946400"/>
                </a:lnTo>
                <a:lnTo>
                  <a:pt x="2257014" y="2959100"/>
                </a:lnTo>
                <a:lnTo>
                  <a:pt x="2262562" y="2984500"/>
                </a:lnTo>
                <a:lnTo>
                  <a:pt x="2264677" y="2997200"/>
                </a:lnTo>
                <a:lnTo>
                  <a:pt x="2267343" y="3009900"/>
                </a:lnTo>
                <a:lnTo>
                  <a:pt x="2270562" y="3009900"/>
                </a:lnTo>
                <a:lnTo>
                  <a:pt x="2274332" y="3022600"/>
                </a:lnTo>
                <a:lnTo>
                  <a:pt x="2272441" y="3022600"/>
                </a:lnTo>
                <a:lnTo>
                  <a:pt x="2271810" y="3035300"/>
                </a:lnTo>
                <a:lnTo>
                  <a:pt x="2296873" y="3035300"/>
                </a:lnTo>
                <a:lnTo>
                  <a:pt x="2301919" y="3073400"/>
                </a:lnTo>
                <a:lnTo>
                  <a:pt x="2302773" y="3086100"/>
                </a:lnTo>
                <a:lnTo>
                  <a:pt x="2305366" y="3086100"/>
                </a:lnTo>
                <a:lnTo>
                  <a:pt x="2309695" y="3098800"/>
                </a:lnTo>
                <a:lnTo>
                  <a:pt x="2306015" y="3098800"/>
                </a:lnTo>
                <a:lnTo>
                  <a:pt x="2305857" y="3111500"/>
                </a:lnTo>
                <a:close/>
              </a:path>
              <a:path w="4495165" h="4419600">
                <a:moveTo>
                  <a:pt x="745986" y="304800"/>
                </a:moveTo>
                <a:lnTo>
                  <a:pt x="717373" y="304800"/>
                </a:lnTo>
                <a:lnTo>
                  <a:pt x="716533" y="292100"/>
                </a:lnTo>
                <a:lnTo>
                  <a:pt x="734924" y="292100"/>
                </a:lnTo>
                <a:lnTo>
                  <a:pt x="745986" y="304800"/>
                </a:lnTo>
                <a:close/>
              </a:path>
              <a:path w="4495165" h="4419600">
                <a:moveTo>
                  <a:pt x="2225046" y="2603500"/>
                </a:moveTo>
                <a:lnTo>
                  <a:pt x="2207332" y="2603500"/>
                </a:lnTo>
                <a:lnTo>
                  <a:pt x="2207023" y="2590800"/>
                </a:lnTo>
                <a:lnTo>
                  <a:pt x="2204104" y="2552700"/>
                </a:lnTo>
                <a:lnTo>
                  <a:pt x="2201243" y="2501900"/>
                </a:lnTo>
                <a:lnTo>
                  <a:pt x="2198304" y="2463800"/>
                </a:lnTo>
                <a:lnTo>
                  <a:pt x="2195148" y="2413000"/>
                </a:lnTo>
                <a:lnTo>
                  <a:pt x="2191318" y="2374900"/>
                </a:lnTo>
                <a:lnTo>
                  <a:pt x="2187365" y="2324100"/>
                </a:lnTo>
                <a:lnTo>
                  <a:pt x="2183362" y="2273300"/>
                </a:lnTo>
                <a:lnTo>
                  <a:pt x="2179384" y="2235200"/>
                </a:lnTo>
                <a:lnTo>
                  <a:pt x="2178343" y="2222500"/>
                </a:lnTo>
                <a:lnTo>
                  <a:pt x="2177197" y="2209800"/>
                </a:lnTo>
                <a:lnTo>
                  <a:pt x="2176081" y="2197100"/>
                </a:lnTo>
                <a:lnTo>
                  <a:pt x="2175128" y="2184400"/>
                </a:lnTo>
                <a:lnTo>
                  <a:pt x="2171660" y="2133600"/>
                </a:lnTo>
                <a:lnTo>
                  <a:pt x="2164789" y="2044700"/>
                </a:lnTo>
                <a:lnTo>
                  <a:pt x="2161305" y="1993900"/>
                </a:lnTo>
                <a:lnTo>
                  <a:pt x="2157736" y="1943100"/>
                </a:lnTo>
                <a:lnTo>
                  <a:pt x="2153407" y="1892300"/>
                </a:lnTo>
                <a:lnTo>
                  <a:pt x="2150694" y="1866900"/>
                </a:lnTo>
                <a:lnTo>
                  <a:pt x="2147227" y="1828800"/>
                </a:lnTo>
                <a:lnTo>
                  <a:pt x="2144599" y="1803400"/>
                </a:lnTo>
                <a:lnTo>
                  <a:pt x="2143857" y="1778000"/>
                </a:lnTo>
                <a:lnTo>
                  <a:pt x="2143658" y="1739900"/>
                </a:lnTo>
                <a:lnTo>
                  <a:pt x="2142656" y="1714500"/>
                </a:lnTo>
                <a:lnTo>
                  <a:pt x="2142230" y="1701800"/>
                </a:lnTo>
                <a:lnTo>
                  <a:pt x="2142012" y="1689100"/>
                </a:lnTo>
                <a:lnTo>
                  <a:pt x="2141920" y="1676400"/>
                </a:lnTo>
                <a:lnTo>
                  <a:pt x="2141558" y="1651000"/>
                </a:lnTo>
                <a:lnTo>
                  <a:pt x="2139607" y="1638300"/>
                </a:lnTo>
                <a:lnTo>
                  <a:pt x="2136067" y="1625600"/>
                </a:lnTo>
                <a:lnTo>
                  <a:pt x="2130938" y="1612900"/>
                </a:lnTo>
                <a:lnTo>
                  <a:pt x="2127790" y="1600200"/>
                </a:lnTo>
                <a:lnTo>
                  <a:pt x="2125051" y="1587500"/>
                </a:lnTo>
                <a:lnTo>
                  <a:pt x="2122720" y="1574800"/>
                </a:lnTo>
                <a:lnTo>
                  <a:pt x="2120797" y="1574800"/>
                </a:lnTo>
                <a:lnTo>
                  <a:pt x="2117145" y="1549400"/>
                </a:lnTo>
                <a:lnTo>
                  <a:pt x="2113296" y="1536700"/>
                </a:lnTo>
                <a:lnTo>
                  <a:pt x="2109151" y="1511300"/>
                </a:lnTo>
                <a:lnTo>
                  <a:pt x="2104613" y="1498600"/>
                </a:lnTo>
                <a:lnTo>
                  <a:pt x="2099666" y="1473200"/>
                </a:lnTo>
                <a:lnTo>
                  <a:pt x="2095828" y="1460500"/>
                </a:lnTo>
                <a:lnTo>
                  <a:pt x="2093098" y="1435100"/>
                </a:lnTo>
                <a:lnTo>
                  <a:pt x="2091476" y="1422400"/>
                </a:lnTo>
                <a:lnTo>
                  <a:pt x="2090254" y="1397000"/>
                </a:lnTo>
                <a:lnTo>
                  <a:pt x="2087730" y="1346200"/>
                </a:lnTo>
                <a:lnTo>
                  <a:pt x="2086123" y="1308100"/>
                </a:lnTo>
                <a:lnTo>
                  <a:pt x="2085712" y="1257300"/>
                </a:lnTo>
                <a:lnTo>
                  <a:pt x="2086104" y="1219200"/>
                </a:lnTo>
                <a:lnTo>
                  <a:pt x="2086552" y="1181100"/>
                </a:lnTo>
                <a:lnTo>
                  <a:pt x="2088209" y="1130300"/>
                </a:lnTo>
                <a:lnTo>
                  <a:pt x="2091079" y="1079500"/>
                </a:lnTo>
                <a:lnTo>
                  <a:pt x="2093263" y="1066800"/>
                </a:lnTo>
                <a:lnTo>
                  <a:pt x="2098463" y="1016000"/>
                </a:lnTo>
                <a:lnTo>
                  <a:pt x="2103852" y="965200"/>
                </a:lnTo>
                <a:lnTo>
                  <a:pt x="2114844" y="876300"/>
                </a:lnTo>
                <a:lnTo>
                  <a:pt x="2124345" y="787400"/>
                </a:lnTo>
                <a:lnTo>
                  <a:pt x="2128665" y="749300"/>
                </a:lnTo>
                <a:lnTo>
                  <a:pt x="2133675" y="723900"/>
                </a:lnTo>
                <a:lnTo>
                  <a:pt x="2139818" y="685800"/>
                </a:lnTo>
                <a:lnTo>
                  <a:pt x="2148721" y="635000"/>
                </a:lnTo>
                <a:lnTo>
                  <a:pt x="2157313" y="596900"/>
                </a:lnTo>
                <a:lnTo>
                  <a:pt x="2165594" y="546100"/>
                </a:lnTo>
                <a:lnTo>
                  <a:pt x="2173564" y="495300"/>
                </a:lnTo>
                <a:lnTo>
                  <a:pt x="2181223" y="457200"/>
                </a:lnTo>
                <a:lnTo>
                  <a:pt x="2187050" y="419100"/>
                </a:lnTo>
                <a:lnTo>
                  <a:pt x="2194246" y="381000"/>
                </a:lnTo>
                <a:lnTo>
                  <a:pt x="2202813" y="355600"/>
                </a:lnTo>
                <a:lnTo>
                  <a:pt x="2212750" y="317500"/>
                </a:lnTo>
                <a:lnTo>
                  <a:pt x="2213920" y="317500"/>
                </a:lnTo>
                <a:lnTo>
                  <a:pt x="2214743" y="304800"/>
                </a:lnTo>
                <a:lnTo>
                  <a:pt x="2235345" y="304800"/>
                </a:lnTo>
                <a:lnTo>
                  <a:pt x="2223298" y="342900"/>
                </a:lnTo>
                <a:lnTo>
                  <a:pt x="2212924" y="381000"/>
                </a:lnTo>
                <a:lnTo>
                  <a:pt x="2204224" y="419100"/>
                </a:lnTo>
                <a:lnTo>
                  <a:pt x="2197197" y="457200"/>
                </a:lnTo>
                <a:lnTo>
                  <a:pt x="2188635" y="520700"/>
                </a:lnTo>
                <a:lnTo>
                  <a:pt x="2179536" y="571500"/>
                </a:lnTo>
                <a:lnTo>
                  <a:pt x="2170072" y="622300"/>
                </a:lnTo>
                <a:lnTo>
                  <a:pt x="2160416" y="673100"/>
                </a:lnTo>
                <a:lnTo>
                  <a:pt x="2153142" y="711200"/>
                </a:lnTo>
                <a:lnTo>
                  <a:pt x="2146833" y="762000"/>
                </a:lnTo>
                <a:lnTo>
                  <a:pt x="2141352" y="800100"/>
                </a:lnTo>
                <a:lnTo>
                  <a:pt x="2136560" y="838200"/>
                </a:lnTo>
                <a:lnTo>
                  <a:pt x="2132015" y="889000"/>
                </a:lnTo>
                <a:lnTo>
                  <a:pt x="2127424" y="927100"/>
                </a:lnTo>
                <a:lnTo>
                  <a:pt x="2122410" y="977900"/>
                </a:lnTo>
                <a:lnTo>
                  <a:pt x="2116593" y="1016000"/>
                </a:lnTo>
                <a:lnTo>
                  <a:pt x="2111309" y="1054100"/>
                </a:lnTo>
                <a:lnTo>
                  <a:pt x="2107743" y="1092200"/>
                </a:lnTo>
                <a:lnTo>
                  <a:pt x="2105897" y="1143000"/>
                </a:lnTo>
                <a:lnTo>
                  <a:pt x="2105769" y="1181100"/>
                </a:lnTo>
                <a:lnTo>
                  <a:pt x="2106049" y="1193800"/>
                </a:lnTo>
                <a:lnTo>
                  <a:pt x="2105920" y="1219200"/>
                </a:lnTo>
                <a:lnTo>
                  <a:pt x="2105466" y="1231900"/>
                </a:lnTo>
                <a:lnTo>
                  <a:pt x="2104771" y="1257300"/>
                </a:lnTo>
                <a:lnTo>
                  <a:pt x="2104146" y="1282700"/>
                </a:lnTo>
                <a:lnTo>
                  <a:pt x="2104192" y="1308100"/>
                </a:lnTo>
                <a:lnTo>
                  <a:pt x="2104908" y="1320800"/>
                </a:lnTo>
                <a:lnTo>
                  <a:pt x="2106295" y="1346200"/>
                </a:lnTo>
                <a:lnTo>
                  <a:pt x="2108429" y="1384300"/>
                </a:lnTo>
                <a:lnTo>
                  <a:pt x="2109376" y="1397000"/>
                </a:lnTo>
                <a:lnTo>
                  <a:pt x="2110130" y="1409700"/>
                </a:lnTo>
                <a:lnTo>
                  <a:pt x="2111999" y="1435100"/>
                </a:lnTo>
                <a:lnTo>
                  <a:pt x="2115057" y="1460500"/>
                </a:lnTo>
                <a:lnTo>
                  <a:pt x="2119303" y="1485900"/>
                </a:lnTo>
                <a:lnTo>
                  <a:pt x="2124738" y="1511300"/>
                </a:lnTo>
                <a:lnTo>
                  <a:pt x="2125644" y="1511300"/>
                </a:lnTo>
                <a:lnTo>
                  <a:pt x="2128779" y="1524000"/>
                </a:lnTo>
                <a:lnTo>
                  <a:pt x="2159155" y="1524000"/>
                </a:lnTo>
                <a:lnTo>
                  <a:pt x="2158504" y="1536700"/>
                </a:lnTo>
                <a:lnTo>
                  <a:pt x="2157894" y="1549400"/>
                </a:lnTo>
                <a:lnTo>
                  <a:pt x="2157559" y="1562100"/>
                </a:lnTo>
                <a:lnTo>
                  <a:pt x="2157736" y="1574800"/>
                </a:lnTo>
                <a:lnTo>
                  <a:pt x="2159247" y="1625600"/>
                </a:lnTo>
                <a:lnTo>
                  <a:pt x="2160521" y="1663700"/>
                </a:lnTo>
                <a:lnTo>
                  <a:pt x="2161401" y="1714500"/>
                </a:lnTo>
                <a:lnTo>
                  <a:pt x="2161729" y="1752600"/>
                </a:lnTo>
                <a:lnTo>
                  <a:pt x="2161474" y="1765300"/>
                </a:lnTo>
                <a:lnTo>
                  <a:pt x="2161634" y="1778000"/>
                </a:lnTo>
                <a:lnTo>
                  <a:pt x="2162210" y="1790700"/>
                </a:lnTo>
                <a:lnTo>
                  <a:pt x="2163201" y="1803400"/>
                </a:lnTo>
                <a:lnTo>
                  <a:pt x="2167400" y="1828800"/>
                </a:lnTo>
                <a:lnTo>
                  <a:pt x="2170353" y="1866900"/>
                </a:lnTo>
                <a:lnTo>
                  <a:pt x="2172844" y="1905000"/>
                </a:lnTo>
                <a:lnTo>
                  <a:pt x="2175654" y="1943100"/>
                </a:lnTo>
                <a:lnTo>
                  <a:pt x="2178892" y="1981200"/>
                </a:lnTo>
                <a:lnTo>
                  <a:pt x="2182038" y="2019300"/>
                </a:lnTo>
                <a:lnTo>
                  <a:pt x="2185092" y="2057400"/>
                </a:lnTo>
                <a:lnTo>
                  <a:pt x="2188054" y="2082800"/>
                </a:lnTo>
                <a:lnTo>
                  <a:pt x="2199856" y="2235200"/>
                </a:lnTo>
                <a:lnTo>
                  <a:pt x="2203752" y="2286000"/>
                </a:lnTo>
                <a:lnTo>
                  <a:pt x="2207609" y="2336800"/>
                </a:lnTo>
                <a:lnTo>
                  <a:pt x="2211418" y="2387600"/>
                </a:lnTo>
                <a:lnTo>
                  <a:pt x="2217975" y="2476500"/>
                </a:lnTo>
                <a:lnTo>
                  <a:pt x="2220481" y="2514600"/>
                </a:lnTo>
                <a:lnTo>
                  <a:pt x="2222800" y="2565400"/>
                </a:lnTo>
                <a:lnTo>
                  <a:pt x="2225046" y="2603500"/>
                </a:lnTo>
                <a:close/>
              </a:path>
              <a:path w="4495165" h="4419600">
                <a:moveTo>
                  <a:pt x="747489" y="355600"/>
                </a:moveTo>
                <a:lnTo>
                  <a:pt x="727147" y="355600"/>
                </a:lnTo>
                <a:lnTo>
                  <a:pt x="714018" y="330200"/>
                </a:lnTo>
                <a:lnTo>
                  <a:pt x="707234" y="317500"/>
                </a:lnTo>
                <a:lnTo>
                  <a:pt x="734503" y="317500"/>
                </a:lnTo>
                <a:lnTo>
                  <a:pt x="734556" y="330200"/>
                </a:lnTo>
                <a:lnTo>
                  <a:pt x="737814" y="330200"/>
                </a:lnTo>
                <a:lnTo>
                  <a:pt x="741229" y="342900"/>
                </a:lnTo>
                <a:lnTo>
                  <a:pt x="745433" y="342900"/>
                </a:lnTo>
                <a:lnTo>
                  <a:pt x="747489" y="355600"/>
                </a:lnTo>
                <a:close/>
              </a:path>
              <a:path w="4495165" h="4419600">
                <a:moveTo>
                  <a:pt x="2752321" y="1727200"/>
                </a:moveTo>
                <a:lnTo>
                  <a:pt x="2730843" y="1727200"/>
                </a:lnTo>
                <a:lnTo>
                  <a:pt x="2733352" y="1714500"/>
                </a:lnTo>
                <a:lnTo>
                  <a:pt x="2738528" y="1701800"/>
                </a:lnTo>
                <a:lnTo>
                  <a:pt x="2741037" y="1701800"/>
                </a:lnTo>
                <a:lnTo>
                  <a:pt x="2751156" y="1676400"/>
                </a:lnTo>
                <a:lnTo>
                  <a:pt x="2761181" y="1651000"/>
                </a:lnTo>
                <a:lnTo>
                  <a:pt x="2771354" y="1612900"/>
                </a:lnTo>
                <a:lnTo>
                  <a:pt x="2781917" y="1587500"/>
                </a:lnTo>
                <a:lnTo>
                  <a:pt x="2800298" y="1549400"/>
                </a:lnTo>
                <a:lnTo>
                  <a:pt x="2818935" y="1498600"/>
                </a:lnTo>
                <a:lnTo>
                  <a:pt x="2856425" y="1409700"/>
                </a:lnTo>
                <a:lnTo>
                  <a:pt x="2860051" y="1409700"/>
                </a:lnTo>
                <a:lnTo>
                  <a:pt x="2871261" y="1371600"/>
                </a:lnTo>
                <a:lnTo>
                  <a:pt x="2884117" y="1346200"/>
                </a:lnTo>
                <a:lnTo>
                  <a:pt x="2898075" y="1320800"/>
                </a:lnTo>
                <a:lnTo>
                  <a:pt x="2912596" y="1295400"/>
                </a:lnTo>
                <a:lnTo>
                  <a:pt x="2935546" y="1244600"/>
                </a:lnTo>
                <a:lnTo>
                  <a:pt x="2957909" y="1206500"/>
                </a:lnTo>
                <a:lnTo>
                  <a:pt x="2979829" y="1155700"/>
                </a:lnTo>
                <a:lnTo>
                  <a:pt x="3001449" y="1117600"/>
                </a:lnTo>
                <a:lnTo>
                  <a:pt x="3019492" y="1079500"/>
                </a:lnTo>
                <a:lnTo>
                  <a:pt x="3028412" y="1054100"/>
                </a:lnTo>
                <a:lnTo>
                  <a:pt x="3037180" y="1041400"/>
                </a:lnTo>
                <a:lnTo>
                  <a:pt x="3043844" y="1016000"/>
                </a:lnTo>
                <a:lnTo>
                  <a:pt x="3050336" y="1003300"/>
                </a:lnTo>
                <a:lnTo>
                  <a:pt x="3056620" y="990600"/>
                </a:lnTo>
                <a:lnTo>
                  <a:pt x="3062664" y="977900"/>
                </a:lnTo>
                <a:lnTo>
                  <a:pt x="3072825" y="952500"/>
                </a:lnTo>
                <a:lnTo>
                  <a:pt x="3083586" y="927100"/>
                </a:lnTo>
                <a:lnTo>
                  <a:pt x="3094947" y="901700"/>
                </a:lnTo>
                <a:lnTo>
                  <a:pt x="3106907" y="889000"/>
                </a:lnTo>
                <a:lnTo>
                  <a:pt x="3122242" y="850900"/>
                </a:lnTo>
                <a:lnTo>
                  <a:pt x="3153621" y="800100"/>
                </a:lnTo>
                <a:lnTo>
                  <a:pt x="3169015" y="774700"/>
                </a:lnTo>
                <a:lnTo>
                  <a:pt x="3187543" y="736600"/>
                </a:lnTo>
                <a:lnTo>
                  <a:pt x="3206900" y="698500"/>
                </a:lnTo>
                <a:lnTo>
                  <a:pt x="3226413" y="673100"/>
                </a:lnTo>
                <a:lnTo>
                  <a:pt x="3245415" y="635000"/>
                </a:lnTo>
                <a:lnTo>
                  <a:pt x="3269053" y="596900"/>
                </a:lnTo>
                <a:lnTo>
                  <a:pt x="3294600" y="558800"/>
                </a:lnTo>
                <a:lnTo>
                  <a:pt x="3321632" y="520700"/>
                </a:lnTo>
                <a:lnTo>
                  <a:pt x="3349727" y="482600"/>
                </a:lnTo>
                <a:lnTo>
                  <a:pt x="3378459" y="444500"/>
                </a:lnTo>
                <a:lnTo>
                  <a:pt x="3385194" y="444500"/>
                </a:lnTo>
                <a:lnTo>
                  <a:pt x="3392159" y="431800"/>
                </a:lnTo>
                <a:lnTo>
                  <a:pt x="3399355" y="431800"/>
                </a:lnTo>
                <a:lnTo>
                  <a:pt x="3406781" y="419100"/>
                </a:lnTo>
                <a:lnTo>
                  <a:pt x="3451995" y="381000"/>
                </a:lnTo>
                <a:lnTo>
                  <a:pt x="3466629" y="355600"/>
                </a:lnTo>
                <a:lnTo>
                  <a:pt x="3478532" y="355600"/>
                </a:lnTo>
                <a:lnTo>
                  <a:pt x="3491345" y="342900"/>
                </a:lnTo>
                <a:lnTo>
                  <a:pt x="3504780" y="330200"/>
                </a:lnTo>
                <a:lnTo>
                  <a:pt x="3518544" y="317500"/>
                </a:lnTo>
                <a:lnTo>
                  <a:pt x="3519647" y="317500"/>
                </a:lnTo>
                <a:lnTo>
                  <a:pt x="3524797" y="330200"/>
                </a:lnTo>
                <a:lnTo>
                  <a:pt x="3527522" y="330200"/>
                </a:lnTo>
                <a:lnTo>
                  <a:pt x="3526216" y="342900"/>
                </a:lnTo>
                <a:lnTo>
                  <a:pt x="3511414" y="368300"/>
                </a:lnTo>
                <a:lnTo>
                  <a:pt x="3497027" y="406400"/>
                </a:lnTo>
                <a:lnTo>
                  <a:pt x="3490030" y="419100"/>
                </a:lnTo>
                <a:lnTo>
                  <a:pt x="3428430" y="419100"/>
                </a:lnTo>
                <a:lnTo>
                  <a:pt x="3390081" y="457200"/>
                </a:lnTo>
                <a:lnTo>
                  <a:pt x="3355254" y="508000"/>
                </a:lnTo>
                <a:lnTo>
                  <a:pt x="3322861" y="546100"/>
                </a:lnTo>
                <a:lnTo>
                  <a:pt x="3291813" y="596900"/>
                </a:lnTo>
                <a:lnTo>
                  <a:pt x="3271385" y="635000"/>
                </a:lnTo>
                <a:lnTo>
                  <a:pt x="3251977" y="660400"/>
                </a:lnTo>
                <a:lnTo>
                  <a:pt x="3233032" y="698500"/>
                </a:lnTo>
                <a:lnTo>
                  <a:pt x="3209384" y="736600"/>
                </a:lnTo>
                <a:lnTo>
                  <a:pt x="3204897" y="749300"/>
                </a:lnTo>
                <a:lnTo>
                  <a:pt x="3200479" y="749300"/>
                </a:lnTo>
                <a:lnTo>
                  <a:pt x="3180726" y="787400"/>
                </a:lnTo>
                <a:lnTo>
                  <a:pt x="3165410" y="812800"/>
                </a:lnTo>
                <a:lnTo>
                  <a:pt x="3150005" y="850900"/>
                </a:lnTo>
                <a:lnTo>
                  <a:pt x="3134389" y="876300"/>
                </a:lnTo>
                <a:lnTo>
                  <a:pt x="3117210" y="901700"/>
                </a:lnTo>
                <a:lnTo>
                  <a:pt x="3100806" y="939800"/>
                </a:lnTo>
                <a:lnTo>
                  <a:pt x="3085731" y="965200"/>
                </a:lnTo>
                <a:lnTo>
                  <a:pt x="3072543" y="1003300"/>
                </a:lnTo>
                <a:lnTo>
                  <a:pt x="3069971" y="1016000"/>
                </a:lnTo>
                <a:lnTo>
                  <a:pt x="3067028" y="1016000"/>
                </a:lnTo>
                <a:lnTo>
                  <a:pt x="3039885" y="1079500"/>
                </a:lnTo>
                <a:lnTo>
                  <a:pt x="3015942" y="1130300"/>
                </a:lnTo>
                <a:lnTo>
                  <a:pt x="2991796" y="1181100"/>
                </a:lnTo>
                <a:lnTo>
                  <a:pt x="2967361" y="1231900"/>
                </a:lnTo>
                <a:lnTo>
                  <a:pt x="2942547" y="1270000"/>
                </a:lnTo>
                <a:lnTo>
                  <a:pt x="2923303" y="1308100"/>
                </a:lnTo>
                <a:lnTo>
                  <a:pt x="2904537" y="1346200"/>
                </a:lnTo>
                <a:lnTo>
                  <a:pt x="2887121" y="1384300"/>
                </a:lnTo>
                <a:lnTo>
                  <a:pt x="2871927" y="1422400"/>
                </a:lnTo>
                <a:lnTo>
                  <a:pt x="2871454" y="1435100"/>
                </a:lnTo>
                <a:lnTo>
                  <a:pt x="2870718" y="1435100"/>
                </a:lnTo>
                <a:lnTo>
                  <a:pt x="2852377" y="1473200"/>
                </a:lnTo>
                <a:lnTo>
                  <a:pt x="2834520" y="1511300"/>
                </a:lnTo>
                <a:lnTo>
                  <a:pt x="2816755" y="1562100"/>
                </a:lnTo>
                <a:lnTo>
                  <a:pt x="2799264" y="1600200"/>
                </a:lnTo>
                <a:lnTo>
                  <a:pt x="2782232" y="1651000"/>
                </a:lnTo>
                <a:lnTo>
                  <a:pt x="2766937" y="1689100"/>
                </a:lnTo>
                <a:lnTo>
                  <a:pt x="2752321" y="1727200"/>
                </a:lnTo>
                <a:close/>
              </a:path>
              <a:path w="4495165" h="4419600">
                <a:moveTo>
                  <a:pt x="2018077" y="2895600"/>
                </a:moveTo>
                <a:lnTo>
                  <a:pt x="1991589" y="2895600"/>
                </a:lnTo>
                <a:lnTo>
                  <a:pt x="1994374" y="2882900"/>
                </a:lnTo>
                <a:lnTo>
                  <a:pt x="1991274" y="2882900"/>
                </a:lnTo>
                <a:lnTo>
                  <a:pt x="1989119" y="2870200"/>
                </a:lnTo>
                <a:lnTo>
                  <a:pt x="1973165" y="2844800"/>
                </a:lnTo>
                <a:lnTo>
                  <a:pt x="1965038" y="2819400"/>
                </a:lnTo>
                <a:lnTo>
                  <a:pt x="1956699" y="2806700"/>
                </a:lnTo>
                <a:lnTo>
                  <a:pt x="1935806" y="2755900"/>
                </a:lnTo>
                <a:lnTo>
                  <a:pt x="1915060" y="2717800"/>
                </a:lnTo>
                <a:lnTo>
                  <a:pt x="1894459" y="2667000"/>
                </a:lnTo>
                <a:lnTo>
                  <a:pt x="1874005" y="2628900"/>
                </a:lnTo>
                <a:lnTo>
                  <a:pt x="1853696" y="2578100"/>
                </a:lnTo>
                <a:lnTo>
                  <a:pt x="1833534" y="2540000"/>
                </a:lnTo>
                <a:lnTo>
                  <a:pt x="1811821" y="2489200"/>
                </a:lnTo>
                <a:lnTo>
                  <a:pt x="1789735" y="2438400"/>
                </a:lnTo>
                <a:lnTo>
                  <a:pt x="1767444" y="2400300"/>
                </a:lnTo>
                <a:lnTo>
                  <a:pt x="1745119" y="2349500"/>
                </a:lnTo>
                <a:lnTo>
                  <a:pt x="1710547" y="2273300"/>
                </a:lnTo>
                <a:lnTo>
                  <a:pt x="1698487" y="2247900"/>
                </a:lnTo>
                <a:lnTo>
                  <a:pt x="1687244" y="2222500"/>
                </a:lnTo>
                <a:lnTo>
                  <a:pt x="1677318" y="2197100"/>
                </a:lnTo>
                <a:lnTo>
                  <a:pt x="1673635" y="2184400"/>
                </a:lnTo>
                <a:lnTo>
                  <a:pt x="1669631" y="2171700"/>
                </a:lnTo>
                <a:lnTo>
                  <a:pt x="1665306" y="2159000"/>
                </a:lnTo>
                <a:lnTo>
                  <a:pt x="1660661" y="2159000"/>
                </a:lnTo>
                <a:lnTo>
                  <a:pt x="1623262" y="2070100"/>
                </a:lnTo>
                <a:lnTo>
                  <a:pt x="1604503" y="2032000"/>
                </a:lnTo>
                <a:lnTo>
                  <a:pt x="1585627" y="1993900"/>
                </a:lnTo>
                <a:lnTo>
                  <a:pt x="1580446" y="1981200"/>
                </a:lnTo>
                <a:lnTo>
                  <a:pt x="1574842" y="1968500"/>
                </a:lnTo>
                <a:lnTo>
                  <a:pt x="1569060" y="1968500"/>
                </a:lnTo>
                <a:lnTo>
                  <a:pt x="1563348" y="1955800"/>
                </a:lnTo>
                <a:lnTo>
                  <a:pt x="1555427" y="1943100"/>
                </a:lnTo>
                <a:lnTo>
                  <a:pt x="1551555" y="1930400"/>
                </a:lnTo>
                <a:lnTo>
                  <a:pt x="1547899" y="1930400"/>
                </a:lnTo>
                <a:lnTo>
                  <a:pt x="1536454" y="1905000"/>
                </a:lnTo>
                <a:lnTo>
                  <a:pt x="1525101" y="1879600"/>
                </a:lnTo>
                <a:lnTo>
                  <a:pt x="1502500" y="1828800"/>
                </a:lnTo>
                <a:lnTo>
                  <a:pt x="1498878" y="1828800"/>
                </a:lnTo>
                <a:lnTo>
                  <a:pt x="1495866" y="1816100"/>
                </a:lnTo>
                <a:lnTo>
                  <a:pt x="1493463" y="1803400"/>
                </a:lnTo>
                <a:lnTo>
                  <a:pt x="1485284" y="1778000"/>
                </a:lnTo>
                <a:lnTo>
                  <a:pt x="1475164" y="1752600"/>
                </a:lnTo>
                <a:lnTo>
                  <a:pt x="1463921" y="1739900"/>
                </a:lnTo>
                <a:lnTo>
                  <a:pt x="1452373" y="1714500"/>
                </a:lnTo>
                <a:lnTo>
                  <a:pt x="1427453" y="1663700"/>
                </a:lnTo>
                <a:lnTo>
                  <a:pt x="1415043" y="1625600"/>
                </a:lnTo>
                <a:lnTo>
                  <a:pt x="1402770" y="1600200"/>
                </a:lnTo>
                <a:lnTo>
                  <a:pt x="1389720" y="1574800"/>
                </a:lnTo>
                <a:lnTo>
                  <a:pt x="1363896" y="1524000"/>
                </a:lnTo>
                <a:lnTo>
                  <a:pt x="1350698" y="1485900"/>
                </a:lnTo>
                <a:lnTo>
                  <a:pt x="1343234" y="1473200"/>
                </a:lnTo>
                <a:lnTo>
                  <a:pt x="1335299" y="1460500"/>
                </a:lnTo>
                <a:lnTo>
                  <a:pt x="1326893" y="1447800"/>
                </a:lnTo>
                <a:lnTo>
                  <a:pt x="1318015" y="1435100"/>
                </a:lnTo>
                <a:lnTo>
                  <a:pt x="1310678" y="1422400"/>
                </a:lnTo>
                <a:lnTo>
                  <a:pt x="1303678" y="1409700"/>
                </a:lnTo>
                <a:lnTo>
                  <a:pt x="1297016" y="1397000"/>
                </a:lnTo>
                <a:lnTo>
                  <a:pt x="1290692" y="1384300"/>
                </a:lnTo>
                <a:lnTo>
                  <a:pt x="1276071" y="1346200"/>
                </a:lnTo>
                <a:lnTo>
                  <a:pt x="1246948" y="1295400"/>
                </a:lnTo>
                <a:lnTo>
                  <a:pt x="1232209" y="1257300"/>
                </a:lnTo>
                <a:lnTo>
                  <a:pt x="1222530" y="1244600"/>
                </a:lnTo>
                <a:lnTo>
                  <a:pt x="1212708" y="1219200"/>
                </a:lnTo>
                <a:lnTo>
                  <a:pt x="1202483" y="1206500"/>
                </a:lnTo>
                <a:lnTo>
                  <a:pt x="1191592" y="1181100"/>
                </a:lnTo>
                <a:lnTo>
                  <a:pt x="1183727" y="1168400"/>
                </a:lnTo>
                <a:lnTo>
                  <a:pt x="1176237" y="1155700"/>
                </a:lnTo>
                <a:lnTo>
                  <a:pt x="1169120" y="1143000"/>
                </a:lnTo>
                <a:lnTo>
                  <a:pt x="1162377" y="1130300"/>
                </a:lnTo>
                <a:lnTo>
                  <a:pt x="1140914" y="1092200"/>
                </a:lnTo>
                <a:lnTo>
                  <a:pt x="1117215" y="1041400"/>
                </a:lnTo>
                <a:lnTo>
                  <a:pt x="1093200" y="1003300"/>
                </a:lnTo>
                <a:lnTo>
                  <a:pt x="1070791" y="965200"/>
                </a:lnTo>
                <a:lnTo>
                  <a:pt x="1069448" y="965200"/>
                </a:lnTo>
                <a:lnTo>
                  <a:pt x="1067784" y="952500"/>
                </a:lnTo>
                <a:lnTo>
                  <a:pt x="1065799" y="952500"/>
                </a:lnTo>
                <a:lnTo>
                  <a:pt x="1056135" y="939800"/>
                </a:lnTo>
                <a:lnTo>
                  <a:pt x="1047914" y="927100"/>
                </a:lnTo>
                <a:lnTo>
                  <a:pt x="1040610" y="914400"/>
                </a:lnTo>
                <a:lnTo>
                  <a:pt x="994146" y="812800"/>
                </a:lnTo>
                <a:lnTo>
                  <a:pt x="954719" y="736600"/>
                </a:lnTo>
                <a:lnTo>
                  <a:pt x="935120" y="685800"/>
                </a:lnTo>
                <a:lnTo>
                  <a:pt x="918314" y="660400"/>
                </a:lnTo>
                <a:lnTo>
                  <a:pt x="899626" y="622300"/>
                </a:lnTo>
                <a:lnTo>
                  <a:pt x="879598" y="596900"/>
                </a:lnTo>
                <a:lnTo>
                  <a:pt x="858772" y="558800"/>
                </a:lnTo>
                <a:lnTo>
                  <a:pt x="845463" y="546100"/>
                </a:lnTo>
                <a:lnTo>
                  <a:pt x="832257" y="520700"/>
                </a:lnTo>
                <a:lnTo>
                  <a:pt x="819869" y="508000"/>
                </a:lnTo>
                <a:lnTo>
                  <a:pt x="809012" y="482600"/>
                </a:lnTo>
                <a:lnTo>
                  <a:pt x="800917" y="469900"/>
                </a:lnTo>
                <a:lnTo>
                  <a:pt x="792150" y="457200"/>
                </a:lnTo>
                <a:lnTo>
                  <a:pt x="782711" y="431800"/>
                </a:lnTo>
                <a:lnTo>
                  <a:pt x="772599" y="419100"/>
                </a:lnTo>
                <a:lnTo>
                  <a:pt x="761729" y="406400"/>
                </a:lnTo>
                <a:lnTo>
                  <a:pt x="751101" y="393700"/>
                </a:lnTo>
                <a:lnTo>
                  <a:pt x="740581" y="368300"/>
                </a:lnTo>
                <a:lnTo>
                  <a:pt x="729197" y="355600"/>
                </a:lnTo>
                <a:lnTo>
                  <a:pt x="756992" y="355600"/>
                </a:lnTo>
                <a:lnTo>
                  <a:pt x="764375" y="368300"/>
                </a:lnTo>
                <a:lnTo>
                  <a:pt x="772967" y="393700"/>
                </a:lnTo>
                <a:lnTo>
                  <a:pt x="782766" y="406400"/>
                </a:lnTo>
                <a:lnTo>
                  <a:pt x="793774" y="419100"/>
                </a:lnTo>
                <a:lnTo>
                  <a:pt x="800589" y="431800"/>
                </a:lnTo>
                <a:lnTo>
                  <a:pt x="806741" y="444500"/>
                </a:lnTo>
                <a:lnTo>
                  <a:pt x="812228" y="457200"/>
                </a:lnTo>
                <a:lnTo>
                  <a:pt x="817051" y="457200"/>
                </a:lnTo>
                <a:lnTo>
                  <a:pt x="829165" y="482600"/>
                </a:lnTo>
                <a:lnTo>
                  <a:pt x="843383" y="508000"/>
                </a:lnTo>
                <a:lnTo>
                  <a:pt x="858201" y="533400"/>
                </a:lnTo>
                <a:lnTo>
                  <a:pt x="872118" y="558800"/>
                </a:lnTo>
                <a:lnTo>
                  <a:pt x="918924" y="622300"/>
                </a:lnTo>
                <a:lnTo>
                  <a:pt x="939164" y="660400"/>
                </a:lnTo>
                <a:lnTo>
                  <a:pt x="957294" y="698500"/>
                </a:lnTo>
                <a:lnTo>
                  <a:pt x="979214" y="749300"/>
                </a:lnTo>
                <a:lnTo>
                  <a:pt x="1001346" y="787400"/>
                </a:lnTo>
                <a:lnTo>
                  <a:pt x="1045990" y="889000"/>
                </a:lnTo>
                <a:lnTo>
                  <a:pt x="1068051" y="927100"/>
                </a:lnTo>
                <a:lnTo>
                  <a:pt x="1076466" y="939800"/>
                </a:lnTo>
                <a:lnTo>
                  <a:pt x="1084635" y="952500"/>
                </a:lnTo>
                <a:lnTo>
                  <a:pt x="1106994" y="990600"/>
                </a:lnTo>
                <a:lnTo>
                  <a:pt x="1117483" y="1016000"/>
                </a:lnTo>
                <a:lnTo>
                  <a:pt x="1122932" y="1028700"/>
                </a:lnTo>
                <a:lnTo>
                  <a:pt x="1129116" y="1041400"/>
                </a:lnTo>
                <a:lnTo>
                  <a:pt x="1143068" y="1054100"/>
                </a:lnTo>
                <a:lnTo>
                  <a:pt x="1155533" y="1079500"/>
                </a:lnTo>
                <a:lnTo>
                  <a:pt x="1167110" y="1104900"/>
                </a:lnTo>
                <a:lnTo>
                  <a:pt x="1178403" y="1130300"/>
                </a:lnTo>
                <a:lnTo>
                  <a:pt x="1184296" y="1143000"/>
                </a:lnTo>
                <a:lnTo>
                  <a:pt x="1190595" y="1155700"/>
                </a:lnTo>
                <a:lnTo>
                  <a:pt x="1197301" y="1155700"/>
                </a:lnTo>
                <a:lnTo>
                  <a:pt x="1204413" y="1168400"/>
                </a:lnTo>
                <a:lnTo>
                  <a:pt x="1216540" y="1193800"/>
                </a:lnTo>
                <a:lnTo>
                  <a:pt x="1227912" y="1219200"/>
                </a:lnTo>
                <a:lnTo>
                  <a:pt x="1238530" y="1231900"/>
                </a:lnTo>
                <a:lnTo>
                  <a:pt x="1248393" y="1257300"/>
                </a:lnTo>
                <a:lnTo>
                  <a:pt x="1277470" y="1320800"/>
                </a:lnTo>
                <a:lnTo>
                  <a:pt x="1292085" y="1346200"/>
                </a:lnTo>
                <a:lnTo>
                  <a:pt x="1306823" y="1371600"/>
                </a:lnTo>
                <a:lnTo>
                  <a:pt x="1312353" y="1384300"/>
                </a:lnTo>
                <a:lnTo>
                  <a:pt x="1318286" y="1397000"/>
                </a:lnTo>
                <a:lnTo>
                  <a:pt x="1324622" y="1409700"/>
                </a:lnTo>
                <a:lnTo>
                  <a:pt x="1331361" y="1422400"/>
                </a:lnTo>
                <a:lnTo>
                  <a:pt x="1338372" y="1435100"/>
                </a:lnTo>
                <a:lnTo>
                  <a:pt x="1344922" y="1447800"/>
                </a:lnTo>
                <a:lnTo>
                  <a:pt x="1351010" y="1447800"/>
                </a:lnTo>
                <a:lnTo>
                  <a:pt x="1356635" y="1460500"/>
                </a:lnTo>
                <a:lnTo>
                  <a:pt x="1374283" y="1498600"/>
                </a:lnTo>
                <a:lnTo>
                  <a:pt x="1391768" y="1536700"/>
                </a:lnTo>
                <a:lnTo>
                  <a:pt x="1408987" y="1574800"/>
                </a:lnTo>
                <a:lnTo>
                  <a:pt x="1425837" y="1612900"/>
                </a:lnTo>
                <a:lnTo>
                  <a:pt x="1430159" y="1625600"/>
                </a:lnTo>
                <a:lnTo>
                  <a:pt x="1434678" y="1638300"/>
                </a:lnTo>
                <a:lnTo>
                  <a:pt x="1439256" y="1651000"/>
                </a:lnTo>
                <a:lnTo>
                  <a:pt x="1443755" y="1651000"/>
                </a:lnTo>
                <a:lnTo>
                  <a:pt x="1460586" y="1689100"/>
                </a:lnTo>
                <a:lnTo>
                  <a:pt x="1477600" y="1727200"/>
                </a:lnTo>
                <a:lnTo>
                  <a:pt x="1493048" y="1752600"/>
                </a:lnTo>
                <a:lnTo>
                  <a:pt x="1505180" y="1790700"/>
                </a:lnTo>
                <a:lnTo>
                  <a:pt x="1507644" y="1803400"/>
                </a:lnTo>
                <a:lnTo>
                  <a:pt x="1510709" y="1803400"/>
                </a:lnTo>
                <a:lnTo>
                  <a:pt x="1514375" y="1816100"/>
                </a:lnTo>
                <a:lnTo>
                  <a:pt x="1528004" y="1841500"/>
                </a:lnTo>
                <a:lnTo>
                  <a:pt x="1534895" y="1854200"/>
                </a:lnTo>
                <a:lnTo>
                  <a:pt x="1541909" y="1879600"/>
                </a:lnTo>
                <a:lnTo>
                  <a:pt x="1565488" y="1930400"/>
                </a:lnTo>
                <a:lnTo>
                  <a:pt x="1578322" y="1943100"/>
                </a:lnTo>
                <a:lnTo>
                  <a:pt x="1593245" y="1968500"/>
                </a:lnTo>
                <a:lnTo>
                  <a:pt x="1596611" y="1981200"/>
                </a:lnTo>
                <a:lnTo>
                  <a:pt x="1599431" y="1981200"/>
                </a:lnTo>
                <a:lnTo>
                  <a:pt x="1601705" y="1993900"/>
                </a:lnTo>
                <a:lnTo>
                  <a:pt x="1621536" y="2032000"/>
                </a:lnTo>
                <a:lnTo>
                  <a:pt x="1641965" y="2070100"/>
                </a:lnTo>
                <a:lnTo>
                  <a:pt x="1662089" y="2120900"/>
                </a:lnTo>
                <a:lnTo>
                  <a:pt x="1681005" y="2159000"/>
                </a:lnTo>
                <a:lnTo>
                  <a:pt x="1697809" y="2209800"/>
                </a:lnTo>
                <a:lnTo>
                  <a:pt x="1706494" y="2222500"/>
                </a:lnTo>
                <a:lnTo>
                  <a:pt x="1716332" y="2247900"/>
                </a:lnTo>
                <a:lnTo>
                  <a:pt x="1737218" y="2298700"/>
                </a:lnTo>
                <a:lnTo>
                  <a:pt x="1758158" y="2336800"/>
                </a:lnTo>
                <a:lnTo>
                  <a:pt x="1800228" y="2425700"/>
                </a:lnTo>
                <a:lnTo>
                  <a:pt x="1821206" y="2476500"/>
                </a:lnTo>
                <a:lnTo>
                  <a:pt x="1842045" y="2514600"/>
                </a:lnTo>
                <a:lnTo>
                  <a:pt x="1863448" y="2565400"/>
                </a:lnTo>
                <a:lnTo>
                  <a:pt x="1884715" y="2603500"/>
                </a:lnTo>
                <a:lnTo>
                  <a:pt x="1927203" y="2705100"/>
                </a:lnTo>
                <a:lnTo>
                  <a:pt x="1948606" y="2743200"/>
                </a:lnTo>
                <a:lnTo>
                  <a:pt x="1970602" y="2794000"/>
                </a:lnTo>
                <a:lnTo>
                  <a:pt x="1992723" y="2844800"/>
                </a:lnTo>
                <a:lnTo>
                  <a:pt x="2018077" y="2895600"/>
                </a:lnTo>
                <a:close/>
              </a:path>
              <a:path w="4495165" h="4419600">
                <a:moveTo>
                  <a:pt x="2547426" y="1625600"/>
                </a:moveTo>
                <a:lnTo>
                  <a:pt x="2523561" y="1625600"/>
                </a:lnTo>
                <a:lnTo>
                  <a:pt x="2526481" y="1612900"/>
                </a:lnTo>
                <a:lnTo>
                  <a:pt x="2529228" y="1612900"/>
                </a:lnTo>
                <a:lnTo>
                  <a:pt x="2538193" y="1587500"/>
                </a:lnTo>
                <a:lnTo>
                  <a:pt x="2542373" y="1574800"/>
                </a:lnTo>
                <a:lnTo>
                  <a:pt x="2545937" y="1562100"/>
                </a:lnTo>
                <a:lnTo>
                  <a:pt x="2552609" y="1536700"/>
                </a:lnTo>
                <a:lnTo>
                  <a:pt x="2560216" y="1511300"/>
                </a:lnTo>
                <a:lnTo>
                  <a:pt x="2568356" y="1485900"/>
                </a:lnTo>
                <a:lnTo>
                  <a:pt x="2576624" y="1460500"/>
                </a:lnTo>
                <a:lnTo>
                  <a:pt x="2585490" y="1435100"/>
                </a:lnTo>
                <a:lnTo>
                  <a:pt x="2603143" y="1371600"/>
                </a:lnTo>
                <a:lnTo>
                  <a:pt x="2612039" y="1346200"/>
                </a:lnTo>
                <a:lnTo>
                  <a:pt x="2622628" y="1320800"/>
                </a:lnTo>
                <a:lnTo>
                  <a:pt x="2634600" y="1282700"/>
                </a:lnTo>
                <a:lnTo>
                  <a:pt x="2647352" y="1257300"/>
                </a:lnTo>
                <a:lnTo>
                  <a:pt x="2660275" y="1231900"/>
                </a:lnTo>
                <a:lnTo>
                  <a:pt x="2677212" y="1193800"/>
                </a:lnTo>
                <a:lnTo>
                  <a:pt x="2694725" y="1155700"/>
                </a:lnTo>
                <a:lnTo>
                  <a:pt x="2712760" y="1117600"/>
                </a:lnTo>
                <a:lnTo>
                  <a:pt x="2731263" y="1079500"/>
                </a:lnTo>
                <a:lnTo>
                  <a:pt x="2755145" y="1041400"/>
                </a:lnTo>
                <a:lnTo>
                  <a:pt x="2779500" y="990600"/>
                </a:lnTo>
                <a:lnTo>
                  <a:pt x="2803972" y="952500"/>
                </a:lnTo>
                <a:lnTo>
                  <a:pt x="2828209" y="901700"/>
                </a:lnTo>
                <a:lnTo>
                  <a:pt x="2845903" y="876300"/>
                </a:lnTo>
                <a:lnTo>
                  <a:pt x="2865332" y="850900"/>
                </a:lnTo>
                <a:lnTo>
                  <a:pt x="2885903" y="812800"/>
                </a:lnTo>
                <a:lnTo>
                  <a:pt x="2907026" y="787400"/>
                </a:lnTo>
                <a:lnTo>
                  <a:pt x="2929174" y="762000"/>
                </a:lnTo>
                <a:lnTo>
                  <a:pt x="2951795" y="736600"/>
                </a:lnTo>
                <a:lnTo>
                  <a:pt x="2974888" y="711200"/>
                </a:lnTo>
                <a:lnTo>
                  <a:pt x="2998455" y="685800"/>
                </a:lnTo>
                <a:lnTo>
                  <a:pt x="3019425" y="660400"/>
                </a:lnTo>
                <a:lnTo>
                  <a:pt x="3039755" y="635000"/>
                </a:lnTo>
                <a:lnTo>
                  <a:pt x="3059888" y="609600"/>
                </a:lnTo>
                <a:lnTo>
                  <a:pt x="3080267" y="584200"/>
                </a:lnTo>
                <a:lnTo>
                  <a:pt x="3094508" y="558800"/>
                </a:lnTo>
                <a:lnTo>
                  <a:pt x="3123501" y="533400"/>
                </a:lnTo>
                <a:lnTo>
                  <a:pt x="3138066" y="508000"/>
                </a:lnTo>
                <a:lnTo>
                  <a:pt x="3160992" y="495300"/>
                </a:lnTo>
                <a:lnTo>
                  <a:pt x="3185080" y="469900"/>
                </a:lnTo>
                <a:lnTo>
                  <a:pt x="3210331" y="444500"/>
                </a:lnTo>
                <a:lnTo>
                  <a:pt x="3236746" y="419100"/>
                </a:lnTo>
                <a:lnTo>
                  <a:pt x="3281494" y="393700"/>
                </a:lnTo>
                <a:lnTo>
                  <a:pt x="3304822" y="381000"/>
                </a:lnTo>
                <a:lnTo>
                  <a:pt x="3332014" y="355600"/>
                </a:lnTo>
                <a:lnTo>
                  <a:pt x="3343946" y="355600"/>
                </a:lnTo>
                <a:lnTo>
                  <a:pt x="3347904" y="368300"/>
                </a:lnTo>
                <a:lnTo>
                  <a:pt x="3346933" y="368300"/>
                </a:lnTo>
                <a:lnTo>
                  <a:pt x="3345476" y="381000"/>
                </a:lnTo>
                <a:lnTo>
                  <a:pt x="3340995" y="381000"/>
                </a:lnTo>
                <a:lnTo>
                  <a:pt x="3330273" y="406400"/>
                </a:lnTo>
                <a:lnTo>
                  <a:pt x="3319570" y="419100"/>
                </a:lnTo>
                <a:lnTo>
                  <a:pt x="3308690" y="431800"/>
                </a:lnTo>
                <a:lnTo>
                  <a:pt x="3259602" y="431800"/>
                </a:lnTo>
                <a:lnTo>
                  <a:pt x="3226829" y="457200"/>
                </a:lnTo>
                <a:lnTo>
                  <a:pt x="3195649" y="482600"/>
                </a:lnTo>
                <a:lnTo>
                  <a:pt x="3166061" y="508000"/>
                </a:lnTo>
                <a:lnTo>
                  <a:pt x="3138066" y="546100"/>
                </a:lnTo>
                <a:lnTo>
                  <a:pt x="3091452" y="596900"/>
                </a:lnTo>
                <a:lnTo>
                  <a:pt x="3068689" y="622300"/>
                </a:lnTo>
                <a:lnTo>
                  <a:pt x="3047005" y="647700"/>
                </a:lnTo>
                <a:lnTo>
                  <a:pt x="3042148" y="660400"/>
                </a:lnTo>
                <a:lnTo>
                  <a:pt x="3037074" y="660400"/>
                </a:lnTo>
                <a:lnTo>
                  <a:pt x="3031843" y="673100"/>
                </a:lnTo>
                <a:lnTo>
                  <a:pt x="2999960" y="711200"/>
                </a:lnTo>
                <a:lnTo>
                  <a:pt x="2973771" y="736600"/>
                </a:lnTo>
                <a:lnTo>
                  <a:pt x="2948114" y="774700"/>
                </a:lnTo>
                <a:lnTo>
                  <a:pt x="2923157" y="800100"/>
                </a:lnTo>
                <a:lnTo>
                  <a:pt x="2898922" y="838200"/>
                </a:lnTo>
                <a:lnTo>
                  <a:pt x="2875604" y="863600"/>
                </a:lnTo>
                <a:lnTo>
                  <a:pt x="2853625" y="901700"/>
                </a:lnTo>
                <a:lnTo>
                  <a:pt x="2833410" y="939800"/>
                </a:lnTo>
                <a:lnTo>
                  <a:pt x="2814683" y="977900"/>
                </a:lnTo>
                <a:lnTo>
                  <a:pt x="2795788" y="1003300"/>
                </a:lnTo>
                <a:lnTo>
                  <a:pt x="2776972" y="1041400"/>
                </a:lnTo>
                <a:lnTo>
                  <a:pt x="2758481" y="1079500"/>
                </a:lnTo>
                <a:lnTo>
                  <a:pt x="2734784" y="1117600"/>
                </a:lnTo>
                <a:lnTo>
                  <a:pt x="2711880" y="1168400"/>
                </a:lnTo>
                <a:lnTo>
                  <a:pt x="2689696" y="1219200"/>
                </a:lnTo>
                <a:lnTo>
                  <a:pt x="2668156" y="1270000"/>
                </a:lnTo>
                <a:lnTo>
                  <a:pt x="2647792" y="1308100"/>
                </a:lnTo>
                <a:lnTo>
                  <a:pt x="2629294" y="1358900"/>
                </a:lnTo>
                <a:lnTo>
                  <a:pt x="2612145" y="1409700"/>
                </a:lnTo>
                <a:lnTo>
                  <a:pt x="2595829" y="1460500"/>
                </a:lnTo>
                <a:lnTo>
                  <a:pt x="2579828" y="1511300"/>
                </a:lnTo>
                <a:lnTo>
                  <a:pt x="2565583" y="1562100"/>
                </a:lnTo>
                <a:lnTo>
                  <a:pt x="2551933" y="1612900"/>
                </a:lnTo>
                <a:lnTo>
                  <a:pt x="2547426" y="1625600"/>
                </a:lnTo>
                <a:close/>
              </a:path>
              <a:path w="4495165" h="4419600">
                <a:moveTo>
                  <a:pt x="1443006" y="1358900"/>
                </a:moveTo>
                <a:lnTo>
                  <a:pt x="1424891" y="1358900"/>
                </a:lnTo>
                <a:lnTo>
                  <a:pt x="1421044" y="1346200"/>
                </a:lnTo>
                <a:lnTo>
                  <a:pt x="1416626" y="1333500"/>
                </a:lnTo>
                <a:lnTo>
                  <a:pt x="1411638" y="1320800"/>
                </a:lnTo>
                <a:lnTo>
                  <a:pt x="1406080" y="1308100"/>
                </a:lnTo>
                <a:lnTo>
                  <a:pt x="1399314" y="1282700"/>
                </a:lnTo>
                <a:lnTo>
                  <a:pt x="1392425" y="1270000"/>
                </a:lnTo>
                <a:lnTo>
                  <a:pt x="1385900" y="1257300"/>
                </a:lnTo>
                <a:lnTo>
                  <a:pt x="1380228" y="1244600"/>
                </a:lnTo>
                <a:lnTo>
                  <a:pt x="1375452" y="1219200"/>
                </a:lnTo>
                <a:lnTo>
                  <a:pt x="1370165" y="1206500"/>
                </a:lnTo>
                <a:lnTo>
                  <a:pt x="1364563" y="1193800"/>
                </a:lnTo>
                <a:lnTo>
                  <a:pt x="1358842" y="1181100"/>
                </a:lnTo>
                <a:lnTo>
                  <a:pt x="1335177" y="1130300"/>
                </a:lnTo>
                <a:lnTo>
                  <a:pt x="1324534" y="1104900"/>
                </a:lnTo>
                <a:lnTo>
                  <a:pt x="1316280" y="1066800"/>
                </a:lnTo>
                <a:lnTo>
                  <a:pt x="1313075" y="1066800"/>
                </a:lnTo>
                <a:lnTo>
                  <a:pt x="1302399" y="1028700"/>
                </a:lnTo>
                <a:lnTo>
                  <a:pt x="1292372" y="1003300"/>
                </a:lnTo>
                <a:lnTo>
                  <a:pt x="1281716" y="965200"/>
                </a:lnTo>
                <a:lnTo>
                  <a:pt x="1269148" y="939800"/>
                </a:lnTo>
                <a:lnTo>
                  <a:pt x="1263277" y="914400"/>
                </a:lnTo>
                <a:lnTo>
                  <a:pt x="1255722" y="901700"/>
                </a:lnTo>
                <a:lnTo>
                  <a:pt x="1247379" y="876300"/>
                </a:lnTo>
                <a:lnTo>
                  <a:pt x="1239144" y="850900"/>
                </a:lnTo>
                <a:lnTo>
                  <a:pt x="1235939" y="850900"/>
                </a:lnTo>
                <a:lnTo>
                  <a:pt x="1233417" y="838200"/>
                </a:lnTo>
                <a:lnTo>
                  <a:pt x="1228026" y="825500"/>
                </a:lnTo>
                <a:lnTo>
                  <a:pt x="1223145" y="800100"/>
                </a:lnTo>
                <a:lnTo>
                  <a:pt x="1217553" y="787400"/>
                </a:lnTo>
                <a:lnTo>
                  <a:pt x="1209233" y="774700"/>
                </a:lnTo>
                <a:lnTo>
                  <a:pt x="1206514" y="762000"/>
                </a:lnTo>
                <a:lnTo>
                  <a:pt x="1203952" y="762000"/>
                </a:lnTo>
                <a:lnTo>
                  <a:pt x="1201785" y="749300"/>
                </a:lnTo>
                <a:lnTo>
                  <a:pt x="1191478" y="723900"/>
                </a:lnTo>
                <a:lnTo>
                  <a:pt x="1180255" y="685800"/>
                </a:lnTo>
                <a:lnTo>
                  <a:pt x="1168933" y="647700"/>
                </a:lnTo>
                <a:lnTo>
                  <a:pt x="1158330" y="622300"/>
                </a:lnTo>
                <a:lnTo>
                  <a:pt x="1151989" y="596900"/>
                </a:lnTo>
                <a:lnTo>
                  <a:pt x="1145588" y="584200"/>
                </a:lnTo>
                <a:lnTo>
                  <a:pt x="1132688" y="533400"/>
                </a:lnTo>
                <a:lnTo>
                  <a:pt x="1129923" y="520700"/>
                </a:lnTo>
                <a:lnTo>
                  <a:pt x="1126865" y="520700"/>
                </a:lnTo>
                <a:lnTo>
                  <a:pt x="1123513" y="508000"/>
                </a:lnTo>
                <a:lnTo>
                  <a:pt x="1119867" y="495300"/>
                </a:lnTo>
                <a:lnTo>
                  <a:pt x="1110252" y="469900"/>
                </a:lnTo>
                <a:lnTo>
                  <a:pt x="1102212" y="444500"/>
                </a:lnTo>
                <a:lnTo>
                  <a:pt x="1094331" y="419100"/>
                </a:lnTo>
                <a:lnTo>
                  <a:pt x="1085188" y="393700"/>
                </a:lnTo>
                <a:lnTo>
                  <a:pt x="1083816" y="393700"/>
                </a:lnTo>
                <a:lnTo>
                  <a:pt x="1082748" y="381000"/>
                </a:lnTo>
                <a:lnTo>
                  <a:pt x="1099533" y="381000"/>
                </a:lnTo>
                <a:lnTo>
                  <a:pt x="1115772" y="431800"/>
                </a:lnTo>
                <a:lnTo>
                  <a:pt x="1130193" y="469900"/>
                </a:lnTo>
                <a:lnTo>
                  <a:pt x="1144298" y="520700"/>
                </a:lnTo>
                <a:lnTo>
                  <a:pt x="1157595" y="558800"/>
                </a:lnTo>
                <a:lnTo>
                  <a:pt x="1164522" y="584200"/>
                </a:lnTo>
                <a:lnTo>
                  <a:pt x="1171671" y="596900"/>
                </a:lnTo>
                <a:lnTo>
                  <a:pt x="1178691" y="622300"/>
                </a:lnTo>
                <a:lnTo>
                  <a:pt x="1185234" y="647700"/>
                </a:lnTo>
                <a:lnTo>
                  <a:pt x="1193096" y="673100"/>
                </a:lnTo>
                <a:lnTo>
                  <a:pt x="1201785" y="698500"/>
                </a:lnTo>
                <a:lnTo>
                  <a:pt x="1210593" y="723900"/>
                </a:lnTo>
                <a:lnTo>
                  <a:pt x="1218810" y="749300"/>
                </a:lnTo>
                <a:lnTo>
                  <a:pt x="1226839" y="774700"/>
                </a:lnTo>
                <a:lnTo>
                  <a:pt x="1235710" y="800100"/>
                </a:lnTo>
                <a:lnTo>
                  <a:pt x="1244709" y="825500"/>
                </a:lnTo>
                <a:lnTo>
                  <a:pt x="1253122" y="838200"/>
                </a:lnTo>
                <a:lnTo>
                  <a:pt x="1261566" y="863600"/>
                </a:lnTo>
                <a:lnTo>
                  <a:pt x="1270586" y="889000"/>
                </a:lnTo>
                <a:lnTo>
                  <a:pt x="1280070" y="914400"/>
                </a:lnTo>
                <a:lnTo>
                  <a:pt x="1289903" y="939800"/>
                </a:lnTo>
                <a:lnTo>
                  <a:pt x="1301619" y="977900"/>
                </a:lnTo>
                <a:lnTo>
                  <a:pt x="1312222" y="1003300"/>
                </a:lnTo>
                <a:lnTo>
                  <a:pt x="1322844" y="1041400"/>
                </a:lnTo>
                <a:lnTo>
                  <a:pt x="1334619" y="1066800"/>
                </a:lnTo>
                <a:lnTo>
                  <a:pt x="1340319" y="1092200"/>
                </a:lnTo>
                <a:lnTo>
                  <a:pt x="1348261" y="1117600"/>
                </a:lnTo>
                <a:lnTo>
                  <a:pt x="1357355" y="1130300"/>
                </a:lnTo>
                <a:lnTo>
                  <a:pt x="1366514" y="1155700"/>
                </a:lnTo>
                <a:lnTo>
                  <a:pt x="1372538" y="1168400"/>
                </a:lnTo>
                <a:lnTo>
                  <a:pt x="1378849" y="1181100"/>
                </a:lnTo>
                <a:lnTo>
                  <a:pt x="1384824" y="1193800"/>
                </a:lnTo>
                <a:lnTo>
                  <a:pt x="1389844" y="1206500"/>
                </a:lnTo>
                <a:lnTo>
                  <a:pt x="1398052" y="1231900"/>
                </a:lnTo>
                <a:lnTo>
                  <a:pt x="1407269" y="1257300"/>
                </a:lnTo>
                <a:lnTo>
                  <a:pt x="1416969" y="1282700"/>
                </a:lnTo>
                <a:lnTo>
                  <a:pt x="1426625" y="1308100"/>
                </a:lnTo>
                <a:lnTo>
                  <a:pt x="1429361" y="1320800"/>
                </a:lnTo>
                <a:lnTo>
                  <a:pt x="1431959" y="1320800"/>
                </a:lnTo>
                <a:lnTo>
                  <a:pt x="1434517" y="1333500"/>
                </a:lnTo>
                <a:lnTo>
                  <a:pt x="1437134" y="1333500"/>
                </a:lnTo>
                <a:lnTo>
                  <a:pt x="1440090" y="1346200"/>
                </a:lnTo>
                <a:lnTo>
                  <a:pt x="1443006" y="1358900"/>
                </a:lnTo>
                <a:close/>
              </a:path>
              <a:path w="4495165" h="4419600">
                <a:moveTo>
                  <a:pt x="2388274" y="2768600"/>
                </a:moveTo>
                <a:lnTo>
                  <a:pt x="2382575" y="2768600"/>
                </a:lnTo>
                <a:lnTo>
                  <a:pt x="2381419" y="2755900"/>
                </a:lnTo>
                <a:lnTo>
                  <a:pt x="2380822" y="2743200"/>
                </a:lnTo>
                <a:lnTo>
                  <a:pt x="2381113" y="2730500"/>
                </a:lnTo>
                <a:lnTo>
                  <a:pt x="2382293" y="2730500"/>
                </a:lnTo>
                <a:lnTo>
                  <a:pt x="2384361" y="2717800"/>
                </a:lnTo>
                <a:lnTo>
                  <a:pt x="2387142" y="2705100"/>
                </a:lnTo>
                <a:lnTo>
                  <a:pt x="2389592" y="2692400"/>
                </a:lnTo>
                <a:lnTo>
                  <a:pt x="2391713" y="2679700"/>
                </a:lnTo>
                <a:lnTo>
                  <a:pt x="2393504" y="2679700"/>
                </a:lnTo>
                <a:lnTo>
                  <a:pt x="2397058" y="2641600"/>
                </a:lnTo>
                <a:lnTo>
                  <a:pt x="2400381" y="2616200"/>
                </a:lnTo>
                <a:lnTo>
                  <a:pt x="2406745" y="2565400"/>
                </a:lnTo>
                <a:lnTo>
                  <a:pt x="2409964" y="2527300"/>
                </a:lnTo>
                <a:lnTo>
                  <a:pt x="2411268" y="2514600"/>
                </a:lnTo>
                <a:lnTo>
                  <a:pt x="2412000" y="2501900"/>
                </a:lnTo>
                <a:lnTo>
                  <a:pt x="2413061" y="2476500"/>
                </a:lnTo>
                <a:lnTo>
                  <a:pt x="2414496" y="2451100"/>
                </a:lnTo>
                <a:lnTo>
                  <a:pt x="2416285" y="2425700"/>
                </a:lnTo>
                <a:lnTo>
                  <a:pt x="2418410" y="2387600"/>
                </a:lnTo>
                <a:lnTo>
                  <a:pt x="2420808" y="2362200"/>
                </a:lnTo>
                <a:lnTo>
                  <a:pt x="2423684" y="2336800"/>
                </a:lnTo>
                <a:lnTo>
                  <a:pt x="2427299" y="2311400"/>
                </a:lnTo>
                <a:lnTo>
                  <a:pt x="2431914" y="2273300"/>
                </a:lnTo>
                <a:lnTo>
                  <a:pt x="2435930" y="2260600"/>
                </a:lnTo>
                <a:lnTo>
                  <a:pt x="2439326" y="2235200"/>
                </a:lnTo>
                <a:lnTo>
                  <a:pt x="2442104" y="2209800"/>
                </a:lnTo>
                <a:lnTo>
                  <a:pt x="2448541" y="2133600"/>
                </a:lnTo>
                <a:lnTo>
                  <a:pt x="2453571" y="2082800"/>
                </a:lnTo>
                <a:lnTo>
                  <a:pt x="2458988" y="2032000"/>
                </a:lnTo>
                <a:lnTo>
                  <a:pt x="2464432" y="1981200"/>
                </a:lnTo>
                <a:lnTo>
                  <a:pt x="2469540" y="1930400"/>
                </a:lnTo>
                <a:lnTo>
                  <a:pt x="2473950" y="1866900"/>
                </a:lnTo>
                <a:lnTo>
                  <a:pt x="2477580" y="1828800"/>
                </a:lnTo>
                <a:lnTo>
                  <a:pt x="2482748" y="1790700"/>
                </a:lnTo>
                <a:lnTo>
                  <a:pt x="2489455" y="1765300"/>
                </a:lnTo>
                <a:lnTo>
                  <a:pt x="2497701" y="1727200"/>
                </a:lnTo>
                <a:lnTo>
                  <a:pt x="2499029" y="1714500"/>
                </a:lnTo>
                <a:lnTo>
                  <a:pt x="2499822" y="1701800"/>
                </a:lnTo>
                <a:lnTo>
                  <a:pt x="2500080" y="1701800"/>
                </a:lnTo>
                <a:lnTo>
                  <a:pt x="2499803" y="1689100"/>
                </a:lnTo>
                <a:lnTo>
                  <a:pt x="2497915" y="1651000"/>
                </a:lnTo>
                <a:lnTo>
                  <a:pt x="2498162" y="1612900"/>
                </a:lnTo>
                <a:lnTo>
                  <a:pt x="2500542" y="1574800"/>
                </a:lnTo>
                <a:lnTo>
                  <a:pt x="2505057" y="1536700"/>
                </a:lnTo>
                <a:lnTo>
                  <a:pt x="2506355" y="1524000"/>
                </a:lnTo>
                <a:lnTo>
                  <a:pt x="2507244" y="1511300"/>
                </a:lnTo>
                <a:lnTo>
                  <a:pt x="2507946" y="1511300"/>
                </a:lnTo>
                <a:lnTo>
                  <a:pt x="2513885" y="1422400"/>
                </a:lnTo>
                <a:lnTo>
                  <a:pt x="2516707" y="1384300"/>
                </a:lnTo>
                <a:lnTo>
                  <a:pt x="2520190" y="1346200"/>
                </a:lnTo>
                <a:lnTo>
                  <a:pt x="2526670" y="1295400"/>
                </a:lnTo>
                <a:lnTo>
                  <a:pt x="2534298" y="1231900"/>
                </a:lnTo>
                <a:lnTo>
                  <a:pt x="2543073" y="1181100"/>
                </a:lnTo>
                <a:lnTo>
                  <a:pt x="2552995" y="1130300"/>
                </a:lnTo>
                <a:lnTo>
                  <a:pt x="2564065" y="1066800"/>
                </a:lnTo>
                <a:lnTo>
                  <a:pt x="2572226" y="1028700"/>
                </a:lnTo>
                <a:lnTo>
                  <a:pt x="2580485" y="990600"/>
                </a:lnTo>
                <a:lnTo>
                  <a:pt x="2589217" y="952500"/>
                </a:lnTo>
                <a:lnTo>
                  <a:pt x="2598797" y="914400"/>
                </a:lnTo>
                <a:lnTo>
                  <a:pt x="2608167" y="876300"/>
                </a:lnTo>
                <a:lnTo>
                  <a:pt x="2616813" y="850900"/>
                </a:lnTo>
                <a:lnTo>
                  <a:pt x="2624977" y="812800"/>
                </a:lnTo>
                <a:lnTo>
                  <a:pt x="2632899" y="774700"/>
                </a:lnTo>
                <a:lnTo>
                  <a:pt x="2640012" y="736600"/>
                </a:lnTo>
                <a:lnTo>
                  <a:pt x="2647638" y="698500"/>
                </a:lnTo>
                <a:lnTo>
                  <a:pt x="2655539" y="673100"/>
                </a:lnTo>
                <a:lnTo>
                  <a:pt x="2663480" y="635000"/>
                </a:lnTo>
                <a:lnTo>
                  <a:pt x="2675820" y="596900"/>
                </a:lnTo>
                <a:lnTo>
                  <a:pt x="2689313" y="546100"/>
                </a:lnTo>
                <a:lnTo>
                  <a:pt x="2703958" y="508000"/>
                </a:lnTo>
                <a:lnTo>
                  <a:pt x="2719756" y="457200"/>
                </a:lnTo>
                <a:lnTo>
                  <a:pt x="2727603" y="444500"/>
                </a:lnTo>
                <a:lnTo>
                  <a:pt x="2731526" y="431800"/>
                </a:lnTo>
                <a:lnTo>
                  <a:pt x="2731053" y="431800"/>
                </a:lnTo>
                <a:lnTo>
                  <a:pt x="2728583" y="419100"/>
                </a:lnTo>
                <a:lnTo>
                  <a:pt x="2756226" y="419100"/>
                </a:lnTo>
                <a:lnTo>
                  <a:pt x="2743622" y="444500"/>
                </a:lnTo>
                <a:lnTo>
                  <a:pt x="2727833" y="495300"/>
                </a:lnTo>
                <a:lnTo>
                  <a:pt x="2712952" y="533400"/>
                </a:lnTo>
                <a:lnTo>
                  <a:pt x="2698980" y="584200"/>
                </a:lnTo>
                <a:lnTo>
                  <a:pt x="2685917" y="622300"/>
                </a:lnTo>
                <a:lnTo>
                  <a:pt x="2674093" y="673100"/>
                </a:lnTo>
                <a:lnTo>
                  <a:pt x="2663126" y="723900"/>
                </a:lnTo>
                <a:lnTo>
                  <a:pt x="2652888" y="762000"/>
                </a:lnTo>
                <a:lnTo>
                  <a:pt x="2643251" y="812800"/>
                </a:lnTo>
                <a:lnTo>
                  <a:pt x="2638252" y="838200"/>
                </a:lnTo>
                <a:lnTo>
                  <a:pt x="2632899" y="863600"/>
                </a:lnTo>
                <a:lnTo>
                  <a:pt x="2627349" y="876300"/>
                </a:lnTo>
                <a:lnTo>
                  <a:pt x="2621760" y="901700"/>
                </a:lnTo>
                <a:lnTo>
                  <a:pt x="2613182" y="939800"/>
                </a:lnTo>
                <a:lnTo>
                  <a:pt x="2604486" y="977900"/>
                </a:lnTo>
                <a:lnTo>
                  <a:pt x="2595927" y="1016000"/>
                </a:lnTo>
                <a:lnTo>
                  <a:pt x="2587763" y="1054100"/>
                </a:lnTo>
                <a:lnTo>
                  <a:pt x="2576592" y="1104900"/>
                </a:lnTo>
                <a:lnTo>
                  <a:pt x="2566455" y="1155700"/>
                </a:lnTo>
                <a:lnTo>
                  <a:pt x="2557327" y="1206500"/>
                </a:lnTo>
                <a:lnTo>
                  <a:pt x="2549182" y="1270000"/>
                </a:lnTo>
                <a:lnTo>
                  <a:pt x="2541996" y="1320800"/>
                </a:lnTo>
                <a:lnTo>
                  <a:pt x="2539656" y="1333500"/>
                </a:lnTo>
                <a:lnTo>
                  <a:pt x="2537418" y="1358900"/>
                </a:lnTo>
                <a:lnTo>
                  <a:pt x="2535368" y="1371600"/>
                </a:lnTo>
                <a:lnTo>
                  <a:pt x="2533589" y="1397000"/>
                </a:lnTo>
                <a:lnTo>
                  <a:pt x="2531642" y="1422400"/>
                </a:lnTo>
                <a:lnTo>
                  <a:pt x="2528239" y="1473200"/>
                </a:lnTo>
                <a:lnTo>
                  <a:pt x="2526233" y="1498600"/>
                </a:lnTo>
                <a:lnTo>
                  <a:pt x="2524366" y="1524000"/>
                </a:lnTo>
                <a:lnTo>
                  <a:pt x="2522134" y="1536700"/>
                </a:lnTo>
                <a:lnTo>
                  <a:pt x="2519745" y="1562100"/>
                </a:lnTo>
                <a:lnTo>
                  <a:pt x="2517405" y="1587500"/>
                </a:lnTo>
                <a:lnTo>
                  <a:pt x="2516268" y="1587500"/>
                </a:lnTo>
                <a:lnTo>
                  <a:pt x="2515514" y="1600200"/>
                </a:lnTo>
                <a:lnTo>
                  <a:pt x="2515706" y="1612900"/>
                </a:lnTo>
                <a:lnTo>
                  <a:pt x="2517405" y="1612900"/>
                </a:lnTo>
                <a:lnTo>
                  <a:pt x="2517668" y="1625600"/>
                </a:lnTo>
                <a:lnTo>
                  <a:pt x="2547426" y="1625600"/>
                </a:lnTo>
                <a:lnTo>
                  <a:pt x="2538412" y="1651000"/>
                </a:lnTo>
                <a:lnTo>
                  <a:pt x="2524551" y="1701800"/>
                </a:lnTo>
                <a:lnTo>
                  <a:pt x="2515440" y="1739900"/>
                </a:lnTo>
                <a:lnTo>
                  <a:pt x="2507955" y="1765300"/>
                </a:lnTo>
                <a:lnTo>
                  <a:pt x="2502094" y="1803400"/>
                </a:lnTo>
                <a:lnTo>
                  <a:pt x="2497858" y="1841500"/>
                </a:lnTo>
                <a:lnTo>
                  <a:pt x="2493248" y="1879600"/>
                </a:lnTo>
                <a:lnTo>
                  <a:pt x="2488958" y="1930400"/>
                </a:lnTo>
                <a:lnTo>
                  <a:pt x="2484639" y="1981200"/>
                </a:lnTo>
                <a:lnTo>
                  <a:pt x="2479940" y="2019300"/>
                </a:lnTo>
                <a:lnTo>
                  <a:pt x="2475969" y="2057400"/>
                </a:lnTo>
                <a:lnTo>
                  <a:pt x="2472209" y="2095500"/>
                </a:lnTo>
                <a:lnTo>
                  <a:pt x="2468598" y="2133600"/>
                </a:lnTo>
                <a:lnTo>
                  <a:pt x="2465070" y="2171700"/>
                </a:lnTo>
                <a:lnTo>
                  <a:pt x="2462532" y="2197100"/>
                </a:lnTo>
                <a:lnTo>
                  <a:pt x="2459664" y="2222500"/>
                </a:lnTo>
                <a:lnTo>
                  <a:pt x="2456255" y="2247900"/>
                </a:lnTo>
                <a:lnTo>
                  <a:pt x="2452091" y="2273300"/>
                </a:lnTo>
                <a:lnTo>
                  <a:pt x="2444623" y="2324100"/>
                </a:lnTo>
                <a:lnTo>
                  <a:pt x="2439356" y="2374900"/>
                </a:lnTo>
                <a:lnTo>
                  <a:pt x="2435636" y="2425700"/>
                </a:lnTo>
                <a:lnTo>
                  <a:pt x="2432808" y="2476500"/>
                </a:lnTo>
                <a:lnTo>
                  <a:pt x="2431862" y="2501900"/>
                </a:lnTo>
                <a:lnTo>
                  <a:pt x="2430758" y="2514600"/>
                </a:lnTo>
                <a:lnTo>
                  <a:pt x="2429261" y="2540000"/>
                </a:lnTo>
                <a:lnTo>
                  <a:pt x="2427133" y="2552700"/>
                </a:lnTo>
                <a:lnTo>
                  <a:pt x="2423386" y="2578100"/>
                </a:lnTo>
                <a:lnTo>
                  <a:pt x="2416249" y="2641600"/>
                </a:lnTo>
                <a:lnTo>
                  <a:pt x="2412473" y="2667000"/>
                </a:lnTo>
                <a:lnTo>
                  <a:pt x="2410889" y="2679700"/>
                </a:lnTo>
                <a:lnTo>
                  <a:pt x="2409030" y="2692400"/>
                </a:lnTo>
                <a:lnTo>
                  <a:pt x="2406895" y="2705100"/>
                </a:lnTo>
                <a:lnTo>
                  <a:pt x="2404486" y="2705100"/>
                </a:lnTo>
                <a:lnTo>
                  <a:pt x="2401196" y="2717800"/>
                </a:lnTo>
                <a:lnTo>
                  <a:pt x="2397635" y="2730500"/>
                </a:lnTo>
                <a:lnTo>
                  <a:pt x="2390194" y="2755900"/>
                </a:lnTo>
                <a:lnTo>
                  <a:pt x="2389447" y="2755900"/>
                </a:lnTo>
                <a:lnTo>
                  <a:pt x="2388274" y="2768600"/>
                </a:lnTo>
                <a:close/>
              </a:path>
              <a:path w="4495165" h="4419600">
                <a:moveTo>
                  <a:pt x="2444851" y="3302000"/>
                </a:moveTo>
                <a:lnTo>
                  <a:pt x="2379738" y="3302000"/>
                </a:lnTo>
                <a:lnTo>
                  <a:pt x="2387675" y="3276600"/>
                </a:lnTo>
                <a:lnTo>
                  <a:pt x="2394700" y="3263900"/>
                </a:lnTo>
                <a:lnTo>
                  <a:pt x="2400811" y="3238500"/>
                </a:lnTo>
                <a:lnTo>
                  <a:pt x="2406010" y="3213100"/>
                </a:lnTo>
                <a:lnTo>
                  <a:pt x="2417509" y="3175000"/>
                </a:lnTo>
                <a:lnTo>
                  <a:pt x="2428880" y="3136900"/>
                </a:lnTo>
                <a:lnTo>
                  <a:pt x="2464548" y="2997200"/>
                </a:lnTo>
                <a:lnTo>
                  <a:pt x="2468959" y="2971800"/>
                </a:lnTo>
                <a:lnTo>
                  <a:pt x="2482712" y="2921000"/>
                </a:lnTo>
                <a:lnTo>
                  <a:pt x="2496545" y="2870200"/>
                </a:lnTo>
                <a:lnTo>
                  <a:pt x="2500204" y="2857500"/>
                </a:lnTo>
                <a:lnTo>
                  <a:pt x="2511310" y="2819400"/>
                </a:lnTo>
                <a:lnTo>
                  <a:pt x="2519192" y="2794000"/>
                </a:lnTo>
                <a:lnTo>
                  <a:pt x="2527073" y="2755900"/>
                </a:lnTo>
                <a:lnTo>
                  <a:pt x="2531633" y="2743200"/>
                </a:lnTo>
                <a:lnTo>
                  <a:pt x="2536078" y="2730500"/>
                </a:lnTo>
                <a:lnTo>
                  <a:pt x="2540633" y="2705100"/>
                </a:lnTo>
                <a:lnTo>
                  <a:pt x="2545517" y="2692400"/>
                </a:lnTo>
                <a:lnTo>
                  <a:pt x="2559909" y="2641600"/>
                </a:lnTo>
                <a:lnTo>
                  <a:pt x="2574390" y="2590800"/>
                </a:lnTo>
                <a:lnTo>
                  <a:pt x="2589068" y="2540000"/>
                </a:lnTo>
                <a:lnTo>
                  <a:pt x="2604052" y="2489200"/>
                </a:lnTo>
                <a:lnTo>
                  <a:pt x="2617561" y="2438400"/>
                </a:lnTo>
                <a:lnTo>
                  <a:pt x="2630764" y="2400300"/>
                </a:lnTo>
                <a:lnTo>
                  <a:pt x="2643901" y="2349500"/>
                </a:lnTo>
                <a:lnTo>
                  <a:pt x="2657208" y="2311400"/>
                </a:lnTo>
                <a:lnTo>
                  <a:pt x="2670924" y="2260600"/>
                </a:lnTo>
                <a:lnTo>
                  <a:pt x="2685287" y="2222500"/>
                </a:lnTo>
                <a:lnTo>
                  <a:pt x="2695823" y="2184400"/>
                </a:lnTo>
                <a:lnTo>
                  <a:pt x="2705976" y="2146300"/>
                </a:lnTo>
                <a:lnTo>
                  <a:pt x="2715951" y="2120900"/>
                </a:lnTo>
                <a:lnTo>
                  <a:pt x="2725956" y="2082800"/>
                </a:lnTo>
                <a:lnTo>
                  <a:pt x="2727953" y="2082800"/>
                </a:lnTo>
                <a:lnTo>
                  <a:pt x="2729477" y="2070100"/>
                </a:lnTo>
                <a:lnTo>
                  <a:pt x="2731211" y="2070100"/>
                </a:lnTo>
                <a:lnTo>
                  <a:pt x="2736050" y="2057400"/>
                </a:lnTo>
                <a:lnTo>
                  <a:pt x="2740840" y="2032000"/>
                </a:lnTo>
                <a:lnTo>
                  <a:pt x="2745767" y="2019300"/>
                </a:lnTo>
                <a:lnTo>
                  <a:pt x="2751020" y="2006600"/>
                </a:lnTo>
                <a:lnTo>
                  <a:pt x="2767852" y="1955800"/>
                </a:lnTo>
                <a:lnTo>
                  <a:pt x="2784275" y="1892300"/>
                </a:lnTo>
                <a:lnTo>
                  <a:pt x="2801082" y="1841500"/>
                </a:lnTo>
                <a:lnTo>
                  <a:pt x="2819066" y="1790700"/>
                </a:lnTo>
                <a:lnTo>
                  <a:pt x="2825707" y="1778000"/>
                </a:lnTo>
                <a:lnTo>
                  <a:pt x="2832078" y="1752600"/>
                </a:lnTo>
                <a:lnTo>
                  <a:pt x="2838300" y="1739900"/>
                </a:lnTo>
                <a:lnTo>
                  <a:pt x="2844498" y="1714500"/>
                </a:lnTo>
                <a:lnTo>
                  <a:pt x="2853358" y="1689100"/>
                </a:lnTo>
                <a:lnTo>
                  <a:pt x="2857510" y="1676400"/>
                </a:lnTo>
                <a:lnTo>
                  <a:pt x="2861155" y="1663700"/>
                </a:lnTo>
                <a:lnTo>
                  <a:pt x="2866578" y="1651000"/>
                </a:lnTo>
                <a:lnTo>
                  <a:pt x="2872537" y="1625600"/>
                </a:lnTo>
                <a:lnTo>
                  <a:pt x="2879031" y="1612900"/>
                </a:lnTo>
                <a:lnTo>
                  <a:pt x="2886061" y="1587500"/>
                </a:lnTo>
                <a:lnTo>
                  <a:pt x="2920793" y="1485900"/>
                </a:lnTo>
                <a:lnTo>
                  <a:pt x="2938346" y="1447800"/>
                </a:lnTo>
                <a:lnTo>
                  <a:pt x="2956313" y="1397000"/>
                </a:lnTo>
                <a:lnTo>
                  <a:pt x="2968653" y="1358900"/>
                </a:lnTo>
                <a:lnTo>
                  <a:pt x="2981568" y="1333500"/>
                </a:lnTo>
                <a:lnTo>
                  <a:pt x="2994848" y="1308100"/>
                </a:lnTo>
                <a:lnTo>
                  <a:pt x="3008280" y="1270000"/>
                </a:lnTo>
                <a:lnTo>
                  <a:pt x="3022406" y="1244600"/>
                </a:lnTo>
                <a:lnTo>
                  <a:pt x="3051189" y="1181100"/>
                </a:lnTo>
                <a:lnTo>
                  <a:pt x="3065344" y="1143000"/>
                </a:lnTo>
                <a:lnTo>
                  <a:pt x="3083443" y="1104900"/>
                </a:lnTo>
                <a:lnTo>
                  <a:pt x="3101758" y="1066800"/>
                </a:lnTo>
                <a:lnTo>
                  <a:pt x="3120585" y="1016000"/>
                </a:lnTo>
                <a:lnTo>
                  <a:pt x="3140221" y="977900"/>
                </a:lnTo>
                <a:lnTo>
                  <a:pt x="3151649" y="952500"/>
                </a:lnTo>
                <a:lnTo>
                  <a:pt x="3157245" y="952500"/>
                </a:lnTo>
                <a:lnTo>
                  <a:pt x="3162605" y="939800"/>
                </a:lnTo>
                <a:lnTo>
                  <a:pt x="3177306" y="901700"/>
                </a:lnTo>
                <a:lnTo>
                  <a:pt x="3192214" y="863600"/>
                </a:lnTo>
                <a:lnTo>
                  <a:pt x="3207516" y="838200"/>
                </a:lnTo>
                <a:lnTo>
                  <a:pt x="3223399" y="800100"/>
                </a:lnTo>
                <a:lnTo>
                  <a:pt x="3247220" y="762000"/>
                </a:lnTo>
                <a:lnTo>
                  <a:pt x="3271662" y="711200"/>
                </a:lnTo>
                <a:lnTo>
                  <a:pt x="3296773" y="660400"/>
                </a:lnTo>
                <a:lnTo>
                  <a:pt x="3322604" y="622300"/>
                </a:lnTo>
                <a:lnTo>
                  <a:pt x="3349487" y="571500"/>
                </a:lnTo>
                <a:lnTo>
                  <a:pt x="3376489" y="533400"/>
                </a:lnTo>
                <a:lnTo>
                  <a:pt x="3430531" y="431800"/>
                </a:lnTo>
                <a:lnTo>
                  <a:pt x="3434262" y="431800"/>
                </a:lnTo>
                <a:lnTo>
                  <a:pt x="3435838" y="419100"/>
                </a:lnTo>
                <a:lnTo>
                  <a:pt x="3490030" y="419100"/>
                </a:lnTo>
                <a:lnTo>
                  <a:pt x="3483033" y="431800"/>
                </a:lnTo>
                <a:lnTo>
                  <a:pt x="3476224" y="444500"/>
                </a:lnTo>
                <a:lnTo>
                  <a:pt x="3450130" y="444500"/>
                </a:lnTo>
                <a:lnTo>
                  <a:pt x="3441367" y="457200"/>
                </a:lnTo>
                <a:lnTo>
                  <a:pt x="3433697" y="469900"/>
                </a:lnTo>
                <a:lnTo>
                  <a:pt x="3426677" y="482600"/>
                </a:lnTo>
                <a:lnTo>
                  <a:pt x="3419864" y="495300"/>
                </a:lnTo>
                <a:lnTo>
                  <a:pt x="3406567" y="508000"/>
                </a:lnTo>
                <a:lnTo>
                  <a:pt x="3366636" y="584200"/>
                </a:lnTo>
                <a:lnTo>
                  <a:pt x="3317706" y="660400"/>
                </a:lnTo>
                <a:lnTo>
                  <a:pt x="3301743" y="698500"/>
                </a:lnTo>
                <a:lnTo>
                  <a:pt x="3277816" y="736600"/>
                </a:lnTo>
                <a:lnTo>
                  <a:pt x="3254598" y="787400"/>
                </a:lnTo>
                <a:lnTo>
                  <a:pt x="3232226" y="825500"/>
                </a:lnTo>
                <a:lnTo>
                  <a:pt x="3210841" y="876300"/>
                </a:lnTo>
                <a:lnTo>
                  <a:pt x="3200839" y="889000"/>
                </a:lnTo>
                <a:lnTo>
                  <a:pt x="3191005" y="914400"/>
                </a:lnTo>
                <a:lnTo>
                  <a:pt x="3180974" y="939800"/>
                </a:lnTo>
                <a:lnTo>
                  <a:pt x="3170381" y="965200"/>
                </a:lnTo>
                <a:lnTo>
                  <a:pt x="3145819" y="1003300"/>
                </a:lnTo>
                <a:lnTo>
                  <a:pt x="3122336" y="1054100"/>
                </a:lnTo>
                <a:lnTo>
                  <a:pt x="3099574" y="1104900"/>
                </a:lnTo>
                <a:lnTo>
                  <a:pt x="3054782" y="1206500"/>
                </a:lnTo>
                <a:lnTo>
                  <a:pt x="3048602" y="1231900"/>
                </a:lnTo>
                <a:lnTo>
                  <a:pt x="3036103" y="1257300"/>
                </a:lnTo>
                <a:lnTo>
                  <a:pt x="3029981" y="1270000"/>
                </a:lnTo>
                <a:lnTo>
                  <a:pt x="3017974" y="1295400"/>
                </a:lnTo>
                <a:lnTo>
                  <a:pt x="3005843" y="1320800"/>
                </a:lnTo>
                <a:lnTo>
                  <a:pt x="2993959" y="1346200"/>
                </a:lnTo>
                <a:lnTo>
                  <a:pt x="2982691" y="1371600"/>
                </a:lnTo>
                <a:lnTo>
                  <a:pt x="2965830" y="1422400"/>
                </a:lnTo>
                <a:lnTo>
                  <a:pt x="2949397" y="1473200"/>
                </a:lnTo>
                <a:lnTo>
                  <a:pt x="2933191" y="1511300"/>
                </a:lnTo>
                <a:lnTo>
                  <a:pt x="2917010" y="1562100"/>
                </a:lnTo>
                <a:lnTo>
                  <a:pt x="2905132" y="1587500"/>
                </a:lnTo>
                <a:lnTo>
                  <a:pt x="2893634" y="1625600"/>
                </a:lnTo>
                <a:lnTo>
                  <a:pt x="2883130" y="1651000"/>
                </a:lnTo>
                <a:lnTo>
                  <a:pt x="2874238" y="1689100"/>
                </a:lnTo>
                <a:lnTo>
                  <a:pt x="2871393" y="1701800"/>
                </a:lnTo>
                <a:lnTo>
                  <a:pt x="2868282" y="1714500"/>
                </a:lnTo>
                <a:lnTo>
                  <a:pt x="2864904" y="1714500"/>
                </a:lnTo>
                <a:lnTo>
                  <a:pt x="2861259" y="1727200"/>
                </a:lnTo>
                <a:lnTo>
                  <a:pt x="2832491" y="1816100"/>
                </a:lnTo>
                <a:lnTo>
                  <a:pt x="2801253" y="1905000"/>
                </a:lnTo>
                <a:lnTo>
                  <a:pt x="2798889" y="1905000"/>
                </a:lnTo>
                <a:lnTo>
                  <a:pt x="2796577" y="1917700"/>
                </a:lnTo>
                <a:lnTo>
                  <a:pt x="2774964" y="1981200"/>
                </a:lnTo>
                <a:lnTo>
                  <a:pt x="2767730" y="2006600"/>
                </a:lnTo>
                <a:lnTo>
                  <a:pt x="2763853" y="2019300"/>
                </a:lnTo>
                <a:lnTo>
                  <a:pt x="2759808" y="2032000"/>
                </a:lnTo>
                <a:lnTo>
                  <a:pt x="2755863" y="2044700"/>
                </a:lnTo>
                <a:lnTo>
                  <a:pt x="2752281" y="2057400"/>
                </a:lnTo>
                <a:lnTo>
                  <a:pt x="2738056" y="2108200"/>
                </a:lnTo>
                <a:lnTo>
                  <a:pt x="2722896" y="2159000"/>
                </a:lnTo>
                <a:lnTo>
                  <a:pt x="2707400" y="2209800"/>
                </a:lnTo>
                <a:lnTo>
                  <a:pt x="2692170" y="2260600"/>
                </a:lnTo>
                <a:lnTo>
                  <a:pt x="2679194" y="2298700"/>
                </a:lnTo>
                <a:lnTo>
                  <a:pt x="2665996" y="2349500"/>
                </a:lnTo>
                <a:lnTo>
                  <a:pt x="2652749" y="2387600"/>
                </a:lnTo>
                <a:lnTo>
                  <a:pt x="2639625" y="2425700"/>
                </a:lnTo>
                <a:lnTo>
                  <a:pt x="2632124" y="2451100"/>
                </a:lnTo>
                <a:lnTo>
                  <a:pt x="2624820" y="2476500"/>
                </a:lnTo>
                <a:lnTo>
                  <a:pt x="2617576" y="2501900"/>
                </a:lnTo>
                <a:lnTo>
                  <a:pt x="2610252" y="2527300"/>
                </a:lnTo>
                <a:lnTo>
                  <a:pt x="2589668" y="2603500"/>
                </a:lnTo>
                <a:lnTo>
                  <a:pt x="2579306" y="2641600"/>
                </a:lnTo>
                <a:lnTo>
                  <a:pt x="2568847" y="2679700"/>
                </a:lnTo>
                <a:lnTo>
                  <a:pt x="2563087" y="2692400"/>
                </a:lnTo>
                <a:lnTo>
                  <a:pt x="2557451" y="2717800"/>
                </a:lnTo>
                <a:lnTo>
                  <a:pt x="2552258" y="2730500"/>
                </a:lnTo>
                <a:lnTo>
                  <a:pt x="2547829" y="2755900"/>
                </a:lnTo>
                <a:lnTo>
                  <a:pt x="2544513" y="2768600"/>
                </a:lnTo>
                <a:lnTo>
                  <a:pt x="2540710" y="2781300"/>
                </a:lnTo>
                <a:lnTo>
                  <a:pt x="2536421" y="2794000"/>
                </a:lnTo>
                <a:lnTo>
                  <a:pt x="2520371" y="2844800"/>
                </a:lnTo>
                <a:lnTo>
                  <a:pt x="2510614" y="2882900"/>
                </a:lnTo>
                <a:lnTo>
                  <a:pt x="2501231" y="2921000"/>
                </a:lnTo>
                <a:lnTo>
                  <a:pt x="2491080" y="2959100"/>
                </a:lnTo>
                <a:lnTo>
                  <a:pt x="2486245" y="2984500"/>
                </a:lnTo>
                <a:lnTo>
                  <a:pt x="2481635" y="2997200"/>
                </a:lnTo>
                <a:lnTo>
                  <a:pt x="2477203" y="3009900"/>
                </a:lnTo>
                <a:lnTo>
                  <a:pt x="2472900" y="3022600"/>
                </a:lnTo>
                <a:lnTo>
                  <a:pt x="2459108" y="3086100"/>
                </a:lnTo>
                <a:lnTo>
                  <a:pt x="2445090" y="3136900"/>
                </a:lnTo>
                <a:lnTo>
                  <a:pt x="2430383" y="3187700"/>
                </a:lnTo>
                <a:lnTo>
                  <a:pt x="2414522" y="3251200"/>
                </a:lnTo>
                <a:lnTo>
                  <a:pt x="2412990" y="3251200"/>
                </a:lnTo>
                <a:lnTo>
                  <a:pt x="2411939" y="3263900"/>
                </a:lnTo>
                <a:lnTo>
                  <a:pt x="2464471" y="3263900"/>
                </a:lnTo>
                <a:lnTo>
                  <a:pt x="2446734" y="3289300"/>
                </a:lnTo>
                <a:lnTo>
                  <a:pt x="2444851" y="3302000"/>
                </a:lnTo>
                <a:close/>
              </a:path>
              <a:path w="4495165" h="4419600">
                <a:moveTo>
                  <a:pt x="1298845" y="1816100"/>
                </a:moveTo>
                <a:lnTo>
                  <a:pt x="1277555" y="1816100"/>
                </a:lnTo>
                <a:lnTo>
                  <a:pt x="1273457" y="1803400"/>
                </a:lnTo>
                <a:lnTo>
                  <a:pt x="1267377" y="1790700"/>
                </a:lnTo>
                <a:lnTo>
                  <a:pt x="1261115" y="1778000"/>
                </a:lnTo>
                <a:lnTo>
                  <a:pt x="1254193" y="1778000"/>
                </a:lnTo>
                <a:lnTo>
                  <a:pt x="1246134" y="1765300"/>
                </a:lnTo>
                <a:lnTo>
                  <a:pt x="1244032" y="1765300"/>
                </a:lnTo>
                <a:lnTo>
                  <a:pt x="1242281" y="1752600"/>
                </a:lnTo>
                <a:lnTo>
                  <a:pt x="1240879" y="1752600"/>
                </a:lnTo>
                <a:lnTo>
                  <a:pt x="1227175" y="1727200"/>
                </a:lnTo>
                <a:lnTo>
                  <a:pt x="1212387" y="1701800"/>
                </a:lnTo>
                <a:lnTo>
                  <a:pt x="1197697" y="1689100"/>
                </a:lnTo>
                <a:lnTo>
                  <a:pt x="1184288" y="1663700"/>
                </a:lnTo>
                <a:lnTo>
                  <a:pt x="1175802" y="1638300"/>
                </a:lnTo>
                <a:lnTo>
                  <a:pt x="1166720" y="1625600"/>
                </a:lnTo>
                <a:lnTo>
                  <a:pt x="1157043" y="1612900"/>
                </a:lnTo>
                <a:lnTo>
                  <a:pt x="1146771" y="1600200"/>
                </a:lnTo>
                <a:lnTo>
                  <a:pt x="1132173" y="1574800"/>
                </a:lnTo>
                <a:lnTo>
                  <a:pt x="1118305" y="1549400"/>
                </a:lnTo>
                <a:lnTo>
                  <a:pt x="1091179" y="1498600"/>
                </a:lnTo>
                <a:lnTo>
                  <a:pt x="1085368" y="1498600"/>
                </a:lnTo>
                <a:lnTo>
                  <a:pt x="1081983" y="1485900"/>
                </a:lnTo>
                <a:lnTo>
                  <a:pt x="1068097" y="1473200"/>
                </a:lnTo>
                <a:lnTo>
                  <a:pt x="1055783" y="1447800"/>
                </a:lnTo>
                <a:lnTo>
                  <a:pt x="1032696" y="1409700"/>
                </a:lnTo>
                <a:lnTo>
                  <a:pt x="1028965" y="1397000"/>
                </a:lnTo>
                <a:lnTo>
                  <a:pt x="1024552" y="1397000"/>
                </a:lnTo>
                <a:lnTo>
                  <a:pt x="1016775" y="1384300"/>
                </a:lnTo>
                <a:lnTo>
                  <a:pt x="1012466" y="1371600"/>
                </a:lnTo>
                <a:lnTo>
                  <a:pt x="1009314" y="1371600"/>
                </a:lnTo>
                <a:lnTo>
                  <a:pt x="978864" y="1320800"/>
                </a:lnTo>
                <a:lnTo>
                  <a:pt x="948677" y="1270000"/>
                </a:lnTo>
                <a:lnTo>
                  <a:pt x="941915" y="1257300"/>
                </a:lnTo>
                <a:lnTo>
                  <a:pt x="935212" y="1244600"/>
                </a:lnTo>
                <a:lnTo>
                  <a:pt x="928017" y="1231900"/>
                </a:lnTo>
                <a:lnTo>
                  <a:pt x="919777" y="1219200"/>
                </a:lnTo>
                <a:lnTo>
                  <a:pt x="915896" y="1219200"/>
                </a:lnTo>
                <a:lnTo>
                  <a:pt x="912586" y="1206500"/>
                </a:lnTo>
                <a:lnTo>
                  <a:pt x="909846" y="1206500"/>
                </a:lnTo>
                <a:lnTo>
                  <a:pt x="888647" y="1168400"/>
                </a:lnTo>
                <a:lnTo>
                  <a:pt x="865262" y="1130300"/>
                </a:lnTo>
                <a:lnTo>
                  <a:pt x="840891" y="1092200"/>
                </a:lnTo>
                <a:lnTo>
                  <a:pt x="816736" y="1054100"/>
                </a:lnTo>
                <a:lnTo>
                  <a:pt x="808224" y="1054100"/>
                </a:lnTo>
                <a:lnTo>
                  <a:pt x="791654" y="1016000"/>
                </a:lnTo>
                <a:lnTo>
                  <a:pt x="774030" y="990600"/>
                </a:lnTo>
                <a:lnTo>
                  <a:pt x="756190" y="965200"/>
                </a:lnTo>
                <a:lnTo>
                  <a:pt x="738970" y="939800"/>
                </a:lnTo>
                <a:lnTo>
                  <a:pt x="722541" y="914400"/>
                </a:lnTo>
                <a:lnTo>
                  <a:pt x="705545" y="889000"/>
                </a:lnTo>
                <a:lnTo>
                  <a:pt x="688066" y="863600"/>
                </a:lnTo>
                <a:lnTo>
                  <a:pt x="670189" y="850900"/>
                </a:lnTo>
                <a:lnTo>
                  <a:pt x="656284" y="825500"/>
                </a:lnTo>
                <a:lnTo>
                  <a:pt x="649270" y="812800"/>
                </a:lnTo>
                <a:lnTo>
                  <a:pt x="642182" y="812800"/>
                </a:lnTo>
                <a:lnTo>
                  <a:pt x="611236" y="774700"/>
                </a:lnTo>
                <a:lnTo>
                  <a:pt x="580856" y="723900"/>
                </a:lnTo>
                <a:lnTo>
                  <a:pt x="550387" y="685800"/>
                </a:lnTo>
                <a:lnTo>
                  <a:pt x="519174" y="647700"/>
                </a:lnTo>
                <a:lnTo>
                  <a:pt x="503915" y="622300"/>
                </a:lnTo>
                <a:lnTo>
                  <a:pt x="489196" y="609600"/>
                </a:lnTo>
                <a:lnTo>
                  <a:pt x="475016" y="584200"/>
                </a:lnTo>
                <a:lnTo>
                  <a:pt x="461375" y="571500"/>
                </a:lnTo>
                <a:lnTo>
                  <a:pt x="444716" y="546100"/>
                </a:lnTo>
                <a:lnTo>
                  <a:pt x="427648" y="520700"/>
                </a:lnTo>
                <a:lnTo>
                  <a:pt x="411417" y="495300"/>
                </a:lnTo>
                <a:lnTo>
                  <a:pt x="397270" y="469900"/>
                </a:lnTo>
                <a:lnTo>
                  <a:pt x="394695" y="457200"/>
                </a:lnTo>
                <a:lnTo>
                  <a:pt x="392383" y="457200"/>
                </a:lnTo>
                <a:lnTo>
                  <a:pt x="390124" y="444500"/>
                </a:lnTo>
                <a:lnTo>
                  <a:pt x="390359" y="444500"/>
                </a:lnTo>
                <a:lnTo>
                  <a:pt x="392048" y="431800"/>
                </a:lnTo>
                <a:lnTo>
                  <a:pt x="414931" y="431800"/>
                </a:lnTo>
                <a:lnTo>
                  <a:pt x="437028" y="444500"/>
                </a:lnTo>
                <a:lnTo>
                  <a:pt x="457953" y="469900"/>
                </a:lnTo>
                <a:lnTo>
                  <a:pt x="427747" y="469900"/>
                </a:lnTo>
                <a:lnTo>
                  <a:pt x="427182" y="482600"/>
                </a:lnTo>
                <a:lnTo>
                  <a:pt x="428903" y="495300"/>
                </a:lnTo>
                <a:lnTo>
                  <a:pt x="435576" y="495300"/>
                </a:lnTo>
                <a:lnTo>
                  <a:pt x="440826" y="508000"/>
                </a:lnTo>
                <a:lnTo>
                  <a:pt x="446486" y="520700"/>
                </a:lnTo>
                <a:lnTo>
                  <a:pt x="452076" y="520700"/>
                </a:lnTo>
                <a:lnTo>
                  <a:pt x="457120" y="533400"/>
                </a:lnTo>
                <a:lnTo>
                  <a:pt x="469459" y="546100"/>
                </a:lnTo>
                <a:lnTo>
                  <a:pt x="482893" y="571500"/>
                </a:lnTo>
                <a:lnTo>
                  <a:pt x="496917" y="584200"/>
                </a:lnTo>
                <a:lnTo>
                  <a:pt x="511031" y="609600"/>
                </a:lnTo>
                <a:lnTo>
                  <a:pt x="529162" y="635000"/>
                </a:lnTo>
                <a:lnTo>
                  <a:pt x="565208" y="673100"/>
                </a:lnTo>
                <a:lnTo>
                  <a:pt x="583280" y="698500"/>
                </a:lnTo>
                <a:lnTo>
                  <a:pt x="625099" y="762000"/>
                </a:lnTo>
                <a:lnTo>
                  <a:pt x="646198" y="787400"/>
                </a:lnTo>
                <a:lnTo>
                  <a:pt x="667667" y="812800"/>
                </a:lnTo>
                <a:lnTo>
                  <a:pt x="694482" y="850900"/>
                </a:lnTo>
                <a:lnTo>
                  <a:pt x="720022" y="889000"/>
                </a:lnTo>
                <a:lnTo>
                  <a:pt x="744684" y="914400"/>
                </a:lnTo>
                <a:lnTo>
                  <a:pt x="768869" y="952500"/>
                </a:lnTo>
                <a:lnTo>
                  <a:pt x="783091" y="977900"/>
                </a:lnTo>
                <a:lnTo>
                  <a:pt x="797565" y="1003300"/>
                </a:lnTo>
                <a:lnTo>
                  <a:pt x="811969" y="1016000"/>
                </a:lnTo>
                <a:lnTo>
                  <a:pt x="825985" y="1041400"/>
                </a:lnTo>
                <a:lnTo>
                  <a:pt x="836358" y="1054100"/>
                </a:lnTo>
                <a:lnTo>
                  <a:pt x="847220" y="1066800"/>
                </a:lnTo>
                <a:lnTo>
                  <a:pt x="857972" y="1079500"/>
                </a:lnTo>
                <a:lnTo>
                  <a:pt x="868021" y="1104900"/>
                </a:lnTo>
                <a:lnTo>
                  <a:pt x="882364" y="1117600"/>
                </a:lnTo>
                <a:lnTo>
                  <a:pt x="897170" y="1143000"/>
                </a:lnTo>
                <a:lnTo>
                  <a:pt x="911366" y="1168400"/>
                </a:lnTo>
                <a:lnTo>
                  <a:pt x="923876" y="1193800"/>
                </a:lnTo>
                <a:lnTo>
                  <a:pt x="928157" y="1193800"/>
                </a:lnTo>
                <a:lnTo>
                  <a:pt x="931075" y="1206500"/>
                </a:lnTo>
                <a:lnTo>
                  <a:pt x="941397" y="1219200"/>
                </a:lnTo>
                <a:lnTo>
                  <a:pt x="950438" y="1231900"/>
                </a:lnTo>
                <a:lnTo>
                  <a:pt x="958769" y="1244600"/>
                </a:lnTo>
                <a:lnTo>
                  <a:pt x="966963" y="1257300"/>
                </a:lnTo>
                <a:lnTo>
                  <a:pt x="970527" y="1270000"/>
                </a:lnTo>
                <a:lnTo>
                  <a:pt x="974342" y="1282700"/>
                </a:lnTo>
                <a:lnTo>
                  <a:pt x="978409" y="1282700"/>
                </a:lnTo>
                <a:lnTo>
                  <a:pt x="982726" y="1295400"/>
                </a:lnTo>
                <a:lnTo>
                  <a:pt x="998683" y="1320800"/>
                </a:lnTo>
                <a:lnTo>
                  <a:pt x="1012920" y="1346200"/>
                </a:lnTo>
                <a:lnTo>
                  <a:pt x="1027482" y="1371600"/>
                </a:lnTo>
                <a:lnTo>
                  <a:pt x="1044414" y="1384300"/>
                </a:lnTo>
                <a:lnTo>
                  <a:pt x="1056405" y="1409700"/>
                </a:lnTo>
                <a:lnTo>
                  <a:pt x="1069091" y="1435100"/>
                </a:lnTo>
                <a:lnTo>
                  <a:pt x="1082298" y="1460500"/>
                </a:lnTo>
                <a:lnTo>
                  <a:pt x="1095856" y="1473200"/>
                </a:lnTo>
                <a:lnTo>
                  <a:pt x="1111144" y="1498600"/>
                </a:lnTo>
                <a:lnTo>
                  <a:pt x="1126023" y="1524000"/>
                </a:lnTo>
                <a:lnTo>
                  <a:pt x="1155442" y="1574800"/>
                </a:lnTo>
                <a:lnTo>
                  <a:pt x="1156867" y="1574800"/>
                </a:lnTo>
                <a:lnTo>
                  <a:pt x="1158496" y="1587500"/>
                </a:lnTo>
                <a:lnTo>
                  <a:pt x="1171437" y="1600200"/>
                </a:lnTo>
                <a:lnTo>
                  <a:pt x="1181057" y="1612900"/>
                </a:lnTo>
                <a:lnTo>
                  <a:pt x="1189811" y="1625600"/>
                </a:lnTo>
                <a:lnTo>
                  <a:pt x="1198318" y="1651000"/>
                </a:lnTo>
                <a:lnTo>
                  <a:pt x="1201847" y="1651000"/>
                </a:lnTo>
                <a:lnTo>
                  <a:pt x="1205650" y="1663700"/>
                </a:lnTo>
                <a:lnTo>
                  <a:pt x="1209728" y="1663700"/>
                </a:lnTo>
                <a:lnTo>
                  <a:pt x="1214082" y="1676400"/>
                </a:lnTo>
                <a:lnTo>
                  <a:pt x="1238074" y="1714500"/>
                </a:lnTo>
                <a:lnTo>
                  <a:pt x="1248625" y="1739900"/>
                </a:lnTo>
                <a:lnTo>
                  <a:pt x="1252654" y="1739900"/>
                </a:lnTo>
                <a:lnTo>
                  <a:pt x="1257326" y="1752600"/>
                </a:lnTo>
                <a:lnTo>
                  <a:pt x="1267373" y="1765300"/>
                </a:lnTo>
                <a:lnTo>
                  <a:pt x="1276144" y="1778000"/>
                </a:lnTo>
                <a:lnTo>
                  <a:pt x="1284097" y="1790700"/>
                </a:lnTo>
                <a:lnTo>
                  <a:pt x="1291691" y="1803400"/>
                </a:lnTo>
                <a:lnTo>
                  <a:pt x="1294939" y="1803400"/>
                </a:lnTo>
                <a:lnTo>
                  <a:pt x="1298845" y="1816100"/>
                </a:lnTo>
                <a:close/>
              </a:path>
              <a:path w="4495165" h="4419600">
                <a:moveTo>
                  <a:pt x="2443049" y="3390900"/>
                </a:moveTo>
                <a:lnTo>
                  <a:pt x="2341117" y="3390900"/>
                </a:lnTo>
                <a:lnTo>
                  <a:pt x="2341877" y="3378200"/>
                </a:lnTo>
                <a:lnTo>
                  <a:pt x="2342589" y="3378200"/>
                </a:lnTo>
                <a:lnTo>
                  <a:pt x="2353741" y="3302000"/>
                </a:lnTo>
                <a:lnTo>
                  <a:pt x="2364815" y="3213100"/>
                </a:lnTo>
                <a:lnTo>
                  <a:pt x="2367652" y="3187700"/>
                </a:lnTo>
                <a:lnTo>
                  <a:pt x="2370522" y="3175000"/>
                </a:lnTo>
                <a:lnTo>
                  <a:pt x="2373480" y="3149600"/>
                </a:lnTo>
                <a:lnTo>
                  <a:pt x="2376689" y="3124200"/>
                </a:lnTo>
                <a:lnTo>
                  <a:pt x="2383955" y="3073400"/>
                </a:lnTo>
                <a:lnTo>
                  <a:pt x="2391285" y="3022600"/>
                </a:lnTo>
                <a:lnTo>
                  <a:pt x="2398679" y="2971800"/>
                </a:lnTo>
                <a:lnTo>
                  <a:pt x="2406138" y="2921000"/>
                </a:lnTo>
                <a:lnTo>
                  <a:pt x="2413660" y="2882900"/>
                </a:lnTo>
                <a:lnTo>
                  <a:pt x="2436902" y="2730500"/>
                </a:lnTo>
                <a:lnTo>
                  <a:pt x="2444900" y="2679700"/>
                </a:lnTo>
                <a:lnTo>
                  <a:pt x="2453193" y="2628900"/>
                </a:lnTo>
                <a:lnTo>
                  <a:pt x="2461917" y="2578100"/>
                </a:lnTo>
                <a:lnTo>
                  <a:pt x="2471208" y="2527300"/>
                </a:lnTo>
                <a:lnTo>
                  <a:pt x="2480415" y="2476500"/>
                </a:lnTo>
                <a:lnTo>
                  <a:pt x="2489444" y="2425700"/>
                </a:lnTo>
                <a:lnTo>
                  <a:pt x="2498197" y="2374900"/>
                </a:lnTo>
                <a:lnTo>
                  <a:pt x="2506580" y="2311400"/>
                </a:lnTo>
                <a:lnTo>
                  <a:pt x="2515388" y="2260600"/>
                </a:lnTo>
                <a:lnTo>
                  <a:pt x="2524984" y="2209800"/>
                </a:lnTo>
                <a:lnTo>
                  <a:pt x="2535427" y="2159000"/>
                </a:lnTo>
                <a:lnTo>
                  <a:pt x="2546777" y="2108200"/>
                </a:lnTo>
                <a:lnTo>
                  <a:pt x="2555388" y="2070100"/>
                </a:lnTo>
                <a:lnTo>
                  <a:pt x="2559597" y="2044700"/>
                </a:lnTo>
                <a:lnTo>
                  <a:pt x="2563644" y="2032000"/>
                </a:lnTo>
                <a:lnTo>
                  <a:pt x="2574473" y="1968500"/>
                </a:lnTo>
                <a:lnTo>
                  <a:pt x="2585207" y="1917700"/>
                </a:lnTo>
                <a:lnTo>
                  <a:pt x="2596090" y="1866900"/>
                </a:lnTo>
                <a:lnTo>
                  <a:pt x="2607362" y="1816100"/>
                </a:lnTo>
                <a:lnTo>
                  <a:pt x="2617852" y="1765300"/>
                </a:lnTo>
                <a:lnTo>
                  <a:pt x="2628682" y="1727200"/>
                </a:lnTo>
                <a:lnTo>
                  <a:pt x="2639829" y="1676400"/>
                </a:lnTo>
                <a:lnTo>
                  <a:pt x="2651274" y="1638300"/>
                </a:lnTo>
                <a:lnTo>
                  <a:pt x="2662994" y="1587500"/>
                </a:lnTo>
                <a:lnTo>
                  <a:pt x="2674969" y="1536700"/>
                </a:lnTo>
                <a:lnTo>
                  <a:pt x="2687177" y="1498600"/>
                </a:lnTo>
                <a:lnTo>
                  <a:pt x="2701875" y="1435100"/>
                </a:lnTo>
                <a:lnTo>
                  <a:pt x="2717645" y="1384300"/>
                </a:lnTo>
                <a:lnTo>
                  <a:pt x="2734373" y="1333500"/>
                </a:lnTo>
                <a:lnTo>
                  <a:pt x="2751946" y="1282700"/>
                </a:lnTo>
                <a:lnTo>
                  <a:pt x="2770251" y="1231900"/>
                </a:lnTo>
                <a:lnTo>
                  <a:pt x="2784849" y="1193800"/>
                </a:lnTo>
                <a:lnTo>
                  <a:pt x="2800522" y="1155700"/>
                </a:lnTo>
                <a:lnTo>
                  <a:pt x="2817269" y="1117600"/>
                </a:lnTo>
                <a:lnTo>
                  <a:pt x="2835092" y="1079500"/>
                </a:lnTo>
                <a:lnTo>
                  <a:pt x="2856560" y="1041400"/>
                </a:lnTo>
                <a:lnTo>
                  <a:pt x="2878921" y="1003300"/>
                </a:lnTo>
                <a:lnTo>
                  <a:pt x="2902710" y="965200"/>
                </a:lnTo>
                <a:lnTo>
                  <a:pt x="2928464" y="914400"/>
                </a:lnTo>
                <a:lnTo>
                  <a:pt x="2934129" y="914400"/>
                </a:lnTo>
                <a:lnTo>
                  <a:pt x="2939459" y="901700"/>
                </a:lnTo>
                <a:lnTo>
                  <a:pt x="2944690" y="889000"/>
                </a:lnTo>
                <a:lnTo>
                  <a:pt x="2950060" y="889000"/>
                </a:lnTo>
                <a:lnTo>
                  <a:pt x="2958109" y="876300"/>
                </a:lnTo>
                <a:lnTo>
                  <a:pt x="2974385" y="850900"/>
                </a:lnTo>
                <a:lnTo>
                  <a:pt x="2982375" y="838200"/>
                </a:lnTo>
                <a:lnTo>
                  <a:pt x="2997409" y="812800"/>
                </a:lnTo>
                <a:lnTo>
                  <a:pt x="3004875" y="800100"/>
                </a:lnTo>
                <a:lnTo>
                  <a:pt x="3012168" y="787400"/>
                </a:lnTo>
                <a:lnTo>
                  <a:pt x="3037617" y="749300"/>
                </a:lnTo>
                <a:lnTo>
                  <a:pt x="3063918" y="698500"/>
                </a:lnTo>
                <a:lnTo>
                  <a:pt x="3091076" y="660400"/>
                </a:lnTo>
                <a:lnTo>
                  <a:pt x="3119097" y="622300"/>
                </a:lnTo>
                <a:lnTo>
                  <a:pt x="3147592" y="584200"/>
                </a:lnTo>
                <a:lnTo>
                  <a:pt x="3176653" y="546100"/>
                </a:lnTo>
                <a:lnTo>
                  <a:pt x="3207005" y="508000"/>
                </a:lnTo>
                <a:lnTo>
                  <a:pt x="3239372" y="469900"/>
                </a:lnTo>
                <a:lnTo>
                  <a:pt x="3248836" y="457200"/>
                </a:lnTo>
                <a:lnTo>
                  <a:pt x="3257980" y="444500"/>
                </a:lnTo>
                <a:lnTo>
                  <a:pt x="3266306" y="444500"/>
                </a:lnTo>
                <a:lnTo>
                  <a:pt x="3273316" y="431800"/>
                </a:lnTo>
                <a:lnTo>
                  <a:pt x="3308690" y="431800"/>
                </a:lnTo>
                <a:lnTo>
                  <a:pt x="3297435" y="457200"/>
                </a:lnTo>
                <a:lnTo>
                  <a:pt x="3279189" y="482600"/>
                </a:lnTo>
                <a:lnTo>
                  <a:pt x="3261652" y="508000"/>
                </a:lnTo>
                <a:lnTo>
                  <a:pt x="3256043" y="520700"/>
                </a:lnTo>
                <a:lnTo>
                  <a:pt x="3214401" y="520700"/>
                </a:lnTo>
                <a:lnTo>
                  <a:pt x="3209371" y="533400"/>
                </a:lnTo>
                <a:lnTo>
                  <a:pt x="3204588" y="533400"/>
                </a:lnTo>
                <a:lnTo>
                  <a:pt x="3194300" y="546100"/>
                </a:lnTo>
                <a:lnTo>
                  <a:pt x="3184352" y="571500"/>
                </a:lnTo>
                <a:lnTo>
                  <a:pt x="3174315" y="584200"/>
                </a:lnTo>
                <a:lnTo>
                  <a:pt x="3131999" y="635000"/>
                </a:lnTo>
                <a:lnTo>
                  <a:pt x="3102257" y="673100"/>
                </a:lnTo>
                <a:lnTo>
                  <a:pt x="3073657" y="723900"/>
                </a:lnTo>
                <a:lnTo>
                  <a:pt x="3045324" y="762000"/>
                </a:lnTo>
                <a:lnTo>
                  <a:pt x="3017928" y="812800"/>
                </a:lnTo>
                <a:lnTo>
                  <a:pt x="2964376" y="889000"/>
                </a:lnTo>
                <a:lnTo>
                  <a:pt x="2937187" y="939800"/>
                </a:lnTo>
                <a:lnTo>
                  <a:pt x="2916581" y="965200"/>
                </a:lnTo>
                <a:lnTo>
                  <a:pt x="2897029" y="1003300"/>
                </a:lnTo>
                <a:lnTo>
                  <a:pt x="2878088" y="1041400"/>
                </a:lnTo>
                <a:lnTo>
                  <a:pt x="2859315" y="1079500"/>
                </a:lnTo>
                <a:lnTo>
                  <a:pt x="2848417" y="1092200"/>
                </a:lnTo>
                <a:lnTo>
                  <a:pt x="2838573" y="1117600"/>
                </a:lnTo>
                <a:lnTo>
                  <a:pt x="2829064" y="1143000"/>
                </a:lnTo>
                <a:lnTo>
                  <a:pt x="2806873" y="1193800"/>
                </a:lnTo>
                <a:lnTo>
                  <a:pt x="2795365" y="1219200"/>
                </a:lnTo>
                <a:lnTo>
                  <a:pt x="2784646" y="1244600"/>
                </a:lnTo>
                <a:lnTo>
                  <a:pt x="2774717" y="1270000"/>
                </a:lnTo>
                <a:lnTo>
                  <a:pt x="2766146" y="1295400"/>
                </a:lnTo>
                <a:lnTo>
                  <a:pt x="2748826" y="1346200"/>
                </a:lnTo>
                <a:lnTo>
                  <a:pt x="2737172" y="1384300"/>
                </a:lnTo>
                <a:lnTo>
                  <a:pt x="2734179" y="1397000"/>
                </a:lnTo>
                <a:lnTo>
                  <a:pt x="2731343" y="1397000"/>
                </a:lnTo>
                <a:lnTo>
                  <a:pt x="2728793" y="1409700"/>
                </a:lnTo>
                <a:lnTo>
                  <a:pt x="2715601" y="1460500"/>
                </a:lnTo>
                <a:lnTo>
                  <a:pt x="2702114" y="1511300"/>
                </a:lnTo>
                <a:lnTo>
                  <a:pt x="2689040" y="1549400"/>
                </a:lnTo>
                <a:lnTo>
                  <a:pt x="2677089" y="1600200"/>
                </a:lnTo>
                <a:lnTo>
                  <a:pt x="2673616" y="1612900"/>
                </a:lnTo>
                <a:lnTo>
                  <a:pt x="2669956" y="1638300"/>
                </a:lnTo>
                <a:lnTo>
                  <a:pt x="2662429" y="1663700"/>
                </a:lnTo>
                <a:lnTo>
                  <a:pt x="2650054" y="1714500"/>
                </a:lnTo>
                <a:lnTo>
                  <a:pt x="2638344" y="1765300"/>
                </a:lnTo>
                <a:lnTo>
                  <a:pt x="2627234" y="1816100"/>
                </a:lnTo>
                <a:lnTo>
                  <a:pt x="2616662" y="1866900"/>
                </a:lnTo>
                <a:lnTo>
                  <a:pt x="2606699" y="1905000"/>
                </a:lnTo>
                <a:lnTo>
                  <a:pt x="2596820" y="1955800"/>
                </a:lnTo>
                <a:lnTo>
                  <a:pt x="2586655" y="2006600"/>
                </a:lnTo>
                <a:lnTo>
                  <a:pt x="2575835" y="2057400"/>
                </a:lnTo>
                <a:lnTo>
                  <a:pt x="2563952" y="2108200"/>
                </a:lnTo>
                <a:lnTo>
                  <a:pt x="2552826" y="2159000"/>
                </a:lnTo>
                <a:lnTo>
                  <a:pt x="2542456" y="2209800"/>
                </a:lnTo>
                <a:lnTo>
                  <a:pt x="2532841" y="2273300"/>
                </a:lnTo>
                <a:lnTo>
                  <a:pt x="2523983" y="2324100"/>
                </a:lnTo>
                <a:lnTo>
                  <a:pt x="2515881" y="2374900"/>
                </a:lnTo>
                <a:lnTo>
                  <a:pt x="2514047" y="2387600"/>
                </a:lnTo>
                <a:lnTo>
                  <a:pt x="2512163" y="2400300"/>
                </a:lnTo>
                <a:lnTo>
                  <a:pt x="2510221" y="2413000"/>
                </a:lnTo>
                <a:lnTo>
                  <a:pt x="2508209" y="2425700"/>
                </a:lnTo>
                <a:lnTo>
                  <a:pt x="2489410" y="2527300"/>
                </a:lnTo>
                <a:lnTo>
                  <a:pt x="2480121" y="2578100"/>
                </a:lnTo>
                <a:lnTo>
                  <a:pt x="2471015" y="2628900"/>
                </a:lnTo>
                <a:lnTo>
                  <a:pt x="2462176" y="2679700"/>
                </a:lnTo>
                <a:lnTo>
                  <a:pt x="2453686" y="2730500"/>
                </a:lnTo>
                <a:lnTo>
                  <a:pt x="2445629" y="2781300"/>
                </a:lnTo>
                <a:lnTo>
                  <a:pt x="2437619" y="2844800"/>
                </a:lnTo>
                <a:lnTo>
                  <a:pt x="2429520" y="2895600"/>
                </a:lnTo>
                <a:lnTo>
                  <a:pt x="2421334" y="2946400"/>
                </a:lnTo>
                <a:lnTo>
                  <a:pt x="2413059" y="2997200"/>
                </a:lnTo>
                <a:lnTo>
                  <a:pt x="2404696" y="3060700"/>
                </a:lnTo>
                <a:lnTo>
                  <a:pt x="2397274" y="3098800"/>
                </a:lnTo>
                <a:lnTo>
                  <a:pt x="2389931" y="3149600"/>
                </a:lnTo>
                <a:lnTo>
                  <a:pt x="2383179" y="3200400"/>
                </a:lnTo>
                <a:lnTo>
                  <a:pt x="2377530" y="3238500"/>
                </a:lnTo>
                <a:lnTo>
                  <a:pt x="2375396" y="3263900"/>
                </a:lnTo>
                <a:lnTo>
                  <a:pt x="2374361" y="3276600"/>
                </a:lnTo>
                <a:lnTo>
                  <a:pt x="2373327" y="3302000"/>
                </a:lnTo>
                <a:lnTo>
                  <a:pt x="2442267" y="3302000"/>
                </a:lnTo>
                <a:lnTo>
                  <a:pt x="2441059" y="3314700"/>
                </a:lnTo>
                <a:lnTo>
                  <a:pt x="2469721" y="3314700"/>
                </a:lnTo>
                <a:lnTo>
                  <a:pt x="2456296" y="3327400"/>
                </a:lnTo>
                <a:lnTo>
                  <a:pt x="2516460" y="3327400"/>
                </a:lnTo>
                <a:lnTo>
                  <a:pt x="2491970" y="3352800"/>
                </a:lnTo>
                <a:lnTo>
                  <a:pt x="2467612" y="3365500"/>
                </a:lnTo>
                <a:lnTo>
                  <a:pt x="2443049" y="3390900"/>
                </a:lnTo>
                <a:close/>
              </a:path>
              <a:path w="4495165" h="4419600">
                <a:moveTo>
                  <a:pt x="2908392" y="1892300"/>
                </a:moveTo>
                <a:lnTo>
                  <a:pt x="2889283" y="1892300"/>
                </a:lnTo>
                <a:lnTo>
                  <a:pt x="2891873" y="1879600"/>
                </a:lnTo>
                <a:lnTo>
                  <a:pt x="2894394" y="1866900"/>
                </a:lnTo>
                <a:lnTo>
                  <a:pt x="2896990" y="1854200"/>
                </a:lnTo>
                <a:lnTo>
                  <a:pt x="2901949" y="1841500"/>
                </a:lnTo>
                <a:lnTo>
                  <a:pt x="2906868" y="1828800"/>
                </a:lnTo>
                <a:lnTo>
                  <a:pt x="2911945" y="1816100"/>
                </a:lnTo>
                <a:lnTo>
                  <a:pt x="2917377" y="1790700"/>
                </a:lnTo>
                <a:lnTo>
                  <a:pt x="2955052" y="1689100"/>
                </a:lnTo>
                <a:lnTo>
                  <a:pt x="2992727" y="1574800"/>
                </a:lnTo>
                <a:lnTo>
                  <a:pt x="3002986" y="1549400"/>
                </a:lnTo>
                <a:lnTo>
                  <a:pt x="3013403" y="1524000"/>
                </a:lnTo>
                <a:lnTo>
                  <a:pt x="3023702" y="1498600"/>
                </a:lnTo>
                <a:lnTo>
                  <a:pt x="3033607" y="1473200"/>
                </a:lnTo>
                <a:lnTo>
                  <a:pt x="3051451" y="1409700"/>
                </a:lnTo>
                <a:lnTo>
                  <a:pt x="3069758" y="1358900"/>
                </a:lnTo>
                <a:lnTo>
                  <a:pt x="3088774" y="1308100"/>
                </a:lnTo>
                <a:lnTo>
                  <a:pt x="3108746" y="1257300"/>
                </a:lnTo>
                <a:lnTo>
                  <a:pt x="3126877" y="1206500"/>
                </a:lnTo>
                <a:lnTo>
                  <a:pt x="3144883" y="1168400"/>
                </a:lnTo>
                <a:lnTo>
                  <a:pt x="3162808" y="1117600"/>
                </a:lnTo>
                <a:lnTo>
                  <a:pt x="3198582" y="1028700"/>
                </a:lnTo>
                <a:lnTo>
                  <a:pt x="3216516" y="977900"/>
                </a:lnTo>
                <a:lnTo>
                  <a:pt x="3219961" y="977900"/>
                </a:lnTo>
                <a:lnTo>
                  <a:pt x="3223550" y="965200"/>
                </a:lnTo>
                <a:lnTo>
                  <a:pt x="3249984" y="901700"/>
                </a:lnTo>
                <a:lnTo>
                  <a:pt x="3256292" y="889000"/>
                </a:lnTo>
                <a:lnTo>
                  <a:pt x="3296615" y="787400"/>
                </a:lnTo>
                <a:lnTo>
                  <a:pt x="3310098" y="762000"/>
                </a:lnTo>
                <a:lnTo>
                  <a:pt x="3313093" y="749300"/>
                </a:lnTo>
                <a:lnTo>
                  <a:pt x="3316719" y="749300"/>
                </a:lnTo>
                <a:lnTo>
                  <a:pt x="3320134" y="736600"/>
                </a:lnTo>
                <a:lnTo>
                  <a:pt x="3345289" y="685800"/>
                </a:lnTo>
                <a:lnTo>
                  <a:pt x="3369848" y="635000"/>
                </a:lnTo>
                <a:lnTo>
                  <a:pt x="3393944" y="584200"/>
                </a:lnTo>
                <a:lnTo>
                  <a:pt x="3424996" y="520700"/>
                </a:lnTo>
                <a:lnTo>
                  <a:pt x="3432252" y="495300"/>
                </a:lnTo>
                <a:lnTo>
                  <a:pt x="3439449" y="482600"/>
                </a:lnTo>
                <a:lnTo>
                  <a:pt x="3446557" y="469900"/>
                </a:lnTo>
                <a:lnTo>
                  <a:pt x="3449376" y="469900"/>
                </a:lnTo>
                <a:lnTo>
                  <a:pt x="3452002" y="457200"/>
                </a:lnTo>
                <a:lnTo>
                  <a:pt x="3453850" y="457200"/>
                </a:lnTo>
                <a:lnTo>
                  <a:pt x="3454334" y="444500"/>
                </a:lnTo>
                <a:lnTo>
                  <a:pt x="3476224" y="444500"/>
                </a:lnTo>
                <a:lnTo>
                  <a:pt x="3469414" y="457200"/>
                </a:lnTo>
                <a:lnTo>
                  <a:pt x="3449595" y="508000"/>
                </a:lnTo>
                <a:lnTo>
                  <a:pt x="3429244" y="546100"/>
                </a:lnTo>
                <a:lnTo>
                  <a:pt x="3387970" y="635000"/>
                </a:lnTo>
                <a:lnTo>
                  <a:pt x="3380091" y="660400"/>
                </a:lnTo>
                <a:lnTo>
                  <a:pt x="3372075" y="673100"/>
                </a:lnTo>
                <a:lnTo>
                  <a:pt x="3363940" y="685800"/>
                </a:lnTo>
                <a:lnTo>
                  <a:pt x="3355707" y="711200"/>
                </a:lnTo>
                <a:lnTo>
                  <a:pt x="3334147" y="749300"/>
                </a:lnTo>
                <a:lnTo>
                  <a:pt x="3313744" y="800100"/>
                </a:lnTo>
                <a:lnTo>
                  <a:pt x="3294237" y="838200"/>
                </a:lnTo>
                <a:lnTo>
                  <a:pt x="3255621" y="939800"/>
                </a:lnTo>
                <a:lnTo>
                  <a:pt x="3215499" y="1028700"/>
                </a:lnTo>
                <a:lnTo>
                  <a:pt x="3195813" y="1079500"/>
                </a:lnTo>
                <a:lnTo>
                  <a:pt x="3179268" y="1117600"/>
                </a:lnTo>
                <a:lnTo>
                  <a:pt x="3163117" y="1168400"/>
                </a:lnTo>
                <a:lnTo>
                  <a:pt x="3147104" y="1206500"/>
                </a:lnTo>
                <a:lnTo>
                  <a:pt x="3130972" y="1244600"/>
                </a:lnTo>
                <a:lnTo>
                  <a:pt x="3125900" y="1257300"/>
                </a:lnTo>
                <a:lnTo>
                  <a:pt x="3120621" y="1270000"/>
                </a:lnTo>
                <a:lnTo>
                  <a:pt x="3115263" y="1282700"/>
                </a:lnTo>
                <a:lnTo>
                  <a:pt x="3109954" y="1295400"/>
                </a:lnTo>
                <a:lnTo>
                  <a:pt x="3102762" y="1320800"/>
                </a:lnTo>
                <a:lnTo>
                  <a:pt x="3099336" y="1320800"/>
                </a:lnTo>
                <a:lnTo>
                  <a:pt x="3096240" y="1333500"/>
                </a:lnTo>
                <a:lnTo>
                  <a:pt x="3085300" y="1371600"/>
                </a:lnTo>
                <a:lnTo>
                  <a:pt x="3073941" y="1397000"/>
                </a:lnTo>
                <a:lnTo>
                  <a:pt x="3063144" y="1435100"/>
                </a:lnTo>
                <a:lnTo>
                  <a:pt x="3053889" y="1460500"/>
                </a:lnTo>
                <a:lnTo>
                  <a:pt x="3051878" y="1473200"/>
                </a:lnTo>
                <a:lnTo>
                  <a:pt x="3049426" y="1473200"/>
                </a:lnTo>
                <a:lnTo>
                  <a:pt x="3046533" y="1485900"/>
                </a:lnTo>
                <a:lnTo>
                  <a:pt x="3028698" y="1536700"/>
                </a:lnTo>
                <a:lnTo>
                  <a:pt x="3011351" y="1574800"/>
                </a:lnTo>
                <a:lnTo>
                  <a:pt x="2994341" y="1625600"/>
                </a:lnTo>
                <a:lnTo>
                  <a:pt x="2960734" y="1727200"/>
                </a:lnTo>
                <a:lnTo>
                  <a:pt x="2943837" y="1778000"/>
                </a:lnTo>
                <a:lnTo>
                  <a:pt x="2926678" y="1816100"/>
                </a:lnTo>
                <a:lnTo>
                  <a:pt x="2921177" y="1841500"/>
                </a:lnTo>
                <a:lnTo>
                  <a:pt x="2915932" y="1854200"/>
                </a:lnTo>
                <a:lnTo>
                  <a:pt x="2911633" y="1866900"/>
                </a:lnTo>
                <a:lnTo>
                  <a:pt x="2908970" y="1879600"/>
                </a:lnTo>
                <a:lnTo>
                  <a:pt x="2908392" y="1892300"/>
                </a:lnTo>
                <a:close/>
              </a:path>
              <a:path w="4495165" h="4419600">
                <a:moveTo>
                  <a:pt x="687581" y="673100"/>
                </a:moveTo>
                <a:lnTo>
                  <a:pt x="665141" y="673100"/>
                </a:lnTo>
                <a:lnTo>
                  <a:pt x="661151" y="660400"/>
                </a:lnTo>
                <a:lnTo>
                  <a:pt x="627169" y="635000"/>
                </a:lnTo>
                <a:lnTo>
                  <a:pt x="591621" y="596900"/>
                </a:lnTo>
                <a:lnTo>
                  <a:pt x="555146" y="558800"/>
                </a:lnTo>
                <a:lnTo>
                  <a:pt x="518386" y="533400"/>
                </a:lnTo>
                <a:lnTo>
                  <a:pt x="512347" y="533400"/>
                </a:lnTo>
                <a:lnTo>
                  <a:pt x="505972" y="520700"/>
                </a:lnTo>
                <a:lnTo>
                  <a:pt x="493112" y="520700"/>
                </a:lnTo>
                <a:lnTo>
                  <a:pt x="490800" y="508000"/>
                </a:lnTo>
                <a:lnTo>
                  <a:pt x="454849" y="508000"/>
                </a:lnTo>
                <a:lnTo>
                  <a:pt x="439610" y="482600"/>
                </a:lnTo>
                <a:lnTo>
                  <a:pt x="431005" y="482600"/>
                </a:lnTo>
                <a:lnTo>
                  <a:pt x="429166" y="469900"/>
                </a:lnTo>
                <a:lnTo>
                  <a:pt x="457953" y="469900"/>
                </a:lnTo>
                <a:lnTo>
                  <a:pt x="478632" y="482600"/>
                </a:lnTo>
                <a:lnTo>
                  <a:pt x="498735" y="495300"/>
                </a:lnTo>
                <a:lnTo>
                  <a:pt x="538089" y="533400"/>
                </a:lnTo>
                <a:lnTo>
                  <a:pt x="576831" y="558800"/>
                </a:lnTo>
                <a:lnTo>
                  <a:pt x="614676" y="596900"/>
                </a:lnTo>
                <a:lnTo>
                  <a:pt x="651337" y="635000"/>
                </a:lnTo>
                <a:lnTo>
                  <a:pt x="687581" y="673100"/>
                </a:lnTo>
                <a:close/>
              </a:path>
              <a:path w="4495165" h="4419600">
                <a:moveTo>
                  <a:pt x="1298947" y="1689100"/>
                </a:moveTo>
                <a:lnTo>
                  <a:pt x="1279080" y="1689100"/>
                </a:lnTo>
                <a:lnTo>
                  <a:pt x="1261644" y="1651000"/>
                </a:lnTo>
                <a:lnTo>
                  <a:pt x="1244105" y="1625600"/>
                </a:lnTo>
                <a:lnTo>
                  <a:pt x="1227186" y="1600200"/>
                </a:lnTo>
                <a:lnTo>
                  <a:pt x="1211612" y="1574800"/>
                </a:lnTo>
                <a:lnTo>
                  <a:pt x="1209663" y="1562100"/>
                </a:lnTo>
                <a:lnTo>
                  <a:pt x="1204309" y="1562100"/>
                </a:lnTo>
                <a:lnTo>
                  <a:pt x="1196026" y="1549400"/>
                </a:lnTo>
                <a:lnTo>
                  <a:pt x="1188847" y="1536700"/>
                </a:lnTo>
                <a:lnTo>
                  <a:pt x="1182200" y="1524000"/>
                </a:lnTo>
                <a:lnTo>
                  <a:pt x="1175514" y="1511300"/>
                </a:lnTo>
                <a:lnTo>
                  <a:pt x="1159369" y="1485900"/>
                </a:lnTo>
                <a:lnTo>
                  <a:pt x="1143199" y="1447800"/>
                </a:lnTo>
                <a:lnTo>
                  <a:pt x="1127002" y="1422400"/>
                </a:lnTo>
                <a:lnTo>
                  <a:pt x="1108467" y="1397000"/>
                </a:lnTo>
                <a:lnTo>
                  <a:pt x="1105419" y="1384300"/>
                </a:lnTo>
                <a:lnTo>
                  <a:pt x="1102949" y="1384300"/>
                </a:lnTo>
                <a:lnTo>
                  <a:pt x="1091718" y="1371600"/>
                </a:lnTo>
                <a:lnTo>
                  <a:pt x="1086161" y="1358900"/>
                </a:lnTo>
                <a:lnTo>
                  <a:pt x="1080723" y="1346200"/>
                </a:lnTo>
                <a:lnTo>
                  <a:pt x="1065939" y="1320800"/>
                </a:lnTo>
                <a:lnTo>
                  <a:pt x="1021715" y="1257300"/>
                </a:lnTo>
                <a:lnTo>
                  <a:pt x="1019350" y="1244600"/>
                </a:lnTo>
                <a:lnTo>
                  <a:pt x="1013675" y="1244600"/>
                </a:lnTo>
                <a:lnTo>
                  <a:pt x="1002562" y="1219200"/>
                </a:lnTo>
                <a:lnTo>
                  <a:pt x="997094" y="1219200"/>
                </a:lnTo>
                <a:lnTo>
                  <a:pt x="991764" y="1206500"/>
                </a:lnTo>
                <a:lnTo>
                  <a:pt x="987353" y="1193800"/>
                </a:lnTo>
                <a:lnTo>
                  <a:pt x="983153" y="1193800"/>
                </a:lnTo>
                <a:lnTo>
                  <a:pt x="978767" y="1181100"/>
                </a:lnTo>
                <a:lnTo>
                  <a:pt x="973794" y="1168400"/>
                </a:lnTo>
                <a:lnTo>
                  <a:pt x="954979" y="1143000"/>
                </a:lnTo>
                <a:lnTo>
                  <a:pt x="938030" y="1117600"/>
                </a:lnTo>
                <a:lnTo>
                  <a:pt x="920836" y="1079500"/>
                </a:lnTo>
                <a:lnTo>
                  <a:pt x="901282" y="1054100"/>
                </a:lnTo>
                <a:lnTo>
                  <a:pt x="878045" y="1016000"/>
                </a:lnTo>
                <a:lnTo>
                  <a:pt x="853616" y="977900"/>
                </a:lnTo>
                <a:lnTo>
                  <a:pt x="827996" y="939800"/>
                </a:lnTo>
                <a:lnTo>
                  <a:pt x="801184" y="901700"/>
                </a:lnTo>
                <a:lnTo>
                  <a:pt x="772686" y="863600"/>
                </a:lnTo>
                <a:lnTo>
                  <a:pt x="743468" y="825500"/>
                </a:lnTo>
                <a:lnTo>
                  <a:pt x="713604" y="787400"/>
                </a:lnTo>
                <a:lnTo>
                  <a:pt x="683172" y="762000"/>
                </a:lnTo>
                <a:lnTo>
                  <a:pt x="652246" y="723900"/>
                </a:lnTo>
                <a:lnTo>
                  <a:pt x="620902" y="685800"/>
                </a:lnTo>
                <a:lnTo>
                  <a:pt x="589202" y="647700"/>
                </a:lnTo>
                <a:lnTo>
                  <a:pt x="525629" y="584200"/>
                </a:lnTo>
                <a:lnTo>
                  <a:pt x="462479" y="508000"/>
                </a:lnTo>
                <a:lnTo>
                  <a:pt x="485162" y="508000"/>
                </a:lnTo>
                <a:lnTo>
                  <a:pt x="485880" y="520700"/>
                </a:lnTo>
                <a:lnTo>
                  <a:pt x="499080" y="520700"/>
                </a:lnTo>
                <a:lnTo>
                  <a:pt x="502793" y="533400"/>
                </a:lnTo>
                <a:lnTo>
                  <a:pt x="506984" y="533400"/>
                </a:lnTo>
                <a:lnTo>
                  <a:pt x="512287" y="546100"/>
                </a:lnTo>
                <a:lnTo>
                  <a:pt x="517880" y="546100"/>
                </a:lnTo>
                <a:lnTo>
                  <a:pt x="523543" y="558800"/>
                </a:lnTo>
                <a:lnTo>
                  <a:pt x="529053" y="558800"/>
                </a:lnTo>
                <a:lnTo>
                  <a:pt x="566225" y="596900"/>
                </a:lnTo>
                <a:lnTo>
                  <a:pt x="603851" y="647700"/>
                </a:lnTo>
                <a:lnTo>
                  <a:pt x="641279" y="685800"/>
                </a:lnTo>
                <a:lnTo>
                  <a:pt x="677860" y="723900"/>
                </a:lnTo>
                <a:lnTo>
                  <a:pt x="737671" y="800100"/>
                </a:lnTo>
                <a:lnTo>
                  <a:pt x="767122" y="838200"/>
                </a:lnTo>
                <a:lnTo>
                  <a:pt x="795927" y="863600"/>
                </a:lnTo>
                <a:lnTo>
                  <a:pt x="823830" y="901700"/>
                </a:lnTo>
                <a:lnTo>
                  <a:pt x="844802" y="927100"/>
                </a:lnTo>
                <a:lnTo>
                  <a:pt x="854975" y="952500"/>
                </a:lnTo>
                <a:lnTo>
                  <a:pt x="864395" y="965200"/>
                </a:lnTo>
                <a:lnTo>
                  <a:pt x="878600" y="977900"/>
                </a:lnTo>
                <a:lnTo>
                  <a:pt x="893229" y="1003300"/>
                </a:lnTo>
                <a:lnTo>
                  <a:pt x="907326" y="1028700"/>
                </a:lnTo>
                <a:lnTo>
                  <a:pt x="919935" y="1054100"/>
                </a:lnTo>
                <a:lnTo>
                  <a:pt x="924313" y="1054100"/>
                </a:lnTo>
                <a:lnTo>
                  <a:pt x="927291" y="1066800"/>
                </a:lnTo>
                <a:lnTo>
                  <a:pt x="935832" y="1079500"/>
                </a:lnTo>
                <a:lnTo>
                  <a:pt x="943245" y="1092200"/>
                </a:lnTo>
                <a:lnTo>
                  <a:pt x="949998" y="1104900"/>
                </a:lnTo>
                <a:lnTo>
                  <a:pt x="956559" y="1117600"/>
                </a:lnTo>
                <a:lnTo>
                  <a:pt x="962999" y="1117600"/>
                </a:lnTo>
                <a:lnTo>
                  <a:pt x="969616" y="1130300"/>
                </a:lnTo>
                <a:lnTo>
                  <a:pt x="976273" y="1143000"/>
                </a:lnTo>
                <a:lnTo>
                  <a:pt x="982831" y="1155700"/>
                </a:lnTo>
                <a:lnTo>
                  <a:pt x="998805" y="1181100"/>
                </a:lnTo>
                <a:lnTo>
                  <a:pt x="1014883" y="1206500"/>
                </a:lnTo>
                <a:lnTo>
                  <a:pt x="1031067" y="1231900"/>
                </a:lnTo>
                <a:lnTo>
                  <a:pt x="1047356" y="1257300"/>
                </a:lnTo>
                <a:lnTo>
                  <a:pt x="1062930" y="1282700"/>
                </a:lnTo>
                <a:lnTo>
                  <a:pt x="1078233" y="1308100"/>
                </a:lnTo>
                <a:lnTo>
                  <a:pt x="1093427" y="1333500"/>
                </a:lnTo>
                <a:lnTo>
                  <a:pt x="1108676" y="1371600"/>
                </a:lnTo>
                <a:lnTo>
                  <a:pt x="1116400" y="1371600"/>
                </a:lnTo>
                <a:lnTo>
                  <a:pt x="1137119" y="1409700"/>
                </a:lnTo>
                <a:lnTo>
                  <a:pt x="1147376" y="1435100"/>
                </a:lnTo>
                <a:lnTo>
                  <a:pt x="1151816" y="1435100"/>
                </a:lnTo>
                <a:lnTo>
                  <a:pt x="1156519" y="1447800"/>
                </a:lnTo>
                <a:lnTo>
                  <a:pt x="1161484" y="1447800"/>
                </a:lnTo>
                <a:lnTo>
                  <a:pt x="1170413" y="1460500"/>
                </a:lnTo>
                <a:lnTo>
                  <a:pt x="1178872" y="1485900"/>
                </a:lnTo>
                <a:lnTo>
                  <a:pt x="1186860" y="1498600"/>
                </a:lnTo>
                <a:lnTo>
                  <a:pt x="1194377" y="1511300"/>
                </a:lnTo>
                <a:lnTo>
                  <a:pt x="1211175" y="1536700"/>
                </a:lnTo>
                <a:lnTo>
                  <a:pt x="1228584" y="1562100"/>
                </a:lnTo>
                <a:lnTo>
                  <a:pt x="1245599" y="1600200"/>
                </a:lnTo>
                <a:lnTo>
                  <a:pt x="1261214" y="1625600"/>
                </a:lnTo>
                <a:lnTo>
                  <a:pt x="1264136" y="1625600"/>
                </a:lnTo>
                <a:lnTo>
                  <a:pt x="1266153" y="1638300"/>
                </a:lnTo>
                <a:lnTo>
                  <a:pt x="1274654" y="1638300"/>
                </a:lnTo>
                <a:lnTo>
                  <a:pt x="1282061" y="1651000"/>
                </a:lnTo>
                <a:lnTo>
                  <a:pt x="1288897" y="1663700"/>
                </a:lnTo>
                <a:lnTo>
                  <a:pt x="1295684" y="1676400"/>
                </a:lnTo>
                <a:lnTo>
                  <a:pt x="1298947" y="1689100"/>
                </a:lnTo>
                <a:close/>
              </a:path>
              <a:path w="4495165" h="4419600">
                <a:moveTo>
                  <a:pt x="1228216" y="584200"/>
                </a:moveTo>
                <a:lnTo>
                  <a:pt x="1211716" y="584200"/>
                </a:lnTo>
                <a:lnTo>
                  <a:pt x="1208394" y="571500"/>
                </a:lnTo>
                <a:lnTo>
                  <a:pt x="1205116" y="558800"/>
                </a:lnTo>
                <a:lnTo>
                  <a:pt x="1198633" y="546100"/>
                </a:lnTo>
                <a:lnTo>
                  <a:pt x="1196554" y="533400"/>
                </a:lnTo>
                <a:lnTo>
                  <a:pt x="1194534" y="533400"/>
                </a:lnTo>
                <a:lnTo>
                  <a:pt x="1192397" y="520700"/>
                </a:lnTo>
                <a:lnTo>
                  <a:pt x="1210718" y="520700"/>
                </a:lnTo>
                <a:lnTo>
                  <a:pt x="1214310" y="546100"/>
                </a:lnTo>
                <a:lnTo>
                  <a:pt x="1218423" y="558800"/>
                </a:lnTo>
                <a:lnTo>
                  <a:pt x="1223058" y="571500"/>
                </a:lnTo>
                <a:lnTo>
                  <a:pt x="1228216" y="584200"/>
                </a:lnTo>
                <a:close/>
              </a:path>
              <a:path w="4495165" h="4419600">
                <a:moveTo>
                  <a:pt x="2652729" y="2095500"/>
                </a:moveTo>
                <a:lnTo>
                  <a:pt x="2632796" y="2095500"/>
                </a:lnTo>
                <a:lnTo>
                  <a:pt x="2634844" y="2082800"/>
                </a:lnTo>
                <a:lnTo>
                  <a:pt x="2640009" y="2057400"/>
                </a:lnTo>
                <a:lnTo>
                  <a:pt x="2645234" y="2032000"/>
                </a:lnTo>
                <a:lnTo>
                  <a:pt x="2650834" y="2006600"/>
                </a:lnTo>
                <a:lnTo>
                  <a:pt x="2657123" y="1993900"/>
                </a:lnTo>
                <a:lnTo>
                  <a:pt x="2661506" y="1968500"/>
                </a:lnTo>
                <a:lnTo>
                  <a:pt x="2665076" y="1955800"/>
                </a:lnTo>
                <a:lnTo>
                  <a:pt x="2667297" y="1943100"/>
                </a:lnTo>
                <a:lnTo>
                  <a:pt x="2667631" y="1917700"/>
                </a:lnTo>
                <a:lnTo>
                  <a:pt x="2667457" y="1917700"/>
                </a:lnTo>
                <a:lnTo>
                  <a:pt x="2667755" y="1905000"/>
                </a:lnTo>
                <a:lnTo>
                  <a:pt x="2668525" y="1905000"/>
                </a:lnTo>
                <a:lnTo>
                  <a:pt x="2677188" y="1854200"/>
                </a:lnTo>
                <a:lnTo>
                  <a:pt x="2686127" y="1790700"/>
                </a:lnTo>
                <a:lnTo>
                  <a:pt x="2697195" y="1739900"/>
                </a:lnTo>
                <a:lnTo>
                  <a:pt x="2712242" y="1689100"/>
                </a:lnTo>
                <a:lnTo>
                  <a:pt x="2714134" y="1676400"/>
                </a:lnTo>
                <a:lnTo>
                  <a:pt x="2715605" y="1676400"/>
                </a:lnTo>
                <a:lnTo>
                  <a:pt x="2730031" y="1612900"/>
                </a:lnTo>
                <a:lnTo>
                  <a:pt x="2744479" y="1562100"/>
                </a:lnTo>
                <a:lnTo>
                  <a:pt x="2760369" y="1511300"/>
                </a:lnTo>
                <a:lnTo>
                  <a:pt x="2777699" y="1460500"/>
                </a:lnTo>
                <a:lnTo>
                  <a:pt x="2796471" y="1409700"/>
                </a:lnTo>
                <a:lnTo>
                  <a:pt x="2816398" y="1358900"/>
                </a:lnTo>
                <a:lnTo>
                  <a:pt x="2836675" y="1320800"/>
                </a:lnTo>
                <a:lnTo>
                  <a:pt x="2857395" y="1270000"/>
                </a:lnTo>
                <a:lnTo>
                  <a:pt x="2878652" y="1219200"/>
                </a:lnTo>
                <a:lnTo>
                  <a:pt x="2920445" y="1117600"/>
                </a:lnTo>
                <a:lnTo>
                  <a:pt x="2941762" y="1079500"/>
                </a:lnTo>
                <a:lnTo>
                  <a:pt x="2973794" y="1003300"/>
                </a:lnTo>
                <a:lnTo>
                  <a:pt x="2983400" y="977900"/>
                </a:lnTo>
                <a:lnTo>
                  <a:pt x="2993045" y="965200"/>
                </a:lnTo>
                <a:lnTo>
                  <a:pt x="3003026" y="939800"/>
                </a:lnTo>
                <a:lnTo>
                  <a:pt x="3024502" y="901700"/>
                </a:lnTo>
                <a:lnTo>
                  <a:pt x="3046516" y="850900"/>
                </a:lnTo>
                <a:lnTo>
                  <a:pt x="3069068" y="812800"/>
                </a:lnTo>
                <a:lnTo>
                  <a:pt x="3092159" y="774700"/>
                </a:lnTo>
                <a:lnTo>
                  <a:pt x="3115787" y="723900"/>
                </a:lnTo>
                <a:lnTo>
                  <a:pt x="3137150" y="685800"/>
                </a:lnTo>
                <a:lnTo>
                  <a:pt x="3180132" y="622300"/>
                </a:lnTo>
                <a:lnTo>
                  <a:pt x="3201435" y="584200"/>
                </a:lnTo>
                <a:lnTo>
                  <a:pt x="3209561" y="571500"/>
                </a:lnTo>
                <a:lnTo>
                  <a:pt x="3217416" y="546100"/>
                </a:lnTo>
                <a:lnTo>
                  <a:pt x="3225162" y="533400"/>
                </a:lnTo>
                <a:lnTo>
                  <a:pt x="3232962" y="520700"/>
                </a:lnTo>
                <a:lnTo>
                  <a:pt x="3256043" y="520700"/>
                </a:lnTo>
                <a:lnTo>
                  <a:pt x="3244825" y="546100"/>
                </a:lnTo>
                <a:lnTo>
                  <a:pt x="3228706" y="571500"/>
                </a:lnTo>
                <a:lnTo>
                  <a:pt x="3214316" y="596900"/>
                </a:lnTo>
                <a:lnTo>
                  <a:pt x="3199491" y="622300"/>
                </a:lnTo>
                <a:lnTo>
                  <a:pt x="3184313" y="647700"/>
                </a:lnTo>
                <a:lnTo>
                  <a:pt x="3168858" y="673100"/>
                </a:lnTo>
                <a:lnTo>
                  <a:pt x="3140245" y="723900"/>
                </a:lnTo>
                <a:lnTo>
                  <a:pt x="3112760" y="774700"/>
                </a:lnTo>
                <a:lnTo>
                  <a:pt x="3058986" y="876300"/>
                </a:lnTo>
                <a:lnTo>
                  <a:pt x="3037723" y="914400"/>
                </a:lnTo>
                <a:lnTo>
                  <a:pt x="3017666" y="952500"/>
                </a:lnTo>
                <a:lnTo>
                  <a:pt x="2998093" y="1003300"/>
                </a:lnTo>
                <a:lnTo>
                  <a:pt x="2978277" y="1041400"/>
                </a:lnTo>
                <a:lnTo>
                  <a:pt x="2956176" y="1092200"/>
                </a:lnTo>
                <a:lnTo>
                  <a:pt x="2934941" y="1130300"/>
                </a:lnTo>
                <a:lnTo>
                  <a:pt x="2914081" y="1181100"/>
                </a:lnTo>
                <a:lnTo>
                  <a:pt x="2893102" y="1231900"/>
                </a:lnTo>
                <a:lnTo>
                  <a:pt x="2872259" y="1282700"/>
                </a:lnTo>
                <a:lnTo>
                  <a:pt x="2852071" y="1320800"/>
                </a:lnTo>
                <a:lnTo>
                  <a:pt x="2832445" y="1371600"/>
                </a:lnTo>
                <a:lnTo>
                  <a:pt x="2813286" y="1422400"/>
                </a:lnTo>
                <a:lnTo>
                  <a:pt x="2795138" y="1473200"/>
                </a:lnTo>
                <a:lnTo>
                  <a:pt x="2778403" y="1524000"/>
                </a:lnTo>
                <a:lnTo>
                  <a:pt x="2763081" y="1562100"/>
                </a:lnTo>
                <a:lnTo>
                  <a:pt x="2749172" y="1612900"/>
                </a:lnTo>
                <a:lnTo>
                  <a:pt x="2736676" y="1663700"/>
                </a:lnTo>
                <a:lnTo>
                  <a:pt x="2732658" y="1676400"/>
                </a:lnTo>
                <a:lnTo>
                  <a:pt x="2728301" y="1701800"/>
                </a:lnTo>
                <a:lnTo>
                  <a:pt x="2724506" y="1714500"/>
                </a:lnTo>
                <a:lnTo>
                  <a:pt x="2722173" y="1727200"/>
                </a:lnTo>
                <a:lnTo>
                  <a:pt x="2752321" y="1727200"/>
                </a:lnTo>
                <a:lnTo>
                  <a:pt x="2738947" y="1765300"/>
                </a:lnTo>
                <a:lnTo>
                  <a:pt x="2727375" y="1803400"/>
                </a:lnTo>
                <a:lnTo>
                  <a:pt x="2719952" y="1841500"/>
                </a:lnTo>
                <a:lnTo>
                  <a:pt x="2712124" y="1866900"/>
                </a:lnTo>
                <a:lnTo>
                  <a:pt x="2704041" y="1892300"/>
                </a:lnTo>
                <a:lnTo>
                  <a:pt x="2695848" y="1917700"/>
                </a:lnTo>
                <a:lnTo>
                  <a:pt x="2684069" y="1955800"/>
                </a:lnTo>
                <a:lnTo>
                  <a:pt x="2673143" y="2006600"/>
                </a:lnTo>
                <a:lnTo>
                  <a:pt x="2663152" y="2044700"/>
                </a:lnTo>
                <a:lnTo>
                  <a:pt x="2652729" y="2095500"/>
                </a:lnTo>
                <a:close/>
              </a:path>
              <a:path w="4495165" h="4419600">
                <a:moveTo>
                  <a:pt x="2299292" y="2501900"/>
                </a:moveTo>
                <a:lnTo>
                  <a:pt x="2294931" y="2501900"/>
                </a:lnTo>
                <a:lnTo>
                  <a:pt x="2290770" y="2489200"/>
                </a:lnTo>
                <a:lnTo>
                  <a:pt x="2288738" y="2489200"/>
                </a:lnTo>
                <a:lnTo>
                  <a:pt x="2288836" y="2476500"/>
                </a:lnTo>
                <a:lnTo>
                  <a:pt x="2288133" y="2413000"/>
                </a:lnTo>
                <a:lnTo>
                  <a:pt x="2287882" y="2387600"/>
                </a:lnTo>
                <a:lnTo>
                  <a:pt x="2287785" y="2349500"/>
                </a:lnTo>
                <a:lnTo>
                  <a:pt x="2288783" y="2336800"/>
                </a:lnTo>
                <a:lnTo>
                  <a:pt x="2289413" y="2336800"/>
                </a:lnTo>
                <a:lnTo>
                  <a:pt x="2292751" y="2286000"/>
                </a:lnTo>
                <a:lnTo>
                  <a:pt x="2294635" y="2235200"/>
                </a:lnTo>
                <a:lnTo>
                  <a:pt x="2295125" y="2197100"/>
                </a:lnTo>
                <a:lnTo>
                  <a:pt x="2295199" y="2171700"/>
                </a:lnTo>
                <a:lnTo>
                  <a:pt x="2294931" y="2133600"/>
                </a:lnTo>
                <a:lnTo>
                  <a:pt x="2294603" y="2108200"/>
                </a:lnTo>
                <a:lnTo>
                  <a:pt x="2294517" y="2082800"/>
                </a:lnTo>
                <a:lnTo>
                  <a:pt x="2294835" y="2057400"/>
                </a:lnTo>
                <a:lnTo>
                  <a:pt x="2295719" y="2044700"/>
                </a:lnTo>
                <a:lnTo>
                  <a:pt x="2298204" y="1993900"/>
                </a:lnTo>
                <a:lnTo>
                  <a:pt x="2300887" y="1943100"/>
                </a:lnTo>
                <a:lnTo>
                  <a:pt x="2303698" y="1892300"/>
                </a:lnTo>
                <a:lnTo>
                  <a:pt x="2309433" y="1803400"/>
                </a:lnTo>
                <a:lnTo>
                  <a:pt x="2311624" y="1765300"/>
                </a:lnTo>
                <a:lnTo>
                  <a:pt x="2313939" y="1727200"/>
                </a:lnTo>
                <a:lnTo>
                  <a:pt x="2316379" y="1689100"/>
                </a:lnTo>
                <a:lnTo>
                  <a:pt x="2318944" y="1651000"/>
                </a:lnTo>
                <a:lnTo>
                  <a:pt x="2319413" y="1651000"/>
                </a:lnTo>
                <a:lnTo>
                  <a:pt x="2319437" y="1638300"/>
                </a:lnTo>
                <a:lnTo>
                  <a:pt x="2319018" y="1625600"/>
                </a:lnTo>
                <a:lnTo>
                  <a:pt x="2318155" y="1612900"/>
                </a:lnTo>
                <a:lnTo>
                  <a:pt x="2316300" y="1600200"/>
                </a:lnTo>
                <a:lnTo>
                  <a:pt x="2314582" y="1574800"/>
                </a:lnTo>
                <a:lnTo>
                  <a:pt x="2311955" y="1536700"/>
                </a:lnTo>
                <a:lnTo>
                  <a:pt x="2309825" y="1485900"/>
                </a:lnTo>
                <a:lnTo>
                  <a:pt x="2308586" y="1435100"/>
                </a:lnTo>
                <a:lnTo>
                  <a:pt x="2308270" y="1397000"/>
                </a:lnTo>
                <a:lnTo>
                  <a:pt x="2308245" y="1371600"/>
                </a:lnTo>
                <a:lnTo>
                  <a:pt x="2308487" y="1333500"/>
                </a:lnTo>
                <a:lnTo>
                  <a:pt x="2309154" y="1282700"/>
                </a:lnTo>
                <a:lnTo>
                  <a:pt x="2309788" y="1231900"/>
                </a:lnTo>
                <a:lnTo>
                  <a:pt x="2310389" y="1181100"/>
                </a:lnTo>
                <a:lnTo>
                  <a:pt x="2310957" y="1117600"/>
                </a:lnTo>
                <a:lnTo>
                  <a:pt x="2310809" y="1104900"/>
                </a:lnTo>
                <a:lnTo>
                  <a:pt x="2310563" y="1092200"/>
                </a:lnTo>
                <a:lnTo>
                  <a:pt x="2310513" y="1079500"/>
                </a:lnTo>
                <a:lnTo>
                  <a:pt x="2310957" y="1066800"/>
                </a:lnTo>
                <a:lnTo>
                  <a:pt x="2314411" y="1016000"/>
                </a:lnTo>
                <a:lnTo>
                  <a:pt x="2318497" y="952500"/>
                </a:lnTo>
                <a:lnTo>
                  <a:pt x="2323358" y="901700"/>
                </a:lnTo>
                <a:lnTo>
                  <a:pt x="2329135" y="850900"/>
                </a:lnTo>
                <a:lnTo>
                  <a:pt x="2335968" y="787400"/>
                </a:lnTo>
                <a:lnTo>
                  <a:pt x="2342826" y="736600"/>
                </a:lnTo>
                <a:lnTo>
                  <a:pt x="2350201" y="685800"/>
                </a:lnTo>
                <a:lnTo>
                  <a:pt x="2358513" y="635000"/>
                </a:lnTo>
                <a:lnTo>
                  <a:pt x="2368178" y="584200"/>
                </a:lnTo>
                <a:lnTo>
                  <a:pt x="2370424" y="571500"/>
                </a:lnTo>
                <a:lnTo>
                  <a:pt x="2372152" y="558800"/>
                </a:lnTo>
                <a:lnTo>
                  <a:pt x="2373654" y="546100"/>
                </a:lnTo>
                <a:lnTo>
                  <a:pt x="2375219" y="533400"/>
                </a:lnTo>
                <a:lnTo>
                  <a:pt x="2395902" y="533400"/>
                </a:lnTo>
                <a:lnTo>
                  <a:pt x="2392664" y="558800"/>
                </a:lnTo>
                <a:lnTo>
                  <a:pt x="2390120" y="571500"/>
                </a:lnTo>
                <a:lnTo>
                  <a:pt x="2387606" y="584200"/>
                </a:lnTo>
                <a:lnTo>
                  <a:pt x="2384994" y="596900"/>
                </a:lnTo>
                <a:lnTo>
                  <a:pt x="2382155" y="609600"/>
                </a:lnTo>
                <a:lnTo>
                  <a:pt x="2375384" y="647700"/>
                </a:lnTo>
                <a:lnTo>
                  <a:pt x="2369446" y="685800"/>
                </a:lnTo>
                <a:lnTo>
                  <a:pt x="2364029" y="723900"/>
                </a:lnTo>
                <a:lnTo>
                  <a:pt x="2358825" y="762000"/>
                </a:lnTo>
                <a:lnTo>
                  <a:pt x="2351724" y="812800"/>
                </a:lnTo>
                <a:lnTo>
                  <a:pt x="2345703" y="863600"/>
                </a:lnTo>
                <a:lnTo>
                  <a:pt x="2340605" y="927100"/>
                </a:lnTo>
                <a:lnTo>
                  <a:pt x="2336273" y="977900"/>
                </a:lnTo>
                <a:lnTo>
                  <a:pt x="2332552" y="1028700"/>
                </a:lnTo>
                <a:lnTo>
                  <a:pt x="2331252" y="1054100"/>
                </a:lnTo>
                <a:lnTo>
                  <a:pt x="2330661" y="1092200"/>
                </a:lnTo>
                <a:lnTo>
                  <a:pt x="2330176" y="1143000"/>
                </a:lnTo>
                <a:lnTo>
                  <a:pt x="2330188" y="1219200"/>
                </a:lnTo>
                <a:lnTo>
                  <a:pt x="2329473" y="1257300"/>
                </a:lnTo>
                <a:lnTo>
                  <a:pt x="2328644" y="1295400"/>
                </a:lnTo>
                <a:lnTo>
                  <a:pt x="2327904" y="1333500"/>
                </a:lnTo>
                <a:lnTo>
                  <a:pt x="2327568" y="1371600"/>
                </a:lnTo>
                <a:lnTo>
                  <a:pt x="2327603" y="1409700"/>
                </a:lnTo>
                <a:lnTo>
                  <a:pt x="2328204" y="1435100"/>
                </a:lnTo>
                <a:lnTo>
                  <a:pt x="2329820" y="1473200"/>
                </a:lnTo>
                <a:lnTo>
                  <a:pt x="2330164" y="1473200"/>
                </a:lnTo>
                <a:lnTo>
                  <a:pt x="2330970" y="1485900"/>
                </a:lnTo>
                <a:lnTo>
                  <a:pt x="2357670" y="1485900"/>
                </a:lnTo>
                <a:lnTo>
                  <a:pt x="2351554" y="1536700"/>
                </a:lnTo>
                <a:lnTo>
                  <a:pt x="2345685" y="1587500"/>
                </a:lnTo>
                <a:lnTo>
                  <a:pt x="2340224" y="1638300"/>
                </a:lnTo>
                <a:lnTo>
                  <a:pt x="2336409" y="1676400"/>
                </a:lnTo>
                <a:lnTo>
                  <a:pt x="2333151" y="1714500"/>
                </a:lnTo>
                <a:lnTo>
                  <a:pt x="2330670" y="1752600"/>
                </a:lnTo>
                <a:lnTo>
                  <a:pt x="2329190" y="1790700"/>
                </a:lnTo>
                <a:lnTo>
                  <a:pt x="2328443" y="1816100"/>
                </a:lnTo>
                <a:lnTo>
                  <a:pt x="2327351" y="1841500"/>
                </a:lnTo>
                <a:lnTo>
                  <a:pt x="2325865" y="1866900"/>
                </a:lnTo>
                <a:lnTo>
                  <a:pt x="2319821" y="1943100"/>
                </a:lnTo>
                <a:lnTo>
                  <a:pt x="2316711" y="1993900"/>
                </a:lnTo>
                <a:lnTo>
                  <a:pt x="2314507" y="2044700"/>
                </a:lnTo>
                <a:lnTo>
                  <a:pt x="2313111" y="2095500"/>
                </a:lnTo>
                <a:lnTo>
                  <a:pt x="2312989" y="2108200"/>
                </a:lnTo>
                <a:lnTo>
                  <a:pt x="2313118" y="2120900"/>
                </a:lnTo>
                <a:lnTo>
                  <a:pt x="2313414" y="2133600"/>
                </a:lnTo>
                <a:lnTo>
                  <a:pt x="2313794" y="2146300"/>
                </a:lnTo>
                <a:lnTo>
                  <a:pt x="2314641" y="2184400"/>
                </a:lnTo>
                <a:lnTo>
                  <a:pt x="2314441" y="2222500"/>
                </a:lnTo>
                <a:lnTo>
                  <a:pt x="2313196" y="2247900"/>
                </a:lnTo>
                <a:lnTo>
                  <a:pt x="2310905" y="2286000"/>
                </a:lnTo>
                <a:lnTo>
                  <a:pt x="2308347" y="2324100"/>
                </a:lnTo>
                <a:lnTo>
                  <a:pt x="2306793" y="2349500"/>
                </a:lnTo>
                <a:lnTo>
                  <a:pt x="2306245" y="2387600"/>
                </a:lnTo>
                <a:lnTo>
                  <a:pt x="2306701" y="2413000"/>
                </a:lnTo>
                <a:lnTo>
                  <a:pt x="2306279" y="2438400"/>
                </a:lnTo>
                <a:lnTo>
                  <a:pt x="2304964" y="2451100"/>
                </a:lnTo>
                <a:lnTo>
                  <a:pt x="2302758" y="2476500"/>
                </a:lnTo>
                <a:lnTo>
                  <a:pt x="2299292" y="2501900"/>
                </a:lnTo>
                <a:close/>
              </a:path>
              <a:path w="4495165" h="4419600">
                <a:moveTo>
                  <a:pt x="1233180" y="596900"/>
                </a:moveTo>
                <a:lnTo>
                  <a:pt x="1216764" y="596900"/>
                </a:lnTo>
                <a:lnTo>
                  <a:pt x="1214352" y="584200"/>
                </a:lnTo>
                <a:lnTo>
                  <a:pt x="1230822" y="584200"/>
                </a:lnTo>
                <a:lnTo>
                  <a:pt x="1233180" y="596900"/>
                </a:lnTo>
                <a:close/>
              </a:path>
              <a:path w="4495165" h="4419600">
                <a:moveTo>
                  <a:pt x="1622744" y="1701800"/>
                </a:moveTo>
                <a:lnTo>
                  <a:pt x="1604005" y="1701800"/>
                </a:lnTo>
                <a:lnTo>
                  <a:pt x="1603281" y="1689100"/>
                </a:lnTo>
                <a:lnTo>
                  <a:pt x="1600284" y="1676400"/>
                </a:lnTo>
                <a:lnTo>
                  <a:pt x="1596552" y="1663700"/>
                </a:lnTo>
                <a:lnTo>
                  <a:pt x="1592087" y="1651000"/>
                </a:lnTo>
                <a:lnTo>
                  <a:pt x="1586887" y="1638300"/>
                </a:lnTo>
                <a:lnTo>
                  <a:pt x="1579425" y="1625600"/>
                </a:lnTo>
                <a:lnTo>
                  <a:pt x="1572313" y="1612900"/>
                </a:lnTo>
                <a:lnTo>
                  <a:pt x="1565526" y="1587500"/>
                </a:lnTo>
                <a:lnTo>
                  <a:pt x="1559039" y="1574800"/>
                </a:lnTo>
                <a:lnTo>
                  <a:pt x="1549232" y="1536700"/>
                </a:lnTo>
                <a:lnTo>
                  <a:pt x="1538914" y="1511300"/>
                </a:lnTo>
                <a:lnTo>
                  <a:pt x="1528832" y="1485900"/>
                </a:lnTo>
                <a:lnTo>
                  <a:pt x="1519735" y="1460500"/>
                </a:lnTo>
                <a:lnTo>
                  <a:pt x="1512866" y="1435100"/>
                </a:lnTo>
                <a:lnTo>
                  <a:pt x="1505173" y="1422400"/>
                </a:lnTo>
                <a:lnTo>
                  <a:pt x="1498063" y="1397000"/>
                </a:lnTo>
                <a:lnTo>
                  <a:pt x="1492937" y="1384300"/>
                </a:lnTo>
                <a:lnTo>
                  <a:pt x="1482729" y="1358900"/>
                </a:lnTo>
                <a:lnTo>
                  <a:pt x="1474481" y="1333500"/>
                </a:lnTo>
                <a:lnTo>
                  <a:pt x="1466883" y="1308100"/>
                </a:lnTo>
                <a:lnTo>
                  <a:pt x="1458625" y="1282700"/>
                </a:lnTo>
                <a:lnTo>
                  <a:pt x="1450872" y="1257300"/>
                </a:lnTo>
                <a:lnTo>
                  <a:pt x="1443420" y="1231900"/>
                </a:lnTo>
                <a:lnTo>
                  <a:pt x="1436450" y="1219200"/>
                </a:lnTo>
                <a:lnTo>
                  <a:pt x="1430146" y="1193800"/>
                </a:lnTo>
                <a:lnTo>
                  <a:pt x="1422399" y="1168400"/>
                </a:lnTo>
                <a:lnTo>
                  <a:pt x="1413765" y="1143000"/>
                </a:lnTo>
                <a:lnTo>
                  <a:pt x="1404757" y="1117600"/>
                </a:lnTo>
                <a:lnTo>
                  <a:pt x="1395887" y="1092200"/>
                </a:lnTo>
                <a:lnTo>
                  <a:pt x="1377910" y="1028700"/>
                </a:lnTo>
                <a:lnTo>
                  <a:pt x="1368007" y="1003300"/>
                </a:lnTo>
                <a:lnTo>
                  <a:pt x="1356268" y="977900"/>
                </a:lnTo>
                <a:lnTo>
                  <a:pt x="1354370" y="965200"/>
                </a:lnTo>
                <a:lnTo>
                  <a:pt x="1352274" y="965200"/>
                </a:lnTo>
                <a:lnTo>
                  <a:pt x="1348296" y="939800"/>
                </a:lnTo>
                <a:lnTo>
                  <a:pt x="1342836" y="927100"/>
                </a:lnTo>
                <a:lnTo>
                  <a:pt x="1318096" y="876300"/>
                </a:lnTo>
                <a:lnTo>
                  <a:pt x="1295789" y="825500"/>
                </a:lnTo>
                <a:lnTo>
                  <a:pt x="1286803" y="787400"/>
                </a:lnTo>
                <a:lnTo>
                  <a:pt x="1281646" y="774700"/>
                </a:lnTo>
                <a:lnTo>
                  <a:pt x="1275421" y="762000"/>
                </a:lnTo>
                <a:lnTo>
                  <a:pt x="1268870" y="749300"/>
                </a:lnTo>
                <a:lnTo>
                  <a:pt x="1262738" y="736600"/>
                </a:lnTo>
                <a:lnTo>
                  <a:pt x="1256908" y="711200"/>
                </a:lnTo>
                <a:lnTo>
                  <a:pt x="1245861" y="685800"/>
                </a:lnTo>
                <a:lnTo>
                  <a:pt x="1240091" y="660400"/>
                </a:lnTo>
                <a:lnTo>
                  <a:pt x="1229299" y="635000"/>
                </a:lnTo>
                <a:lnTo>
                  <a:pt x="1224507" y="622300"/>
                </a:lnTo>
                <a:lnTo>
                  <a:pt x="1220912" y="609600"/>
                </a:lnTo>
                <a:lnTo>
                  <a:pt x="1218950" y="596900"/>
                </a:lnTo>
                <a:lnTo>
                  <a:pt x="1235289" y="596900"/>
                </a:lnTo>
                <a:lnTo>
                  <a:pt x="1242967" y="622300"/>
                </a:lnTo>
                <a:lnTo>
                  <a:pt x="1250319" y="647700"/>
                </a:lnTo>
                <a:lnTo>
                  <a:pt x="1259203" y="660400"/>
                </a:lnTo>
                <a:lnTo>
                  <a:pt x="1269621" y="685800"/>
                </a:lnTo>
                <a:lnTo>
                  <a:pt x="1268097" y="685800"/>
                </a:lnTo>
                <a:lnTo>
                  <a:pt x="1267834" y="698500"/>
                </a:lnTo>
                <a:lnTo>
                  <a:pt x="1296382" y="698500"/>
                </a:lnTo>
                <a:lnTo>
                  <a:pt x="1299099" y="711200"/>
                </a:lnTo>
                <a:lnTo>
                  <a:pt x="1302353" y="723900"/>
                </a:lnTo>
                <a:lnTo>
                  <a:pt x="1305746" y="736600"/>
                </a:lnTo>
                <a:lnTo>
                  <a:pt x="1309060" y="749300"/>
                </a:lnTo>
                <a:lnTo>
                  <a:pt x="1312078" y="762000"/>
                </a:lnTo>
                <a:lnTo>
                  <a:pt x="1319137" y="787400"/>
                </a:lnTo>
                <a:lnTo>
                  <a:pt x="1326784" y="812800"/>
                </a:lnTo>
                <a:lnTo>
                  <a:pt x="1334814" y="850900"/>
                </a:lnTo>
                <a:lnTo>
                  <a:pt x="1343027" y="876300"/>
                </a:lnTo>
                <a:lnTo>
                  <a:pt x="1345501" y="889000"/>
                </a:lnTo>
                <a:lnTo>
                  <a:pt x="1348005" y="889000"/>
                </a:lnTo>
                <a:lnTo>
                  <a:pt x="1350726" y="901700"/>
                </a:lnTo>
                <a:lnTo>
                  <a:pt x="1363995" y="939800"/>
                </a:lnTo>
                <a:lnTo>
                  <a:pt x="1373292" y="965200"/>
                </a:lnTo>
                <a:lnTo>
                  <a:pt x="1383023" y="990600"/>
                </a:lnTo>
                <a:lnTo>
                  <a:pt x="1394468" y="1028700"/>
                </a:lnTo>
                <a:lnTo>
                  <a:pt x="1397265" y="1028700"/>
                </a:lnTo>
                <a:lnTo>
                  <a:pt x="1398199" y="1041400"/>
                </a:lnTo>
                <a:lnTo>
                  <a:pt x="1403670" y="1054100"/>
                </a:lnTo>
                <a:lnTo>
                  <a:pt x="1406467" y="1066800"/>
                </a:lnTo>
                <a:lnTo>
                  <a:pt x="1409338" y="1066800"/>
                </a:lnTo>
                <a:lnTo>
                  <a:pt x="1411874" y="1079500"/>
                </a:lnTo>
                <a:lnTo>
                  <a:pt x="1417282" y="1092200"/>
                </a:lnTo>
                <a:lnTo>
                  <a:pt x="1419847" y="1104900"/>
                </a:lnTo>
                <a:lnTo>
                  <a:pt x="1453266" y="1206500"/>
                </a:lnTo>
                <a:lnTo>
                  <a:pt x="1457606" y="1219200"/>
                </a:lnTo>
                <a:lnTo>
                  <a:pt x="1461863" y="1244600"/>
                </a:lnTo>
                <a:lnTo>
                  <a:pt x="1466367" y="1257300"/>
                </a:lnTo>
                <a:lnTo>
                  <a:pt x="1471446" y="1270000"/>
                </a:lnTo>
                <a:lnTo>
                  <a:pt x="1480899" y="1295400"/>
                </a:lnTo>
                <a:lnTo>
                  <a:pt x="1489213" y="1320800"/>
                </a:lnTo>
                <a:lnTo>
                  <a:pt x="1498010" y="1346200"/>
                </a:lnTo>
                <a:lnTo>
                  <a:pt x="1508911" y="1371600"/>
                </a:lnTo>
                <a:lnTo>
                  <a:pt x="1510284" y="1384300"/>
                </a:lnTo>
                <a:lnTo>
                  <a:pt x="1511591" y="1384300"/>
                </a:lnTo>
                <a:lnTo>
                  <a:pt x="1514413" y="1397000"/>
                </a:lnTo>
                <a:lnTo>
                  <a:pt x="1518684" y="1409700"/>
                </a:lnTo>
                <a:lnTo>
                  <a:pt x="1523783" y="1422400"/>
                </a:lnTo>
                <a:lnTo>
                  <a:pt x="1529088" y="1435100"/>
                </a:lnTo>
                <a:lnTo>
                  <a:pt x="1531993" y="1447800"/>
                </a:lnTo>
                <a:lnTo>
                  <a:pt x="1534616" y="1447800"/>
                </a:lnTo>
                <a:lnTo>
                  <a:pt x="1536958" y="1460500"/>
                </a:lnTo>
                <a:lnTo>
                  <a:pt x="1539019" y="1460500"/>
                </a:lnTo>
                <a:lnTo>
                  <a:pt x="1543863" y="1485900"/>
                </a:lnTo>
                <a:lnTo>
                  <a:pt x="1550185" y="1498600"/>
                </a:lnTo>
                <a:lnTo>
                  <a:pt x="1557492" y="1524000"/>
                </a:lnTo>
                <a:lnTo>
                  <a:pt x="1565292" y="1536700"/>
                </a:lnTo>
                <a:lnTo>
                  <a:pt x="1568153" y="1549400"/>
                </a:lnTo>
                <a:lnTo>
                  <a:pt x="1570700" y="1549400"/>
                </a:lnTo>
                <a:lnTo>
                  <a:pt x="1572934" y="1562100"/>
                </a:lnTo>
                <a:lnTo>
                  <a:pt x="1578974" y="1574800"/>
                </a:lnTo>
                <a:lnTo>
                  <a:pt x="1583788" y="1587500"/>
                </a:lnTo>
                <a:lnTo>
                  <a:pt x="1589299" y="1612900"/>
                </a:lnTo>
                <a:lnTo>
                  <a:pt x="1595505" y="1625600"/>
                </a:lnTo>
                <a:lnTo>
                  <a:pt x="1602826" y="1638300"/>
                </a:lnTo>
                <a:lnTo>
                  <a:pt x="1609817" y="1651000"/>
                </a:lnTo>
                <a:lnTo>
                  <a:pt x="1615892" y="1676400"/>
                </a:lnTo>
                <a:lnTo>
                  <a:pt x="1620464" y="1689100"/>
                </a:lnTo>
                <a:lnTo>
                  <a:pt x="1622744" y="1701800"/>
                </a:lnTo>
                <a:close/>
              </a:path>
              <a:path w="4495165" h="4419600">
                <a:moveTo>
                  <a:pt x="1072099" y="1168400"/>
                </a:moveTo>
                <a:lnTo>
                  <a:pt x="1049668" y="1168400"/>
                </a:lnTo>
                <a:lnTo>
                  <a:pt x="1038808" y="1143000"/>
                </a:lnTo>
                <a:lnTo>
                  <a:pt x="1027888" y="1130300"/>
                </a:lnTo>
                <a:lnTo>
                  <a:pt x="1017126" y="1117600"/>
                </a:lnTo>
                <a:lnTo>
                  <a:pt x="974893" y="1054100"/>
                </a:lnTo>
                <a:lnTo>
                  <a:pt x="941918" y="1016000"/>
                </a:lnTo>
                <a:lnTo>
                  <a:pt x="908264" y="965200"/>
                </a:lnTo>
                <a:lnTo>
                  <a:pt x="874378" y="914400"/>
                </a:lnTo>
                <a:lnTo>
                  <a:pt x="866275" y="901700"/>
                </a:lnTo>
                <a:lnTo>
                  <a:pt x="858385" y="901700"/>
                </a:lnTo>
                <a:lnTo>
                  <a:pt x="850386" y="889000"/>
                </a:lnTo>
                <a:lnTo>
                  <a:pt x="841958" y="876300"/>
                </a:lnTo>
                <a:lnTo>
                  <a:pt x="809782" y="838200"/>
                </a:lnTo>
                <a:lnTo>
                  <a:pt x="777898" y="787400"/>
                </a:lnTo>
                <a:lnTo>
                  <a:pt x="745289" y="749300"/>
                </a:lnTo>
                <a:lnTo>
                  <a:pt x="710933" y="711200"/>
                </a:lnTo>
                <a:lnTo>
                  <a:pt x="673814" y="673100"/>
                </a:lnTo>
                <a:lnTo>
                  <a:pt x="689578" y="673100"/>
                </a:lnTo>
                <a:lnTo>
                  <a:pt x="724638" y="698500"/>
                </a:lnTo>
                <a:lnTo>
                  <a:pt x="756783" y="736600"/>
                </a:lnTo>
                <a:lnTo>
                  <a:pt x="817682" y="812800"/>
                </a:lnTo>
                <a:lnTo>
                  <a:pt x="839219" y="838200"/>
                </a:lnTo>
                <a:lnTo>
                  <a:pt x="859928" y="876300"/>
                </a:lnTo>
                <a:lnTo>
                  <a:pt x="900283" y="927100"/>
                </a:lnTo>
                <a:lnTo>
                  <a:pt x="954246" y="1003300"/>
                </a:lnTo>
                <a:lnTo>
                  <a:pt x="972059" y="1028700"/>
                </a:lnTo>
                <a:lnTo>
                  <a:pt x="982278" y="1041400"/>
                </a:lnTo>
                <a:lnTo>
                  <a:pt x="992368" y="1054100"/>
                </a:lnTo>
                <a:lnTo>
                  <a:pt x="1002222" y="1066800"/>
                </a:lnTo>
                <a:lnTo>
                  <a:pt x="1011731" y="1079500"/>
                </a:lnTo>
                <a:lnTo>
                  <a:pt x="1024530" y="1104900"/>
                </a:lnTo>
                <a:lnTo>
                  <a:pt x="1037832" y="1117600"/>
                </a:lnTo>
                <a:lnTo>
                  <a:pt x="1051351" y="1143000"/>
                </a:lnTo>
                <a:lnTo>
                  <a:pt x="1064801" y="1155700"/>
                </a:lnTo>
                <a:lnTo>
                  <a:pt x="1068596" y="1155700"/>
                </a:lnTo>
                <a:lnTo>
                  <a:pt x="1072099" y="1168400"/>
                </a:lnTo>
                <a:close/>
              </a:path>
              <a:path w="4495165" h="4419600">
                <a:moveTo>
                  <a:pt x="2095890" y="2273300"/>
                </a:moveTo>
                <a:lnTo>
                  <a:pt x="2086862" y="2273300"/>
                </a:lnTo>
                <a:lnTo>
                  <a:pt x="2084936" y="2260600"/>
                </a:lnTo>
                <a:lnTo>
                  <a:pt x="2083752" y="2260600"/>
                </a:lnTo>
                <a:lnTo>
                  <a:pt x="2080525" y="2235200"/>
                </a:lnTo>
                <a:lnTo>
                  <a:pt x="2077401" y="2209800"/>
                </a:lnTo>
                <a:lnTo>
                  <a:pt x="2074405" y="2184400"/>
                </a:lnTo>
                <a:lnTo>
                  <a:pt x="2071562" y="2171700"/>
                </a:lnTo>
                <a:lnTo>
                  <a:pt x="2064994" y="2120900"/>
                </a:lnTo>
                <a:lnTo>
                  <a:pt x="2056376" y="2070100"/>
                </a:lnTo>
                <a:lnTo>
                  <a:pt x="2051866" y="2057400"/>
                </a:lnTo>
                <a:lnTo>
                  <a:pt x="2047798" y="2032000"/>
                </a:lnTo>
                <a:lnTo>
                  <a:pt x="2044775" y="2006600"/>
                </a:lnTo>
                <a:lnTo>
                  <a:pt x="2043398" y="1993900"/>
                </a:lnTo>
                <a:lnTo>
                  <a:pt x="2042790" y="1981200"/>
                </a:lnTo>
                <a:lnTo>
                  <a:pt x="2041939" y="1968500"/>
                </a:lnTo>
                <a:lnTo>
                  <a:pt x="2040846" y="1968500"/>
                </a:lnTo>
                <a:lnTo>
                  <a:pt x="2039509" y="1955800"/>
                </a:lnTo>
                <a:lnTo>
                  <a:pt x="2032358" y="1905000"/>
                </a:lnTo>
                <a:lnTo>
                  <a:pt x="2024941" y="1866900"/>
                </a:lnTo>
                <a:lnTo>
                  <a:pt x="2018332" y="1816100"/>
                </a:lnTo>
                <a:lnTo>
                  <a:pt x="2013605" y="1765300"/>
                </a:lnTo>
                <a:lnTo>
                  <a:pt x="2011220" y="1752600"/>
                </a:lnTo>
                <a:lnTo>
                  <a:pt x="2007334" y="1727200"/>
                </a:lnTo>
                <a:lnTo>
                  <a:pt x="2001946" y="1701800"/>
                </a:lnTo>
                <a:lnTo>
                  <a:pt x="1995056" y="1689100"/>
                </a:lnTo>
                <a:lnTo>
                  <a:pt x="1991514" y="1676400"/>
                </a:lnTo>
                <a:lnTo>
                  <a:pt x="1988232" y="1663700"/>
                </a:lnTo>
                <a:lnTo>
                  <a:pt x="1985118" y="1663700"/>
                </a:lnTo>
                <a:lnTo>
                  <a:pt x="1982078" y="1651000"/>
                </a:lnTo>
                <a:lnTo>
                  <a:pt x="1979486" y="1638300"/>
                </a:lnTo>
                <a:lnTo>
                  <a:pt x="1977027" y="1625600"/>
                </a:lnTo>
                <a:lnTo>
                  <a:pt x="1972252" y="1612900"/>
                </a:lnTo>
                <a:lnTo>
                  <a:pt x="1967369" y="1600200"/>
                </a:lnTo>
                <a:lnTo>
                  <a:pt x="1962433" y="1574800"/>
                </a:lnTo>
                <a:lnTo>
                  <a:pt x="1957703" y="1562100"/>
                </a:lnTo>
                <a:lnTo>
                  <a:pt x="1953441" y="1536700"/>
                </a:lnTo>
                <a:lnTo>
                  <a:pt x="1942102" y="1485900"/>
                </a:lnTo>
                <a:lnTo>
                  <a:pt x="1931967" y="1435100"/>
                </a:lnTo>
                <a:lnTo>
                  <a:pt x="1922725" y="1371600"/>
                </a:lnTo>
                <a:lnTo>
                  <a:pt x="1914065" y="1320800"/>
                </a:lnTo>
                <a:lnTo>
                  <a:pt x="1905678" y="1270000"/>
                </a:lnTo>
                <a:lnTo>
                  <a:pt x="1897933" y="1219200"/>
                </a:lnTo>
                <a:lnTo>
                  <a:pt x="1890341" y="1168400"/>
                </a:lnTo>
                <a:lnTo>
                  <a:pt x="1875359" y="1066800"/>
                </a:lnTo>
                <a:lnTo>
                  <a:pt x="1862492" y="977900"/>
                </a:lnTo>
                <a:lnTo>
                  <a:pt x="1856303" y="927100"/>
                </a:lnTo>
                <a:lnTo>
                  <a:pt x="1850611" y="889000"/>
                </a:lnTo>
                <a:lnTo>
                  <a:pt x="1844684" y="838200"/>
                </a:lnTo>
                <a:lnTo>
                  <a:pt x="1839254" y="787400"/>
                </a:lnTo>
                <a:lnTo>
                  <a:pt x="1834879" y="736600"/>
                </a:lnTo>
                <a:lnTo>
                  <a:pt x="1832115" y="685800"/>
                </a:lnTo>
                <a:lnTo>
                  <a:pt x="1827821" y="685800"/>
                </a:lnTo>
                <a:lnTo>
                  <a:pt x="1826430" y="673100"/>
                </a:lnTo>
                <a:lnTo>
                  <a:pt x="1848361" y="673100"/>
                </a:lnTo>
                <a:lnTo>
                  <a:pt x="1850578" y="711200"/>
                </a:lnTo>
                <a:lnTo>
                  <a:pt x="1853068" y="749300"/>
                </a:lnTo>
                <a:lnTo>
                  <a:pt x="1856076" y="787400"/>
                </a:lnTo>
                <a:lnTo>
                  <a:pt x="1859668" y="812800"/>
                </a:lnTo>
                <a:lnTo>
                  <a:pt x="1863655" y="850900"/>
                </a:lnTo>
                <a:lnTo>
                  <a:pt x="1868253" y="889000"/>
                </a:lnTo>
                <a:lnTo>
                  <a:pt x="1873678" y="927100"/>
                </a:lnTo>
                <a:lnTo>
                  <a:pt x="1875617" y="939800"/>
                </a:lnTo>
                <a:lnTo>
                  <a:pt x="1877369" y="952500"/>
                </a:lnTo>
                <a:lnTo>
                  <a:pt x="1878983" y="965200"/>
                </a:lnTo>
                <a:lnTo>
                  <a:pt x="1880509" y="977900"/>
                </a:lnTo>
                <a:lnTo>
                  <a:pt x="1886449" y="1028700"/>
                </a:lnTo>
                <a:lnTo>
                  <a:pt x="1893253" y="1066800"/>
                </a:lnTo>
                <a:lnTo>
                  <a:pt x="1900469" y="1117600"/>
                </a:lnTo>
                <a:lnTo>
                  <a:pt x="1907651" y="1168400"/>
                </a:lnTo>
                <a:lnTo>
                  <a:pt x="1914348" y="1206500"/>
                </a:lnTo>
                <a:lnTo>
                  <a:pt x="1915747" y="1219200"/>
                </a:lnTo>
                <a:lnTo>
                  <a:pt x="1918781" y="1231900"/>
                </a:lnTo>
                <a:lnTo>
                  <a:pt x="1920180" y="1244600"/>
                </a:lnTo>
                <a:lnTo>
                  <a:pt x="1927996" y="1295400"/>
                </a:lnTo>
                <a:lnTo>
                  <a:pt x="1936246" y="1346200"/>
                </a:lnTo>
                <a:lnTo>
                  <a:pt x="1945067" y="1409700"/>
                </a:lnTo>
                <a:lnTo>
                  <a:pt x="1954597" y="1460500"/>
                </a:lnTo>
                <a:lnTo>
                  <a:pt x="1958692" y="1485900"/>
                </a:lnTo>
                <a:lnTo>
                  <a:pt x="1962886" y="1498600"/>
                </a:lnTo>
                <a:lnTo>
                  <a:pt x="1967178" y="1524000"/>
                </a:lnTo>
                <a:lnTo>
                  <a:pt x="1973093" y="1549400"/>
                </a:lnTo>
                <a:lnTo>
                  <a:pt x="1975300" y="1562100"/>
                </a:lnTo>
                <a:lnTo>
                  <a:pt x="2003254" y="1562100"/>
                </a:lnTo>
                <a:lnTo>
                  <a:pt x="2004826" y="1587500"/>
                </a:lnTo>
                <a:lnTo>
                  <a:pt x="2006216" y="1600200"/>
                </a:lnTo>
                <a:lnTo>
                  <a:pt x="2008226" y="1625600"/>
                </a:lnTo>
                <a:lnTo>
                  <a:pt x="2011661" y="1651000"/>
                </a:lnTo>
                <a:lnTo>
                  <a:pt x="2019210" y="1689100"/>
                </a:lnTo>
                <a:lnTo>
                  <a:pt x="2025545" y="1727200"/>
                </a:lnTo>
                <a:lnTo>
                  <a:pt x="2030665" y="1765300"/>
                </a:lnTo>
                <a:lnTo>
                  <a:pt x="2034570" y="1803400"/>
                </a:lnTo>
                <a:lnTo>
                  <a:pt x="2036074" y="1816100"/>
                </a:lnTo>
                <a:lnTo>
                  <a:pt x="2037933" y="1841500"/>
                </a:lnTo>
                <a:lnTo>
                  <a:pt x="2040068" y="1854200"/>
                </a:lnTo>
                <a:lnTo>
                  <a:pt x="2042399" y="1866900"/>
                </a:lnTo>
                <a:lnTo>
                  <a:pt x="2048591" y="1905000"/>
                </a:lnTo>
                <a:lnTo>
                  <a:pt x="2054537" y="1943100"/>
                </a:lnTo>
                <a:lnTo>
                  <a:pt x="2059498" y="1981200"/>
                </a:lnTo>
                <a:lnTo>
                  <a:pt x="2063255" y="2019300"/>
                </a:lnTo>
                <a:lnTo>
                  <a:pt x="2064271" y="2032000"/>
                </a:lnTo>
                <a:lnTo>
                  <a:pt x="2065782" y="2032000"/>
                </a:lnTo>
                <a:lnTo>
                  <a:pt x="2074250" y="2082800"/>
                </a:lnTo>
                <a:lnTo>
                  <a:pt x="2081585" y="2120900"/>
                </a:lnTo>
                <a:lnTo>
                  <a:pt x="2087994" y="2159000"/>
                </a:lnTo>
                <a:lnTo>
                  <a:pt x="2093683" y="2209800"/>
                </a:lnTo>
                <a:lnTo>
                  <a:pt x="2095779" y="2222500"/>
                </a:lnTo>
                <a:lnTo>
                  <a:pt x="2097407" y="2235200"/>
                </a:lnTo>
                <a:lnTo>
                  <a:pt x="2097725" y="2247900"/>
                </a:lnTo>
                <a:lnTo>
                  <a:pt x="2095890" y="2273300"/>
                </a:lnTo>
                <a:close/>
              </a:path>
              <a:path w="4495165" h="4419600">
                <a:moveTo>
                  <a:pt x="117650" y="711200"/>
                </a:moveTo>
                <a:lnTo>
                  <a:pt x="65186" y="711200"/>
                </a:lnTo>
                <a:lnTo>
                  <a:pt x="65543" y="698500"/>
                </a:lnTo>
                <a:lnTo>
                  <a:pt x="105318" y="698500"/>
                </a:lnTo>
                <a:lnTo>
                  <a:pt x="117650" y="711200"/>
                </a:lnTo>
                <a:close/>
              </a:path>
              <a:path w="4495165" h="4419600">
                <a:moveTo>
                  <a:pt x="1022370" y="1739900"/>
                </a:moveTo>
                <a:lnTo>
                  <a:pt x="989504" y="1739900"/>
                </a:lnTo>
                <a:lnTo>
                  <a:pt x="990057" y="1727200"/>
                </a:lnTo>
                <a:lnTo>
                  <a:pt x="983185" y="1727200"/>
                </a:lnTo>
                <a:lnTo>
                  <a:pt x="976821" y="1714500"/>
                </a:lnTo>
                <a:lnTo>
                  <a:pt x="970389" y="1701800"/>
                </a:lnTo>
                <a:lnTo>
                  <a:pt x="963862" y="1701800"/>
                </a:lnTo>
                <a:lnTo>
                  <a:pt x="922352" y="1651000"/>
                </a:lnTo>
                <a:lnTo>
                  <a:pt x="907402" y="1625600"/>
                </a:lnTo>
                <a:lnTo>
                  <a:pt x="892250" y="1612900"/>
                </a:lnTo>
                <a:lnTo>
                  <a:pt x="876872" y="1600200"/>
                </a:lnTo>
                <a:lnTo>
                  <a:pt x="861242" y="1574800"/>
                </a:lnTo>
                <a:lnTo>
                  <a:pt x="724940" y="1422400"/>
                </a:lnTo>
                <a:lnTo>
                  <a:pt x="706013" y="1409700"/>
                </a:lnTo>
                <a:lnTo>
                  <a:pt x="686780" y="1384300"/>
                </a:lnTo>
                <a:lnTo>
                  <a:pt x="667409" y="1371600"/>
                </a:lnTo>
                <a:lnTo>
                  <a:pt x="628836" y="1320800"/>
                </a:lnTo>
                <a:lnTo>
                  <a:pt x="597719" y="1295400"/>
                </a:lnTo>
                <a:lnTo>
                  <a:pt x="498945" y="1193800"/>
                </a:lnTo>
                <a:lnTo>
                  <a:pt x="493322" y="1181100"/>
                </a:lnTo>
                <a:lnTo>
                  <a:pt x="488068" y="1181100"/>
                </a:lnTo>
                <a:lnTo>
                  <a:pt x="456827" y="1143000"/>
                </a:lnTo>
                <a:lnTo>
                  <a:pt x="424699" y="1117600"/>
                </a:lnTo>
                <a:lnTo>
                  <a:pt x="392334" y="1079500"/>
                </a:lnTo>
                <a:lnTo>
                  <a:pt x="360384" y="1041400"/>
                </a:lnTo>
                <a:lnTo>
                  <a:pt x="331170" y="1016000"/>
                </a:lnTo>
                <a:lnTo>
                  <a:pt x="301888" y="977900"/>
                </a:lnTo>
                <a:lnTo>
                  <a:pt x="272586" y="952500"/>
                </a:lnTo>
                <a:lnTo>
                  <a:pt x="243314" y="914400"/>
                </a:lnTo>
                <a:lnTo>
                  <a:pt x="185081" y="863600"/>
                </a:lnTo>
                <a:lnTo>
                  <a:pt x="156255" y="825500"/>
                </a:lnTo>
                <a:lnTo>
                  <a:pt x="127715" y="800100"/>
                </a:lnTo>
                <a:lnTo>
                  <a:pt x="113445" y="774700"/>
                </a:lnTo>
                <a:lnTo>
                  <a:pt x="99662" y="762000"/>
                </a:lnTo>
                <a:lnTo>
                  <a:pt x="86166" y="749300"/>
                </a:lnTo>
                <a:lnTo>
                  <a:pt x="72753" y="723900"/>
                </a:lnTo>
                <a:lnTo>
                  <a:pt x="69396" y="723900"/>
                </a:lnTo>
                <a:lnTo>
                  <a:pt x="66873" y="711200"/>
                </a:lnTo>
                <a:lnTo>
                  <a:pt x="129449" y="711200"/>
                </a:lnTo>
                <a:lnTo>
                  <a:pt x="148316" y="736600"/>
                </a:lnTo>
                <a:lnTo>
                  <a:pt x="111058" y="736600"/>
                </a:lnTo>
                <a:lnTo>
                  <a:pt x="110322" y="749300"/>
                </a:lnTo>
                <a:lnTo>
                  <a:pt x="111898" y="749300"/>
                </a:lnTo>
                <a:lnTo>
                  <a:pt x="127406" y="762000"/>
                </a:lnTo>
                <a:lnTo>
                  <a:pt x="135403" y="774700"/>
                </a:lnTo>
                <a:lnTo>
                  <a:pt x="143741" y="787400"/>
                </a:lnTo>
                <a:lnTo>
                  <a:pt x="254279" y="901700"/>
                </a:lnTo>
                <a:lnTo>
                  <a:pt x="291440" y="952500"/>
                </a:lnTo>
                <a:lnTo>
                  <a:pt x="329014" y="990600"/>
                </a:lnTo>
                <a:lnTo>
                  <a:pt x="400626" y="1066800"/>
                </a:lnTo>
                <a:lnTo>
                  <a:pt x="436388" y="1092200"/>
                </a:lnTo>
                <a:lnTo>
                  <a:pt x="650343" y="1320800"/>
                </a:lnTo>
                <a:lnTo>
                  <a:pt x="719283" y="1397000"/>
                </a:lnTo>
                <a:lnTo>
                  <a:pt x="752500" y="1435100"/>
                </a:lnTo>
                <a:lnTo>
                  <a:pt x="785401" y="1473200"/>
                </a:lnTo>
                <a:lnTo>
                  <a:pt x="817839" y="1498600"/>
                </a:lnTo>
                <a:lnTo>
                  <a:pt x="916750" y="1612900"/>
                </a:lnTo>
                <a:lnTo>
                  <a:pt x="948939" y="1651000"/>
                </a:lnTo>
                <a:lnTo>
                  <a:pt x="1022370" y="1739900"/>
                </a:lnTo>
                <a:close/>
              </a:path>
              <a:path w="4495165" h="4419600">
                <a:moveTo>
                  <a:pt x="3782897" y="736600"/>
                </a:moveTo>
                <a:lnTo>
                  <a:pt x="3772395" y="736600"/>
                </a:lnTo>
                <a:lnTo>
                  <a:pt x="3778589" y="723900"/>
                </a:lnTo>
                <a:lnTo>
                  <a:pt x="3782897" y="723900"/>
                </a:lnTo>
                <a:lnTo>
                  <a:pt x="3782897" y="736600"/>
                </a:lnTo>
                <a:close/>
              </a:path>
              <a:path w="4495165" h="4419600">
                <a:moveTo>
                  <a:pt x="2166517" y="3213100"/>
                </a:moveTo>
                <a:lnTo>
                  <a:pt x="2120902" y="3213100"/>
                </a:lnTo>
                <a:lnTo>
                  <a:pt x="2124790" y="3200400"/>
                </a:lnTo>
                <a:lnTo>
                  <a:pt x="2119377" y="3200400"/>
                </a:lnTo>
                <a:lnTo>
                  <a:pt x="2116488" y="3187700"/>
                </a:lnTo>
                <a:lnTo>
                  <a:pt x="2114416" y="3187700"/>
                </a:lnTo>
                <a:lnTo>
                  <a:pt x="2110527" y="3175000"/>
                </a:lnTo>
                <a:lnTo>
                  <a:pt x="2099516" y="3175000"/>
                </a:lnTo>
                <a:lnTo>
                  <a:pt x="2093709" y="3162300"/>
                </a:lnTo>
                <a:lnTo>
                  <a:pt x="2090722" y="3162300"/>
                </a:lnTo>
                <a:lnTo>
                  <a:pt x="2087588" y="3149600"/>
                </a:lnTo>
                <a:lnTo>
                  <a:pt x="2075660" y="3149600"/>
                </a:lnTo>
                <a:lnTo>
                  <a:pt x="2067873" y="3124200"/>
                </a:lnTo>
                <a:lnTo>
                  <a:pt x="2058621" y="3111500"/>
                </a:lnTo>
                <a:lnTo>
                  <a:pt x="2047906" y="3086100"/>
                </a:lnTo>
                <a:lnTo>
                  <a:pt x="2035726" y="3073400"/>
                </a:lnTo>
                <a:lnTo>
                  <a:pt x="2029314" y="3060700"/>
                </a:lnTo>
                <a:lnTo>
                  <a:pt x="2023121" y="3060700"/>
                </a:lnTo>
                <a:lnTo>
                  <a:pt x="2017150" y="3048000"/>
                </a:lnTo>
                <a:lnTo>
                  <a:pt x="2011398" y="3035300"/>
                </a:lnTo>
                <a:lnTo>
                  <a:pt x="1989178" y="3009900"/>
                </a:lnTo>
                <a:lnTo>
                  <a:pt x="1978243" y="2997200"/>
                </a:lnTo>
                <a:lnTo>
                  <a:pt x="1951680" y="2946400"/>
                </a:lnTo>
                <a:lnTo>
                  <a:pt x="1914285" y="2895600"/>
                </a:lnTo>
                <a:lnTo>
                  <a:pt x="1893290" y="2870200"/>
                </a:lnTo>
                <a:lnTo>
                  <a:pt x="1873063" y="2832100"/>
                </a:lnTo>
                <a:lnTo>
                  <a:pt x="1854551" y="2806700"/>
                </a:lnTo>
                <a:lnTo>
                  <a:pt x="1843193" y="2794000"/>
                </a:lnTo>
                <a:lnTo>
                  <a:pt x="1833205" y="2781300"/>
                </a:lnTo>
                <a:lnTo>
                  <a:pt x="1823709" y="2755900"/>
                </a:lnTo>
                <a:lnTo>
                  <a:pt x="1813829" y="2743200"/>
                </a:lnTo>
                <a:lnTo>
                  <a:pt x="1786703" y="2705100"/>
                </a:lnTo>
                <a:lnTo>
                  <a:pt x="1773203" y="2679700"/>
                </a:lnTo>
                <a:lnTo>
                  <a:pt x="1759813" y="2667000"/>
                </a:lnTo>
                <a:lnTo>
                  <a:pt x="1747265" y="2641600"/>
                </a:lnTo>
                <a:lnTo>
                  <a:pt x="1734900" y="2628900"/>
                </a:lnTo>
                <a:lnTo>
                  <a:pt x="1722446" y="2603500"/>
                </a:lnTo>
                <a:lnTo>
                  <a:pt x="1709632" y="2590800"/>
                </a:lnTo>
                <a:lnTo>
                  <a:pt x="1685894" y="2552700"/>
                </a:lnTo>
                <a:lnTo>
                  <a:pt x="1661948" y="2514600"/>
                </a:lnTo>
                <a:lnTo>
                  <a:pt x="1637884" y="2489200"/>
                </a:lnTo>
                <a:lnTo>
                  <a:pt x="1603763" y="2438400"/>
                </a:lnTo>
                <a:lnTo>
                  <a:pt x="1593666" y="2425700"/>
                </a:lnTo>
                <a:lnTo>
                  <a:pt x="1583451" y="2413000"/>
                </a:lnTo>
                <a:lnTo>
                  <a:pt x="1573068" y="2400300"/>
                </a:lnTo>
                <a:lnTo>
                  <a:pt x="1553113" y="2374900"/>
                </a:lnTo>
                <a:lnTo>
                  <a:pt x="1532989" y="2349500"/>
                </a:lnTo>
                <a:lnTo>
                  <a:pt x="1513201" y="2311400"/>
                </a:lnTo>
                <a:lnTo>
                  <a:pt x="1494251" y="2286000"/>
                </a:lnTo>
                <a:lnTo>
                  <a:pt x="1470168" y="2260600"/>
                </a:lnTo>
                <a:lnTo>
                  <a:pt x="1445430" y="2222500"/>
                </a:lnTo>
                <a:lnTo>
                  <a:pt x="1420248" y="2197100"/>
                </a:lnTo>
                <a:lnTo>
                  <a:pt x="1394836" y="2159000"/>
                </a:lnTo>
                <a:lnTo>
                  <a:pt x="1361921" y="2120900"/>
                </a:lnTo>
                <a:lnTo>
                  <a:pt x="1329549" y="2070100"/>
                </a:lnTo>
                <a:lnTo>
                  <a:pt x="1297491" y="2032000"/>
                </a:lnTo>
                <a:lnTo>
                  <a:pt x="1265523" y="1981200"/>
                </a:lnTo>
                <a:lnTo>
                  <a:pt x="1241551" y="1955800"/>
                </a:lnTo>
                <a:lnTo>
                  <a:pt x="1217280" y="1917700"/>
                </a:lnTo>
                <a:lnTo>
                  <a:pt x="1192644" y="1892300"/>
                </a:lnTo>
                <a:lnTo>
                  <a:pt x="1167579" y="1854200"/>
                </a:lnTo>
                <a:lnTo>
                  <a:pt x="1147216" y="1828800"/>
                </a:lnTo>
                <a:lnTo>
                  <a:pt x="1085398" y="1752600"/>
                </a:lnTo>
                <a:lnTo>
                  <a:pt x="1016558" y="1676400"/>
                </a:lnTo>
                <a:lnTo>
                  <a:pt x="981781" y="1625600"/>
                </a:lnTo>
                <a:lnTo>
                  <a:pt x="946102" y="1587500"/>
                </a:lnTo>
                <a:lnTo>
                  <a:pt x="925448" y="1562100"/>
                </a:lnTo>
                <a:lnTo>
                  <a:pt x="884868" y="1511300"/>
                </a:lnTo>
                <a:lnTo>
                  <a:pt x="864657" y="1498600"/>
                </a:lnTo>
                <a:lnTo>
                  <a:pt x="854306" y="1485900"/>
                </a:lnTo>
                <a:lnTo>
                  <a:pt x="844073" y="1473200"/>
                </a:lnTo>
                <a:lnTo>
                  <a:pt x="833741" y="1460500"/>
                </a:lnTo>
                <a:lnTo>
                  <a:pt x="726562" y="1333500"/>
                </a:lnTo>
                <a:lnTo>
                  <a:pt x="694242" y="1308100"/>
                </a:lnTo>
                <a:lnTo>
                  <a:pt x="596406" y="1193800"/>
                </a:lnTo>
                <a:lnTo>
                  <a:pt x="563399" y="1168400"/>
                </a:lnTo>
                <a:lnTo>
                  <a:pt x="496824" y="1092200"/>
                </a:lnTo>
                <a:lnTo>
                  <a:pt x="463529" y="1066800"/>
                </a:lnTo>
                <a:lnTo>
                  <a:pt x="447943" y="1054100"/>
                </a:lnTo>
                <a:lnTo>
                  <a:pt x="432278" y="1028700"/>
                </a:lnTo>
                <a:lnTo>
                  <a:pt x="400475" y="1003300"/>
                </a:lnTo>
                <a:lnTo>
                  <a:pt x="323515" y="927100"/>
                </a:lnTo>
                <a:lnTo>
                  <a:pt x="284932" y="901700"/>
                </a:lnTo>
                <a:lnTo>
                  <a:pt x="246452" y="863600"/>
                </a:lnTo>
                <a:lnTo>
                  <a:pt x="170315" y="787400"/>
                </a:lnTo>
                <a:lnTo>
                  <a:pt x="132916" y="749300"/>
                </a:lnTo>
                <a:lnTo>
                  <a:pt x="122542" y="749300"/>
                </a:lnTo>
                <a:lnTo>
                  <a:pt x="116801" y="736600"/>
                </a:lnTo>
                <a:lnTo>
                  <a:pt x="148316" y="736600"/>
                </a:lnTo>
                <a:lnTo>
                  <a:pt x="204378" y="774700"/>
                </a:lnTo>
                <a:lnTo>
                  <a:pt x="227409" y="787400"/>
                </a:lnTo>
                <a:lnTo>
                  <a:pt x="250341" y="812800"/>
                </a:lnTo>
                <a:lnTo>
                  <a:pt x="229599" y="812800"/>
                </a:lnTo>
                <a:lnTo>
                  <a:pt x="229862" y="825500"/>
                </a:lnTo>
                <a:lnTo>
                  <a:pt x="242602" y="825500"/>
                </a:lnTo>
                <a:lnTo>
                  <a:pt x="245912" y="838200"/>
                </a:lnTo>
                <a:lnTo>
                  <a:pt x="249880" y="838200"/>
                </a:lnTo>
                <a:lnTo>
                  <a:pt x="254507" y="850900"/>
                </a:lnTo>
                <a:lnTo>
                  <a:pt x="280177" y="863600"/>
                </a:lnTo>
                <a:lnTo>
                  <a:pt x="357127" y="939800"/>
                </a:lnTo>
                <a:lnTo>
                  <a:pt x="391408" y="965200"/>
                </a:lnTo>
                <a:lnTo>
                  <a:pt x="425225" y="1003300"/>
                </a:lnTo>
                <a:lnTo>
                  <a:pt x="458491" y="1028700"/>
                </a:lnTo>
                <a:lnTo>
                  <a:pt x="491117" y="1066800"/>
                </a:lnTo>
                <a:lnTo>
                  <a:pt x="522817" y="1104900"/>
                </a:lnTo>
                <a:lnTo>
                  <a:pt x="554729" y="1130300"/>
                </a:lnTo>
                <a:lnTo>
                  <a:pt x="586533" y="1168400"/>
                </a:lnTo>
                <a:lnTo>
                  <a:pt x="617908" y="1193800"/>
                </a:lnTo>
                <a:lnTo>
                  <a:pt x="718080" y="1308100"/>
                </a:lnTo>
                <a:lnTo>
                  <a:pt x="751348" y="1333500"/>
                </a:lnTo>
                <a:lnTo>
                  <a:pt x="784790" y="1371600"/>
                </a:lnTo>
                <a:lnTo>
                  <a:pt x="826774" y="1422400"/>
                </a:lnTo>
                <a:lnTo>
                  <a:pt x="867338" y="1473200"/>
                </a:lnTo>
                <a:lnTo>
                  <a:pt x="908731" y="1524000"/>
                </a:lnTo>
                <a:lnTo>
                  <a:pt x="929703" y="1549400"/>
                </a:lnTo>
                <a:lnTo>
                  <a:pt x="951148" y="1562100"/>
                </a:lnTo>
                <a:lnTo>
                  <a:pt x="965772" y="1587500"/>
                </a:lnTo>
                <a:lnTo>
                  <a:pt x="980185" y="1600200"/>
                </a:lnTo>
                <a:lnTo>
                  <a:pt x="994411" y="1612900"/>
                </a:lnTo>
                <a:lnTo>
                  <a:pt x="1008474" y="1638300"/>
                </a:lnTo>
                <a:lnTo>
                  <a:pt x="1079058" y="1714500"/>
                </a:lnTo>
                <a:lnTo>
                  <a:pt x="1114280" y="1765300"/>
                </a:lnTo>
                <a:lnTo>
                  <a:pt x="1149419" y="1803400"/>
                </a:lnTo>
                <a:lnTo>
                  <a:pt x="1184447" y="1854200"/>
                </a:lnTo>
                <a:lnTo>
                  <a:pt x="1216696" y="1892300"/>
                </a:lnTo>
                <a:lnTo>
                  <a:pt x="1248072" y="1930400"/>
                </a:lnTo>
                <a:lnTo>
                  <a:pt x="1278888" y="1968500"/>
                </a:lnTo>
                <a:lnTo>
                  <a:pt x="1309452" y="2019300"/>
                </a:lnTo>
                <a:lnTo>
                  <a:pt x="1327885" y="2044700"/>
                </a:lnTo>
                <a:lnTo>
                  <a:pt x="1384013" y="2120900"/>
                </a:lnTo>
                <a:lnTo>
                  <a:pt x="1407417" y="2146300"/>
                </a:lnTo>
                <a:lnTo>
                  <a:pt x="1430870" y="2184400"/>
                </a:lnTo>
                <a:lnTo>
                  <a:pt x="1454461" y="2209800"/>
                </a:lnTo>
                <a:lnTo>
                  <a:pt x="1478278" y="2235200"/>
                </a:lnTo>
                <a:lnTo>
                  <a:pt x="1501140" y="2273300"/>
                </a:lnTo>
                <a:lnTo>
                  <a:pt x="1523789" y="2298700"/>
                </a:lnTo>
                <a:lnTo>
                  <a:pt x="1546842" y="2336800"/>
                </a:lnTo>
                <a:lnTo>
                  <a:pt x="1570915" y="2362200"/>
                </a:lnTo>
                <a:lnTo>
                  <a:pt x="1580954" y="2374900"/>
                </a:lnTo>
                <a:lnTo>
                  <a:pt x="1590495" y="2387600"/>
                </a:lnTo>
                <a:lnTo>
                  <a:pt x="1609010" y="2413000"/>
                </a:lnTo>
                <a:lnTo>
                  <a:pt x="1619362" y="2425700"/>
                </a:lnTo>
                <a:lnTo>
                  <a:pt x="1629595" y="2451100"/>
                </a:lnTo>
                <a:lnTo>
                  <a:pt x="1640045" y="2463800"/>
                </a:lnTo>
                <a:lnTo>
                  <a:pt x="1651046" y="2476500"/>
                </a:lnTo>
                <a:lnTo>
                  <a:pt x="1673902" y="2501900"/>
                </a:lnTo>
                <a:lnTo>
                  <a:pt x="1695644" y="2540000"/>
                </a:lnTo>
                <a:lnTo>
                  <a:pt x="1716854" y="2565400"/>
                </a:lnTo>
                <a:lnTo>
                  <a:pt x="1738113" y="2603500"/>
                </a:lnTo>
                <a:lnTo>
                  <a:pt x="1749626" y="2616200"/>
                </a:lnTo>
                <a:lnTo>
                  <a:pt x="1760898" y="2641600"/>
                </a:lnTo>
                <a:lnTo>
                  <a:pt x="1772258" y="2654300"/>
                </a:lnTo>
                <a:lnTo>
                  <a:pt x="1784037" y="2667000"/>
                </a:lnTo>
                <a:lnTo>
                  <a:pt x="1797861" y="2692400"/>
                </a:lnTo>
                <a:lnTo>
                  <a:pt x="1811118" y="2705100"/>
                </a:lnTo>
                <a:lnTo>
                  <a:pt x="1824168" y="2730500"/>
                </a:lnTo>
                <a:lnTo>
                  <a:pt x="1837371" y="2755900"/>
                </a:lnTo>
                <a:lnTo>
                  <a:pt x="1873994" y="2806700"/>
                </a:lnTo>
                <a:lnTo>
                  <a:pt x="1892508" y="2832100"/>
                </a:lnTo>
                <a:lnTo>
                  <a:pt x="1911564" y="2870200"/>
                </a:lnTo>
                <a:lnTo>
                  <a:pt x="1916286" y="2870200"/>
                </a:lnTo>
                <a:lnTo>
                  <a:pt x="1925869" y="2882900"/>
                </a:lnTo>
                <a:lnTo>
                  <a:pt x="1941850" y="2908300"/>
                </a:lnTo>
                <a:lnTo>
                  <a:pt x="1953252" y="2921000"/>
                </a:lnTo>
                <a:lnTo>
                  <a:pt x="1964249" y="2933700"/>
                </a:lnTo>
                <a:lnTo>
                  <a:pt x="1974355" y="2959100"/>
                </a:lnTo>
                <a:lnTo>
                  <a:pt x="1994335" y="2984500"/>
                </a:lnTo>
                <a:lnTo>
                  <a:pt x="2016168" y="3022600"/>
                </a:lnTo>
                <a:lnTo>
                  <a:pt x="2038729" y="3048000"/>
                </a:lnTo>
                <a:lnTo>
                  <a:pt x="2060897" y="3086100"/>
                </a:lnTo>
                <a:lnTo>
                  <a:pt x="2065539" y="3086100"/>
                </a:lnTo>
                <a:lnTo>
                  <a:pt x="2070256" y="3098800"/>
                </a:lnTo>
                <a:lnTo>
                  <a:pt x="2074825" y="3098800"/>
                </a:lnTo>
                <a:lnTo>
                  <a:pt x="2079025" y="3111500"/>
                </a:lnTo>
                <a:lnTo>
                  <a:pt x="2082268" y="3111500"/>
                </a:lnTo>
                <a:lnTo>
                  <a:pt x="2085468" y="3124200"/>
                </a:lnTo>
                <a:lnTo>
                  <a:pt x="2089229" y="3124200"/>
                </a:lnTo>
                <a:lnTo>
                  <a:pt x="2094158" y="3136900"/>
                </a:lnTo>
                <a:lnTo>
                  <a:pt x="2131100" y="3136900"/>
                </a:lnTo>
                <a:lnTo>
                  <a:pt x="2141402" y="3162300"/>
                </a:lnTo>
                <a:lnTo>
                  <a:pt x="2162044" y="3200400"/>
                </a:lnTo>
                <a:lnTo>
                  <a:pt x="2166517" y="3213100"/>
                </a:lnTo>
                <a:close/>
              </a:path>
              <a:path w="4495165" h="4419600">
                <a:moveTo>
                  <a:pt x="2801655" y="2146300"/>
                </a:moveTo>
                <a:lnTo>
                  <a:pt x="2789745" y="2146300"/>
                </a:lnTo>
                <a:lnTo>
                  <a:pt x="2800827" y="2108200"/>
                </a:lnTo>
                <a:lnTo>
                  <a:pt x="2814441" y="2082800"/>
                </a:lnTo>
                <a:lnTo>
                  <a:pt x="2829750" y="2044700"/>
                </a:lnTo>
                <a:lnTo>
                  <a:pt x="2845916" y="2019300"/>
                </a:lnTo>
                <a:lnTo>
                  <a:pt x="2854324" y="2006600"/>
                </a:lnTo>
                <a:lnTo>
                  <a:pt x="2861453" y="1981200"/>
                </a:lnTo>
                <a:lnTo>
                  <a:pt x="2867302" y="1968500"/>
                </a:lnTo>
                <a:lnTo>
                  <a:pt x="2871873" y="1955800"/>
                </a:lnTo>
                <a:lnTo>
                  <a:pt x="2874843" y="1930400"/>
                </a:lnTo>
                <a:lnTo>
                  <a:pt x="2878267" y="1917700"/>
                </a:lnTo>
                <a:lnTo>
                  <a:pt x="2882146" y="1905000"/>
                </a:lnTo>
                <a:lnTo>
                  <a:pt x="2886481" y="1892300"/>
                </a:lnTo>
                <a:lnTo>
                  <a:pt x="2918060" y="1892300"/>
                </a:lnTo>
                <a:lnTo>
                  <a:pt x="2921143" y="1879600"/>
                </a:lnTo>
                <a:lnTo>
                  <a:pt x="2926310" y="1879600"/>
                </a:lnTo>
                <a:lnTo>
                  <a:pt x="2932588" y="1866900"/>
                </a:lnTo>
                <a:lnTo>
                  <a:pt x="2944967" y="1841500"/>
                </a:lnTo>
                <a:lnTo>
                  <a:pt x="2951216" y="1828800"/>
                </a:lnTo>
                <a:lnTo>
                  <a:pt x="2974852" y="1790700"/>
                </a:lnTo>
                <a:lnTo>
                  <a:pt x="2998761" y="1752600"/>
                </a:lnTo>
                <a:lnTo>
                  <a:pt x="3022907" y="1714500"/>
                </a:lnTo>
                <a:lnTo>
                  <a:pt x="3047255" y="1663700"/>
                </a:lnTo>
                <a:lnTo>
                  <a:pt x="3071768" y="1625600"/>
                </a:lnTo>
                <a:lnTo>
                  <a:pt x="3121147" y="1549400"/>
                </a:lnTo>
                <a:lnTo>
                  <a:pt x="3149589" y="1498600"/>
                </a:lnTo>
                <a:lnTo>
                  <a:pt x="3178897" y="1460500"/>
                </a:lnTo>
                <a:lnTo>
                  <a:pt x="3209027" y="1409700"/>
                </a:lnTo>
                <a:lnTo>
                  <a:pt x="3239937" y="1371600"/>
                </a:lnTo>
                <a:lnTo>
                  <a:pt x="3271583" y="1320800"/>
                </a:lnTo>
                <a:lnTo>
                  <a:pt x="3284505" y="1308100"/>
                </a:lnTo>
                <a:lnTo>
                  <a:pt x="3297244" y="1282700"/>
                </a:lnTo>
                <a:lnTo>
                  <a:pt x="3310013" y="1270000"/>
                </a:lnTo>
                <a:lnTo>
                  <a:pt x="3323024" y="1257300"/>
                </a:lnTo>
                <a:lnTo>
                  <a:pt x="3353250" y="1206500"/>
                </a:lnTo>
                <a:lnTo>
                  <a:pt x="3383829" y="1168400"/>
                </a:lnTo>
                <a:lnTo>
                  <a:pt x="3414938" y="1130300"/>
                </a:lnTo>
                <a:lnTo>
                  <a:pt x="3446753" y="1092200"/>
                </a:lnTo>
                <a:lnTo>
                  <a:pt x="3479450" y="1054100"/>
                </a:lnTo>
                <a:lnTo>
                  <a:pt x="3489355" y="1041400"/>
                </a:lnTo>
                <a:lnTo>
                  <a:pt x="3499142" y="1028700"/>
                </a:lnTo>
                <a:lnTo>
                  <a:pt x="3508830" y="1016000"/>
                </a:lnTo>
                <a:lnTo>
                  <a:pt x="3518439" y="1016000"/>
                </a:lnTo>
                <a:lnTo>
                  <a:pt x="3552903" y="965200"/>
                </a:lnTo>
                <a:lnTo>
                  <a:pt x="3588159" y="927100"/>
                </a:lnTo>
                <a:lnTo>
                  <a:pt x="3659417" y="850900"/>
                </a:lnTo>
                <a:lnTo>
                  <a:pt x="3698638" y="812800"/>
                </a:lnTo>
                <a:lnTo>
                  <a:pt x="3711594" y="800100"/>
                </a:lnTo>
                <a:lnTo>
                  <a:pt x="3724867" y="787400"/>
                </a:lnTo>
                <a:lnTo>
                  <a:pt x="3737899" y="774700"/>
                </a:lnTo>
                <a:lnTo>
                  <a:pt x="3750823" y="749300"/>
                </a:lnTo>
                <a:lnTo>
                  <a:pt x="3763771" y="736600"/>
                </a:lnTo>
                <a:lnTo>
                  <a:pt x="3784707" y="736600"/>
                </a:lnTo>
                <a:lnTo>
                  <a:pt x="3784024" y="749300"/>
                </a:lnTo>
                <a:lnTo>
                  <a:pt x="3780848" y="749300"/>
                </a:lnTo>
                <a:lnTo>
                  <a:pt x="3775928" y="762000"/>
                </a:lnTo>
                <a:lnTo>
                  <a:pt x="3770845" y="774700"/>
                </a:lnTo>
                <a:lnTo>
                  <a:pt x="3765575" y="774700"/>
                </a:lnTo>
                <a:lnTo>
                  <a:pt x="3760093" y="787400"/>
                </a:lnTo>
                <a:lnTo>
                  <a:pt x="3747493" y="812800"/>
                </a:lnTo>
                <a:lnTo>
                  <a:pt x="3722039" y="850900"/>
                </a:lnTo>
                <a:lnTo>
                  <a:pt x="3709439" y="863600"/>
                </a:lnTo>
                <a:lnTo>
                  <a:pt x="3700789" y="876300"/>
                </a:lnTo>
                <a:lnTo>
                  <a:pt x="3692297" y="889000"/>
                </a:lnTo>
                <a:lnTo>
                  <a:pt x="3683902" y="901700"/>
                </a:lnTo>
                <a:lnTo>
                  <a:pt x="3677034" y="914400"/>
                </a:lnTo>
                <a:lnTo>
                  <a:pt x="3623924" y="914400"/>
                </a:lnTo>
                <a:lnTo>
                  <a:pt x="3623371" y="927100"/>
                </a:lnTo>
                <a:lnTo>
                  <a:pt x="3611075" y="927100"/>
                </a:lnTo>
                <a:lnTo>
                  <a:pt x="3589144" y="952500"/>
                </a:lnTo>
                <a:lnTo>
                  <a:pt x="3578349" y="965200"/>
                </a:lnTo>
                <a:lnTo>
                  <a:pt x="3567726" y="977900"/>
                </a:lnTo>
                <a:lnTo>
                  <a:pt x="3519949" y="1028700"/>
                </a:lnTo>
                <a:lnTo>
                  <a:pt x="3496036" y="1066800"/>
                </a:lnTo>
                <a:lnTo>
                  <a:pt x="3471779" y="1092200"/>
                </a:lnTo>
                <a:lnTo>
                  <a:pt x="3438619" y="1130300"/>
                </a:lnTo>
                <a:lnTo>
                  <a:pt x="3406538" y="1168400"/>
                </a:lnTo>
                <a:lnTo>
                  <a:pt x="3375314" y="1206500"/>
                </a:lnTo>
                <a:lnTo>
                  <a:pt x="3344725" y="1244600"/>
                </a:lnTo>
                <a:lnTo>
                  <a:pt x="3314093" y="1295400"/>
                </a:lnTo>
                <a:lnTo>
                  <a:pt x="3253972" y="1371600"/>
                </a:lnTo>
                <a:lnTo>
                  <a:pt x="3223872" y="1422400"/>
                </a:lnTo>
                <a:lnTo>
                  <a:pt x="3196087" y="1460500"/>
                </a:lnTo>
                <a:lnTo>
                  <a:pt x="3169238" y="1498600"/>
                </a:lnTo>
                <a:lnTo>
                  <a:pt x="3143197" y="1536700"/>
                </a:lnTo>
                <a:lnTo>
                  <a:pt x="3117836" y="1587500"/>
                </a:lnTo>
                <a:lnTo>
                  <a:pt x="2998822" y="1778000"/>
                </a:lnTo>
                <a:lnTo>
                  <a:pt x="2991832" y="1790700"/>
                </a:lnTo>
                <a:lnTo>
                  <a:pt x="2984996" y="1803400"/>
                </a:lnTo>
                <a:lnTo>
                  <a:pt x="2971446" y="1828800"/>
                </a:lnTo>
                <a:lnTo>
                  <a:pt x="2946955" y="1879600"/>
                </a:lnTo>
                <a:lnTo>
                  <a:pt x="2897954" y="1955800"/>
                </a:lnTo>
                <a:lnTo>
                  <a:pt x="2873344" y="2006600"/>
                </a:lnTo>
                <a:lnTo>
                  <a:pt x="2861381" y="2019300"/>
                </a:lnTo>
                <a:lnTo>
                  <a:pt x="2849791" y="2044700"/>
                </a:lnTo>
                <a:lnTo>
                  <a:pt x="2838734" y="2070100"/>
                </a:lnTo>
                <a:lnTo>
                  <a:pt x="2828366" y="2095500"/>
                </a:lnTo>
                <a:lnTo>
                  <a:pt x="2823040" y="2095500"/>
                </a:lnTo>
                <a:lnTo>
                  <a:pt x="2817522" y="2108200"/>
                </a:lnTo>
                <a:lnTo>
                  <a:pt x="2806244" y="2133600"/>
                </a:lnTo>
                <a:lnTo>
                  <a:pt x="2804089" y="2133600"/>
                </a:lnTo>
                <a:lnTo>
                  <a:pt x="2801655" y="2146300"/>
                </a:lnTo>
                <a:close/>
              </a:path>
              <a:path w="4495165" h="4419600">
                <a:moveTo>
                  <a:pt x="1751196" y="2552700"/>
                </a:moveTo>
                <a:lnTo>
                  <a:pt x="1737576" y="2552700"/>
                </a:lnTo>
                <a:lnTo>
                  <a:pt x="1735222" y="2540000"/>
                </a:lnTo>
                <a:lnTo>
                  <a:pt x="1726979" y="2527300"/>
                </a:lnTo>
                <a:lnTo>
                  <a:pt x="1717672" y="2514600"/>
                </a:lnTo>
                <a:lnTo>
                  <a:pt x="1708089" y="2501900"/>
                </a:lnTo>
                <a:lnTo>
                  <a:pt x="1699019" y="2489200"/>
                </a:lnTo>
                <a:lnTo>
                  <a:pt x="1690020" y="2476500"/>
                </a:lnTo>
                <a:lnTo>
                  <a:pt x="1680943" y="2463800"/>
                </a:lnTo>
                <a:lnTo>
                  <a:pt x="1671708" y="2451100"/>
                </a:lnTo>
                <a:lnTo>
                  <a:pt x="1662237" y="2438400"/>
                </a:lnTo>
                <a:lnTo>
                  <a:pt x="1636745" y="2387600"/>
                </a:lnTo>
                <a:lnTo>
                  <a:pt x="1612306" y="2349500"/>
                </a:lnTo>
                <a:lnTo>
                  <a:pt x="1588242" y="2311400"/>
                </a:lnTo>
                <a:lnTo>
                  <a:pt x="1563873" y="2273300"/>
                </a:lnTo>
                <a:lnTo>
                  <a:pt x="1544816" y="2235200"/>
                </a:lnTo>
                <a:lnTo>
                  <a:pt x="1525266" y="2209800"/>
                </a:lnTo>
                <a:lnTo>
                  <a:pt x="1503844" y="2171700"/>
                </a:lnTo>
                <a:lnTo>
                  <a:pt x="1479171" y="2146300"/>
                </a:lnTo>
                <a:lnTo>
                  <a:pt x="1473226" y="2146300"/>
                </a:lnTo>
                <a:lnTo>
                  <a:pt x="1470763" y="2133600"/>
                </a:lnTo>
                <a:lnTo>
                  <a:pt x="1448232" y="2108200"/>
                </a:lnTo>
                <a:lnTo>
                  <a:pt x="1425213" y="2082800"/>
                </a:lnTo>
                <a:lnTo>
                  <a:pt x="1402126" y="2044700"/>
                </a:lnTo>
                <a:lnTo>
                  <a:pt x="1379388" y="2019300"/>
                </a:lnTo>
                <a:lnTo>
                  <a:pt x="1348777" y="1968500"/>
                </a:lnTo>
                <a:lnTo>
                  <a:pt x="1317713" y="1930400"/>
                </a:lnTo>
                <a:lnTo>
                  <a:pt x="1285960" y="1892300"/>
                </a:lnTo>
                <a:lnTo>
                  <a:pt x="1231424" y="1828800"/>
                </a:lnTo>
                <a:lnTo>
                  <a:pt x="1209904" y="1790700"/>
                </a:lnTo>
                <a:lnTo>
                  <a:pt x="1188226" y="1765300"/>
                </a:lnTo>
                <a:lnTo>
                  <a:pt x="1165898" y="1739900"/>
                </a:lnTo>
                <a:lnTo>
                  <a:pt x="1146612" y="1727200"/>
                </a:lnTo>
                <a:lnTo>
                  <a:pt x="1107450" y="1676400"/>
                </a:lnTo>
                <a:lnTo>
                  <a:pt x="1087868" y="1663700"/>
                </a:lnTo>
                <a:lnTo>
                  <a:pt x="1069156" y="1638300"/>
                </a:lnTo>
                <a:lnTo>
                  <a:pt x="1059871" y="1625600"/>
                </a:lnTo>
                <a:lnTo>
                  <a:pt x="1050719" y="1612900"/>
                </a:lnTo>
                <a:lnTo>
                  <a:pt x="1022804" y="1587500"/>
                </a:lnTo>
                <a:lnTo>
                  <a:pt x="967111" y="1524000"/>
                </a:lnTo>
                <a:lnTo>
                  <a:pt x="939166" y="1485900"/>
                </a:lnTo>
                <a:lnTo>
                  <a:pt x="889124" y="1435100"/>
                </a:lnTo>
                <a:lnTo>
                  <a:pt x="863923" y="1397000"/>
                </a:lnTo>
                <a:lnTo>
                  <a:pt x="838490" y="1371600"/>
                </a:lnTo>
                <a:lnTo>
                  <a:pt x="807876" y="1333500"/>
                </a:lnTo>
                <a:lnTo>
                  <a:pt x="776592" y="1308100"/>
                </a:lnTo>
                <a:lnTo>
                  <a:pt x="744559" y="1270000"/>
                </a:lnTo>
                <a:lnTo>
                  <a:pt x="711699" y="1244600"/>
                </a:lnTo>
                <a:lnTo>
                  <a:pt x="703194" y="1231900"/>
                </a:lnTo>
                <a:lnTo>
                  <a:pt x="694773" y="1231900"/>
                </a:lnTo>
                <a:lnTo>
                  <a:pt x="678123" y="1206500"/>
                </a:lnTo>
                <a:lnTo>
                  <a:pt x="596179" y="1130300"/>
                </a:lnTo>
                <a:lnTo>
                  <a:pt x="554532" y="1092200"/>
                </a:lnTo>
                <a:lnTo>
                  <a:pt x="512186" y="1054100"/>
                </a:lnTo>
                <a:lnTo>
                  <a:pt x="501509" y="1054100"/>
                </a:lnTo>
                <a:lnTo>
                  <a:pt x="490649" y="1041400"/>
                </a:lnTo>
                <a:lnTo>
                  <a:pt x="479917" y="1028700"/>
                </a:lnTo>
                <a:lnTo>
                  <a:pt x="469624" y="1016000"/>
                </a:lnTo>
                <a:lnTo>
                  <a:pt x="434425" y="990600"/>
                </a:lnTo>
                <a:lnTo>
                  <a:pt x="398787" y="952500"/>
                </a:lnTo>
                <a:lnTo>
                  <a:pt x="362785" y="927100"/>
                </a:lnTo>
                <a:lnTo>
                  <a:pt x="326492" y="889000"/>
                </a:lnTo>
                <a:lnTo>
                  <a:pt x="307129" y="876300"/>
                </a:lnTo>
                <a:lnTo>
                  <a:pt x="287453" y="850900"/>
                </a:lnTo>
                <a:lnTo>
                  <a:pt x="247203" y="825500"/>
                </a:lnTo>
                <a:lnTo>
                  <a:pt x="235379" y="825500"/>
                </a:lnTo>
                <a:lnTo>
                  <a:pt x="234171" y="812800"/>
                </a:lnTo>
                <a:lnTo>
                  <a:pt x="250341" y="812800"/>
                </a:lnTo>
                <a:lnTo>
                  <a:pt x="295596" y="838200"/>
                </a:lnTo>
                <a:lnTo>
                  <a:pt x="328230" y="876300"/>
                </a:lnTo>
                <a:lnTo>
                  <a:pt x="360377" y="901700"/>
                </a:lnTo>
                <a:lnTo>
                  <a:pt x="423543" y="952500"/>
                </a:lnTo>
                <a:lnTo>
                  <a:pt x="474426" y="1003300"/>
                </a:lnTo>
                <a:lnTo>
                  <a:pt x="500367" y="1028700"/>
                </a:lnTo>
                <a:lnTo>
                  <a:pt x="527004" y="1054100"/>
                </a:lnTo>
                <a:lnTo>
                  <a:pt x="549085" y="1066800"/>
                </a:lnTo>
                <a:lnTo>
                  <a:pt x="570570" y="1092200"/>
                </a:lnTo>
                <a:lnTo>
                  <a:pt x="591710" y="1104900"/>
                </a:lnTo>
                <a:lnTo>
                  <a:pt x="612757" y="1130300"/>
                </a:lnTo>
                <a:lnTo>
                  <a:pt x="645648" y="1155700"/>
                </a:lnTo>
                <a:lnTo>
                  <a:pt x="678445" y="1193800"/>
                </a:lnTo>
                <a:lnTo>
                  <a:pt x="711055" y="1219200"/>
                </a:lnTo>
                <a:lnTo>
                  <a:pt x="743384" y="1257300"/>
                </a:lnTo>
                <a:lnTo>
                  <a:pt x="780241" y="1282700"/>
                </a:lnTo>
                <a:lnTo>
                  <a:pt x="816566" y="1320800"/>
                </a:lnTo>
                <a:lnTo>
                  <a:pt x="852122" y="1358900"/>
                </a:lnTo>
                <a:lnTo>
                  <a:pt x="886674" y="1397000"/>
                </a:lnTo>
                <a:lnTo>
                  <a:pt x="953077" y="1473200"/>
                </a:lnTo>
                <a:lnTo>
                  <a:pt x="986279" y="1524000"/>
                </a:lnTo>
                <a:lnTo>
                  <a:pt x="1052190" y="1600200"/>
                </a:lnTo>
                <a:lnTo>
                  <a:pt x="1064305" y="1612900"/>
                </a:lnTo>
                <a:lnTo>
                  <a:pt x="1076834" y="1625600"/>
                </a:lnTo>
                <a:lnTo>
                  <a:pt x="1089638" y="1638300"/>
                </a:lnTo>
                <a:lnTo>
                  <a:pt x="1102581" y="1651000"/>
                </a:lnTo>
                <a:lnTo>
                  <a:pt x="1139745" y="1689100"/>
                </a:lnTo>
                <a:lnTo>
                  <a:pt x="1175778" y="1727200"/>
                </a:lnTo>
                <a:lnTo>
                  <a:pt x="1210680" y="1778000"/>
                </a:lnTo>
                <a:lnTo>
                  <a:pt x="1244452" y="1816100"/>
                </a:lnTo>
                <a:lnTo>
                  <a:pt x="1269406" y="1841500"/>
                </a:lnTo>
                <a:lnTo>
                  <a:pt x="1294251" y="1879600"/>
                </a:lnTo>
                <a:lnTo>
                  <a:pt x="1319156" y="1905000"/>
                </a:lnTo>
                <a:lnTo>
                  <a:pt x="1344287" y="1943100"/>
                </a:lnTo>
                <a:lnTo>
                  <a:pt x="1349117" y="1943100"/>
                </a:lnTo>
                <a:lnTo>
                  <a:pt x="1353680" y="1955800"/>
                </a:lnTo>
                <a:lnTo>
                  <a:pt x="1358223" y="1955800"/>
                </a:lnTo>
                <a:lnTo>
                  <a:pt x="1362993" y="1968500"/>
                </a:lnTo>
                <a:lnTo>
                  <a:pt x="1372557" y="1968500"/>
                </a:lnTo>
                <a:lnTo>
                  <a:pt x="1377811" y="1981200"/>
                </a:lnTo>
                <a:lnTo>
                  <a:pt x="1380806" y="1981200"/>
                </a:lnTo>
                <a:lnTo>
                  <a:pt x="1381784" y="1993900"/>
                </a:lnTo>
                <a:lnTo>
                  <a:pt x="1415079" y="1993900"/>
                </a:lnTo>
                <a:lnTo>
                  <a:pt x="1429831" y="2019300"/>
                </a:lnTo>
                <a:lnTo>
                  <a:pt x="1443874" y="2044700"/>
                </a:lnTo>
                <a:lnTo>
                  <a:pt x="1456577" y="2070100"/>
                </a:lnTo>
                <a:lnTo>
                  <a:pt x="1464406" y="2070100"/>
                </a:lnTo>
                <a:lnTo>
                  <a:pt x="1477162" y="2095500"/>
                </a:lnTo>
                <a:lnTo>
                  <a:pt x="1489963" y="2108200"/>
                </a:lnTo>
                <a:lnTo>
                  <a:pt x="1502556" y="2133600"/>
                </a:lnTo>
                <a:lnTo>
                  <a:pt x="1514691" y="2159000"/>
                </a:lnTo>
                <a:lnTo>
                  <a:pt x="1527567" y="2171700"/>
                </a:lnTo>
                <a:lnTo>
                  <a:pt x="1553063" y="2222500"/>
                </a:lnTo>
                <a:lnTo>
                  <a:pt x="1566028" y="2235200"/>
                </a:lnTo>
                <a:lnTo>
                  <a:pt x="1584733" y="2273300"/>
                </a:lnTo>
                <a:lnTo>
                  <a:pt x="1603591" y="2298700"/>
                </a:lnTo>
                <a:lnTo>
                  <a:pt x="1621926" y="2336800"/>
                </a:lnTo>
                <a:lnTo>
                  <a:pt x="1639065" y="2362200"/>
                </a:lnTo>
                <a:lnTo>
                  <a:pt x="1642533" y="2374900"/>
                </a:lnTo>
                <a:lnTo>
                  <a:pt x="1647788" y="2374900"/>
                </a:lnTo>
                <a:lnTo>
                  <a:pt x="1651834" y="2387600"/>
                </a:lnTo>
                <a:lnTo>
                  <a:pt x="1671604" y="2413000"/>
                </a:lnTo>
                <a:lnTo>
                  <a:pt x="1691531" y="2451100"/>
                </a:lnTo>
                <a:lnTo>
                  <a:pt x="1710474" y="2476500"/>
                </a:lnTo>
                <a:lnTo>
                  <a:pt x="1727288" y="2514600"/>
                </a:lnTo>
                <a:lnTo>
                  <a:pt x="1732452" y="2527300"/>
                </a:lnTo>
                <a:lnTo>
                  <a:pt x="1738157" y="2527300"/>
                </a:lnTo>
                <a:lnTo>
                  <a:pt x="1744405" y="2540000"/>
                </a:lnTo>
                <a:lnTo>
                  <a:pt x="1751196" y="2552700"/>
                </a:lnTo>
                <a:close/>
              </a:path>
              <a:path w="4495165" h="4419600">
                <a:moveTo>
                  <a:pt x="1876988" y="2171700"/>
                </a:moveTo>
                <a:lnTo>
                  <a:pt x="1875464" y="2171700"/>
                </a:lnTo>
                <a:lnTo>
                  <a:pt x="1873835" y="2159000"/>
                </a:lnTo>
                <a:lnTo>
                  <a:pt x="1873257" y="2159000"/>
                </a:lnTo>
                <a:lnTo>
                  <a:pt x="1863994" y="2146300"/>
                </a:lnTo>
                <a:lnTo>
                  <a:pt x="1855668" y="2133600"/>
                </a:lnTo>
                <a:lnTo>
                  <a:pt x="1848858" y="2108200"/>
                </a:lnTo>
                <a:lnTo>
                  <a:pt x="1844147" y="2095500"/>
                </a:lnTo>
                <a:lnTo>
                  <a:pt x="1842536" y="2082800"/>
                </a:lnTo>
                <a:lnTo>
                  <a:pt x="1840597" y="2082800"/>
                </a:lnTo>
                <a:lnTo>
                  <a:pt x="1838332" y="2070100"/>
                </a:lnTo>
                <a:lnTo>
                  <a:pt x="1835740" y="2070100"/>
                </a:lnTo>
                <a:lnTo>
                  <a:pt x="1832202" y="2057400"/>
                </a:lnTo>
                <a:lnTo>
                  <a:pt x="1829113" y="2044700"/>
                </a:lnTo>
                <a:lnTo>
                  <a:pt x="1826171" y="2032000"/>
                </a:lnTo>
                <a:lnTo>
                  <a:pt x="1823077" y="2019300"/>
                </a:lnTo>
                <a:lnTo>
                  <a:pt x="1815010" y="1993900"/>
                </a:lnTo>
                <a:lnTo>
                  <a:pt x="1807451" y="1968500"/>
                </a:lnTo>
                <a:lnTo>
                  <a:pt x="1799350" y="1943100"/>
                </a:lnTo>
                <a:lnTo>
                  <a:pt x="1782390" y="1905000"/>
                </a:lnTo>
                <a:lnTo>
                  <a:pt x="1775764" y="1879600"/>
                </a:lnTo>
                <a:lnTo>
                  <a:pt x="1769780" y="1854200"/>
                </a:lnTo>
                <a:lnTo>
                  <a:pt x="1764437" y="1841500"/>
                </a:lnTo>
                <a:lnTo>
                  <a:pt x="1757412" y="1816100"/>
                </a:lnTo>
                <a:lnTo>
                  <a:pt x="1750328" y="1790700"/>
                </a:lnTo>
                <a:lnTo>
                  <a:pt x="1742653" y="1765300"/>
                </a:lnTo>
                <a:lnTo>
                  <a:pt x="1733855" y="1739900"/>
                </a:lnTo>
                <a:lnTo>
                  <a:pt x="1731520" y="1727200"/>
                </a:lnTo>
                <a:lnTo>
                  <a:pt x="1729363" y="1727200"/>
                </a:lnTo>
                <a:lnTo>
                  <a:pt x="1727323" y="1714500"/>
                </a:lnTo>
                <a:lnTo>
                  <a:pt x="1725343" y="1714500"/>
                </a:lnTo>
                <a:lnTo>
                  <a:pt x="1719286" y="1689100"/>
                </a:lnTo>
                <a:lnTo>
                  <a:pt x="1713297" y="1663700"/>
                </a:lnTo>
                <a:lnTo>
                  <a:pt x="1707210" y="1651000"/>
                </a:lnTo>
                <a:lnTo>
                  <a:pt x="1700857" y="1625600"/>
                </a:lnTo>
                <a:lnTo>
                  <a:pt x="1691558" y="1600200"/>
                </a:lnTo>
                <a:lnTo>
                  <a:pt x="1682861" y="1562100"/>
                </a:lnTo>
                <a:lnTo>
                  <a:pt x="1674833" y="1536700"/>
                </a:lnTo>
                <a:lnTo>
                  <a:pt x="1667544" y="1498600"/>
                </a:lnTo>
                <a:lnTo>
                  <a:pt x="1666020" y="1498600"/>
                </a:lnTo>
                <a:lnTo>
                  <a:pt x="1664391" y="1485900"/>
                </a:lnTo>
                <a:lnTo>
                  <a:pt x="1662289" y="1485900"/>
                </a:lnTo>
                <a:lnTo>
                  <a:pt x="1656718" y="1460500"/>
                </a:lnTo>
                <a:lnTo>
                  <a:pt x="1651097" y="1447800"/>
                </a:lnTo>
                <a:lnTo>
                  <a:pt x="1645516" y="1422400"/>
                </a:lnTo>
                <a:lnTo>
                  <a:pt x="1640063" y="1409700"/>
                </a:lnTo>
                <a:lnTo>
                  <a:pt x="1635678" y="1384300"/>
                </a:lnTo>
                <a:lnTo>
                  <a:pt x="1631347" y="1371600"/>
                </a:lnTo>
                <a:lnTo>
                  <a:pt x="1627302" y="1358900"/>
                </a:lnTo>
                <a:lnTo>
                  <a:pt x="1623774" y="1346200"/>
                </a:lnTo>
                <a:lnTo>
                  <a:pt x="1621287" y="1333500"/>
                </a:lnTo>
                <a:lnTo>
                  <a:pt x="1617691" y="1320800"/>
                </a:lnTo>
                <a:lnTo>
                  <a:pt x="1612985" y="1308100"/>
                </a:lnTo>
                <a:lnTo>
                  <a:pt x="1607169" y="1308100"/>
                </a:lnTo>
                <a:lnTo>
                  <a:pt x="1597880" y="1295400"/>
                </a:lnTo>
                <a:lnTo>
                  <a:pt x="1589941" y="1282700"/>
                </a:lnTo>
                <a:lnTo>
                  <a:pt x="1583352" y="1257300"/>
                </a:lnTo>
                <a:lnTo>
                  <a:pt x="1578112" y="1244600"/>
                </a:lnTo>
                <a:lnTo>
                  <a:pt x="1572365" y="1231900"/>
                </a:lnTo>
                <a:lnTo>
                  <a:pt x="1565869" y="1206500"/>
                </a:lnTo>
                <a:lnTo>
                  <a:pt x="1559019" y="1193800"/>
                </a:lnTo>
                <a:lnTo>
                  <a:pt x="1552207" y="1181100"/>
                </a:lnTo>
                <a:lnTo>
                  <a:pt x="1548487" y="1168400"/>
                </a:lnTo>
                <a:lnTo>
                  <a:pt x="1544838" y="1155700"/>
                </a:lnTo>
                <a:lnTo>
                  <a:pt x="1541262" y="1143000"/>
                </a:lnTo>
                <a:lnTo>
                  <a:pt x="1537758" y="1143000"/>
                </a:lnTo>
                <a:lnTo>
                  <a:pt x="1534033" y="1130300"/>
                </a:lnTo>
                <a:lnTo>
                  <a:pt x="1526741" y="1104900"/>
                </a:lnTo>
                <a:lnTo>
                  <a:pt x="1523045" y="1092200"/>
                </a:lnTo>
                <a:lnTo>
                  <a:pt x="1519863" y="1079500"/>
                </a:lnTo>
                <a:lnTo>
                  <a:pt x="1516543" y="1079500"/>
                </a:lnTo>
                <a:lnTo>
                  <a:pt x="1513439" y="1066800"/>
                </a:lnTo>
                <a:lnTo>
                  <a:pt x="1510907" y="1054100"/>
                </a:lnTo>
                <a:lnTo>
                  <a:pt x="1507296" y="1041400"/>
                </a:lnTo>
                <a:lnTo>
                  <a:pt x="1503307" y="1028700"/>
                </a:lnTo>
                <a:lnTo>
                  <a:pt x="1498941" y="1028700"/>
                </a:lnTo>
                <a:lnTo>
                  <a:pt x="1494198" y="1016000"/>
                </a:lnTo>
                <a:lnTo>
                  <a:pt x="1483413" y="977900"/>
                </a:lnTo>
                <a:lnTo>
                  <a:pt x="1472707" y="952500"/>
                </a:lnTo>
                <a:lnTo>
                  <a:pt x="1451374" y="889000"/>
                </a:lnTo>
                <a:lnTo>
                  <a:pt x="1468459" y="889000"/>
                </a:lnTo>
                <a:lnTo>
                  <a:pt x="1471341" y="901700"/>
                </a:lnTo>
                <a:lnTo>
                  <a:pt x="1474441" y="901700"/>
                </a:lnTo>
                <a:lnTo>
                  <a:pt x="1479473" y="914400"/>
                </a:lnTo>
                <a:lnTo>
                  <a:pt x="1484550" y="927100"/>
                </a:lnTo>
                <a:lnTo>
                  <a:pt x="1489064" y="939800"/>
                </a:lnTo>
                <a:lnTo>
                  <a:pt x="1492412" y="965200"/>
                </a:lnTo>
                <a:lnTo>
                  <a:pt x="1495197" y="965200"/>
                </a:lnTo>
                <a:lnTo>
                  <a:pt x="1507564" y="1003300"/>
                </a:lnTo>
                <a:lnTo>
                  <a:pt x="1518592" y="1028700"/>
                </a:lnTo>
                <a:lnTo>
                  <a:pt x="1529009" y="1054100"/>
                </a:lnTo>
                <a:lnTo>
                  <a:pt x="1539544" y="1092200"/>
                </a:lnTo>
                <a:lnTo>
                  <a:pt x="1543370" y="1104900"/>
                </a:lnTo>
                <a:lnTo>
                  <a:pt x="1547052" y="1117600"/>
                </a:lnTo>
                <a:lnTo>
                  <a:pt x="1550606" y="1117600"/>
                </a:lnTo>
                <a:lnTo>
                  <a:pt x="1554047" y="1130300"/>
                </a:lnTo>
                <a:lnTo>
                  <a:pt x="1558387" y="1143000"/>
                </a:lnTo>
                <a:lnTo>
                  <a:pt x="1563512" y="1155700"/>
                </a:lnTo>
                <a:lnTo>
                  <a:pt x="1569422" y="1168400"/>
                </a:lnTo>
                <a:lnTo>
                  <a:pt x="1576116" y="1181100"/>
                </a:lnTo>
                <a:lnTo>
                  <a:pt x="1580004" y="1181100"/>
                </a:lnTo>
                <a:lnTo>
                  <a:pt x="1583157" y="1193800"/>
                </a:lnTo>
                <a:lnTo>
                  <a:pt x="1601358" y="1193800"/>
                </a:lnTo>
                <a:lnTo>
                  <a:pt x="1610953" y="1219200"/>
                </a:lnTo>
                <a:lnTo>
                  <a:pt x="1615708" y="1244600"/>
                </a:lnTo>
                <a:lnTo>
                  <a:pt x="1620069" y="1257300"/>
                </a:lnTo>
                <a:lnTo>
                  <a:pt x="1624312" y="1282700"/>
                </a:lnTo>
                <a:lnTo>
                  <a:pt x="1628713" y="1295400"/>
                </a:lnTo>
                <a:lnTo>
                  <a:pt x="1641632" y="1346200"/>
                </a:lnTo>
                <a:lnTo>
                  <a:pt x="1648434" y="1371600"/>
                </a:lnTo>
                <a:lnTo>
                  <a:pt x="1655931" y="1397000"/>
                </a:lnTo>
                <a:lnTo>
                  <a:pt x="1663630" y="1422400"/>
                </a:lnTo>
                <a:lnTo>
                  <a:pt x="1670821" y="1447800"/>
                </a:lnTo>
                <a:lnTo>
                  <a:pt x="1677529" y="1473200"/>
                </a:lnTo>
                <a:lnTo>
                  <a:pt x="1683780" y="1498600"/>
                </a:lnTo>
                <a:lnTo>
                  <a:pt x="1689422" y="1524000"/>
                </a:lnTo>
                <a:lnTo>
                  <a:pt x="1692433" y="1536700"/>
                </a:lnTo>
                <a:lnTo>
                  <a:pt x="1695813" y="1549400"/>
                </a:lnTo>
                <a:lnTo>
                  <a:pt x="1703544" y="1574800"/>
                </a:lnTo>
                <a:lnTo>
                  <a:pt x="1718534" y="1625600"/>
                </a:lnTo>
                <a:lnTo>
                  <a:pt x="1726236" y="1663700"/>
                </a:lnTo>
                <a:lnTo>
                  <a:pt x="1736495" y="1689100"/>
                </a:lnTo>
                <a:lnTo>
                  <a:pt x="1747261" y="1727200"/>
                </a:lnTo>
                <a:lnTo>
                  <a:pt x="1758194" y="1765300"/>
                </a:lnTo>
                <a:lnTo>
                  <a:pt x="1768955" y="1790700"/>
                </a:lnTo>
                <a:lnTo>
                  <a:pt x="1773160" y="1803400"/>
                </a:lnTo>
                <a:lnTo>
                  <a:pt x="1777014" y="1828800"/>
                </a:lnTo>
                <a:lnTo>
                  <a:pt x="1780977" y="1841500"/>
                </a:lnTo>
                <a:lnTo>
                  <a:pt x="1785507" y="1854200"/>
                </a:lnTo>
                <a:lnTo>
                  <a:pt x="1793041" y="1879600"/>
                </a:lnTo>
                <a:lnTo>
                  <a:pt x="1800108" y="1905000"/>
                </a:lnTo>
                <a:lnTo>
                  <a:pt x="1807756" y="1917700"/>
                </a:lnTo>
                <a:lnTo>
                  <a:pt x="1817034" y="1943100"/>
                </a:lnTo>
                <a:lnTo>
                  <a:pt x="1819486" y="1955800"/>
                </a:lnTo>
                <a:lnTo>
                  <a:pt x="1822604" y="1955800"/>
                </a:lnTo>
                <a:lnTo>
                  <a:pt x="1833483" y="2006600"/>
                </a:lnTo>
                <a:lnTo>
                  <a:pt x="1845993" y="2044700"/>
                </a:lnTo>
                <a:lnTo>
                  <a:pt x="1859261" y="2082800"/>
                </a:lnTo>
                <a:lnTo>
                  <a:pt x="1872416" y="2120900"/>
                </a:lnTo>
                <a:lnTo>
                  <a:pt x="1875424" y="2133600"/>
                </a:lnTo>
                <a:lnTo>
                  <a:pt x="1877188" y="2146300"/>
                </a:lnTo>
                <a:lnTo>
                  <a:pt x="1877710" y="2159000"/>
                </a:lnTo>
                <a:lnTo>
                  <a:pt x="1876988" y="2171700"/>
                </a:lnTo>
                <a:close/>
              </a:path>
              <a:path w="4495165" h="4419600">
                <a:moveTo>
                  <a:pt x="1142454" y="927100"/>
                </a:moveTo>
                <a:lnTo>
                  <a:pt x="1123984" y="927100"/>
                </a:lnTo>
                <a:lnTo>
                  <a:pt x="1120466" y="914400"/>
                </a:lnTo>
                <a:lnTo>
                  <a:pt x="1138456" y="914400"/>
                </a:lnTo>
                <a:lnTo>
                  <a:pt x="1142454" y="927100"/>
                </a:lnTo>
                <a:close/>
              </a:path>
              <a:path w="4495165" h="4419600">
                <a:moveTo>
                  <a:pt x="2464471" y="3263900"/>
                </a:moveTo>
                <a:lnTo>
                  <a:pt x="2417623" y="3263900"/>
                </a:lnTo>
                <a:lnTo>
                  <a:pt x="2441662" y="3213100"/>
                </a:lnTo>
                <a:lnTo>
                  <a:pt x="2453622" y="3175000"/>
                </a:lnTo>
                <a:lnTo>
                  <a:pt x="2465544" y="3149600"/>
                </a:lnTo>
                <a:lnTo>
                  <a:pt x="2469782" y="3136900"/>
                </a:lnTo>
                <a:lnTo>
                  <a:pt x="2473800" y="3124200"/>
                </a:lnTo>
                <a:lnTo>
                  <a:pt x="2477787" y="3111500"/>
                </a:lnTo>
                <a:lnTo>
                  <a:pt x="2481938" y="3098800"/>
                </a:lnTo>
                <a:lnTo>
                  <a:pt x="2490138" y="3086100"/>
                </a:lnTo>
                <a:lnTo>
                  <a:pt x="2506736" y="3048000"/>
                </a:lnTo>
                <a:lnTo>
                  <a:pt x="2514936" y="3022600"/>
                </a:lnTo>
                <a:lnTo>
                  <a:pt x="2532644" y="2971800"/>
                </a:lnTo>
                <a:lnTo>
                  <a:pt x="2603684" y="2794000"/>
                </a:lnTo>
                <a:lnTo>
                  <a:pt x="2606850" y="2794000"/>
                </a:lnTo>
                <a:lnTo>
                  <a:pt x="2610252" y="2781300"/>
                </a:lnTo>
                <a:lnTo>
                  <a:pt x="2613734" y="2781300"/>
                </a:lnTo>
                <a:lnTo>
                  <a:pt x="2617136" y="2768600"/>
                </a:lnTo>
                <a:lnTo>
                  <a:pt x="2629629" y="2743200"/>
                </a:lnTo>
                <a:lnTo>
                  <a:pt x="2642200" y="2717800"/>
                </a:lnTo>
                <a:lnTo>
                  <a:pt x="2654495" y="2692400"/>
                </a:lnTo>
                <a:lnTo>
                  <a:pt x="2666160" y="2654300"/>
                </a:lnTo>
                <a:lnTo>
                  <a:pt x="2681393" y="2616200"/>
                </a:lnTo>
                <a:lnTo>
                  <a:pt x="2696400" y="2578100"/>
                </a:lnTo>
                <a:lnTo>
                  <a:pt x="2711722" y="2540000"/>
                </a:lnTo>
                <a:lnTo>
                  <a:pt x="2727901" y="2501900"/>
                </a:lnTo>
                <a:lnTo>
                  <a:pt x="2746460" y="2463800"/>
                </a:lnTo>
                <a:lnTo>
                  <a:pt x="2764216" y="2413000"/>
                </a:lnTo>
                <a:lnTo>
                  <a:pt x="2781627" y="2374900"/>
                </a:lnTo>
                <a:lnTo>
                  <a:pt x="2799152" y="2324100"/>
                </a:lnTo>
                <a:lnTo>
                  <a:pt x="2815606" y="2286000"/>
                </a:lnTo>
                <a:lnTo>
                  <a:pt x="2832268" y="2247900"/>
                </a:lnTo>
                <a:lnTo>
                  <a:pt x="2865779" y="2171700"/>
                </a:lnTo>
                <a:lnTo>
                  <a:pt x="2867565" y="2171700"/>
                </a:lnTo>
                <a:lnTo>
                  <a:pt x="2869877" y="2159000"/>
                </a:lnTo>
                <a:lnTo>
                  <a:pt x="2894817" y="2108200"/>
                </a:lnTo>
                <a:lnTo>
                  <a:pt x="2918291" y="2070100"/>
                </a:lnTo>
                <a:lnTo>
                  <a:pt x="2942173" y="2019300"/>
                </a:lnTo>
                <a:lnTo>
                  <a:pt x="2966290" y="1968500"/>
                </a:lnTo>
                <a:lnTo>
                  <a:pt x="2990468" y="1930400"/>
                </a:lnTo>
                <a:lnTo>
                  <a:pt x="3013949" y="1879600"/>
                </a:lnTo>
                <a:lnTo>
                  <a:pt x="3037903" y="1841500"/>
                </a:lnTo>
                <a:lnTo>
                  <a:pt x="3062113" y="1790700"/>
                </a:lnTo>
                <a:lnTo>
                  <a:pt x="3106695" y="1714500"/>
                </a:lnTo>
                <a:lnTo>
                  <a:pt x="3147618" y="1638300"/>
                </a:lnTo>
                <a:lnTo>
                  <a:pt x="3168069" y="1612900"/>
                </a:lnTo>
                <a:lnTo>
                  <a:pt x="3192048" y="1562100"/>
                </a:lnTo>
                <a:lnTo>
                  <a:pt x="3216975" y="1524000"/>
                </a:lnTo>
                <a:lnTo>
                  <a:pt x="3242644" y="1485900"/>
                </a:lnTo>
                <a:lnTo>
                  <a:pt x="3268847" y="1447800"/>
                </a:lnTo>
                <a:lnTo>
                  <a:pt x="3295376" y="1409700"/>
                </a:lnTo>
                <a:lnTo>
                  <a:pt x="3322026" y="1358900"/>
                </a:lnTo>
                <a:lnTo>
                  <a:pt x="3349575" y="1320800"/>
                </a:lnTo>
                <a:lnTo>
                  <a:pt x="3377416" y="1282700"/>
                </a:lnTo>
                <a:lnTo>
                  <a:pt x="3461585" y="1168400"/>
                </a:lnTo>
                <a:lnTo>
                  <a:pt x="3506603" y="1092200"/>
                </a:lnTo>
                <a:lnTo>
                  <a:pt x="3529181" y="1066800"/>
                </a:lnTo>
                <a:lnTo>
                  <a:pt x="3551805" y="1028700"/>
                </a:lnTo>
                <a:lnTo>
                  <a:pt x="3567241" y="1016000"/>
                </a:lnTo>
                <a:lnTo>
                  <a:pt x="3598290" y="965200"/>
                </a:lnTo>
                <a:lnTo>
                  <a:pt x="3613755" y="952500"/>
                </a:lnTo>
                <a:lnTo>
                  <a:pt x="3617311" y="939800"/>
                </a:lnTo>
                <a:lnTo>
                  <a:pt x="3620236" y="939800"/>
                </a:lnTo>
                <a:lnTo>
                  <a:pt x="3622530" y="927100"/>
                </a:lnTo>
                <a:lnTo>
                  <a:pt x="3623371" y="927100"/>
                </a:lnTo>
                <a:lnTo>
                  <a:pt x="3625245" y="914400"/>
                </a:lnTo>
                <a:lnTo>
                  <a:pt x="3677034" y="914400"/>
                </a:lnTo>
                <a:lnTo>
                  <a:pt x="3670165" y="927100"/>
                </a:lnTo>
                <a:lnTo>
                  <a:pt x="3664921" y="939800"/>
                </a:lnTo>
                <a:lnTo>
                  <a:pt x="3659735" y="952500"/>
                </a:lnTo>
                <a:lnTo>
                  <a:pt x="3654530" y="952500"/>
                </a:lnTo>
                <a:lnTo>
                  <a:pt x="3650313" y="965200"/>
                </a:lnTo>
                <a:lnTo>
                  <a:pt x="3646018" y="977900"/>
                </a:lnTo>
                <a:lnTo>
                  <a:pt x="3641880" y="977900"/>
                </a:lnTo>
                <a:lnTo>
                  <a:pt x="3638136" y="990600"/>
                </a:lnTo>
                <a:lnTo>
                  <a:pt x="3604560" y="990600"/>
                </a:lnTo>
                <a:lnTo>
                  <a:pt x="3581604" y="1028700"/>
                </a:lnTo>
                <a:lnTo>
                  <a:pt x="3560179" y="1054100"/>
                </a:lnTo>
                <a:lnTo>
                  <a:pt x="3539573" y="1079500"/>
                </a:lnTo>
                <a:lnTo>
                  <a:pt x="3487970" y="1155700"/>
                </a:lnTo>
                <a:lnTo>
                  <a:pt x="3426462" y="1244600"/>
                </a:lnTo>
                <a:lnTo>
                  <a:pt x="3395274" y="1295400"/>
                </a:lnTo>
                <a:lnTo>
                  <a:pt x="3365072" y="1333500"/>
                </a:lnTo>
                <a:lnTo>
                  <a:pt x="3335404" y="1371600"/>
                </a:lnTo>
                <a:lnTo>
                  <a:pt x="3306125" y="1422400"/>
                </a:lnTo>
                <a:lnTo>
                  <a:pt x="3277089" y="1460500"/>
                </a:lnTo>
                <a:lnTo>
                  <a:pt x="3248148" y="1511300"/>
                </a:lnTo>
                <a:lnTo>
                  <a:pt x="3222763" y="1549400"/>
                </a:lnTo>
                <a:lnTo>
                  <a:pt x="3198526" y="1587500"/>
                </a:lnTo>
                <a:lnTo>
                  <a:pt x="3175047" y="1625600"/>
                </a:lnTo>
                <a:lnTo>
                  <a:pt x="3127444" y="1714500"/>
                </a:lnTo>
                <a:lnTo>
                  <a:pt x="3078327" y="1803400"/>
                </a:lnTo>
                <a:lnTo>
                  <a:pt x="3053863" y="1854200"/>
                </a:lnTo>
                <a:lnTo>
                  <a:pt x="3029566" y="1892300"/>
                </a:lnTo>
                <a:lnTo>
                  <a:pt x="3005515" y="1943100"/>
                </a:lnTo>
                <a:lnTo>
                  <a:pt x="2981789" y="1981200"/>
                </a:lnTo>
                <a:lnTo>
                  <a:pt x="2958468" y="2032000"/>
                </a:lnTo>
                <a:lnTo>
                  <a:pt x="2936581" y="2070100"/>
                </a:lnTo>
                <a:lnTo>
                  <a:pt x="2915091" y="2108200"/>
                </a:lnTo>
                <a:lnTo>
                  <a:pt x="2894120" y="2159000"/>
                </a:lnTo>
                <a:lnTo>
                  <a:pt x="2873792" y="2197100"/>
                </a:lnTo>
                <a:lnTo>
                  <a:pt x="2854233" y="2247900"/>
                </a:lnTo>
                <a:lnTo>
                  <a:pt x="2835565" y="2286000"/>
                </a:lnTo>
                <a:lnTo>
                  <a:pt x="2815444" y="2336800"/>
                </a:lnTo>
                <a:lnTo>
                  <a:pt x="2795466" y="2387600"/>
                </a:lnTo>
                <a:lnTo>
                  <a:pt x="2752754" y="2489200"/>
                </a:lnTo>
                <a:lnTo>
                  <a:pt x="2750232" y="2501900"/>
                </a:lnTo>
                <a:lnTo>
                  <a:pt x="2746869" y="2501900"/>
                </a:lnTo>
                <a:lnTo>
                  <a:pt x="2732098" y="2540000"/>
                </a:lnTo>
                <a:lnTo>
                  <a:pt x="2718554" y="2565400"/>
                </a:lnTo>
                <a:lnTo>
                  <a:pt x="2705689" y="2603500"/>
                </a:lnTo>
                <a:lnTo>
                  <a:pt x="2692958" y="2641600"/>
                </a:lnTo>
                <a:lnTo>
                  <a:pt x="2686602" y="2654300"/>
                </a:lnTo>
                <a:lnTo>
                  <a:pt x="2679979" y="2667000"/>
                </a:lnTo>
                <a:lnTo>
                  <a:pt x="2673199" y="2692400"/>
                </a:lnTo>
                <a:lnTo>
                  <a:pt x="2666370" y="2705100"/>
                </a:lnTo>
                <a:lnTo>
                  <a:pt x="2650459" y="2743200"/>
                </a:lnTo>
                <a:lnTo>
                  <a:pt x="2634095" y="2768600"/>
                </a:lnTo>
                <a:lnTo>
                  <a:pt x="2618104" y="2806700"/>
                </a:lnTo>
                <a:lnTo>
                  <a:pt x="2603316" y="2844800"/>
                </a:lnTo>
                <a:lnTo>
                  <a:pt x="2584196" y="2895600"/>
                </a:lnTo>
                <a:lnTo>
                  <a:pt x="2564597" y="2946400"/>
                </a:lnTo>
                <a:lnTo>
                  <a:pt x="2544772" y="2997200"/>
                </a:lnTo>
                <a:lnTo>
                  <a:pt x="2523816" y="3048000"/>
                </a:lnTo>
                <a:lnTo>
                  <a:pt x="2521451" y="3048000"/>
                </a:lnTo>
                <a:lnTo>
                  <a:pt x="2502437" y="3098800"/>
                </a:lnTo>
                <a:lnTo>
                  <a:pt x="2493011" y="3124200"/>
                </a:lnTo>
                <a:lnTo>
                  <a:pt x="2483777" y="3149600"/>
                </a:lnTo>
                <a:lnTo>
                  <a:pt x="2477725" y="3162300"/>
                </a:lnTo>
                <a:lnTo>
                  <a:pt x="2471935" y="3175000"/>
                </a:lnTo>
                <a:lnTo>
                  <a:pt x="2460605" y="3213100"/>
                </a:lnTo>
                <a:lnTo>
                  <a:pt x="2493346" y="3213100"/>
                </a:lnTo>
                <a:lnTo>
                  <a:pt x="2473339" y="3251200"/>
                </a:lnTo>
                <a:lnTo>
                  <a:pt x="2464471" y="3263900"/>
                </a:lnTo>
                <a:close/>
              </a:path>
              <a:path w="4495165" h="4419600">
                <a:moveTo>
                  <a:pt x="1687292" y="2082800"/>
                </a:moveTo>
                <a:lnTo>
                  <a:pt x="1669406" y="2082800"/>
                </a:lnTo>
                <a:lnTo>
                  <a:pt x="1664605" y="2070100"/>
                </a:lnTo>
                <a:lnTo>
                  <a:pt x="1660713" y="2057400"/>
                </a:lnTo>
                <a:lnTo>
                  <a:pt x="1621304" y="1981200"/>
                </a:lnTo>
                <a:lnTo>
                  <a:pt x="1581896" y="1892300"/>
                </a:lnTo>
                <a:lnTo>
                  <a:pt x="1568809" y="1866900"/>
                </a:lnTo>
                <a:lnTo>
                  <a:pt x="1555820" y="1841500"/>
                </a:lnTo>
                <a:lnTo>
                  <a:pt x="1542930" y="1803400"/>
                </a:lnTo>
                <a:lnTo>
                  <a:pt x="1530139" y="1778000"/>
                </a:lnTo>
                <a:lnTo>
                  <a:pt x="1526578" y="1765300"/>
                </a:lnTo>
                <a:lnTo>
                  <a:pt x="1523328" y="1765300"/>
                </a:lnTo>
                <a:lnTo>
                  <a:pt x="1520186" y="1752600"/>
                </a:lnTo>
                <a:lnTo>
                  <a:pt x="1516950" y="1739900"/>
                </a:lnTo>
                <a:lnTo>
                  <a:pt x="1513823" y="1739900"/>
                </a:lnTo>
                <a:lnTo>
                  <a:pt x="1510469" y="1727200"/>
                </a:lnTo>
                <a:lnTo>
                  <a:pt x="1506887" y="1714500"/>
                </a:lnTo>
                <a:lnTo>
                  <a:pt x="1503078" y="1714500"/>
                </a:lnTo>
                <a:lnTo>
                  <a:pt x="1488898" y="1676400"/>
                </a:lnTo>
                <a:lnTo>
                  <a:pt x="1475788" y="1651000"/>
                </a:lnTo>
                <a:lnTo>
                  <a:pt x="1463317" y="1625600"/>
                </a:lnTo>
                <a:lnTo>
                  <a:pt x="1451059" y="1587500"/>
                </a:lnTo>
                <a:lnTo>
                  <a:pt x="1447813" y="1587500"/>
                </a:lnTo>
                <a:lnTo>
                  <a:pt x="1444883" y="1574800"/>
                </a:lnTo>
                <a:lnTo>
                  <a:pt x="1442269" y="1574800"/>
                </a:lnTo>
                <a:lnTo>
                  <a:pt x="1436699" y="1549400"/>
                </a:lnTo>
                <a:lnTo>
                  <a:pt x="1423630" y="1511300"/>
                </a:lnTo>
                <a:lnTo>
                  <a:pt x="1404367" y="1473200"/>
                </a:lnTo>
                <a:lnTo>
                  <a:pt x="1398146" y="1460500"/>
                </a:lnTo>
                <a:lnTo>
                  <a:pt x="1373640" y="1409700"/>
                </a:lnTo>
                <a:lnTo>
                  <a:pt x="1361947" y="1384300"/>
                </a:lnTo>
                <a:lnTo>
                  <a:pt x="1351381" y="1346200"/>
                </a:lnTo>
                <a:lnTo>
                  <a:pt x="1342115" y="1320800"/>
                </a:lnTo>
                <a:lnTo>
                  <a:pt x="1331756" y="1295400"/>
                </a:lnTo>
                <a:lnTo>
                  <a:pt x="1319150" y="1270000"/>
                </a:lnTo>
                <a:lnTo>
                  <a:pt x="1303145" y="1257300"/>
                </a:lnTo>
                <a:lnTo>
                  <a:pt x="1295727" y="1244600"/>
                </a:lnTo>
                <a:lnTo>
                  <a:pt x="1289122" y="1231900"/>
                </a:lnTo>
                <a:lnTo>
                  <a:pt x="1282684" y="1219200"/>
                </a:lnTo>
                <a:lnTo>
                  <a:pt x="1275769" y="1206500"/>
                </a:lnTo>
                <a:lnTo>
                  <a:pt x="1269961" y="1206500"/>
                </a:lnTo>
                <a:lnTo>
                  <a:pt x="1264522" y="1193800"/>
                </a:lnTo>
                <a:lnTo>
                  <a:pt x="1259452" y="1181100"/>
                </a:lnTo>
                <a:lnTo>
                  <a:pt x="1254751" y="1168400"/>
                </a:lnTo>
                <a:lnTo>
                  <a:pt x="1230241" y="1130300"/>
                </a:lnTo>
                <a:lnTo>
                  <a:pt x="1222015" y="1104900"/>
                </a:lnTo>
                <a:lnTo>
                  <a:pt x="1213999" y="1092200"/>
                </a:lnTo>
                <a:lnTo>
                  <a:pt x="1206081" y="1079500"/>
                </a:lnTo>
                <a:lnTo>
                  <a:pt x="1197750" y="1054100"/>
                </a:lnTo>
                <a:lnTo>
                  <a:pt x="1188492" y="1041400"/>
                </a:lnTo>
                <a:lnTo>
                  <a:pt x="1173071" y="1016000"/>
                </a:lnTo>
                <a:lnTo>
                  <a:pt x="1158561" y="990600"/>
                </a:lnTo>
                <a:lnTo>
                  <a:pt x="1130324" y="939800"/>
                </a:lnTo>
                <a:lnTo>
                  <a:pt x="1127271" y="927100"/>
                </a:lnTo>
                <a:lnTo>
                  <a:pt x="1146207" y="927100"/>
                </a:lnTo>
                <a:lnTo>
                  <a:pt x="1149714" y="939800"/>
                </a:lnTo>
                <a:lnTo>
                  <a:pt x="1162142" y="965200"/>
                </a:lnTo>
                <a:lnTo>
                  <a:pt x="1174614" y="977900"/>
                </a:lnTo>
                <a:lnTo>
                  <a:pt x="1187509" y="1003300"/>
                </a:lnTo>
                <a:lnTo>
                  <a:pt x="1201208" y="1028700"/>
                </a:lnTo>
                <a:lnTo>
                  <a:pt x="1210986" y="1041400"/>
                </a:lnTo>
                <a:lnTo>
                  <a:pt x="1219809" y="1066800"/>
                </a:lnTo>
                <a:lnTo>
                  <a:pt x="1228237" y="1079500"/>
                </a:lnTo>
                <a:lnTo>
                  <a:pt x="1236833" y="1104900"/>
                </a:lnTo>
                <a:lnTo>
                  <a:pt x="1245165" y="1117600"/>
                </a:lnTo>
                <a:lnTo>
                  <a:pt x="1253556" y="1130300"/>
                </a:lnTo>
                <a:lnTo>
                  <a:pt x="1262006" y="1155700"/>
                </a:lnTo>
                <a:lnTo>
                  <a:pt x="1270515" y="1168400"/>
                </a:lnTo>
                <a:lnTo>
                  <a:pt x="1273555" y="1168400"/>
                </a:lnTo>
                <a:lnTo>
                  <a:pt x="1276883" y="1181100"/>
                </a:lnTo>
                <a:lnTo>
                  <a:pt x="1307097" y="1181100"/>
                </a:lnTo>
                <a:lnTo>
                  <a:pt x="1310028" y="1193800"/>
                </a:lnTo>
                <a:lnTo>
                  <a:pt x="1317918" y="1219200"/>
                </a:lnTo>
                <a:lnTo>
                  <a:pt x="1327552" y="1244600"/>
                </a:lnTo>
                <a:lnTo>
                  <a:pt x="1337974" y="1270000"/>
                </a:lnTo>
                <a:lnTo>
                  <a:pt x="1348228" y="1295400"/>
                </a:lnTo>
                <a:lnTo>
                  <a:pt x="1352352" y="1308100"/>
                </a:lnTo>
                <a:lnTo>
                  <a:pt x="1356589" y="1308100"/>
                </a:lnTo>
                <a:lnTo>
                  <a:pt x="1360442" y="1320800"/>
                </a:lnTo>
                <a:lnTo>
                  <a:pt x="1371033" y="1358900"/>
                </a:lnTo>
                <a:lnTo>
                  <a:pt x="1392518" y="1409700"/>
                </a:lnTo>
                <a:lnTo>
                  <a:pt x="1428096" y="1485900"/>
                </a:lnTo>
                <a:lnTo>
                  <a:pt x="1441049" y="1511300"/>
                </a:lnTo>
                <a:lnTo>
                  <a:pt x="1447027" y="1524000"/>
                </a:lnTo>
                <a:lnTo>
                  <a:pt x="1451794" y="1536700"/>
                </a:lnTo>
                <a:lnTo>
                  <a:pt x="1462727" y="1574800"/>
                </a:lnTo>
                <a:lnTo>
                  <a:pt x="1475807" y="1600200"/>
                </a:lnTo>
                <a:lnTo>
                  <a:pt x="1489006" y="1638300"/>
                </a:lnTo>
                <a:lnTo>
                  <a:pt x="1500293" y="1676400"/>
                </a:lnTo>
                <a:lnTo>
                  <a:pt x="1504392" y="1676400"/>
                </a:lnTo>
                <a:lnTo>
                  <a:pt x="1514239" y="1689100"/>
                </a:lnTo>
                <a:lnTo>
                  <a:pt x="1522487" y="1714500"/>
                </a:lnTo>
                <a:lnTo>
                  <a:pt x="1529135" y="1727200"/>
                </a:lnTo>
                <a:lnTo>
                  <a:pt x="1534185" y="1752600"/>
                </a:lnTo>
                <a:lnTo>
                  <a:pt x="1537302" y="1752600"/>
                </a:lnTo>
                <a:lnTo>
                  <a:pt x="1539439" y="1765300"/>
                </a:lnTo>
                <a:lnTo>
                  <a:pt x="1557331" y="1803400"/>
                </a:lnTo>
                <a:lnTo>
                  <a:pt x="1566350" y="1816100"/>
                </a:lnTo>
                <a:lnTo>
                  <a:pt x="1575538" y="1841500"/>
                </a:lnTo>
                <a:lnTo>
                  <a:pt x="1677895" y="2057400"/>
                </a:lnTo>
                <a:lnTo>
                  <a:pt x="1680365" y="2070100"/>
                </a:lnTo>
                <a:lnTo>
                  <a:pt x="1685619" y="2070100"/>
                </a:lnTo>
                <a:lnTo>
                  <a:pt x="1687292" y="2082800"/>
                </a:lnTo>
                <a:close/>
              </a:path>
              <a:path w="4495165" h="4419600">
                <a:moveTo>
                  <a:pt x="2840925" y="2425700"/>
                </a:moveTo>
                <a:lnTo>
                  <a:pt x="2823323" y="2425700"/>
                </a:lnTo>
                <a:lnTo>
                  <a:pt x="2855487" y="2374900"/>
                </a:lnTo>
                <a:lnTo>
                  <a:pt x="2871758" y="2349500"/>
                </a:lnTo>
                <a:lnTo>
                  <a:pt x="2888321" y="2311400"/>
                </a:lnTo>
                <a:lnTo>
                  <a:pt x="2908352" y="2273300"/>
                </a:lnTo>
                <a:lnTo>
                  <a:pt x="2918947" y="2235200"/>
                </a:lnTo>
                <a:lnTo>
                  <a:pt x="2926713" y="2209800"/>
                </a:lnTo>
                <a:lnTo>
                  <a:pt x="2935788" y="2184400"/>
                </a:lnTo>
                <a:lnTo>
                  <a:pt x="2957115" y="2133600"/>
                </a:lnTo>
                <a:lnTo>
                  <a:pt x="2962221" y="2120900"/>
                </a:lnTo>
                <a:lnTo>
                  <a:pt x="2976696" y="2070100"/>
                </a:lnTo>
                <a:lnTo>
                  <a:pt x="2999080" y="2019300"/>
                </a:lnTo>
                <a:lnTo>
                  <a:pt x="3011959" y="1993900"/>
                </a:lnTo>
                <a:lnTo>
                  <a:pt x="3023475" y="1968500"/>
                </a:lnTo>
                <a:lnTo>
                  <a:pt x="3034060" y="1943100"/>
                </a:lnTo>
                <a:lnTo>
                  <a:pt x="3044537" y="1930400"/>
                </a:lnTo>
                <a:lnTo>
                  <a:pt x="3055729" y="1905000"/>
                </a:lnTo>
                <a:lnTo>
                  <a:pt x="3076210" y="1866900"/>
                </a:lnTo>
                <a:lnTo>
                  <a:pt x="3119142" y="1790700"/>
                </a:lnTo>
                <a:lnTo>
                  <a:pt x="3139801" y="1752600"/>
                </a:lnTo>
                <a:lnTo>
                  <a:pt x="3157420" y="1714500"/>
                </a:lnTo>
                <a:lnTo>
                  <a:pt x="3175807" y="1689100"/>
                </a:lnTo>
                <a:lnTo>
                  <a:pt x="3194963" y="1651000"/>
                </a:lnTo>
                <a:lnTo>
                  <a:pt x="3214887" y="1625600"/>
                </a:lnTo>
                <a:lnTo>
                  <a:pt x="3218563" y="1612900"/>
                </a:lnTo>
                <a:lnTo>
                  <a:pt x="3225402" y="1612900"/>
                </a:lnTo>
                <a:lnTo>
                  <a:pt x="3251068" y="1562100"/>
                </a:lnTo>
                <a:lnTo>
                  <a:pt x="3274289" y="1524000"/>
                </a:lnTo>
                <a:lnTo>
                  <a:pt x="3297708" y="1485900"/>
                </a:lnTo>
                <a:lnTo>
                  <a:pt x="3320555" y="1460500"/>
                </a:lnTo>
                <a:lnTo>
                  <a:pt x="3322255" y="1447800"/>
                </a:lnTo>
                <a:lnTo>
                  <a:pt x="3326072" y="1447800"/>
                </a:lnTo>
                <a:lnTo>
                  <a:pt x="3341457" y="1422400"/>
                </a:lnTo>
                <a:lnTo>
                  <a:pt x="3356259" y="1409700"/>
                </a:lnTo>
                <a:lnTo>
                  <a:pt x="3370629" y="1384300"/>
                </a:lnTo>
                <a:lnTo>
                  <a:pt x="3384712" y="1358900"/>
                </a:lnTo>
                <a:lnTo>
                  <a:pt x="3404501" y="1333500"/>
                </a:lnTo>
                <a:lnTo>
                  <a:pt x="3444394" y="1270000"/>
                </a:lnTo>
                <a:lnTo>
                  <a:pt x="3464213" y="1244600"/>
                </a:lnTo>
                <a:lnTo>
                  <a:pt x="3482243" y="1219200"/>
                </a:lnTo>
                <a:lnTo>
                  <a:pt x="3500121" y="1193800"/>
                </a:lnTo>
                <a:lnTo>
                  <a:pt x="3517910" y="1155700"/>
                </a:lnTo>
                <a:lnTo>
                  <a:pt x="3535674" y="1130300"/>
                </a:lnTo>
                <a:lnTo>
                  <a:pt x="3539937" y="1130300"/>
                </a:lnTo>
                <a:lnTo>
                  <a:pt x="3544127" y="1117600"/>
                </a:lnTo>
                <a:lnTo>
                  <a:pt x="3548228" y="1104900"/>
                </a:lnTo>
                <a:lnTo>
                  <a:pt x="3552226" y="1104900"/>
                </a:lnTo>
                <a:lnTo>
                  <a:pt x="3578147" y="1054100"/>
                </a:lnTo>
                <a:lnTo>
                  <a:pt x="3586853" y="1041400"/>
                </a:lnTo>
                <a:lnTo>
                  <a:pt x="3587063" y="1041400"/>
                </a:lnTo>
                <a:lnTo>
                  <a:pt x="3593518" y="1028700"/>
                </a:lnTo>
                <a:lnTo>
                  <a:pt x="3599811" y="1016000"/>
                </a:lnTo>
                <a:lnTo>
                  <a:pt x="3605484" y="1016000"/>
                </a:lnTo>
                <a:lnTo>
                  <a:pt x="3610077" y="1003300"/>
                </a:lnTo>
                <a:lnTo>
                  <a:pt x="3609718" y="990600"/>
                </a:lnTo>
                <a:lnTo>
                  <a:pt x="3638136" y="990600"/>
                </a:lnTo>
                <a:lnTo>
                  <a:pt x="3616659" y="1028700"/>
                </a:lnTo>
                <a:lnTo>
                  <a:pt x="3593591" y="1066800"/>
                </a:lnTo>
                <a:lnTo>
                  <a:pt x="3569497" y="1104900"/>
                </a:lnTo>
                <a:lnTo>
                  <a:pt x="3544940" y="1155700"/>
                </a:lnTo>
                <a:lnTo>
                  <a:pt x="3520488" y="1193800"/>
                </a:lnTo>
                <a:lnTo>
                  <a:pt x="3492361" y="1231900"/>
                </a:lnTo>
                <a:lnTo>
                  <a:pt x="3463311" y="1282700"/>
                </a:lnTo>
                <a:lnTo>
                  <a:pt x="3433575" y="1320800"/>
                </a:lnTo>
                <a:lnTo>
                  <a:pt x="3403391" y="1371600"/>
                </a:lnTo>
                <a:lnTo>
                  <a:pt x="3372994" y="1409700"/>
                </a:lnTo>
                <a:lnTo>
                  <a:pt x="3347499" y="1447800"/>
                </a:lnTo>
                <a:lnTo>
                  <a:pt x="3322216" y="1485900"/>
                </a:lnTo>
                <a:lnTo>
                  <a:pt x="3297219" y="1524000"/>
                </a:lnTo>
                <a:lnTo>
                  <a:pt x="3272581" y="1562100"/>
                </a:lnTo>
                <a:lnTo>
                  <a:pt x="3250410" y="1600200"/>
                </a:lnTo>
                <a:lnTo>
                  <a:pt x="3239999" y="1625600"/>
                </a:lnTo>
                <a:lnTo>
                  <a:pt x="3236057" y="1625600"/>
                </a:lnTo>
                <a:lnTo>
                  <a:pt x="3231855" y="1638300"/>
                </a:lnTo>
                <a:lnTo>
                  <a:pt x="3227392" y="1638300"/>
                </a:lnTo>
                <a:lnTo>
                  <a:pt x="3201473" y="1676400"/>
                </a:lnTo>
                <a:lnTo>
                  <a:pt x="3177599" y="1727200"/>
                </a:lnTo>
                <a:lnTo>
                  <a:pt x="3132023" y="1803400"/>
                </a:lnTo>
                <a:lnTo>
                  <a:pt x="3128694" y="1816100"/>
                </a:lnTo>
                <a:lnTo>
                  <a:pt x="3125330" y="1816100"/>
                </a:lnTo>
                <a:lnTo>
                  <a:pt x="3121819" y="1828800"/>
                </a:lnTo>
                <a:lnTo>
                  <a:pt x="3118046" y="1828800"/>
                </a:lnTo>
                <a:lnTo>
                  <a:pt x="3098850" y="1866900"/>
                </a:lnTo>
                <a:lnTo>
                  <a:pt x="3081324" y="1892300"/>
                </a:lnTo>
                <a:lnTo>
                  <a:pt x="3064911" y="1930400"/>
                </a:lnTo>
                <a:lnTo>
                  <a:pt x="3049055" y="1955800"/>
                </a:lnTo>
                <a:lnTo>
                  <a:pt x="3042220" y="1981200"/>
                </a:lnTo>
                <a:lnTo>
                  <a:pt x="3035360" y="1993900"/>
                </a:lnTo>
                <a:lnTo>
                  <a:pt x="3028254" y="2006600"/>
                </a:lnTo>
                <a:lnTo>
                  <a:pt x="3020680" y="2019300"/>
                </a:lnTo>
                <a:lnTo>
                  <a:pt x="3013923" y="2032000"/>
                </a:lnTo>
                <a:lnTo>
                  <a:pt x="3007669" y="2044700"/>
                </a:lnTo>
                <a:lnTo>
                  <a:pt x="3001917" y="2057400"/>
                </a:lnTo>
                <a:lnTo>
                  <a:pt x="2996667" y="2070100"/>
                </a:lnTo>
                <a:lnTo>
                  <a:pt x="2986039" y="2108200"/>
                </a:lnTo>
                <a:lnTo>
                  <a:pt x="2964606" y="2159000"/>
                </a:lnTo>
                <a:lnTo>
                  <a:pt x="2953948" y="2184400"/>
                </a:lnTo>
                <a:lnTo>
                  <a:pt x="2951741" y="2197100"/>
                </a:lnTo>
                <a:lnTo>
                  <a:pt x="2950428" y="2197100"/>
                </a:lnTo>
                <a:lnTo>
                  <a:pt x="2947433" y="2209800"/>
                </a:lnTo>
                <a:lnTo>
                  <a:pt x="2975778" y="2209800"/>
                </a:lnTo>
                <a:lnTo>
                  <a:pt x="2965351" y="2222500"/>
                </a:lnTo>
                <a:lnTo>
                  <a:pt x="2934821" y="2273300"/>
                </a:lnTo>
                <a:lnTo>
                  <a:pt x="2904872" y="2324100"/>
                </a:lnTo>
                <a:lnTo>
                  <a:pt x="2858749" y="2400300"/>
                </a:lnTo>
                <a:lnTo>
                  <a:pt x="2843342" y="2413000"/>
                </a:lnTo>
                <a:lnTo>
                  <a:pt x="2840925" y="2425700"/>
                </a:lnTo>
                <a:close/>
              </a:path>
              <a:path w="4495165" h="4419600">
                <a:moveTo>
                  <a:pt x="1251230" y="2057400"/>
                </a:moveTo>
                <a:lnTo>
                  <a:pt x="1237142" y="2044700"/>
                </a:lnTo>
                <a:lnTo>
                  <a:pt x="1224596" y="2032000"/>
                </a:lnTo>
                <a:lnTo>
                  <a:pt x="1213124" y="2006600"/>
                </a:lnTo>
                <a:lnTo>
                  <a:pt x="1202258" y="1993900"/>
                </a:lnTo>
                <a:lnTo>
                  <a:pt x="1180933" y="1968500"/>
                </a:lnTo>
                <a:lnTo>
                  <a:pt x="1159027" y="1943100"/>
                </a:lnTo>
                <a:lnTo>
                  <a:pt x="1136746" y="1917700"/>
                </a:lnTo>
                <a:lnTo>
                  <a:pt x="1114298" y="1879600"/>
                </a:lnTo>
                <a:lnTo>
                  <a:pt x="1102560" y="1866900"/>
                </a:lnTo>
                <a:lnTo>
                  <a:pt x="1090056" y="1854200"/>
                </a:lnTo>
                <a:lnTo>
                  <a:pt x="1076787" y="1841500"/>
                </a:lnTo>
                <a:lnTo>
                  <a:pt x="1062751" y="1828800"/>
                </a:lnTo>
                <a:lnTo>
                  <a:pt x="1050291" y="1816100"/>
                </a:lnTo>
                <a:lnTo>
                  <a:pt x="1038141" y="1816100"/>
                </a:lnTo>
                <a:lnTo>
                  <a:pt x="1014358" y="1790700"/>
                </a:lnTo>
                <a:lnTo>
                  <a:pt x="935816" y="1714500"/>
                </a:lnTo>
                <a:lnTo>
                  <a:pt x="895806" y="1676400"/>
                </a:lnTo>
                <a:lnTo>
                  <a:pt x="854674" y="1651000"/>
                </a:lnTo>
                <a:lnTo>
                  <a:pt x="848458" y="1638300"/>
                </a:lnTo>
                <a:lnTo>
                  <a:pt x="842424" y="1638300"/>
                </a:lnTo>
                <a:lnTo>
                  <a:pt x="836460" y="1625600"/>
                </a:lnTo>
                <a:lnTo>
                  <a:pt x="830451" y="1625600"/>
                </a:lnTo>
                <a:lnTo>
                  <a:pt x="709597" y="1524000"/>
                </a:lnTo>
                <a:lnTo>
                  <a:pt x="676000" y="1485900"/>
                </a:lnTo>
                <a:lnTo>
                  <a:pt x="574399" y="1409700"/>
                </a:lnTo>
                <a:lnTo>
                  <a:pt x="537769" y="1371600"/>
                </a:lnTo>
                <a:lnTo>
                  <a:pt x="500652" y="1346200"/>
                </a:lnTo>
                <a:lnTo>
                  <a:pt x="424961" y="1295400"/>
                </a:lnTo>
                <a:lnTo>
                  <a:pt x="385799" y="1257300"/>
                </a:lnTo>
                <a:lnTo>
                  <a:pt x="225290" y="1155700"/>
                </a:lnTo>
                <a:lnTo>
                  <a:pt x="178190" y="1130300"/>
                </a:lnTo>
                <a:lnTo>
                  <a:pt x="154362" y="1104900"/>
                </a:lnTo>
                <a:lnTo>
                  <a:pt x="130342" y="1092200"/>
                </a:lnTo>
                <a:lnTo>
                  <a:pt x="89889" y="1079500"/>
                </a:lnTo>
                <a:lnTo>
                  <a:pt x="7800" y="1028700"/>
                </a:lnTo>
                <a:lnTo>
                  <a:pt x="0" y="1028700"/>
                </a:lnTo>
                <a:lnTo>
                  <a:pt x="0" y="1003300"/>
                </a:lnTo>
                <a:lnTo>
                  <a:pt x="22938" y="1016000"/>
                </a:lnTo>
                <a:lnTo>
                  <a:pt x="146764" y="1092200"/>
                </a:lnTo>
                <a:lnTo>
                  <a:pt x="227411" y="1143000"/>
                </a:lnTo>
                <a:lnTo>
                  <a:pt x="267011" y="1168400"/>
                </a:lnTo>
                <a:lnTo>
                  <a:pt x="299757" y="1181100"/>
                </a:lnTo>
                <a:lnTo>
                  <a:pt x="365346" y="1231900"/>
                </a:lnTo>
                <a:lnTo>
                  <a:pt x="397796" y="1244600"/>
                </a:lnTo>
                <a:lnTo>
                  <a:pt x="442938" y="1282700"/>
                </a:lnTo>
                <a:lnTo>
                  <a:pt x="487411" y="1320800"/>
                </a:lnTo>
                <a:lnTo>
                  <a:pt x="531214" y="1346200"/>
                </a:lnTo>
                <a:lnTo>
                  <a:pt x="574347" y="1384300"/>
                </a:lnTo>
                <a:lnTo>
                  <a:pt x="658156" y="1460500"/>
                </a:lnTo>
                <a:lnTo>
                  <a:pt x="700036" y="1485900"/>
                </a:lnTo>
                <a:lnTo>
                  <a:pt x="741807" y="1524000"/>
                </a:lnTo>
                <a:lnTo>
                  <a:pt x="758494" y="1536700"/>
                </a:lnTo>
                <a:lnTo>
                  <a:pt x="791278" y="1562100"/>
                </a:lnTo>
                <a:lnTo>
                  <a:pt x="807699" y="1587500"/>
                </a:lnTo>
                <a:lnTo>
                  <a:pt x="830342" y="1600200"/>
                </a:lnTo>
                <a:lnTo>
                  <a:pt x="852979" y="1625600"/>
                </a:lnTo>
                <a:lnTo>
                  <a:pt x="875610" y="1638300"/>
                </a:lnTo>
                <a:lnTo>
                  <a:pt x="898234" y="1663700"/>
                </a:lnTo>
                <a:lnTo>
                  <a:pt x="937352" y="1701800"/>
                </a:lnTo>
                <a:lnTo>
                  <a:pt x="950411" y="1701800"/>
                </a:lnTo>
                <a:lnTo>
                  <a:pt x="967508" y="1727200"/>
                </a:lnTo>
                <a:lnTo>
                  <a:pt x="976620" y="1727200"/>
                </a:lnTo>
                <a:lnTo>
                  <a:pt x="986772" y="1739900"/>
                </a:lnTo>
                <a:lnTo>
                  <a:pt x="1022370" y="1739900"/>
                </a:lnTo>
                <a:lnTo>
                  <a:pt x="1074679" y="1803400"/>
                </a:lnTo>
                <a:lnTo>
                  <a:pt x="1089311" y="1828800"/>
                </a:lnTo>
                <a:lnTo>
                  <a:pt x="1103658" y="1841500"/>
                </a:lnTo>
                <a:lnTo>
                  <a:pt x="1117965" y="1866900"/>
                </a:lnTo>
                <a:lnTo>
                  <a:pt x="1132479" y="1879600"/>
                </a:lnTo>
                <a:lnTo>
                  <a:pt x="1156536" y="1905000"/>
                </a:lnTo>
                <a:lnTo>
                  <a:pt x="1180110" y="1943100"/>
                </a:lnTo>
                <a:lnTo>
                  <a:pt x="1203133" y="1968500"/>
                </a:lnTo>
                <a:lnTo>
                  <a:pt x="1225536" y="2006600"/>
                </a:lnTo>
                <a:lnTo>
                  <a:pt x="1232390" y="2006600"/>
                </a:lnTo>
                <a:lnTo>
                  <a:pt x="1238957" y="2019300"/>
                </a:lnTo>
                <a:lnTo>
                  <a:pt x="1245237" y="2032000"/>
                </a:lnTo>
                <a:lnTo>
                  <a:pt x="1251230" y="2044700"/>
                </a:lnTo>
                <a:lnTo>
                  <a:pt x="1251230" y="2057400"/>
                </a:lnTo>
                <a:close/>
              </a:path>
              <a:path w="4495165" h="4419600">
                <a:moveTo>
                  <a:pt x="1275959" y="1104900"/>
                </a:moveTo>
                <a:lnTo>
                  <a:pt x="1257798" y="1104900"/>
                </a:lnTo>
                <a:lnTo>
                  <a:pt x="1255374" y="1092200"/>
                </a:lnTo>
                <a:lnTo>
                  <a:pt x="1252649" y="1092200"/>
                </a:lnTo>
                <a:lnTo>
                  <a:pt x="1239947" y="1054100"/>
                </a:lnTo>
                <a:lnTo>
                  <a:pt x="1234295" y="1041400"/>
                </a:lnTo>
                <a:lnTo>
                  <a:pt x="1230003" y="1016000"/>
                </a:lnTo>
                <a:lnTo>
                  <a:pt x="1247867" y="1016000"/>
                </a:lnTo>
                <a:lnTo>
                  <a:pt x="1251558" y="1028700"/>
                </a:lnTo>
                <a:lnTo>
                  <a:pt x="1256465" y="1054100"/>
                </a:lnTo>
                <a:lnTo>
                  <a:pt x="1267466" y="1079500"/>
                </a:lnTo>
                <a:lnTo>
                  <a:pt x="1270574" y="1079500"/>
                </a:lnTo>
                <a:lnTo>
                  <a:pt x="1273405" y="1092200"/>
                </a:lnTo>
                <a:lnTo>
                  <a:pt x="1275959" y="1104900"/>
                </a:lnTo>
                <a:close/>
              </a:path>
              <a:path w="4495165" h="4419600">
                <a:moveTo>
                  <a:pt x="2975778" y="2209800"/>
                </a:moveTo>
                <a:lnTo>
                  <a:pt x="2960569" y="2209800"/>
                </a:lnTo>
                <a:lnTo>
                  <a:pt x="2963546" y="2197100"/>
                </a:lnTo>
                <a:lnTo>
                  <a:pt x="2966191" y="2197100"/>
                </a:lnTo>
                <a:lnTo>
                  <a:pt x="2977791" y="2184400"/>
                </a:lnTo>
                <a:lnTo>
                  <a:pt x="2989712" y="2159000"/>
                </a:lnTo>
                <a:lnTo>
                  <a:pt x="3013902" y="2133600"/>
                </a:lnTo>
                <a:lnTo>
                  <a:pt x="3041010" y="2095500"/>
                </a:lnTo>
                <a:lnTo>
                  <a:pt x="3094689" y="2019300"/>
                </a:lnTo>
                <a:lnTo>
                  <a:pt x="3121427" y="1968500"/>
                </a:lnTo>
                <a:lnTo>
                  <a:pt x="3149100" y="1930400"/>
                </a:lnTo>
                <a:lnTo>
                  <a:pt x="3149888" y="1930400"/>
                </a:lnTo>
                <a:lnTo>
                  <a:pt x="3175495" y="1892300"/>
                </a:lnTo>
                <a:lnTo>
                  <a:pt x="3200193" y="1866900"/>
                </a:lnTo>
                <a:lnTo>
                  <a:pt x="3224961" y="1828800"/>
                </a:lnTo>
                <a:lnTo>
                  <a:pt x="3249881" y="1803400"/>
                </a:lnTo>
                <a:lnTo>
                  <a:pt x="3263292" y="1778000"/>
                </a:lnTo>
                <a:lnTo>
                  <a:pt x="3276975" y="1765300"/>
                </a:lnTo>
                <a:lnTo>
                  <a:pt x="3290706" y="1739900"/>
                </a:lnTo>
                <a:lnTo>
                  <a:pt x="3304265" y="1727200"/>
                </a:lnTo>
                <a:lnTo>
                  <a:pt x="3337006" y="1689100"/>
                </a:lnTo>
                <a:lnTo>
                  <a:pt x="3370735" y="1651000"/>
                </a:lnTo>
                <a:lnTo>
                  <a:pt x="3405281" y="1600200"/>
                </a:lnTo>
                <a:lnTo>
                  <a:pt x="3440474" y="1562100"/>
                </a:lnTo>
                <a:lnTo>
                  <a:pt x="3476140" y="1524000"/>
                </a:lnTo>
                <a:lnTo>
                  <a:pt x="3511033" y="1485900"/>
                </a:lnTo>
                <a:lnTo>
                  <a:pt x="3717531" y="1257300"/>
                </a:lnTo>
                <a:lnTo>
                  <a:pt x="3792257" y="1181100"/>
                </a:lnTo>
                <a:lnTo>
                  <a:pt x="3830873" y="1143000"/>
                </a:lnTo>
                <a:lnTo>
                  <a:pt x="3871278" y="1104900"/>
                </a:lnTo>
                <a:lnTo>
                  <a:pt x="3886454" y="1079500"/>
                </a:lnTo>
                <a:lnTo>
                  <a:pt x="3930811" y="1041400"/>
                </a:lnTo>
                <a:lnTo>
                  <a:pt x="3945141" y="1041400"/>
                </a:lnTo>
                <a:lnTo>
                  <a:pt x="3942529" y="1054100"/>
                </a:lnTo>
                <a:lnTo>
                  <a:pt x="3940399" y="1054100"/>
                </a:lnTo>
                <a:lnTo>
                  <a:pt x="3937842" y="1066800"/>
                </a:lnTo>
                <a:lnTo>
                  <a:pt x="3931126" y="1079500"/>
                </a:lnTo>
                <a:lnTo>
                  <a:pt x="3926765" y="1079500"/>
                </a:lnTo>
                <a:lnTo>
                  <a:pt x="3870811" y="1168400"/>
                </a:lnTo>
                <a:lnTo>
                  <a:pt x="3836408" y="1219200"/>
                </a:lnTo>
                <a:lnTo>
                  <a:pt x="3772292" y="1219200"/>
                </a:lnTo>
                <a:lnTo>
                  <a:pt x="3767713" y="1231900"/>
                </a:lnTo>
                <a:lnTo>
                  <a:pt x="3740636" y="1257300"/>
                </a:lnTo>
                <a:lnTo>
                  <a:pt x="3713421" y="1295400"/>
                </a:lnTo>
                <a:lnTo>
                  <a:pt x="3659208" y="1346200"/>
                </a:lnTo>
                <a:lnTo>
                  <a:pt x="3488962" y="1536700"/>
                </a:lnTo>
                <a:lnTo>
                  <a:pt x="3454598" y="1574800"/>
                </a:lnTo>
                <a:lnTo>
                  <a:pt x="3421163" y="1612900"/>
                </a:lnTo>
                <a:lnTo>
                  <a:pt x="3388417" y="1651000"/>
                </a:lnTo>
                <a:lnTo>
                  <a:pt x="3356500" y="1689100"/>
                </a:lnTo>
                <a:lnTo>
                  <a:pt x="3325547" y="1727200"/>
                </a:lnTo>
                <a:lnTo>
                  <a:pt x="3299015" y="1765300"/>
                </a:lnTo>
                <a:lnTo>
                  <a:pt x="3272503" y="1790700"/>
                </a:lnTo>
                <a:lnTo>
                  <a:pt x="3246661" y="1828800"/>
                </a:lnTo>
                <a:lnTo>
                  <a:pt x="3222139" y="1866900"/>
                </a:lnTo>
                <a:lnTo>
                  <a:pt x="3216779" y="1866900"/>
                </a:lnTo>
                <a:lnTo>
                  <a:pt x="3213784" y="1879600"/>
                </a:lnTo>
                <a:lnTo>
                  <a:pt x="3185940" y="1905000"/>
                </a:lnTo>
                <a:lnTo>
                  <a:pt x="3159702" y="1943100"/>
                </a:lnTo>
                <a:lnTo>
                  <a:pt x="3108694" y="2019300"/>
                </a:lnTo>
                <a:lnTo>
                  <a:pt x="3069036" y="2082800"/>
                </a:lnTo>
                <a:lnTo>
                  <a:pt x="3049079" y="2108200"/>
                </a:lnTo>
                <a:lnTo>
                  <a:pt x="3028826" y="2133600"/>
                </a:lnTo>
                <a:lnTo>
                  <a:pt x="2996631" y="2184400"/>
                </a:lnTo>
                <a:lnTo>
                  <a:pt x="2975778" y="2209800"/>
                </a:lnTo>
                <a:close/>
              </a:path>
              <a:path w="4495165" h="4419600">
                <a:moveTo>
                  <a:pt x="2069985" y="3149600"/>
                </a:moveTo>
                <a:lnTo>
                  <a:pt x="2046287" y="3149600"/>
                </a:lnTo>
                <a:lnTo>
                  <a:pt x="2043318" y="3136900"/>
                </a:lnTo>
                <a:lnTo>
                  <a:pt x="2039876" y="3136900"/>
                </a:lnTo>
                <a:lnTo>
                  <a:pt x="2035961" y="3124200"/>
                </a:lnTo>
                <a:lnTo>
                  <a:pt x="2031575" y="3124200"/>
                </a:lnTo>
                <a:lnTo>
                  <a:pt x="2012434" y="3098800"/>
                </a:lnTo>
                <a:lnTo>
                  <a:pt x="1993716" y="3073400"/>
                </a:lnTo>
                <a:lnTo>
                  <a:pt x="1975196" y="3048000"/>
                </a:lnTo>
                <a:lnTo>
                  <a:pt x="1912652" y="2959100"/>
                </a:lnTo>
                <a:lnTo>
                  <a:pt x="1890306" y="2933700"/>
                </a:lnTo>
                <a:lnTo>
                  <a:pt x="1867319" y="2908300"/>
                </a:lnTo>
                <a:lnTo>
                  <a:pt x="1834751" y="2870200"/>
                </a:lnTo>
                <a:lnTo>
                  <a:pt x="1769763" y="2781300"/>
                </a:lnTo>
                <a:lnTo>
                  <a:pt x="1671553" y="2667000"/>
                </a:lnTo>
                <a:lnTo>
                  <a:pt x="1638329" y="2628900"/>
                </a:lnTo>
                <a:lnTo>
                  <a:pt x="1610862" y="2590800"/>
                </a:lnTo>
                <a:lnTo>
                  <a:pt x="1583675" y="2565400"/>
                </a:lnTo>
                <a:lnTo>
                  <a:pt x="1556361" y="2527300"/>
                </a:lnTo>
                <a:lnTo>
                  <a:pt x="1528510" y="2489200"/>
                </a:lnTo>
                <a:lnTo>
                  <a:pt x="1497421" y="2463800"/>
                </a:lnTo>
                <a:lnTo>
                  <a:pt x="1405397" y="2349500"/>
                </a:lnTo>
                <a:lnTo>
                  <a:pt x="1372309" y="2311400"/>
                </a:lnTo>
                <a:lnTo>
                  <a:pt x="1305548" y="2235200"/>
                </a:lnTo>
                <a:lnTo>
                  <a:pt x="1271637" y="2197100"/>
                </a:lnTo>
                <a:lnTo>
                  <a:pt x="1237212" y="2159000"/>
                </a:lnTo>
                <a:lnTo>
                  <a:pt x="1202153" y="2120900"/>
                </a:lnTo>
                <a:lnTo>
                  <a:pt x="1163810" y="2082800"/>
                </a:lnTo>
                <a:lnTo>
                  <a:pt x="1088050" y="2006600"/>
                </a:lnTo>
                <a:lnTo>
                  <a:pt x="1050298" y="1955800"/>
                </a:lnTo>
                <a:lnTo>
                  <a:pt x="978219" y="1879600"/>
                </a:lnTo>
                <a:lnTo>
                  <a:pt x="941719" y="1841500"/>
                </a:lnTo>
                <a:lnTo>
                  <a:pt x="904677" y="1803400"/>
                </a:lnTo>
                <a:lnTo>
                  <a:pt x="866917" y="1765300"/>
                </a:lnTo>
                <a:lnTo>
                  <a:pt x="830020" y="1739900"/>
                </a:lnTo>
                <a:lnTo>
                  <a:pt x="719207" y="1625600"/>
                </a:lnTo>
                <a:lnTo>
                  <a:pt x="682228" y="1600200"/>
                </a:lnTo>
                <a:lnTo>
                  <a:pt x="626707" y="1536700"/>
                </a:lnTo>
                <a:lnTo>
                  <a:pt x="589309" y="1511300"/>
                </a:lnTo>
                <a:lnTo>
                  <a:pt x="570195" y="1485900"/>
                </a:lnTo>
                <a:lnTo>
                  <a:pt x="527001" y="1460500"/>
                </a:lnTo>
                <a:lnTo>
                  <a:pt x="396797" y="1346200"/>
                </a:lnTo>
                <a:lnTo>
                  <a:pt x="358681" y="1308100"/>
                </a:lnTo>
                <a:lnTo>
                  <a:pt x="280813" y="1257300"/>
                </a:lnTo>
                <a:lnTo>
                  <a:pt x="241059" y="1219200"/>
                </a:lnTo>
                <a:lnTo>
                  <a:pt x="159915" y="1168400"/>
                </a:lnTo>
                <a:lnTo>
                  <a:pt x="76588" y="1117600"/>
                </a:lnTo>
                <a:lnTo>
                  <a:pt x="46831" y="1104900"/>
                </a:lnTo>
                <a:lnTo>
                  <a:pt x="0" y="1066800"/>
                </a:lnTo>
                <a:lnTo>
                  <a:pt x="0" y="1054100"/>
                </a:lnTo>
                <a:lnTo>
                  <a:pt x="7313" y="1054100"/>
                </a:lnTo>
                <a:lnTo>
                  <a:pt x="29298" y="1066800"/>
                </a:lnTo>
                <a:lnTo>
                  <a:pt x="115076" y="1117600"/>
                </a:lnTo>
                <a:lnTo>
                  <a:pt x="157228" y="1143000"/>
                </a:lnTo>
                <a:lnTo>
                  <a:pt x="198888" y="1181100"/>
                </a:lnTo>
                <a:lnTo>
                  <a:pt x="240055" y="1206500"/>
                </a:lnTo>
                <a:lnTo>
                  <a:pt x="282119" y="1231900"/>
                </a:lnTo>
                <a:lnTo>
                  <a:pt x="323530" y="1270000"/>
                </a:lnTo>
                <a:lnTo>
                  <a:pt x="364327" y="1295400"/>
                </a:lnTo>
                <a:lnTo>
                  <a:pt x="404552" y="1333500"/>
                </a:lnTo>
                <a:lnTo>
                  <a:pt x="444245" y="1358900"/>
                </a:lnTo>
                <a:lnTo>
                  <a:pt x="465397" y="1384300"/>
                </a:lnTo>
                <a:lnTo>
                  <a:pt x="486642" y="1397000"/>
                </a:lnTo>
                <a:lnTo>
                  <a:pt x="507917" y="1422400"/>
                </a:lnTo>
                <a:lnTo>
                  <a:pt x="529158" y="1435100"/>
                </a:lnTo>
                <a:lnTo>
                  <a:pt x="552198" y="1460500"/>
                </a:lnTo>
                <a:lnTo>
                  <a:pt x="575272" y="1473200"/>
                </a:lnTo>
                <a:lnTo>
                  <a:pt x="598120" y="1498600"/>
                </a:lnTo>
                <a:lnTo>
                  <a:pt x="620481" y="1511300"/>
                </a:lnTo>
                <a:lnTo>
                  <a:pt x="815528" y="1701800"/>
                </a:lnTo>
                <a:lnTo>
                  <a:pt x="851001" y="1727200"/>
                </a:lnTo>
                <a:lnTo>
                  <a:pt x="886109" y="1765300"/>
                </a:lnTo>
                <a:lnTo>
                  <a:pt x="920853" y="1803400"/>
                </a:lnTo>
                <a:lnTo>
                  <a:pt x="955233" y="1828800"/>
                </a:lnTo>
                <a:lnTo>
                  <a:pt x="989248" y="1866900"/>
                </a:lnTo>
                <a:lnTo>
                  <a:pt x="1022898" y="1905000"/>
                </a:lnTo>
                <a:lnTo>
                  <a:pt x="1056183" y="1943100"/>
                </a:lnTo>
                <a:lnTo>
                  <a:pt x="1158066" y="2057400"/>
                </a:lnTo>
                <a:lnTo>
                  <a:pt x="1192329" y="2082800"/>
                </a:lnTo>
                <a:lnTo>
                  <a:pt x="1226744" y="2120900"/>
                </a:lnTo>
                <a:lnTo>
                  <a:pt x="1261701" y="2159000"/>
                </a:lnTo>
                <a:lnTo>
                  <a:pt x="1296195" y="2197100"/>
                </a:lnTo>
                <a:lnTo>
                  <a:pt x="1330000" y="2235200"/>
                </a:lnTo>
                <a:lnTo>
                  <a:pt x="1362888" y="2273300"/>
                </a:lnTo>
                <a:lnTo>
                  <a:pt x="1391789" y="2311400"/>
                </a:lnTo>
                <a:lnTo>
                  <a:pt x="1421095" y="2349500"/>
                </a:lnTo>
                <a:lnTo>
                  <a:pt x="1450656" y="2374900"/>
                </a:lnTo>
                <a:lnTo>
                  <a:pt x="1480326" y="2413000"/>
                </a:lnTo>
                <a:lnTo>
                  <a:pt x="1513643" y="2451100"/>
                </a:lnTo>
                <a:lnTo>
                  <a:pt x="1677054" y="2641600"/>
                </a:lnTo>
                <a:lnTo>
                  <a:pt x="1709456" y="2679700"/>
                </a:lnTo>
                <a:lnTo>
                  <a:pt x="1741696" y="2730500"/>
                </a:lnTo>
                <a:lnTo>
                  <a:pt x="1838105" y="2844800"/>
                </a:lnTo>
                <a:lnTo>
                  <a:pt x="1867095" y="2882900"/>
                </a:lnTo>
                <a:lnTo>
                  <a:pt x="1895677" y="2921000"/>
                </a:lnTo>
                <a:lnTo>
                  <a:pt x="1923851" y="2946400"/>
                </a:lnTo>
                <a:lnTo>
                  <a:pt x="1951618" y="2984500"/>
                </a:lnTo>
                <a:lnTo>
                  <a:pt x="1978977" y="3022600"/>
                </a:lnTo>
                <a:lnTo>
                  <a:pt x="2000951" y="3060700"/>
                </a:lnTo>
                <a:lnTo>
                  <a:pt x="2023378" y="3086100"/>
                </a:lnTo>
                <a:lnTo>
                  <a:pt x="2046041" y="3111500"/>
                </a:lnTo>
                <a:lnTo>
                  <a:pt x="2069985" y="3149600"/>
                </a:lnTo>
                <a:close/>
              </a:path>
              <a:path w="4495165" h="4419600">
                <a:moveTo>
                  <a:pt x="1303870" y="1181100"/>
                </a:moveTo>
                <a:lnTo>
                  <a:pt x="1280208" y="1181100"/>
                </a:lnTo>
                <a:lnTo>
                  <a:pt x="1279508" y="1168400"/>
                </a:lnTo>
                <a:lnTo>
                  <a:pt x="1278397" y="1168400"/>
                </a:lnTo>
                <a:lnTo>
                  <a:pt x="1265042" y="1130300"/>
                </a:lnTo>
                <a:lnTo>
                  <a:pt x="1259919" y="1104900"/>
                </a:lnTo>
                <a:lnTo>
                  <a:pt x="1278238" y="1104900"/>
                </a:lnTo>
                <a:lnTo>
                  <a:pt x="1281967" y="1117600"/>
                </a:lnTo>
                <a:lnTo>
                  <a:pt x="1286258" y="1130300"/>
                </a:lnTo>
                <a:lnTo>
                  <a:pt x="1291110" y="1143000"/>
                </a:lnTo>
                <a:lnTo>
                  <a:pt x="1296524" y="1155700"/>
                </a:lnTo>
                <a:lnTo>
                  <a:pt x="1300345" y="1168400"/>
                </a:lnTo>
                <a:lnTo>
                  <a:pt x="1303870" y="1181100"/>
                </a:lnTo>
                <a:close/>
              </a:path>
              <a:path w="4495165" h="4419600">
                <a:moveTo>
                  <a:pt x="124608" y="1206500"/>
                </a:moveTo>
                <a:lnTo>
                  <a:pt x="92451" y="1206500"/>
                </a:lnTo>
                <a:lnTo>
                  <a:pt x="80897" y="1193800"/>
                </a:lnTo>
                <a:lnTo>
                  <a:pt x="38716" y="1168400"/>
                </a:lnTo>
                <a:lnTo>
                  <a:pt x="0" y="1143000"/>
                </a:lnTo>
                <a:lnTo>
                  <a:pt x="0" y="1117600"/>
                </a:lnTo>
                <a:lnTo>
                  <a:pt x="12996" y="1130300"/>
                </a:lnTo>
                <a:lnTo>
                  <a:pt x="58048" y="1155700"/>
                </a:lnTo>
                <a:lnTo>
                  <a:pt x="103228" y="1193800"/>
                </a:lnTo>
                <a:lnTo>
                  <a:pt x="113911" y="1193800"/>
                </a:lnTo>
                <a:lnTo>
                  <a:pt x="124608" y="1206500"/>
                </a:lnTo>
                <a:close/>
              </a:path>
              <a:path w="4495165" h="4419600">
                <a:moveTo>
                  <a:pt x="1209962" y="1320800"/>
                </a:moveTo>
                <a:lnTo>
                  <a:pt x="1184603" y="1320800"/>
                </a:lnTo>
                <a:lnTo>
                  <a:pt x="1182062" y="1308100"/>
                </a:lnTo>
                <a:lnTo>
                  <a:pt x="1178664" y="1295400"/>
                </a:lnTo>
                <a:lnTo>
                  <a:pt x="1175093" y="1295400"/>
                </a:lnTo>
                <a:lnTo>
                  <a:pt x="1159658" y="1257300"/>
                </a:lnTo>
                <a:lnTo>
                  <a:pt x="1144197" y="1231900"/>
                </a:lnTo>
                <a:lnTo>
                  <a:pt x="1128709" y="1193800"/>
                </a:lnTo>
                <a:lnTo>
                  <a:pt x="1113195" y="1168400"/>
                </a:lnTo>
                <a:lnTo>
                  <a:pt x="1110731" y="1155700"/>
                </a:lnTo>
                <a:lnTo>
                  <a:pt x="1130798" y="1155700"/>
                </a:lnTo>
                <a:lnTo>
                  <a:pt x="1205004" y="1308100"/>
                </a:lnTo>
                <a:lnTo>
                  <a:pt x="1209962" y="1320800"/>
                </a:lnTo>
                <a:close/>
              </a:path>
              <a:path w="4495165" h="4419600">
                <a:moveTo>
                  <a:pt x="1278801" y="1460500"/>
                </a:moveTo>
                <a:lnTo>
                  <a:pt x="1259835" y="1460500"/>
                </a:lnTo>
                <a:lnTo>
                  <a:pt x="1254761" y="1447800"/>
                </a:lnTo>
                <a:lnTo>
                  <a:pt x="1249339" y="1435100"/>
                </a:lnTo>
                <a:lnTo>
                  <a:pt x="1223094" y="1409700"/>
                </a:lnTo>
                <a:lnTo>
                  <a:pt x="1196032" y="1371600"/>
                </a:lnTo>
                <a:lnTo>
                  <a:pt x="1169167" y="1333500"/>
                </a:lnTo>
                <a:lnTo>
                  <a:pt x="1143513" y="1295400"/>
                </a:lnTo>
                <a:lnTo>
                  <a:pt x="1122231" y="1270000"/>
                </a:lnTo>
                <a:lnTo>
                  <a:pt x="1100624" y="1244600"/>
                </a:lnTo>
                <a:lnTo>
                  <a:pt x="1079627" y="1206500"/>
                </a:lnTo>
                <a:lnTo>
                  <a:pt x="1060177" y="1181100"/>
                </a:lnTo>
                <a:lnTo>
                  <a:pt x="1056957" y="1168400"/>
                </a:lnTo>
                <a:lnTo>
                  <a:pt x="1075310" y="1168400"/>
                </a:lnTo>
                <a:lnTo>
                  <a:pt x="1088919" y="1193800"/>
                </a:lnTo>
                <a:lnTo>
                  <a:pt x="1103789" y="1219200"/>
                </a:lnTo>
                <a:lnTo>
                  <a:pt x="1134791" y="1257300"/>
                </a:lnTo>
                <a:lnTo>
                  <a:pt x="1145559" y="1270000"/>
                </a:lnTo>
                <a:lnTo>
                  <a:pt x="1156538" y="1295400"/>
                </a:lnTo>
                <a:lnTo>
                  <a:pt x="1178876" y="1320800"/>
                </a:lnTo>
                <a:lnTo>
                  <a:pt x="1209962" y="1320800"/>
                </a:lnTo>
                <a:lnTo>
                  <a:pt x="1229792" y="1371600"/>
                </a:lnTo>
                <a:lnTo>
                  <a:pt x="1239176" y="1384300"/>
                </a:lnTo>
                <a:lnTo>
                  <a:pt x="1248899" y="1409700"/>
                </a:lnTo>
                <a:lnTo>
                  <a:pt x="1259578" y="1422400"/>
                </a:lnTo>
                <a:lnTo>
                  <a:pt x="1271828" y="1447800"/>
                </a:lnTo>
                <a:lnTo>
                  <a:pt x="1275462" y="1447800"/>
                </a:lnTo>
                <a:lnTo>
                  <a:pt x="1278801" y="1460500"/>
                </a:lnTo>
                <a:close/>
              </a:path>
              <a:path w="4495165" h="4419600">
                <a:moveTo>
                  <a:pt x="1103673" y="2095500"/>
                </a:moveTo>
                <a:lnTo>
                  <a:pt x="1063889" y="2095500"/>
                </a:lnTo>
                <a:lnTo>
                  <a:pt x="1064407" y="2082800"/>
                </a:lnTo>
                <a:lnTo>
                  <a:pt x="1060913" y="2082800"/>
                </a:lnTo>
                <a:lnTo>
                  <a:pt x="1049394" y="2070100"/>
                </a:lnTo>
                <a:lnTo>
                  <a:pt x="1037727" y="2057400"/>
                </a:lnTo>
                <a:lnTo>
                  <a:pt x="1014148" y="2032000"/>
                </a:lnTo>
                <a:lnTo>
                  <a:pt x="882418" y="1879600"/>
                </a:lnTo>
                <a:lnTo>
                  <a:pt x="845253" y="1841500"/>
                </a:lnTo>
                <a:lnTo>
                  <a:pt x="807679" y="1803400"/>
                </a:lnTo>
                <a:lnTo>
                  <a:pt x="769563" y="1765300"/>
                </a:lnTo>
                <a:lnTo>
                  <a:pt x="730773" y="1727200"/>
                </a:lnTo>
                <a:lnTo>
                  <a:pt x="696679" y="1701800"/>
                </a:lnTo>
                <a:lnTo>
                  <a:pt x="628234" y="1625600"/>
                </a:lnTo>
                <a:lnTo>
                  <a:pt x="593578" y="1600200"/>
                </a:lnTo>
                <a:lnTo>
                  <a:pt x="553716" y="1562100"/>
                </a:lnTo>
                <a:lnTo>
                  <a:pt x="513398" y="1524000"/>
                </a:lnTo>
                <a:lnTo>
                  <a:pt x="472624" y="1485900"/>
                </a:lnTo>
                <a:lnTo>
                  <a:pt x="431394" y="1460500"/>
                </a:lnTo>
                <a:lnTo>
                  <a:pt x="347566" y="1384300"/>
                </a:lnTo>
                <a:lnTo>
                  <a:pt x="304968" y="1358900"/>
                </a:lnTo>
                <a:lnTo>
                  <a:pt x="261914" y="1320800"/>
                </a:lnTo>
                <a:lnTo>
                  <a:pt x="127084" y="1219200"/>
                </a:lnTo>
                <a:lnTo>
                  <a:pt x="115678" y="1219200"/>
                </a:lnTo>
                <a:lnTo>
                  <a:pt x="104089" y="1206500"/>
                </a:lnTo>
                <a:lnTo>
                  <a:pt x="135216" y="1206500"/>
                </a:lnTo>
                <a:lnTo>
                  <a:pt x="145632" y="1219200"/>
                </a:lnTo>
                <a:lnTo>
                  <a:pt x="283878" y="1320800"/>
                </a:lnTo>
                <a:lnTo>
                  <a:pt x="363129" y="1371600"/>
                </a:lnTo>
                <a:lnTo>
                  <a:pt x="401908" y="1409700"/>
                </a:lnTo>
                <a:lnTo>
                  <a:pt x="440222" y="1435100"/>
                </a:lnTo>
                <a:lnTo>
                  <a:pt x="478146" y="1473200"/>
                </a:lnTo>
                <a:lnTo>
                  <a:pt x="515753" y="1498600"/>
                </a:lnTo>
                <a:lnTo>
                  <a:pt x="553118" y="1536700"/>
                </a:lnTo>
                <a:lnTo>
                  <a:pt x="587616" y="1562100"/>
                </a:lnTo>
                <a:lnTo>
                  <a:pt x="621643" y="1600200"/>
                </a:lnTo>
                <a:lnTo>
                  <a:pt x="655318" y="1625600"/>
                </a:lnTo>
                <a:lnTo>
                  <a:pt x="688765" y="1663700"/>
                </a:lnTo>
                <a:lnTo>
                  <a:pt x="722103" y="1689100"/>
                </a:lnTo>
                <a:lnTo>
                  <a:pt x="756776" y="1727200"/>
                </a:lnTo>
                <a:lnTo>
                  <a:pt x="825137" y="1803400"/>
                </a:lnTo>
                <a:lnTo>
                  <a:pt x="859455" y="1828800"/>
                </a:lnTo>
                <a:lnTo>
                  <a:pt x="866026" y="1841500"/>
                </a:lnTo>
                <a:lnTo>
                  <a:pt x="872532" y="1841500"/>
                </a:lnTo>
                <a:lnTo>
                  <a:pt x="878911" y="1854200"/>
                </a:lnTo>
                <a:lnTo>
                  <a:pt x="885097" y="1854200"/>
                </a:lnTo>
                <a:lnTo>
                  <a:pt x="917421" y="1892300"/>
                </a:lnTo>
                <a:lnTo>
                  <a:pt x="1015881" y="2006600"/>
                </a:lnTo>
                <a:lnTo>
                  <a:pt x="1103673" y="2095500"/>
                </a:lnTo>
                <a:close/>
              </a:path>
              <a:path w="4495165" h="4419600">
                <a:moveTo>
                  <a:pt x="2493346" y="3213100"/>
                </a:moveTo>
                <a:lnTo>
                  <a:pt x="2469695" y="3213100"/>
                </a:lnTo>
                <a:lnTo>
                  <a:pt x="2494529" y="3175000"/>
                </a:lnTo>
                <a:lnTo>
                  <a:pt x="2506870" y="3149600"/>
                </a:lnTo>
                <a:lnTo>
                  <a:pt x="2519087" y="3124200"/>
                </a:lnTo>
                <a:lnTo>
                  <a:pt x="2538283" y="3086100"/>
                </a:lnTo>
                <a:lnTo>
                  <a:pt x="2557380" y="3060700"/>
                </a:lnTo>
                <a:lnTo>
                  <a:pt x="2576575" y="3022600"/>
                </a:lnTo>
                <a:lnTo>
                  <a:pt x="2596066" y="2984500"/>
                </a:lnTo>
                <a:lnTo>
                  <a:pt x="2618851" y="2946400"/>
                </a:lnTo>
                <a:lnTo>
                  <a:pt x="2641848" y="2908300"/>
                </a:lnTo>
                <a:lnTo>
                  <a:pt x="2664929" y="2857500"/>
                </a:lnTo>
                <a:lnTo>
                  <a:pt x="2687963" y="2819400"/>
                </a:lnTo>
                <a:lnTo>
                  <a:pt x="2710824" y="2781300"/>
                </a:lnTo>
                <a:lnTo>
                  <a:pt x="2736662" y="2743200"/>
                </a:lnTo>
                <a:lnTo>
                  <a:pt x="2787957" y="2641600"/>
                </a:lnTo>
                <a:lnTo>
                  <a:pt x="2813469" y="2603500"/>
                </a:lnTo>
                <a:lnTo>
                  <a:pt x="2864364" y="2501900"/>
                </a:lnTo>
                <a:lnTo>
                  <a:pt x="2890094" y="2463800"/>
                </a:lnTo>
                <a:lnTo>
                  <a:pt x="2916515" y="2413000"/>
                </a:lnTo>
                <a:lnTo>
                  <a:pt x="2944019" y="2374900"/>
                </a:lnTo>
                <a:lnTo>
                  <a:pt x="2970810" y="2324100"/>
                </a:lnTo>
                <a:lnTo>
                  <a:pt x="3051541" y="2209800"/>
                </a:lnTo>
                <a:lnTo>
                  <a:pt x="3078755" y="2159000"/>
                </a:lnTo>
                <a:lnTo>
                  <a:pt x="3106213" y="2120900"/>
                </a:lnTo>
                <a:lnTo>
                  <a:pt x="3133969" y="2082800"/>
                </a:lnTo>
                <a:lnTo>
                  <a:pt x="3161961" y="2044700"/>
                </a:lnTo>
                <a:lnTo>
                  <a:pt x="3190161" y="1993900"/>
                </a:lnTo>
                <a:lnTo>
                  <a:pt x="3218671" y="1955800"/>
                </a:lnTo>
                <a:lnTo>
                  <a:pt x="3247596" y="1917700"/>
                </a:lnTo>
                <a:lnTo>
                  <a:pt x="3277039" y="1879600"/>
                </a:lnTo>
                <a:lnTo>
                  <a:pt x="3307104" y="1841500"/>
                </a:lnTo>
                <a:lnTo>
                  <a:pt x="3337896" y="1803400"/>
                </a:lnTo>
                <a:lnTo>
                  <a:pt x="3359598" y="1778000"/>
                </a:lnTo>
                <a:lnTo>
                  <a:pt x="3381075" y="1739900"/>
                </a:lnTo>
                <a:lnTo>
                  <a:pt x="3402255" y="1714500"/>
                </a:lnTo>
                <a:lnTo>
                  <a:pt x="3423071" y="1689100"/>
                </a:lnTo>
                <a:lnTo>
                  <a:pt x="3450262" y="1651000"/>
                </a:lnTo>
                <a:lnTo>
                  <a:pt x="3477921" y="1612900"/>
                </a:lnTo>
                <a:lnTo>
                  <a:pt x="3533678" y="1549400"/>
                </a:lnTo>
                <a:lnTo>
                  <a:pt x="3738183" y="1282700"/>
                </a:lnTo>
                <a:lnTo>
                  <a:pt x="3783582" y="1219200"/>
                </a:lnTo>
                <a:lnTo>
                  <a:pt x="3836408" y="1219200"/>
                </a:lnTo>
                <a:lnTo>
                  <a:pt x="3819258" y="1244600"/>
                </a:lnTo>
                <a:lnTo>
                  <a:pt x="3810753" y="1257300"/>
                </a:lnTo>
                <a:lnTo>
                  <a:pt x="3779062" y="1257300"/>
                </a:lnTo>
                <a:lnTo>
                  <a:pt x="3778111" y="1270000"/>
                </a:lnTo>
                <a:lnTo>
                  <a:pt x="3771033" y="1270000"/>
                </a:lnTo>
                <a:lnTo>
                  <a:pt x="3766777" y="1282700"/>
                </a:lnTo>
                <a:lnTo>
                  <a:pt x="3762879" y="1282700"/>
                </a:lnTo>
                <a:lnTo>
                  <a:pt x="3706616" y="1358900"/>
                </a:lnTo>
                <a:lnTo>
                  <a:pt x="3678643" y="1384300"/>
                </a:lnTo>
                <a:lnTo>
                  <a:pt x="3650906" y="1422400"/>
                </a:lnTo>
                <a:lnTo>
                  <a:pt x="3532785" y="1574800"/>
                </a:lnTo>
                <a:lnTo>
                  <a:pt x="3451785" y="1689100"/>
                </a:lnTo>
                <a:lnTo>
                  <a:pt x="3424805" y="1714500"/>
                </a:lnTo>
                <a:lnTo>
                  <a:pt x="3402258" y="1752600"/>
                </a:lnTo>
                <a:lnTo>
                  <a:pt x="3357224" y="1803400"/>
                </a:lnTo>
                <a:lnTo>
                  <a:pt x="3334323" y="1841500"/>
                </a:lnTo>
                <a:lnTo>
                  <a:pt x="3300050" y="1879600"/>
                </a:lnTo>
                <a:lnTo>
                  <a:pt x="3266684" y="1930400"/>
                </a:lnTo>
                <a:lnTo>
                  <a:pt x="3234126" y="1968500"/>
                </a:lnTo>
                <a:lnTo>
                  <a:pt x="3202277" y="2019300"/>
                </a:lnTo>
                <a:lnTo>
                  <a:pt x="3172674" y="2057400"/>
                </a:lnTo>
                <a:lnTo>
                  <a:pt x="3143393" y="2095500"/>
                </a:lnTo>
                <a:lnTo>
                  <a:pt x="3114403" y="2146300"/>
                </a:lnTo>
                <a:lnTo>
                  <a:pt x="3085672" y="2184400"/>
                </a:lnTo>
                <a:lnTo>
                  <a:pt x="3057169" y="2235200"/>
                </a:lnTo>
                <a:lnTo>
                  <a:pt x="3028863" y="2273300"/>
                </a:lnTo>
                <a:lnTo>
                  <a:pt x="3000722" y="2324100"/>
                </a:lnTo>
                <a:lnTo>
                  <a:pt x="2944807" y="2400300"/>
                </a:lnTo>
                <a:lnTo>
                  <a:pt x="2917730" y="2451100"/>
                </a:lnTo>
                <a:lnTo>
                  <a:pt x="2891882" y="2489200"/>
                </a:lnTo>
                <a:lnTo>
                  <a:pt x="2866725" y="2540000"/>
                </a:lnTo>
                <a:lnTo>
                  <a:pt x="2841721" y="2590800"/>
                </a:lnTo>
                <a:lnTo>
                  <a:pt x="2816335" y="2628900"/>
                </a:lnTo>
                <a:lnTo>
                  <a:pt x="2791811" y="2679700"/>
                </a:lnTo>
                <a:lnTo>
                  <a:pt x="2767461" y="2717800"/>
                </a:lnTo>
                <a:lnTo>
                  <a:pt x="2718974" y="2806700"/>
                </a:lnTo>
                <a:lnTo>
                  <a:pt x="2694682" y="2844800"/>
                </a:lnTo>
                <a:lnTo>
                  <a:pt x="2670255" y="2895600"/>
                </a:lnTo>
                <a:lnTo>
                  <a:pt x="2645616" y="2933700"/>
                </a:lnTo>
                <a:lnTo>
                  <a:pt x="2622038" y="2971800"/>
                </a:lnTo>
                <a:lnTo>
                  <a:pt x="2598667" y="3009900"/>
                </a:lnTo>
                <a:lnTo>
                  <a:pt x="2575611" y="3060700"/>
                </a:lnTo>
                <a:lnTo>
                  <a:pt x="2552979" y="3098800"/>
                </a:lnTo>
                <a:lnTo>
                  <a:pt x="2526610" y="3149600"/>
                </a:lnTo>
                <a:lnTo>
                  <a:pt x="2493346" y="3213100"/>
                </a:lnTo>
                <a:close/>
              </a:path>
              <a:path w="4495165" h="4419600">
                <a:moveTo>
                  <a:pt x="2823901" y="2705100"/>
                </a:moveTo>
                <a:lnTo>
                  <a:pt x="2807402" y="2705100"/>
                </a:lnTo>
                <a:lnTo>
                  <a:pt x="2822950" y="2679700"/>
                </a:lnTo>
                <a:lnTo>
                  <a:pt x="2839228" y="2654300"/>
                </a:lnTo>
                <a:lnTo>
                  <a:pt x="2856237" y="2628900"/>
                </a:lnTo>
                <a:lnTo>
                  <a:pt x="2873977" y="2616200"/>
                </a:lnTo>
                <a:lnTo>
                  <a:pt x="2905484" y="2565400"/>
                </a:lnTo>
                <a:lnTo>
                  <a:pt x="3000715" y="2451100"/>
                </a:lnTo>
                <a:lnTo>
                  <a:pt x="3005490" y="2451100"/>
                </a:lnTo>
                <a:lnTo>
                  <a:pt x="3009306" y="2438400"/>
                </a:lnTo>
                <a:lnTo>
                  <a:pt x="3012163" y="2438400"/>
                </a:lnTo>
                <a:lnTo>
                  <a:pt x="3014062" y="2425700"/>
                </a:lnTo>
                <a:lnTo>
                  <a:pt x="3016490" y="2413000"/>
                </a:lnTo>
                <a:lnTo>
                  <a:pt x="3019541" y="2413000"/>
                </a:lnTo>
                <a:lnTo>
                  <a:pt x="3023215" y="2400300"/>
                </a:lnTo>
                <a:lnTo>
                  <a:pt x="3027513" y="2387600"/>
                </a:lnTo>
                <a:lnTo>
                  <a:pt x="3048868" y="2349500"/>
                </a:lnTo>
                <a:lnTo>
                  <a:pt x="3070429" y="2311400"/>
                </a:lnTo>
                <a:lnTo>
                  <a:pt x="3092995" y="2273300"/>
                </a:lnTo>
                <a:lnTo>
                  <a:pt x="3117365" y="2235200"/>
                </a:lnTo>
                <a:lnTo>
                  <a:pt x="3135308" y="2209800"/>
                </a:lnTo>
                <a:lnTo>
                  <a:pt x="3152773" y="2184400"/>
                </a:lnTo>
                <a:lnTo>
                  <a:pt x="3170071" y="2159000"/>
                </a:lnTo>
                <a:lnTo>
                  <a:pt x="3187512" y="2133600"/>
                </a:lnTo>
                <a:lnTo>
                  <a:pt x="3196372" y="2108200"/>
                </a:lnTo>
                <a:lnTo>
                  <a:pt x="3205351" y="2095500"/>
                </a:lnTo>
                <a:lnTo>
                  <a:pt x="3214527" y="2082800"/>
                </a:lnTo>
                <a:lnTo>
                  <a:pt x="3223978" y="2070100"/>
                </a:lnTo>
                <a:lnTo>
                  <a:pt x="3254044" y="2032000"/>
                </a:lnTo>
                <a:lnTo>
                  <a:pt x="3283696" y="1993900"/>
                </a:lnTo>
                <a:lnTo>
                  <a:pt x="3313032" y="1955800"/>
                </a:lnTo>
                <a:lnTo>
                  <a:pt x="3342152" y="1905000"/>
                </a:lnTo>
                <a:lnTo>
                  <a:pt x="3374058" y="1866900"/>
                </a:lnTo>
                <a:lnTo>
                  <a:pt x="3406230" y="1816100"/>
                </a:lnTo>
                <a:lnTo>
                  <a:pt x="3438521" y="1778000"/>
                </a:lnTo>
                <a:lnTo>
                  <a:pt x="3470782" y="1727200"/>
                </a:lnTo>
                <a:lnTo>
                  <a:pt x="3476184" y="1714500"/>
                </a:lnTo>
                <a:lnTo>
                  <a:pt x="3481606" y="1714500"/>
                </a:lnTo>
                <a:lnTo>
                  <a:pt x="3486949" y="1701800"/>
                </a:lnTo>
                <a:lnTo>
                  <a:pt x="3492115" y="1701800"/>
                </a:lnTo>
                <a:lnTo>
                  <a:pt x="3520284" y="1651000"/>
                </a:lnTo>
                <a:lnTo>
                  <a:pt x="3549231" y="1612900"/>
                </a:lnTo>
                <a:lnTo>
                  <a:pt x="3578730" y="1574800"/>
                </a:lnTo>
                <a:lnTo>
                  <a:pt x="3608554" y="1524000"/>
                </a:lnTo>
                <a:lnTo>
                  <a:pt x="3642577" y="1485900"/>
                </a:lnTo>
                <a:lnTo>
                  <a:pt x="3659510" y="1460500"/>
                </a:lnTo>
                <a:lnTo>
                  <a:pt x="3676285" y="1435100"/>
                </a:lnTo>
                <a:lnTo>
                  <a:pt x="3685511" y="1422400"/>
                </a:lnTo>
                <a:lnTo>
                  <a:pt x="3694524" y="1409700"/>
                </a:lnTo>
                <a:lnTo>
                  <a:pt x="3703351" y="1397000"/>
                </a:lnTo>
                <a:lnTo>
                  <a:pt x="3712015" y="1384300"/>
                </a:lnTo>
                <a:lnTo>
                  <a:pt x="3730321" y="1346200"/>
                </a:lnTo>
                <a:lnTo>
                  <a:pt x="3739747" y="1333500"/>
                </a:lnTo>
                <a:lnTo>
                  <a:pt x="3749690" y="1320800"/>
                </a:lnTo>
                <a:lnTo>
                  <a:pt x="3756102" y="1308100"/>
                </a:lnTo>
                <a:lnTo>
                  <a:pt x="3762268" y="1308100"/>
                </a:lnTo>
                <a:lnTo>
                  <a:pt x="3768187" y="1295400"/>
                </a:lnTo>
                <a:lnTo>
                  <a:pt x="3773860" y="1282700"/>
                </a:lnTo>
                <a:lnTo>
                  <a:pt x="3776352" y="1282700"/>
                </a:lnTo>
                <a:lnTo>
                  <a:pt x="3776948" y="1270000"/>
                </a:lnTo>
                <a:lnTo>
                  <a:pt x="3785683" y="1270000"/>
                </a:lnTo>
                <a:lnTo>
                  <a:pt x="3786051" y="1257300"/>
                </a:lnTo>
                <a:lnTo>
                  <a:pt x="3810753" y="1257300"/>
                </a:lnTo>
                <a:lnTo>
                  <a:pt x="3793744" y="1282700"/>
                </a:lnTo>
                <a:lnTo>
                  <a:pt x="3768368" y="1333500"/>
                </a:lnTo>
                <a:lnTo>
                  <a:pt x="3742914" y="1371600"/>
                </a:lnTo>
                <a:lnTo>
                  <a:pt x="3717163" y="1409700"/>
                </a:lnTo>
                <a:lnTo>
                  <a:pt x="3702391" y="1435100"/>
                </a:lnTo>
                <a:lnTo>
                  <a:pt x="3687219" y="1447800"/>
                </a:lnTo>
                <a:lnTo>
                  <a:pt x="3671742" y="1473200"/>
                </a:lnTo>
                <a:lnTo>
                  <a:pt x="3656054" y="1498600"/>
                </a:lnTo>
                <a:lnTo>
                  <a:pt x="3623537" y="1536700"/>
                </a:lnTo>
                <a:lnTo>
                  <a:pt x="3591165" y="1587500"/>
                </a:lnTo>
                <a:lnTo>
                  <a:pt x="3559093" y="1625600"/>
                </a:lnTo>
                <a:lnTo>
                  <a:pt x="3527477" y="1676400"/>
                </a:lnTo>
                <a:lnTo>
                  <a:pt x="3496475" y="1727200"/>
                </a:lnTo>
                <a:lnTo>
                  <a:pt x="3480150" y="1739900"/>
                </a:lnTo>
                <a:lnTo>
                  <a:pt x="3463260" y="1765300"/>
                </a:lnTo>
                <a:lnTo>
                  <a:pt x="3446162" y="1790700"/>
                </a:lnTo>
                <a:lnTo>
                  <a:pt x="3353249" y="1930400"/>
                </a:lnTo>
                <a:lnTo>
                  <a:pt x="3327910" y="1955800"/>
                </a:lnTo>
                <a:lnTo>
                  <a:pt x="3290722" y="2019300"/>
                </a:lnTo>
                <a:lnTo>
                  <a:pt x="3271871" y="2044700"/>
                </a:lnTo>
                <a:lnTo>
                  <a:pt x="3252509" y="2070100"/>
                </a:lnTo>
                <a:lnTo>
                  <a:pt x="3227911" y="2095500"/>
                </a:lnTo>
                <a:lnTo>
                  <a:pt x="3204772" y="2133600"/>
                </a:lnTo>
                <a:lnTo>
                  <a:pt x="3182223" y="2171700"/>
                </a:lnTo>
                <a:lnTo>
                  <a:pt x="3159399" y="2209800"/>
                </a:lnTo>
                <a:lnTo>
                  <a:pt x="3150489" y="2222500"/>
                </a:lnTo>
                <a:lnTo>
                  <a:pt x="3132946" y="2247900"/>
                </a:lnTo>
                <a:lnTo>
                  <a:pt x="3124036" y="2260600"/>
                </a:lnTo>
                <a:lnTo>
                  <a:pt x="3105368" y="2286000"/>
                </a:lnTo>
                <a:lnTo>
                  <a:pt x="3087761" y="2324100"/>
                </a:lnTo>
                <a:lnTo>
                  <a:pt x="3071214" y="2349500"/>
                </a:lnTo>
                <a:lnTo>
                  <a:pt x="3055308" y="2374900"/>
                </a:lnTo>
                <a:lnTo>
                  <a:pt x="3054992" y="2387600"/>
                </a:lnTo>
                <a:lnTo>
                  <a:pt x="3080995" y="2387600"/>
                </a:lnTo>
                <a:lnTo>
                  <a:pt x="3045582" y="2425700"/>
                </a:lnTo>
                <a:lnTo>
                  <a:pt x="3010002" y="2476500"/>
                </a:lnTo>
                <a:lnTo>
                  <a:pt x="2939523" y="2552700"/>
                </a:lnTo>
                <a:lnTo>
                  <a:pt x="2905747" y="2590800"/>
                </a:lnTo>
                <a:lnTo>
                  <a:pt x="2872887" y="2641600"/>
                </a:lnTo>
                <a:lnTo>
                  <a:pt x="2841136" y="2679700"/>
                </a:lnTo>
                <a:lnTo>
                  <a:pt x="2836995" y="2679700"/>
                </a:lnTo>
                <a:lnTo>
                  <a:pt x="2832716" y="2692400"/>
                </a:lnTo>
                <a:lnTo>
                  <a:pt x="2828338" y="2692400"/>
                </a:lnTo>
                <a:lnTo>
                  <a:pt x="2823901" y="2705100"/>
                </a:lnTo>
                <a:close/>
              </a:path>
              <a:path w="4495165" h="4419600">
                <a:moveTo>
                  <a:pt x="1587465" y="2667000"/>
                </a:moveTo>
                <a:lnTo>
                  <a:pt x="1570885" y="2641600"/>
                </a:lnTo>
                <a:lnTo>
                  <a:pt x="1554526" y="2628900"/>
                </a:lnTo>
                <a:lnTo>
                  <a:pt x="1538453" y="2616200"/>
                </a:lnTo>
                <a:lnTo>
                  <a:pt x="1522730" y="2590800"/>
                </a:lnTo>
                <a:lnTo>
                  <a:pt x="1489106" y="2565400"/>
                </a:lnTo>
                <a:lnTo>
                  <a:pt x="1388763" y="2451100"/>
                </a:lnTo>
                <a:lnTo>
                  <a:pt x="1355795" y="2413000"/>
                </a:lnTo>
                <a:lnTo>
                  <a:pt x="1261133" y="2298700"/>
                </a:lnTo>
                <a:lnTo>
                  <a:pt x="1230370" y="2273300"/>
                </a:lnTo>
                <a:lnTo>
                  <a:pt x="1211836" y="2247900"/>
                </a:lnTo>
                <a:lnTo>
                  <a:pt x="1192180" y="2222500"/>
                </a:lnTo>
                <a:lnTo>
                  <a:pt x="1171403" y="2209800"/>
                </a:lnTo>
                <a:lnTo>
                  <a:pt x="1149503" y="2184400"/>
                </a:lnTo>
                <a:lnTo>
                  <a:pt x="1079271" y="2133600"/>
                </a:lnTo>
                <a:lnTo>
                  <a:pt x="1044570" y="2095500"/>
                </a:lnTo>
                <a:lnTo>
                  <a:pt x="1009944" y="2070100"/>
                </a:lnTo>
                <a:lnTo>
                  <a:pt x="968094" y="2032000"/>
                </a:lnTo>
                <a:lnTo>
                  <a:pt x="926315" y="2006600"/>
                </a:lnTo>
                <a:lnTo>
                  <a:pt x="800973" y="1892300"/>
                </a:lnTo>
                <a:lnTo>
                  <a:pt x="729249" y="1841500"/>
                </a:lnTo>
                <a:lnTo>
                  <a:pt x="691961" y="1803400"/>
                </a:lnTo>
                <a:lnTo>
                  <a:pt x="615987" y="1752600"/>
                </a:lnTo>
                <a:lnTo>
                  <a:pt x="577301" y="1714500"/>
                </a:lnTo>
                <a:lnTo>
                  <a:pt x="538149" y="1689100"/>
                </a:lnTo>
                <a:lnTo>
                  <a:pt x="458448" y="1638300"/>
                </a:lnTo>
                <a:lnTo>
                  <a:pt x="376883" y="1587500"/>
                </a:lnTo>
                <a:lnTo>
                  <a:pt x="369974" y="1574800"/>
                </a:lnTo>
                <a:lnTo>
                  <a:pt x="356215" y="1574800"/>
                </a:lnTo>
                <a:lnTo>
                  <a:pt x="349454" y="1562100"/>
                </a:lnTo>
                <a:lnTo>
                  <a:pt x="311616" y="1536700"/>
                </a:lnTo>
                <a:lnTo>
                  <a:pt x="273074" y="1511300"/>
                </a:lnTo>
                <a:lnTo>
                  <a:pt x="233970" y="1498600"/>
                </a:lnTo>
                <a:lnTo>
                  <a:pt x="194447" y="1473200"/>
                </a:lnTo>
                <a:lnTo>
                  <a:pt x="16162" y="1371600"/>
                </a:lnTo>
                <a:lnTo>
                  <a:pt x="4162" y="1371600"/>
                </a:lnTo>
                <a:lnTo>
                  <a:pt x="0" y="1358900"/>
                </a:lnTo>
                <a:lnTo>
                  <a:pt x="0" y="1346200"/>
                </a:lnTo>
                <a:lnTo>
                  <a:pt x="13219" y="1358900"/>
                </a:lnTo>
                <a:lnTo>
                  <a:pt x="55250" y="1371600"/>
                </a:lnTo>
                <a:lnTo>
                  <a:pt x="222555" y="1473200"/>
                </a:lnTo>
                <a:lnTo>
                  <a:pt x="264279" y="1485900"/>
                </a:lnTo>
                <a:lnTo>
                  <a:pt x="339366" y="1536700"/>
                </a:lnTo>
                <a:lnTo>
                  <a:pt x="370546" y="1562100"/>
                </a:lnTo>
                <a:lnTo>
                  <a:pt x="401618" y="1574800"/>
                </a:lnTo>
                <a:lnTo>
                  <a:pt x="432750" y="1600200"/>
                </a:lnTo>
                <a:lnTo>
                  <a:pt x="464108" y="1612900"/>
                </a:lnTo>
                <a:lnTo>
                  <a:pt x="509597" y="1651000"/>
                </a:lnTo>
                <a:lnTo>
                  <a:pt x="554130" y="1676400"/>
                </a:lnTo>
                <a:lnTo>
                  <a:pt x="597895" y="1714500"/>
                </a:lnTo>
                <a:lnTo>
                  <a:pt x="641079" y="1739900"/>
                </a:lnTo>
                <a:lnTo>
                  <a:pt x="680005" y="1778000"/>
                </a:lnTo>
                <a:lnTo>
                  <a:pt x="718717" y="1803400"/>
                </a:lnTo>
                <a:lnTo>
                  <a:pt x="757214" y="1841500"/>
                </a:lnTo>
                <a:lnTo>
                  <a:pt x="795497" y="1866900"/>
                </a:lnTo>
                <a:lnTo>
                  <a:pt x="833565" y="1905000"/>
                </a:lnTo>
                <a:lnTo>
                  <a:pt x="871419" y="1930400"/>
                </a:lnTo>
                <a:lnTo>
                  <a:pt x="909058" y="1968500"/>
                </a:lnTo>
                <a:lnTo>
                  <a:pt x="1033222" y="2070100"/>
                </a:lnTo>
                <a:lnTo>
                  <a:pt x="1040382" y="2070100"/>
                </a:lnTo>
                <a:lnTo>
                  <a:pt x="1047704" y="2082800"/>
                </a:lnTo>
                <a:lnTo>
                  <a:pt x="1055116" y="2082800"/>
                </a:lnTo>
                <a:lnTo>
                  <a:pt x="1062542" y="2095500"/>
                </a:lnTo>
                <a:lnTo>
                  <a:pt x="1103673" y="2095500"/>
                </a:lnTo>
                <a:lnTo>
                  <a:pt x="1128713" y="2120900"/>
                </a:lnTo>
                <a:lnTo>
                  <a:pt x="1165634" y="2171700"/>
                </a:lnTo>
                <a:lnTo>
                  <a:pt x="1171729" y="2171700"/>
                </a:lnTo>
                <a:lnTo>
                  <a:pt x="1183642" y="2184400"/>
                </a:lnTo>
                <a:lnTo>
                  <a:pt x="1189648" y="2197100"/>
                </a:lnTo>
                <a:lnTo>
                  <a:pt x="1216948" y="2222500"/>
                </a:lnTo>
                <a:lnTo>
                  <a:pt x="1244307" y="2260600"/>
                </a:lnTo>
                <a:lnTo>
                  <a:pt x="1271726" y="2286000"/>
                </a:lnTo>
                <a:lnTo>
                  <a:pt x="1299204" y="2324100"/>
                </a:lnTo>
                <a:lnTo>
                  <a:pt x="1349824" y="2374900"/>
                </a:lnTo>
                <a:lnTo>
                  <a:pt x="1400563" y="2438400"/>
                </a:lnTo>
                <a:lnTo>
                  <a:pt x="1443440" y="2489200"/>
                </a:lnTo>
                <a:lnTo>
                  <a:pt x="1477521" y="2527300"/>
                </a:lnTo>
                <a:lnTo>
                  <a:pt x="1511518" y="2552700"/>
                </a:lnTo>
                <a:lnTo>
                  <a:pt x="1544737" y="2603500"/>
                </a:lnTo>
                <a:lnTo>
                  <a:pt x="1576484" y="2641600"/>
                </a:lnTo>
                <a:lnTo>
                  <a:pt x="1581045" y="2641600"/>
                </a:lnTo>
                <a:lnTo>
                  <a:pt x="1585196" y="2654300"/>
                </a:lnTo>
                <a:lnTo>
                  <a:pt x="1588201" y="2654300"/>
                </a:lnTo>
                <a:lnTo>
                  <a:pt x="1587465" y="2667000"/>
                </a:lnTo>
                <a:close/>
              </a:path>
              <a:path w="4495165" h="4419600">
                <a:moveTo>
                  <a:pt x="2231338" y="3289300"/>
                </a:moveTo>
                <a:lnTo>
                  <a:pt x="2211489" y="3289300"/>
                </a:lnTo>
                <a:lnTo>
                  <a:pt x="2205825" y="3276600"/>
                </a:lnTo>
                <a:lnTo>
                  <a:pt x="2199909" y="3251200"/>
                </a:lnTo>
                <a:lnTo>
                  <a:pt x="2194398" y="3238500"/>
                </a:lnTo>
                <a:lnTo>
                  <a:pt x="2189945" y="3225800"/>
                </a:lnTo>
                <a:lnTo>
                  <a:pt x="2184185" y="3213100"/>
                </a:lnTo>
                <a:lnTo>
                  <a:pt x="2177685" y="3187700"/>
                </a:lnTo>
                <a:lnTo>
                  <a:pt x="2170445" y="3175000"/>
                </a:lnTo>
                <a:lnTo>
                  <a:pt x="2162464" y="3149600"/>
                </a:lnTo>
                <a:lnTo>
                  <a:pt x="2148497" y="3124200"/>
                </a:lnTo>
                <a:lnTo>
                  <a:pt x="2134386" y="3086100"/>
                </a:lnTo>
                <a:lnTo>
                  <a:pt x="2106031" y="3022600"/>
                </a:lnTo>
                <a:lnTo>
                  <a:pt x="2102016" y="3022600"/>
                </a:lnTo>
                <a:lnTo>
                  <a:pt x="2097867" y="3009900"/>
                </a:lnTo>
                <a:lnTo>
                  <a:pt x="2094083" y="2997200"/>
                </a:lnTo>
                <a:lnTo>
                  <a:pt x="2091161" y="2997200"/>
                </a:lnTo>
                <a:lnTo>
                  <a:pt x="2085162" y="2971800"/>
                </a:lnTo>
                <a:lnTo>
                  <a:pt x="2077808" y="2959100"/>
                </a:lnTo>
                <a:lnTo>
                  <a:pt x="2069696" y="2933700"/>
                </a:lnTo>
                <a:lnTo>
                  <a:pt x="2061421" y="2921000"/>
                </a:lnTo>
                <a:lnTo>
                  <a:pt x="2037867" y="2870200"/>
                </a:lnTo>
                <a:lnTo>
                  <a:pt x="2019910" y="2819400"/>
                </a:lnTo>
                <a:lnTo>
                  <a:pt x="2017662" y="2806700"/>
                </a:lnTo>
                <a:lnTo>
                  <a:pt x="2014720" y="2794000"/>
                </a:lnTo>
                <a:lnTo>
                  <a:pt x="2011082" y="2794000"/>
                </a:lnTo>
                <a:lnTo>
                  <a:pt x="1918919" y="2590800"/>
                </a:lnTo>
                <a:lnTo>
                  <a:pt x="1914339" y="2578100"/>
                </a:lnTo>
                <a:lnTo>
                  <a:pt x="1910185" y="2565400"/>
                </a:lnTo>
                <a:lnTo>
                  <a:pt x="1906457" y="2565400"/>
                </a:lnTo>
                <a:lnTo>
                  <a:pt x="1903155" y="2552700"/>
                </a:lnTo>
                <a:lnTo>
                  <a:pt x="1898115" y="2540000"/>
                </a:lnTo>
                <a:lnTo>
                  <a:pt x="1891917" y="2514600"/>
                </a:lnTo>
                <a:lnTo>
                  <a:pt x="1885059" y="2501900"/>
                </a:lnTo>
                <a:lnTo>
                  <a:pt x="1878039" y="2489200"/>
                </a:lnTo>
                <a:lnTo>
                  <a:pt x="1869692" y="2463800"/>
                </a:lnTo>
                <a:lnTo>
                  <a:pt x="1852960" y="2425700"/>
                </a:lnTo>
                <a:lnTo>
                  <a:pt x="1844673" y="2413000"/>
                </a:lnTo>
                <a:lnTo>
                  <a:pt x="1841230" y="2400300"/>
                </a:lnTo>
                <a:lnTo>
                  <a:pt x="1838129" y="2400300"/>
                </a:lnTo>
                <a:lnTo>
                  <a:pt x="1835371" y="2387600"/>
                </a:lnTo>
                <a:lnTo>
                  <a:pt x="1832955" y="2374900"/>
                </a:lnTo>
                <a:lnTo>
                  <a:pt x="1826688" y="2362200"/>
                </a:lnTo>
                <a:lnTo>
                  <a:pt x="1818722" y="2336800"/>
                </a:lnTo>
                <a:lnTo>
                  <a:pt x="1809701" y="2311400"/>
                </a:lnTo>
                <a:lnTo>
                  <a:pt x="1800272" y="2298700"/>
                </a:lnTo>
                <a:lnTo>
                  <a:pt x="1795833" y="2286000"/>
                </a:lnTo>
                <a:lnTo>
                  <a:pt x="1791813" y="2273300"/>
                </a:lnTo>
                <a:lnTo>
                  <a:pt x="1788214" y="2260600"/>
                </a:lnTo>
                <a:lnTo>
                  <a:pt x="1785034" y="2247900"/>
                </a:lnTo>
                <a:lnTo>
                  <a:pt x="1780309" y="2235200"/>
                </a:lnTo>
                <a:lnTo>
                  <a:pt x="1775047" y="2222500"/>
                </a:lnTo>
                <a:lnTo>
                  <a:pt x="1769248" y="2209800"/>
                </a:lnTo>
                <a:lnTo>
                  <a:pt x="1762913" y="2197100"/>
                </a:lnTo>
                <a:lnTo>
                  <a:pt x="1758610" y="2184400"/>
                </a:lnTo>
                <a:lnTo>
                  <a:pt x="1754618" y="2171700"/>
                </a:lnTo>
                <a:lnTo>
                  <a:pt x="1750938" y="2159000"/>
                </a:lnTo>
                <a:lnTo>
                  <a:pt x="1747569" y="2159000"/>
                </a:lnTo>
                <a:lnTo>
                  <a:pt x="1742082" y="2133600"/>
                </a:lnTo>
                <a:lnTo>
                  <a:pt x="1735353" y="2120900"/>
                </a:lnTo>
                <a:lnTo>
                  <a:pt x="1727914" y="2108200"/>
                </a:lnTo>
                <a:lnTo>
                  <a:pt x="1720299" y="2082800"/>
                </a:lnTo>
                <a:lnTo>
                  <a:pt x="1701758" y="2044700"/>
                </a:lnTo>
                <a:lnTo>
                  <a:pt x="1664540" y="1955800"/>
                </a:lnTo>
                <a:lnTo>
                  <a:pt x="1646000" y="1917700"/>
                </a:lnTo>
                <a:lnTo>
                  <a:pt x="1641038" y="1905000"/>
                </a:lnTo>
                <a:lnTo>
                  <a:pt x="1636486" y="1905000"/>
                </a:lnTo>
                <a:lnTo>
                  <a:pt x="1632342" y="1892300"/>
                </a:lnTo>
                <a:lnTo>
                  <a:pt x="1621112" y="1854200"/>
                </a:lnTo>
                <a:lnTo>
                  <a:pt x="1612384" y="1828800"/>
                </a:lnTo>
                <a:lnTo>
                  <a:pt x="1602967" y="1803400"/>
                </a:lnTo>
                <a:lnTo>
                  <a:pt x="1593403" y="1790700"/>
                </a:lnTo>
                <a:lnTo>
                  <a:pt x="1586385" y="1765300"/>
                </a:lnTo>
                <a:lnTo>
                  <a:pt x="1579196" y="1752600"/>
                </a:lnTo>
                <a:lnTo>
                  <a:pt x="1572410" y="1739900"/>
                </a:lnTo>
                <a:lnTo>
                  <a:pt x="1566605" y="1727200"/>
                </a:lnTo>
                <a:lnTo>
                  <a:pt x="1560920" y="1701800"/>
                </a:lnTo>
                <a:lnTo>
                  <a:pt x="1554822" y="1689100"/>
                </a:lnTo>
                <a:lnTo>
                  <a:pt x="1548310" y="1676400"/>
                </a:lnTo>
                <a:lnTo>
                  <a:pt x="1541383" y="1663700"/>
                </a:lnTo>
                <a:lnTo>
                  <a:pt x="1531835" y="1638300"/>
                </a:lnTo>
                <a:lnTo>
                  <a:pt x="1522106" y="1612900"/>
                </a:lnTo>
                <a:lnTo>
                  <a:pt x="1512307" y="1587500"/>
                </a:lnTo>
                <a:lnTo>
                  <a:pt x="1502552" y="1574800"/>
                </a:lnTo>
                <a:lnTo>
                  <a:pt x="1499546" y="1562100"/>
                </a:lnTo>
                <a:lnTo>
                  <a:pt x="1496836" y="1562100"/>
                </a:lnTo>
                <a:lnTo>
                  <a:pt x="1494423" y="1549400"/>
                </a:lnTo>
                <a:lnTo>
                  <a:pt x="1492306" y="1536700"/>
                </a:lnTo>
                <a:lnTo>
                  <a:pt x="1488091" y="1524000"/>
                </a:lnTo>
                <a:lnTo>
                  <a:pt x="1483288" y="1511300"/>
                </a:lnTo>
                <a:lnTo>
                  <a:pt x="1477897" y="1498600"/>
                </a:lnTo>
                <a:lnTo>
                  <a:pt x="1471918" y="1485900"/>
                </a:lnTo>
                <a:lnTo>
                  <a:pt x="1469008" y="1485900"/>
                </a:lnTo>
                <a:lnTo>
                  <a:pt x="1466417" y="1473200"/>
                </a:lnTo>
                <a:lnTo>
                  <a:pt x="1464147" y="1473200"/>
                </a:lnTo>
                <a:lnTo>
                  <a:pt x="1462198" y="1460500"/>
                </a:lnTo>
                <a:lnTo>
                  <a:pt x="1457197" y="1435100"/>
                </a:lnTo>
                <a:lnTo>
                  <a:pt x="1450565" y="1422400"/>
                </a:lnTo>
                <a:lnTo>
                  <a:pt x="1442801" y="1397000"/>
                </a:lnTo>
                <a:lnTo>
                  <a:pt x="1434401" y="1384300"/>
                </a:lnTo>
                <a:lnTo>
                  <a:pt x="1431515" y="1371600"/>
                </a:lnTo>
                <a:lnTo>
                  <a:pt x="1428968" y="1371600"/>
                </a:lnTo>
                <a:lnTo>
                  <a:pt x="1426760" y="1358900"/>
                </a:lnTo>
                <a:lnTo>
                  <a:pt x="1446060" y="1358900"/>
                </a:lnTo>
                <a:lnTo>
                  <a:pt x="1449430" y="1371600"/>
                </a:lnTo>
                <a:lnTo>
                  <a:pt x="1458154" y="1397000"/>
                </a:lnTo>
                <a:lnTo>
                  <a:pt x="1466572" y="1409700"/>
                </a:lnTo>
                <a:lnTo>
                  <a:pt x="1473710" y="1435100"/>
                </a:lnTo>
                <a:lnTo>
                  <a:pt x="1478592" y="1460500"/>
                </a:lnTo>
                <a:lnTo>
                  <a:pt x="1488875" y="1485900"/>
                </a:lnTo>
                <a:lnTo>
                  <a:pt x="1498474" y="1511300"/>
                </a:lnTo>
                <a:lnTo>
                  <a:pt x="1507905" y="1536700"/>
                </a:lnTo>
                <a:lnTo>
                  <a:pt x="1517686" y="1562100"/>
                </a:lnTo>
                <a:lnTo>
                  <a:pt x="1527379" y="1587500"/>
                </a:lnTo>
                <a:lnTo>
                  <a:pt x="1537581" y="1612900"/>
                </a:lnTo>
                <a:lnTo>
                  <a:pt x="1547989" y="1625600"/>
                </a:lnTo>
                <a:lnTo>
                  <a:pt x="1558303" y="1651000"/>
                </a:lnTo>
                <a:lnTo>
                  <a:pt x="1563288" y="1663700"/>
                </a:lnTo>
                <a:lnTo>
                  <a:pt x="1567927" y="1676400"/>
                </a:lnTo>
                <a:lnTo>
                  <a:pt x="1572220" y="1689100"/>
                </a:lnTo>
                <a:lnTo>
                  <a:pt x="1576168" y="1701800"/>
                </a:lnTo>
                <a:lnTo>
                  <a:pt x="1584590" y="1727200"/>
                </a:lnTo>
                <a:lnTo>
                  <a:pt x="1594441" y="1739900"/>
                </a:lnTo>
                <a:lnTo>
                  <a:pt x="1605060" y="1765300"/>
                </a:lnTo>
                <a:lnTo>
                  <a:pt x="1621153" y="1803400"/>
                </a:lnTo>
                <a:lnTo>
                  <a:pt x="1626129" y="1816100"/>
                </a:lnTo>
                <a:lnTo>
                  <a:pt x="1630716" y="1828800"/>
                </a:lnTo>
                <a:lnTo>
                  <a:pt x="1634913" y="1841500"/>
                </a:lnTo>
                <a:lnTo>
                  <a:pt x="1643147" y="1866900"/>
                </a:lnTo>
                <a:lnTo>
                  <a:pt x="1652779" y="1892300"/>
                </a:lnTo>
                <a:lnTo>
                  <a:pt x="1663317" y="1917700"/>
                </a:lnTo>
                <a:lnTo>
                  <a:pt x="1709540" y="2019300"/>
                </a:lnTo>
                <a:lnTo>
                  <a:pt x="1744732" y="2095500"/>
                </a:lnTo>
                <a:lnTo>
                  <a:pt x="1747779" y="2108200"/>
                </a:lnTo>
                <a:lnTo>
                  <a:pt x="1750546" y="2108200"/>
                </a:lnTo>
                <a:lnTo>
                  <a:pt x="1753034" y="2120900"/>
                </a:lnTo>
                <a:lnTo>
                  <a:pt x="1755241" y="2120900"/>
                </a:lnTo>
                <a:lnTo>
                  <a:pt x="1760525" y="2146300"/>
                </a:lnTo>
                <a:lnTo>
                  <a:pt x="1767044" y="2159000"/>
                </a:lnTo>
                <a:lnTo>
                  <a:pt x="1774165" y="2171700"/>
                </a:lnTo>
                <a:lnTo>
                  <a:pt x="1781251" y="2197100"/>
                </a:lnTo>
                <a:lnTo>
                  <a:pt x="1785542" y="2197100"/>
                </a:lnTo>
                <a:lnTo>
                  <a:pt x="1789494" y="2209800"/>
                </a:lnTo>
                <a:lnTo>
                  <a:pt x="1793108" y="2222500"/>
                </a:lnTo>
                <a:lnTo>
                  <a:pt x="1796384" y="2235200"/>
                </a:lnTo>
                <a:lnTo>
                  <a:pt x="1801920" y="2247900"/>
                </a:lnTo>
                <a:lnTo>
                  <a:pt x="1808791" y="2273300"/>
                </a:lnTo>
                <a:lnTo>
                  <a:pt x="1816460" y="2286000"/>
                </a:lnTo>
                <a:lnTo>
                  <a:pt x="1824390" y="2311400"/>
                </a:lnTo>
                <a:lnTo>
                  <a:pt x="1830063" y="2324100"/>
                </a:lnTo>
                <a:lnTo>
                  <a:pt x="1835290" y="2336800"/>
                </a:lnTo>
                <a:lnTo>
                  <a:pt x="1840072" y="2349500"/>
                </a:lnTo>
                <a:lnTo>
                  <a:pt x="1844410" y="2362200"/>
                </a:lnTo>
                <a:lnTo>
                  <a:pt x="1848797" y="2374900"/>
                </a:lnTo>
                <a:lnTo>
                  <a:pt x="1853727" y="2387600"/>
                </a:lnTo>
                <a:lnTo>
                  <a:pt x="1859201" y="2400300"/>
                </a:lnTo>
                <a:lnTo>
                  <a:pt x="1865218" y="2413000"/>
                </a:lnTo>
                <a:lnTo>
                  <a:pt x="1874584" y="2438400"/>
                </a:lnTo>
                <a:lnTo>
                  <a:pt x="1883911" y="2451100"/>
                </a:lnTo>
                <a:lnTo>
                  <a:pt x="1893178" y="2476500"/>
                </a:lnTo>
                <a:lnTo>
                  <a:pt x="1902367" y="2501900"/>
                </a:lnTo>
                <a:lnTo>
                  <a:pt x="1905421" y="2501900"/>
                </a:lnTo>
                <a:lnTo>
                  <a:pt x="1908278" y="2514600"/>
                </a:lnTo>
                <a:lnTo>
                  <a:pt x="1911057" y="2527300"/>
                </a:lnTo>
                <a:lnTo>
                  <a:pt x="1913875" y="2527300"/>
                </a:lnTo>
                <a:lnTo>
                  <a:pt x="1918220" y="2540000"/>
                </a:lnTo>
                <a:lnTo>
                  <a:pt x="1922512" y="2552700"/>
                </a:lnTo>
                <a:lnTo>
                  <a:pt x="1926990" y="2565400"/>
                </a:lnTo>
                <a:lnTo>
                  <a:pt x="1931897" y="2578100"/>
                </a:lnTo>
                <a:lnTo>
                  <a:pt x="1954803" y="2628900"/>
                </a:lnTo>
                <a:lnTo>
                  <a:pt x="2024061" y="2781300"/>
                </a:lnTo>
                <a:lnTo>
                  <a:pt x="2028918" y="2794000"/>
                </a:lnTo>
                <a:lnTo>
                  <a:pt x="2033165" y="2806700"/>
                </a:lnTo>
                <a:lnTo>
                  <a:pt x="2036800" y="2806700"/>
                </a:lnTo>
                <a:lnTo>
                  <a:pt x="2039825" y="2819400"/>
                </a:lnTo>
                <a:lnTo>
                  <a:pt x="2041890" y="2832100"/>
                </a:lnTo>
                <a:lnTo>
                  <a:pt x="2044331" y="2844800"/>
                </a:lnTo>
                <a:lnTo>
                  <a:pt x="2047145" y="2844800"/>
                </a:lnTo>
                <a:lnTo>
                  <a:pt x="2050334" y="2857500"/>
                </a:lnTo>
                <a:lnTo>
                  <a:pt x="2081861" y="2921000"/>
                </a:lnTo>
                <a:lnTo>
                  <a:pt x="2094141" y="2959100"/>
                </a:lnTo>
                <a:lnTo>
                  <a:pt x="2097624" y="2959100"/>
                </a:lnTo>
                <a:lnTo>
                  <a:pt x="2109974" y="2997200"/>
                </a:lnTo>
                <a:lnTo>
                  <a:pt x="2136915" y="3060700"/>
                </a:lnTo>
                <a:lnTo>
                  <a:pt x="2154353" y="3098800"/>
                </a:lnTo>
                <a:lnTo>
                  <a:pt x="2169743" y="3124200"/>
                </a:lnTo>
                <a:lnTo>
                  <a:pt x="2185654" y="3162300"/>
                </a:lnTo>
                <a:lnTo>
                  <a:pt x="2204658" y="3225800"/>
                </a:lnTo>
                <a:lnTo>
                  <a:pt x="2208284" y="3225800"/>
                </a:lnTo>
                <a:lnTo>
                  <a:pt x="2215890" y="3251200"/>
                </a:lnTo>
                <a:lnTo>
                  <a:pt x="2223575" y="3263900"/>
                </a:lnTo>
                <a:lnTo>
                  <a:pt x="2231338" y="3289300"/>
                </a:lnTo>
                <a:close/>
              </a:path>
              <a:path w="4495165" h="4419600">
                <a:moveTo>
                  <a:pt x="4241218" y="1384300"/>
                </a:moveTo>
                <a:lnTo>
                  <a:pt x="4203430" y="1384300"/>
                </a:lnTo>
                <a:lnTo>
                  <a:pt x="4212813" y="1371600"/>
                </a:lnTo>
                <a:lnTo>
                  <a:pt x="4240459" y="1371600"/>
                </a:lnTo>
                <a:lnTo>
                  <a:pt x="4241218" y="1384300"/>
                </a:lnTo>
                <a:close/>
              </a:path>
              <a:path w="4495165" h="4419600">
                <a:moveTo>
                  <a:pt x="2170991" y="3225800"/>
                </a:moveTo>
                <a:lnTo>
                  <a:pt x="2079917" y="3225800"/>
                </a:lnTo>
                <a:lnTo>
                  <a:pt x="2062905" y="3200400"/>
                </a:lnTo>
                <a:lnTo>
                  <a:pt x="2054158" y="3187700"/>
                </a:lnTo>
                <a:lnTo>
                  <a:pt x="1935812" y="3060700"/>
                </a:lnTo>
                <a:lnTo>
                  <a:pt x="1898781" y="3022600"/>
                </a:lnTo>
                <a:lnTo>
                  <a:pt x="1861168" y="2984500"/>
                </a:lnTo>
                <a:lnTo>
                  <a:pt x="1822814" y="2946400"/>
                </a:lnTo>
                <a:lnTo>
                  <a:pt x="1789432" y="2921000"/>
                </a:lnTo>
                <a:lnTo>
                  <a:pt x="1756384" y="2882900"/>
                </a:lnTo>
                <a:lnTo>
                  <a:pt x="1723238" y="2857500"/>
                </a:lnTo>
                <a:lnTo>
                  <a:pt x="1689560" y="2819400"/>
                </a:lnTo>
                <a:lnTo>
                  <a:pt x="1651451" y="2781300"/>
                </a:lnTo>
                <a:lnTo>
                  <a:pt x="1613492" y="2755900"/>
                </a:lnTo>
                <a:lnTo>
                  <a:pt x="1499768" y="2641600"/>
                </a:lnTo>
                <a:lnTo>
                  <a:pt x="1415820" y="2565400"/>
                </a:lnTo>
                <a:lnTo>
                  <a:pt x="1387112" y="2540000"/>
                </a:lnTo>
                <a:lnTo>
                  <a:pt x="1355647" y="2514600"/>
                </a:lnTo>
                <a:lnTo>
                  <a:pt x="1293684" y="2463800"/>
                </a:lnTo>
                <a:lnTo>
                  <a:pt x="1263106" y="2425700"/>
                </a:lnTo>
                <a:lnTo>
                  <a:pt x="1241396" y="2413000"/>
                </a:lnTo>
                <a:lnTo>
                  <a:pt x="1198902" y="2362200"/>
                </a:lnTo>
                <a:lnTo>
                  <a:pt x="1177457" y="2349500"/>
                </a:lnTo>
                <a:lnTo>
                  <a:pt x="1155666" y="2324100"/>
                </a:lnTo>
                <a:lnTo>
                  <a:pt x="1133688" y="2311400"/>
                </a:lnTo>
                <a:lnTo>
                  <a:pt x="1089445" y="2260600"/>
                </a:lnTo>
                <a:lnTo>
                  <a:pt x="1053146" y="2235200"/>
                </a:lnTo>
                <a:lnTo>
                  <a:pt x="981120" y="2159000"/>
                </a:lnTo>
                <a:lnTo>
                  <a:pt x="944526" y="2133600"/>
                </a:lnTo>
                <a:lnTo>
                  <a:pt x="871982" y="2057400"/>
                </a:lnTo>
                <a:lnTo>
                  <a:pt x="835853" y="2032000"/>
                </a:lnTo>
                <a:lnTo>
                  <a:pt x="799787" y="1993900"/>
                </a:lnTo>
                <a:lnTo>
                  <a:pt x="727751" y="1930400"/>
                </a:lnTo>
                <a:lnTo>
                  <a:pt x="691732" y="1892300"/>
                </a:lnTo>
                <a:lnTo>
                  <a:pt x="663441" y="1866900"/>
                </a:lnTo>
                <a:lnTo>
                  <a:pt x="634525" y="1841500"/>
                </a:lnTo>
                <a:lnTo>
                  <a:pt x="604985" y="1816100"/>
                </a:lnTo>
                <a:lnTo>
                  <a:pt x="574820" y="1803400"/>
                </a:lnTo>
                <a:lnTo>
                  <a:pt x="567303" y="1790700"/>
                </a:lnTo>
                <a:lnTo>
                  <a:pt x="559733" y="1790700"/>
                </a:lnTo>
                <a:lnTo>
                  <a:pt x="552231" y="1778000"/>
                </a:lnTo>
                <a:lnTo>
                  <a:pt x="544922" y="1778000"/>
                </a:lnTo>
                <a:lnTo>
                  <a:pt x="502167" y="1739900"/>
                </a:lnTo>
                <a:lnTo>
                  <a:pt x="458684" y="1714500"/>
                </a:lnTo>
                <a:lnTo>
                  <a:pt x="414714" y="1676400"/>
                </a:lnTo>
                <a:lnTo>
                  <a:pt x="326282" y="1612900"/>
                </a:lnTo>
                <a:lnTo>
                  <a:pt x="296275" y="1587500"/>
                </a:lnTo>
                <a:lnTo>
                  <a:pt x="266085" y="1574800"/>
                </a:lnTo>
                <a:lnTo>
                  <a:pt x="235610" y="1549400"/>
                </a:lnTo>
                <a:lnTo>
                  <a:pt x="204746" y="1524000"/>
                </a:lnTo>
                <a:lnTo>
                  <a:pt x="38060" y="1422400"/>
                </a:lnTo>
                <a:lnTo>
                  <a:pt x="0" y="1397000"/>
                </a:lnTo>
                <a:lnTo>
                  <a:pt x="0" y="1384300"/>
                </a:lnTo>
                <a:lnTo>
                  <a:pt x="256817" y="1536700"/>
                </a:lnTo>
                <a:lnTo>
                  <a:pt x="298519" y="1574800"/>
                </a:lnTo>
                <a:lnTo>
                  <a:pt x="339628" y="1600200"/>
                </a:lnTo>
                <a:lnTo>
                  <a:pt x="367487" y="1625600"/>
                </a:lnTo>
                <a:lnTo>
                  <a:pt x="395529" y="1638300"/>
                </a:lnTo>
                <a:lnTo>
                  <a:pt x="423679" y="1663700"/>
                </a:lnTo>
                <a:lnTo>
                  <a:pt x="451864" y="1676400"/>
                </a:lnTo>
                <a:lnTo>
                  <a:pt x="492879" y="1714500"/>
                </a:lnTo>
                <a:lnTo>
                  <a:pt x="533319" y="1739900"/>
                </a:lnTo>
                <a:lnTo>
                  <a:pt x="573366" y="1778000"/>
                </a:lnTo>
                <a:lnTo>
                  <a:pt x="613201" y="1803400"/>
                </a:lnTo>
                <a:lnTo>
                  <a:pt x="653006" y="1841500"/>
                </a:lnTo>
                <a:lnTo>
                  <a:pt x="658996" y="1841500"/>
                </a:lnTo>
                <a:lnTo>
                  <a:pt x="664671" y="1854200"/>
                </a:lnTo>
                <a:lnTo>
                  <a:pt x="670398" y="1854200"/>
                </a:lnTo>
                <a:lnTo>
                  <a:pt x="776381" y="1955800"/>
                </a:lnTo>
                <a:lnTo>
                  <a:pt x="814758" y="1981200"/>
                </a:lnTo>
                <a:lnTo>
                  <a:pt x="929836" y="2095500"/>
                </a:lnTo>
                <a:lnTo>
                  <a:pt x="967960" y="2120900"/>
                </a:lnTo>
                <a:lnTo>
                  <a:pt x="1038199" y="2197100"/>
                </a:lnTo>
                <a:lnTo>
                  <a:pt x="1073344" y="2222500"/>
                </a:lnTo>
                <a:lnTo>
                  <a:pt x="1108991" y="2260600"/>
                </a:lnTo>
                <a:lnTo>
                  <a:pt x="1143889" y="2286000"/>
                </a:lnTo>
                <a:lnTo>
                  <a:pt x="1178284" y="2324100"/>
                </a:lnTo>
                <a:lnTo>
                  <a:pt x="1212305" y="2362200"/>
                </a:lnTo>
                <a:lnTo>
                  <a:pt x="1246080" y="2387600"/>
                </a:lnTo>
                <a:lnTo>
                  <a:pt x="1261753" y="2400300"/>
                </a:lnTo>
                <a:lnTo>
                  <a:pt x="1277587" y="2425700"/>
                </a:lnTo>
                <a:lnTo>
                  <a:pt x="1293629" y="2438400"/>
                </a:lnTo>
                <a:lnTo>
                  <a:pt x="1309922" y="2451100"/>
                </a:lnTo>
                <a:lnTo>
                  <a:pt x="1388810" y="2527300"/>
                </a:lnTo>
                <a:lnTo>
                  <a:pt x="1428103" y="2552700"/>
                </a:lnTo>
                <a:lnTo>
                  <a:pt x="1467113" y="2590800"/>
                </a:lnTo>
                <a:lnTo>
                  <a:pt x="1505705" y="2628900"/>
                </a:lnTo>
                <a:lnTo>
                  <a:pt x="1574081" y="2692400"/>
                </a:lnTo>
                <a:lnTo>
                  <a:pt x="1608358" y="2730500"/>
                </a:lnTo>
                <a:lnTo>
                  <a:pt x="1642797" y="2755900"/>
                </a:lnTo>
                <a:lnTo>
                  <a:pt x="1677475" y="2794000"/>
                </a:lnTo>
                <a:lnTo>
                  <a:pt x="1712469" y="2819400"/>
                </a:lnTo>
                <a:lnTo>
                  <a:pt x="1818557" y="2921000"/>
                </a:lnTo>
                <a:lnTo>
                  <a:pt x="1855246" y="2959100"/>
                </a:lnTo>
                <a:lnTo>
                  <a:pt x="1891582" y="2997200"/>
                </a:lnTo>
                <a:lnTo>
                  <a:pt x="1927439" y="3035300"/>
                </a:lnTo>
                <a:lnTo>
                  <a:pt x="1962690" y="3073400"/>
                </a:lnTo>
                <a:lnTo>
                  <a:pt x="1997210" y="3098800"/>
                </a:lnTo>
                <a:lnTo>
                  <a:pt x="2007451" y="3111500"/>
                </a:lnTo>
                <a:lnTo>
                  <a:pt x="2017933" y="3124200"/>
                </a:lnTo>
                <a:lnTo>
                  <a:pt x="2039246" y="3149600"/>
                </a:lnTo>
                <a:lnTo>
                  <a:pt x="2051279" y="3149600"/>
                </a:lnTo>
                <a:lnTo>
                  <a:pt x="2052383" y="3162300"/>
                </a:lnTo>
                <a:lnTo>
                  <a:pt x="2086397" y="3162300"/>
                </a:lnTo>
                <a:lnTo>
                  <a:pt x="2089532" y="3175000"/>
                </a:lnTo>
                <a:lnTo>
                  <a:pt x="2101775" y="3175000"/>
                </a:lnTo>
                <a:lnTo>
                  <a:pt x="2105660" y="3187700"/>
                </a:lnTo>
                <a:lnTo>
                  <a:pt x="2110142" y="3200400"/>
                </a:lnTo>
                <a:lnTo>
                  <a:pt x="2115223" y="3200400"/>
                </a:lnTo>
                <a:lnTo>
                  <a:pt x="2120902" y="3213100"/>
                </a:lnTo>
                <a:lnTo>
                  <a:pt x="2166517" y="3213100"/>
                </a:lnTo>
                <a:lnTo>
                  <a:pt x="2170991" y="3225800"/>
                </a:lnTo>
                <a:close/>
              </a:path>
              <a:path w="4495165" h="4419600">
                <a:moveTo>
                  <a:pt x="4234573" y="1397000"/>
                </a:moveTo>
                <a:lnTo>
                  <a:pt x="4185570" y="1397000"/>
                </a:lnTo>
                <a:lnTo>
                  <a:pt x="4194376" y="1384300"/>
                </a:lnTo>
                <a:lnTo>
                  <a:pt x="4236705" y="1384300"/>
                </a:lnTo>
                <a:lnTo>
                  <a:pt x="4234573" y="1397000"/>
                </a:lnTo>
                <a:close/>
              </a:path>
              <a:path w="4495165" h="4419600">
                <a:moveTo>
                  <a:pt x="4084867" y="1473200"/>
                </a:moveTo>
                <a:lnTo>
                  <a:pt x="4055395" y="1473200"/>
                </a:lnTo>
                <a:lnTo>
                  <a:pt x="4107480" y="1435100"/>
                </a:lnTo>
                <a:lnTo>
                  <a:pt x="4159487" y="1409700"/>
                </a:lnTo>
                <a:lnTo>
                  <a:pt x="4168293" y="1397000"/>
                </a:lnTo>
                <a:lnTo>
                  <a:pt x="4226187" y="1397000"/>
                </a:lnTo>
                <a:lnTo>
                  <a:pt x="4204442" y="1422400"/>
                </a:lnTo>
                <a:lnTo>
                  <a:pt x="4187952" y="1435100"/>
                </a:lnTo>
                <a:lnTo>
                  <a:pt x="4180039" y="1447800"/>
                </a:lnTo>
                <a:lnTo>
                  <a:pt x="4117505" y="1447800"/>
                </a:lnTo>
                <a:lnTo>
                  <a:pt x="4106619" y="1460500"/>
                </a:lnTo>
                <a:lnTo>
                  <a:pt x="4095758" y="1460500"/>
                </a:lnTo>
                <a:lnTo>
                  <a:pt x="4084867" y="1473200"/>
                </a:lnTo>
                <a:close/>
              </a:path>
              <a:path w="4495165" h="4419600">
                <a:moveTo>
                  <a:pt x="2469721" y="3314700"/>
                </a:moveTo>
                <a:lnTo>
                  <a:pt x="2446314" y="3314700"/>
                </a:lnTo>
                <a:lnTo>
                  <a:pt x="2450037" y="3302000"/>
                </a:lnTo>
                <a:lnTo>
                  <a:pt x="2456507" y="3302000"/>
                </a:lnTo>
                <a:lnTo>
                  <a:pt x="2478207" y="3276600"/>
                </a:lnTo>
                <a:lnTo>
                  <a:pt x="2499155" y="3238500"/>
                </a:lnTo>
                <a:lnTo>
                  <a:pt x="2519350" y="3213100"/>
                </a:lnTo>
                <a:lnTo>
                  <a:pt x="2538793" y="3187700"/>
                </a:lnTo>
                <a:lnTo>
                  <a:pt x="2548040" y="3162300"/>
                </a:lnTo>
                <a:lnTo>
                  <a:pt x="2557321" y="3149600"/>
                </a:lnTo>
                <a:lnTo>
                  <a:pt x="2566731" y="3136900"/>
                </a:lnTo>
                <a:lnTo>
                  <a:pt x="2576362" y="3124200"/>
                </a:lnTo>
                <a:lnTo>
                  <a:pt x="2678720" y="2971800"/>
                </a:lnTo>
                <a:lnTo>
                  <a:pt x="2706957" y="2933700"/>
                </a:lnTo>
                <a:lnTo>
                  <a:pt x="2735908" y="2895600"/>
                </a:lnTo>
                <a:lnTo>
                  <a:pt x="2765756" y="2857500"/>
                </a:lnTo>
                <a:lnTo>
                  <a:pt x="2796683" y="2819400"/>
                </a:lnTo>
                <a:lnTo>
                  <a:pt x="2809769" y="2794000"/>
                </a:lnTo>
                <a:lnTo>
                  <a:pt x="2822673" y="2781300"/>
                </a:lnTo>
                <a:lnTo>
                  <a:pt x="2835350" y="2768600"/>
                </a:lnTo>
                <a:lnTo>
                  <a:pt x="2876679" y="2705100"/>
                </a:lnTo>
                <a:lnTo>
                  <a:pt x="2906171" y="2667000"/>
                </a:lnTo>
                <a:lnTo>
                  <a:pt x="2936078" y="2628900"/>
                </a:lnTo>
                <a:lnTo>
                  <a:pt x="2996511" y="2552700"/>
                </a:lnTo>
                <a:lnTo>
                  <a:pt x="3031506" y="2514600"/>
                </a:lnTo>
                <a:lnTo>
                  <a:pt x="3036393" y="2501900"/>
                </a:lnTo>
                <a:lnTo>
                  <a:pt x="3041648" y="2501900"/>
                </a:lnTo>
                <a:lnTo>
                  <a:pt x="3179263" y="2349500"/>
                </a:lnTo>
                <a:lnTo>
                  <a:pt x="3216143" y="2298700"/>
                </a:lnTo>
                <a:lnTo>
                  <a:pt x="3253423" y="2260600"/>
                </a:lnTo>
                <a:lnTo>
                  <a:pt x="3291363" y="2222500"/>
                </a:lnTo>
                <a:lnTo>
                  <a:pt x="3330224" y="2184400"/>
                </a:lnTo>
                <a:lnTo>
                  <a:pt x="3455176" y="2057400"/>
                </a:lnTo>
                <a:lnTo>
                  <a:pt x="3525236" y="1993900"/>
                </a:lnTo>
                <a:lnTo>
                  <a:pt x="3665356" y="1854200"/>
                </a:lnTo>
                <a:lnTo>
                  <a:pt x="3671123" y="1841500"/>
                </a:lnTo>
                <a:lnTo>
                  <a:pt x="3676968" y="1841500"/>
                </a:lnTo>
                <a:lnTo>
                  <a:pt x="3682893" y="1828800"/>
                </a:lnTo>
                <a:lnTo>
                  <a:pt x="3688896" y="1828800"/>
                </a:lnTo>
                <a:lnTo>
                  <a:pt x="3722485" y="1803400"/>
                </a:lnTo>
                <a:lnTo>
                  <a:pt x="3756101" y="1765300"/>
                </a:lnTo>
                <a:lnTo>
                  <a:pt x="3789743" y="1739900"/>
                </a:lnTo>
                <a:lnTo>
                  <a:pt x="3823411" y="1701800"/>
                </a:lnTo>
                <a:lnTo>
                  <a:pt x="3872734" y="1663700"/>
                </a:lnTo>
                <a:lnTo>
                  <a:pt x="3889513" y="1651000"/>
                </a:lnTo>
                <a:lnTo>
                  <a:pt x="3975476" y="1574800"/>
                </a:lnTo>
                <a:lnTo>
                  <a:pt x="4018489" y="1549400"/>
                </a:lnTo>
                <a:lnTo>
                  <a:pt x="4104579" y="1473200"/>
                </a:lnTo>
                <a:lnTo>
                  <a:pt x="4109678" y="1473200"/>
                </a:lnTo>
                <a:lnTo>
                  <a:pt x="4114144" y="1460500"/>
                </a:lnTo>
                <a:lnTo>
                  <a:pt x="4117980" y="1460500"/>
                </a:lnTo>
                <a:lnTo>
                  <a:pt x="4121183" y="1447800"/>
                </a:lnTo>
                <a:lnTo>
                  <a:pt x="4180039" y="1447800"/>
                </a:lnTo>
                <a:lnTo>
                  <a:pt x="4172127" y="1460500"/>
                </a:lnTo>
                <a:lnTo>
                  <a:pt x="4156965" y="1473200"/>
                </a:lnTo>
                <a:lnTo>
                  <a:pt x="4122704" y="1511300"/>
                </a:lnTo>
                <a:lnTo>
                  <a:pt x="4083034" y="1511300"/>
                </a:lnTo>
                <a:lnTo>
                  <a:pt x="4077400" y="1524000"/>
                </a:lnTo>
                <a:lnTo>
                  <a:pt x="4067271" y="1524000"/>
                </a:lnTo>
                <a:lnTo>
                  <a:pt x="4015606" y="1574800"/>
                </a:lnTo>
                <a:lnTo>
                  <a:pt x="3989788" y="1587500"/>
                </a:lnTo>
                <a:lnTo>
                  <a:pt x="3963862" y="1612900"/>
                </a:lnTo>
                <a:lnTo>
                  <a:pt x="3925932" y="1638300"/>
                </a:lnTo>
                <a:lnTo>
                  <a:pt x="3888329" y="1676400"/>
                </a:lnTo>
                <a:lnTo>
                  <a:pt x="3851055" y="1701800"/>
                </a:lnTo>
                <a:lnTo>
                  <a:pt x="3777492" y="1778000"/>
                </a:lnTo>
                <a:lnTo>
                  <a:pt x="3741203" y="1803400"/>
                </a:lnTo>
                <a:lnTo>
                  <a:pt x="3705243" y="1841500"/>
                </a:lnTo>
                <a:lnTo>
                  <a:pt x="3669611" y="1866900"/>
                </a:lnTo>
                <a:lnTo>
                  <a:pt x="3514393" y="2019300"/>
                </a:lnTo>
                <a:lnTo>
                  <a:pt x="3372806" y="2171700"/>
                </a:lnTo>
                <a:lnTo>
                  <a:pt x="3337264" y="2197100"/>
                </a:lnTo>
                <a:lnTo>
                  <a:pt x="3315938" y="2222500"/>
                </a:lnTo>
                <a:lnTo>
                  <a:pt x="3294933" y="2247900"/>
                </a:lnTo>
                <a:lnTo>
                  <a:pt x="3274272" y="2260600"/>
                </a:lnTo>
                <a:lnTo>
                  <a:pt x="3253981" y="2286000"/>
                </a:lnTo>
                <a:lnTo>
                  <a:pt x="3157565" y="2400300"/>
                </a:lnTo>
                <a:lnTo>
                  <a:pt x="3125653" y="2425700"/>
                </a:lnTo>
                <a:lnTo>
                  <a:pt x="3093981" y="2463800"/>
                </a:lnTo>
                <a:lnTo>
                  <a:pt x="3066024" y="2501900"/>
                </a:lnTo>
                <a:lnTo>
                  <a:pt x="3038402" y="2527300"/>
                </a:lnTo>
                <a:lnTo>
                  <a:pt x="3011193" y="2565400"/>
                </a:lnTo>
                <a:lnTo>
                  <a:pt x="2984477" y="2603500"/>
                </a:lnTo>
                <a:lnTo>
                  <a:pt x="2887926" y="2717800"/>
                </a:lnTo>
                <a:lnTo>
                  <a:pt x="2823924" y="2806700"/>
                </a:lnTo>
                <a:lnTo>
                  <a:pt x="2777105" y="2870200"/>
                </a:lnTo>
                <a:lnTo>
                  <a:pt x="2762416" y="2882900"/>
                </a:lnTo>
                <a:lnTo>
                  <a:pt x="2747993" y="2908300"/>
                </a:lnTo>
                <a:lnTo>
                  <a:pt x="2734048" y="2921000"/>
                </a:lnTo>
                <a:lnTo>
                  <a:pt x="2710479" y="2959100"/>
                </a:lnTo>
                <a:lnTo>
                  <a:pt x="2662847" y="3035300"/>
                </a:lnTo>
                <a:lnTo>
                  <a:pt x="2639100" y="3060700"/>
                </a:lnTo>
                <a:lnTo>
                  <a:pt x="2617528" y="3098800"/>
                </a:lnTo>
                <a:lnTo>
                  <a:pt x="2596066" y="3124200"/>
                </a:lnTo>
                <a:lnTo>
                  <a:pt x="2574800" y="3162300"/>
                </a:lnTo>
                <a:lnTo>
                  <a:pt x="2553819" y="3187700"/>
                </a:lnTo>
                <a:lnTo>
                  <a:pt x="2536757" y="3213100"/>
                </a:lnTo>
                <a:lnTo>
                  <a:pt x="2519468" y="3238500"/>
                </a:lnTo>
                <a:lnTo>
                  <a:pt x="2501726" y="3263900"/>
                </a:lnTo>
                <a:lnTo>
                  <a:pt x="2483304" y="3289300"/>
                </a:lnTo>
                <a:lnTo>
                  <a:pt x="2476453" y="3302000"/>
                </a:lnTo>
                <a:lnTo>
                  <a:pt x="2469721" y="3314700"/>
                </a:lnTo>
                <a:close/>
              </a:path>
              <a:path w="4495165" h="4419600">
                <a:moveTo>
                  <a:pt x="1458573" y="1841500"/>
                </a:moveTo>
                <a:lnTo>
                  <a:pt x="1447170" y="1841500"/>
                </a:lnTo>
                <a:lnTo>
                  <a:pt x="1442649" y="1828800"/>
                </a:lnTo>
                <a:lnTo>
                  <a:pt x="1438673" y="1828800"/>
                </a:lnTo>
                <a:lnTo>
                  <a:pt x="1435243" y="1816100"/>
                </a:lnTo>
                <a:lnTo>
                  <a:pt x="1425351" y="1803400"/>
                </a:lnTo>
                <a:lnTo>
                  <a:pt x="1415499" y="1778000"/>
                </a:lnTo>
                <a:lnTo>
                  <a:pt x="1405745" y="1765300"/>
                </a:lnTo>
                <a:lnTo>
                  <a:pt x="1396149" y="1739900"/>
                </a:lnTo>
                <a:lnTo>
                  <a:pt x="1374926" y="1701800"/>
                </a:lnTo>
                <a:lnTo>
                  <a:pt x="1268938" y="1473200"/>
                </a:lnTo>
                <a:lnTo>
                  <a:pt x="1264561" y="1460500"/>
                </a:lnTo>
                <a:lnTo>
                  <a:pt x="1281846" y="1460500"/>
                </a:lnTo>
                <a:lnTo>
                  <a:pt x="1284596" y="1473200"/>
                </a:lnTo>
                <a:lnTo>
                  <a:pt x="1328140" y="1562100"/>
                </a:lnTo>
                <a:lnTo>
                  <a:pt x="1458573" y="1841500"/>
                </a:lnTo>
                <a:close/>
              </a:path>
              <a:path w="4495165" h="4419600">
                <a:moveTo>
                  <a:pt x="1094660" y="2324100"/>
                </a:moveTo>
                <a:lnTo>
                  <a:pt x="1056709" y="2324100"/>
                </a:lnTo>
                <a:lnTo>
                  <a:pt x="1058496" y="2311400"/>
                </a:lnTo>
                <a:lnTo>
                  <a:pt x="1047251" y="2311400"/>
                </a:lnTo>
                <a:lnTo>
                  <a:pt x="1045558" y="2298700"/>
                </a:lnTo>
                <a:lnTo>
                  <a:pt x="1041897" y="2298700"/>
                </a:lnTo>
                <a:lnTo>
                  <a:pt x="1036269" y="2286000"/>
                </a:lnTo>
                <a:lnTo>
                  <a:pt x="1000131" y="2260600"/>
                </a:lnTo>
                <a:lnTo>
                  <a:pt x="981994" y="2235200"/>
                </a:lnTo>
                <a:lnTo>
                  <a:pt x="963810" y="2222500"/>
                </a:lnTo>
                <a:lnTo>
                  <a:pt x="926444" y="2197100"/>
                </a:lnTo>
                <a:lnTo>
                  <a:pt x="851672" y="2120900"/>
                </a:lnTo>
                <a:lnTo>
                  <a:pt x="814267" y="2095500"/>
                </a:lnTo>
                <a:lnTo>
                  <a:pt x="809643" y="2095500"/>
                </a:lnTo>
                <a:lnTo>
                  <a:pt x="804914" y="2082800"/>
                </a:lnTo>
                <a:lnTo>
                  <a:pt x="800185" y="2082800"/>
                </a:lnTo>
                <a:lnTo>
                  <a:pt x="647805" y="1955800"/>
                </a:lnTo>
                <a:lnTo>
                  <a:pt x="641867" y="1943100"/>
                </a:lnTo>
                <a:lnTo>
                  <a:pt x="635982" y="1943100"/>
                </a:lnTo>
                <a:lnTo>
                  <a:pt x="590770" y="1905000"/>
                </a:lnTo>
                <a:lnTo>
                  <a:pt x="511820" y="1854200"/>
                </a:lnTo>
                <a:lnTo>
                  <a:pt x="472015" y="1816100"/>
                </a:lnTo>
                <a:lnTo>
                  <a:pt x="391684" y="1765300"/>
                </a:lnTo>
                <a:lnTo>
                  <a:pt x="351133" y="1727200"/>
                </a:lnTo>
                <a:lnTo>
                  <a:pt x="228010" y="1651000"/>
                </a:lnTo>
                <a:lnTo>
                  <a:pt x="186792" y="1612900"/>
                </a:lnTo>
                <a:lnTo>
                  <a:pt x="145790" y="1587500"/>
                </a:lnTo>
                <a:lnTo>
                  <a:pt x="104074" y="1562100"/>
                </a:lnTo>
                <a:lnTo>
                  <a:pt x="20759" y="1498600"/>
                </a:lnTo>
                <a:lnTo>
                  <a:pt x="0" y="1485900"/>
                </a:lnTo>
                <a:lnTo>
                  <a:pt x="0" y="1473200"/>
                </a:lnTo>
                <a:lnTo>
                  <a:pt x="6119" y="1473200"/>
                </a:lnTo>
                <a:lnTo>
                  <a:pt x="81843" y="1524000"/>
                </a:lnTo>
                <a:lnTo>
                  <a:pt x="161961" y="1574800"/>
                </a:lnTo>
                <a:lnTo>
                  <a:pt x="201843" y="1612900"/>
                </a:lnTo>
                <a:lnTo>
                  <a:pt x="242000" y="1638300"/>
                </a:lnTo>
                <a:lnTo>
                  <a:pt x="328715" y="1689100"/>
                </a:lnTo>
                <a:lnTo>
                  <a:pt x="371668" y="1727200"/>
                </a:lnTo>
                <a:lnTo>
                  <a:pt x="414332" y="1752600"/>
                </a:lnTo>
                <a:lnTo>
                  <a:pt x="456692" y="1790700"/>
                </a:lnTo>
                <a:lnTo>
                  <a:pt x="498735" y="1816100"/>
                </a:lnTo>
                <a:lnTo>
                  <a:pt x="546892" y="1854200"/>
                </a:lnTo>
                <a:lnTo>
                  <a:pt x="570572" y="1866900"/>
                </a:lnTo>
                <a:lnTo>
                  <a:pt x="593315" y="1892300"/>
                </a:lnTo>
                <a:lnTo>
                  <a:pt x="597912" y="1892300"/>
                </a:lnTo>
                <a:lnTo>
                  <a:pt x="621405" y="1905000"/>
                </a:lnTo>
                <a:lnTo>
                  <a:pt x="641387" y="1930400"/>
                </a:lnTo>
                <a:lnTo>
                  <a:pt x="680067" y="1955800"/>
                </a:lnTo>
                <a:lnTo>
                  <a:pt x="716638" y="1993900"/>
                </a:lnTo>
                <a:lnTo>
                  <a:pt x="753348" y="2019300"/>
                </a:lnTo>
                <a:lnTo>
                  <a:pt x="826882" y="2082800"/>
                </a:lnTo>
                <a:lnTo>
                  <a:pt x="863554" y="2120900"/>
                </a:lnTo>
                <a:lnTo>
                  <a:pt x="918160" y="2159000"/>
                </a:lnTo>
                <a:lnTo>
                  <a:pt x="936329" y="2184400"/>
                </a:lnTo>
                <a:lnTo>
                  <a:pt x="1010191" y="2247900"/>
                </a:lnTo>
                <a:lnTo>
                  <a:pt x="1046845" y="2273300"/>
                </a:lnTo>
                <a:lnTo>
                  <a:pt x="1082923" y="2311400"/>
                </a:lnTo>
                <a:lnTo>
                  <a:pt x="1094660" y="2324100"/>
                </a:lnTo>
                <a:close/>
              </a:path>
              <a:path w="4495165" h="4419600">
                <a:moveTo>
                  <a:pt x="3080995" y="2387600"/>
                </a:moveTo>
                <a:lnTo>
                  <a:pt x="3060457" y="2387600"/>
                </a:lnTo>
                <a:lnTo>
                  <a:pt x="3077508" y="2362200"/>
                </a:lnTo>
                <a:lnTo>
                  <a:pt x="3085934" y="2349500"/>
                </a:lnTo>
                <a:lnTo>
                  <a:pt x="3094243" y="2349500"/>
                </a:lnTo>
                <a:lnTo>
                  <a:pt x="3125337" y="2311400"/>
                </a:lnTo>
                <a:lnTo>
                  <a:pt x="3188088" y="2235200"/>
                </a:lnTo>
                <a:lnTo>
                  <a:pt x="3219857" y="2197100"/>
                </a:lnTo>
                <a:lnTo>
                  <a:pt x="3251961" y="2159000"/>
                </a:lnTo>
                <a:lnTo>
                  <a:pt x="3284456" y="2133600"/>
                </a:lnTo>
                <a:lnTo>
                  <a:pt x="3316504" y="2095500"/>
                </a:lnTo>
                <a:lnTo>
                  <a:pt x="3349006" y="2057400"/>
                </a:lnTo>
                <a:lnTo>
                  <a:pt x="3381963" y="2032000"/>
                </a:lnTo>
                <a:lnTo>
                  <a:pt x="3415373" y="1993900"/>
                </a:lnTo>
                <a:lnTo>
                  <a:pt x="3449237" y="1968500"/>
                </a:lnTo>
                <a:lnTo>
                  <a:pt x="3475751" y="1943100"/>
                </a:lnTo>
                <a:lnTo>
                  <a:pt x="3554327" y="1866900"/>
                </a:lnTo>
                <a:lnTo>
                  <a:pt x="3617742" y="1816100"/>
                </a:lnTo>
                <a:lnTo>
                  <a:pt x="3681433" y="1752600"/>
                </a:lnTo>
                <a:lnTo>
                  <a:pt x="3701239" y="1739900"/>
                </a:lnTo>
                <a:lnTo>
                  <a:pt x="3721104" y="1714500"/>
                </a:lnTo>
                <a:lnTo>
                  <a:pt x="3761091" y="1689100"/>
                </a:lnTo>
                <a:lnTo>
                  <a:pt x="3794637" y="1651000"/>
                </a:lnTo>
                <a:lnTo>
                  <a:pt x="3828756" y="1625600"/>
                </a:lnTo>
                <a:lnTo>
                  <a:pt x="3863445" y="1600200"/>
                </a:lnTo>
                <a:lnTo>
                  <a:pt x="3898706" y="1574800"/>
                </a:lnTo>
                <a:lnTo>
                  <a:pt x="3910962" y="1562100"/>
                </a:lnTo>
                <a:lnTo>
                  <a:pt x="3923376" y="1562100"/>
                </a:lnTo>
                <a:lnTo>
                  <a:pt x="3948203" y="1536700"/>
                </a:lnTo>
                <a:lnTo>
                  <a:pt x="3997852" y="1511300"/>
                </a:lnTo>
                <a:lnTo>
                  <a:pt x="4022767" y="1485900"/>
                </a:lnTo>
                <a:lnTo>
                  <a:pt x="4047461" y="1473200"/>
                </a:lnTo>
                <a:lnTo>
                  <a:pt x="4073893" y="1473200"/>
                </a:lnTo>
                <a:lnTo>
                  <a:pt x="4062032" y="1485900"/>
                </a:lnTo>
                <a:lnTo>
                  <a:pt x="4050536" y="1498600"/>
                </a:lnTo>
                <a:lnTo>
                  <a:pt x="4039119" y="1498600"/>
                </a:lnTo>
                <a:lnTo>
                  <a:pt x="4027495" y="1511300"/>
                </a:lnTo>
                <a:lnTo>
                  <a:pt x="3997269" y="1524000"/>
                </a:lnTo>
                <a:lnTo>
                  <a:pt x="3938767" y="1574800"/>
                </a:lnTo>
                <a:lnTo>
                  <a:pt x="3909427" y="1587500"/>
                </a:lnTo>
                <a:lnTo>
                  <a:pt x="3873762" y="1612900"/>
                </a:lnTo>
                <a:lnTo>
                  <a:pt x="3838902" y="1638300"/>
                </a:lnTo>
                <a:lnTo>
                  <a:pt x="3804849" y="1663700"/>
                </a:lnTo>
                <a:lnTo>
                  <a:pt x="3771602" y="1701800"/>
                </a:lnTo>
                <a:lnTo>
                  <a:pt x="3734979" y="1727200"/>
                </a:lnTo>
                <a:lnTo>
                  <a:pt x="3698504" y="1765300"/>
                </a:lnTo>
                <a:lnTo>
                  <a:pt x="3662236" y="1790700"/>
                </a:lnTo>
                <a:lnTo>
                  <a:pt x="3626235" y="1828800"/>
                </a:lnTo>
                <a:lnTo>
                  <a:pt x="3590561" y="1854200"/>
                </a:lnTo>
                <a:lnTo>
                  <a:pt x="3555274" y="1892300"/>
                </a:lnTo>
                <a:lnTo>
                  <a:pt x="3546849" y="1905000"/>
                </a:lnTo>
                <a:lnTo>
                  <a:pt x="3538315" y="1905000"/>
                </a:lnTo>
                <a:lnTo>
                  <a:pt x="3529723" y="1917700"/>
                </a:lnTo>
                <a:lnTo>
                  <a:pt x="3485711" y="1955800"/>
                </a:lnTo>
                <a:lnTo>
                  <a:pt x="3450663" y="1993900"/>
                </a:lnTo>
                <a:lnTo>
                  <a:pt x="3415978" y="2019300"/>
                </a:lnTo>
                <a:lnTo>
                  <a:pt x="3381654" y="2057400"/>
                </a:lnTo>
                <a:lnTo>
                  <a:pt x="3347693" y="2082800"/>
                </a:lnTo>
                <a:lnTo>
                  <a:pt x="3314093" y="2120900"/>
                </a:lnTo>
                <a:lnTo>
                  <a:pt x="3286868" y="2146300"/>
                </a:lnTo>
                <a:lnTo>
                  <a:pt x="3273460" y="2171700"/>
                </a:lnTo>
                <a:lnTo>
                  <a:pt x="3260234" y="2184400"/>
                </a:lnTo>
                <a:lnTo>
                  <a:pt x="3231015" y="2209800"/>
                </a:lnTo>
                <a:lnTo>
                  <a:pt x="3201890" y="2247900"/>
                </a:lnTo>
                <a:lnTo>
                  <a:pt x="3143742" y="2311400"/>
                </a:lnTo>
                <a:lnTo>
                  <a:pt x="3136858" y="2324100"/>
                </a:lnTo>
                <a:lnTo>
                  <a:pt x="3130008" y="2324100"/>
                </a:lnTo>
                <a:lnTo>
                  <a:pt x="3123208" y="2336800"/>
                </a:lnTo>
                <a:lnTo>
                  <a:pt x="3116472" y="2349500"/>
                </a:lnTo>
                <a:lnTo>
                  <a:pt x="3080995" y="2387600"/>
                </a:lnTo>
                <a:close/>
              </a:path>
              <a:path w="4495165" h="4419600">
                <a:moveTo>
                  <a:pt x="3040596" y="2616200"/>
                </a:moveTo>
                <a:lnTo>
                  <a:pt x="3027490" y="2616200"/>
                </a:lnTo>
                <a:lnTo>
                  <a:pt x="3030297" y="2603500"/>
                </a:lnTo>
                <a:lnTo>
                  <a:pt x="3055603" y="2578100"/>
                </a:lnTo>
                <a:lnTo>
                  <a:pt x="3081974" y="2540000"/>
                </a:lnTo>
                <a:lnTo>
                  <a:pt x="3109409" y="2514600"/>
                </a:lnTo>
                <a:lnTo>
                  <a:pt x="3180293" y="2451100"/>
                </a:lnTo>
                <a:lnTo>
                  <a:pt x="3194290" y="2425700"/>
                </a:lnTo>
                <a:lnTo>
                  <a:pt x="3207854" y="2413000"/>
                </a:lnTo>
                <a:lnTo>
                  <a:pt x="3219649" y="2400300"/>
                </a:lnTo>
                <a:lnTo>
                  <a:pt x="3230785" y="2374900"/>
                </a:lnTo>
                <a:lnTo>
                  <a:pt x="3242368" y="2362200"/>
                </a:lnTo>
                <a:lnTo>
                  <a:pt x="3249119" y="2349500"/>
                </a:lnTo>
                <a:lnTo>
                  <a:pt x="3255662" y="2349500"/>
                </a:lnTo>
                <a:lnTo>
                  <a:pt x="3262127" y="2336800"/>
                </a:lnTo>
                <a:lnTo>
                  <a:pt x="3290717" y="2298700"/>
                </a:lnTo>
                <a:lnTo>
                  <a:pt x="3315143" y="2273300"/>
                </a:lnTo>
                <a:lnTo>
                  <a:pt x="3319920" y="2260600"/>
                </a:lnTo>
                <a:lnTo>
                  <a:pt x="3324627" y="2260600"/>
                </a:lnTo>
                <a:lnTo>
                  <a:pt x="3329256" y="2247900"/>
                </a:lnTo>
                <a:lnTo>
                  <a:pt x="3333796" y="2247900"/>
                </a:lnTo>
                <a:lnTo>
                  <a:pt x="3378538" y="2197100"/>
                </a:lnTo>
                <a:lnTo>
                  <a:pt x="3425803" y="2146300"/>
                </a:lnTo>
                <a:lnTo>
                  <a:pt x="3458735" y="2120900"/>
                </a:lnTo>
                <a:lnTo>
                  <a:pt x="3475088" y="2095500"/>
                </a:lnTo>
                <a:lnTo>
                  <a:pt x="3491589" y="2082800"/>
                </a:lnTo>
                <a:lnTo>
                  <a:pt x="3512484" y="2070100"/>
                </a:lnTo>
                <a:lnTo>
                  <a:pt x="3554411" y="2019300"/>
                </a:lnTo>
                <a:lnTo>
                  <a:pt x="3575661" y="2006600"/>
                </a:lnTo>
                <a:lnTo>
                  <a:pt x="3597016" y="1981200"/>
                </a:lnTo>
                <a:lnTo>
                  <a:pt x="3618150" y="1968500"/>
                </a:lnTo>
                <a:lnTo>
                  <a:pt x="3638860" y="1943100"/>
                </a:lnTo>
                <a:lnTo>
                  <a:pt x="3658944" y="1930400"/>
                </a:lnTo>
                <a:lnTo>
                  <a:pt x="3669258" y="1917700"/>
                </a:lnTo>
                <a:lnTo>
                  <a:pt x="3679947" y="1905000"/>
                </a:lnTo>
                <a:lnTo>
                  <a:pt x="3691012" y="1892300"/>
                </a:lnTo>
                <a:lnTo>
                  <a:pt x="3702452" y="1879600"/>
                </a:lnTo>
                <a:lnTo>
                  <a:pt x="3714823" y="1866900"/>
                </a:lnTo>
                <a:lnTo>
                  <a:pt x="3726859" y="1866900"/>
                </a:lnTo>
                <a:lnTo>
                  <a:pt x="3750793" y="1841500"/>
                </a:lnTo>
                <a:lnTo>
                  <a:pt x="3809867" y="1790700"/>
                </a:lnTo>
                <a:lnTo>
                  <a:pt x="3839005" y="1765300"/>
                </a:lnTo>
                <a:lnTo>
                  <a:pt x="3867443" y="1739900"/>
                </a:lnTo>
                <a:lnTo>
                  <a:pt x="3870701" y="1727200"/>
                </a:lnTo>
                <a:lnTo>
                  <a:pt x="3874905" y="1727200"/>
                </a:lnTo>
                <a:lnTo>
                  <a:pt x="3892527" y="1714500"/>
                </a:lnTo>
                <a:lnTo>
                  <a:pt x="3899491" y="1701800"/>
                </a:lnTo>
                <a:lnTo>
                  <a:pt x="3906274" y="1701800"/>
                </a:lnTo>
                <a:lnTo>
                  <a:pt x="4009262" y="1600200"/>
                </a:lnTo>
                <a:lnTo>
                  <a:pt x="4018249" y="1587500"/>
                </a:lnTo>
                <a:lnTo>
                  <a:pt x="4027134" y="1587500"/>
                </a:lnTo>
                <a:lnTo>
                  <a:pt x="4036106" y="1574800"/>
                </a:lnTo>
                <a:lnTo>
                  <a:pt x="4045360" y="1562100"/>
                </a:lnTo>
                <a:lnTo>
                  <a:pt x="4057185" y="1549400"/>
                </a:lnTo>
                <a:lnTo>
                  <a:pt x="4068596" y="1549400"/>
                </a:lnTo>
                <a:lnTo>
                  <a:pt x="4079542" y="1536700"/>
                </a:lnTo>
                <a:lnTo>
                  <a:pt x="4090023" y="1524000"/>
                </a:lnTo>
                <a:lnTo>
                  <a:pt x="4087290" y="1524000"/>
                </a:lnTo>
                <a:lnTo>
                  <a:pt x="4084558" y="1511300"/>
                </a:lnTo>
                <a:lnTo>
                  <a:pt x="4122704" y="1511300"/>
                </a:lnTo>
                <a:lnTo>
                  <a:pt x="4086935" y="1549400"/>
                </a:lnTo>
                <a:lnTo>
                  <a:pt x="4050206" y="1587500"/>
                </a:lnTo>
                <a:lnTo>
                  <a:pt x="3976053" y="1663700"/>
                </a:lnTo>
                <a:lnTo>
                  <a:pt x="3941954" y="1689100"/>
                </a:lnTo>
                <a:lnTo>
                  <a:pt x="3907245" y="1727200"/>
                </a:lnTo>
                <a:lnTo>
                  <a:pt x="3872339" y="1752600"/>
                </a:lnTo>
                <a:lnTo>
                  <a:pt x="3837649" y="1790700"/>
                </a:lnTo>
                <a:lnTo>
                  <a:pt x="3834444" y="1790700"/>
                </a:lnTo>
                <a:lnTo>
                  <a:pt x="3805225" y="1816100"/>
                </a:lnTo>
                <a:lnTo>
                  <a:pt x="3719844" y="1892300"/>
                </a:lnTo>
                <a:lnTo>
                  <a:pt x="3710297" y="1905000"/>
                </a:lnTo>
                <a:lnTo>
                  <a:pt x="3700770" y="1905000"/>
                </a:lnTo>
                <a:lnTo>
                  <a:pt x="3691440" y="1917700"/>
                </a:lnTo>
                <a:lnTo>
                  <a:pt x="3682484" y="1930400"/>
                </a:lnTo>
                <a:lnTo>
                  <a:pt x="3659841" y="1943100"/>
                </a:lnTo>
                <a:lnTo>
                  <a:pt x="3636711" y="1968500"/>
                </a:lnTo>
                <a:lnTo>
                  <a:pt x="3589637" y="2019300"/>
                </a:lnTo>
                <a:lnTo>
                  <a:pt x="3552750" y="2057400"/>
                </a:lnTo>
                <a:lnTo>
                  <a:pt x="3515949" y="2082800"/>
                </a:lnTo>
                <a:lnTo>
                  <a:pt x="3406413" y="2197100"/>
                </a:lnTo>
                <a:lnTo>
                  <a:pt x="3387899" y="2209800"/>
                </a:lnTo>
                <a:lnTo>
                  <a:pt x="3369986" y="2235200"/>
                </a:lnTo>
                <a:lnTo>
                  <a:pt x="3352369" y="2247900"/>
                </a:lnTo>
                <a:lnTo>
                  <a:pt x="3324019" y="2286000"/>
                </a:lnTo>
                <a:lnTo>
                  <a:pt x="3313395" y="2298700"/>
                </a:lnTo>
                <a:lnTo>
                  <a:pt x="3302870" y="2311400"/>
                </a:lnTo>
                <a:lnTo>
                  <a:pt x="3292443" y="2324100"/>
                </a:lnTo>
                <a:lnTo>
                  <a:pt x="3288043" y="2324100"/>
                </a:lnTo>
                <a:lnTo>
                  <a:pt x="3286821" y="2336800"/>
                </a:lnTo>
                <a:lnTo>
                  <a:pt x="3319310" y="2336800"/>
                </a:lnTo>
                <a:lnTo>
                  <a:pt x="3301177" y="2349500"/>
                </a:lnTo>
                <a:lnTo>
                  <a:pt x="3228707" y="2425700"/>
                </a:lnTo>
                <a:lnTo>
                  <a:pt x="3192504" y="2451100"/>
                </a:lnTo>
                <a:lnTo>
                  <a:pt x="3162490" y="2489200"/>
                </a:lnTo>
                <a:lnTo>
                  <a:pt x="3132924" y="2514600"/>
                </a:lnTo>
                <a:lnTo>
                  <a:pt x="3104078" y="2540000"/>
                </a:lnTo>
                <a:lnTo>
                  <a:pt x="3076222" y="2578100"/>
                </a:lnTo>
                <a:lnTo>
                  <a:pt x="3067234" y="2590800"/>
                </a:lnTo>
                <a:lnTo>
                  <a:pt x="3049554" y="2603500"/>
                </a:lnTo>
                <a:lnTo>
                  <a:pt x="3040596" y="2616200"/>
                </a:lnTo>
                <a:close/>
              </a:path>
              <a:path w="4495165" h="4419600">
                <a:moveTo>
                  <a:pt x="2131100" y="3136900"/>
                </a:moveTo>
                <a:lnTo>
                  <a:pt x="2094158" y="3136900"/>
                </a:lnTo>
                <a:lnTo>
                  <a:pt x="2089690" y="3111500"/>
                </a:lnTo>
                <a:lnTo>
                  <a:pt x="2084226" y="3098800"/>
                </a:lnTo>
                <a:lnTo>
                  <a:pt x="2077621" y="3086100"/>
                </a:lnTo>
                <a:lnTo>
                  <a:pt x="2069724" y="3073400"/>
                </a:lnTo>
                <a:lnTo>
                  <a:pt x="2057466" y="3060700"/>
                </a:lnTo>
                <a:lnTo>
                  <a:pt x="2046657" y="3035300"/>
                </a:lnTo>
                <a:lnTo>
                  <a:pt x="2036517" y="3009900"/>
                </a:lnTo>
                <a:lnTo>
                  <a:pt x="2026269" y="2997200"/>
                </a:lnTo>
                <a:lnTo>
                  <a:pt x="2022229" y="2984500"/>
                </a:lnTo>
                <a:lnTo>
                  <a:pt x="2017965" y="2984500"/>
                </a:lnTo>
                <a:lnTo>
                  <a:pt x="2013480" y="2971800"/>
                </a:lnTo>
                <a:lnTo>
                  <a:pt x="2008772" y="2959100"/>
                </a:lnTo>
                <a:lnTo>
                  <a:pt x="1994429" y="2946400"/>
                </a:lnTo>
                <a:lnTo>
                  <a:pt x="1981514" y="2921000"/>
                </a:lnTo>
                <a:lnTo>
                  <a:pt x="1957173" y="2870200"/>
                </a:lnTo>
                <a:lnTo>
                  <a:pt x="1953692" y="2857500"/>
                </a:lnTo>
                <a:lnTo>
                  <a:pt x="1949966" y="2857500"/>
                </a:lnTo>
                <a:lnTo>
                  <a:pt x="1945994" y="2844800"/>
                </a:lnTo>
                <a:lnTo>
                  <a:pt x="1941777" y="2844800"/>
                </a:lnTo>
                <a:lnTo>
                  <a:pt x="1927094" y="2819400"/>
                </a:lnTo>
                <a:lnTo>
                  <a:pt x="1914007" y="2794000"/>
                </a:lnTo>
                <a:lnTo>
                  <a:pt x="1901669" y="2768600"/>
                </a:lnTo>
                <a:lnTo>
                  <a:pt x="1889232" y="2755900"/>
                </a:lnTo>
                <a:lnTo>
                  <a:pt x="1886084" y="2743200"/>
                </a:lnTo>
                <a:lnTo>
                  <a:pt x="1882705" y="2743200"/>
                </a:lnTo>
                <a:lnTo>
                  <a:pt x="1879095" y="2730500"/>
                </a:lnTo>
                <a:lnTo>
                  <a:pt x="1875255" y="2730500"/>
                </a:lnTo>
                <a:lnTo>
                  <a:pt x="1868156" y="2717800"/>
                </a:lnTo>
                <a:lnTo>
                  <a:pt x="1861542" y="2705100"/>
                </a:lnTo>
                <a:lnTo>
                  <a:pt x="1855414" y="2692400"/>
                </a:lnTo>
                <a:lnTo>
                  <a:pt x="1849771" y="2679700"/>
                </a:lnTo>
                <a:lnTo>
                  <a:pt x="1841919" y="2667000"/>
                </a:lnTo>
                <a:lnTo>
                  <a:pt x="1834204" y="2654300"/>
                </a:lnTo>
                <a:lnTo>
                  <a:pt x="1826510" y="2628900"/>
                </a:lnTo>
                <a:lnTo>
                  <a:pt x="1818717" y="2616200"/>
                </a:lnTo>
                <a:lnTo>
                  <a:pt x="1811648" y="2603500"/>
                </a:lnTo>
                <a:lnTo>
                  <a:pt x="1804687" y="2590800"/>
                </a:lnTo>
                <a:lnTo>
                  <a:pt x="1797332" y="2578100"/>
                </a:lnTo>
                <a:lnTo>
                  <a:pt x="1789081" y="2565400"/>
                </a:lnTo>
                <a:lnTo>
                  <a:pt x="1774984" y="2540000"/>
                </a:lnTo>
                <a:lnTo>
                  <a:pt x="1762172" y="2514600"/>
                </a:lnTo>
                <a:lnTo>
                  <a:pt x="1749941" y="2489200"/>
                </a:lnTo>
                <a:lnTo>
                  <a:pt x="1737587" y="2463800"/>
                </a:lnTo>
                <a:lnTo>
                  <a:pt x="1732512" y="2463800"/>
                </a:lnTo>
                <a:lnTo>
                  <a:pt x="1727134" y="2451100"/>
                </a:lnTo>
                <a:lnTo>
                  <a:pt x="1721451" y="2438400"/>
                </a:lnTo>
                <a:lnTo>
                  <a:pt x="1715466" y="2425700"/>
                </a:lnTo>
                <a:lnTo>
                  <a:pt x="1706069" y="2413000"/>
                </a:lnTo>
                <a:lnTo>
                  <a:pt x="1697051" y="2400300"/>
                </a:lnTo>
                <a:lnTo>
                  <a:pt x="1688413" y="2387600"/>
                </a:lnTo>
                <a:lnTo>
                  <a:pt x="1680156" y="2362200"/>
                </a:lnTo>
                <a:lnTo>
                  <a:pt x="1676836" y="2362200"/>
                </a:lnTo>
                <a:lnTo>
                  <a:pt x="1672930" y="2349500"/>
                </a:lnTo>
                <a:lnTo>
                  <a:pt x="1668438" y="2349500"/>
                </a:lnTo>
                <a:lnTo>
                  <a:pt x="1658025" y="2336800"/>
                </a:lnTo>
                <a:lnTo>
                  <a:pt x="1648937" y="2324100"/>
                </a:lnTo>
                <a:lnTo>
                  <a:pt x="1640589" y="2298700"/>
                </a:lnTo>
                <a:lnTo>
                  <a:pt x="1632392" y="2286000"/>
                </a:lnTo>
                <a:lnTo>
                  <a:pt x="1629067" y="2286000"/>
                </a:lnTo>
                <a:lnTo>
                  <a:pt x="1625196" y="2273300"/>
                </a:lnTo>
                <a:lnTo>
                  <a:pt x="1620780" y="2273300"/>
                </a:lnTo>
                <a:lnTo>
                  <a:pt x="1610519" y="2247900"/>
                </a:lnTo>
                <a:lnTo>
                  <a:pt x="1601509" y="2235200"/>
                </a:lnTo>
                <a:lnTo>
                  <a:pt x="1593189" y="2222500"/>
                </a:lnTo>
                <a:lnTo>
                  <a:pt x="1584997" y="2209800"/>
                </a:lnTo>
                <a:lnTo>
                  <a:pt x="1581709" y="2197100"/>
                </a:lnTo>
                <a:lnTo>
                  <a:pt x="1577873" y="2197100"/>
                </a:lnTo>
                <a:lnTo>
                  <a:pt x="1573490" y="2184400"/>
                </a:lnTo>
                <a:lnTo>
                  <a:pt x="1561497" y="2171700"/>
                </a:lnTo>
                <a:lnTo>
                  <a:pt x="1551086" y="2159000"/>
                </a:lnTo>
                <a:lnTo>
                  <a:pt x="1531874" y="2120900"/>
                </a:lnTo>
                <a:lnTo>
                  <a:pt x="1527294" y="2108200"/>
                </a:lnTo>
                <a:lnTo>
                  <a:pt x="1522396" y="2095500"/>
                </a:lnTo>
                <a:lnTo>
                  <a:pt x="1517179" y="2082800"/>
                </a:lnTo>
                <a:lnTo>
                  <a:pt x="1511644" y="2082800"/>
                </a:lnTo>
                <a:lnTo>
                  <a:pt x="1503167" y="2070100"/>
                </a:lnTo>
                <a:lnTo>
                  <a:pt x="1495175" y="2057400"/>
                </a:lnTo>
                <a:lnTo>
                  <a:pt x="1487667" y="2044700"/>
                </a:lnTo>
                <a:lnTo>
                  <a:pt x="1480643" y="2032000"/>
                </a:lnTo>
                <a:lnTo>
                  <a:pt x="1462661" y="1993900"/>
                </a:lnTo>
                <a:lnTo>
                  <a:pt x="1443861" y="1968500"/>
                </a:lnTo>
                <a:lnTo>
                  <a:pt x="1425416" y="1930400"/>
                </a:lnTo>
                <a:lnTo>
                  <a:pt x="1408498" y="1905000"/>
                </a:lnTo>
                <a:lnTo>
                  <a:pt x="1407236" y="1892300"/>
                </a:lnTo>
                <a:lnTo>
                  <a:pt x="1403822" y="1892300"/>
                </a:lnTo>
                <a:lnTo>
                  <a:pt x="1392320" y="1879600"/>
                </a:lnTo>
                <a:lnTo>
                  <a:pt x="1382193" y="1854200"/>
                </a:lnTo>
                <a:lnTo>
                  <a:pt x="1372529" y="1841500"/>
                </a:lnTo>
                <a:lnTo>
                  <a:pt x="1347801" y="1803400"/>
                </a:lnTo>
                <a:lnTo>
                  <a:pt x="1320461" y="1752600"/>
                </a:lnTo>
                <a:lnTo>
                  <a:pt x="1307087" y="1727200"/>
                </a:lnTo>
                <a:lnTo>
                  <a:pt x="1303934" y="1727200"/>
                </a:lnTo>
                <a:lnTo>
                  <a:pt x="1299940" y="1714500"/>
                </a:lnTo>
                <a:lnTo>
                  <a:pt x="1296578" y="1714500"/>
                </a:lnTo>
                <a:lnTo>
                  <a:pt x="1287592" y="1701800"/>
                </a:lnTo>
                <a:lnTo>
                  <a:pt x="1283203" y="1689100"/>
                </a:lnTo>
                <a:lnTo>
                  <a:pt x="1302443" y="1689100"/>
                </a:lnTo>
                <a:lnTo>
                  <a:pt x="1306172" y="1701800"/>
                </a:lnTo>
                <a:lnTo>
                  <a:pt x="1310134" y="1701800"/>
                </a:lnTo>
                <a:lnTo>
                  <a:pt x="1318311" y="1714500"/>
                </a:lnTo>
                <a:lnTo>
                  <a:pt x="1325827" y="1727200"/>
                </a:lnTo>
                <a:lnTo>
                  <a:pt x="1332682" y="1739900"/>
                </a:lnTo>
                <a:lnTo>
                  <a:pt x="1338876" y="1752600"/>
                </a:lnTo>
                <a:lnTo>
                  <a:pt x="1354041" y="1778000"/>
                </a:lnTo>
                <a:lnTo>
                  <a:pt x="1386794" y="1828800"/>
                </a:lnTo>
                <a:lnTo>
                  <a:pt x="1401930" y="1854200"/>
                </a:lnTo>
                <a:lnTo>
                  <a:pt x="1402611" y="1854200"/>
                </a:lnTo>
                <a:lnTo>
                  <a:pt x="1403451" y="1866900"/>
                </a:lnTo>
                <a:lnTo>
                  <a:pt x="1404452" y="1866900"/>
                </a:lnTo>
                <a:lnTo>
                  <a:pt x="1415589" y="1879600"/>
                </a:lnTo>
                <a:lnTo>
                  <a:pt x="1425174" y="1892300"/>
                </a:lnTo>
                <a:lnTo>
                  <a:pt x="1433883" y="1905000"/>
                </a:lnTo>
                <a:lnTo>
                  <a:pt x="1442389" y="1930400"/>
                </a:lnTo>
                <a:lnTo>
                  <a:pt x="1447366" y="1943100"/>
                </a:lnTo>
                <a:lnTo>
                  <a:pt x="1452686" y="1943100"/>
                </a:lnTo>
                <a:lnTo>
                  <a:pt x="1458348" y="1955800"/>
                </a:lnTo>
                <a:lnTo>
                  <a:pt x="1464353" y="1968500"/>
                </a:lnTo>
                <a:lnTo>
                  <a:pt x="1473730" y="1981200"/>
                </a:lnTo>
                <a:lnTo>
                  <a:pt x="1482697" y="1993900"/>
                </a:lnTo>
                <a:lnTo>
                  <a:pt x="1491254" y="2006600"/>
                </a:lnTo>
                <a:lnTo>
                  <a:pt x="1499401" y="2032000"/>
                </a:lnTo>
                <a:lnTo>
                  <a:pt x="1503025" y="2032000"/>
                </a:lnTo>
                <a:lnTo>
                  <a:pt x="1506913" y="2044700"/>
                </a:lnTo>
                <a:lnTo>
                  <a:pt x="1511064" y="2044700"/>
                </a:lnTo>
                <a:lnTo>
                  <a:pt x="1515479" y="2057400"/>
                </a:lnTo>
                <a:lnTo>
                  <a:pt x="1554888" y="2120900"/>
                </a:lnTo>
                <a:lnTo>
                  <a:pt x="1566494" y="2146300"/>
                </a:lnTo>
                <a:lnTo>
                  <a:pt x="1572541" y="2159000"/>
                </a:lnTo>
                <a:lnTo>
                  <a:pt x="1579321" y="2171700"/>
                </a:lnTo>
                <a:lnTo>
                  <a:pt x="1588816" y="2184400"/>
                </a:lnTo>
                <a:lnTo>
                  <a:pt x="1597884" y="2197100"/>
                </a:lnTo>
                <a:lnTo>
                  <a:pt x="1606524" y="2209800"/>
                </a:lnTo>
                <a:lnTo>
                  <a:pt x="1614737" y="2222500"/>
                </a:lnTo>
                <a:lnTo>
                  <a:pt x="1618141" y="2235200"/>
                </a:lnTo>
                <a:lnTo>
                  <a:pt x="1621600" y="2235200"/>
                </a:lnTo>
                <a:lnTo>
                  <a:pt x="1625148" y="2247900"/>
                </a:lnTo>
                <a:lnTo>
                  <a:pt x="1648461" y="2286000"/>
                </a:lnTo>
                <a:lnTo>
                  <a:pt x="1667610" y="2311400"/>
                </a:lnTo>
                <a:lnTo>
                  <a:pt x="1686542" y="2349500"/>
                </a:lnTo>
                <a:lnTo>
                  <a:pt x="1705534" y="2374900"/>
                </a:lnTo>
                <a:lnTo>
                  <a:pt x="1708914" y="2387600"/>
                </a:lnTo>
                <a:lnTo>
                  <a:pt x="1712083" y="2387600"/>
                </a:lnTo>
                <a:lnTo>
                  <a:pt x="1715340" y="2400300"/>
                </a:lnTo>
                <a:lnTo>
                  <a:pt x="1718986" y="2400300"/>
                </a:lnTo>
                <a:lnTo>
                  <a:pt x="1734217" y="2425700"/>
                </a:lnTo>
                <a:lnTo>
                  <a:pt x="1747715" y="2451100"/>
                </a:lnTo>
                <a:lnTo>
                  <a:pt x="1773054" y="2501900"/>
                </a:lnTo>
                <a:lnTo>
                  <a:pt x="1777030" y="2514600"/>
                </a:lnTo>
                <a:lnTo>
                  <a:pt x="1781237" y="2514600"/>
                </a:lnTo>
                <a:lnTo>
                  <a:pt x="1785674" y="2527300"/>
                </a:lnTo>
                <a:lnTo>
                  <a:pt x="1790342" y="2527300"/>
                </a:lnTo>
                <a:lnTo>
                  <a:pt x="1805755" y="2552700"/>
                </a:lnTo>
                <a:lnTo>
                  <a:pt x="1819498" y="2578100"/>
                </a:lnTo>
                <a:lnTo>
                  <a:pt x="1832364" y="2603500"/>
                </a:lnTo>
                <a:lnTo>
                  <a:pt x="1845146" y="2628900"/>
                </a:lnTo>
                <a:lnTo>
                  <a:pt x="1854246" y="2654300"/>
                </a:lnTo>
                <a:lnTo>
                  <a:pt x="1863405" y="2667000"/>
                </a:lnTo>
                <a:lnTo>
                  <a:pt x="1873077" y="2692400"/>
                </a:lnTo>
                <a:lnTo>
                  <a:pt x="1883714" y="2705100"/>
                </a:lnTo>
                <a:lnTo>
                  <a:pt x="1895834" y="2730500"/>
                </a:lnTo>
                <a:lnTo>
                  <a:pt x="1907215" y="2743200"/>
                </a:lnTo>
                <a:lnTo>
                  <a:pt x="1929218" y="2794000"/>
                </a:lnTo>
                <a:lnTo>
                  <a:pt x="1934238" y="2794000"/>
                </a:lnTo>
                <a:lnTo>
                  <a:pt x="1939471" y="2806700"/>
                </a:lnTo>
                <a:lnTo>
                  <a:pt x="1944831" y="2819400"/>
                </a:lnTo>
                <a:lnTo>
                  <a:pt x="1950236" y="2819400"/>
                </a:lnTo>
                <a:lnTo>
                  <a:pt x="1955124" y="2832100"/>
                </a:lnTo>
                <a:lnTo>
                  <a:pt x="1965059" y="2844800"/>
                </a:lnTo>
                <a:lnTo>
                  <a:pt x="1969888" y="2857500"/>
                </a:lnTo>
                <a:lnTo>
                  <a:pt x="1974845" y="2870200"/>
                </a:lnTo>
                <a:lnTo>
                  <a:pt x="1979595" y="2870200"/>
                </a:lnTo>
                <a:lnTo>
                  <a:pt x="1984917" y="2882900"/>
                </a:lnTo>
                <a:lnTo>
                  <a:pt x="1991589" y="2895600"/>
                </a:lnTo>
                <a:lnTo>
                  <a:pt x="2018077" y="2895600"/>
                </a:lnTo>
                <a:lnTo>
                  <a:pt x="2037092" y="2933700"/>
                </a:lnTo>
                <a:lnTo>
                  <a:pt x="2059213" y="2984500"/>
                </a:lnTo>
                <a:lnTo>
                  <a:pt x="2079704" y="3022600"/>
                </a:lnTo>
                <a:lnTo>
                  <a:pt x="2100232" y="3073400"/>
                </a:lnTo>
                <a:lnTo>
                  <a:pt x="2120798" y="3111500"/>
                </a:lnTo>
                <a:lnTo>
                  <a:pt x="2131100" y="3136900"/>
                </a:lnTo>
                <a:close/>
              </a:path>
              <a:path w="4495165" h="4419600">
                <a:moveTo>
                  <a:pt x="1700542" y="1917700"/>
                </a:moveTo>
                <a:lnTo>
                  <a:pt x="1693388" y="1917700"/>
                </a:lnTo>
                <a:lnTo>
                  <a:pt x="1686949" y="1905000"/>
                </a:lnTo>
                <a:lnTo>
                  <a:pt x="1681224" y="1892300"/>
                </a:lnTo>
                <a:lnTo>
                  <a:pt x="1676214" y="1879600"/>
                </a:lnTo>
                <a:lnTo>
                  <a:pt x="1657392" y="1841500"/>
                </a:lnTo>
                <a:lnTo>
                  <a:pt x="1640595" y="1790700"/>
                </a:lnTo>
                <a:lnTo>
                  <a:pt x="1624320" y="1752600"/>
                </a:lnTo>
                <a:lnTo>
                  <a:pt x="1607065" y="1701800"/>
                </a:lnTo>
                <a:lnTo>
                  <a:pt x="1625344" y="1701800"/>
                </a:lnTo>
                <a:lnTo>
                  <a:pt x="1628262" y="1714500"/>
                </a:lnTo>
                <a:lnTo>
                  <a:pt x="1635676" y="1727200"/>
                </a:lnTo>
                <a:lnTo>
                  <a:pt x="1639582" y="1739900"/>
                </a:lnTo>
                <a:lnTo>
                  <a:pt x="1643216" y="1752600"/>
                </a:lnTo>
                <a:lnTo>
                  <a:pt x="1646579" y="1765300"/>
                </a:lnTo>
                <a:lnTo>
                  <a:pt x="1652679" y="1778000"/>
                </a:lnTo>
                <a:lnTo>
                  <a:pt x="1659625" y="1803400"/>
                </a:lnTo>
                <a:lnTo>
                  <a:pt x="1667418" y="1816100"/>
                </a:lnTo>
                <a:lnTo>
                  <a:pt x="1676056" y="1841500"/>
                </a:lnTo>
                <a:lnTo>
                  <a:pt x="1684262" y="1854200"/>
                </a:lnTo>
                <a:lnTo>
                  <a:pt x="1691078" y="1879600"/>
                </a:lnTo>
                <a:lnTo>
                  <a:pt x="1696505" y="1905000"/>
                </a:lnTo>
                <a:lnTo>
                  <a:pt x="1700542" y="1917700"/>
                </a:lnTo>
                <a:close/>
              </a:path>
              <a:path w="4495165" h="4419600">
                <a:moveTo>
                  <a:pt x="2055559" y="3213100"/>
                </a:moveTo>
                <a:lnTo>
                  <a:pt x="2021434" y="3213100"/>
                </a:lnTo>
                <a:lnTo>
                  <a:pt x="2008698" y="3200400"/>
                </a:lnTo>
                <a:lnTo>
                  <a:pt x="1970045" y="3162300"/>
                </a:lnTo>
                <a:lnTo>
                  <a:pt x="1951134" y="3136900"/>
                </a:lnTo>
                <a:lnTo>
                  <a:pt x="1913193" y="3111500"/>
                </a:lnTo>
                <a:lnTo>
                  <a:pt x="1893750" y="3098800"/>
                </a:lnTo>
                <a:lnTo>
                  <a:pt x="1855755" y="3060700"/>
                </a:lnTo>
                <a:lnTo>
                  <a:pt x="1817642" y="3035300"/>
                </a:lnTo>
                <a:lnTo>
                  <a:pt x="1779382" y="2997200"/>
                </a:lnTo>
                <a:lnTo>
                  <a:pt x="1702306" y="2946400"/>
                </a:lnTo>
                <a:lnTo>
                  <a:pt x="1663433" y="2908300"/>
                </a:lnTo>
                <a:lnTo>
                  <a:pt x="1624300" y="2882900"/>
                </a:lnTo>
                <a:lnTo>
                  <a:pt x="1598250" y="2857500"/>
                </a:lnTo>
                <a:lnTo>
                  <a:pt x="1585285" y="2857500"/>
                </a:lnTo>
                <a:lnTo>
                  <a:pt x="1572438" y="2844800"/>
                </a:lnTo>
                <a:lnTo>
                  <a:pt x="1530948" y="2806700"/>
                </a:lnTo>
                <a:lnTo>
                  <a:pt x="1489569" y="2781300"/>
                </a:lnTo>
                <a:lnTo>
                  <a:pt x="1448258" y="2743200"/>
                </a:lnTo>
                <a:lnTo>
                  <a:pt x="1365677" y="2679700"/>
                </a:lnTo>
                <a:lnTo>
                  <a:pt x="1324325" y="2641600"/>
                </a:lnTo>
                <a:lnTo>
                  <a:pt x="1282876" y="2616200"/>
                </a:lnTo>
                <a:lnTo>
                  <a:pt x="1241291" y="2578100"/>
                </a:lnTo>
                <a:lnTo>
                  <a:pt x="1199526" y="2552700"/>
                </a:lnTo>
                <a:lnTo>
                  <a:pt x="1157542" y="2514600"/>
                </a:lnTo>
                <a:lnTo>
                  <a:pt x="1115297" y="2489200"/>
                </a:lnTo>
                <a:lnTo>
                  <a:pt x="1074624" y="2451100"/>
                </a:lnTo>
                <a:lnTo>
                  <a:pt x="993554" y="2400300"/>
                </a:lnTo>
                <a:lnTo>
                  <a:pt x="952408" y="2362200"/>
                </a:lnTo>
                <a:lnTo>
                  <a:pt x="922317" y="2349500"/>
                </a:lnTo>
                <a:lnTo>
                  <a:pt x="832605" y="2273300"/>
                </a:lnTo>
                <a:lnTo>
                  <a:pt x="708895" y="2197100"/>
                </a:lnTo>
                <a:lnTo>
                  <a:pt x="667190" y="2159000"/>
                </a:lnTo>
                <a:lnTo>
                  <a:pt x="583647" y="2108200"/>
                </a:lnTo>
                <a:lnTo>
                  <a:pt x="432108" y="2006600"/>
                </a:lnTo>
                <a:lnTo>
                  <a:pt x="398160" y="1993900"/>
                </a:lnTo>
                <a:lnTo>
                  <a:pt x="329199" y="1943100"/>
                </a:lnTo>
                <a:lnTo>
                  <a:pt x="294335" y="1930400"/>
                </a:lnTo>
                <a:lnTo>
                  <a:pt x="266337" y="1905000"/>
                </a:lnTo>
                <a:lnTo>
                  <a:pt x="182256" y="1854200"/>
                </a:lnTo>
                <a:lnTo>
                  <a:pt x="141006" y="1841500"/>
                </a:lnTo>
                <a:lnTo>
                  <a:pt x="56870" y="1790700"/>
                </a:lnTo>
                <a:lnTo>
                  <a:pt x="14113" y="1778000"/>
                </a:lnTo>
                <a:lnTo>
                  <a:pt x="0" y="1765300"/>
                </a:lnTo>
                <a:lnTo>
                  <a:pt x="0" y="1714500"/>
                </a:lnTo>
                <a:lnTo>
                  <a:pt x="2973" y="1714500"/>
                </a:lnTo>
                <a:lnTo>
                  <a:pt x="44051" y="1739900"/>
                </a:lnTo>
                <a:lnTo>
                  <a:pt x="1277" y="1739900"/>
                </a:lnTo>
                <a:lnTo>
                  <a:pt x="13272" y="1752600"/>
                </a:lnTo>
                <a:lnTo>
                  <a:pt x="22257" y="1752600"/>
                </a:lnTo>
                <a:lnTo>
                  <a:pt x="28724" y="1765300"/>
                </a:lnTo>
                <a:lnTo>
                  <a:pt x="42382" y="1765300"/>
                </a:lnTo>
                <a:lnTo>
                  <a:pt x="82854" y="1790700"/>
                </a:lnTo>
                <a:lnTo>
                  <a:pt x="123005" y="1803400"/>
                </a:lnTo>
                <a:lnTo>
                  <a:pt x="201856" y="1854200"/>
                </a:lnTo>
                <a:lnTo>
                  <a:pt x="290079" y="1905000"/>
                </a:lnTo>
                <a:lnTo>
                  <a:pt x="325886" y="1917700"/>
                </a:lnTo>
                <a:lnTo>
                  <a:pt x="397088" y="1968500"/>
                </a:lnTo>
                <a:lnTo>
                  <a:pt x="431950" y="1993900"/>
                </a:lnTo>
                <a:lnTo>
                  <a:pt x="470485" y="2019300"/>
                </a:lnTo>
                <a:lnTo>
                  <a:pt x="509769" y="2044700"/>
                </a:lnTo>
                <a:lnTo>
                  <a:pt x="682957" y="2146300"/>
                </a:lnTo>
                <a:lnTo>
                  <a:pt x="725707" y="2184400"/>
                </a:lnTo>
                <a:lnTo>
                  <a:pt x="811328" y="2235200"/>
                </a:lnTo>
                <a:lnTo>
                  <a:pt x="854109" y="2273300"/>
                </a:lnTo>
                <a:lnTo>
                  <a:pt x="896710" y="2298700"/>
                </a:lnTo>
                <a:lnTo>
                  <a:pt x="939205" y="2336800"/>
                </a:lnTo>
                <a:lnTo>
                  <a:pt x="1024184" y="2400300"/>
                </a:lnTo>
                <a:lnTo>
                  <a:pt x="1094174" y="2451100"/>
                </a:lnTo>
                <a:lnTo>
                  <a:pt x="1132924" y="2476500"/>
                </a:lnTo>
                <a:lnTo>
                  <a:pt x="1210548" y="2540000"/>
                </a:lnTo>
                <a:lnTo>
                  <a:pt x="1287926" y="2590800"/>
                </a:lnTo>
                <a:lnTo>
                  <a:pt x="1326370" y="2628900"/>
                </a:lnTo>
                <a:lnTo>
                  <a:pt x="1365753" y="2654300"/>
                </a:lnTo>
                <a:lnTo>
                  <a:pt x="1405075" y="2692400"/>
                </a:lnTo>
                <a:lnTo>
                  <a:pt x="1483649" y="2743200"/>
                </a:lnTo>
                <a:lnTo>
                  <a:pt x="1522960" y="2781300"/>
                </a:lnTo>
                <a:lnTo>
                  <a:pt x="1562326" y="2806700"/>
                </a:lnTo>
                <a:lnTo>
                  <a:pt x="1601777" y="2844800"/>
                </a:lnTo>
                <a:lnTo>
                  <a:pt x="1641342" y="2870200"/>
                </a:lnTo>
                <a:lnTo>
                  <a:pt x="1681049" y="2908300"/>
                </a:lnTo>
                <a:lnTo>
                  <a:pt x="1720930" y="2933700"/>
                </a:lnTo>
                <a:lnTo>
                  <a:pt x="1763118" y="2959100"/>
                </a:lnTo>
                <a:lnTo>
                  <a:pt x="1804807" y="2997200"/>
                </a:lnTo>
                <a:lnTo>
                  <a:pt x="1845998" y="3035300"/>
                </a:lnTo>
                <a:lnTo>
                  <a:pt x="1886691" y="3060700"/>
                </a:lnTo>
                <a:lnTo>
                  <a:pt x="1926884" y="3098800"/>
                </a:lnTo>
                <a:lnTo>
                  <a:pt x="1966579" y="3136900"/>
                </a:lnTo>
                <a:lnTo>
                  <a:pt x="2005776" y="3175000"/>
                </a:lnTo>
                <a:lnTo>
                  <a:pt x="2022111" y="3187700"/>
                </a:lnTo>
                <a:lnTo>
                  <a:pt x="2055559" y="3213100"/>
                </a:lnTo>
                <a:close/>
              </a:path>
              <a:path w="4495165" h="4419600">
                <a:moveTo>
                  <a:pt x="1433509" y="2654300"/>
                </a:moveTo>
                <a:lnTo>
                  <a:pt x="1414645" y="2654300"/>
                </a:lnTo>
                <a:lnTo>
                  <a:pt x="1383956" y="2616200"/>
                </a:lnTo>
                <a:lnTo>
                  <a:pt x="1322695" y="2565400"/>
                </a:lnTo>
                <a:lnTo>
                  <a:pt x="1292005" y="2527300"/>
                </a:lnTo>
                <a:lnTo>
                  <a:pt x="1273641" y="2514600"/>
                </a:lnTo>
                <a:lnTo>
                  <a:pt x="1255158" y="2489200"/>
                </a:lnTo>
                <a:lnTo>
                  <a:pt x="1218075" y="2463800"/>
                </a:lnTo>
                <a:lnTo>
                  <a:pt x="1200225" y="2438400"/>
                </a:lnTo>
                <a:lnTo>
                  <a:pt x="1181720" y="2425700"/>
                </a:lnTo>
                <a:lnTo>
                  <a:pt x="1162161" y="2413000"/>
                </a:lnTo>
                <a:lnTo>
                  <a:pt x="1135806" y="2400300"/>
                </a:lnTo>
                <a:lnTo>
                  <a:pt x="1130709" y="2400300"/>
                </a:lnTo>
                <a:lnTo>
                  <a:pt x="1125858" y="2387600"/>
                </a:lnTo>
                <a:lnTo>
                  <a:pt x="1042837" y="2336800"/>
                </a:lnTo>
                <a:lnTo>
                  <a:pt x="1017363" y="2311400"/>
                </a:lnTo>
                <a:lnTo>
                  <a:pt x="991908" y="2298700"/>
                </a:lnTo>
                <a:lnTo>
                  <a:pt x="966473" y="2273300"/>
                </a:lnTo>
                <a:lnTo>
                  <a:pt x="941058" y="2260600"/>
                </a:lnTo>
                <a:lnTo>
                  <a:pt x="904986" y="2235200"/>
                </a:lnTo>
                <a:lnTo>
                  <a:pt x="794615" y="2159000"/>
                </a:lnTo>
                <a:lnTo>
                  <a:pt x="760496" y="2133600"/>
                </a:lnTo>
                <a:lnTo>
                  <a:pt x="726274" y="2120900"/>
                </a:lnTo>
                <a:lnTo>
                  <a:pt x="657262" y="2070100"/>
                </a:lnTo>
                <a:lnTo>
                  <a:pt x="616439" y="2057400"/>
                </a:lnTo>
                <a:lnTo>
                  <a:pt x="534004" y="2006600"/>
                </a:lnTo>
                <a:lnTo>
                  <a:pt x="446989" y="1955800"/>
                </a:lnTo>
                <a:lnTo>
                  <a:pt x="307978" y="1879600"/>
                </a:lnTo>
                <a:lnTo>
                  <a:pt x="164864" y="1803400"/>
                </a:lnTo>
                <a:lnTo>
                  <a:pt x="116838" y="1790700"/>
                </a:lnTo>
                <a:lnTo>
                  <a:pt x="68759" y="1765300"/>
                </a:lnTo>
                <a:lnTo>
                  <a:pt x="58222" y="1765300"/>
                </a:lnTo>
                <a:lnTo>
                  <a:pt x="47478" y="1752600"/>
                </a:lnTo>
                <a:lnTo>
                  <a:pt x="16740" y="1752600"/>
                </a:lnTo>
                <a:lnTo>
                  <a:pt x="15901" y="1739900"/>
                </a:lnTo>
                <a:lnTo>
                  <a:pt x="44051" y="1739900"/>
                </a:lnTo>
                <a:lnTo>
                  <a:pt x="85212" y="1752600"/>
                </a:lnTo>
                <a:lnTo>
                  <a:pt x="126305" y="1778000"/>
                </a:lnTo>
                <a:lnTo>
                  <a:pt x="167176" y="1790700"/>
                </a:lnTo>
                <a:lnTo>
                  <a:pt x="210060" y="1816100"/>
                </a:lnTo>
                <a:lnTo>
                  <a:pt x="252831" y="1828800"/>
                </a:lnTo>
                <a:lnTo>
                  <a:pt x="337821" y="1879600"/>
                </a:lnTo>
                <a:lnTo>
                  <a:pt x="379931" y="1892300"/>
                </a:lnTo>
                <a:lnTo>
                  <a:pt x="463109" y="1943100"/>
                </a:lnTo>
                <a:lnTo>
                  <a:pt x="559779" y="1993900"/>
                </a:lnTo>
                <a:lnTo>
                  <a:pt x="608173" y="2032000"/>
                </a:lnTo>
                <a:lnTo>
                  <a:pt x="656212" y="2057400"/>
                </a:lnTo>
                <a:lnTo>
                  <a:pt x="867382" y="2184400"/>
                </a:lnTo>
                <a:lnTo>
                  <a:pt x="908836" y="2209800"/>
                </a:lnTo>
                <a:lnTo>
                  <a:pt x="949880" y="2247900"/>
                </a:lnTo>
                <a:lnTo>
                  <a:pt x="1031803" y="2298700"/>
                </a:lnTo>
                <a:lnTo>
                  <a:pt x="1036742" y="2298700"/>
                </a:lnTo>
                <a:lnTo>
                  <a:pt x="1040841" y="2311400"/>
                </a:lnTo>
                <a:lnTo>
                  <a:pt x="1054779" y="2311400"/>
                </a:lnTo>
                <a:lnTo>
                  <a:pt x="1056709" y="2324100"/>
                </a:lnTo>
                <a:lnTo>
                  <a:pt x="1094660" y="2324100"/>
                </a:lnTo>
                <a:lnTo>
                  <a:pt x="1118134" y="2349500"/>
                </a:lnTo>
                <a:lnTo>
                  <a:pt x="1125175" y="2349500"/>
                </a:lnTo>
                <a:lnTo>
                  <a:pt x="1158913" y="2374900"/>
                </a:lnTo>
                <a:lnTo>
                  <a:pt x="1191493" y="2413000"/>
                </a:lnTo>
                <a:lnTo>
                  <a:pt x="1223887" y="2438400"/>
                </a:lnTo>
                <a:lnTo>
                  <a:pt x="1257063" y="2476500"/>
                </a:lnTo>
                <a:lnTo>
                  <a:pt x="1276512" y="2489200"/>
                </a:lnTo>
                <a:lnTo>
                  <a:pt x="1295296" y="2514600"/>
                </a:lnTo>
                <a:lnTo>
                  <a:pt x="1314011" y="2527300"/>
                </a:lnTo>
                <a:lnTo>
                  <a:pt x="1333253" y="2552700"/>
                </a:lnTo>
                <a:lnTo>
                  <a:pt x="1359721" y="2578100"/>
                </a:lnTo>
                <a:lnTo>
                  <a:pt x="1384760" y="2603500"/>
                </a:lnTo>
                <a:lnTo>
                  <a:pt x="1433509" y="2654300"/>
                </a:lnTo>
                <a:close/>
              </a:path>
              <a:path w="4495165" h="4419600">
                <a:moveTo>
                  <a:pt x="4043885" y="1752600"/>
                </a:moveTo>
                <a:lnTo>
                  <a:pt x="4025542" y="1752600"/>
                </a:lnTo>
                <a:lnTo>
                  <a:pt x="4032723" y="1739900"/>
                </a:lnTo>
                <a:lnTo>
                  <a:pt x="4043153" y="1739900"/>
                </a:lnTo>
                <a:lnTo>
                  <a:pt x="4043885" y="1752600"/>
                </a:lnTo>
                <a:close/>
              </a:path>
              <a:path w="4495165" h="4419600">
                <a:moveTo>
                  <a:pt x="3319310" y="2336800"/>
                </a:moveTo>
                <a:lnTo>
                  <a:pt x="3291497" y="2336800"/>
                </a:lnTo>
                <a:lnTo>
                  <a:pt x="3314880" y="2311400"/>
                </a:lnTo>
                <a:lnTo>
                  <a:pt x="3326032" y="2311400"/>
                </a:lnTo>
                <a:lnTo>
                  <a:pt x="3336949" y="2298700"/>
                </a:lnTo>
                <a:lnTo>
                  <a:pt x="3360542" y="2273300"/>
                </a:lnTo>
                <a:lnTo>
                  <a:pt x="3384692" y="2247900"/>
                </a:lnTo>
                <a:lnTo>
                  <a:pt x="3409207" y="2235200"/>
                </a:lnTo>
                <a:lnTo>
                  <a:pt x="3436259" y="2209800"/>
                </a:lnTo>
                <a:lnTo>
                  <a:pt x="3438518" y="2209800"/>
                </a:lnTo>
                <a:lnTo>
                  <a:pt x="3475755" y="2171700"/>
                </a:lnTo>
                <a:lnTo>
                  <a:pt x="3510692" y="2146300"/>
                </a:lnTo>
                <a:lnTo>
                  <a:pt x="3545675" y="2108200"/>
                </a:lnTo>
                <a:lnTo>
                  <a:pt x="3580789" y="2082800"/>
                </a:lnTo>
                <a:lnTo>
                  <a:pt x="3616120" y="2044700"/>
                </a:lnTo>
                <a:lnTo>
                  <a:pt x="3654642" y="2019300"/>
                </a:lnTo>
                <a:lnTo>
                  <a:pt x="3693755" y="1981200"/>
                </a:lnTo>
                <a:lnTo>
                  <a:pt x="3733459" y="1943100"/>
                </a:lnTo>
                <a:lnTo>
                  <a:pt x="3773755" y="1917700"/>
                </a:lnTo>
                <a:lnTo>
                  <a:pt x="3798809" y="1905000"/>
                </a:lnTo>
                <a:lnTo>
                  <a:pt x="3849272" y="1866900"/>
                </a:lnTo>
                <a:lnTo>
                  <a:pt x="3885472" y="1841500"/>
                </a:lnTo>
                <a:lnTo>
                  <a:pt x="3896868" y="1828800"/>
                </a:lnTo>
                <a:lnTo>
                  <a:pt x="3908513" y="1816100"/>
                </a:lnTo>
                <a:lnTo>
                  <a:pt x="3920408" y="1816100"/>
                </a:lnTo>
                <a:lnTo>
                  <a:pt x="3944958" y="1803400"/>
                </a:lnTo>
                <a:lnTo>
                  <a:pt x="3968907" y="1778000"/>
                </a:lnTo>
                <a:lnTo>
                  <a:pt x="3993132" y="1765300"/>
                </a:lnTo>
                <a:lnTo>
                  <a:pt x="4018509" y="1752600"/>
                </a:lnTo>
                <a:lnTo>
                  <a:pt x="4043573" y="1752600"/>
                </a:lnTo>
                <a:lnTo>
                  <a:pt x="4038553" y="1765300"/>
                </a:lnTo>
                <a:lnTo>
                  <a:pt x="4032851" y="1765300"/>
                </a:lnTo>
                <a:lnTo>
                  <a:pt x="4026468" y="1778000"/>
                </a:lnTo>
                <a:lnTo>
                  <a:pt x="4019403" y="1778000"/>
                </a:lnTo>
                <a:lnTo>
                  <a:pt x="3997682" y="1803400"/>
                </a:lnTo>
                <a:lnTo>
                  <a:pt x="3986617" y="1816100"/>
                </a:lnTo>
                <a:lnTo>
                  <a:pt x="3975212" y="1828800"/>
                </a:lnTo>
                <a:lnTo>
                  <a:pt x="3950823" y="1854200"/>
                </a:lnTo>
                <a:lnTo>
                  <a:pt x="3881047" y="1854200"/>
                </a:lnTo>
                <a:lnTo>
                  <a:pt x="3874773" y="1866900"/>
                </a:lnTo>
                <a:lnTo>
                  <a:pt x="3868735" y="1866900"/>
                </a:lnTo>
                <a:lnTo>
                  <a:pt x="3862294" y="1879600"/>
                </a:lnTo>
                <a:lnTo>
                  <a:pt x="3834215" y="1892300"/>
                </a:lnTo>
                <a:lnTo>
                  <a:pt x="3807279" y="1917700"/>
                </a:lnTo>
                <a:lnTo>
                  <a:pt x="3780895" y="1930400"/>
                </a:lnTo>
                <a:lnTo>
                  <a:pt x="3754471" y="1955800"/>
                </a:lnTo>
                <a:lnTo>
                  <a:pt x="3713885" y="1981200"/>
                </a:lnTo>
                <a:lnTo>
                  <a:pt x="3674144" y="2019300"/>
                </a:lnTo>
                <a:lnTo>
                  <a:pt x="3635051" y="2057400"/>
                </a:lnTo>
                <a:lnTo>
                  <a:pt x="3596411" y="2082800"/>
                </a:lnTo>
                <a:lnTo>
                  <a:pt x="3519701" y="2159000"/>
                </a:lnTo>
                <a:lnTo>
                  <a:pt x="3481238" y="2184400"/>
                </a:lnTo>
                <a:lnTo>
                  <a:pt x="3463105" y="2209800"/>
                </a:lnTo>
                <a:lnTo>
                  <a:pt x="3408411" y="2247900"/>
                </a:lnTo>
                <a:lnTo>
                  <a:pt x="3390874" y="2273300"/>
                </a:lnTo>
                <a:lnTo>
                  <a:pt x="3382224" y="2273300"/>
                </a:lnTo>
                <a:lnTo>
                  <a:pt x="3373731" y="2286000"/>
                </a:lnTo>
                <a:lnTo>
                  <a:pt x="3337443" y="2324100"/>
                </a:lnTo>
                <a:lnTo>
                  <a:pt x="3319310" y="2336800"/>
                </a:lnTo>
                <a:close/>
              </a:path>
              <a:path w="4495165" h="4419600">
                <a:moveTo>
                  <a:pt x="1415079" y="1993900"/>
                </a:moveTo>
                <a:lnTo>
                  <a:pt x="1384117" y="1993900"/>
                </a:lnTo>
                <a:lnTo>
                  <a:pt x="1384595" y="1981200"/>
                </a:lnTo>
                <a:lnTo>
                  <a:pt x="1381962" y="1981200"/>
                </a:lnTo>
                <a:lnTo>
                  <a:pt x="1379072" y="1968500"/>
                </a:lnTo>
                <a:lnTo>
                  <a:pt x="1369772" y="1968500"/>
                </a:lnTo>
                <a:lnTo>
                  <a:pt x="1361980" y="1955800"/>
                </a:lnTo>
                <a:lnTo>
                  <a:pt x="1353266" y="1930400"/>
                </a:lnTo>
                <a:lnTo>
                  <a:pt x="1342927" y="1917700"/>
                </a:lnTo>
                <a:lnTo>
                  <a:pt x="1330258" y="1905000"/>
                </a:lnTo>
                <a:lnTo>
                  <a:pt x="1326459" y="1892300"/>
                </a:lnTo>
                <a:lnTo>
                  <a:pt x="1323289" y="1892300"/>
                </a:lnTo>
                <a:lnTo>
                  <a:pt x="1320747" y="1879600"/>
                </a:lnTo>
                <a:lnTo>
                  <a:pt x="1314136" y="1866900"/>
                </a:lnTo>
                <a:lnTo>
                  <a:pt x="1307081" y="1854200"/>
                </a:lnTo>
                <a:lnTo>
                  <a:pt x="1299581" y="1854200"/>
                </a:lnTo>
                <a:lnTo>
                  <a:pt x="1291638" y="1841500"/>
                </a:lnTo>
                <a:lnTo>
                  <a:pt x="1286645" y="1828800"/>
                </a:lnTo>
                <a:lnTo>
                  <a:pt x="1281951" y="1816100"/>
                </a:lnTo>
                <a:lnTo>
                  <a:pt x="1303408" y="1816100"/>
                </a:lnTo>
                <a:lnTo>
                  <a:pt x="1325790" y="1854200"/>
                </a:lnTo>
                <a:lnTo>
                  <a:pt x="1335812" y="1879600"/>
                </a:lnTo>
                <a:lnTo>
                  <a:pt x="1339770" y="1879600"/>
                </a:lnTo>
                <a:lnTo>
                  <a:pt x="1344341" y="1892300"/>
                </a:lnTo>
                <a:lnTo>
                  <a:pt x="1359542" y="1905000"/>
                </a:lnTo>
                <a:lnTo>
                  <a:pt x="1373339" y="1930400"/>
                </a:lnTo>
                <a:lnTo>
                  <a:pt x="1386614" y="1955800"/>
                </a:lnTo>
                <a:lnTo>
                  <a:pt x="1400249" y="1968500"/>
                </a:lnTo>
                <a:lnTo>
                  <a:pt x="1415079" y="1993900"/>
                </a:lnTo>
                <a:close/>
              </a:path>
              <a:path w="4495165" h="4419600">
                <a:moveTo>
                  <a:pt x="1138284" y="2565400"/>
                </a:moveTo>
                <a:lnTo>
                  <a:pt x="1103100" y="2565400"/>
                </a:lnTo>
                <a:lnTo>
                  <a:pt x="1102267" y="2552700"/>
                </a:lnTo>
                <a:lnTo>
                  <a:pt x="1090391" y="2552700"/>
                </a:lnTo>
                <a:lnTo>
                  <a:pt x="928132" y="2438400"/>
                </a:lnTo>
                <a:lnTo>
                  <a:pt x="921448" y="2425700"/>
                </a:lnTo>
                <a:lnTo>
                  <a:pt x="914858" y="2425700"/>
                </a:lnTo>
                <a:lnTo>
                  <a:pt x="908336" y="2413000"/>
                </a:lnTo>
                <a:lnTo>
                  <a:pt x="901859" y="2413000"/>
                </a:lnTo>
                <a:lnTo>
                  <a:pt x="859069" y="2387600"/>
                </a:lnTo>
                <a:lnTo>
                  <a:pt x="815692" y="2349500"/>
                </a:lnTo>
                <a:lnTo>
                  <a:pt x="771774" y="2324100"/>
                </a:lnTo>
                <a:lnTo>
                  <a:pt x="727358" y="2286000"/>
                </a:lnTo>
                <a:lnTo>
                  <a:pt x="638872" y="2235200"/>
                </a:lnTo>
                <a:lnTo>
                  <a:pt x="396535" y="2082800"/>
                </a:lnTo>
                <a:lnTo>
                  <a:pt x="360124" y="2057400"/>
                </a:lnTo>
                <a:lnTo>
                  <a:pt x="286237" y="2006600"/>
                </a:lnTo>
                <a:lnTo>
                  <a:pt x="212033" y="1968500"/>
                </a:lnTo>
                <a:lnTo>
                  <a:pt x="174887" y="1943100"/>
                </a:lnTo>
                <a:lnTo>
                  <a:pt x="137708" y="1930400"/>
                </a:lnTo>
                <a:lnTo>
                  <a:pt x="100497" y="1905000"/>
                </a:lnTo>
                <a:lnTo>
                  <a:pt x="66181" y="1892300"/>
                </a:lnTo>
                <a:lnTo>
                  <a:pt x="31807" y="1866900"/>
                </a:lnTo>
                <a:lnTo>
                  <a:pt x="0" y="1854200"/>
                </a:lnTo>
                <a:lnTo>
                  <a:pt x="0" y="1828800"/>
                </a:lnTo>
                <a:lnTo>
                  <a:pt x="39308" y="1854200"/>
                </a:lnTo>
                <a:lnTo>
                  <a:pt x="93666" y="1879600"/>
                </a:lnTo>
                <a:lnTo>
                  <a:pt x="172089" y="1930400"/>
                </a:lnTo>
                <a:lnTo>
                  <a:pt x="211256" y="1943100"/>
                </a:lnTo>
                <a:lnTo>
                  <a:pt x="367384" y="2044700"/>
                </a:lnTo>
                <a:lnTo>
                  <a:pt x="406045" y="2057400"/>
                </a:lnTo>
                <a:lnTo>
                  <a:pt x="453228" y="2095500"/>
                </a:lnTo>
                <a:lnTo>
                  <a:pt x="547082" y="2146300"/>
                </a:lnTo>
                <a:lnTo>
                  <a:pt x="593999" y="2184400"/>
                </a:lnTo>
                <a:lnTo>
                  <a:pt x="605677" y="2184400"/>
                </a:lnTo>
                <a:lnTo>
                  <a:pt x="611496" y="2197100"/>
                </a:lnTo>
                <a:lnTo>
                  <a:pt x="617276" y="2197100"/>
                </a:lnTo>
                <a:lnTo>
                  <a:pt x="645071" y="2209800"/>
                </a:lnTo>
                <a:lnTo>
                  <a:pt x="672822" y="2235200"/>
                </a:lnTo>
                <a:lnTo>
                  <a:pt x="700662" y="2247900"/>
                </a:lnTo>
                <a:lnTo>
                  <a:pt x="728724" y="2273300"/>
                </a:lnTo>
                <a:lnTo>
                  <a:pt x="813223" y="2324100"/>
                </a:lnTo>
                <a:lnTo>
                  <a:pt x="854819" y="2362200"/>
                </a:lnTo>
                <a:lnTo>
                  <a:pt x="896027" y="2387600"/>
                </a:lnTo>
                <a:lnTo>
                  <a:pt x="923124" y="2413000"/>
                </a:lnTo>
                <a:lnTo>
                  <a:pt x="950325" y="2425700"/>
                </a:lnTo>
                <a:lnTo>
                  <a:pt x="977714" y="2451100"/>
                </a:lnTo>
                <a:lnTo>
                  <a:pt x="1005373" y="2463800"/>
                </a:lnTo>
                <a:lnTo>
                  <a:pt x="1042401" y="2489200"/>
                </a:lnTo>
                <a:lnTo>
                  <a:pt x="1114584" y="2540000"/>
                </a:lnTo>
                <a:lnTo>
                  <a:pt x="1138284" y="2565400"/>
                </a:lnTo>
                <a:close/>
              </a:path>
              <a:path w="4495165" h="4419600">
                <a:moveTo>
                  <a:pt x="1470711" y="1866900"/>
                </a:moveTo>
                <a:lnTo>
                  <a:pt x="1464313" y="1866900"/>
                </a:lnTo>
                <a:lnTo>
                  <a:pt x="1458270" y="1854200"/>
                </a:lnTo>
                <a:lnTo>
                  <a:pt x="1452563" y="1841500"/>
                </a:lnTo>
                <a:lnTo>
                  <a:pt x="1462147" y="1841500"/>
                </a:lnTo>
                <a:lnTo>
                  <a:pt x="1465686" y="1854200"/>
                </a:lnTo>
                <a:lnTo>
                  <a:pt x="1468703" y="1854200"/>
                </a:lnTo>
                <a:lnTo>
                  <a:pt x="1470711" y="1866900"/>
                </a:lnTo>
                <a:close/>
              </a:path>
              <a:path w="4495165" h="4419600">
                <a:moveTo>
                  <a:pt x="3698821" y="2095500"/>
                </a:moveTo>
                <a:lnTo>
                  <a:pt x="3683568" y="2095500"/>
                </a:lnTo>
                <a:lnTo>
                  <a:pt x="3684586" y="2082800"/>
                </a:lnTo>
                <a:lnTo>
                  <a:pt x="3691470" y="2082800"/>
                </a:lnTo>
                <a:lnTo>
                  <a:pt x="3692768" y="2070100"/>
                </a:lnTo>
                <a:lnTo>
                  <a:pt x="3668968" y="2070100"/>
                </a:lnTo>
                <a:lnTo>
                  <a:pt x="3680961" y="2057400"/>
                </a:lnTo>
                <a:lnTo>
                  <a:pt x="3721933" y="2019300"/>
                </a:lnTo>
                <a:lnTo>
                  <a:pt x="3742365" y="1993900"/>
                </a:lnTo>
                <a:lnTo>
                  <a:pt x="3782166" y="1955800"/>
                </a:lnTo>
                <a:lnTo>
                  <a:pt x="3821515" y="1930400"/>
                </a:lnTo>
                <a:lnTo>
                  <a:pt x="3841486" y="1905000"/>
                </a:lnTo>
                <a:lnTo>
                  <a:pt x="3871430" y="1879600"/>
                </a:lnTo>
                <a:lnTo>
                  <a:pt x="3885858" y="1866900"/>
                </a:lnTo>
                <a:lnTo>
                  <a:pt x="3899285" y="1854200"/>
                </a:lnTo>
                <a:lnTo>
                  <a:pt x="3950823" y="1854200"/>
                </a:lnTo>
                <a:lnTo>
                  <a:pt x="3865065" y="1943100"/>
                </a:lnTo>
                <a:lnTo>
                  <a:pt x="3828087" y="1968500"/>
                </a:lnTo>
                <a:lnTo>
                  <a:pt x="3757206" y="2044700"/>
                </a:lnTo>
                <a:lnTo>
                  <a:pt x="3722099" y="2070100"/>
                </a:lnTo>
                <a:lnTo>
                  <a:pt x="3698821" y="2095500"/>
                </a:lnTo>
                <a:close/>
              </a:path>
              <a:path w="4495165" h="4419600">
                <a:moveTo>
                  <a:pt x="2332632" y="3365500"/>
                </a:moveTo>
                <a:lnTo>
                  <a:pt x="2174024" y="3365500"/>
                </a:lnTo>
                <a:lnTo>
                  <a:pt x="2173920" y="3352800"/>
                </a:lnTo>
                <a:lnTo>
                  <a:pt x="2172869" y="3352800"/>
                </a:lnTo>
                <a:lnTo>
                  <a:pt x="2135522" y="3327400"/>
                </a:lnTo>
                <a:lnTo>
                  <a:pt x="2098097" y="3289300"/>
                </a:lnTo>
                <a:lnTo>
                  <a:pt x="2076328" y="3276600"/>
                </a:lnTo>
                <a:lnTo>
                  <a:pt x="2053947" y="3263900"/>
                </a:lnTo>
                <a:lnTo>
                  <a:pt x="2030955" y="3251200"/>
                </a:lnTo>
                <a:lnTo>
                  <a:pt x="2007352" y="3225800"/>
                </a:lnTo>
                <a:lnTo>
                  <a:pt x="1976505" y="3213100"/>
                </a:lnTo>
                <a:lnTo>
                  <a:pt x="1945704" y="3187700"/>
                </a:lnTo>
                <a:lnTo>
                  <a:pt x="1884239" y="3162300"/>
                </a:lnTo>
                <a:lnTo>
                  <a:pt x="1839630" y="3124200"/>
                </a:lnTo>
                <a:lnTo>
                  <a:pt x="1706374" y="3048000"/>
                </a:lnTo>
                <a:lnTo>
                  <a:pt x="1672203" y="3022600"/>
                </a:lnTo>
                <a:lnTo>
                  <a:pt x="1637889" y="3009900"/>
                </a:lnTo>
                <a:lnTo>
                  <a:pt x="1568497" y="2959100"/>
                </a:lnTo>
                <a:lnTo>
                  <a:pt x="1529791" y="2946400"/>
                </a:lnTo>
                <a:lnTo>
                  <a:pt x="1491518" y="2921000"/>
                </a:lnTo>
                <a:lnTo>
                  <a:pt x="1416116" y="2870200"/>
                </a:lnTo>
                <a:lnTo>
                  <a:pt x="1406569" y="2857500"/>
                </a:lnTo>
                <a:lnTo>
                  <a:pt x="1397036" y="2857500"/>
                </a:lnTo>
                <a:lnTo>
                  <a:pt x="1387454" y="2844800"/>
                </a:lnTo>
                <a:lnTo>
                  <a:pt x="1377759" y="2844800"/>
                </a:lnTo>
                <a:lnTo>
                  <a:pt x="1290125" y="2781300"/>
                </a:lnTo>
                <a:lnTo>
                  <a:pt x="1114508" y="2679700"/>
                </a:lnTo>
                <a:lnTo>
                  <a:pt x="1079825" y="2654300"/>
                </a:lnTo>
                <a:lnTo>
                  <a:pt x="1044880" y="2641600"/>
                </a:lnTo>
                <a:lnTo>
                  <a:pt x="975054" y="2590800"/>
                </a:lnTo>
                <a:lnTo>
                  <a:pt x="850991" y="2514600"/>
                </a:lnTo>
                <a:lnTo>
                  <a:pt x="763918" y="2463800"/>
                </a:lnTo>
                <a:lnTo>
                  <a:pt x="673908" y="2413000"/>
                </a:lnTo>
                <a:lnTo>
                  <a:pt x="629210" y="2374900"/>
                </a:lnTo>
                <a:lnTo>
                  <a:pt x="539929" y="2324100"/>
                </a:lnTo>
                <a:lnTo>
                  <a:pt x="495144" y="2286000"/>
                </a:lnTo>
                <a:lnTo>
                  <a:pt x="270351" y="2159000"/>
                </a:lnTo>
                <a:lnTo>
                  <a:pt x="224712" y="2120900"/>
                </a:lnTo>
                <a:lnTo>
                  <a:pt x="188405" y="2108200"/>
                </a:lnTo>
                <a:lnTo>
                  <a:pt x="152063" y="2082800"/>
                </a:lnTo>
                <a:lnTo>
                  <a:pt x="115908" y="2070100"/>
                </a:lnTo>
                <a:lnTo>
                  <a:pt x="80161" y="2044700"/>
                </a:lnTo>
                <a:lnTo>
                  <a:pt x="36157" y="2019300"/>
                </a:lnTo>
                <a:lnTo>
                  <a:pt x="0" y="1993900"/>
                </a:lnTo>
                <a:lnTo>
                  <a:pt x="0" y="1943100"/>
                </a:lnTo>
                <a:lnTo>
                  <a:pt x="41477" y="1968500"/>
                </a:lnTo>
                <a:lnTo>
                  <a:pt x="138521" y="2019300"/>
                </a:lnTo>
                <a:lnTo>
                  <a:pt x="86782" y="2019300"/>
                </a:lnTo>
                <a:lnTo>
                  <a:pt x="91423" y="2032000"/>
                </a:lnTo>
                <a:lnTo>
                  <a:pt x="112319" y="2032000"/>
                </a:lnTo>
                <a:lnTo>
                  <a:pt x="113685" y="2044700"/>
                </a:lnTo>
                <a:lnTo>
                  <a:pt x="131633" y="2057400"/>
                </a:lnTo>
                <a:lnTo>
                  <a:pt x="146480" y="2057400"/>
                </a:lnTo>
                <a:lnTo>
                  <a:pt x="176581" y="2082800"/>
                </a:lnTo>
                <a:lnTo>
                  <a:pt x="359091" y="2184400"/>
                </a:lnTo>
                <a:lnTo>
                  <a:pt x="403786" y="2209800"/>
                </a:lnTo>
                <a:lnTo>
                  <a:pt x="598832" y="2336800"/>
                </a:lnTo>
                <a:lnTo>
                  <a:pt x="646407" y="2362200"/>
                </a:lnTo>
                <a:lnTo>
                  <a:pt x="694031" y="2400300"/>
                </a:lnTo>
                <a:lnTo>
                  <a:pt x="741871" y="2425700"/>
                </a:lnTo>
                <a:lnTo>
                  <a:pt x="790096" y="2463800"/>
                </a:lnTo>
                <a:lnTo>
                  <a:pt x="824621" y="2476500"/>
                </a:lnTo>
                <a:lnTo>
                  <a:pt x="893455" y="2527300"/>
                </a:lnTo>
                <a:lnTo>
                  <a:pt x="927921" y="2540000"/>
                </a:lnTo>
                <a:lnTo>
                  <a:pt x="951619" y="2565400"/>
                </a:lnTo>
                <a:lnTo>
                  <a:pt x="1023028" y="2603500"/>
                </a:lnTo>
                <a:lnTo>
                  <a:pt x="1051900" y="2616200"/>
                </a:lnTo>
                <a:lnTo>
                  <a:pt x="1080886" y="2641600"/>
                </a:lnTo>
                <a:lnTo>
                  <a:pt x="1138627" y="2667000"/>
                </a:lnTo>
                <a:lnTo>
                  <a:pt x="1185956" y="2705100"/>
                </a:lnTo>
                <a:lnTo>
                  <a:pt x="1327473" y="2781300"/>
                </a:lnTo>
                <a:lnTo>
                  <a:pt x="1354833" y="2806700"/>
                </a:lnTo>
                <a:lnTo>
                  <a:pt x="1382054" y="2819400"/>
                </a:lnTo>
                <a:lnTo>
                  <a:pt x="1409138" y="2844800"/>
                </a:lnTo>
                <a:lnTo>
                  <a:pt x="1436084" y="2857500"/>
                </a:lnTo>
                <a:lnTo>
                  <a:pt x="1466762" y="2882900"/>
                </a:lnTo>
                <a:lnTo>
                  <a:pt x="1497752" y="2895600"/>
                </a:lnTo>
                <a:lnTo>
                  <a:pt x="1529105" y="2921000"/>
                </a:lnTo>
                <a:lnTo>
                  <a:pt x="1560878" y="2933700"/>
                </a:lnTo>
                <a:lnTo>
                  <a:pt x="1591763" y="2959100"/>
                </a:lnTo>
                <a:lnTo>
                  <a:pt x="1622500" y="2971800"/>
                </a:lnTo>
                <a:lnTo>
                  <a:pt x="1653139" y="2997200"/>
                </a:lnTo>
                <a:lnTo>
                  <a:pt x="1683728" y="3009900"/>
                </a:lnTo>
                <a:lnTo>
                  <a:pt x="1757974" y="3060700"/>
                </a:lnTo>
                <a:lnTo>
                  <a:pt x="1878827" y="3136900"/>
                </a:lnTo>
                <a:lnTo>
                  <a:pt x="2004935" y="3213100"/>
                </a:lnTo>
                <a:lnTo>
                  <a:pt x="2055559" y="3213100"/>
                </a:lnTo>
                <a:lnTo>
                  <a:pt x="2072350" y="3225800"/>
                </a:lnTo>
                <a:lnTo>
                  <a:pt x="2170991" y="3225800"/>
                </a:lnTo>
                <a:lnTo>
                  <a:pt x="2180179" y="3238500"/>
                </a:lnTo>
                <a:lnTo>
                  <a:pt x="2198825" y="3276600"/>
                </a:lnTo>
                <a:lnTo>
                  <a:pt x="2200927" y="3276600"/>
                </a:lnTo>
                <a:lnTo>
                  <a:pt x="2203345" y="3289300"/>
                </a:lnTo>
                <a:lnTo>
                  <a:pt x="2231338" y="3289300"/>
                </a:lnTo>
                <a:lnTo>
                  <a:pt x="2239181" y="3302000"/>
                </a:lnTo>
                <a:lnTo>
                  <a:pt x="2243016" y="3314700"/>
                </a:lnTo>
                <a:lnTo>
                  <a:pt x="2247570" y="3327400"/>
                </a:lnTo>
                <a:lnTo>
                  <a:pt x="2252842" y="3327400"/>
                </a:lnTo>
                <a:lnTo>
                  <a:pt x="2258832" y="3340100"/>
                </a:lnTo>
                <a:lnTo>
                  <a:pt x="2333092" y="3340100"/>
                </a:lnTo>
                <a:lnTo>
                  <a:pt x="2333079" y="3352800"/>
                </a:lnTo>
                <a:lnTo>
                  <a:pt x="2332632" y="3365500"/>
                </a:lnTo>
                <a:close/>
              </a:path>
              <a:path w="4495165" h="4419600">
                <a:moveTo>
                  <a:pt x="1530991" y="2870200"/>
                </a:moveTo>
                <a:lnTo>
                  <a:pt x="1516613" y="2870200"/>
                </a:lnTo>
                <a:lnTo>
                  <a:pt x="1502498" y="2857500"/>
                </a:lnTo>
                <a:lnTo>
                  <a:pt x="1489001" y="2857500"/>
                </a:lnTo>
                <a:lnTo>
                  <a:pt x="1444998" y="2819400"/>
                </a:lnTo>
                <a:lnTo>
                  <a:pt x="1412596" y="2794000"/>
                </a:lnTo>
                <a:lnTo>
                  <a:pt x="1404003" y="2794000"/>
                </a:lnTo>
                <a:lnTo>
                  <a:pt x="1395598" y="2781300"/>
                </a:lnTo>
                <a:lnTo>
                  <a:pt x="1387310" y="2781300"/>
                </a:lnTo>
                <a:lnTo>
                  <a:pt x="1379072" y="2768600"/>
                </a:lnTo>
                <a:lnTo>
                  <a:pt x="1305982" y="2717800"/>
                </a:lnTo>
                <a:lnTo>
                  <a:pt x="1281016" y="2692400"/>
                </a:lnTo>
                <a:lnTo>
                  <a:pt x="1255572" y="2679700"/>
                </a:lnTo>
                <a:lnTo>
                  <a:pt x="1228995" y="2667000"/>
                </a:lnTo>
                <a:lnTo>
                  <a:pt x="1200630" y="2641600"/>
                </a:lnTo>
                <a:lnTo>
                  <a:pt x="1192433" y="2641600"/>
                </a:lnTo>
                <a:lnTo>
                  <a:pt x="1152208" y="2616200"/>
                </a:lnTo>
                <a:lnTo>
                  <a:pt x="1111973" y="2603500"/>
                </a:lnTo>
                <a:lnTo>
                  <a:pt x="1031750" y="2552700"/>
                </a:lnTo>
                <a:lnTo>
                  <a:pt x="998883" y="2527300"/>
                </a:lnTo>
                <a:lnTo>
                  <a:pt x="966174" y="2514600"/>
                </a:lnTo>
                <a:lnTo>
                  <a:pt x="933504" y="2489200"/>
                </a:lnTo>
                <a:lnTo>
                  <a:pt x="900756" y="2476500"/>
                </a:lnTo>
                <a:lnTo>
                  <a:pt x="831904" y="2438400"/>
                </a:lnTo>
                <a:lnTo>
                  <a:pt x="808960" y="2413000"/>
                </a:lnTo>
                <a:lnTo>
                  <a:pt x="525953" y="2247900"/>
                </a:lnTo>
                <a:lnTo>
                  <a:pt x="509611" y="2247900"/>
                </a:lnTo>
                <a:lnTo>
                  <a:pt x="434597" y="2197100"/>
                </a:lnTo>
                <a:lnTo>
                  <a:pt x="397141" y="2184400"/>
                </a:lnTo>
                <a:lnTo>
                  <a:pt x="359858" y="2159000"/>
                </a:lnTo>
                <a:lnTo>
                  <a:pt x="320631" y="2133600"/>
                </a:lnTo>
                <a:lnTo>
                  <a:pt x="281271" y="2120900"/>
                </a:lnTo>
                <a:lnTo>
                  <a:pt x="201540" y="2070100"/>
                </a:lnTo>
                <a:lnTo>
                  <a:pt x="182929" y="2057400"/>
                </a:lnTo>
                <a:lnTo>
                  <a:pt x="164293" y="2057400"/>
                </a:lnTo>
                <a:lnTo>
                  <a:pt x="126927" y="2032000"/>
                </a:lnTo>
                <a:lnTo>
                  <a:pt x="109061" y="2032000"/>
                </a:lnTo>
                <a:lnTo>
                  <a:pt x="105646" y="2019300"/>
                </a:lnTo>
                <a:lnTo>
                  <a:pt x="138521" y="2019300"/>
                </a:lnTo>
                <a:lnTo>
                  <a:pt x="235957" y="2070100"/>
                </a:lnTo>
                <a:lnTo>
                  <a:pt x="293094" y="2095500"/>
                </a:lnTo>
                <a:lnTo>
                  <a:pt x="321309" y="2120900"/>
                </a:lnTo>
                <a:lnTo>
                  <a:pt x="349560" y="2133600"/>
                </a:lnTo>
                <a:lnTo>
                  <a:pt x="430387" y="2171700"/>
                </a:lnTo>
                <a:lnTo>
                  <a:pt x="515181" y="2222500"/>
                </a:lnTo>
                <a:lnTo>
                  <a:pt x="519437" y="2222500"/>
                </a:lnTo>
                <a:lnTo>
                  <a:pt x="608832" y="2273300"/>
                </a:lnTo>
                <a:lnTo>
                  <a:pt x="779377" y="2374900"/>
                </a:lnTo>
                <a:lnTo>
                  <a:pt x="823797" y="2400300"/>
                </a:lnTo>
                <a:lnTo>
                  <a:pt x="868126" y="2438400"/>
                </a:lnTo>
                <a:lnTo>
                  <a:pt x="1045307" y="2540000"/>
                </a:lnTo>
                <a:lnTo>
                  <a:pt x="1058104" y="2552700"/>
                </a:lnTo>
                <a:lnTo>
                  <a:pt x="1071034" y="2552700"/>
                </a:lnTo>
                <a:lnTo>
                  <a:pt x="1084447" y="2565400"/>
                </a:lnTo>
                <a:lnTo>
                  <a:pt x="1138284" y="2565400"/>
                </a:lnTo>
                <a:lnTo>
                  <a:pt x="1150134" y="2578100"/>
                </a:lnTo>
                <a:lnTo>
                  <a:pt x="1170121" y="2590800"/>
                </a:lnTo>
                <a:lnTo>
                  <a:pt x="1180141" y="2590800"/>
                </a:lnTo>
                <a:lnTo>
                  <a:pt x="1190226" y="2603500"/>
                </a:lnTo>
                <a:lnTo>
                  <a:pt x="1322692" y="2705100"/>
                </a:lnTo>
                <a:lnTo>
                  <a:pt x="1344719" y="2717800"/>
                </a:lnTo>
                <a:lnTo>
                  <a:pt x="1366658" y="2743200"/>
                </a:lnTo>
                <a:lnTo>
                  <a:pt x="1411177" y="2768600"/>
                </a:lnTo>
                <a:lnTo>
                  <a:pt x="1441233" y="2794000"/>
                </a:lnTo>
                <a:lnTo>
                  <a:pt x="1470776" y="2819400"/>
                </a:lnTo>
                <a:lnTo>
                  <a:pt x="1499906" y="2844800"/>
                </a:lnTo>
                <a:lnTo>
                  <a:pt x="1528720" y="2857500"/>
                </a:lnTo>
                <a:lnTo>
                  <a:pt x="1530991" y="2870200"/>
                </a:lnTo>
                <a:close/>
              </a:path>
              <a:path w="4495165" h="4419600">
                <a:moveTo>
                  <a:pt x="22851" y="2095500"/>
                </a:moveTo>
                <a:lnTo>
                  <a:pt x="0" y="2095500"/>
                </a:lnTo>
                <a:lnTo>
                  <a:pt x="0" y="2070100"/>
                </a:lnTo>
                <a:lnTo>
                  <a:pt x="17213" y="2082800"/>
                </a:lnTo>
                <a:lnTo>
                  <a:pt x="22851" y="2095500"/>
                </a:lnTo>
                <a:close/>
              </a:path>
              <a:path w="4495165" h="4419600">
                <a:moveTo>
                  <a:pt x="2516460" y="3327400"/>
                </a:moveTo>
                <a:lnTo>
                  <a:pt x="2469432" y="3327400"/>
                </a:lnTo>
                <a:lnTo>
                  <a:pt x="2483185" y="3314700"/>
                </a:lnTo>
                <a:lnTo>
                  <a:pt x="2510553" y="3276600"/>
                </a:lnTo>
                <a:lnTo>
                  <a:pt x="2524394" y="3263900"/>
                </a:lnTo>
                <a:lnTo>
                  <a:pt x="2555473" y="3225800"/>
                </a:lnTo>
                <a:lnTo>
                  <a:pt x="2586660" y="3200400"/>
                </a:lnTo>
                <a:lnTo>
                  <a:pt x="2617690" y="3162300"/>
                </a:lnTo>
                <a:lnTo>
                  <a:pt x="2648295" y="3124200"/>
                </a:lnTo>
                <a:lnTo>
                  <a:pt x="2669132" y="3111500"/>
                </a:lnTo>
                <a:lnTo>
                  <a:pt x="2690574" y="3086100"/>
                </a:lnTo>
                <a:lnTo>
                  <a:pt x="2733839" y="3035300"/>
                </a:lnTo>
                <a:lnTo>
                  <a:pt x="2765366" y="3009900"/>
                </a:lnTo>
                <a:lnTo>
                  <a:pt x="2796893" y="2971800"/>
                </a:lnTo>
                <a:lnTo>
                  <a:pt x="2803859" y="2959100"/>
                </a:lnTo>
                <a:lnTo>
                  <a:pt x="2817634" y="2946400"/>
                </a:lnTo>
                <a:lnTo>
                  <a:pt x="2824689" y="2933700"/>
                </a:lnTo>
                <a:lnTo>
                  <a:pt x="2854892" y="2908300"/>
                </a:lnTo>
                <a:lnTo>
                  <a:pt x="2885155" y="2870200"/>
                </a:lnTo>
                <a:lnTo>
                  <a:pt x="2915398" y="2844800"/>
                </a:lnTo>
                <a:lnTo>
                  <a:pt x="2945542" y="2806700"/>
                </a:lnTo>
                <a:lnTo>
                  <a:pt x="2966788" y="2794000"/>
                </a:lnTo>
                <a:lnTo>
                  <a:pt x="3008985" y="2743200"/>
                </a:lnTo>
                <a:lnTo>
                  <a:pt x="3030350" y="2717800"/>
                </a:lnTo>
                <a:lnTo>
                  <a:pt x="3068019" y="2679700"/>
                </a:lnTo>
                <a:lnTo>
                  <a:pt x="3142599" y="2603500"/>
                </a:lnTo>
                <a:lnTo>
                  <a:pt x="3179655" y="2552700"/>
                </a:lnTo>
                <a:lnTo>
                  <a:pt x="3253666" y="2476500"/>
                </a:lnTo>
                <a:lnTo>
                  <a:pt x="3286412" y="2438400"/>
                </a:lnTo>
                <a:lnTo>
                  <a:pt x="3319494" y="2413000"/>
                </a:lnTo>
                <a:lnTo>
                  <a:pt x="3352912" y="2374900"/>
                </a:lnTo>
                <a:lnTo>
                  <a:pt x="3386667" y="2336800"/>
                </a:lnTo>
                <a:lnTo>
                  <a:pt x="3420758" y="2298700"/>
                </a:lnTo>
                <a:lnTo>
                  <a:pt x="3460182" y="2260600"/>
                </a:lnTo>
                <a:lnTo>
                  <a:pt x="3499833" y="2235200"/>
                </a:lnTo>
                <a:lnTo>
                  <a:pt x="3618400" y="2120900"/>
                </a:lnTo>
                <a:lnTo>
                  <a:pt x="3657211" y="2082800"/>
                </a:lnTo>
                <a:lnTo>
                  <a:pt x="3663020" y="2070100"/>
                </a:lnTo>
                <a:lnTo>
                  <a:pt x="3688159" y="2070100"/>
                </a:lnTo>
                <a:lnTo>
                  <a:pt x="3687560" y="2082800"/>
                </a:lnTo>
                <a:lnTo>
                  <a:pt x="3674971" y="2082800"/>
                </a:lnTo>
                <a:lnTo>
                  <a:pt x="3670504" y="2095500"/>
                </a:lnTo>
                <a:lnTo>
                  <a:pt x="3698821" y="2095500"/>
                </a:lnTo>
                <a:lnTo>
                  <a:pt x="3687182" y="2108200"/>
                </a:lnTo>
                <a:lnTo>
                  <a:pt x="3645813" y="2108200"/>
                </a:lnTo>
                <a:lnTo>
                  <a:pt x="3644062" y="2120900"/>
                </a:lnTo>
                <a:lnTo>
                  <a:pt x="3635930" y="2120900"/>
                </a:lnTo>
                <a:lnTo>
                  <a:pt x="3632462" y="2133600"/>
                </a:lnTo>
                <a:lnTo>
                  <a:pt x="3623544" y="2133600"/>
                </a:lnTo>
                <a:lnTo>
                  <a:pt x="3622689" y="2146300"/>
                </a:lnTo>
                <a:lnTo>
                  <a:pt x="3609412" y="2146300"/>
                </a:lnTo>
                <a:lnTo>
                  <a:pt x="3604337" y="2159000"/>
                </a:lnTo>
                <a:lnTo>
                  <a:pt x="3599622" y="2159000"/>
                </a:lnTo>
                <a:lnTo>
                  <a:pt x="3445065" y="2311400"/>
                </a:lnTo>
                <a:lnTo>
                  <a:pt x="3369152" y="2387600"/>
                </a:lnTo>
                <a:lnTo>
                  <a:pt x="3331829" y="2425700"/>
                </a:lnTo>
                <a:lnTo>
                  <a:pt x="3295040" y="2463800"/>
                </a:lnTo>
                <a:lnTo>
                  <a:pt x="3258868" y="2501900"/>
                </a:lnTo>
                <a:lnTo>
                  <a:pt x="3226933" y="2527300"/>
                </a:lnTo>
                <a:lnTo>
                  <a:pt x="3130190" y="2641600"/>
                </a:lnTo>
                <a:lnTo>
                  <a:pt x="3097703" y="2667000"/>
                </a:lnTo>
                <a:lnTo>
                  <a:pt x="3065134" y="2705100"/>
                </a:lnTo>
                <a:lnTo>
                  <a:pt x="2969055" y="2806700"/>
                </a:lnTo>
                <a:lnTo>
                  <a:pt x="2873976" y="2908300"/>
                </a:lnTo>
                <a:lnTo>
                  <a:pt x="2856597" y="2933700"/>
                </a:lnTo>
                <a:lnTo>
                  <a:pt x="2839244" y="2946400"/>
                </a:lnTo>
                <a:lnTo>
                  <a:pt x="2789129" y="2997200"/>
                </a:lnTo>
                <a:lnTo>
                  <a:pt x="2763949" y="3035300"/>
                </a:lnTo>
                <a:lnTo>
                  <a:pt x="2738463" y="3060700"/>
                </a:lnTo>
                <a:lnTo>
                  <a:pt x="2720037" y="3073400"/>
                </a:lnTo>
                <a:lnTo>
                  <a:pt x="2701714" y="3098800"/>
                </a:lnTo>
                <a:lnTo>
                  <a:pt x="2683599" y="3111500"/>
                </a:lnTo>
                <a:lnTo>
                  <a:pt x="2665793" y="3136900"/>
                </a:lnTo>
                <a:lnTo>
                  <a:pt x="2566536" y="3238500"/>
                </a:lnTo>
                <a:lnTo>
                  <a:pt x="2558102" y="3251200"/>
                </a:lnTo>
                <a:lnTo>
                  <a:pt x="2549827" y="3263900"/>
                </a:lnTo>
                <a:lnTo>
                  <a:pt x="2541708" y="3276600"/>
                </a:lnTo>
                <a:lnTo>
                  <a:pt x="2533748" y="3276600"/>
                </a:lnTo>
                <a:lnTo>
                  <a:pt x="2532434" y="3289300"/>
                </a:lnTo>
                <a:lnTo>
                  <a:pt x="2526391" y="3289300"/>
                </a:lnTo>
                <a:lnTo>
                  <a:pt x="2524951" y="3302000"/>
                </a:lnTo>
                <a:lnTo>
                  <a:pt x="2559765" y="3302000"/>
                </a:lnTo>
                <a:lnTo>
                  <a:pt x="2545428" y="3314700"/>
                </a:lnTo>
                <a:lnTo>
                  <a:pt x="2516460" y="3327400"/>
                </a:lnTo>
                <a:close/>
              </a:path>
              <a:path w="4495165" h="4419600">
                <a:moveTo>
                  <a:pt x="1690113" y="2095500"/>
                </a:moveTo>
                <a:lnTo>
                  <a:pt x="1681731" y="2095500"/>
                </a:lnTo>
                <a:lnTo>
                  <a:pt x="1675114" y="2082800"/>
                </a:lnTo>
                <a:lnTo>
                  <a:pt x="1689928" y="2082800"/>
                </a:lnTo>
                <a:lnTo>
                  <a:pt x="1690113" y="2095500"/>
                </a:lnTo>
                <a:close/>
              </a:path>
              <a:path w="4495165" h="4419600">
                <a:moveTo>
                  <a:pt x="4276558" y="2095500"/>
                </a:moveTo>
                <a:lnTo>
                  <a:pt x="4264693" y="2095500"/>
                </a:lnTo>
                <a:lnTo>
                  <a:pt x="4270778" y="2082800"/>
                </a:lnTo>
                <a:lnTo>
                  <a:pt x="4273983" y="2082800"/>
                </a:lnTo>
                <a:lnTo>
                  <a:pt x="4276558" y="2095500"/>
                </a:lnTo>
                <a:close/>
              </a:path>
              <a:path w="4495165" h="4419600">
                <a:moveTo>
                  <a:pt x="40490" y="2108200"/>
                </a:moveTo>
                <a:lnTo>
                  <a:pt x="14445" y="2108200"/>
                </a:lnTo>
                <a:lnTo>
                  <a:pt x="2882" y="2095500"/>
                </a:lnTo>
                <a:lnTo>
                  <a:pt x="34490" y="2095500"/>
                </a:lnTo>
                <a:lnTo>
                  <a:pt x="40490" y="2108200"/>
                </a:lnTo>
                <a:close/>
              </a:path>
              <a:path w="4495165" h="4419600">
                <a:moveTo>
                  <a:pt x="2597799" y="2324100"/>
                </a:moveTo>
                <a:lnTo>
                  <a:pt x="2591547" y="2324100"/>
                </a:lnTo>
                <a:lnTo>
                  <a:pt x="2591090" y="2311400"/>
                </a:lnTo>
                <a:lnTo>
                  <a:pt x="2591212" y="2298700"/>
                </a:lnTo>
                <a:lnTo>
                  <a:pt x="2591914" y="2298700"/>
                </a:lnTo>
                <a:lnTo>
                  <a:pt x="2598598" y="2247900"/>
                </a:lnTo>
                <a:lnTo>
                  <a:pt x="2606553" y="2209800"/>
                </a:lnTo>
                <a:lnTo>
                  <a:pt x="2615780" y="2159000"/>
                </a:lnTo>
                <a:lnTo>
                  <a:pt x="2626279" y="2120900"/>
                </a:lnTo>
                <a:lnTo>
                  <a:pt x="2628504" y="2108200"/>
                </a:lnTo>
                <a:lnTo>
                  <a:pt x="2630679" y="2095500"/>
                </a:lnTo>
                <a:lnTo>
                  <a:pt x="2651159" y="2095500"/>
                </a:lnTo>
                <a:lnTo>
                  <a:pt x="2649510" y="2108200"/>
                </a:lnTo>
                <a:lnTo>
                  <a:pt x="2647822" y="2108200"/>
                </a:lnTo>
                <a:lnTo>
                  <a:pt x="2640414" y="2146300"/>
                </a:lnTo>
                <a:lnTo>
                  <a:pt x="2633405" y="2171700"/>
                </a:lnTo>
                <a:lnTo>
                  <a:pt x="2627037" y="2197100"/>
                </a:lnTo>
                <a:lnTo>
                  <a:pt x="2621550" y="2235200"/>
                </a:lnTo>
                <a:lnTo>
                  <a:pt x="2617463" y="2247900"/>
                </a:lnTo>
                <a:lnTo>
                  <a:pt x="2612142" y="2273300"/>
                </a:lnTo>
                <a:lnTo>
                  <a:pt x="2605587" y="2298700"/>
                </a:lnTo>
                <a:lnTo>
                  <a:pt x="2597799" y="2324100"/>
                </a:lnTo>
                <a:close/>
              </a:path>
              <a:path w="4495165" h="4419600">
                <a:moveTo>
                  <a:pt x="3902118" y="2273300"/>
                </a:moveTo>
                <a:lnTo>
                  <a:pt x="3873759" y="2273300"/>
                </a:lnTo>
                <a:lnTo>
                  <a:pt x="3890300" y="2260600"/>
                </a:lnTo>
                <a:lnTo>
                  <a:pt x="3898255" y="2247900"/>
                </a:lnTo>
                <a:lnTo>
                  <a:pt x="3914728" y="2247900"/>
                </a:lnTo>
                <a:lnTo>
                  <a:pt x="3923245" y="2235200"/>
                </a:lnTo>
                <a:lnTo>
                  <a:pt x="3966879" y="2222500"/>
                </a:lnTo>
                <a:lnTo>
                  <a:pt x="4141412" y="2133600"/>
                </a:lnTo>
                <a:lnTo>
                  <a:pt x="4154128" y="2133600"/>
                </a:lnTo>
                <a:lnTo>
                  <a:pt x="4179468" y="2120900"/>
                </a:lnTo>
                <a:lnTo>
                  <a:pt x="4204138" y="2108200"/>
                </a:lnTo>
                <a:lnTo>
                  <a:pt x="4228551" y="2108200"/>
                </a:lnTo>
                <a:lnTo>
                  <a:pt x="4253123" y="2095500"/>
                </a:lnTo>
                <a:lnTo>
                  <a:pt x="4278502" y="2095500"/>
                </a:lnTo>
                <a:lnTo>
                  <a:pt x="4268764" y="2108200"/>
                </a:lnTo>
                <a:lnTo>
                  <a:pt x="4257865" y="2120900"/>
                </a:lnTo>
                <a:lnTo>
                  <a:pt x="4246196" y="2133600"/>
                </a:lnTo>
                <a:lnTo>
                  <a:pt x="4234154" y="2146300"/>
                </a:lnTo>
                <a:lnTo>
                  <a:pt x="4154023" y="2146300"/>
                </a:lnTo>
                <a:lnTo>
                  <a:pt x="4059416" y="2197100"/>
                </a:lnTo>
                <a:lnTo>
                  <a:pt x="4012485" y="2209800"/>
                </a:lnTo>
                <a:lnTo>
                  <a:pt x="3918937" y="2260600"/>
                </a:lnTo>
                <a:lnTo>
                  <a:pt x="3910441" y="2260600"/>
                </a:lnTo>
                <a:lnTo>
                  <a:pt x="3902118" y="2273300"/>
                </a:lnTo>
                <a:close/>
              </a:path>
              <a:path w="4495165" h="4419600">
                <a:moveTo>
                  <a:pt x="4494040" y="2108200"/>
                </a:moveTo>
                <a:lnTo>
                  <a:pt x="4444833" y="2108200"/>
                </a:lnTo>
                <a:lnTo>
                  <a:pt x="4464747" y="2095500"/>
                </a:lnTo>
                <a:lnTo>
                  <a:pt x="4494777" y="2095500"/>
                </a:lnTo>
                <a:lnTo>
                  <a:pt x="4494040" y="2108200"/>
                </a:lnTo>
                <a:close/>
              </a:path>
              <a:path w="4495165" h="4419600">
                <a:moveTo>
                  <a:pt x="1294475" y="2870200"/>
                </a:moveTo>
                <a:lnTo>
                  <a:pt x="1256909" y="2870200"/>
                </a:lnTo>
                <a:lnTo>
                  <a:pt x="1255644" y="2857500"/>
                </a:lnTo>
                <a:lnTo>
                  <a:pt x="1168525" y="2806700"/>
                </a:lnTo>
                <a:lnTo>
                  <a:pt x="1094805" y="2768600"/>
                </a:lnTo>
                <a:lnTo>
                  <a:pt x="961183" y="2692400"/>
                </a:lnTo>
                <a:lnTo>
                  <a:pt x="951239" y="2679700"/>
                </a:lnTo>
                <a:lnTo>
                  <a:pt x="941321" y="2679700"/>
                </a:lnTo>
                <a:lnTo>
                  <a:pt x="931429" y="2667000"/>
                </a:lnTo>
                <a:lnTo>
                  <a:pt x="921564" y="2667000"/>
                </a:lnTo>
                <a:lnTo>
                  <a:pt x="716639" y="2540000"/>
                </a:lnTo>
                <a:lnTo>
                  <a:pt x="544659" y="2438400"/>
                </a:lnTo>
                <a:lnTo>
                  <a:pt x="507464" y="2413000"/>
                </a:lnTo>
                <a:lnTo>
                  <a:pt x="470597" y="2400300"/>
                </a:lnTo>
                <a:lnTo>
                  <a:pt x="397848" y="2349500"/>
                </a:lnTo>
                <a:lnTo>
                  <a:pt x="346972" y="2324100"/>
                </a:lnTo>
                <a:lnTo>
                  <a:pt x="321297" y="2298700"/>
                </a:lnTo>
                <a:lnTo>
                  <a:pt x="295386" y="2286000"/>
                </a:lnTo>
                <a:lnTo>
                  <a:pt x="280554" y="2273300"/>
                </a:lnTo>
                <a:lnTo>
                  <a:pt x="265977" y="2273300"/>
                </a:lnTo>
                <a:lnTo>
                  <a:pt x="251654" y="2260600"/>
                </a:lnTo>
                <a:lnTo>
                  <a:pt x="237586" y="2247900"/>
                </a:lnTo>
                <a:lnTo>
                  <a:pt x="227365" y="2235200"/>
                </a:lnTo>
                <a:lnTo>
                  <a:pt x="216952" y="2235200"/>
                </a:lnTo>
                <a:lnTo>
                  <a:pt x="206347" y="2222500"/>
                </a:lnTo>
                <a:lnTo>
                  <a:pt x="195550" y="2222500"/>
                </a:lnTo>
                <a:lnTo>
                  <a:pt x="152791" y="2197100"/>
                </a:lnTo>
                <a:lnTo>
                  <a:pt x="68849" y="2146300"/>
                </a:lnTo>
                <a:lnTo>
                  <a:pt x="26356" y="2108200"/>
                </a:lnTo>
                <a:lnTo>
                  <a:pt x="56074" y="2108200"/>
                </a:lnTo>
                <a:lnTo>
                  <a:pt x="87263" y="2133600"/>
                </a:lnTo>
                <a:lnTo>
                  <a:pt x="118729" y="2146300"/>
                </a:lnTo>
                <a:lnTo>
                  <a:pt x="166020" y="2184400"/>
                </a:lnTo>
                <a:lnTo>
                  <a:pt x="182833" y="2197100"/>
                </a:lnTo>
                <a:lnTo>
                  <a:pt x="199524" y="2197100"/>
                </a:lnTo>
                <a:lnTo>
                  <a:pt x="232437" y="2222500"/>
                </a:lnTo>
                <a:lnTo>
                  <a:pt x="255271" y="2235200"/>
                </a:lnTo>
                <a:lnTo>
                  <a:pt x="278203" y="2260600"/>
                </a:lnTo>
                <a:lnTo>
                  <a:pt x="301451" y="2273300"/>
                </a:lnTo>
                <a:lnTo>
                  <a:pt x="325231" y="2286000"/>
                </a:lnTo>
                <a:lnTo>
                  <a:pt x="384403" y="2324100"/>
                </a:lnTo>
                <a:lnTo>
                  <a:pt x="440415" y="2349500"/>
                </a:lnTo>
                <a:lnTo>
                  <a:pt x="513326" y="2400300"/>
                </a:lnTo>
                <a:lnTo>
                  <a:pt x="550491" y="2425700"/>
                </a:lnTo>
                <a:lnTo>
                  <a:pt x="722733" y="2527300"/>
                </a:lnTo>
                <a:lnTo>
                  <a:pt x="761262" y="2540000"/>
                </a:lnTo>
                <a:lnTo>
                  <a:pt x="876532" y="2616200"/>
                </a:lnTo>
                <a:lnTo>
                  <a:pt x="967172" y="2667000"/>
                </a:lnTo>
                <a:lnTo>
                  <a:pt x="1035080" y="2717800"/>
                </a:lnTo>
                <a:lnTo>
                  <a:pt x="1069046" y="2730500"/>
                </a:lnTo>
                <a:lnTo>
                  <a:pt x="1102791" y="2755900"/>
                </a:lnTo>
                <a:lnTo>
                  <a:pt x="1142364" y="2781300"/>
                </a:lnTo>
                <a:lnTo>
                  <a:pt x="1182160" y="2794000"/>
                </a:lnTo>
                <a:lnTo>
                  <a:pt x="1262422" y="2844800"/>
                </a:lnTo>
                <a:lnTo>
                  <a:pt x="1294475" y="2870200"/>
                </a:lnTo>
                <a:close/>
              </a:path>
              <a:path w="4495165" h="4419600">
                <a:moveTo>
                  <a:pt x="3652429" y="2146300"/>
                </a:moveTo>
                <a:lnTo>
                  <a:pt x="3626288" y="2146300"/>
                </a:lnTo>
                <a:lnTo>
                  <a:pt x="3629791" y="2133600"/>
                </a:lnTo>
                <a:lnTo>
                  <a:pt x="3641790" y="2133600"/>
                </a:lnTo>
                <a:lnTo>
                  <a:pt x="3642971" y="2120900"/>
                </a:lnTo>
                <a:lnTo>
                  <a:pt x="3654741" y="2120900"/>
                </a:lnTo>
                <a:lnTo>
                  <a:pt x="3659727" y="2108200"/>
                </a:lnTo>
                <a:lnTo>
                  <a:pt x="3687182" y="2108200"/>
                </a:lnTo>
                <a:lnTo>
                  <a:pt x="3652429" y="2146300"/>
                </a:lnTo>
                <a:close/>
              </a:path>
              <a:path w="4495165" h="4419600">
                <a:moveTo>
                  <a:pt x="4022713" y="2336800"/>
                </a:moveTo>
                <a:lnTo>
                  <a:pt x="4000630" y="2336800"/>
                </a:lnTo>
                <a:lnTo>
                  <a:pt x="4005636" y="2324100"/>
                </a:lnTo>
                <a:lnTo>
                  <a:pt x="4024692" y="2311400"/>
                </a:lnTo>
                <a:lnTo>
                  <a:pt x="4044585" y="2298700"/>
                </a:lnTo>
                <a:lnTo>
                  <a:pt x="4064971" y="2298700"/>
                </a:lnTo>
                <a:lnTo>
                  <a:pt x="4085504" y="2286000"/>
                </a:lnTo>
                <a:lnTo>
                  <a:pt x="4091835" y="2273300"/>
                </a:lnTo>
                <a:lnTo>
                  <a:pt x="4109885" y="2273300"/>
                </a:lnTo>
                <a:lnTo>
                  <a:pt x="4126941" y="2260600"/>
                </a:lnTo>
                <a:lnTo>
                  <a:pt x="4181872" y="2222500"/>
                </a:lnTo>
                <a:lnTo>
                  <a:pt x="4280288" y="2171700"/>
                </a:lnTo>
                <a:lnTo>
                  <a:pt x="4405871" y="2120900"/>
                </a:lnTo>
                <a:lnTo>
                  <a:pt x="4425207" y="2108200"/>
                </a:lnTo>
                <a:lnTo>
                  <a:pt x="4489837" y="2108200"/>
                </a:lnTo>
                <a:lnTo>
                  <a:pt x="4485329" y="2120900"/>
                </a:lnTo>
                <a:lnTo>
                  <a:pt x="4480478" y="2120900"/>
                </a:lnTo>
                <a:lnTo>
                  <a:pt x="4475282" y="2133600"/>
                </a:lnTo>
                <a:lnTo>
                  <a:pt x="4462030" y="2146300"/>
                </a:lnTo>
                <a:lnTo>
                  <a:pt x="4371228" y="2146300"/>
                </a:lnTo>
                <a:lnTo>
                  <a:pt x="4365569" y="2159000"/>
                </a:lnTo>
                <a:lnTo>
                  <a:pt x="4323963" y="2171700"/>
                </a:lnTo>
                <a:lnTo>
                  <a:pt x="4281983" y="2197100"/>
                </a:lnTo>
                <a:lnTo>
                  <a:pt x="4240574" y="2209800"/>
                </a:lnTo>
                <a:lnTo>
                  <a:pt x="4198023" y="2235200"/>
                </a:lnTo>
                <a:lnTo>
                  <a:pt x="4192433" y="2235200"/>
                </a:lnTo>
                <a:lnTo>
                  <a:pt x="4149296" y="2260600"/>
                </a:lnTo>
                <a:lnTo>
                  <a:pt x="4022713" y="2336800"/>
                </a:lnTo>
                <a:close/>
              </a:path>
              <a:path w="4495165" h="4419600">
                <a:moveTo>
                  <a:pt x="2914436" y="2933700"/>
                </a:moveTo>
                <a:lnTo>
                  <a:pt x="2899703" y="2933700"/>
                </a:lnTo>
                <a:lnTo>
                  <a:pt x="2902400" y="2921000"/>
                </a:lnTo>
                <a:lnTo>
                  <a:pt x="2905608" y="2921000"/>
                </a:lnTo>
                <a:lnTo>
                  <a:pt x="2927032" y="2908300"/>
                </a:lnTo>
                <a:lnTo>
                  <a:pt x="2948983" y="2882900"/>
                </a:lnTo>
                <a:lnTo>
                  <a:pt x="2971459" y="2870200"/>
                </a:lnTo>
                <a:lnTo>
                  <a:pt x="2994461" y="2844800"/>
                </a:lnTo>
                <a:lnTo>
                  <a:pt x="3015894" y="2832100"/>
                </a:lnTo>
                <a:lnTo>
                  <a:pt x="3036149" y="2819400"/>
                </a:lnTo>
                <a:lnTo>
                  <a:pt x="3054070" y="2794000"/>
                </a:lnTo>
                <a:lnTo>
                  <a:pt x="3068497" y="2768600"/>
                </a:lnTo>
                <a:lnTo>
                  <a:pt x="3076904" y="2768600"/>
                </a:lnTo>
                <a:lnTo>
                  <a:pt x="3130025" y="2692400"/>
                </a:lnTo>
                <a:lnTo>
                  <a:pt x="3147893" y="2667000"/>
                </a:lnTo>
                <a:lnTo>
                  <a:pt x="3165879" y="2654300"/>
                </a:lnTo>
                <a:lnTo>
                  <a:pt x="3183958" y="2628900"/>
                </a:lnTo>
                <a:lnTo>
                  <a:pt x="3202225" y="2603500"/>
                </a:lnTo>
                <a:lnTo>
                  <a:pt x="3220772" y="2578100"/>
                </a:lnTo>
                <a:lnTo>
                  <a:pt x="3241173" y="2552700"/>
                </a:lnTo>
                <a:lnTo>
                  <a:pt x="3261849" y="2540000"/>
                </a:lnTo>
                <a:lnTo>
                  <a:pt x="3340464" y="2451100"/>
                </a:lnTo>
                <a:lnTo>
                  <a:pt x="3377770" y="2400300"/>
                </a:lnTo>
                <a:lnTo>
                  <a:pt x="3415697" y="2362200"/>
                </a:lnTo>
                <a:lnTo>
                  <a:pt x="3454545" y="2324100"/>
                </a:lnTo>
                <a:lnTo>
                  <a:pt x="3488019" y="2286000"/>
                </a:lnTo>
                <a:lnTo>
                  <a:pt x="3521343" y="2260600"/>
                </a:lnTo>
                <a:lnTo>
                  <a:pt x="3587536" y="2184400"/>
                </a:lnTo>
                <a:lnTo>
                  <a:pt x="3596177" y="2184400"/>
                </a:lnTo>
                <a:lnTo>
                  <a:pt x="3604449" y="2171700"/>
                </a:lnTo>
                <a:lnTo>
                  <a:pt x="3612474" y="2159000"/>
                </a:lnTo>
                <a:lnTo>
                  <a:pt x="3620377" y="2146300"/>
                </a:lnTo>
                <a:lnTo>
                  <a:pt x="3647174" y="2146300"/>
                </a:lnTo>
                <a:lnTo>
                  <a:pt x="3641552" y="2159000"/>
                </a:lnTo>
                <a:lnTo>
                  <a:pt x="3636665" y="2159000"/>
                </a:lnTo>
                <a:lnTo>
                  <a:pt x="3607606" y="2197100"/>
                </a:lnTo>
                <a:lnTo>
                  <a:pt x="3577309" y="2222500"/>
                </a:lnTo>
                <a:lnTo>
                  <a:pt x="3546333" y="2260600"/>
                </a:lnTo>
                <a:lnTo>
                  <a:pt x="3515234" y="2286000"/>
                </a:lnTo>
                <a:lnTo>
                  <a:pt x="3440910" y="2362200"/>
                </a:lnTo>
                <a:lnTo>
                  <a:pt x="3404312" y="2400300"/>
                </a:lnTo>
                <a:lnTo>
                  <a:pt x="3368151" y="2438400"/>
                </a:lnTo>
                <a:lnTo>
                  <a:pt x="3332475" y="2476500"/>
                </a:lnTo>
                <a:lnTo>
                  <a:pt x="3297330" y="2514600"/>
                </a:lnTo>
                <a:lnTo>
                  <a:pt x="3237876" y="2590800"/>
                </a:lnTo>
                <a:lnTo>
                  <a:pt x="3208483" y="2616200"/>
                </a:lnTo>
                <a:lnTo>
                  <a:pt x="3179840" y="2654300"/>
                </a:lnTo>
                <a:lnTo>
                  <a:pt x="3142152" y="2705100"/>
                </a:lnTo>
                <a:lnTo>
                  <a:pt x="3106444" y="2755900"/>
                </a:lnTo>
                <a:lnTo>
                  <a:pt x="3139039" y="2755900"/>
                </a:lnTo>
                <a:lnTo>
                  <a:pt x="3087168" y="2794000"/>
                </a:lnTo>
                <a:lnTo>
                  <a:pt x="3016216" y="2844800"/>
                </a:lnTo>
                <a:lnTo>
                  <a:pt x="2981466" y="2882900"/>
                </a:lnTo>
                <a:lnTo>
                  <a:pt x="2947540" y="2908300"/>
                </a:lnTo>
                <a:lnTo>
                  <a:pt x="2914436" y="2933700"/>
                </a:lnTo>
                <a:close/>
              </a:path>
              <a:path w="4495165" h="4419600">
                <a:moveTo>
                  <a:pt x="2559765" y="3302000"/>
                </a:moveTo>
                <a:lnTo>
                  <a:pt x="2531241" y="3302000"/>
                </a:lnTo>
                <a:lnTo>
                  <a:pt x="2531906" y="3289300"/>
                </a:lnTo>
                <a:lnTo>
                  <a:pt x="2546053" y="3289300"/>
                </a:lnTo>
                <a:lnTo>
                  <a:pt x="2551706" y="3276600"/>
                </a:lnTo>
                <a:lnTo>
                  <a:pt x="2562369" y="3276600"/>
                </a:lnTo>
                <a:lnTo>
                  <a:pt x="2567659" y="3263900"/>
                </a:lnTo>
                <a:lnTo>
                  <a:pt x="2578411" y="3263900"/>
                </a:lnTo>
                <a:lnTo>
                  <a:pt x="2642109" y="3213100"/>
                </a:lnTo>
                <a:lnTo>
                  <a:pt x="2704781" y="3162300"/>
                </a:lnTo>
                <a:lnTo>
                  <a:pt x="2758239" y="3111500"/>
                </a:lnTo>
                <a:lnTo>
                  <a:pt x="2785611" y="3098800"/>
                </a:lnTo>
                <a:lnTo>
                  <a:pt x="2813707" y="3073400"/>
                </a:lnTo>
                <a:lnTo>
                  <a:pt x="2824963" y="3060700"/>
                </a:lnTo>
                <a:lnTo>
                  <a:pt x="2836012" y="3060700"/>
                </a:lnTo>
                <a:lnTo>
                  <a:pt x="2857845" y="3035300"/>
                </a:lnTo>
                <a:lnTo>
                  <a:pt x="2887921" y="3009900"/>
                </a:lnTo>
                <a:lnTo>
                  <a:pt x="2948014" y="2971800"/>
                </a:lnTo>
                <a:lnTo>
                  <a:pt x="2978120" y="2946400"/>
                </a:lnTo>
                <a:lnTo>
                  <a:pt x="2999183" y="2933700"/>
                </a:lnTo>
                <a:lnTo>
                  <a:pt x="3041467" y="2895600"/>
                </a:lnTo>
                <a:lnTo>
                  <a:pt x="3062560" y="2882900"/>
                </a:lnTo>
                <a:lnTo>
                  <a:pt x="3100633" y="2857500"/>
                </a:lnTo>
                <a:lnTo>
                  <a:pt x="3138815" y="2819400"/>
                </a:lnTo>
                <a:lnTo>
                  <a:pt x="3216291" y="2768600"/>
                </a:lnTo>
                <a:lnTo>
                  <a:pt x="3255978" y="2743200"/>
                </a:lnTo>
                <a:lnTo>
                  <a:pt x="3295046" y="2717800"/>
                </a:lnTo>
                <a:lnTo>
                  <a:pt x="3333449" y="2679700"/>
                </a:lnTo>
                <a:lnTo>
                  <a:pt x="3410723" y="2628900"/>
                </a:lnTo>
                <a:lnTo>
                  <a:pt x="3434726" y="2616200"/>
                </a:lnTo>
                <a:lnTo>
                  <a:pt x="3458749" y="2590800"/>
                </a:lnTo>
                <a:lnTo>
                  <a:pt x="3482930" y="2578100"/>
                </a:lnTo>
                <a:lnTo>
                  <a:pt x="3527941" y="2552700"/>
                </a:lnTo>
                <a:lnTo>
                  <a:pt x="3568499" y="2527300"/>
                </a:lnTo>
                <a:lnTo>
                  <a:pt x="3610057" y="2501900"/>
                </a:lnTo>
                <a:lnTo>
                  <a:pt x="3674446" y="2463800"/>
                </a:lnTo>
                <a:lnTo>
                  <a:pt x="3705269" y="2438400"/>
                </a:lnTo>
                <a:lnTo>
                  <a:pt x="3735772" y="2425700"/>
                </a:lnTo>
                <a:lnTo>
                  <a:pt x="3766049" y="2400300"/>
                </a:lnTo>
                <a:lnTo>
                  <a:pt x="3796192" y="2387600"/>
                </a:lnTo>
                <a:lnTo>
                  <a:pt x="3870438" y="2336800"/>
                </a:lnTo>
                <a:lnTo>
                  <a:pt x="3897031" y="2324100"/>
                </a:lnTo>
                <a:lnTo>
                  <a:pt x="3923377" y="2298700"/>
                </a:lnTo>
                <a:lnTo>
                  <a:pt x="3950078" y="2286000"/>
                </a:lnTo>
                <a:lnTo>
                  <a:pt x="3977735" y="2273300"/>
                </a:lnTo>
                <a:lnTo>
                  <a:pt x="3983048" y="2273300"/>
                </a:lnTo>
                <a:lnTo>
                  <a:pt x="3988162" y="2260600"/>
                </a:lnTo>
                <a:lnTo>
                  <a:pt x="4000908" y="2260600"/>
                </a:lnTo>
                <a:lnTo>
                  <a:pt x="4008704" y="2247900"/>
                </a:lnTo>
                <a:lnTo>
                  <a:pt x="4024605" y="2247900"/>
                </a:lnTo>
                <a:lnTo>
                  <a:pt x="4049567" y="2222500"/>
                </a:lnTo>
                <a:lnTo>
                  <a:pt x="4098230" y="2197100"/>
                </a:lnTo>
                <a:lnTo>
                  <a:pt x="4123547" y="2184400"/>
                </a:lnTo>
                <a:lnTo>
                  <a:pt x="4127707" y="2184400"/>
                </a:lnTo>
                <a:lnTo>
                  <a:pt x="4131403" y="2171700"/>
                </a:lnTo>
                <a:lnTo>
                  <a:pt x="4142576" y="2171700"/>
                </a:lnTo>
                <a:lnTo>
                  <a:pt x="4150950" y="2159000"/>
                </a:lnTo>
                <a:lnTo>
                  <a:pt x="4159758" y="2159000"/>
                </a:lnTo>
                <a:lnTo>
                  <a:pt x="4168998" y="2146300"/>
                </a:lnTo>
                <a:lnTo>
                  <a:pt x="4234154" y="2146300"/>
                </a:lnTo>
                <a:lnTo>
                  <a:pt x="4162693" y="2197100"/>
                </a:lnTo>
                <a:lnTo>
                  <a:pt x="4146929" y="2197100"/>
                </a:lnTo>
                <a:lnTo>
                  <a:pt x="4129850" y="2209800"/>
                </a:lnTo>
                <a:lnTo>
                  <a:pt x="4113105" y="2222500"/>
                </a:lnTo>
                <a:lnTo>
                  <a:pt x="4096694" y="2235200"/>
                </a:lnTo>
                <a:lnTo>
                  <a:pt x="4080617" y="2247900"/>
                </a:lnTo>
                <a:lnTo>
                  <a:pt x="3996861" y="2298700"/>
                </a:lnTo>
                <a:lnTo>
                  <a:pt x="3977795" y="2311400"/>
                </a:lnTo>
                <a:lnTo>
                  <a:pt x="3918727" y="2349500"/>
                </a:lnTo>
                <a:lnTo>
                  <a:pt x="3906651" y="2362200"/>
                </a:lnTo>
                <a:lnTo>
                  <a:pt x="3894806" y="2362200"/>
                </a:lnTo>
                <a:lnTo>
                  <a:pt x="3883190" y="2374900"/>
                </a:lnTo>
                <a:lnTo>
                  <a:pt x="3871804" y="2374900"/>
                </a:lnTo>
                <a:lnTo>
                  <a:pt x="3866026" y="2387600"/>
                </a:lnTo>
                <a:lnTo>
                  <a:pt x="3854151" y="2387600"/>
                </a:lnTo>
                <a:lnTo>
                  <a:pt x="3848054" y="2400300"/>
                </a:lnTo>
                <a:lnTo>
                  <a:pt x="3838266" y="2400300"/>
                </a:lnTo>
                <a:lnTo>
                  <a:pt x="3818770" y="2413000"/>
                </a:lnTo>
                <a:lnTo>
                  <a:pt x="3809013" y="2425700"/>
                </a:lnTo>
                <a:lnTo>
                  <a:pt x="3791294" y="2425700"/>
                </a:lnTo>
                <a:lnTo>
                  <a:pt x="3785315" y="2438400"/>
                </a:lnTo>
                <a:lnTo>
                  <a:pt x="3758365" y="2451100"/>
                </a:lnTo>
                <a:lnTo>
                  <a:pt x="3732001" y="2463800"/>
                </a:lnTo>
                <a:lnTo>
                  <a:pt x="3706022" y="2489200"/>
                </a:lnTo>
                <a:lnTo>
                  <a:pt x="3680225" y="2501900"/>
                </a:lnTo>
                <a:lnTo>
                  <a:pt x="3660337" y="2514600"/>
                </a:lnTo>
                <a:lnTo>
                  <a:pt x="3609974" y="2514600"/>
                </a:lnTo>
                <a:lnTo>
                  <a:pt x="3602564" y="2527300"/>
                </a:lnTo>
                <a:lnTo>
                  <a:pt x="3594469" y="2527300"/>
                </a:lnTo>
                <a:lnTo>
                  <a:pt x="3585999" y="2540000"/>
                </a:lnTo>
                <a:lnTo>
                  <a:pt x="3577155" y="2540000"/>
                </a:lnTo>
                <a:lnTo>
                  <a:pt x="3567937" y="2552700"/>
                </a:lnTo>
                <a:lnTo>
                  <a:pt x="3547917" y="2552700"/>
                </a:lnTo>
                <a:lnTo>
                  <a:pt x="3525441" y="2578100"/>
                </a:lnTo>
                <a:lnTo>
                  <a:pt x="3478045" y="2603500"/>
                </a:lnTo>
                <a:lnTo>
                  <a:pt x="3454860" y="2616200"/>
                </a:lnTo>
                <a:lnTo>
                  <a:pt x="3379300" y="2667000"/>
                </a:lnTo>
                <a:lnTo>
                  <a:pt x="3342858" y="2705100"/>
                </a:lnTo>
                <a:lnTo>
                  <a:pt x="3231806" y="2781300"/>
                </a:lnTo>
                <a:lnTo>
                  <a:pt x="3214656" y="2794000"/>
                </a:lnTo>
                <a:lnTo>
                  <a:pt x="3197810" y="2794000"/>
                </a:lnTo>
                <a:lnTo>
                  <a:pt x="3164602" y="2819400"/>
                </a:lnTo>
                <a:lnTo>
                  <a:pt x="3109883" y="2870200"/>
                </a:lnTo>
                <a:lnTo>
                  <a:pt x="3082486" y="2882900"/>
                </a:lnTo>
                <a:lnTo>
                  <a:pt x="3054730" y="2908300"/>
                </a:lnTo>
                <a:lnTo>
                  <a:pt x="2919007" y="3009900"/>
                </a:lnTo>
                <a:lnTo>
                  <a:pt x="2899061" y="3035300"/>
                </a:lnTo>
                <a:lnTo>
                  <a:pt x="2858933" y="3060700"/>
                </a:lnTo>
                <a:lnTo>
                  <a:pt x="2838455" y="3073400"/>
                </a:lnTo>
                <a:lnTo>
                  <a:pt x="2803016" y="3098800"/>
                </a:lnTo>
                <a:lnTo>
                  <a:pt x="2768104" y="3124200"/>
                </a:lnTo>
                <a:lnTo>
                  <a:pt x="2733833" y="3162300"/>
                </a:lnTo>
                <a:lnTo>
                  <a:pt x="2667054" y="3213100"/>
                </a:lnTo>
                <a:lnTo>
                  <a:pt x="2650024" y="3225800"/>
                </a:lnTo>
                <a:lnTo>
                  <a:pt x="2632532" y="3238500"/>
                </a:lnTo>
                <a:lnTo>
                  <a:pt x="2602972" y="3263900"/>
                </a:lnTo>
                <a:lnTo>
                  <a:pt x="2559765" y="3302000"/>
                </a:lnTo>
                <a:close/>
              </a:path>
              <a:path w="4495165" h="4419600">
                <a:moveTo>
                  <a:pt x="4413601" y="2159000"/>
                </a:moveTo>
                <a:lnTo>
                  <a:pt x="4374364" y="2159000"/>
                </a:lnTo>
                <a:lnTo>
                  <a:pt x="4386640" y="2146300"/>
                </a:lnTo>
                <a:lnTo>
                  <a:pt x="4414879" y="2146300"/>
                </a:lnTo>
                <a:lnTo>
                  <a:pt x="4413601" y="2159000"/>
                </a:lnTo>
                <a:close/>
              </a:path>
              <a:path w="4495165" h="4419600">
                <a:moveTo>
                  <a:pt x="4102843" y="2425700"/>
                </a:moveTo>
                <a:lnTo>
                  <a:pt x="4071079" y="2425700"/>
                </a:lnTo>
                <a:lnTo>
                  <a:pt x="4082561" y="2413000"/>
                </a:lnTo>
                <a:lnTo>
                  <a:pt x="4107973" y="2400300"/>
                </a:lnTo>
                <a:lnTo>
                  <a:pt x="4132985" y="2374900"/>
                </a:lnTo>
                <a:lnTo>
                  <a:pt x="4157613" y="2362200"/>
                </a:lnTo>
                <a:lnTo>
                  <a:pt x="4181871" y="2336800"/>
                </a:lnTo>
                <a:lnTo>
                  <a:pt x="4201132" y="2324100"/>
                </a:lnTo>
                <a:lnTo>
                  <a:pt x="4220890" y="2311400"/>
                </a:lnTo>
                <a:lnTo>
                  <a:pt x="4241145" y="2298700"/>
                </a:lnTo>
                <a:lnTo>
                  <a:pt x="4261897" y="2286000"/>
                </a:lnTo>
                <a:lnTo>
                  <a:pt x="4300740" y="2260600"/>
                </a:lnTo>
                <a:lnTo>
                  <a:pt x="4337858" y="2235200"/>
                </a:lnTo>
                <a:lnTo>
                  <a:pt x="4373252" y="2197100"/>
                </a:lnTo>
                <a:lnTo>
                  <a:pt x="4406922" y="2171700"/>
                </a:lnTo>
                <a:lnTo>
                  <a:pt x="4408130" y="2171700"/>
                </a:lnTo>
                <a:lnTo>
                  <a:pt x="4408130" y="2159000"/>
                </a:lnTo>
                <a:lnTo>
                  <a:pt x="4420162" y="2159000"/>
                </a:lnTo>
                <a:lnTo>
                  <a:pt x="4416484" y="2146300"/>
                </a:lnTo>
                <a:lnTo>
                  <a:pt x="4462030" y="2146300"/>
                </a:lnTo>
                <a:lnTo>
                  <a:pt x="4435527" y="2171700"/>
                </a:lnTo>
                <a:lnTo>
                  <a:pt x="4394408" y="2209800"/>
                </a:lnTo>
                <a:lnTo>
                  <a:pt x="4351388" y="2247900"/>
                </a:lnTo>
                <a:lnTo>
                  <a:pt x="4305929" y="2273300"/>
                </a:lnTo>
                <a:lnTo>
                  <a:pt x="4289568" y="2286000"/>
                </a:lnTo>
                <a:lnTo>
                  <a:pt x="4239618" y="2324100"/>
                </a:lnTo>
                <a:lnTo>
                  <a:pt x="4224133" y="2336800"/>
                </a:lnTo>
                <a:lnTo>
                  <a:pt x="4208979" y="2336800"/>
                </a:lnTo>
                <a:lnTo>
                  <a:pt x="4194156" y="2349500"/>
                </a:lnTo>
                <a:lnTo>
                  <a:pt x="4179664" y="2362200"/>
                </a:lnTo>
                <a:lnTo>
                  <a:pt x="4160759" y="2374900"/>
                </a:lnTo>
                <a:lnTo>
                  <a:pt x="4141687" y="2400300"/>
                </a:lnTo>
                <a:lnTo>
                  <a:pt x="4102843" y="2425700"/>
                </a:lnTo>
                <a:close/>
              </a:path>
              <a:path w="4495165" h="4419600">
                <a:moveTo>
                  <a:pt x="4398897" y="2171700"/>
                </a:moveTo>
                <a:lnTo>
                  <a:pt x="4362048" y="2171700"/>
                </a:lnTo>
                <a:lnTo>
                  <a:pt x="4368263" y="2159000"/>
                </a:lnTo>
                <a:lnTo>
                  <a:pt x="4408130" y="2159000"/>
                </a:lnTo>
                <a:lnTo>
                  <a:pt x="4398897" y="2171700"/>
                </a:lnTo>
                <a:close/>
              </a:path>
              <a:path w="4495165" h="4419600">
                <a:moveTo>
                  <a:pt x="2867333" y="3162300"/>
                </a:moveTo>
                <a:lnTo>
                  <a:pt x="2832312" y="3162300"/>
                </a:lnTo>
                <a:lnTo>
                  <a:pt x="2843861" y="3149600"/>
                </a:lnTo>
                <a:lnTo>
                  <a:pt x="2855400" y="3149600"/>
                </a:lnTo>
                <a:lnTo>
                  <a:pt x="2867092" y="3136900"/>
                </a:lnTo>
                <a:lnTo>
                  <a:pt x="2938073" y="3098800"/>
                </a:lnTo>
                <a:lnTo>
                  <a:pt x="2961148" y="3073400"/>
                </a:lnTo>
                <a:lnTo>
                  <a:pt x="2984412" y="3060700"/>
                </a:lnTo>
                <a:lnTo>
                  <a:pt x="3031847" y="3035300"/>
                </a:lnTo>
                <a:lnTo>
                  <a:pt x="3075732" y="3009900"/>
                </a:lnTo>
                <a:lnTo>
                  <a:pt x="3115732" y="2971800"/>
                </a:lnTo>
                <a:lnTo>
                  <a:pt x="3135703" y="2959100"/>
                </a:lnTo>
                <a:lnTo>
                  <a:pt x="3207436" y="2921000"/>
                </a:lnTo>
                <a:lnTo>
                  <a:pt x="3232228" y="2895600"/>
                </a:lnTo>
                <a:lnTo>
                  <a:pt x="3247991" y="2895600"/>
                </a:lnTo>
                <a:lnTo>
                  <a:pt x="3324549" y="2844800"/>
                </a:lnTo>
                <a:lnTo>
                  <a:pt x="3383330" y="2806700"/>
                </a:lnTo>
                <a:lnTo>
                  <a:pt x="3402473" y="2794000"/>
                </a:lnTo>
                <a:lnTo>
                  <a:pt x="3418784" y="2781300"/>
                </a:lnTo>
                <a:lnTo>
                  <a:pt x="3468417" y="2743200"/>
                </a:lnTo>
                <a:lnTo>
                  <a:pt x="3544870" y="2692400"/>
                </a:lnTo>
                <a:lnTo>
                  <a:pt x="3568147" y="2679700"/>
                </a:lnTo>
                <a:lnTo>
                  <a:pt x="3579732" y="2667000"/>
                </a:lnTo>
                <a:lnTo>
                  <a:pt x="3591267" y="2667000"/>
                </a:lnTo>
                <a:lnTo>
                  <a:pt x="3636095" y="2641600"/>
                </a:lnTo>
                <a:lnTo>
                  <a:pt x="3658856" y="2616200"/>
                </a:lnTo>
                <a:lnTo>
                  <a:pt x="3681592" y="2603500"/>
                </a:lnTo>
                <a:lnTo>
                  <a:pt x="3695096" y="2603500"/>
                </a:lnTo>
                <a:lnTo>
                  <a:pt x="3701454" y="2590800"/>
                </a:lnTo>
                <a:lnTo>
                  <a:pt x="3752955" y="2565400"/>
                </a:lnTo>
                <a:lnTo>
                  <a:pt x="3779180" y="2540000"/>
                </a:lnTo>
                <a:lnTo>
                  <a:pt x="3806071" y="2527300"/>
                </a:lnTo>
                <a:lnTo>
                  <a:pt x="3816921" y="2527300"/>
                </a:lnTo>
                <a:lnTo>
                  <a:pt x="3821834" y="2514600"/>
                </a:lnTo>
                <a:lnTo>
                  <a:pt x="3832057" y="2514600"/>
                </a:lnTo>
                <a:lnTo>
                  <a:pt x="3842846" y="2501900"/>
                </a:lnTo>
                <a:lnTo>
                  <a:pt x="3853940" y="2501900"/>
                </a:lnTo>
                <a:lnTo>
                  <a:pt x="3865079" y="2489200"/>
                </a:lnTo>
                <a:lnTo>
                  <a:pt x="3879328" y="2489200"/>
                </a:lnTo>
                <a:lnTo>
                  <a:pt x="3886229" y="2476500"/>
                </a:lnTo>
                <a:lnTo>
                  <a:pt x="3892980" y="2476500"/>
                </a:lnTo>
                <a:lnTo>
                  <a:pt x="3903346" y="2463800"/>
                </a:lnTo>
                <a:lnTo>
                  <a:pt x="3913948" y="2463800"/>
                </a:lnTo>
                <a:lnTo>
                  <a:pt x="3924784" y="2451100"/>
                </a:lnTo>
                <a:lnTo>
                  <a:pt x="3935857" y="2451100"/>
                </a:lnTo>
                <a:lnTo>
                  <a:pt x="3941747" y="2438400"/>
                </a:lnTo>
                <a:lnTo>
                  <a:pt x="3959134" y="2438400"/>
                </a:lnTo>
                <a:lnTo>
                  <a:pt x="4003738" y="2400300"/>
                </a:lnTo>
                <a:lnTo>
                  <a:pt x="4048460" y="2374900"/>
                </a:lnTo>
                <a:lnTo>
                  <a:pt x="4134476" y="2324100"/>
                </a:lnTo>
                <a:lnTo>
                  <a:pt x="4210824" y="2273300"/>
                </a:lnTo>
                <a:lnTo>
                  <a:pt x="4242040" y="2247900"/>
                </a:lnTo>
                <a:lnTo>
                  <a:pt x="4273399" y="2235200"/>
                </a:lnTo>
                <a:lnTo>
                  <a:pt x="4304629" y="2209800"/>
                </a:lnTo>
                <a:lnTo>
                  <a:pt x="4335461" y="2184400"/>
                </a:lnTo>
                <a:lnTo>
                  <a:pt x="4348952" y="2184400"/>
                </a:lnTo>
                <a:lnTo>
                  <a:pt x="4355604" y="2171700"/>
                </a:lnTo>
                <a:lnTo>
                  <a:pt x="4381558" y="2171700"/>
                </a:lnTo>
                <a:lnTo>
                  <a:pt x="4335809" y="2209800"/>
                </a:lnTo>
                <a:lnTo>
                  <a:pt x="4296788" y="2235200"/>
                </a:lnTo>
                <a:lnTo>
                  <a:pt x="4275179" y="2247900"/>
                </a:lnTo>
                <a:lnTo>
                  <a:pt x="4264438" y="2260600"/>
                </a:lnTo>
                <a:lnTo>
                  <a:pt x="4253806" y="2260600"/>
                </a:lnTo>
                <a:lnTo>
                  <a:pt x="4184342" y="2311400"/>
                </a:lnTo>
                <a:lnTo>
                  <a:pt x="4122790" y="2349500"/>
                </a:lnTo>
                <a:lnTo>
                  <a:pt x="4102845" y="2362200"/>
                </a:lnTo>
                <a:lnTo>
                  <a:pt x="4080929" y="2374900"/>
                </a:lnTo>
                <a:lnTo>
                  <a:pt x="4035700" y="2400300"/>
                </a:lnTo>
                <a:lnTo>
                  <a:pt x="4013518" y="2413000"/>
                </a:lnTo>
                <a:lnTo>
                  <a:pt x="3990365" y="2438400"/>
                </a:lnTo>
                <a:lnTo>
                  <a:pt x="3942797" y="2463800"/>
                </a:lnTo>
                <a:lnTo>
                  <a:pt x="3919673" y="2476500"/>
                </a:lnTo>
                <a:lnTo>
                  <a:pt x="3893463" y="2489200"/>
                </a:lnTo>
                <a:lnTo>
                  <a:pt x="3866484" y="2514600"/>
                </a:lnTo>
                <a:lnTo>
                  <a:pt x="3839604" y="2527300"/>
                </a:lnTo>
                <a:lnTo>
                  <a:pt x="3813690" y="2540000"/>
                </a:lnTo>
                <a:lnTo>
                  <a:pt x="3802321" y="2552700"/>
                </a:lnTo>
                <a:lnTo>
                  <a:pt x="3790524" y="2552700"/>
                </a:lnTo>
                <a:lnTo>
                  <a:pt x="3778658" y="2565400"/>
                </a:lnTo>
                <a:lnTo>
                  <a:pt x="3767083" y="2578100"/>
                </a:lnTo>
                <a:lnTo>
                  <a:pt x="3749130" y="2590800"/>
                </a:lnTo>
                <a:lnTo>
                  <a:pt x="3730774" y="2590800"/>
                </a:lnTo>
                <a:lnTo>
                  <a:pt x="3693520" y="2616200"/>
                </a:lnTo>
                <a:lnTo>
                  <a:pt x="3670805" y="2628900"/>
                </a:lnTo>
                <a:lnTo>
                  <a:pt x="3647957" y="2654300"/>
                </a:lnTo>
                <a:lnTo>
                  <a:pt x="3625296" y="2667000"/>
                </a:lnTo>
                <a:lnTo>
                  <a:pt x="3603142" y="2679700"/>
                </a:lnTo>
                <a:lnTo>
                  <a:pt x="3587766" y="2692400"/>
                </a:lnTo>
                <a:lnTo>
                  <a:pt x="3572187" y="2692400"/>
                </a:lnTo>
                <a:lnTo>
                  <a:pt x="3541192" y="2717800"/>
                </a:lnTo>
                <a:lnTo>
                  <a:pt x="3464687" y="2768600"/>
                </a:lnTo>
                <a:lnTo>
                  <a:pt x="3405862" y="2806700"/>
                </a:lnTo>
                <a:lnTo>
                  <a:pt x="3386710" y="2819400"/>
                </a:lnTo>
                <a:lnTo>
                  <a:pt x="3370459" y="2832100"/>
                </a:lnTo>
                <a:lnTo>
                  <a:pt x="3353928" y="2844800"/>
                </a:lnTo>
                <a:lnTo>
                  <a:pt x="3337328" y="2844800"/>
                </a:lnTo>
                <a:lnTo>
                  <a:pt x="3320871" y="2857500"/>
                </a:lnTo>
                <a:lnTo>
                  <a:pt x="3263657" y="2895600"/>
                </a:lnTo>
                <a:lnTo>
                  <a:pt x="3210503" y="2933700"/>
                </a:lnTo>
                <a:lnTo>
                  <a:pt x="3177850" y="2959100"/>
                </a:lnTo>
                <a:lnTo>
                  <a:pt x="3145523" y="2971800"/>
                </a:lnTo>
                <a:lnTo>
                  <a:pt x="3113003" y="2997200"/>
                </a:lnTo>
                <a:lnTo>
                  <a:pt x="3101459" y="3009900"/>
                </a:lnTo>
                <a:lnTo>
                  <a:pt x="3089890" y="3009900"/>
                </a:lnTo>
                <a:lnTo>
                  <a:pt x="3078252" y="3022600"/>
                </a:lnTo>
                <a:lnTo>
                  <a:pt x="3053762" y="3035300"/>
                </a:lnTo>
                <a:lnTo>
                  <a:pt x="3028580" y="3060700"/>
                </a:lnTo>
                <a:lnTo>
                  <a:pt x="3015900" y="3060700"/>
                </a:lnTo>
                <a:lnTo>
                  <a:pt x="2947994" y="3098800"/>
                </a:lnTo>
                <a:lnTo>
                  <a:pt x="2925733" y="3124200"/>
                </a:lnTo>
                <a:lnTo>
                  <a:pt x="2914259" y="3124200"/>
                </a:lnTo>
                <a:lnTo>
                  <a:pt x="2902633" y="3136900"/>
                </a:lnTo>
                <a:lnTo>
                  <a:pt x="2890879" y="3136900"/>
                </a:lnTo>
                <a:lnTo>
                  <a:pt x="2879021" y="3149600"/>
                </a:lnTo>
                <a:lnTo>
                  <a:pt x="2867333" y="3162300"/>
                </a:lnTo>
                <a:close/>
              </a:path>
              <a:path w="4495165" h="4419600">
                <a:moveTo>
                  <a:pt x="3769382" y="2349500"/>
                </a:moveTo>
                <a:lnTo>
                  <a:pt x="3742565" y="2349500"/>
                </a:lnTo>
                <a:lnTo>
                  <a:pt x="3758564" y="2336800"/>
                </a:lnTo>
                <a:lnTo>
                  <a:pt x="3774250" y="2324100"/>
                </a:lnTo>
                <a:lnTo>
                  <a:pt x="3789624" y="2311400"/>
                </a:lnTo>
                <a:lnTo>
                  <a:pt x="3797483" y="2311400"/>
                </a:lnTo>
                <a:lnTo>
                  <a:pt x="3805498" y="2298700"/>
                </a:lnTo>
                <a:lnTo>
                  <a:pt x="3821991" y="2298700"/>
                </a:lnTo>
                <a:lnTo>
                  <a:pt x="3856658" y="2273300"/>
                </a:lnTo>
                <a:lnTo>
                  <a:pt x="3885992" y="2273300"/>
                </a:lnTo>
                <a:lnTo>
                  <a:pt x="3867510" y="2286000"/>
                </a:lnTo>
                <a:lnTo>
                  <a:pt x="3809749" y="2324100"/>
                </a:lnTo>
                <a:lnTo>
                  <a:pt x="3793985" y="2324100"/>
                </a:lnTo>
                <a:lnTo>
                  <a:pt x="3778222" y="2336800"/>
                </a:lnTo>
                <a:lnTo>
                  <a:pt x="3769382" y="2349500"/>
                </a:lnTo>
                <a:close/>
              </a:path>
              <a:path w="4495165" h="4419600">
                <a:moveTo>
                  <a:pt x="3817578" y="2463800"/>
                </a:moveTo>
                <a:lnTo>
                  <a:pt x="3785081" y="2463800"/>
                </a:lnTo>
                <a:lnTo>
                  <a:pt x="3795299" y="2451100"/>
                </a:lnTo>
                <a:lnTo>
                  <a:pt x="3803023" y="2451100"/>
                </a:lnTo>
                <a:lnTo>
                  <a:pt x="3822052" y="2438400"/>
                </a:lnTo>
                <a:lnTo>
                  <a:pt x="3859461" y="2413000"/>
                </a:lnTo>
                <a:lnTo>
                  <a:pt x="3906420" y="2387600"/>
                </a:lnTo>
                <a:lnTo>
                  <a:pt x="3934004" y="2374900"/>
                </a:lnTo>
                <a:lnTo>
                  <a:pt x="3961647" y="2349500"/>
                </a:lnTo>
                <a:lnTo>
                  <a:pt x="3989872" y="2336800"/>
                </a:lnTo>
                <a:lnTo>
                  <a:pt x="4010996" y="2336800"/>
                </a:lnTo>
                <a:lnTo>
                  <a:pt x="3999801" y="2349500"/>
                </a:lnTo>
                <a:lnTo>
                  <a:pt x="3988001" y="2362200"/>
                </a:lnTo>
                <a:lnTo>
                  <a:pt x="3975875" y="2362200"/>
                </a:lnTo>
                <a:lnTo>
                  <a:pt x="3963705" y="2374900"/>
                </a:lnTo>
                <a:lnTo>
                  <a:pt x="3951479" y="2374900"/>
                </a:lnTo>
                <a:lnTo>
                  <a:pt x="3945570" y="2387600"/>
                </a:lnTo>
                <a:lnTo>
                  <a:pt x="3939797" y="2387600"/>
                </a:lnTo>
                <a:lnTo>
                  <a:pt x="3927527" y="2400300"/>
                </a:lnTo>
                <a:lnTo>
                  <a:pt x="3914694" y="2400300"/>
                </a:lnTo>
                <a:lnTo>
                  <a:pt x="3901566" y="2413000"/>
                </a:lnTo>
                <a:lnTo>
                  <a:pt x="3888408" y="2413000"/>
                </a:lnTo>
                <a:lnTo>
                  <a:pt x="3880527" y="2425700"/>
                </a:lnTo>
                <a:lnTo>
                  <a:pt x="3864763" y="2425700"/>
                </a:lnTo>
                <a:lnTo>
                  <a:pt x="3856881" y="2438400"/>
                </a:lnTo>
                <a:lnTo>
                  <a:pt x="3827451" y="2451100"/>
                </a:lnTo>
                <a:lnTo>
                  <a:pt x="3817578" y="2463800"/>
                </a:lnTo>
                <a:close/>
              </a:path>
              <a:path w="4495165" h="4419600">
                <a:moveTo>
                  <a:pt x="3751643" y="2362200"/>
                </a:moveTo>
                <a:lnTo>
                  <a:pt x="3715412" y="2362200"/>
                </a:lnTo>
                <a:lnTo>
                  <a:pt x="3720666" y="2349500"/>
                </a:lnTo>
                <a:lnTo>
                  <a:pt x="3760547" y="2349500"/>
                </a:lnTo>
                <a:lnTo>
                  <a:pt x="3751643" y="2362200"/>
                </a:lnTo>
                <a:close/>
              </a:path>
              <a:path w="4495165" h="4419600">
                <a:moveTo>
                  <a:pt x="3139039" y="2755900"/>
                </a:moveTo>
                <a:lnTo>
                  <a:pt x="3111006" y="2755900"/>
                </a:lnTo>
                <a:lnTo>
                  <a:pt x="3128832" y="2743200"/>
                </a:lnTo>
                <a:lnTo>
                  <a:pt x="3136196" y="2743200"/>
                </a:lnTo>
                <a:lnTo>
                  <a:pt x="3143374" y="2730500"/>
                </a:lnTo>
                <a:lnTo>
                  <a:pt x="3174926" y="2705100"/>
                </a:lnTo>
                <a:lnTo>
                  <a:pt x="3207380" y="2692400"/>
                </a:lnTo>
                <a:lnTo>
                  <a:pt x="3273002" y="2641600"/>
                </a:lnTo>
                <a:lnTo>
                  <a:pt x="3292003" y="2628900"/>
                </a:lnTo>
                <a:lnTo>
                  <a:pt x="3331147" y="2603500"/>
                </a:lnTo>
                <a:lnTo>
                  <a:pt x="3350296" y="2590800"/>
                </a:lnTo>
                <a:lnTo>
                  <a:pt x="3371229" y="2578100"/>
                </a:lnTo>
                <a:lnTo>
                  <a:pt x="3414278" y="2552700"/>
                </a:lnTo>
                <a:lnTo>
                  <a:pt x="3435418" y="2527300"/>
                </a:lnTo>
                <a:lnTo>
                  <a:pt x="3456515" y="2514600"/>
                </a:lnTo>
                <a:lnTo>
                  <a:pt x="3521540" y="2476500"/>
                </a:lnTo>
                <a:lnTo>
                  <a:pt x="3530333" y="2476500"/>
                </a:lnTo>
                <a:lnTo>
                  <a:pt x="3556534" y="2451100"/>
                </a:lnTo>
                <a:lnTo>
                  <a:pt x="3569355" y="2451100"/>
                </a:lnTo>
                <a:lnTo>
                  <a:pt x="3576081" y="2438400"/>
                </a:lnTo>
                <a:lnTo>
                  <a:pt x="3591410" y="2438400"/>
                </a:lnTo>
                <a:lnTo>
                  <a:pt x="3606364" y="2425700"/>
                </a:lnTo>
                <a:lnTo>
                  <a:pt x="3620941" y="2413000"/>
                </a:lnTo>
                <a:lnTo>
                  <a:pt x="3635141" y="2413000"/>
                </a:lnTo>
                <a:lnTo>
                  <a:pt x="3640958" y="2400300"/>
                </a:lnTo>
                <a:lnTo>
                  <a:pt x="3653017" y="2400300"/>
                </a:lnTo>
                <a:lnTo>
                  <a:pt x="3659260" y="2387600"/>
                </a:lnTo>
                <a:lnTo>
                  <a:pt x="3672467" y="2387600"/>
                </a:lnTo>
                <a:lnTo>
                  <a:pt x="3685624" y="2374900"/>
                </a:lnTo>
                <a:lnTo>
                  <a:pt x="3698407" y="2374900"/>
                </a:lnTo>
                <a:lnTo>
                  <a:pt x="3710491" y="2362200"/>
                </a:lnTo>
                <a:lnTo>
                  <a:pt x="3742596" y="2362200"/>
                </a:lnTo>
                <a:lnTo>
                  <a:pt x="3714637" y="2374900"/>
                </a:lnTo>
                <a:lnTo>
                  <a:pt x="3687201" y="2400300"/>
                </a:lnTo>
                <a:lnTo>
                  <a:pt x="3659587" y="2413000"/>
                </a:lnTo>
                <a:lnTo>
                  <a:pt x="3631096" y="2425700"/>
                </a:lnTo>
                <a:lnTo>
                  <a:pt x="3625792" y="2425700"/>
                </a:lnTo>
                <a:lnTo>
                  <a:pt x="3623372" y="2438400"/>
                </a:lnTo>
                <a:lnTo>
                  <a:pt x="3600402" y="2451100"/>
                </a:lnTo>
                <a:lnTo>
                  <a:pt x="3552865" y="2476500"/>
                </a:lnTo>
                <a:lnTo>
                  <a:pt x="3506593" y="2501900"/>
                </a:lnTo>
                <a:lnTo>
                  <a:pt x="3484371" y="2514600"/>
                </a:lnTo>
                <a:lnTo>
                  <a:pt x="3462277" y="2540000"/>
                </a:lnTo>
                <a:lnTo>
                  <a:pt x="3439360" y="2552700"/>
                </a:lnTo>
                <a:lnTo>
                  <a:pt x="3417768" y="2565400"/>
                </a:lnTo>
                <a:lnTo>
                  <a:pt x="3372318" y="2590800"/>
                </a:lnTo>
                <a:lnTo>
                  <a:pt x="3350874" y="2603500"/>
                </a:lnTo>
                <a:lnTo>
                  <a:pt x="3337755" y="2616200"/>
                </a:lnTo>
                <a:lnTo>
                  <a:pt x="3325488" y="2628900"/>
                </a:lnTo>
                <a:lnTo>
                  <a:pt x="3313448" y="2628900"/>
                </a:lnTo>
                <a:lnTo>
                  <a:pt x="3301009" y="2641600"/>
                </a:lnTo>
                <a:lnTo>
                  <a:pt x="3272761" y="2654300"/>
                </a:lnTo>
                <a:lnTo>
                  <a:pt x="3245351" y="2679700"/>
                </a:lnTo>
                <a:lnTo>
                  <a:pt x="3218354" y="2692400"/>
                </a:lnTo>
                <a:lnTo>
                  <a:pt x="3191348" y="2717800"/>
                </a:lnTo>
                <a:lnTo>
                  <a:pt x="3156293" y="2743200"/>
                </a:lnTo>
                <a:lnTo>
                  <a:pt x="3139039" y="2755900"/>
                </a:lnTo>
                <a:close/>
              </a:path>
              <a:path w="4495165" h="4419600">
                <a:moveTo>
                  <a:pt x="2832413" y="2438400"/>
                </a:moveTo>
                <a:lnTo>
                  <a:pt x="2822534" y="2438400"/>
                </a:lnTo>
                <a:lnTo>
                  <a:pt x="2822051" y="2425700"/>
                </a:lnTo>
                <a:lnTo>
                  <a:pt x="2837772" y="2425700"/>
                </a:lnTo>
                <a:lnTo>
                  <a:pt x="2832413" y="2438400"/>
                </a:lnTo>
                <a:close/>
              </a:path>
              <a:path w="4495165" h="4419600">
                <a:moveTo>
                  <a:pt x="3839436" y="2616200"/>
                </a:moveTo>
                <a:lnTo>
                  <a:pt x="3802970" y="2616200"/>
                </a:lnTo>
                <a:lnTo>
                  <a:pt x="3816474" y="2603500"/>
                </a:lnTo>
                <a:lnTo>
                  <a:pt x="3822884" y="2603500"/>
                </a:lnTo>
                <a:lnTo>
                  <a:pt x="3844045" y="2590800"/>
                </a:lnTo>
                <a:lnTo>
                  <a:pt x="3886268" y="2552700"/>
                </a:lnTo>
                <a:lnTo>
                  <a:pt x="3907429" y="2540000"/>
                </a:lnTo>
                <a:lnTo>
                  <a:pt x="3925670" y="2527300"/>
                </a:lnTo>
                <a:lnTo>
                  <a:pt x="3943555" y="2514600"/>
                </a:lnTo>
                <a:lnTo>
                  <a:pt x="3961085" y="2501900"/>
                </a:lnTo>
                <a:lnTo>
                  <a:pt x="3978260" y="2489200"/>
                </a:lnTo>
                <a:lnTo>
                  <a:pt x="3992577" y="2476500"/>
                </a:lnTo>
                <a:lnTo>
                  <a:pt x="4007120" y="2463800"/>
                </a:lnTo>
                <a:lnTo>
                  <a:pt x="4021841" y="2451100"/>
                </a:lnTo>
                <a:lnTo>
                  <a:pt x="4036690" y="2451100"/>
                </a:lnTo>
                <a:lnTo>
                  <a:pt x="4047995" y="2438400"/>
                </a:lnTo>
                <a:lnTo>
                  <a:pt x="4059507" y="2425700"/>
                </a:lnTo>
                <a:lnTo>
                  <a:pt x="4091704" y="2425700"/>
                </a:lnTo>
                <a:lnTo>
                  <a:pt x="4065863" y="2451100"/>
                </a:lnTo>
                <a:lnTo>
                  <a:pt x="4041589" y="2463800"/>
                </a:lnTo>
                <a:lnTo>
                  <a:pt x="4018123" y="2489200"/>
                </a:lnTo>
                <a:lnTo>
                  <a:pt x="3994706" y="2501900"/>
                </a:lnTo>
                <a:lnTo>
                  <a:pt x="3977289" y="2514600"/>
                </a:lnTo>
                <a:lnTo>
                  <a:pt x="3924190" y="2552700"/>
                </a:lnTo>
                <a:lnTo>
                  <a:pt x="3903366" y="2565400"/>
                </a:lnTo>
                <a:lnTo>
                  <a:pt x="3860260" y="2590800"/>
                </a:lnTo>
                <a:lnTo>
                  <a:pt x="3839436" y="2616200"/>
                </a:lnTo>
                <a:close/>
              </a:path>
              <a:path w="4495165" h="4419600">
                <a:moveTo>
                  <a:pt x="1256012" y="2870200"/>
                </a:moveTo>
                <a:lnTo>
                  <a:pt x="1180032" y="2870200"/>
                </a:lnTo>
                <a:lnTo>
                  <a:pt x="1132884" y="2857500"/>
                </a:lnTo>
                <a:lnTo>
                  <a:pt x="1085963" y="2832100"/>
                </a:lnTo>
                <a:lnTo>
                  <a:pt x="1039299" y="2819400"/>
                </a:lnTo>
                <a:lnTo>
                  <a:pt x="992919" y="2794000"/>
                </a:lnTo>
                <a:lnTo>
                  <a:pt x="968278" y="2794000"/>
                </a:lnTo>
                <a:lnTo>
                  <a:pt x="894135" y="2755900"/>
                </a:lnTo>
                <a:lnTo>
                  <a:pt x="844148" y="2743200"/>
                </a:lnTo>
                <a:lnTo>
                  <a:pt x="794221" y="2717800"/>
                </a:lnTo>
                <a:lnTo>
                  <a:pt x="693203" y="2692400"/>
                </a:lnTo>
                <a:lnTo>
                  <a:pt x="684374" y="2692400"/>
                </a:lnTo>
                <a:lnTo>
                  <a:pt x="675633" y="2679700"/>
                </a:lnTo>
                <a:lnTo>
                  <a:pt x="666981" y="2679700"/>
                </a:lnTo>
                <a:lnTo>
                  <a:pt x="613357" y="2654300"/>
                </a:lnTo>
                <a:lnTo>
                  <a:pt x="522052" y="2628900"/>
                </a:lnTo>
                <a:lnTo>
                  <a:pt x="476193" y="2603500"/>
                </a:lnTo>
                <a:lnTo>
                  <a:pt x="457578" y="2603500"/>
                </a:lnTo>
                <a:lnTo>
                  <a:pt x="438879" y="2590800"/>
                </a:lnTo>
                <a:lnTo>
                  <a:pt x="401369" y="2590800"/>
                </a:lnTo>
                <a:lnTo>
                  <a:pt x="356132" y="2565400"/>
                </a:lnTo>
                <a:lnTo>
                  <a:pt x="220719" y="2527300"/>
                </a:lnTo>
                <a:lnTo>
                  <a:pt x="47321" y="2476500"/>
                </a:lnTo>
                <a:lnTo>
                  <a:pt x="0" y="2463800"/>
                </a:lnTo>
                <a:lnTo>
                  <a:pt x="0" y="2451100"/>
                </a:lnTo>
                <a:lnTo>
                  <a:pt x="7597" y="2451100"/>
                </a:lnTo>
                <a:lnTo>
                  <a:pt x="168648" y="2489200"/>
                </a:lnTo>
                <a:lnTo>
                  <a:pt x="173114" y="2489200"/>
                </a:lnTo>
                <a:lnTo>
                  <a:pt x="230400" y="2514600"/>
                </a:lnTo>
                <a:lnTo>
                  <a:pt x="375653" y="2552700"/>
                </a:lnTo>
                <a:lnTo>
                  <a:pt x="423970" y="2578100"/>
                </a:lnTo>
                <a:lnTo>
                  <a:pt x="520344" y="2603500"/>
                </a:lnTo>
                <a:lnTo>
                  <a:pt x="568366" y="2628900"/>
                </a:lnTo>
                <a:lnTo>
                  <a:pt x="663989" y="2654300"/>
                </a:lnTo>
                <a:lnTo>
                  <a:pt x="704171" y="2679700"/>
                </a:lnTo>
                <a:lnTo>
                  <a:pt x="825249" y="2717800"/>
                </a:lnTo>
                <a:lnTo>
                  <a:pt x="875175" y="2730500"/>
                </a:lnTo>
                <a:lnTo>
                  <a:pt x="925032" y="2755900"/>
                </a:lnTo>
                <a:lnTo>
                  <a:pt x="1024657" y="2794000"/>
                </a:lnTo>
                <a:lnTo>
                  <a:pt x="1069793" y="2806700"/>
                </a:lnTo>
                <a:lnTo>
                  <a:pt x="1115065" y="2832100"/>
                </a:lnTo>
                <a:lnTo>
                  <a:pt x="1206209" y="2857500"/>
                </a:lnTo>
                <a:lnTo>
                  <a:pt x="1256012" y="2870200"/>
                </a:lnTo>
                <a:close/>
              </a:path>
              <a:path w="4495165" h="4419600">
                <a:moveTo>
                  <a:pt x="3799349" y="2476500"/>
                </a:moveTo>
                <a:lnTo>
                  <a:pt x="3763590" y="2476500"/>
                </a:lnTo>
                <a:lnTo>
                  <a:pt x="3774511" y="2463800"/>
                </a:lnTo>
                <a:lnTo>
                  <a:pt x="3805407" y="2463800"/>
                </a:lnTo>
                <a:lnTo>
                  <a:pt x="3799349" y="2476500"/>
                </a:lnTo>
                <a:close/>
              </a:path>
              <a:path w="4495165" h="4419600">
                <a:moveTo>
                  <a:pt x="3494190" y="2679700"/>
                </a:moveTo>
                <a:lnTo>
                  <a:pt x="3460535" y="2679700"/>
                </a:lnTo>
                <a:lnTo>
                  <a:pt x="3482022" y="2667000"/>
                </a:lnTo>
                <a:lnTo>
                  <a:pt x="3503884" y="2641600"/>
                </a:lnTo>
                <a:lnTo>
                  <a:pt x="3548495" y="2616200"/>
                </a:lnTo>
                <a:lnTo>
                  <a:pt x="3562180" y="2616200"/>
                </a:lnTo>
                <a:lnTo>
                  <a:pt x="3575766" y="2603500"/>
                </a:lnTo>
                <a:lnTo>
                  <a:pt x="3589194" y="2590800"/>
                </a:lnTo>
                <a:lnTo>
                  <a:pt x="3602406" y="2578100"/>
                </a:lnTo>
                <a:lnTo>
                  <a:pt x="3634698" y="2565400"/>
                </a:lnTo>
                <a:lnTo>
                  <a:pt x="3700445" y="2514600"/>
                </a:lnTo>
                <a:lnTo>
                  <a:pt x="3732560" y="2489200"/>
                </a:lnTo>
                <a:lnTo>
                  <a:pt x="3745473" y="2489200"/>
                </a:lnTo>
                <a:lnTo>
                  <a:pt x="3752317" y="2476500"/>
                </a:lnTo>
                <a:lnTo>
                  <a:pt x="3793512" y="2476500"/>
                </a:lnTo>
                <a:lnTo>
                  <a:pt x="3761036" y="2501900"/>
                </a:lnTo>
                <a:lnTo>
                  <a:pt x="3728265" y="2514600"/>
                </a:lnTo>
                <a:lnTo>
                  <a:pt x="3662465" y="2565400"/>
                </a:lnTo>
                <a:lnTo>
                  <a:pt x="3627895" y="2590800"/>
                </a:lnTo>
                <a:lnTo>
                  <a:pt x="3593467" y="2603500"/>
                </a:lnTo>
                <a:lnTo>
                  <a:pt x="3558714" y="2628900"/>
                </a:lnTo>
                <a:lnTo>
                  <a:pt x="3523168" y="2654300"/>
                </a:lnTo>
                <a:lnTo>
                  <a:pt x="3513500" y="2654300"/>
                </a:lnTo>
                <a:lnTo>
                  <a:pt x="3508246" y="2667000"/>
                </a:lnTo>
                <a:lnTo>
                  <a:pt x="3494190" y="2679700"/>
                </a:lnTo>
                <a:close/>
              </a:path>
              <a:path w="4495165" h="4419600">
                <a:moveTo>
                  <a:pt x="183202" y="2565400"/>
                </a:moveTo>
                <a:lnTo>
                  <a:pt x="128936" y="2565400"/>
                </a:lnTo>
                <a:lnTo>
                  <a:pt x="112478" y="2552700"/>
                </a:lnTo>
                <a:lnTo>
                  <a:pt x="95872" y="2552700"/>
                </a:lnTo>
                <a:lnTo>
                  <a:pt x="38277" y="2527300"/>
                </a:lnTo>
                <a:lnTo>
                  <a:pt x="9811" y="2527300"/>
                </a:lnTo>
                <a:lnTo>
                  <a:pt x="0" y="2514600"/>
                </a:lnTo>
                <a:lnTo>
                  <a:pt x="0" y="2501900"/>
                </a:lnTo>
                <a:lnTo>
                  <a:pt x="37863" y="2514600"/>
                </a:lnTo>
                <a:lnTo>
                  <a:pt x="52093" y="2514600"/>
                </a:lnTo>
                <a:lnTo>
                  <a:pt x="66388" y="2527300"/>
                </a:lnTo>
                <a:lnTo>
                  <a:pt x="183202" y="2565400"/>
                </a:lnTo>
                <a:close/>
              </a:path>
              <a:path w="4495165" h="4419600">
                <a:moveTo>
                  <a:pt x="3164921" y="2908300"/>
                </a:moveTo>
                <a:lnTo>
                  <a:pt x="3133863" y="2908300"/>
                </a:lnTo>
                <a:lnTo>
                  <a:pt x="3158299" y="2882900"/>
                </a:lnTo>
                <a:lnTo>
                  <a:pt x="3209240" y="2857500"/>
                </a:lnTo>
                <a:lnTo>
                  <a:pt x="3234119" y="2844800"/>
                </a:lnTo>
                <a:lnTo>
                  <a:pt x="3251904" y="2832100"/>
                </a:lnTo>
                <a:lnTo>
                  <a:pt x="3269488" y="2806700"/>
                </a:lnTo>
                <a:lnTo>
                  <a:pt x="3286057" y="2794000"/>
                </a:lnTo>
                <a:lnTo>
                  <a:pt x="3300798" y="2781300"/>
                </a:lnTo>
                <a:lnTo>
                  <a:pt x="3306865" y="2781300"/>
                </a:lnTo>
                <a:lnTo>
                  <a:pt x="3313266" y="2768600"/>
                </a:lnTo>
                <a:lnTo>
                  <a:pt x="3320001" y="2768600"/>
                </a:lnTo>
                <a:lnTo>
                  <a:pt x="3327071" y="2755900"/>
                </a:lnTo>
                <a:lnTo>
                  <a:pt x="3366400" y="2717800"/>
                </a:lnTo>
                <a:lnTo>
                  <a:pt x="3405921" y="2692400"/>
                </a:lnTo>
                <a:lnTo>
                  <a:pt x="3445807" y="2654300"/>
                </a:lnTo>
                <a:lnTo>
                  <a:pt x="3486229" y="2616200"/>
                </a:lnTo>
                <a:lnTo>
                  <a:pt x="3498940" y="2616200"/>
                </a:lnTo>
                <a:lnTo>
                  <a:pt x="3511779" y="2603500"/>
                </a:lnTo>
                <a:lnTo>
                  <a:pt x="3524756" y="2590800"/>
                </a:lnTo>
                <a:lnTo>
                  <a:pt x="3537881" y="2578100"/>
                </a:lnTo>
                <a:lnTo>
                  <a:pt x="3587352" y="2552700"/>
                </a:lnTo>
                <a:lnTo>
                  <a:pt x="3611979" y="2527300"/>
                </a:lnTo>
                <a:lnTo>
                  <a:pt x="3636035" y="2514600"/>
                </a:lnTo>
                <a:lnTo>
                  <a:pt x="3660337" y="2514600"/>
                </a:lnTo>
                <a:lnTo>
                  <a:pt x="3621289" y="2540000"/>
                </a:lnTo>
                <a:lnTo>
                  <a:pt x="3601933" y="2565400"/>
                </a:lnTo>
                <a:lnTo>
                  <a:pt x="3589847" y="2565400"/>
                </a:lnTo>
                <a:lnTo>
                  <a:pt x="3577480" y="2578100"/>
                </a:lnTo>
                <a:lnTo>
                  <a:pt x="3564965" y="2590800"/>
                </a:lnTo>
                <a:lnTo>
                  <a:pt x="3552436" y="2590800"/>
                </a:lnTo>
                <a:lnTo>
                  <a:pt x="3524968" y="2616200"/>
                </a:lnTo>
                <a:lnTo>
                  <a:pt x="3498298" y="2628900"/>
                </a:lnTo>
                <a:lnTo>
                  <a:pt x="3472423" y="2654300"/>
                </a:lnTo>
                <a:lnTo>
                  <a:pt x="3447346" y="2679700"/>
                </a:lnTo>
                <a:lnTo>
                  <a:pt x="3436732" y="2679700"/>
                </a:lnTo>
                <a:lnTo>
                  <a:pt x="3435313" y="2692400"/>
                </a:lnTo>
                <a:lnTo>
                  <a:pt x="3465980" y="2692400"/>
                </a:lnTo>
                <a:lnTo>
                  <a:pt x="3451392" y="2705100"/>
                </a:lnTo>
                <a:lnTo>
                  <a:pt x="3423326" y="2717800"/>
                </a:lnTo>
                <a:lnTo>
                  <a:pt x="3396358" y="2743200"/>
                </a:lnTo>
                <a:lnTo>
                  <a:pt x="3369321" y="2755900"/>
                </a:lnTo>
                <a:lnTo>
                  <a:pt x="3341048" y="2781300"/>
                </a:lnTo>
                <a:lnTo>
                  <a:pt x="3321435" y="2794000"/>
                </a:lnTo>
                <a:lnTo>
                  <a:pt x="3301131" y="2806700"/>
                </a:lnTo>
                <a:lnTo>
                  <a:pt x="3280135" y="2819400"/>
                </a:lnTo>
                <a:lnTo>
                  <a:pt x="3258447" y="2844800"/>
                </a:lnTo>
                <a:lnTo>
                  <a:pt x="3239516" y="2857500"/>
                </a:lnTo>
                <a:lnTo>
                  <a:pt x="3219157" y="2870200"/>
                </a:lnTo>
                <a:lnTo>
                  <a:pt x="3198344" y="2882900"/>
                </a:lnTo>
                <a:lnTo>
                  <a:pt x="3178053" y="2895600"/>
                </a:lnTo>
                <a:lnTo>
                  <a:pt x="3164921" y="2908300"/>
                </a:lnTo>
                <a:close/>
              </a:path>
              <a:path w="4495165" h="4419600">
                <a:moveTo>
                  <a:pt x="33081" y="2552700"/>
                </a:moveTo>
                <a:lnTo>
                  <a:pt x="0" y="2552700"/>
                </a:lnTo>
                <a:lnTo>
                  <a:pt x="0" y="2540000"/>
                </a:lnTo>
                <a:lnTo>
                  <a:pt x="33081" y="2552700"/>
                </a:lnTo>
                <a:close/>
              </a:path>
              <a:path w="4495165" h="4419600">
                <a:moveTo>
                  <a:pt x="1080582" y="2959100"/>
                </a:moveTo>
                <a:lnTo>
                  <a:pt x="1019513" y="2959100"/>
                </a:lnTo>
                <a:lnTo>
                  <a:pt x="1019403" y="2946400"/>
                </a:lnTo>
                <a:lnTo>
                  <a:pt x="1009120" y="2946400"/>
                </a:lnTo>
                <a:lnTo>
                  <a:pt x="1000061" y="2933700"/>
                </a:lnTo>
                <a:lnTo>
                  <a:pt x="980729" y="2933700"/>
                </a:lnTo>
                <a:lnTo>
                  <a:pt x="892819" y="2895600"/>
                </a:lnTo>
                <a:lnTo>
                  <a:pt x="818923" y="2870200"/>
                </a:lnTo>
                <a:lnTo>
                  <a:pt x="774458" y="2857500"/>
                </a:lnTo>
                <a:lnTo>
                  <a:pt x="730298" y="2832100"/>
                </a:lnTo>
                <a:lnTo>
                  <a:pt x="686635" y="2819400"/>
                </a:lnTo>
                <a:lnTo>
                  <a:pt x="639339" y="2794000"/>
                </a:lnTo>
                <a:lnTo>
                  <a:pt x="615456" y="2794000"/>
                </a:lnTo>
                <a:lnTo>
                  <a:pt x="591687" y="2781300"/>
                </a:lnTo>
                <a:lnTo>
                  <a:pt x="547690" y="2768600"/>
                </a:lnTo>
                <a:lnTo>
                  <a:pt x="503706" y="2743200"/>
                </a:lnTo>
                <a:lnTo>
                  <a:pt x="415674" y="2717800"/>
                </a:lnTo>
                <a:lnTo>
                  <a:pt x="371576" y="2692400"/>
                </a:lnTo>
                <a:lnTo>
                  <a:pt x="284608" y="2667000"/>
                </a:lnTo>
                <a:lnTo>
                  <a:pt x="241047" y="2641600"/>
                </a:lnTo>
                <a:lnTo>
                  <a:pt x="197600" y="2628900"/>
                </a:lnTo>
                <a:lnTo>
                  <a:pt x="179208" y="2628900"/>
                </a:lnTo>
                <a:lnTo>
                  <a:pt x="142839" y="2603500"/>
                </a:lnTo>
                <a:lnTo>
                  <a:pt x="124773" y="2603500"/>
                </a:lnTo>
                <a:lnTo>
                  <a:pt x="12747" y="2552700"/>
                </a:lnTo>
                <a:lnTo>
                  <a:pt x="52541" y="2552700"/>
                </a:lnTo>
                <a:lnTo>
                  <a:pt x="71873" y="2565400"/>
                </a:lnTo>
                <a:lnTo>
                  <a:pt x="131836" y="2590800"/>
                </a:lnTo>
                <a:lnTo>
                  <a:pt x="153225" y="2590800"/>
                </a:lnTo>
                <a:lnTo>
                  <a:pt x="196181" y="2616200"/>
                </a:lnTo>
                <a:lnTo>
                  <a:pt x="287406" y="2641600"/>
                </a:lnTo>
                <a:lnTo>
                  <a:pt x="333133" y="2667000"/>
                </a:lnTo>
                <a:lnTo>
                  <a:pt x="424249" y="2692400"/>
                </a:lnTo>
                <a:lnTo>
                  <a:pt x="469414" y="2717800"/>
                </a:lnTo>
                <a:lnTo>
                  <a:pt x="517562" y="2730500"/>
                </a:lnTo>
                <a:lnTo>
                  <a:pt x="565972" y="2755900"/>
                </a:lnTo>
                <a:lnTo>
                  <a:pt x="614452" y="2768600"/>
                </a:lnTo>
                <a:lnTo>
                  <a:pt x="662812" y="2794000"/>
                </a:lnTo>
                <a:lnTo>
                  <a:pt x="710858" y="2806700"/>
                </a:lnTo>
                <a:lnTo>
                  <a:pt x="752664" y="2832100"/>
                </a:lnTo>
                <a:lnTo>
                  <a:pt x="879580" y="2870200"/>
                </a:lnTo>
                <a:lnTo>
                  <a:pt x="888273" y="2882900"/>
                </a:lnTo>
                <a:lnTo>
                  <a:pt x="914312" y="2882900"/>
                </a:lnTo>
                <a:lnTo>
                  <a:pt x="950844" y="2908300"/>
                </a:lnTo>
                <a:lnTo>
                  <a:pt x="1060282" y="2946400"/>
                </a:lnTo>
                <a:lnTo>
                  <a:pt x="1080582" y="2959100"/>
                </a:lnTo>
                <a:close/>
              </a:path>
              <a:path w="4495165" h="4419600">
                <a:moveTo>
                  <a:pt x="1755582" y="2565400"/>
                </a:moveTo>
                <a:lnTo>
                  <a:pt x="1748254" y="2565400"/>
                </a:lnTo>
                <a:lnTo>
                  <a:pt x="1744155" y="2552700"/>
                </a:lnTo>
                <a:lnTo>
                  <a:pt x="1753655" y="2552700"/>
                </a:lnTo>
                <a:lnTo>
                  <a:pt x="1755582" y="2565400"/>
                </a:lnTo>
                <a:close/>
              </a:path>
              <a:path w="4495165" h="4419600">
                <a:moveTo>
                  <a:pt x="1645001" y="3136900"/>
                </a:moveTo>
                <a:lnTo>
                  <a:pt x="1601351" y="3136900"/>
                </a:lnTo>
                <a:lnTo>
                  <a:pt x="1586464" y="3124200"/>
                </a:lnTo>
                <a:lnTo>
                  <a:pt x="1571439" y="3124200"/>
                </a:lnTo>
                <a:lnTo>
                  <a:pt x="1526661" y="3098800"/>
                </a:lnTo>
                <a:lnTo>
                  <a:pt x="1482377" y="3086100"/>
                </a:lnTo>
                <a:lnTo>
                  <a:pt x="1438413" y="3060700"/>
                </a:lnTo>
                <a:lnTo>
                  <a:pt x="1394596" y="3048000"/>
                </a:lnTo>
                <a:lnTo>
                  <a:pt x="1350751" y="3022600"/>
                </a:lnTo>
                <a:lnTo>
                  <a:pt x="1307623" y="3009900"/>
                </a:lnTo>
                <a:lnTo>
                  <a:pt x="1264564" y="2984500"/>
                </a:lnTo>
                <a:lnTo>
                  <a:pt x="1221367" y="2971800"/>
                </a:lnTo>
                <a:lnTo>
                  <a:pt x="1177825" y="2946400"/>
                </a:lnTo>
                <a:lnTo>
                  <a:pt x="1126390" y="2921000"/>
                </a:lnTo>
                <a:lnTo>
                  <a:pt x="1100601" y="2921000"/>
                </a:lnTo>
                <a:lnTo>
                  <a:pt x="1074837" y="2908300"/>
                </a:lnTo>
                <a:lnTo>
                  <a:pt x="1032098" y="2882900"/>
                </a:lnTo>
                <a:lnTo>
                  <a:pt x="1010707" y="2882900"/>
                </a:lnTo>
                <a:lnTo>
                  <a:pt x="989241" y="2870200"/>
                </a:lnTo>
                <a:lnTo>
                  <a:pt x="935133" y="2844800"/>
                </a:lnTo>
                <a:lnTo>
                  <a:pt x="908138" y="2844800"/>
                </a:lnTo>
                <a:lnTo>
                  <a:pt x="881419" y="2832100"/>
                </a:lnTo>
                <a:lnTo>
                  <a:pt x="838630" y="2806700"/>
                </a:lnTo>
                <a:lnTo>
                  <a:pt x="752383" y="2781300"/>
                </a:lnTo>
                <a:lnTo>
                  <a:pt x="708914" y="2755900"/>
                </a:lnTo>
                <a:lnTo>
                  <a:pt x="661624" y="2743200"/>
                </a:lnTo>
                <a:lnTo>
                  <a:pt x="472462" y="2679700"/>
                </a:lnTo>
                <a:lnTo>
                  <a:pt x="425171" y="2654300"/>
                </a:lnTo>
                <a:lnTo>
                  <a:pt x="377881" y="2641600"/>
                </a:lnTo>
                <a:lnTo>
                  <a:pt x="357133" y="2628900"/>
                </a:lnTo>
                <a:lnTo>
                  <a:pt x="336311" y="2628900"/>
                </a:lnTo>
                <a:lnTo>
                  <a:pt x="315362" y="2616200"/>
                </a:lnTo>
                <a:lnTo>
                  <a:pt x="294229" y="2616200"/>
                </a:lnTo>
                <a:lnTo>
                  <a:pt x="161764" y="2565400"/>
                </a:lnTo>
                <a:lnTo>
                  <a:pt x="208476" y="2565400"/>
                </a:lnTo>
                <a:lnTo>
                  <a:pt x="233711" y="2578100"/>
                </a:lnTo>
                <a:lnTo>
                  <a:pt x="259044" y="2578100"/>
                </a:lnTo>
                <a:lnTo>
                  <a:pt x="310260" y="2603500"/>
                </a:lnTo>
                <a:lnTo>
                  <a:pt x="335733" y="2603500"/>
                </a:lnTo>
                <a:lnTo>
                  <a:pt x="386183" y="2628900"/>
                </a:lnTo>
                <a:lnTo>
                  <a:pt x="434843" y="2641600"/>
                </a:lnTo>
                <a:lnTo>
                  <a:pt x="532002" y="2679700"/>
                </a:lnTo>
                <a:lnTo>
                  <a:pt x="580592" y="2692400"/>
                </a:lnTo>
                <a:lnTo>
                  <a:pt x="629248" y="2717800"/>
                </a:lnTo>
                <a:lnTo>
                  <a:pt x="678018" y="2730500"/>
                </a:lnTo>
                <a:lnTo>
                  <a:pt x="723779" y="2743200"/>
                </a:lnTo>
                <a:lnTo>
                  <a:pt x="769227" y="2768600"/>
                </a:lnTo>
                <a:lnTo>
                  <a:pt x="859554" y="2794000"/>
                </a:lnTo>
                <a:lnTo>
                  <a:pt x="904622" y="2819400"/>
                </a:lnTo>
                <a:lnTo>
                  <a:pt x="949753" y="2832100"/>
                </a:lnTo>
                <a:lnTo>
                  <a:pt x="995040" y="2857500"/>
                </a:lnTo>
                <a:lnTo>
                  <a:pt x="1040578" y="2870200"/>
                </a:lnTo>
                <a:lnTo>
                  <a:pt x="1049090" y="2870200"/>
                </a:lnTo>
                <a:lnTo>
                  <a:pt x="1074636" y="2882900"/>
                </a:lnTo>
                <a:lnTo>
                  <a:pt x="1117195" y="2908300"/>
                </a:lnTo>
                <a:lnTo>
                  <a:pt x="1187722" y="2933700"/>
                </a:lnTo>
                <a:lnTo>
                  <a:pt x="1236629" y="2959100"/>
                </a:lnTo>
                <a:lnTo>
                  <a:pt x="1285270" y="2971800"/>
                </a:lnTo>
                <a:lnTo>
                  <a:pt x="1381368" y="3022600"/>
                </a:lnTo>
                <a:lnTo>
                  <a:pt x="1429237" y="3035300"/>
                </a:lnTo>
                <a:lnTo>
                  <a:pt x="1525873" y="3086100"/>
                </a:lnTo>
                <a:lnTo>
                  <a:pt x="1574907" y="3098800"/>
                </a:lnTo>
                <a:lnTo>
                  <a:pt x="1582475" y="3111500"/>
                </a:lnTo>
                <a:lnTo>
                  <a:pt x="1597473" y="3111500"/>
                </a:lnTo>
                <a:lnTo>
                  <a:pt x="1624745" y="3124200"/>
                </a:lnTo>
                <a:lnTo>
                  <a:pt x="1645001" y="3136900"/>
                </a:lnTo>
                <a:close/>
              </a:path>
              <a:path w="4495165" h="4419600">
                <a:moveTo>
                  <a:pt x="2223252" y="2616200"/>
                </a:moveTo>
                <a:lnTo>
                  <a:pt x="2209860" y="2616200"/>
                </a:lnTo>
                <a:lnTo>
                  <a:pt x="2208277" y="2603500"/>
                </a:lnTo>
                <a:lnTo>
                  <a:pt x="2224601" y="2603500"/>
                </a:lnTo>
                <a:lnTo>
                  <a:pt x="2223252" y="2616200"/>
                </a:lnTo>
                <a:close/>
              </a:path>
              <a:path w="4495165" h="4419600">
                <a:moveTo>
                  <a:pt x="3033699" y="2628900"/>
                </a:moveTo>
                <a:lnTo>
                  <a:pt x="3021522" y="2628900"/>
                </a:lnTo>
                <a:lnTo>
                  <a:pt x="3025108" y="2616200"/>
                </a:lnTo>
                <a:lnTo>
                  <a:pt x="3037342" y="2616200"/>
                </a:lnTo>
                <a:lnTo>
                  <a:pt x="3033699" y="2628900"/>
                </a:lnTo>
                <a:close/>
              </a:path>
              <a:path w="4495165" h="4419600">
                <a:moveTo>
                  <a:pt x="3797583" y="2641600"/>
                </a:moveTo>
                <a:lnTo>
                  <a:pt x="3757748" y="2641600"/>
                </a:lnTo>
                <a:lnTo>
                  <a:pt x="3772599" y="2628900"/>
                </a:lnTo>
                <a:lnTo>
                  <a:pt x="3787765" y="2616200"/>
                </a:lnTo>
                <a:lnTo>
                  <a:pt x="3823700" y="2616200"/>
                </a:lnTo>
                <a:lnTo>
                  <a:pt x="3815634" y="2628900"/>
                </a:lnTo>
                <a:lnTo>
                  <a:pt x="3807435" y="2628900"/>
                </a:lnTo>
                <a:lnTo>
                  <a:pt x="3797583" y="2641600"/>
                </a:lnTo>
                <a:close/>
              </a:path>
              <a:path w="4495165" h="4419600">
                <a:moveTo>
                  <a:pt x="3768027" y="2654300"/>
                </a:moveTo>
                <a:lnTo>
                  <a:pt x="3737110" y="2654300"/>
                </a:lnTo>
                <a:lnTo>
                  <a:pt x="3743489" y="2641600"/>
                </a:lnTo>
                <a:lnTo>
                  <a:pt x="3787731" y="2641600"/>
                </a:lnTo>
                <a:lnTo>
                  <a:pt x="3768027" y="2654300"/>
                </a:lnTo>
                <a:close/>
              </a:path>
              <a:path w="4495165" h="4419600">
                <a:moveTo>
                  <a:pt x="1434980" y="2667000"/>
                </a:moveTo>
                <a:lnTo>
                  <a:pt x="1429505" y="2667000"/>
                </a:lnTo>
                <a:lnTo>
                  <a:pt x="1424149" y="2654300"/>
                </a:lnTo>
                <a:lnTo>
                  <a:pt x="1435243" y="2654300"/>
                </a:lnTo>
                <a:lnTo>
                  <a:pt x="1434980" y="2667000"/>
                </a:lnTo>
                <a:close/>
              </a:path>
              <a:path w="4495165" h="4419600">
                <a:moveTo>
                  <a:pt x="3631565" y="2743200"/>
                </a:moveTo>
                <a:lnTo>
                  <a:pt x="3598255" y="2743200"/>
                </a:lnTo>
                <a:lnTo>
                  <a:pt x="3647939" y="2705100"/>
                </a:lnTo>
                <a:lnTo>
                  <a:pt x="3678595" y="2679700"/>
                </a:lnTo>
                <a:lnTo>
                  <a:pt x="3693263" y="2679700"/>
                </a:lnTo>
                <a:lnTo>
                  <a:pt x="3708204" y="2667000"/>
                </a:lnTo>
                <a:lnTo>
                  <a:pt x="3723417" y="2654300"/>
                </a:lnTo>
                <a:lnTo>
                  <a:pt x="3760363" y="2654300"/>
                </a:lnTo>
                <a:lnTo>
                  <a:pt x="3756309" y="2667000"/>
                </a:lnTo>
                <a:lnTo>
                  <a:pt x="3728523" y="2679700"/>
                </a:lnTo>
                <a:lnTo>
                  <a:pt x="3675709" y="2705100"/>
                </a:lnTo>
                <a:lnTo>
                  <a:pt x="3631565" y="2743200"/>
                </a:lnTo>
                <a:close/>
              </a:path>
              <a:path w="4495165" h="4419600">
                <a:moveTo>
                  <a:pt x="3465980" y="2692400"/>
                </a:moveTo>
                <a:lnTo>
                  <a:pt x="3442324" y="2692400"/>
                </a:lnTo>
                <a:lnTo>
                  <a:pt x="3448864" y="2679700"/>
                </a:lnTo>
                <a:lnTo>
                  <a:pt x="3480173" y="2679700"/>
                </a:lnTo>
                <a:lnTo>
                  <a:pt x="3465980" y="2692400"/>
                </a:lnTo>
                <a:close/>
              </a:path>
              <a:path w="4495165" h="4419600">
                <a:moveTo>
                  <a:pt x="2813813" y="2717800"/>
                </a:moveTo>
                <a:lnTo>
                  <a:pt x="2809925" y="2717800"/>
                </a:lnTo>
                <a:lnTo>
                  <a:pt x="2808375" y="2705100"/>
                </a:lnTo>
                <a:lnTo>
                  <a:pt x="2817443" y="2705100"/>
                </a:lnTo>
                <a:lnTo>
                  <a:pt x="2813813" y="2717800"/>
                </a:lnTo>
                <a:close/>
              </a:path>
              <a:path w="4495165" h="4419600">
                <a:moveTo>
                  <a:pt x="3129450" y="3073400"/>
                </a:moveTo>
                <a:lnTo>
                  <a:pt x="3092843" y="3073400"/>
                </a:lnTo>
                <a:lnTo>
                  <a:pt x="3126272" y="3048000"/>
                </a:lnTo>
                <a:lnTo>
                  <a:pt x="3142690" y="3035300"/>
                </a:lnTo>
                <a:lnTo>
                  <a:pt x="3171422" y="3022600"/>
                </a:lnTo>
                <a:lnTo>
                  <a:pt x="3200759" y="2997200"/>
                </a:lnTo>
                <a:lnTo>
                  <a:pt x="3230185" y="2984500"/>
                </a:lnTo>
                <a:lnTo>
                  <a:pt x="3259182" y="2959100"/>
                </a:lnTo>
                <a:lnTo>
                  <a:pt x="3335688" y="2908300"/>
                </a:lnTo>
                <a:lnTo>
                  <a:pt x="3381349" y="2882900"/>
                </a:lnTo>
                <a:lnTo>
                  <a:pt x="3404067" y="2857500"/>
                </a:lnTo>
                <a:lnTo>
                  <a:pt x="3427168" y="2844800"/>
                </a:lnTo>
                <a:lnTo>
                  <a:pt x="3456127" y="2832100"/>
                </a:lnTo>
                <a:lnTo>
                  <a:pt x="3484961" y="2806700"/>
                </a:lnTo>
                <a:lnTo>
                  <a:pt x="3514220" y="2794000"/>
                </a:lnTo>
                <a:lnTo>
                  <a:pt x="3544449" y="2768600"/>
                </a:lnTo>
                <a:lnTo>
                  <a:pt x="3556219" y="2768600"/>
                </a:lnTo>
                <a:lnTo>
                  <a:pt x="3566193" y="2755900"/>
                </a:lnTo>
                <a:lnTo>
                  <a:pt x="3576784" y="2755900"/>
                </a:lnTo>
                <a:lnTo>
                  <a:pt x="3587600" y="2743200"/>
                </a:lnTo>
                <a:lnTo>
                  <a:pt x="3614247" y="2743200"/>
                </a:lnTo>
                <a:lnTo>
                  <a:pt x="3579863" y="2768600"/>
                </a:lnTo>
                <a:lnTo>
                  <a:pt x="3574307" y="2781300"/>
                </a:lnTo>
                <a:lnTo>
                  <a:pt x="3556743" y="2781300"/>
                </a:lnTo>
                <a:lnTo>
                  <a:pt x="3532167" y="2794000"/>
                </a:lnTo>
                <a:lnTo>
                  <a:pt x="3508626" y="2819400"/>
                </a:lnTo>
                <a:lnTo>
                  <a:pt x="3462163" y="2844800"/>
                </a:lnTo>
                <a:lnTo>
                  <a:pt x="3435961" y="2857500"/>
                </a:lnTo>
                <a:lnTo>
                  <a:pt x="3410104" y="2882900"/>
                </a:lnTo>
                <a:lnTo>
                  <a:pt x="3384503" y="2895600"/>
                </a:lnTo>
                <a:lnTo>
                  <a:pt x="3359069" y="2921000"/>
                </a:lnTo>
                <a:lnTo>
                  <a:pt x="3350542" y="2921000"/>
                </a:lnTo>
                <a:lnTo>
                  <a:pt x="3341927" y="2933700"/>
                </a:lnTo>
                <a:lnTo>
                  <a:pt x="3324547" y="2933700"/>
                </a:lnTo>
                <a:lnTo>
                  <a:pt x="3252193" y="2984500"/>
                </a:lnTo>
                <a:lnTo>
                  <a:pt x="3240810" y="2997200"/>
                </a:lnTo>
                <a:lnTo>
                  <a:pt x="3235028" y="2997200"/>
                </a:lnTo>
                <a:lnTo>
                  <a:pt x="3229073" y="3009900"/>
                </a:lnTo>
                <a:lnTo>
                  <a:pt x="3205176" y="3022600"/>
                </a:lnTo>
                <a:lnTo>
                  <a:pt x="3181727" y="3035300"/>
                </a:lnTo>
                <a:lnTo>
                  <a:pt x="3158726" y="3048000"/>
                </a:lnTo>
                <a:lnTo>
                  <a:pt x="3136174" y="3060700"/>
                </a:lnTo>
                <a:lnTo>
                  <a:pt x="3129450" y="3073400"/>
                </a:lnTo>
                <a:close/>
              </a:path>
              <a:path w="4495165" h="4419600">
                <a:moveTo>
                  <a:pt x="4331020" y="2755900"/>
                </a:moveTo>
                <a:lnTo>
                  <a:pt x="4201390" y="2755900"/>
                </a:lnTo>
                <a:lnTo>
                  <a:pt x="4241384" y="2743200"/>
                </a:lnTo>
                <a:lnTo>
                  <a:pt x="4332228" y="2743200"/>
                </a:lnTo>
                <a:lnTo>
                  <a:pt x="4331020" y="2755900"/>
                </a:lnTo>
                <a:close/>
              </a:path>
              <a:path w="4495165" h="4419600">
                <a:moveTo>
                  <a:pt x="3880895" y="2844800"/>
                </a:moveTo>
                <a:lnTo>
                  <a:pt x="3821028" y="2844800"/>
                </a:lnTo>
                <a:lnTo>
                  <a:pt x="3835468" y="2832100"/>
                </a:lnTo>
                <a:lnTo>
                  <a:pt x="3864446" y="2832100"/>
                </a:lnTo>
                <a:lnTo>
                  <a:pt x="4102685" y="2768600"/>
                </a:lnTo>
                <a:lnTo>
                  <a:pt x="4132156" y="2768600"/>
                </a:lnTo>
                <a:lnTo>
                  <a:pt x="4161588" y="2755900"/>
                </a:lnTo>
                <a:lnTo>
                  <a:pt x="4328628" y="2755900"/>
                </a:lnTo>
                <a:lnTo>
                  <a:pt x="4291104" y="2768600"/>
                </a:lnTo>
                <a:lnTo>
                  <a:pt x="4272260" y="2781300"/>
                </a:lnTo>
                <a:lnTo>
                  <a:pt x="4143725" y="2781300"/>
                </a:lnTo>
                <a:lnTo>
                  <a:pt x="4121284" y="2794000"/>
                </a:lnTo>
                <a:lnTo>
                  <a:pt x="4055765" y="2794000"/>
                </a:lnTo>
                <a:lnTo>
                  <a:pt x="3880895" y="2844800"/>
                </a:lnTo>
                <a:close/>
              </a:path>
              <a:path w="4495165" h="4419600">
                <a:moveTo>
                  <a:pt x="4175722" y="2819400"/>
                </a:moveTo>
                <a:lnTo>
                  <a:pt x="4064015" y="2819400"/>
                </a:lnTo>
                <a:lnTo>
                  <a:pt x="4079219" y="2806700"/>
                </a:lnTo>
                <a:lnTo>
                  <a:pt x="4110148" y="2806700"/>
                </a:lnTo>
                <a:lnTo>
                  <a:pt x="4119782" y="2794000"/>
                </a:lnTo>
                <a:lnTo>
                  <a:pt x="4136570" y="2794000"/>
                </a:lnTo>
                <a:lnTo>
                  <a:pt x="4143725" y="2781300"/>
                </a:lnTo>
                <a:lnTo>
                  <a:pt x="4272260" y="2781300"/>
                </a:lnTo>
                <a:lnTo>
                  <a:pt x="4253417" y="2794000"/>
                </a:lnTo>
                <a:lnTo>
                  <a:pt x="4175722" y="2819400"/>
                </a:lnTo>
                <a:close/>
              </a:path>
              <a:path w="4495165" h="4419600">
                <a:moveTo>
                  <a:pt x="93864" y="2806700"/>
                </a:moveTo>
                <a:lnTo>
                  <a:pt x="0" y="2806700"/>
                </a:lnTo>
                <a:lnTo>
                  <a:pt x="0" y="2794000"/>
                </a:lnTo>
                <a:lnTo>
                  <a:pt x="59452" y="2794000"/>
                </a:lnTo>
                <a:lnTo>
                  <a:pt x="93864" y="2806700"/>
                </a:lnTo>
                <a:close/>
              </a:path>
              <a:path w="4495165" h="4419600">
                <a:moveTo>
                  <a:pt x="204166" y="2819400"/>
                </a:moveTo>
                <a:lnTo>
                  <a:pt x="56201" y="2819400"/>
                </a:lnTo>
                <a:lnTo>
                  <a:pt x="31050" y="2806700"/>
                </a:lnTo>
                <a:lnTo>
                  <a:pt x="178880" y="2806700"/>
                </a:lnTo>
                <a:lnTo>
                  <a:pt x="204166" y="2819400"/>
                </a:lnTo>
                <a:close/>
              </a:path>
              <a:path w="4495165" h="4419600">
                <a:moveTo>
                  <a:pt x="329039" y="2882900"/>
                </a:moveTo>
                <a:lnTo>
                  <a:pt x="252824" y="2882900"/>
                </a:lnTo>
                <a:lnTo>
                  <a:pt x="211944" y="2870200"/>
                </a:lnTo>
                <a:lnTo>
                  <a:pt x="170907" y="2870200"/>
                </a:lnTo>
                <a:lnTo>
                  <a:pt x="65744" y="2844800"/>
                </a:lnTo>
                <a:lnTo>
                  <a:pt x="13363" y="2844800"/>
                </a:lnTo>
                <a:lnTo>
                  <a:pt x="0" y="2832100"/>
                </a:lnTo>
                <a:lnTo>
                  <a:pt x="0" y="2819400"/>
                </a:lnTo>
                <a:lnTo>
                  <a:pt x="33929" y="2819400"/>
                </a:lnTo>
                <a:lnTo>
                  <a:pt x="72652" y="2832100"/>
                </a:lnTo>
                <a:lnTo>
                  <a:pt x="111479" y="2832100"/>
                </a:lnTo>
                <a:lnTo>
                  <a:pt x="195984" y="2857500"/>
                </a:lnTo>
                <a:lnTo>
                  <a:pt x="238129" y="2857500"/>
                </a:lnTo>
                <a:lnTo>
                  <a:pt x="280201" y="2870200"/>
                </a:lnTo>
                <a:lnTo>
                  <a:pt x="329039" y="2882900"/>
                </a:lnTo>
                <a:close/>
              </a:path>
              <a:path w="4495165" h="4419600">
                <a:moveTo>
                  <a:pt x="298091" y="2832100"/>
                </a:moveTo>
                <a:lnTo>
                  <a:pt x="176566" y="2832100"/>
                </a:lnTo>
                <a:lnTo>
                  <a:pt x="136320" y="2819400"/>
                </a:lnTo>
                <a:lnTo>
                  <a:pt x="247990" y="2819400"/>
                </a:lnTo>
                <a:lnTo>
                  <a:pt x="298091" y="2832100"/>
                </a:lnTo>
                <a:close/>
              </a:path>
              <a:path w="4495165" h="4419600">
                <a:moveTo>
                  <a:pt x="4156225" y="2832100"/>
                </a:moveTo>
                <a:lnTo>
                  <a:pt x="4041390" y="2832100"/>
                </a:lnTo>
                <a:lnTo>
                  <a:pt x="4048986" y="2819400"/>
                </a:lnTo>
                <a:lnTo>
                  <a:pt x="4162652" y="2819400"/>
                </a:lnTo>
                <a:lnTo>
                  <a:pt x="4156225" y="2832100"/>
                </a:lnTo>
                <a:close/>
              </a:path>
              <a:path w="4495165" h="4419600">
                <a:moveTo>
                  <a:pt x="498419" y="2870200"/>
                </a:moveTo>
                <a:lnTo>
                  <a:pt x="415424" y="2870200"/>
                </a:lnTo>
                <a:lnTo>
                  <a:pt x="258236" y="2832100"/>
                </a:lnTo>
                <a:lnTo>
                  <a:pt x="348232" y="2832100"/>
                </a:lnTo>
                <a:lnTo>
                  <a:pt x="498419" y="2870200"/>
                </a:lnTo>
                <a:close/>
              </a:path>
              <a:path w="4495165" h="4419600">
                <a:moveTo>
                  <a:pt x="4056144" y="2844800"/>
                </a:moveTo>
                <a:lnTo>
                  <a:pt x="4002819" y="2844800"/>
                </a:lnTo>
                <a:lnTo>
                  <a:pt x="4010541" y="2832100"/>
                </a:lnTo>
                <a:lnTo>
                  <a:pt x="4064801" y="2832100"/>
                </a:lnTo>
                <a:lnTo>
                  <a:pt x="4056144" y="2844800"/>
                </a:lnTo>
                <a:close/>
              </a:path>
              <a:path w="4495165" h="4419600">
                <a:moveTo>
                  <a:pt x="4060770" y="2870200"/>
                </a:moveTo>
                <a:lnTo>
                  <a:pt x="4004060" y="2870200"/>
                </a:lnTo>
                <a:lnTo>
                  <a:pt x="4028278" y="2857500"/>
                </a:lnTo>
                <a:lnTo>
                  <a:pt x="4051816" y="2857500"/>
                </a:lnTo>
                <a:lnTo>
                  <a:pt x="4074675" y="2844800"/>
                </a:lnTo>
                <a:lnTo>
                  <a:pt x="4096854" y="2832100"/>
                </a:lnTo>
                <a:lnTo>
                  <a:pt x="4130727" y="2832100"/>
                </a:lnTo>
                <a:lnTo>
                  <a:pt x="4073365" y="2857500"/>
                </a:lnTo>
                <a:lnTo>
                  <a:pt x="4060770" y="2870200"/>
                </a:lnTo>
                <a:close/>
              </a:path>
              <a:path w="4495165" h="4419600">
                <a:moveTo>
                  <a:pt x="3674025" y="2908300"/>
                </a:moveTo>
                <a:lnTo>
                  <a:pt x="3637538" y="2908300"/>
                </a:lnTo>
                <a:lnTo>
                  <a:pt x="3648697" y="2895600"/>
                </a:lnTo>
                <a:lnTo>
                  <a:pt x="3806647" y="2844800"/>
                </a:lnTo>
                <a:lnTo>
                  <a:pt x="3851837" y="2844800"/>
                </a:lnTo>
                <a:lnTo>
                  <a:pt x="3837432" y="2857500"/>
                </a:lnTo>
                <a:lnTo>
                  <a:pt x="3823095" y="2857500"/>
                </a:lnTo>
                <a:lnTo>
                  <a:pt x="3674025" y="2908300"/>
                </a:lnTo>
                <a:close/>
              </a:path>
              <a:path w="4495165" h="4419600">
                <a:moveTo>
                  <a:pt x="4017603" y="2857500"/>
                </a:moveTo>
                <a:lnTo>
                  <a:pt x="3955089" y="2857500"/>
                </a:lnTo>
                <a:lnTo>
                  <a:pt x="3971378" y="2844800"/>
                </a:lnTo>
                <a:lnTo>
                  <a:pt x="4029964" y="2844800"/>
                </a:lnTo>
                <a:lnTo>
                  <a:pt x="4017603" y="2857500"/>
                </a:lnTo>
                <a:close/>
              </a:path>
              <a:path w="4495165" h="4419600">
                <a:moveTo>
                  <a:pt x="3981675" y="2870200"/>
                </a:moveTo>
                <a:lnTo>
                  <a:pt x="3922038" y="2870200"/>
                </a:lnTo>
                <a:lnTo>
                  <a:pt x="3938642" y="2857500"/>
                </a:lnTo>
                <a:lnTo>
                  <a:pt x="3993458" y="2857500"/>
                </a:lnTo>
                <a:lnTo>
                  <a:pt x="3981675" y="2870200"/>
                </a:lnTo>
                <a:close/>
              </a:path>
              <a:path w="4495165" h="4419600">
                <a:moveTo>
                  <a:pt x="998378" y="2959100"/>
                </a:moveTo>
                <a:lnTo>
                  <a:pt x="888934" y="2959100"/>
                </a:lnTo>
                <a:lnTo>
                  <a:pt x="783977" y="2933700"/>
                </a:lnTo>
                <a:lnTo>
                  <a:pt x="691600" y="2921000"/>
                </a:lnTo>
                <a:lnTo>
                  <a:pt x="651686" y="2908300"/>
                </a:lnTo>
                <a:lnTo>
                  <a:pt x="611842" y="2908300"/>
                </a:lnTo>
                <a:lnTo>
                  <a:pt x="572140" y="2895600"/>
                </a:lnTo>
                <a:lnTo>
                  <a:pt x="467743" y="2870200"/>
                </a:lnTo>
                <a:lnTo>
                  <a:pt x="545558" y="2870200"/>
                </a:lnTo>
                <a:lnTo>
                  <a:pt x="640064" y="2895600"/>
                </a:lnTo>
                <a:lnTo>
                  <a:pt x="687430" y="2895600"/>
                </a:lnTo>
                <a:lnTo>
                  <a:pt x="789554" y="2921000"/>
                </a:lnTo>
                <a:lnTo>
                  <a:pt x="844211" y="2933700"/>
                </a:lnTo>
                <a:lnTo>
                  <a:pt x="898977" y="2933700"/>
                </a:lnTo>
                <a:lnTo>
                  <a:pt x="953984" y="2946400"/>
                </a:lnTo>
                <a:lnTo>
                  <a:pt x="983606" y="2946400"/>
                </a:lnTo>
                <a:lnTo>
                  <a:pt x="998378" y="2959100"/>
                </a:lnTo>
                <a:close/>
              </a:path>
              <a:path w="4495165" h="4419600">
                <a:moveTo>
                  <a:pt x="1562349" y="3035300"/>
                </a:moveTo>
                <a:lnTo>
                  <a:pt x="1536155" y="3035300"/>
                </a:lnTo>
                <a:lnTo>
                  <a:pt x="1524899" y="3022600"/>
                </a:lnTo>
                <a:lnTo>
                  <a:pt x="1514008" y="3022600"/>
                </a:lnTo>
                <a:lnTo>
                  <a:pt x="1440760" y="2971800"/>
                </a:lnTo>
                <a:lnTo>
                  <a:pt x="1404131" y="2959100"/>
                </a:lnTo>
                <a:lnTo>
                  <a:pt x="1368300" y="2933700"/>
                </a:lnTo>
                <a:lnTo>
                  <a:pt x="1362471" y="2933700"/>
                </a:lnTo>
                <a:lnTo>
                  <a:pt x="1356324" y="2921000"/>
                </a:lnTo>
                <a:lnTo>
                  <a:pt x="1322606" y="2921000"/>
                </a:lnTo>
                <a:lnTo>
                  <a:pt x="1302646" y="2908300"/>
                </a:lnTo>
                <a:lnTo>
                  <a:pt x="1282961" y="2908300"/>
                </a:lnTo>
                <a:lnTo>
                  <a:pt x="1263316" y="2895600"/>
                </a:lnTo>
                <a:lnTo>
                  <a:pt x="1242470" y="2895600"/>
                </a:lnTo>
                <a:lnTo>
                  <a:pt x="1200877" y="2870200"/>
                </a:lnTo>
                <a:lnTo>
                  <a:pt x="1310304" y="2870200"/>
                </a:lnTo>
                <a:lnTo>
                  <a:pt x="1325897" y="2882900"/>
                </a:lnTo>
                <a:lnTo>
                  <a:pt x="1455384" y="2959100"/>
                </a:lnTo>
                <a:lnTo>
                  <a:pt x="1498927" y="2997200"/>
                </a:lnTo>
                <a:lnTo>
                  <a:pt x="1515673" y="2997200"/>
                </a:lnTo>
                <a:lnTo>
                  <a:pt x="1531826" y="3009900"/>
                </a:lnTo>
                <a:lnTo>
                  <a:pt x="1547384" y="3022600"/>
                </a:lnTo>
                <a:lnTo>
                  <a:pt x="1562349" y="3035300"/>
                </a:lnTo>
                <a:close/>
              </a:path>
              <a:path w="4495165" h="4419600">
                <a:moveTo>
                  <a:pt x="3947153" y="2882900"/>
                </a:moveTo>
                <a:lnTo>
                  <a:pt x="3896098" y="2882900"/>
                </a:lnTo>
                <a:lnTo>
                  <a:pt x="3904633" y="2870200"/>
                </a:lnTo>
                <a:lnTo>
                  <a:pt x="3955961" y="2870200"/>
                </a:lnTo>
                <a:lnTo>
                  <a:pt x="3947153" y="2882900"/>
                </a:lnTo>
                <a:close/>
              </a:path>
              <a:path w="4495165" h="4419600">
                <a:moveTo>
                  <a:pt x="4034944" y="2882900"/>
                </a:moveTo>
                <a:lnTo>
                  <a:pt x="3977847" y="2882900"/>
                </a:lnTo>
                <a:lnTo>
                  <a:pt x="3986475" y="2870200"/>
                </a:lnTo>
                <a:lnTo>
                  <a:pt x="4047963" y="2870200"/>
                </a:lnTo>
                <a:lnTo>
                  <a:pt x="4034944" y="2882900"/>
                </a:lnTo>
                <a:close/>
              </a:path>
              <a:path w="4495165" h="4419600">
                <a:moveTo>
                  <a:pt x="228653" y="2933700"/>
                </a:moveTo>
                <a:lnTo>
                  <a:pt x="130946" y="2933700"/>
                </a:lnTo>
                <a:lnTo>
                  <a:pt x="106043" y="2921000"/>
                </a:lnTo>
                <a:lnTo>
                  <a:pt x="81160" y="2921000"/>
                </a:lnTo>
                <a:lnTo>
                  <a:pt x="0" y="2895600"/>
                </a:lnTo>
                <a:lnTo>
                  <a:pt x="0" y="2882900"/>
                </a:lnTo>
                <a:lnTo>
                  <a:pt x="28512" y="2895600"/>
                </a:lnTo>
                <a:lnTo>
                  <a:pt x="72785" y="2895600"/>
                </a:lnTo>
                <a:lnTo>
                  <a:pt x="161081" y="2921000"/>
                </a:lnTo>
                <a:lnTo>
                  <a:pt x="228653" y="2933700"/>
                </a:lnTo>
                <a:close/>
              </a:path>
              <a:path w="4495165" h="4419600">
                <a:moveTo>
                  <a:pt x="594855" y="2933700"/>
                </a:moveTo>
                <a:lnTo>
                  <a:pt x="510095" y="2933700"/>
                </a:lnTo>
                <a:lnTo>
                  <a:pt x="417404" y="2908300"/>
                </a:lnTo>
                <a:lnTo>
                  <a:pt x="341501" y="2895600"/>
                </a:lnTo>
                <a:lnTo>
                  <a:pt x="311957" y="2895600"/>
                </a:lnTo>
                <a:lnTo>
                  <a:pt x="282403" y="2882900"/>
                </a:lnTo>
                <a:lnTo>
                  <a:pt x="377941" y="2882900"/>
                </a:lnTo>
                <a:lnTo>
                  <a:pt x="475720" y="2908300"/>
                </a:lnTo>
                <a:lnTo>
                  <a:pt x="515484" y="2908300"/>
                </a:lnTo>
                <a:lnTo>
                  <a:pt x="594855" y="2933700"/>
                </a:lnTo>
                <a:close/>
              </a:path>
              <a:path w="4495165" h="4419600">
                <a:moveTo>
                  <a:pt x="3897957" y="2895600"/>
                </a:moveTo>
                <a:lnTo>
                  <a:pt x="3853440" y="2895600"/>
                </a:lnTo>
                <a:lnTo>
                  <a:pt x="3870567" y="2882900"/>
                </a:lnTo>
                <a:lnTo>
                  <a:pt x="3913998" y="2882900"/>
                </a:lnTo>
                <a:lnTo>
                  <a:pt x="3897957" y="2895600"/>
                </a:lnTo>
                <a:close/>
              </a:path>
              <a:path w="4495165" h="4419600">
                <a:moveTo>
                  <a:pt x="3874515" y="2946400"/>
                </a:moveTo>
                <a:lnTo>
                  <a:pt x="3833530" y="2946400"/>
                </a:lnTo>
                <a:lnTo>
                  <a:pt x="3850720" y="2933700"/>
                </a:lnTo>
                <a:lnTo>
                  <a:pt x="3867733" y="2933700"/>
                </a:lnTo>
                <a:lnTo>
                  <a:pt x="3884678" y="2921000"/>
                </a:lnTo>
                <a:lnTo>
                  <a:pt x="3905847" y="2908300"/>
                </a:lnTo>
                <a:lnTo>
                  <a:pt x="3948128" y="2895600"/>
                </a:lnTo>
                <a:lnTo>
                  <a:pt x="3969327" y="2882900"/>
                </a:lnTo>
                <a:lnTo>
                  <a:pt x="3998761" y="2882900"/>
                </a:lnTo>
                <a:lnTo>
                  <a:pt x="3991342" y="2895600"/>
                </a:lnTo>
                <a:lnTo>
                  <a:pt x="3972184" y="2895600"/>
                </a:lnTo>
                <a:lnTo>
                  <a:pt x="3933966" y="2921000"/>
                </a:lnTo>
                <a:lnTo>
                  <a:pt x="3894693" y="2933700"/>
                </a:lnTo>
                <a:lnTo>
                  <a:pt x="3874515" y="2946400"/>
                </a:lnTo>
                <a:close/>
              </a:path>
              <a:path w="4495165" h="4419600">
                <a:moveTo>
                  <a:pt x="3871343" y="2908300"/>
                </a:moveTo>
                <a:lnTo>
                  <a:pt x="3818104" y="2908300"/>
                </a:lnTo>
                <a:lnTo>
                  <a:pt x="3836038" y="2895600"/>
                </a:lnTo>
                <a:lnTo>
                  <a:pt x="3881945" y="2895600"/>
                </a:lnTo>
                <a:lnTo>
                  <a:pt x="3871343" y="2908300"/>
                </a:lnTo>
                <a:close/>
              </a:path>
              <a:path w="4495165" h="4419600">
                <a:moveTo>
                  <a:pt x="2948567" y="3048000"/>
                </a:moveTo>
                <a:lnTo>
                  <a:pt x="2929870" y="3048000"/>
                </a:lnTo>
                <a:lnTo>
                  <a:pt x="2950098" y="3022600"/>
                </a:lnTo>
                <a:lnTo>
                  <a:pt x="2960202" y="3022600"/>
                </a:lnTo>
                <a:lnTo>
                  <a:pt x="2977084" y="3009900"/>
                </a:lnTo>
                <a:lnTo>
                  <a:pt x="3029088" y="2971800"/>
                </a:lnTo>
                <a:lnTo>
                  <a:pt x="3052790" y="2959100"/>
                </a:lnTo>
                <a:lnTo>
                  <a:pt x="3076517" y="2933700"/>
                </a:lnTo>
                <a:lnTo>
                  <a:pt x="3100726" y="2921000"/>
                </a:lnTo>
                <a:lnTo>
                  <a:pt x="3125876" y="2908300"/>
                </a:lnTo>
                <a:lnTo>
                  <a:pt x="3151459" y="2908300"/>
                </a:lnTo>
                <a:lnTo>
                  <a:pt x="3124037" y="2933700"/>
                </a:lnTo>
                <a:lnTo>
                  <a:pt x="3108290" y="2933700"/>
                </a:lnTo>
                <a:lnTo>
                  <a:pt x="3076894" y="2959100"/>
                </a:lnTo>
                <a:lnTo>
                  <a:pt x="3061561" y="2971800"/>
                </a:lnTo>
                <a:lnTo>
                  <a:pt x="2993020" y="3009900"/>
                </a:lnTo>
                <a:lnTo>
                  <a:pt x="2970343" y="3035300"/>
                </a:lnTo>
                <a:lnTo>
                  <a:pt x="2959568" y="3035300"/>
                </a:lnTo>
                <a:lnTo>
                  <a:pt x="2948567" y="3048000"/>
                </a:lnTo>
                <a:close/>
              </a:path>
              <a:path w="4495165" h="4419600">
                <a:moveTo>
                  <a:pt x="3565645" y="2946400"/>
                </a:moveTo>
                <a:lnTo>
                  <a:pt x="3503568" y="2946400"/>
                </a:lnTo>
                <a:lnTo>
                  <a:pt x="3553814" y="2933700"/>
                </a:lnTo>
                <a:lnTo>
                  <a:pt x="3604139" y="2908300"/>
                </a:lnTo>
                <a:lnTo>
                  <a:pt x="3659512" y="2908300"/>
                </a:lnTo>
                <a:lnTo>
                  <a:pt x="3644929" y="2921000"/>
                </a:lnTo>
                <a:lnTo>
                  <a:pt x="3616226" y="2921000"/>
                </a:lnTo>
                <a:lnTo>
                  <a:pt x="3565645" y="2946400"/>
                </a:lnTo>
                <a:close/>
              </a:path>
              <a:path w="4495165" h="4419600">
                <a:moveTo>
                  <a:pt x="3838701" y="2921000"/>
                </a:moveTo>
                <a:lnTo>
                  <a:pt x="3792065" y="2921000"/>
                </a:lnTo>
                <a:lnTo>
                  <a:pt x="3800646" y="2908300"/>
                </a:lnTo>
                <a:lnTo>
                  <a:pt x="3849721" y="2908300"/>
                </a:lnTo>
                <a:lnTo>
                  <a:pt x="3838701" y="2921000"/>
                </a:lnTo>
                <a:close/>
              </a:path>
              <a:path w="4495165" h="4419600">
                <a:moveTo>
                  <a:pt x="3799095" y="2933700"/>
                </a:moveTo>
                <a:lnTo>
                  <a:pt x="3743963" y="2933700"/>
                </a:lnTo>
                <a:lnTo>
                  <a:pt x="3763733" y="2921000"/>
                </a:lnTo>
                <a:lnTo>
                  <a:pt x="3812166" y="2921000"/>
                </a:lnTo>
                <a:lnTo>
                  <a:pt x="3799095" y="2933700"/>
                </a:lnTo>
                <a:close/>
              </a:path>
              <a:path w="4495165" h="4419600">
                <a:moveTo>
                  <a:pt x="142986" y="2959100"/>
                </a:moveTo>
                <a:lnTo>
                  <a:pt x="10881" y="2959100"/>
                </a:lnTo>
                <a:lnTo>
                  <a:pt x="0" y="2946400"/>
                </a:lnTo>
                <a:lnTo>
                  <a:pt x="0" y="2933700"/>
                </a:lnTo>
                <a:lnTo>
                  <a:pt x="9122" y="2933700"/>
                </a:lnTo>
                <a:lnTo>
                  <a:pt x="60878" y="2946400"/>
                </a:lnTo>
                <a:lnTo>
                  <a:pt x="101895" y="2946400"/>
                </a:lnTo>
                <a:lnTo>
                  <a:pt x="142986" y="2959100"/>
                </a:lnTo>
                <a:close/>
              </a:path>
              <a:path w="4495165" h="4419600">
                <a:moveTo>
                  <a:pt x="320042" y="2959100"/>
                </a:moveTo>
                <a:lnTo>
                  <a:pt x="246217" y="2959100"/>
                </a:lnTo>
                <a:lnTo>
                  <a:pt x="180733" y="2933700"/>
                </a:lnTo>
                <a:lnTo>
                  <a:pt x="259116" y="2933700"/>
                </a:lnTo>
                <a:lnTo>
                  <a:pt x="320042" y="2959100"/>
                </a:lnTo>
                <a:close/>
              </a:path>
              <a:path w="4495165" h="4419600">
                <a:moveTo>
                  <a:pt x="2168297" y="3403600"/>
                </a:moveTo>
                <a:lnTo>
                  <a:pt x="2120266" y="3403600"/>
                </a:lnTo>
                <a:lnTo>
                  <a:pt x="2107503" y="3390900"/>
                </a:lnTo>
                <a:lnTo>
                  <a:pt x="2081178" y="3390900"/>
                </a:lnTo>
                <a:lnTo>
                  <a:pt x="1995213" y="3352800"/>
                </a:lnTo>
                <a:lnTo>
                  <a:pt x="1966577" y="3352800"/>
                </a:lnTo>
                <a:lnTo>
                  <a:pt x="1922669" y="3327400"/>
                </a:lnTo>
                <a:lnTo>
                  <a:pt x="1900718" y="3327400"/>
                </a:lnTo>
                <a:lnTo>
                  <a:pt x="1878722" y="3314700"/>
                </a:lnTo>
                <a:lnTo>
                  <a:pt x="1857739" y="3314700"/>
                </a:lnTo>
                <a:lnTo>
                  <a:pt x="1836686" y="3302000"/>
                </a:lnTo>
                <a:lnTo>
                  <a:pt x="1815634" y="3302000"/>
                </a:lnTo>
                <a:lnTo>
                  <a:pt x="1794650" y="3289300"/>
                </a:lnTo>
                <a:lnTo>
                  <a:pt x="1636122" y="3238500"/>
                </a:lnTo>
                <a:lnTo>
                  <a:pt x="1481745" y="3187700"/>
                </a:lnTo>
                <a:lnTo>
                  <a:pt x="1382264" y="3162300"/>
                </a:lnTo>
                <a:lnTo>
                  <a:pt x="1273877" y="3124200"/>
                </a:lnTo>
                <a:lnTo>
                  <a:pt x="996860" y="3048000"/>
                </a:lnTo>
                <a:lnTo>
                  <a:pt x="742070" y="2984500"/>
                </a:lnTo>
                <a:lnTo>
                  <a:pt x="707261" y="2971800"/>
                </a:lnTo>
                <a:lnTo>
                  <a:pt x="672461" y="2971800"/>
                </a:lnTo>
                <a:lnTo>
                  <a:pt x="602616" y="2946400"/>
                </a:lnTo>
                <a:lnTo>
                  <a:pt x="556388" y="2933700"/>
                </a:lnTo>
                <a:lnTo>
                  <a:pt x="634353" y="2933700"/>
                </a:lnTo>
                <a:lnTo>
                  <a:pt x="858668" y="2997200"/>
                </a:lnTo>
                <a:lnTo>
                  <a:pt x="878786" y="2997200"/>
                </a:lnTo>
                <a:lnTo>
                  <a:pt x="898825" y="3009900"/>
                </a:lnTo>
                <a:lnTo>
                  <a:pt x="918845" y="3009900"/>
                </a:lnTo>
                <a:lnTo>
                  <a:pt x="938904" y="3022600"/>
                </a:lnTo>
                <a:lnTo>
                  <a:pt x="1224853" y="3098800"/>
                </a:lnTo>
                <a:lnTo>
                  <a:pt x="1247330" y="3098800"/>
                </a:lnTo>
                <a:lnTo>
                  <a:pt x="1269733" y="3111500"/>
                </a:lnTo>
                <a:lnTo>
                  <a:pt x="1292028" y="3111500"/>
                </a:lnTo>
                <a:lnTo>
                  <a:pt x="1314180" y="3124200"/>
                </a:lnTo>
                <a:lnTo>
                  <a:pt x="1460258" y="3162300"/>
                </a:lnTo>
                <a:lnTo>
                  <a:pt x="1508720" y="3187700"/>
                </a:lnTo>
                <a:lnTo>
                  <a:pt x="1556832" y="3200400"/>
                </a:lnTo>
                <a:lnTo>
                  <a:pt x="1574487" y="3200400"/>
                </a:lnTo>
                <a:lnTo>
                  <a:pt x="1703937" y="3238500"/>
                </a:lnTo>
                <a:lnTo>
                  <a:pt x="1746940" y="3263900"/>
                </a:lnTo>
                <a:lnTo>
                  <a:pt x="1931676" y="3314700"/>
                </a:lnTo>
                <a:lnTo>
                  <a:pt x="1977849" y="3340100"/>
                </a:lnTo>
                <a:lnTo>
                  <a:pt x="2060387" y="3365500"/>
                </a:lnTo>
                <a:lnTo>
                  <a:pt x="2168297" y="3403600"/>
                </a:lnTo>
                <a:close/>
              </a:path>
              <a:path w="4495165" h="4419600">
                <a:moveTo>
                  <a:pt x="2254071" y="2946400"/>
                </a:moveTo>
                <a:lnTo>
                  <a:pt x="2231824" y="2946400"/>
                </a:lnTo>
                <a:lnTo>
                  <a:pt x="2230668" y="2933700"/>
                </a:lnTo>
                <a:lnTo>
                  <a:pt x="2251127" y="2933700"/>
                </a:lnTo>
                <a:lnTo>
                  <a:pt x="2254071" y="2946400"/>
                </a:lnTo>
                <a:close/>
              </a:path>
              <a:path w="4495165" h="4419600">
                <a:moveTo>
                  <a:pt x="2902666" y="2946400"/>
                </a:moveTo>
                <a:lnTo>
                  <a:pt x="2898252" y="2946400"/>
                </a:lnTo>
                <a:lnTo>
                  <a:pt x="2896045" y="2933700"/>
                </a:lnTo>
                <a:lnTo>
                  <a:pt x="2906869" y="2933700"/>
                </a:lnTo>
                <a:lnTo>
                  <a:pt x="2902666" y="2946400"/>
                </a:lnTo>
                <a:close/>
              </a:path>
              <a:path w="4495165" h="4419600">
                <a:moveTo>
                  <a:pt x="3594997" y="3009900"/>
                </a:moveTo>
                <a:lnTo>
                  <a:pt x="3552115" y="3009900"/>
                </a:lnTo>
                <a:lnTo>
                  <a:pt x="3592371" y="2984500"/>
                </a:lnTo>
                <a:lnTo>
                  <a:pt x="3730617" y="2933700"/>
                </a:lnTo>
                <a:lnTo>
                  <a:pt x="3779732" y="2933700"/>
                </a:lnTo>
                <a:lnTo>
                  <a:pt x="3773213" y="2946400"/>
                </a:lnTo>
                <a:lnTo>
                  <a:pt x="3743019" y="2946400"/>
                </a:lnTo>
                <a:lnTo>
                  <a:pt x="3726642" y="2959100"/>
                </a:lnTo>
                <a:lnTo>
                  <a:pt x="3710531" y="2959100"/>
                </a:lnTo>
                <a:lnTo>
                  <a:pt x="3694465" y="2971800"/>
                </a:lnTo>
                <a:lnTo>
                  <a:pt x="3671919" y="2971800"/>
                </a:lnTo>
                <a:lnTo>
                  <a:pt x="3664199" y="2984500"/>
                </a:lnTo>
                <a:lnTo>
                  <a:pt x="3646352" y="2984500"/>
                </a:lnTo>
                <a:lnTo>
                  <a:pt x="3629046" y="2997200"/>
                </a:lnTo>
                <a:lnTo>
                  <a:pt x="3594997" y="3009900"/>
                </a:lnTo>
                <a:close/>
              </a:path>
              <a:path w="4495165" h="4419600">
                <a:moveTo>
                  <a:pt x="3515970" y="2959100"/>
                </a:moveTo>
                <a:lnTo>
                  <a:pt x="3473445" y="2959100"/>
                </a:lnTo>
                <a:lnTo>
                  <a:pt x="3490379" y="2946400"/>
                </a:lnTo>
                <a:lnTo>
                  <a:pt x="3540450" y="2946400"/>
                </a:lnTo>
                <a:lnTo>
                  <a:pt x="3515970" y="2959100"/>
                </a:lnTo>
                <a:close/>
              </a:path>
              <a:path w="4495165" h="4419600">
                <a:moveTo>
                  <a:pt x="3394790" y="3162300"/>
                </a:moveTo>
                <a:lnTo>
                  <a:pt x="3347248" y="3162300"/>
                </a:lnTo>
                <a:lnTo>
                  <a:pt x="3359130" y="3149600"/>
                </a:lnTo>
                <a:lnTo>
                  <a:pt x="3382893" y="3149600"/>
                </a:lnTo>
                <a:lnTo>
                  <a:pt x="3394538" y="3136900"/>
                </a:lnTo>
                <a:lnTo>
                  <a:pt x="3491920" y="3098800"/>
                </a:lnTo>
                <a:lnTo>
                  <a:pt x="3735450" y="2984500"/>
                </a:lnTo>
                <a:lnTo>
                  <a:pt x="3775377" y="2959100"/>
                </a:lnTo>
                <a:lnTo>
                  <a:pt x="3795531" y="2959100"/>
                </a:lnTo>
                <a:lnTo>
                  <a:pt x="3816054" y="2946400"/>
                </a:lnTo>
                <a:lnTo>
                  <a:pt x="3854150" y="2946400"/>
                </a:lnTo>
                <a:lnTo>
                  <a:pt x="3833445" y="2959100"/>
                </a:lnTo>
                <a:lnTo>
                  <a:pt x="3811867" y="2971800"/>
                </a:lnTo>
                <a:lnTo>
                  <a:pt x="3790673" y="2971800"/>
                </a:lnTo>
                <a:lnTo>
                  <a:pt x="3748690" y="2997200"/>
                </a:lnTo>
                <a:lnTo>
                  <a:pt x="3702447" y="3022600"/>
                </a:lnTo>
                <a:lnTo>
                  <a:pt x="3610030" y="3060700"/>
                </a:lnTo>
                <a:lnTo>
                  <a:pt x="3563813" y="3086100"/>
                </a:lnTo>
                <a:lnTo>
                  <a:pt x="3517561" y="3098800"/>
                </a:lnTo>
                <a:lnTo>
                  <a:pt x="3471252" y="3124200"/>
                </a:lnTo>
                <a:lnTo>
                  <a:pt x="3394790" y="3162300"/>
                </a:lnTo>
                <a:close/>
              </a:path>
              <a:path w="4495165" h="4419600">
                <a:moveTo>
                  <a:pt x="225448" y="2971800"/>
                </a:moveTo>
                <a:lnTo>
                  <a:pt x="104385" y="2971800"/>
                </a:lnTo>
                <a:lnTo>
                  <a:pt x="57662" y="2959100"/>
                </a:lnTo>
                <a:lnTo>
                  <a:pt x="184165" y="2959100"/>
                </a:lnTo>
                <a:lnTo>
                  <a:pt x="225448" y="2971800"/>
                </a:lnTo>
                <a:close/>
              </a:path>
              <a:path w="4495165" h="4419600">
                <a:moveTo>
                  <a:pt x="383137" y="2971800"/>
                </a:moveTo>
                <a:lnTo>
                  <a:pt x="311622" y="2971800"/>
                </a:lnTo>
                <a:lnTo>
                  <a:pt x="278934" y="2959100"/>
                </a:lnTo>
                <a:lnTo>
                  <a:pt x="350505" y="2959100"/>
                </a:lnTo>
                <a:lnTo>
                  <a:pt x="383137" y="2971800"/>
                </a:lnTo>
                <a:close/>
              </a:path>
              <a:path w="4495165" h="4419600">
                <a:moveTo>
                  <a:pt x="1377391" y="3098800"/>
                </a:moveTo>
                <a:lnTo>
                  <a:pt x="1249316" y="3035300"/>
                </a:lnTo>
                <a:lnTo>
                  <a:pt x="1223723" y="3035300"/>
                </a:lnTo>
                <a:lnTo>
                  <a:pt x="1172203" y="3009900"/>
                </a:lnTo>
                <a:lnTo>
                  <a:pt x="1157033" y="3009900"/>
                </a:lnTo>
                <a:lnTo>
                  <a:pt x="1141546" y="2997200"/>
                </a:lnTo>
                <a:lnTo>
                  <a:pt x="1095912" y="2997200"/>
                </a:lnTo>
                <a:lnTo>
                  <a:pt x="1082266" y="2984500"/>
                </a:lnTo>
                <a:lnTo>
                  <a:pt x="1026629" y="2984500"/>
                </a:lnTo>
                <a:lnTo>
                  <a:pt x="998240" y="2971800"/>
                </a:lnTo>
                <a:lnTo>
                  <a:pt x="969831" y="2971800"/>
                </a:lnTo>
                <a:lnTo>
                  <a:pt x="941373" y="2959100"/>
                </a:lnTo>
                <a:lnTo>
                  <a:pt x="1100827" y="2959100"/>
                </a:lnTo>
                <a:lnTo>
                  <a:pt x="1141727" y="2984500"/>
                </a:lnTo>
                <a:lnTo>
                  <a:pt x="1223631" y="3009900"/>
                </a:lnTo>
                <a:lnTo>
                  <a:pt x="1263914" y="3035300"/>
                </a:lnTo>
                <a:lnTo>
                  <a:pt x="1304038" y="3048000"/>
                </a:lnTo>
                <a:lnTo>
                  <a:pt x="1322853" y="3060700"/>
                </a:lnTo>
                <a:lnTo>
                  <a:pt x="1341450" y="3060700"/>
                </a:lnTo>
                <a:lnTo>
                  <a:pt x="1378389" y="3086100"/>
                </a:lnTo>
                <a:lnTo>
                  <a:pt x="1380544" y="3086100"/>
                </a:lnTo>
                <a:lnTo>
                  <a:pt x="1377391" y="3098800"/>
                </a:lnTo>
                <a:close/>
              </a:path>
              <a:path w="4495165" h="4419600">
                <a:moveTo>
                  <a:pt x="3488168" y="2971800"/>
                </a:moveTo>
                <a:lnTo>
                  <a:pt x="3441175" y="2971800"/>
                </a:lnTo>
                <a:lnTo>
                  <a:pt x="3457138" y="2959100"/>
                </a:lnTo>
                <a:lnTo>
                  <a:pt x="3502781" y="2959100"/>
                </a:lnTo>
                <a:lnTo>
                  <a:pt x="3488168" y="2971800"/>
                </a:lnTo>
                <a:close/>
              </a:path>
              <a:path w="4495165" h="4419600">
                <a:moveTo>
                  <a:pt x="280231" y="2984500"/>
                </a:moveTo>
                <a:lnTo>
                  <a:pt x="162552" y="2984500"/>
                </a:lnTo>
                <a:lnTo>
                  <a:pt x="143150" y="2971800"/>
                </a:lnTo>
                <a:lnTo>
                  <a:pt x="262007" y="2971800"/>
                </a:lnTo>
                <a:lnTo>
                  <a:pt x="280231" y="2984500"/>
                </a:lnTo>
                <a:close/>
              </a:path>
              <a:path w="4495165" h="4419600">
                <a:moveTo>
                  <a:pt x="481132" y="2997200"/>
                </a:moveTo>
                <a:lnTo>
                  <a:pt x="391543" y="2997200"/>
                </a:lnTo>
                <a:lnTo>
                  <a:pt x="391595" y="2984500"/>
                </a:lnTo>
                <a:lnTo>
                  <a:pt x="349770" y="2984500"/>
                </a:lnTo>
                <a:lnTo>
                  <a:pt x="330730" y="2971800"/>
                </a:lnTo>
                <a:lnTo>
                  <a:pt x="415740" y="2971800"/>
                </a:lnTo>
                <a:lnTo>
                  <a:pt x="481132" y="2997200"/>
                </a:lnTo>
                <a:close/>
              </a:path>
              <a:path w="4495165" h="4419600">
                <a:moveTo>
                  <a:pt x="3446190" y="2984500"/>
                </a:moveTo>
                <a:lnTo>
                  <a:pt x="3409470" y="2984500"/>
                </a:lnTo>
                <a:lnTo>
                  <a:pt x="3425276" y="2971800"/>
                </a:lnTo>
                <a:lnTo>
                  <a:pt x="3460006" y="2971800"/>
                </a:lnTo>
                <a:lnTo>
                  <a:pt x="3446190" y="2984500"/>
                </a:lnTo>
                <a:close/>
              </a:path>
              <a:path w="4495165" h="4419600">
                <a:moveTo>
                  <a:pt x="363725" y="2997200"/>
                </a:moveTo>
                <a:lnTo>
                  <a:pt x="257518" y="2997200"/>
                </a:lnTo>
                <a:lnTo>
                  <a:pt x="232404" y="2984500"/>
                </a:lnTo>
                <a:lnTo>
                  <a:pt x="342026" y="2984500"/>
                </a:lnTo>
                <a:lnTo>
                  <a:pt x="363725" y="2997200"/>
                </a:lnTo>
                <a:close/>
              </a:path>
              <a:path w="4495165" h="4419600">
                <a:moveTo>
                  <a:pt x="3416561" y="2997200"/>
                </a:moveTo>
                <a:lnTo>
                  <a:pt x="3377312" y="2997200"/>
                </a:lnTo>
                <a:lnTo>
                  <a:pt x="3393482" y="2984500"/>
                </a:lnTo>
                <a:lnTo>
                  <a:pt x="3431378" y="2984500"/>
                </a:lnTo>
                <a:lnTo>
                  <a:pt x="3416561" y="2997200"/>
                </a:lnTo>
                <a:close/>
              </a:path>
              <a:path w="4495165" h="4419600">
                <a:moveTo>
                  <a:pt x="115630" y="3022600"/>
                </a:moveTo>
                <a:lnTo>
                  <a:pt x="22073" y="3022600"/>
                </a:lnTo>
                <a:lnTo>
                  <a:pt x="0" y="3009900"/>
                </a:lnTo>
                <a:lnTo>
                  <a:pt x="0" y="2997200"/>
                </a:lnTo>
                <a:lnTo>
                  <a:pt x="66357" y="3009900"/>
                </a:lnTo>
                <a:lnTo>
                  <a:pt x="115630" y="3022600"/>
                </a:lnTo>
                <a:close/>
              </a:path>
              <a:path w="4495165" h="4419600">
                <a:moveTo>
                  <a:pt x="1705166" y="3302000"/>
                </a:moveTo>
                <a:lnTo>
                  <a:pt x="1692345" y="3302000"/>
                </a:lnTo>
                <a:lnTo>
                  <a:pt x="1442074" y="3238500"/>
                </a:lnTo>
                <a:lnTo>
                  <a:pt x="1416431" y="3225800"/>
                </a:lnTo>
                <a:lnTo>
                  <a:pt x="1390744" y="3225800"/>
                </a:lnTo>
                <a:lnTo>
                  <a:pt x="1339296" y="3200400"/>
                </a:lnTo>
                <a:lnTo>
                  <a:pt x="1289641" y="3200400"/>
                </a:lnTo>
                <a:lnTo>
                  <a:pt x="1222127" y="3175000"/>
                </a:lnTo>
                <a:lnTo>
                  <a:pt x="1188432" y="3175000"/>
                </a:lnTo>
                <a:lnTo>
                  <a:pt x="1154653" y="3162300"/>
                </a:lnTo>
                <a:lnTo>
                  <a:pt x="938273" y="3111500"/>
                </a:lnTo>
                <a:lnTo>
                  <a:pt x="890396" y="3098800"/>
                </a:lnTo>
                <a:lnTo>
                  <a:pt x="698931" y="3060700"/>
                </a:lnTo>
                <a:lnTo>
                  <a:pt x="683047" y="3060700"/>
                </a:lnTo>
                <a:lnTo>
                  <a:pt x="667060" y="3048000"/>
                </a:lnTo>
                <a:lnTo>
                  <a:pt x="588849" y="3048000"/>
                </a:lnTo>
                <a:lnTo>
                  <a:pt x="488475" y="3022600"/>
                </a:lnTo>
                <a:lnTo>
                  <a:pt x="438140" y="3022600"/>
                </a:lnTo>
                <a:lnTo>
                  <a:pt x="387707" y="3009900"/>
                </a:lnTo>
                <a:lnTo>
                  <a:pt x="335103" y="3009900"/>
                </a:lnTo>
                <a:lnTo>
                  <a:pt x="308843" y="2997200"/>
                </a:lnTo>
                <a:lnTo>
                  <a:pt x="530912" y="2997200"/>
                </a:lnTo>
                <a:lnTo>
                  <a:pt x="931897" y="3098800"/>
                </a:lnTo>
                <a:lnTo>
                  <a:pt x="982358" y="3098800"/>
                </a:lnTo>
                <a:lnTo>
                  <a:pt x="994738" y="3111500"/>
                </a:lnTo>
                <a:lnTo>
                  <a:pt x="1031750" y="3111500"/>
                </a:lnTo>
                <a:lnTo>
                  <a:pt x="1076781" y="3124200"/>
                </a:lnTo>
                <a:lnTo>
                  <a:pt x="1111792" y="3136900"/>
                </a:lnTo>
                <a:lnTo>
                  <a:pt x="1146817" y="3136900"/>
                </a:lnTo>
                <a:lnTo>
                  <a:pt x="1181714" y="3149600"/>
                </a:lnTo>
                <a:lnTo>
                  <a:pt x="1224222" y="3162300"/>
                </a:lnTo>
                <a:lnTo>
                  <a:pt x="1247868" y="3162300"/>
                </a:lnTo>
                <a:lnTo>
                  <a:pt x="1472182" y="3225800"/>
                </a:lnTo>
                <a:lnTo>
                  <a:pt x="1588871" y="3263900"/>
                </a:lnTo>
                <a:lnTo>
                  <a:pt x="1628135" y="3263900"/>
                </a:lnTo>
                <a:lnTo>
                  <a:pt x="1644767" y="3276600"/>
                </a:lnTo>
                <a:lnTo>
                  <a:pt x="1661258" y="3276600"/>
                </a:lnTo>
                <a:lnTo>
                  <a:pt x="1677608" y="3289300"/>
                </a:lnTo>
                <a:lnTo>
                  <a:pt x="1701173" y="3289300"/>
                </a:lnTo>
                <a:lnTo>
                  <a:pt x="1705166" y="3302000"/>
                </a:lnTo>
                <a:close/>
              </a:path>
              <a:path w="4495165" h="4419600">
                <a:moveTo>
                  <a:pt x="3386342" y="3009900"/>
                </a:moveTo>
                <a:lnTo>
                  <a:pt x="3343438" y="3009900"/>
                </a:lnTo>
                <a:lnTo>
                  <a:pt x="3360961" y="2997200"/>
                </a:lnTo>
                <a:lnTo>
                  <a:pt x="3401597" y="2997200"/>
                </a:lnTo>
                <a:lnTo>
                  <a:pt x="3386342" y="3009900"/>
                </a:lnTo>
                <a:close/>
              </a:path>
              <a:path w="4495165" h="4419600">
                <a:moveTo>
                  <a:pt x="3300168" y="3048000"/>
                </a:moveTo>
                <a:lnTo>
                  <a:pt x="3255687" y="3048000"/>
                </a:lnTo>
                <a:lnTo>
                  <a:pt x="3291969" y="3022600"/>
                </a:lnTo>
                <a:lnTo>
                  <a:pt x="3308942" y="3022600"/>
                </a:lnTo>
                <a:lnTo>
                  <a:pt x="3326098" y="3009900"/>
                </a:lnTo>
                <a:lnTo>
                  <a:pt x="3364396" y="3009900"/>
                </a:lnTo>
                <a:lnTo>
                  <a:pt x="3321309" y="3035300"/>
                </a:lnTo>
                <a:lnTo>
                  <a:pt x="3300168" y="3048000"/>
                </a:lnTo>
                <a:close/>
              </a:path>
              <a:path w="4495165" h="4419600">
                <a:moveTo>
                  <a:pt x="3565165" y="3022600"/>
                </a:moveTo>
                <a:lnTo>
                  <a:pt x="3510086" y="3022600"/>
                </a:lnTo>
                <a:lnTo>
                  <a:pt x="3531433" y="3009900"/>
                </a:lnTo>
                <a:lnTo>
                  <a:pt x="3580076" y="3009900"/>
                </a:lnTo>
                <a:lnTo>
                  <a:pt x="3565165" y="3022600"/>
                </a:lnTo>
                <a:close/>
              </a:path>
              <a:path w="4495165" h="4419600">
                <a:moveTo>
                  <a:pt x="1660555" y="3340100"/>
                </a:moveTo>
                <a:lnTo>
                  <a:pt x="1581966" y="3340100"/>
                </a:lnTo>
                <a:lnTo>
                  <a:pt x="1385798" y="3289300"/>
                </a:lnTo>
                <a:lnTo>
                  <a:pt x="1356326" y="3289300"/>
                </a:lnTo>
                <a:lnTo>
                  <a:pt x="1326771" y="3276600"/>
                </a:lnTo>
                <a:lnTo>
                  <a:pt x="1297225" y="3276600"/>
                </a:lnTo>
                <a:lnTo>
                  <a:pt x="1267782" y="3263900"/>
                </a:lnTo>
                <a:lnTo>
                  <a:pt x="1215234" y="3251200"/>
                </a:lnTo>
                <a:lnTo>
                  <a:pt x="1162618" y="3251200"/>
                </a:lnTo>
                <a:lnTo>
                  <a:pt x="898704" y="3187700"/>
                </a:lnTo>
                <a:lnTo>
                  <a:pt x="845794" y="3187700"/>
                </a:lnTo>
                <a:lnTo>
                  <a:pt x="752422" y="3162300"/>
                </a:lnTo>
                <a:lnTo>
                  <a:pt x="705770" y="3162300"/>
                </a:lnTo>
                <a:lnTo>
                  <a:pt x="659207" y="3149600"/>
                </a:lnTo>
                <a:lnTo>
                  <a:pt x="504045" y="3111500"/>
                </a:lnTo>
                <a:lnTo>
                  <a:pt x="452439" y="3111500"/>
                </a:lnTo>
                <a:lnTo>
                  <a:pt x="246887" y="3060700"/>
                </a:lnTo>
                <a:lnTo>
                  <a:pt x="143936" y="3048000"/>
                </a:lnTo>
                <a:lnTo>
                  <a:pt x="92510" y="3035300"/>
                </a:lnTo>
                <a:lnTo>
                  <a:pt x="57296" y="3022600"/>
                </a:lnTo>
                <a:lnTo>
                  <a:pt x="164895" y="3022600"/>
                </a:lnTo>
                <a:lnTo>
                  <a:pt x="214151" y="3035300"/>
                </a:lnTo>
                <a:lnTo>
                  <a:pt x="486071" y="3098800"/>
                </a:lnTo>
                <a:lnTo>
                  <a:pt x="532471" y="3098800"/>
                </a:lnTo>
                <a:lnTo>
                  <a:pt x="671712" y="3136900"/>
                </a:lnTo>
                <a:lnTo>
                  <a:pt x="706954" y="3136900"/>
                </a:lnTo>
                <a:lnTo>
                  <a:pt x="742260" y="3149600"/>
                </a:lnTo>
                <a:lnTo>
                  <a:pt x="777576" y="3149600"/>
                </a:lnTo>
                <a:lnTo>
                  <a:pt x="812848" y="3162300"/>
                </a:lnTo>
                <a:lnTo>
                  <a:pt x="908330" y="3175000"/>
                </a:lnTo>
                <a:lnTo>
                  <a:pt x="1003788" y="3200400"/>
                </a:lnTo>
                <a:lnTo>
                  <a:pt x="1051491" y="3200400"/>
                </a:lnTo>
                <a:lnTo>
                  <a:pt x="1197143" y="3238500"/>
                </a:lnTo>
                <a:lnTo>
                  <a:pt x="1246093" y="3238500"/>
                </a:lnTo>
                <a:lnTo>
                  <a:pt x="1343920" y="3263900"/>
                </a:lnTo>
                <a:lnTo>
                  <a:pt x="1660555" y="3340100"/>
                </a:lnTo>
                <a:close/>
              </a:path>
              <a:path w="4495165" h="4419600">
                <a:moveTo>
                  <a:pt x="3333613" y="3111500"/>
                </a:moveTo>
                <a:lnTo>
                  <a:pt x="3295601" y="3111500"/>
                </a:lnTo>
                <a:lnTo>
                  <a:pt x="3312815" y="3098800"/>
                </a:lnTo>
                <a:lnTo>
                  <a:pt x="3329752" y="3086100"/>
                </a:lnTo>
                <a:lnTo>
                  <a:pt x="3413364" y="3060700"/>
                </a:lnTo>
                <a:lnTo>
                  <a:pt x="3455470" y="3035300"/>
                </a:lnTo>
                <a:lnTo>
                  <a:pt x="3497055" y="3022600"/>
                </a:lnTo>
                <a:lnTo>
                  <a:pt x="3550116" y="3022600"/>
                </a:lnTo>
                <a:lnTo>
                  <a:pt x="3534781" y="3035300"/>
                </a:lnTo>
                <a:lnTo>
                  <a:pt x="3502005" y="3035300"/>
                </a:lnTo>
                <a:lnTo>
                  <a:pt x="3485864" y="3048000"/>
                </a:lnTo>
                <a:lnTo>
                  <a:pt x="3469888" y="3048000"/>
                </a:lnTo>
                <a:lnTo>
                  <a:pt x="3459221" y="3060700"/>
                </a:lnTo>
                <a:lnTo>
                  <a:pt x="3448633" y="3060700"/>
                </a:lnTo>
                <a:lnTo>
                  <a:pt x="3437967" y="3073400"/>
                </a:lnTo>
                <a:lnTo>
                  <a:pt x="3407218" y="3073400"/>
                </a:lnTo>
                <a:lnTo>
                  <a:pt x="3368749" y="3098800"/>
                </a:lnTo>
                <a:lnTo>
                  <a:pt x="3349612" y="3098800"/>
                </a:lnTo>
                <a:lnTo>
                  <a:pt x="3333613" y="3111500"/>
                </a:lnTo>
                <a:close/>
              </a:path>
              <a:path w="4495165" h="4419600">
                <a:moveTo>
                  <a:pt x="1564567" y="3048000"/>
                </a:moveTo>
                <a:lnTo>
                  <a:pt x="1560194" y="3048000"/>
                </a:lnTo>
                <a:lnTo>
                  <a:pt x="1547569" y="3035300"/>
                </a:lnTo>
                <a:lnTo>
                  <a:pt x="1564262" y="3035300"/>
                </a:lnTo>
                <a:lnTo>
                  <a:pt x="1564567" y="3048000"/>
                </a:lnTo>
                <a:close/>
              </a:path>
              <a:path w="4495165" h="4419600">
                <a:moveTo>
                  <a:pt x="313666" y="3136900"/>
                </a:moveTo>
                <a:lnTo>
                  <a:pt x="249409" y="3136900"/>
                </a:lnTo>
                <a:lnTo>
                  <a:pt x="193429" y="3111500"/>
                </a:lnTo>
                <a:lnTo>
                  <a:pt x="165505" y="3111500"/>
                </a:lnTo>
                <a:lnTo>
                  <a:pt x="137646" y="3098800"/>
                </a:lnTo>
                <a:lnTo>
                  <a:pt x="107509" y="3098800"/>
                </a:lnTo>
                <a:lnTo>
                  <a:pt x="46723" y="3073400"/>
                </a:lnTo>
                <a:lnTo>
                  <a:pt x="0" y="3073400"/>
                </a:lnTo>
                <a:lnTo>
                  <a:pt x="0" y="3048000"/>
                </a:lnTo>
                <a:lnTo>
                  <a:pt x="23623" y="3060700"/>
                </a:lnTo>
                <a:lnTo>
                  <a:pt x="65162" y="3060700"/>
                </a:lnTo>
                <a:lnTo>
                  <a:pt x="313666" y="3136900"/>
                </a:lnTo>
                <a:close/>
              </a:path>
              <a:path w="4495165" h="4419600">
                <a:moveTo>
                  <a:pt x="2925890" y="3060700"/>
                </a:moveTo>
                <a:lnTo>
                  <a:pt x="2918008" y="3060700"/>
                </a:lnTo>
                <a:lnTo>
                  <a:pt x="2918586" y="3048000"/>
                </a:lnTo>
                <a:lnTo>
                  <a:pt x="2937341" y="3048000"/>
                </a:lnTo>
                <a:lnTo>
                  <a:pt x="2925890" y="3060700"/>
                </a:lnTo>
                <a:close/>
              </a:path>
              <a:path w="4495165" h="4419600">
                <a:moveTo>
                  <a:pt x="3270341" y="3060700"/>
                </a:moveTo>
                <a:lnTo>
                  <a:pt x="3218932" y="3060700"/>
                </a:lnTo>
                <a:lnTo>
                  <a:pt x="3237408" y="3048000"/>
                </a:lnTo>
                <a:lnTo>
                  <a:pt x="3285331" y="3048000"/>
                </a:lnTo>
                <a:lnTo>
                  <a:pt x="3270341" y="3060700"/>
                </a:lnTo>
                <a:close/>
              </a:path>
              <a:path w="4495165" h="4419600">
                <a:moveTo>
                  <a:pt x="3230008" y="3073400"/>
                </a:moveTo>
                <a:lnTo>
                  <a:pt x="3189575" y="3073400"/>
                </a:lnTo>
                <a:lnTo>
                  <a:pt x="3199286" y="3060700"/>
                </a:lnTo>
                <a:lnTo>
                  <a:pt x="3239899" y="3060700"/>
                </a:lnTo>
                <a:lnTo>
                  <a:pt x="3230008" y="3073400"/>
                </a:lnTo>
                <a:close/>
              </a:path>
              <a:path w="4495165" h="4419600">
                <a:moveTo>
                  <a:pt x="2800045" y="3251200"/>
                </a:moveTo>
                <a:lnTo>
                  <a:pt x="2793582" y="3251200"/>
                </a:lnTo>
                <a:lnTo>
                  <a:pt x="2793267" y="3238500"/>
                </a:lnTo>
                <a:lnTo>
                  <a:pt x="2796420" y="3238500"/>
                </a:lnTo>
                <a:lnTo>
                  <a:pt x="2817529" y="3225800"/>
                </a:lnTo>
                <a:lnTo>
                  <a:pt x="2839295" y="3213100"/>
                </a:lnTo>
                <a:lnTo>
                  <a:pt x="2861719" y="3200400"/>
                </a:lnTo>
                <a:lnTo>
                  <a:pt x="2884800" y="3187700"/>
                </a:lnTo>
                <a:lnTo>
                  <a:pt x="2891121" y="3187700"/>
                </a:lnTo>
                <a:lnTo>
                  <a:pt x="2903724" y="3175000"/>
                </a:lnTo>
                <a:lnTo>
                  <a:pt x="2923717" y="3175000"/>
                </a:lnTo>
                <a:lnTo>
                  <a:pt x="2936856" y="3162300"/>
                </a:lnTo>
                <a:lnTo>
                  <a:pt x="2949490" y="3162300"/>
                </a:lnTo>
                <a:lnTo>
                  <a:pt x="2961621" y="3149600"/>
                </a:lnTo>
                <a:lnTo>
                  <a:pt x="2968981" y="3136900"/>
                </a:lnTo>
                <a:lnTo>
                  <a:pt x="2984377" y="3136900"/>
                </a:lnTo>
                <a:lnTo>
                  <a:pt x="2992412" y="3124200"/>
                </a:lnTo>
                <a:lnTo>
                  <a:pt x="3035157" y="3098800"/>
                </a:lnTo>
                <a:lnTo>
                  <a:pt x="3055998" y="3086100"/>
                </a:lnTo>
                <a:lnTo>
                  <a:pt x="3076484" y="3073400"/>
                </a:lnTo>
                <a:lnTo>
                  <a:pt x="3115373" y="3073400"/>
                </a:lnTo>
                <a:lnTo>
                  <a:pt x="3108325" y="3086100"/>
                </a:lnTo>
                <a:lnTo>
                  <a:pt x="3092561" y="3086100"/>
                </a:lnTo>
                <a:lnTo>
                  <a:pt x="3076798" y="3098800"/>
                </a:lnTo>
                <a:lnTo>
                  <a:pt x="3077349" y="3098800"/>
                </a:lnTo>
                <a:lnTo>
                  <a:pt x="3078610" y="3111500"/>
                </a:lnTo>
                <a:lnTo>
                  <a:pt x="3124041" y="3111500"/>
                </a:lnTo>
                <a:lnTo>
                  <a:pt x="3097082" y="3124200"/>
                </a:lnTo>
                <a:lnTo>
                  <a:pt x="3034619" y="3149600"/>
                </a:lnTo>
                <a:lnTo>
                  <a:pt x="3003402" y="3149600"/>
                </a:lnTo>
                <a:lnTo>
                  <a:pt x="2972235" y="3162300"/>
                </a:lnTo>
                <a:lnTo>
                  <a:pt x="2937150" y="3187700"/>
                </a:lnTo>
                <a:lnTo>
                  <a:pt x="2868063" y="3213100"/>
                </a:lnTo>
                <a:lnTo>
                  <a:pt x="2833569" y="3238500"/>
                </a:lnTo>
                <a:lnTo>
                  <a:pt x="2800045" y="3251200"/>
                </a:lnTo>
                <a:close/>
              </a:path>
              <a:path w="4495165" h="4419600">
                <a:moveTo>
                  <a:pt x="3124041" y="3111500"/>
                </a:moveTo>
                <a:lnTo>
                  <a:pt x="3088280" y="3111500"/>
                </a:lnTo>
                <a:lnTo>
                  <a:pt x="3096240" y="3098800"/>
                </a:lnTo>
                <a:lnTo>
                  <a:pt x="3128715" y="3098800"/>
                </a:lnTo>
                <a:lnTo>
                  <a:pt x="3162909" y="3073400"/>
                </a:lnTo>
                <a:lnTo>
                  <a:pt x="3210483" y="3073400"/>
                </a:lnTo>
                <a:lnTo>
                  <a:pt x="3200858" y="3086100"/>
                </a:lnTo>
                <a:lnTo>
                  <a:pt x="3175495" y="3086100"/>
                </a:lnTo>
                <a:lnTo>
                  <a:pt x="3150034" y="3098800"/>
                </a:lnTo>
                <a:lnTo>
                  <a:pt x="3124041" y="3111500"/>
                </a:lnTo>
                <a:close/>
              </a:path>
              <a:path w="4495165" h="4419600">
                <a:moveTo>
                  <a:pt x="2333117" y="3314700"/>
                </a:moveTo>
                <a:lnTo>
                  <a:pt x="2294194" y="3314700"/>
                </a:lnTo>
                <a:lnTo>
                  <a:pt x="2292057" y="3302000"/>
                </a:lnTo>
                <a:lnTo>
                  <a:pt x="2289594" y="3289300"/>
                </a:lnTo>
                <a:lnTo>
                  <a:pt x="2286803" y="3276600"/>
                </a:lnTo>
                <a:lnTo>
                  <a:pt x="2283685" y="3263900"/>
                </a:lnTo>
                <a:lnTo>
                  <a:pt x="2281298" y="3251200"/>
                </a:lnTo>
                <a:lnTo>
                  <a:pt x="2279290" y="3251200"/>
                </a:lnTo>
                <a:lnTo>
                  <a:pt x="2275645" y="3225800"/>
                </a:lnTo>
                <a:lnTo>
                  <a:pt x="2270243" y="3200400"/>
                </a:lnTo>
                <a:lnTo>
                  <a:pt x="2265018" y="3175000"/>
                </a:lnTo>
                <a:lnTo>
                  <a:pt x="2258473" y="3149600"/>
                </a:lnTo>
                <a:lnTo>
                  <a:pt x="2249110" y="3111500"/>
                </a:lnTo>
                <a:lnTo>
                  <a:pt x="2308907" y="3111500"/>
                </a:lnTo>
                <a:lnTo>
                  <a:pt x="2310274" y="3124200"/>
                </a:lnTo>
                <a:lnTo>
                  <a:pt x="2333282" y="3124200"/>
                </a:lnTo>
                <a:lnTo>
                  <a:pt x="2332657" y="3149600"/>
                </a:lnTo>
                <a:lnTo>
                  <a:pt x="2331501" y="3213100"/>
                </a:lnTo>
                <a:lnTo>
                  <a:pt x="2331268" y="3238500"/>
                </a:lnTo>
                <a:lnTo>
                  <a:pt x="2331764" y="3263900"/>
                </a:lnTo>
                <a:lnTo>
                  <a:pt x="2332584" y="3289300"/>
                </a:lnTo>
                <a:lnTo>
                  <a:pt x="2333117" y="3314700"/>
                </a:lnTo>
                <a:close/>
              </a:path>
              <a:path w="4495165" h="4419600">
                <a:moveTo>
                  <a:pt x="3301576" y="3124200"/>
                </a:moveTo>
                <a:lnTo>
                  <a:pt x="3247193" y="3124200"/>
                </a:lnTo>
                <a:lnTo>
                  <a:pt x="3260340" y="3111500"/>
                </a:lnTo>
                <a:lnTo>
                  <a:pt x="3317659" y="3111500"/>
                </a:lnTo>
                <a:lnTo>
                  <a:pt x="3301576" y="3124200"/>
                </a:lnTo>
                <a:close/>
              </a:path>
              <a:path w="4495165" h="4419600">
                <a:moveTo>
                  <a:pt x="3265422" y="3136900"/>
                </a:moveTo>
                <a:lnTo>
                  <a:pt x="3221532" y="3136900"/>
                </a:lnTo>
                <a:lnTo>
                  <a:pt x="3234304" y="3124200"/>
                </a:lnTo>
                <a:lnTo>
                  <a:pt x="3285192" y="3124200"/>
                </a:lnTo>
                <a:lnTo>
                  <a:pt x="3265422" y="3136900"/>
                </a:lnTo>
                <a:close/>
              </a:path>
              <a:path w="4495165" h="4419600">
                <a:moveTo>
                  <a:pt x="688947" y="3225800"/>
                </a:moveTo>
                <a:lnTo>
                  <a:pt x="631113" y="3225800"/>
                </a:lnTo>
                <a:lnTo>
                  <a:pt x="611976" y="3213100"/>
                </a:lnTo>
                <a:lnTo>
                  <a:pt x="573559" y="3213100"/>
                </a:lnTo>
                <a:lnTo>
                  <a:pt x="303268" y="3149600"/>
                </a:lnTo>
                <a:lnTo>
                  <a:pt x="289813" y="3136900"/>
                </a:lnTo>
                <a:lnTo>
                  <a:pt x="355182" y="3136900"/>
                </a:lnTo>
                <a:lnTo>
                  <a:pt x="422538" y="3162300"/>
                </a:lnTo>
                <a:lnTo>
                  <a:pt x="456302" y="3162300"/>
                </a:lnTo>
                <a:lnTo>
                  <a:pt x="490170" y="3175000"/>
                </a:lnTo>
                <a:lnTo>
                  <a:pt x="688947" y="3225800"/>
                </a:lnTo>
                <a:close/>
              </a:path>
              <a:path w="4495165" h="4419600">
                <a:moveTo>
                  <a:pt x="2417938" y="3403600"/>
                </a:moveTo>
                <a:lnTo>
                  <a:pt x="2192731" y="3403600"/>
                </a:lnTo>
                <a:lnTo>
                  <a:pt x="2170016" y="3390900"/>
                </a:lnTo>
                <a:lnTo>
                  <a:pt x="2125921" y="3365500"/>
                </a:lnTo>
                <a:lnTo>
                  <a:pt x="2103352" y="3352800"/>
                </a:lnTo>
                <a:lnTo>
                  <a:pt x="1980134" y="3302000"/>
                </a:lnTo>
                <a:lnTo>
                  <a:pt x="1973712" y="3289300"/>
                </a:lnTo>
                <a:lnTo>
                  <a:pt x="1954545" y="3289300"/>
                </a:lnTo>
                <a:lnTo>
                  <a:pt x="1920242" y="3263900"/>
                </a:lnTo>
                <a:lnTo>
                  <a:pt x="1816299" y="3225800"/>
                </a:lnTo>
                <a:lnTo>
                  <a:pt x="1785582" y="3213100"/>
                </a:lnTo>
                <a:lnTo>
                  <a:pt x="1754683" y="3187700"/>
                </a:lnTo>
                <a:lnTo>
                  <a:pt x="1723499" y="3187700"/>
                </a:lnTo>
                <a:lnTo>
                  <a:pt x="1691925" y="3175000"/>
                </a:lnTo>
                <a:lnTo>
                  <a:pt x="1676634" y="3162300"/>
                </a:lnTo>
                <a:lnTo>
                  <a:pt x="1661416" y="3162300"/>
                </a:lnTo>
                <a:lnTo>
                  <a:pt x="1646268" y="3149600"/>
                </a:lnTo>
                <a:lnTo>
                  <a:pt x="1631183" y="3149600"/>
                </a:lnTo>
                <a:lnTo>
                  <a:pt x="1616218" y="3136900"/>
                </a:lnTo>
                <a:lnTo>
                  <a:pt x="1665573" y="3136900"/>
                </a:lnTo>
                <a:lnTo>
                  <a:pt x="1686460" y="3149600"/>
                </a:lnTo>
                <a:lnTo>
                  <a:pt x="1735730" y="3162300"/>
                </a:lnTo>
                <a:lnTo>
                  <a:pt x="1831353" y="3213100"/>
                </a:lnTo>
                <a:lnTo>
                  <a:pt x="1878407" y="3225800"/>
                </a:lnTo>
                <a:lnTo>
                  <a:pt x="1921382" y="3251200"/>
                </a:lnTo>
                <a:lnTo>
                  <a:pt x="1964501" y="3263900"/>
                </a:lnTo>
                <a:lnTo>
                  <a:pt x="2007766" y="3289300"/>
                </a:lnTo>
                <a:lnTo>
                  <a:pt x="2051174" y="3302000"/>
                </a:lnTo>
                <a:lnTo>
                  <a:pt x="2108277" y="3327400"/>
                </a:lnTo>
                <a:lnTo>
                  <a:pt x="2136312" y="3352800"/>
                </a:lnTo>
                <a:lnTo>
                  <a:pt x="2163725" y="3365500"/>
                </a:lnTo>
                <a:lnTo>
                  <a:pt x="2332632" y="3365500"/>
                </a:lnTo>
                <a:lnTo>
                  <a:pt x="2332184" y="3378200"/>
                </a:lnTo>
                <a:lnTo>
                  <a:pt x="2332920" y="3378200"/>
                </a:lnTo>
                <a:lnTo>
                  <a:pt x="2334339" y="3390900"/>
                </a:lnTo>
                <a:lnTo>
                  <a:pt x="2443049" y="3390900"/>
                </a:lnTo>
                <a:lnTo>
                  <a:pt x="2417938" y="3403600"/>
                </a:lnTo>
                <a:close/>
              </a:path>
              <a:path w="4495165" h="4419600">
                <a:moveTo>
                  <a:pt x="3207268" y="3162300"/>
                </a:moveTo>
                <a:lnTo>
                  <a:pt x="3157179" y="3162300"/>
                </a:lnTo>
                <a:lnTo>
                  <a:pt x="3174481" y="3149600"/>
                </a:lnTo>
                <a:lnTo>
                  <a:pt x="3191626" y="3149600"/>
                </a:lnTo>
                <a:lnTo>
                  <a:pt x="3208740" y="3136900"/>
                </a:lnTo>
                <a:lnTo>
                  <a:pt x="3245845" y="3136900"/>
                </a:lnTo>
                <a:lnTo>
                  <a:pt x="3207268" y="3162300"/>
                </a:lnTo>
                <a:close/>
              </a:path>
              <a:path w="4495165" h="4419600">
                <a:moveTo>
                  <a:pt x="2083404" y="3162300"/>
                </a:moveTo>
                <a:lnTo>
                  <a:pt x="2057199" y="3162300"/>
                </a:lnTo>
                <a:lnTo>
                  <a:pt x="2056534" y="3149600"/>
                </a:lnTo>
                <a:lnTo>
                  <a:pt x="2077552" y="3149600"/>
                </a:lnTo>
                <a:lnTo>
                  <a:pt x="2083404" y="3162300"/>
                </a:lnTo>
                <a:close/>
              </a:path>
              <a:path w="4495165" h="4419600">
                <a:moveTo>
                  <a:pt x="2844314" y="3175000"/>
                </a:moveTo>
                <a:lnTo>
                  <a:pt x="2808753" y="3175000"/>
                </a:lnTo>
                <a:lnTo>
                  <a:pt x="2820590" y="3162300"/>
                </a:lnTo>
                <a:lnTo>
                  <a:pt x="2855868" y="3162300"/>
                </a:lnTo>
                <a:lnTo>
                  <a:pt x="2844314" y="3175000"/>
                </a:lnTo>
                <a:close/>
              </a:path>
              <a:path w="4495165" h="4419600">
                <a:moveTo>
                  <a:pt x="3171995" y="3175000"/>
                </a:moveTo>
                <a:lnTo>
                  <a:pt x="3122098" y="3175000"/>
                </a:lnTo>
                <a:lnTo>
                  <a:pt x="3139591" y="3162300"/>
                </a:lnTo>
                <a:lnTo>
                  <a:pt x="3183883" y="3162300"/>
                </a:lnTo>
                <a:lnTo>
                  <a:pt x="3171995" y="3175000"/>
                </a:lnTo>
                <a:close/>
              </a:path>
              <a:path w="4495165" h="4419600">
                <a:moveTo>
                  <a:pt x="3019683" y="3327400"/>
                </a:moveTo>
                <a:lnTo>
                  <a:pt x="2972970" y="3327400"/>
                </a:lnTo>
                <a:lnTo>
                  <a:pt x="2980098" y="3314700"/>
                </a:lnTo>
                <a:lnTo>
                  <a:pt x="3013023" y="3314700"/>
                </a:lnTo>
                <a:lnTo>
                  <a:pt x="3037784" y="3302000"/>
                </a:lnTo>
                <a:lnTo>
                  <a:pt x="3086205" y="3276600"/>
                </a:lnTo>
                <a:lnTo>
                  <a:pt x="3132399" y="3251200"/>
                </a:lnTo>
                <a:lnTo>
                  <a:pt x="3271107" y="3187700"/>
                </a:lnTo>
                <a:lnTo>
                  <a:pt x="3317402" y="3175000"/>
                </a:lnTo>
                <a:lnTo>
                  <a:pt x="3324777" y="3162300"/>
                </a:lnTo>
                <a:lnTo>
                  <a:pt x="3368895" y="3162300"/>
                </a:lnTo>
                <a:lnTo>
                  <a:pt x="3336727" y="3175000"/>
                </a:lnTo>
                <a:lnTo>
                  <a:pt x="3304968" y="3200400"/>
                </a:lnTo>
                <a:lnTo>
                  <a:pt x="3241947" y="3225800"/>
                </a:lnTo>
                <a:lnTo>
                  <a:pt x="3170604" y="3251200"/>
                </a:lnTo>
                <a:lnTo>
                  <a:pt x="3134952" y="3276600"/>
                </a:lnTo>
                <a:lnTo>
                  <a:pt x="3072945" y="3302000"/>
                </a:lnTo>
                <a:lnTo>
                  <a:pt x="3019683" y="3327400"/>
                </a:lnTo>
                <a:close/>
              </a:path>
              <a:path w="4495165" h="4419600">
                <a:moveTo>
                  <a:pt x="2463653" y="3416300"/>
                </a:moveTo>
                <a:lnTo>
                  <a:pt x="2420566" y="3416300"/>
                </a:lnTo>
                <a:lnTo>
                  <a:pt x="2439889" y="3403600"/>
                </a:lnTo>
                <a:lnTo>
                  <a:pt x="2458591" y="3403600"/>
                </a:lnTo>
                <a:lnTo>
                  <a:pt x="2476671" y="3390900"/>
                </a:lnTo>
                <a:lnTo>
                  <a:pt x="2494129" y="3378200"/>
                </a:lnTo>
                <a:lnTo>
                  <a:pt x="2500797" y="3378200"/>
                </a:lnTo>
                <a:lnTo>
                  <a:pt x="2507617" y="3365500"/>
                </a:lnTo>
                <a:lnTo>
                  <a:pt x="2521715" y="3365500"/>
                </a:lnTo>
                <a:lnTo>
                  <a:pt x="2544818" y="3340100"/>
                </a:lnTo>
                <a:lnTo>
                  <a:pt x="2611357" y="3302000"/>
                </a:lnTo>
                <a:lnTo>
                  <a:pt x="2712510" y="3238500"/>
                </a:lnTo>
                <a:lnTo>
                  <a:pt x="2753680" y="3213100"/>
                </a:lnTo>
                <a:lnTo>
                  <a:pt x="2773773" y="3200400"/>
                </a:lnTo>
                <a:lnTo>
                  <a:pt x="2785315" y="3187700"/>
                </a:lnTo>
                <a:lnTo>
                  <a:pt x="2796985" y="3175000"/>
                </a:lnTo>
                <a:lnTo>
                  <a:pt x="2832361" y="3175000"/>
                </a:lnTo>
                <a:lnTo>
                  <a:pt x="2810202" y="3187700"/>
                </a:lnTo>
                <a:lnTo>
                  <a:pt x="2767639" y="3213100"/>
                </a:lnTo>
                <a:lnTo>
                  <a:pt x="2746397" y="3238500"/>
                </a:lnTo>
                <a:lnTo>
                  <a:pt x="2690483" y="3263900"/>
                </a:lnTo>
                <a:lnTo>
                  <a:pt x="2662435" y="3289300"/>
                </a:lnTo>
                <a:lnTo>
                  <a:pt x="2633899" y="3302000"/>
                </a:lnTo>
                <a:lnTo>
                  <a:pt x="2631174" y="3302000"/>
                </a:lnTo>
                <a:lnTo>
                  <a:pt x="2628600" y="3314700"/>
                </a:lnTo>
                <a:lnTo>
                  <a:pt x="2626175" y="3314700"/>
                </a:lnTo>
                <a:lnTo>
                  <a:pt x="2607591" y="3327400"/>
                </a:lnTo>
                <a:lnTo>
                  <a:pt x="2568237" y="3352800"/>
                </a:lnTo>
                <a:lnTo>
                  <a:pt x="2549564" y="3365500"/>
                </a:lnTo>
                <a:lnTo>
                  <a:pt x="2527192" y="3378200"/>
                </a:lnTo>
                <a:lnTo>
                  <a:pt x="2505801" y="3390900"/>
                </a:lnTo>
                <a:lnTo>
                  <a:pt x="2463653" y="3416300"/>
                </a:lnTo>
                <a:close/>
              </a:path>
              <a:path w="4495165" h="4419600">
                <a:moveTo>
                  <a:pt x="3133674" y="3187700"/>
                </a:moveTo>
                <a:lnTo>
                  <a:pt x="3088156" y="3187700"/>
                </a:lnTo>
                <a:lnTo>
                  <a:pt x="3105023" y="3175000"/>
                </a:lnTo>
                <a:lnTo>
                  <a:pt x="3146752" y="3175000"/>
                </a:lnTo>
                <a:lnTo>
                  <a:pt x="3133674" y="3187700"/>
                </a:lnTo>
                <a:close/>
              </a:path>
              <a:path w="4495165" h="4419600">
                <a:moveTo>
                  <a:pt x="2919322" y="3276600"/>
                </a:moveTo>
                <a:lnTo>
                  <a:pt x="2878391" y="3276600"/>
                </a:lnTo>
                <a:lnTo>
                  <a:pt x="2967717" y="3225800"/>
                </a:lnTo>
                <a:lnTo>
                  <a:pt x="2993317" y="3225800"/>
                </a:lnTo>
                <a:lnTo>
                  <a:pt x="3002134" y="3213100"/>
                </a:lnTo>
                <a:lnTo>
                  <a:pt x="3019958" y="3213100"/>
                </a:lnTo>
                <a:lnTo>
                  <a:pt x="3037300" y="3200400"/>
                </a:lnTo>
                <a:lnTo>
                  <a:pt x="3054345" y="3200400"/>
                </a:lnTo>
                <a:lnTo>
                  <a:pt x="3071283" y="3187700"/>
                </a:lnTo>
                <a:lnTo>
                  <a:pt x="3120742" y="3187700"/>
                </a:lnTo>
                <a:lnTo>
                  <a:pt x="3107958" y="3200400"/>
                </a:lnTo>
                <a:lnTo>
                  <a:pt x="3054828" y="3213100"/>
                </a:lnTo>
                <a:lnTo>
                  <a:pt x="3027912" y="3225800"/>
                </a:lnTo>
                <a:lnTo>
                  <a:pt x="3000241" y="3238500"/>
                </a:lnTo>
                <a:lnTo>
                  <a:pt x="2985735" y="3238500"/>
                </a:lnTo>
                <a:lnTo>
                  <a:pt x="2978802" y="3251200"/>
                </a:lnTo>
                <a:lnTo>
                  <a:pt x="2919322" y="3276600"/>
                </a:lnTo>
                <a:close/>
              </a:path>
              <a:path w="4495165" h="4419600">
                <a:moveTo>
                  <a:pt x="972690" y="3289300"/>
                </a:moveTo>
                <a:lnTo>
                  <a:pt x="889144" y="3289300"/>
                </a:lnTo>
                <a:lnTo>
                  <a:pt x="650274" y="3225800"/>
                </a:lnTo>
                <a:lnTo>
                  <a:pt x="736063" y="3225800"/>
                </a:lnTo>
                <a:lnTo>
                  <a:pt x="972690" y="3289300"/>
                </a:lnTo>
                <a:close/>
              </a:path>
              <a:path w="4495165" h="4419600">
                <a:moveTo>
                  <a:pt x="2817416" y="3314700"/>
                </a:moveTo>
                <a:lnTo>
                  <a:pt x="2779780" y="3314700"/>
                </a:lnTo>
                <a:lnTo>
                  <a:pt x="2831022" y="3289300"/>
                </a:lnTo>
                <a:lnTo>
                  <a:pt x="2857373" y="3276600"/>
                </a:lnTo>
                <a:lnTo>
                  <a:pt x="2904489" y="3276600"/>
                </a:lnTo>
                <a:lnTo>
                  <a:pt x="2889686" y="3289300"/>
                </a:lnTo>
                <a:lnTo>
                  <a:pt x="2874765" y="3289300"/>
                </a:lnTo>
                <a:lnTo>
                  <a:pt x="2859578" y="3302000"/>
                </a:lnTo>
                <a:lnTo>
                  <a:pt x="2831296" y="3302000"/>
                </a:lnTo>
                <a:lnTo>
                  <a:pt x="2817416" y="3314700"/>
                </a:lnTo>
                <a:close/>
              </a:path>
              <a:path w="4495165" h="4419600">
                <a:moveTo>
                  <a:pt x="1138841" y="3327400"/>
                </a:moveTo>
                <a:lnTo>
                  <a:pt x="1052382" y="3327400"/>
                </a:lnTo>
                <a:lnTo>
                  <a:pt x="920671" y="3289300"/>
                </a:lnTo>
                <a:lnTo>
                  <a:pt x="1009847" y="3289300"/>
                </a:lnTo>
                <a:lnTo>
                  <a:pt x="1084554" y="3314700"/>
                </a:lnTo>
                <a:lnTo>
                  <a:pt x="1121918" y="3314700"/>
                </a:lnTo>
                <a:lnTo>
                  <a:pt x="1138841" y="3327400"/>
                </a:lnTo>
                <a:close/>
              </a:path>
              <a:path w="4495165" h="4419600">
                <a:moveTo>
                  <a:pt x="2763046" y="3340100"/>
                </a:moveTo>
                <a:lnTo>
                  <a:pt x="2708896" y="3340100"/>
                </a:lnTo>
                <a:lnTo>
                  <a:pt x="2724236" y="3327400"/>
                </a:lnTo>
                <a:lnTo>
                  <a:pt x="2739346" y="3327400"/>
                </a:lnTo>
                <a:lnTo>
                  <a:pt x="2754227" y="3314700"/>
                </a:lnTo>
                <a:lnTo>
                  <a:pt x="2803565" y="3314700"/>
                </a:lnTo>
                <a:lnTo>
                  <a:pt x="2763046" y="3340100"/>
                </a:lnTo>
                <a:close/>
              </a:path>
              <a:path w="4495165" h="4419600">
                <a:moveTo>
                  <a:pt x="1189700" y="3340100"/>
                </a:moveTo>
                <a:lnTo>
                  <a:pt x="1123800" y="3340100"/>
                </a:lnTo>
                <a:lnTo>
                  <a:pt x="1096643" y="3327400"/>
                </a:lnTo>
                <a:lnTo>
                  <a:pt x="1172688" y="3327400"/>
                </a:lnTo>
                <a:lnTo>
                  <a:pt x="1189700" y="3340100"/>
                </a:lnTo>
                <a:close/>
              </a:path>
              <a:path w="4495165" h="4419600">
                <a:moveTo>
                  <a:pt x="2333092" y="3340100"/>
                </a:moveTo>
                <a:lnTo>
                  <a:pt x="2294563" y="3340100"/>
                </a:lnTo>
                <a:lnTo>
                  <a:pt x="2294381" y="3327400"/>
                </a:lnTo>
                <a:lnTo>
                  <a:pt x="2333105" y="3327400"/>
                </a:lnTo>
                <a:lnTo>
                  <a:pt x="2333092" y="3340100"/>
                </a:lnTo>
                <a:close/>
              </a:path>
              <a:path w="4495165" h="4419600">
                <a:moveTo>
                  <a:pt x="2923466" y="3365500"/>
                </a:moveTo>
                <a:lnTo>
                  <a:pt x="2864929" y="3365500"/>
                </a:lnTo>
                <a:lnTo>
                  <a:pt x="2966087" y="3327400"/>
                </a:lnTo>
                <a:lnTo>
                  <a:pt x="2991938" y="3327400"/>
                </a:lnTo>
                <a:lnTo>
                  <a:pt x="2987462" y="3340100"/>
                </a:lnTo>
                <a:lnTo>
                  <a:pt x="2979012" y="3340100"/>
                </a:lnTo>
                <a:lnTo>
                  <a:pt x="2923466" y="3365500"/>
                </a:lnTo>
                <a:close/>
              </a:path>
              <a:path w="4495165" h="4419600">
                <a:moveTo>
                  <a:pt x="1327743" y="3365500"/>
                </a:moveTo>
                <a:lnTo>
                  <a:pt x="1204134" y="3365500"/>
                </a:lnTo>
                <a:lnTo>
                  <a:pt x="1204737" y="3352800"/>
                </a:lnTo>
                <a:lnTo>
                  <a:pt x="1177739" y="3352800"/>
                </a:lnTo>
                <a:lnTo>
                  <a:pt x="1150824" y="3340100"/>
                </a:lnTo>
                <a:lnTo>
                  <a:pt x="1255855" y="3340100"/>
                </a:lnTo>
                <a:lnTo>
                  <a:pt x="1288863" y="3352800"/>
                </a:lnTo>
                <a:lnTo>
                  <a:pt x="1327743" y="3365500"/>
                </a:lnTo>
                <a:close/>
              </a:path>
              <a:path w="4495165" h="4419600">
                <a:moveTo>
                  <a:pt x="1804062" y="3365500"/>
                </a:moveTo>
                <a:lnTo>
                  <a:pt x="1707211" y="3365500"/>
                </a:lnTo>
                <a:lnTo>
                  <a:pt x="1680050" y="3352800"/>
                </a:lnTo>
                <a:lnTo>
                  <a:pt x="1631008" y="3340100"/>
                </a:lnTo>
                <a:lnTo>
                  <a:pt x="1710335" y="3340100"/>
                </a:lnTo>
                <a:lnTo>
                  <a:pt x="1735296" y="3352800"/>
                </a:lnTo>
                <a:lnTo>
                  <a:pt x="1760391" y="3352800"/>
                </a:lnTo>
                <a:lnTo>
                  <a:pt x="1804062" y="3365500"/>
                </a:lnTo>
                <a:close/>
              </a:path>
              <a:path w="4495165" h="4419600">
                <a:moveTo>
                  <a:pt x="2722015" y="3352800"/>
                </a:moveTo>
                <a:lnTo>
                  <a:pt x="2680140" y="3352800"/>
                </a:lnTo>
                <a:lnTo>
                  <a:pt x="2686688" y="3340100"/>
                </a:lnTo>
                <a:lnTo>
                  <a:pt x="2742671" y="3340100"/>
                </a:lnTo>
                <a:lnTo>
                  <a:pt x="2722015" y="3352800"/>
                </a:lnTo>
                <a:close/>
              </a:path>
              <a:path w="4495165" h="4419600">
                <a:moveTo>
                  <a:pt x="2691368" y="3365500"/>
                </a:moveTo>
                <a:lnTo>
                  <a:pt x="2649129" y="3365500"/>
                </a:lnTo>
                <a:lnTo>
                  <a:pt x="2667318" y="3352800"/>
                </a:lnTo>
                <a:lnTo>
                  <a:pt x="2706633" y="3352800"/>
                </a:lnTo>
                <a:lnTo>
                  <a:pt x="2691368" y="3365500"/>
                </a:lnTo>
                <a:close/>
              </a:path>
              <a:path w="4495165" h="4419600">
                <a:moveTo>
                  <a:pt x="1257010" y="3378200"/>
                </a:moveTo>
                <a:lnTo>
                  <a:pt x="1096689" y="3378200"/>
                </a:lnTo>
                <a:lnTo>
                  <a:pt x="1130088" y="3365500"/>
                </a:lnTo>
                <a:lnTo>
                  <a:pt x="1272964" y="3365500"/>
                </a:lnTo>
                <a:lnTo>
                  <a:pt x="1257010" y="3378200"/>
                </a:lnTo>
                <a:close/>
              </a:path>
              <a:path w="4495165" h="4419600">
                <a:moveTo>
                  <a:pt x="1425250" y="3378200"/>
                </a:moveTo>
                <a:lnTo>
                  <a:pt x="1304833" y="3378200"/>
                </a:lnTo>
                <a:lnTo>
                  <a:pt x="1288879" y="3365500"/>
                </a:lnTo>
                <a:lnTo>
                  <a:pt x="1408708" y="3365500"/>
                </a:lnTo>
                <a:lnTo>
                  <a:pt x="1425250" y="3378200"/>
                </a:lnTo>
                <a:close/>
              </a:path>
              <a:path w="4495165" h="4419600">
                <a:moveTo>
                  <a:pt x="1934998" y="3378200"/>
                </a:moveTo>
                <a:lnTo>
                  <a:pt x="1761936" y="3378200"/>
                </a:lnTo>
                <a:lnTo>
                  <a:pt x="1734506" y="3365500"/>
                </a:lnTo>
                <a:lnTo>
                  <a:pt x="1891326" y="3365500"/>
                </a:lnTo>
                <a:lnTo>
                  <a:pt x="1934998" y="3378200"/>
                </a:lnTo>
                <a:close/>
              </a:path>
              <a:path w="4495165" h="4419600">
                <a:moveTo>
                  <a:pt x="2661116" y="3378200"/>
                </a:moveTo>
                <a:lnTo>
                  <a:pt x="2612357" y="3378200"/>
                </a:lnTo>
                <a:lnTo>
                  <a:pt x="2630891" y="3365500"/>
                </a:lnTo>
                <a:lnTo>
                  <a:pt x="2676203" y="3365500"/>
                </a:lnTo>
                <a:lnTo>
                  <a:pt x="2661116" y="3378200"/>
                </a:lnTo>
                <a:close/>
              </a:path>
              <a:path w="4495165" h="4419600">
                <a:moveTo>
                  <a:pt x="2844784" y="3390900"/>
                </a:moveTo>
                <a:lnTo>
                  <a:pt x="2795661" y="3390900"/>
                </a:lnTo>
                <a:lnTo>
                  <a:pt x="2821111" y="3378200"/>
                </a:lnTo>
                <a:lnTo>
                  <a:pt x="2825524" y="3378200"/>
                </a:lnTo>
                <a:lnTo>
                  <a:pt x="2830101" y="3365500"/>
                </a:lnTo>
                <a:lnTo>
                  <a:pt x="2894969" y="3365500"/>
                </a:lnTo>
                <a:lnTo>
                  <a:pt x="2865988" y="3378200"/>
                </a:lnTo>
                <a:lnTo>
                  <a:pt x="2844784" y="3390900"/>
                </a:lnTo>
                <a:close/>
              </a:path>
              <a:path w="4495165" h="4419600">
                <a:moveTo>
                  <a:pt x="1153411" y="3390900"/>
                </a:moveTo>
                <a:lnTo>
                  <a:pt x="961924" y="3390900"/>
                </a:lnTo>
                <a:lnTo>
                  <a:pt x="1012601" y="3378200"/>
                </a:lnTo>
                <a:lnTo>
                  <a:pt x="1198304" y="3378200"/>
                </a:lnTo>
                <a:lnTo>
                  <a:pt x="1153411" y="3390900"/>
                </a:lnTo>
                <a:close/>
              </a:path>
              <a:path w="4495165" h="4419600">
                <a:moveTo>
                  <a:pt x="1474809" y="3390900"/>
                </a:moveTo>
                <a:lnTo>
                  <a:pt x="1391913" y="3390900"/>
                </a:lnTo>
                <a:lnTo>
                  <a:pt x="1356382" y="3378200"/>
                </a:lnTo>
                <a:lnTo>
                  <a:pt x="1441818" y="3378200"/>
                </a:lnTo>
                <a:lnTo>
                  <a:pt x="1474809" y="3390900"/>
                </a:lnTo>
                <a:close/>
              </a:path>
              <a:path w="4495165" h="4419600">
                <a:moveTo>
                  <a:pt x="2008035" y="3390900"/>
                </a:moveTo>
                <a:lnTo>
                  <a:pt x="1950393" y="3390900"/>
                </a:lnTo>
                <a:lnTo>
                  <a:pt x="1869987" y="3378200"/>
                </a:lnTo>
                <a:lnTo>
                  <a:pt x="1989877" y="3378200"/>
                </a:lnTo>
                <a:lnTo>
                  <a:pt x="2008035" y="3390900"/>
                </a:lnTo>
                <a:close/>
              </a:path>
              <a:path w="4495165" h="4419600">
                <a:moveTo>
                  <a:pt x="2625385" y="3390900"/>
                </a:moveTo>
                <a:lnTo>
                  <a:pt x="2575942" y="3390900"/>
                </a:lnTo>
                <a:lnTo>
                  <a:pt x="2581556" y="3378200"/>
                </a:lnTo>
                <a:lnTo>
                  <a:pt x="2637488" y="3378200"/>
                </a:lnTo>
                <a:lnTo>
                  <a:pt x="2625385" y="3390900"/>
                </a:lnTo>
                <a:close/>
              </a:path>
              <a:path w="4495165" h="4419600">
                <a:moveTo>
                  <a:pt x="1012058" y="3403600"/>
                </a:moveTo>
                <a:lnTo>
                  <a:pt x="810274" y="3403600"/>
                </a:lnTo>
                <a:lnTo>
                  <a:pt x="860723" y="3390900"/>
                </a:lnTo>
                <a:lnTo>
                  <a:pt x="1063592" y="3390900"/>
                </a:lnTo>
                <a:lnTo>
                  <a:pt x="1012058" y="3403600"/>
                </a:lnTo>
                <a:close/>
              </a:path>
              <a:path w="4495165" h="4419600">
                <a:moveTo>
                  <a:pt x="2069289" y="3403600"/>
                </a:moveTo>
                <a:lnTo>
                  <a:pt x="1977866" y="3403600"/>
                </a:lnTo>
                <a:lnTo>
                  <a:pt x="1968764" y="3390900"/>
                </a:lnTo>
                <a:lnTo>
                  <a:pt x="2038665" y="3390900"/>
                </a:lnTo>
                <a:lnTo>
                  <a:pt x="2069289" y="3403600"/>
                </a:lnTo>
                <a:close/>
              </a:path>
              <a:path w="4495165" h="4419600">
                <a:moveTo>
                  <a:pt x="2556638" y="3416300"/>
                </a:moveTo>
                <a:lnTo>
                  <a:pt x="2490326" y="3416300"/>
                </a:lnTo>
                <a:lnTo>
                  <a:pt x="2504690" y="3403600"/>
                </a:lnTo>
                <a:lnTo>
                  <a:pt x="2533523" y="3403600"/>
                </a:lnTo>
                <a:lnTo>
                  <a:pt x="2547810" y="3390900"/>
                </a:lnTo>
                <a:lnTo>
                  <a:pt x="2598248" y="3390900"/>
                </a:lnTo>
                <a:lnTo>
                  <a:pt x="2591178" y="3403600"/>
                </a:lnTo>
                <a:lnTo>
                  <a:pt x="2556638" y="3416300"/>
                </a:lnTo>
                <a:close/>
              </a:path>
              <a:path w="4495165" h="4419600">
                <a:moveTo>
                  <a:pt x="2803115" y="3403600"/>
                </a:moveTo>
                <a:lnTo>
                  <a:pt x="2751687" y="3403600"/>
                </a:lnTo>
                <a:lnTo>
                  <a:pt x="2773851" y="3390900"/>
                </a:lnTo>
                <a:lnTo>
                  <a:pt x="2823826" y="3390900"/>
                </a:lnTo>
                <a:lnTo>
                  <a:pt x="2803115" y="3403600"/>
                </a:lnTo>
                <a:close/>
              </a:path>
              <a:path w="4495165" h="4419600">
                <a:moveTo>
                  <a:pt x="857505" y="3416300"/>
                </a:moveTo>
                <a:lnTo>
                  <a:pt x="736941" y="3416300"/>
                </a:lnTo>
                <a:lnTo>
                  <a:pt x="773644" y="3403600"/>
                </a:lnTo>
                <a:lnTo>
                  <a:pt x="908979" y="3403600"/>
                </a:lnTo>
                <a:lnTo>
                  <a:pt x="857505" y="3416300"/>
                </a:lnTo>
                <a:close/>
              </a:path>
              <a:path w="4495165" h="4419600">
                <a:moveTo>
                  <a:pt x="2131306" y="3416300"/>
                </a:moveTo>
                <a:lnTo>
                  <a:pt x="2034262" y="3416300"/>
                </a:lnTo>
                <a:lnTo>
                  <a:pt x="2010565" y="3403600"/>
                </a:lnTo>
                <a:lnTo>
                  <a:pt x="2099907" y="3403600"/>
                </a:lnTo>
                <a:lnTo>
                  <a:pt x="2131306" y="3416300"/>
                </a:lnTo>
                <a:close/>
              </a:path>
              <a:path w="4495165" h="4419600">
                <a:moveTo>
                  <a:pt x="2416467" y="3416300"/>
                </a:moveTo>
                <a:lnTo>
                  <a:pt x="2133250" y="3416300"/>
                </a:lnTo>
                <a:lnTo>
                  <a:pt x="2133250" y="3403600"/>
                </a:lnTo>
                <a:lnTo>
                  <a:pt x="2416519" y="3403600"/>
                </a:lnTo>
                <a:lnTo>
                  <a:pt x="2416467" y="3416300"/>
                </a:lnTo>
                <a:close/>
              </a:path>
              <a:path w="4495165" h="4419600">
                <a:moveTo>
                  <a:pt x="2729581" y="3429000"/>
                </a:moveTo>
                <a:lnTo>
                  <a:pt x="2664939" y="3429000"/>
                </a:lnTo>
                <a:lnTo>
                  <a:pt x="2729424" y="3403600"/>
                </a:lnTo>
                <a:lnTo>
                  <a:pt x="2782651" y="3403600"/>
                </a:lnTo>
                <a:lnTo>
                  <a:pt x="2769594" y="3416300"/>
                </a:lnTo>
                <a:lnTo>
                  <a:pt x="2743059" y="3416300"/>
                </a:lnTo>
                <a:lnTo>
                  <a:pt x="2729581" y="3429000"/>
                </a:lnTo>
                <a:close/>
              </a:path>
              <a:path w="4495165" h="4419600">
                <a:moveTo>
                  <a:pt x="782075" y="3429000"/>
                </a:moveTo>
                <a:lnTo>
                  <a:pt x="631516" y="3429000"/>
                </a:lnTo>
                <a:lnTo>
                  <a:pt x="663568" y="3416300"/>
                </a:lnTo>
                <a:lnTo>
                  <a:pt x="806122" y="3416300"/>
                </a:lnTo>
                <a:lnTo>
                  <a:pt x="782075" y="3429000"/>
                </a:lnTo>
                <a:close/>
              </a:path>
              <a:path w="4495165" h="4419600">
                <a:moveTo>
                  <a:pt x="2460658" y="3429000"/>
                </a:moveTo>
                <a:lnTo>
                  <a:pt x="2086574" y="3429000"/>
                </a:lnTo>
                <a:lnTo>
                  <a:pt x="2084473" y="3416300"/>
                </a:lnTo>
                <a:lnTo>
                  <a:pt x="2462130" y="3416300"/>
                </a:lnTo>
                <a:lnTo>
                  <a:pt x="2460658" y="3429000"/>
                </a:lnTo>
                <a:close/>
              </a:path>
              <a:path w="4495165" h="4419600">
                <a:moveTo>
                  <a:pt x="2450989" y="3441700"/>
                </a:moveTo>
                <a:lnTo>
                  <a:pt x="1459578" y="3441700"/>
                </a:lnTo>
                <a:lnTo>
                  <a:pt x="1502311" y="3429000"/>
                </a:lnTo>
                <a:lnTo>
                  <a:pt x="2460658" y="3429000"/>
                </a:lnTo>
                <a:lnTo>
                  <a:pt x="2475736" y="3416300"/>
                </a:lnTo>
                <a:lnTo>
                  <a:pt x="2521596" y="3416300"/>
                </a:lnTo>
                <a:lnTo>
                  <a:pt x="2450989" y="3441700"/>
                </a:lnTo>
                <a:close/>
              </a:path>
              <a:path w="4495165" h="4419600">
                <a:moveTo>
                  <a:pt x="600077" y="3454400"/>
                </a:moveTo>
                <a:lnTo>
                  <a:pt x="480659" y="3454400"/>
                </a:lnTo>
                <a:lnTo>
                  <a:pt x="494277" y="3441700"/>
                </a:lnTo>
                <a:lnTo>
                  <a:pt x="567509" y="3441700"/>
                </a:lnTo>
                <a:lnTo>
                  <a:pt x="599503" y="3429000"/>
                </a:lnTo>
                <a:lnTo>
                  <a:pt x="709913" y="3429000"/>
                </a:lnTo>
                <a:lnTo>
                  <a:pt x="600077" y="3454400"/>
                </a:lnTo>
                <a:close/>
              </a:path>
              <a:path w="4495165" h="4419600">
                <a:moveTo>
                  <a:pt x="2664866" y="3441700"/>
                </a:moveTo>
                <a:lnTo>
                  <a:pt x="2599270" y="3441700"/>
                </a:lnTo>
                <a:lnTo>
                  <a:pt x="2632361" y="3429000"/>
                </a:lnTo>
                <a:lnTo>
                  <a:pt x="2697226" y="3429000"/>
                </a:lnTo>
                <a:lnTo>
                  <a:pt x="2664866" y="3441700"/>
                </a:lnTo>
                <a:close/>
              </a:path>
              <a:path w="4495165" h="4419600">
                <a:moveTo>
                  <a:pt x="1524516" y="3454400"/>
                </a:moveTo>
                <a:lnTo>
                  <a:pt x="1212523" y="3454400"/>
                </a:lnTo>
                <a:lnTo>
                  <a:pt x="1249477" y="3441700"/>
                </a:lnTo>
                <a:lnTo>
                  <a:pt x="1546428" y="3441700"/>
                </a:lnTo>
                <a:lnTo>
                  <a:pt x="1524516" y="3454400"/>
                </a:lnTo>
                <a:close/>
              </a:path>
              <a:path w="4495165" h="4419600">
                <a:moveTo>
                  <a:pt x="2442364" y="3454400"/>
                </a:moveTo>
                <a:lnTo>
                  <a:pt x="2101355" y="3454400"/>
                </a:lnTo>
                <a:lnTo>
                  <a:pt x="2050527" y="3441700"/>
                </a:lnTo>
                <a:lnTo>
                  <a:pt x="2446568" y="3441700"/>
                </a:lnTo>
                <a:lnTo>
                  <a:pt x="2442364" y="3454400"/>
                </a:lnTo>
                <a:close/>
              </a:path>
              <a:path w="4495165" h="4419600">
                <a:moveTo>
                  <a:pt x="2546745" y="3467100"/>
                </a:moveTo>
                <a:lnTo>
                  <a:pt x="2453581" y="3467100"/>
                </a:lnTo>
                <a:lnTo>
                  <a:pt x="2458030" y="3454400"/>
                </a:lnTo>
                <a:lnTo>
                  <a:pt x="2528571" y="3441700"/>
                </a:lnTo>
                <a:lnTo>
                  <a:pt x="2632259" y="3441700"/>
                </a:lnTo>
                <a:lnTo>
                  <a:pt x="2599165" y="3454400"/>
                </a:lnTo>
                <a:lnTo>
                  <a:pt x="2572908" y="3454400"/>
                </a:lnTo>
                <a:lnTo>
                  <a:pt x="2546745" y="3467100"/>
                </a:lnTo>
                <a:close/>
              </a:path>
              <a:path w="4495165" h="4419600">
                <a:moveTo>
                  <a:pt x="435733" y="3479800"/>
                </a:moveTo>
                <a:lnTo>
                  <a:pt x="315448" y="3479800"/>
                </a:lnTo>
                <a:lnTo>
                  <a:pt x="362118" y="3467100"/>
                </a:lnTo>
                <a:lnTo>
                  <a:pt x="391886" y="3467100"/>
                </a:lnTo>
                <a:lnTo>
                  <a:pt x="421585" y="3454400"/>
                </a:lnTo>
                <a:lnTo>
                  <a:pt x="545228" y="3454400"/>
                </a:lnTo>
                <a:lnTo>
                  <a:pt x="435733" y="3479800"/>
                </a:lnTo>
                <a:close/>
              </a:path>
              <a:path w="4495165" h="4419600">
                <a:moveTo>
                  <a:pt x="1283283" y="3467100"/>
                </a:moveTo>
                <a:lnTo>
                  <a:pt x="855207" y="3467100"/>
                </a:lnTo>
                <a:lnTo>
                  <a:pt x="907429" y="3454400"/>
                </a:lnTo>
                <a:lnTo>
                  <a:pt x="1327071" y="3454400"/>
                </a:lnTo>
                <a:lnTo>
                  <a:pt x="1283283" y="3467100"/>
                </a:lnTo>
                <a:close/>
              </a:path>
              <a:path w="4495165" h="4419600">
                <a:moveTo>
                  <a:pt x="2440083" y="3467100"/>
                </a:moveTo>
                <a:lnTo>
                  <a:pt x="2228829" y="3467100"/>
                </a:lnTo>
                <a:lnTo>
                  <a:pt x="2226586" y="3454400"/>
                </a:lnTo>
                <a:lnTo>
                  <a:pt x="2436002" y="3454400"/>
                </a:lnTo>
                <a:lnTo>
                  <a:pt x="2440083" y="3467100"/>
                </a:lnTo>
                <a:close/>
              </a:path>
              <a:path w="4495165" h="4419600">
                <a:moveTo>
                  <a:pt x="967846" y="3479800"/>
                </a:moveTo>
                <a:lnTo>
                  <a:pt x="750924" y="3479800"/>
                </a:lnTo>
                <a:lnTo>
                  <a:pt x="803042" y="3467100"/>
                </a:lnTo>
                <a:lnTo>
                  <a:pt x="1001274" y="3467100"/>
                </a:lnTo>
                <a:lnTo>
                  <a:pt x="967846" y="3479800"/>
                </a:lnTo>
                <a:close/>
              </a:path>
              <a:path w="4495165" h="4419600">
                <a:moveTo>
                  <a:pt x="2463654" y="3479800"/>
                </a:moveTo>
                <a:lnTo>
                  <a:pt x="2180973" y="3479800"/>
                </a:lnTo>
                <a:lnTo>
                  <a:pt x="2218320" y="3467100"/>
                </a:lnTo>
                <a:lnTo>
                  <a:pt x="2494443" y="3467100"/>
                </a:lnTo>
                <a:lnTo>
                  <a:pt x="2463654" y="3479800"/>
                </a:lnTo>
                <a:close/>
              </a:path>
              <a:path w="4495165" h="4419600">
                <a:moveTo>
                  <a:pt x="339920" y="3492500"/>
                </a:moveTo>
                <a:lnTo>
                  <a:pt x="222244" y="3492500"/>
                </a:lnTo>
                <a:lnTo>
                  <a:pt x="268843" y="3479800"/>
                </a:lnTo>
                <a:lnTo>
                  <a:pt x="387868" y="3479800"/>
                </a:lnTo>
                <a:lnTo>
                  <a:pt x="339920" y="3492500"/>
                </a:lnTo>
                <a:close/>
              </a:path>
              <a:path w="4495165" h="4419600">
                <a:moveTo>
                  <a:pt x="803075" y="3492500"/>
                </a:moveTo>
                <a:lnTo>
                  <a:pt x="646782" y="3492500"/>
                </a:lnTo>
                <a:lnTo>
                  <a:pt x="698842" y="3479800"/>
                </a:lnTo>
                <a:lnTo>
                  <a:pt x="819184" y="3479800"/>
                </a:lnTo>
                <a:lnTo>
                  <a:pt x="803075" y="3492500"/>
                </a:lnTo>
                <a:close/>
              </a:path>
              <a:path w="4495165" h="4419600">
                <a:moveTo>
                  <a:pt x="2225219" y="3492500"/>
                </a:moveTo>
                <a:lnTo>
                  <a:pt x="2105532" y="3492500"/>
                </a:lnTo>
                <a:lnTo>
                  <a:pt x="2143391" y="3479800"/>
                </a:lnTo>
                <a:lnTo>
                  <a:pt x="2243481" y="3479800"/>
                </a:lnTo>
                <a:lnTo>
                  <a:pt x="2225219" y="3492500"/>
                </a:lnTo>
                <a:close/>
              </a:path>
              <a:path w="4495165" h="4419600">
                <a:moveTo>
                  <a:pt x="2370647" y="3492500"/>
                </a:moveTo>
                <a:lnTo>
                  <a:pt x="2268123" y="3492500"/>
                </a:lnTo>
                <a:lnTo>
                  <a:pt x="2268133" y="3479800"/>
                </a:lnTo>
                <a:lnTo>
                  <a:pt x="2401820" y="3479800"/>
                </a:lnTo>
                <a:lnTo>
                  <a:pt x="2370647" y="3492500"/>
                </a:lnTo>
                <a:close/>
              </a:path>
              <a:path w="4495165" h="4419600">
                <a:moveTo>
                  <a:pt x="147734" y="3517900"/>
                </a:moveTo>
                <a:lnTo>
                  <a:pt x="63868" y="3517900"/>
                </a:lnTo>
                <a:lnTo>
                  <a:pt x="85456" y="3505200"/>
                </a:lnTo>
                <a:lnTo>
                  <a:pt x="128818" y="3505200"/>
                </a:lnTo>
                <a:lnTo>
                  <a:pt x="175589" y="3492500"/>
                </a:lnTo>
                <a:lnTo>
                  <a:pt x="291911" y="3492500"/>
                </a:lnTo>
                <a:lnTo>
                  <a:pt x="243862" y="3505200"/>
                </a:lnTo>
                <a:lnTo>
                  <a:pt x="147734" y="3517900"/>
                </a:lnTo>
                <a:close/>
              </a:path>
              <a:path w="4495165" h="4419600">
                <a:moveTo>
                  <a:pt x="690425" y="3505200"/>
                </a:moveTo>
                <a:lnTo>
                  <a:pt x="526075" y="3505200"/>
                </a:lnTo>
                <a:lnTo>
                  <a:pt x="556991" y="3492500"/>
                </a:lnTo>
                <a:lnTo>
                  <a:pt x="746673" y="3492500"/>
                </a:lnTo>
                <a:lnTo>
                  <a:pt x="690425" y="3505200"/>
                </a:lnTo>
                <a:close/>
              </a:path>
              <a:path w="4495165" h="4419600">
                <a:moveTo>
                  <a:pt x="1858447" y="3505200"/>
                </a:moveTo>
                <a:lnTo>
                  <a:pt x="1752161" y="3505200"/>
                </a:lnTo>
                <a:lnTo>
                  <a:pt x="1781041" y="3492500"/>
                </a:lnTo>
                <a:lnTo>
                  <a:pt x="1836476" y="3492500"/>
                </a:lnTo>
                <a:lnTo>
                  <a:pt x="1858447" y="3505200"/>
                </a:lnTo>
                <a:close/>
              </a:path>
              <a:path w="4495165" h="4419600">
                <a:moveTo>
                  <a:pt x="2143656" y="3505200"/>
                </a:moveTo>
                <a:lnTo>
                  <a:pt x="1880395" y="3505200"/>
                </a:lnTo>
                <a:lnTo>
                  <a:pt x="1902322" y="3492500"/>
                </a:lnTo>
                <a:lnTo>
                  <a:pt x="2166387" y="3492500"/>
                </a:lnTo>
                <a:lnTo>
                  <a:pt x="2143656" y="3505200"/>
                </a:lnTo>
                <a:close/>
              </a:path>
              <a:path w="4495165" h="4419600">
                <a:moveTo>
                  <a:pt x="2529312" y="4394200"/>
                </a:moveTo>
                <a:lnTo>
                  <a:pt x="2487396" y="4394200"/>
                </a:lnTo>
                <a:lnTo>
                  <a:pt x="2486224" y="4381500"/>
                </a:lnTo>
                <a:lnTo>
                  <a:pt x="2485878" y="4381500"/>
                </a:lnTo>
                <a:lnTo>
                  <a:pt x="2484844" y="4368800"/>
                </a:lnTo>
                <a:lnTo>
                  <a:pt x="2484184" y="4356100"/>
                </a:lnTo>
                <a:lnTo>
                  <a:pt x="2483898" y="4343400"/>
                </a:lnTo>
                <a:lnTo>
                  <a:pt x="2483986" y="4330700"/>
                </a:lnTo>
                <a:lnTo>
                  <a:pt x="2484783" y="4279900"/>
                </a:lnTo>
                <a:lnTo>
                  <a:pt x="2483201" y="4229100"/>
                </a:lnTo>
                <a:lnTo>
                  <a:pt x="2479240" y="4165600"/>
                </a:lnTo>
                <a:lnTo>
                  <a:pt x="2472899" y="4114800"/>
                </a:lnTo>
                <a:lnTo>
                  <a:pt x="2471605" y="4102100"/>
                </a:lnTo>
                <a:lnTo>
                  <a:pt x="2470581" y="4089400"/>
                </a:lnTo>
                <a:lnTo>
                  <a:pt x="2469744" y="4076700"/>
                </a:lnTo>
                <a:lnTo>
                  <a:pt x="2469011" y="4064000"/>
                </a:lnTo>
                <a:lnTo>
                  <a:pt x="2466204" y="4038600"/>
                </a:lnTo>
                <a:lnTo>
                  <a:pt x="2461880" y="4000500"/>
                </a:lnTo>
                <a:lnTo>
                  <a:pt x="2456037" y="3975100"/>
                </a:lnTo>
                <a:lnTo>
                  <a:pt x="2448676" y="3937000"/>
                </a:lnTo>
                <a:lnTo>
                  <a:pt x="2442538" y="3911600"/>
                </a:lnTo>
                <a:lnTo>
                  <a:pt x="2430913" y="3860800"/>
                </a:lnTo>
                <a:lnTo>
                  <a:pt x="2424716" y="3835400"/>
                </a:lnTo>
                <a:lnTo>
                  <a:pt x="2419073" y="3810000"/>
                </a:lnTo>
                <a:lnTo>
                  <a:pt x="2413031" y="3797300"/>
                </a:lnTo>
                <a:lnTo>
                  <a:pt x="2406841" y="3771900"/>
                </a:lnTo>
                <a:lnTo>
                  <a:pt x="2392284" y="3721100"/>
                </a:lnTo>
                <a:lnTo>
                  <a:pt x="2372448" y="3670300"/>
                </a:lnTo>
                <a:lnTo>
                  <a:pt x="2361084" y="3644900"/>
                </a:lnTo>
                <a:lnTo>
                  <a:pt x="2358447" y="3632200"/>
                </a:lnTo>
                <a:lnTo>
                  <a:pt x="2356062" y="3632200"/>
                </a:lnTo>
                <a:lnTo>
                  <a:pt x="2353928" y="3619500"/>
                </a:lnTo>
                <a:lnTo>
                  <a:pt x="2352046" y="3619500"/>
                </a:lnTo>
                <a:lnTo>
                  <a:pt x="2344556" y="3594100"/>
                </a:lnTo>
                <a:lnTo>
                  <a:pt x="2335436" y="3568700"/>
                </a:lnTo>
                <a:lnTo>
                  <a:pt x="2325202" y="3543300"/>
                </a:lnTo>
                <a:lnTo>
                  <a:pt x="2314372" y="3530600"/>
                </a:lnTo>
                <a:lnTo>
                  <a:pt x="2312671" y="3517900"/>
                </a:lnTo>
                <a:lnTo>
                  <a:pt x="2232560" y="3517900"/>
                </a:lnTo>
                <a:lnTo>
                  <a:pt x="2249683" y="3505200"/>
                </a:lnTo>
                <a:lnTo>
                  <a:pt x="2266451" y="3492500"/>
                </a:lnTo>
                <a:lnTo>
                  <a:pt x="2361854" y="3492500"/>
                </a:lnTo>
                <a:lnTo>
                  <a:pt x="2362502" y="3505200"/>
                </a:lnTo>
                <a:lnTo>
                  <a:pt x="2365655" y="3505200"/>
                </a:lnTo>
                <a:lnTo>
                  <a:pt x="2373986" y="3530600"/>
                </a:lnTo>
                <a:lnTo>
                  <a:pt x="2381641" y="3543300"/>
                </a:lnTo>
                <a:lnTo>
                  <a:pt x="2388620" y="3556000"/>
                </a:lnTo>
                <a:lnTo>
                  <a:pt x="2399250" y="3594100"/>
                </a:lnTo>
                <a:lnTo>
                  <a:pt x="2414102" y="3632200"/>
                </a:lnTo>
                <a:lnTo>
                  <a:pt x="2418736" y="3644900"/>
                </a:lnTo>
                <a:lnTo>
                  <a:pt x="2422663" y="3644900"/>
                </a:lnTo>
                <a:lnTo>
                  <a:pt x="2425883" y="3657600"/>
                </a:lnTo>
                <a:lnTo>
                  <a:pt x="2428394" y="3670300"/>
                </a:lnTo>
                <a:lnTo>
                  <a:pt x="2429147" y="3670300"/>
                </a:lnTo>
                <a:lnTo>
                  <a:pt x="2430320" y="3683000"/>
                </a:lnTo>
                <a:lnTo>
                  <a:pt x="2431914" y="3683000"/>
                </a:lnTo>
                <a:lnTo>
                  <a:pt x="2440135" y="3708400"/>
                </a:lnTo>
                <a:lnTo>
                  <a:pt x="2448420" y="3733800"/>
                </a:lnTo>
                <a:lnTo>
                  <a:pt x="2456557" y="3759200"/>
                </a:lnTo>
                <a:lnTo>
                  <a:pt x="2464334" y="3784600"/>
                </a:lnTo>
                <a:lnTo>
                  <a:pt x="2469599" y="3797300"/>
                </a:lnTo>
                <a:lnTo>
                  <a:pt x="2474456" y="3822700"/>
                </a:lnTo>
                <a:lnTo>
                  <a:pt x="2478928" y="3835400"/>
                </a:lnTo>
                <a:lnTo>
                  <a:pt x="2483040" y="3848100"/>
                </a:lnTo>
                <a:lnTo>
                  <a:pt x="2489175" y="3886200"/>
                </a:lnTo>
                <a:lnTo>
                  <a:pt x="2501542" y="3937000"/>
                </a:lnTo>
                <a:lnTo>
                  <a:pt x="2511942" y="3975100"/>
                </a:lnTo>
                <a:lnTo>
                  <a:pt x="2515174" y="3987800"/>
                </a:lnTo>
                <a:lnTo>
                  <a:pt x="2517906" y="4013200"/>
                </a:lnTo>
                <a:lnTo>
                  <a:pt x="2520137" y="4025900"/>
                </a:lnTo>
                <a:lnTo>
                  <a:pt x="2525587" y="4076700"/>
                </a:lnTo>
                <a:lnTo>
                  <a:pt x="2529514" y="4127500"/>
                </a:lnTo>
                <a:lnTo>
                  <a:pt x="2532387" y="4178300"/>
                </a:lnTo>
                <a:lnTo>
                  <a:pt x="2534675" y="4216400"/>
                </a:lnTo>
                <a:lnTo>
                  <a:pt x="2536846" y="4267200"/>
                </a:lnTo>
                <a:lnTo>
                  <a:pt x="2537005" y="4267200"/>
                </a:lnTo>
                <a:lnTo>
                  <a:pt x="2537005" y="4279900"/>
                </a:lnTo>
                <a:lnTo>
                  <a:pt x="2535545" y="4305300"/>
                </a:lnTo>
                <a:lnTo>
                  <a:pt x="2534278" y="4330700"/>
                </a:lnTo>
                <a:lnTo>
                  <a:pt x="2532982" y="4356100"/>
                </a:lnTo>
                <a:lnTo>
                  <a:pt x="2531592" y="4381500"/>
                </a:lnTo>
                <a:lnTo>
                  <a:pt x="2529312" y="4394200"/>
                </a:lnTo>
                <a:close/>
              </a:path>
              <a:path w="4495165" h="4419600">
                <a:moveTo>
                  <a:pt x="577972" y="3517900"/>
                </a:moveTo>
                <a:lnTo>
                  <a:pt x="436273" y="3517900"/>
                </a:lnTo>
                <a:lnTo>
                  <a:pt x="470834" y="3505200"/>
                </a:lnTo>
                <a:lnTo>
                  <a:pt x="634226" y="3505200"/>
                </a:lnTo>
                <a:lnTo>
                  <a:pt x="577972" y="3517900"/>
                </a:lnTo>
                <a:close/>
              </a:path>
              <a:path w="4495165" h="4419600">
                <a:moveTo>
                  <a:pt x="1945297" y="3517900"/>
                </a:moveTo>
                <a:lnTo>
                  <a:pt x="1528200" y="3517900"/>
                </a:lnTo>
                <a:lnTo>
                  <a:pt x="1554730" y="3505200"/>
                </a:lnTo>
                <a:lnTo>
                  <a:pt x="1971758" y="3505200"/>
                </a:lnTo>
                <a:lnTo>
                  <a:pt x="1945297" y="3517900"/>
                </a:lnTo>
                <a:close/>
              </a:path>
              <a:path w="4495165" h="4419600">
                <a:moveTo>
                  <a:pt x="3597" y="3543300"/>
                </a:moveTo>
                <a:lnTo>
                  <a:pt x="0" y="3543300"/>
                </a:lnTo>
                <a:lnTo>
                  <a:pt x="0" y="3530600"/>
                </a:lnTo>
                <a:lnTo>
                  <a:pt x="42329" y="3517900"/>
                </a:lnTo>
                <a:lnTo>
                  <a:pt x="123687" y="3517900"/>
                </a:lnTo>
                <a:lnTo>
                  <a:pt x="99669" y="3530600"/>
                </a:lnTo>
                <a:lnTo>
                  <a:pt x="51997" y="3530600"/>
                </a:lnTo>
                <a:lnTo>
                  <a:pt x="3597" y="3543300"/>
                </a:lnTo>
                <a:close/>
              </a:path>
              <a:path w="4495165" h="4419600">
                <a:moveTo>
                  <a:pt x="486386" y="3530600"/>
                </a:moveTo>
                <a:lnTo>
                  <a:pt x="333113" y="3530600"/>
                </a:lnTo>
                <a:lnTo>
                  <a:pt x="367408" y="3517900"/>
                </a:lnTo>
                <a:lnTo>
                  <a:pt x="503582" y="3517900"/>
                </a:lnTo>
                <a:lnTo>
                  <a:pt x="486386" y="3530600"/>
                </a:lnTo>
                <a:close/>
              </a:path>
              <a:path w="4495165" h="4419600">
                <a:moveTo>
                  <a:pt x="1762672" y="3530600"/>
                </a:moveTo>
                <a:lnTo>
                  <a:pt x="1368085" y="3530600"/>
                </a:lnTo>
                <a:lnTo>
                  <a:pt x="1416326" y="3517900"/>
                </a:lnTo>
                <a:lnTo>
                  <a:pt x="1812773" y="3517900"/>
                </a:lnTo>
                <a:lnTo>
                  <a:pt x="1762672" y="3530600"/>
                </a:lnTo>
                <a:close/>
              </a:path>
              <a:path w="4495165" h="4419600">
                <a:moveTo>
                  <a:pt x="1476701" y="4000500"/>
                </a:moveTo>
                <a:lnTo>
                  <a:pt x="1435998" y="4000500"/>
                </a:lnTo>
                <a:lnTo>
                  <a:pt x="1442502" y="3987800"/>
                </a:lnTo>
                <a:lnTo>
                  <a:pt x="1468921" y="3987800"/>
                </a:lnTo>
                <a:lnTo>
                  <a:pt x="1488142" y="3975100"/>
                </a:lnTo>
                <a:lnTo>
                  <a:pt x="1506779" y="3962400"/>
                </a:lnTo>
                <a:lnTo>
                  <a:pt x="1524832" y="3962400"/>
                </a:lnTo>
                <a:lnTo>
                  <a:pt x="1543838" y="3949700"/>
                </a:lnTo>
                <a:lnTo>
                  <a:pt x="1602441" y="3911600"/>
                </a:lnTo>
                <a:lnTo>
                  <a:pt x="1623152" y="3898900"/>
                </a:lnTo>
                <a:lnTo>
                  <a:pt x="1643958" y="3898900"/>
                </a:lnTo>
                <a:lnTo>
                  <a:pt x="1685672" y="3873500"/>
                </a:lnTo>
                <a:lnTo>
                  <a:pt x="1707302" y="3860800"/>
                </a:lnTo>
                <a:lnTo>
                  <a:pt x="1770427" y="3822700"/>
                </a:lnTo>
                <a:lnTo>
                  <a:pt x="1788468" y="3822700"/>
                </a:lnTo>
                <a:lnTo>
                  <a:pt x="1825535" y="3797300"/>
                </a:lnTo>
                <a:lnTo>
                  <a:pt x="1862181" y="3771900"/>
                </a:lnTo>
                <a:lnTo>
                  <a:pt x="1880239" y="3771900"/>
                </a:lnTo>
                <a:lnTo>
                  <a:pt x="1916292" y="3746500"/>
                </a:lnTo>
                <a:lnTo>
                  <a:pt x="1930344" y="3733800"/>
                </a:lnTo>
                <a:lnTo>
                  <a:pt x="1944259" y="3733800"/>
                </a:lnTo>
                <a:lnTo>
                  <a:pt x="1957996" y="3721100"/>
                </a:lnTo>
                <a:lnTo>
                  <a:pt x="1971516" y="3708400"/>
                </a:lnTo>
                <a:lnTo>
                  <a:pt x="1988768" y="3695700"/>
                </a:lnTo>
                <a:lnTo>
                  <a:pt x="2006209" y="3695700"/>
                </a:lnTo>
                <a:lnTo>
                  <a:pt x="2041664" y="3670300"/>
                </a:lnTo>
                <a:lnTo>
                  <a:pt x="2070544" y="3657600"/>
                </a:lnTo>
                <a:lnTo>
                  <a:pt x="2098938" y="3632200"/>
                </a:lnTo>
                <a:lnTo>
                  <a:pt x="2126846" y="3619500"/>
                </a:lnTo>
                <a:lnTo>
                  <a:pt x="2154268" y="3594100"/>
                </a:lnTo>
                <a:lnTo>
                  <a:pt x="2164464" y="3594100"/>
                </a:lnTo>
                <a:lnTo>
                  <a:pt x="2170031" y="3581400"/>
                </a:lnTo>
                <a:lnTo>
                  <a:pt x="2187131" y="3581400"/>
                </a:lnTo>
                <a:lnTo>
                  <a:pt x="2203213" y="3568700"/>
                </a:lnTo>
                <a:lnTo>
                  <a:pt x="2218546" y="3556000"/>
                </a:lnTo>
                <a:lnTo>
                  <a:pt x="2233505" y="3543300"/>
                </a:lnTo>
                <a:lnTo>
                  <a:pt x="2184644" y="3543300"/>
                </a:lnTo>
                <a:lnTo>
                  <a:pt x="2190109" y="3530600"/>
                </a:lnTo>
                <a:lnTo>
                  <a:pt x="2195831" y="3530600"/>
                </a:lnTo>
                <a:lnTo>
                  <a:pt x="2214727" y="3517900"/>
                </a:lnTo>
                <a:lnTo>
                  <a:pt x="2287889" y="3517900"/>
                </a:lnTo>
                <a:lnTo>
                  <a:pt x="2262354" y="3543300"/>
                </a:lnTo>
                <a:lnTo>
                  <a:pt x="2235854" y="3568700"/>
                </a:lnTo>
                <a:lnTo>
                  <a:pt x="2208390" y="3581400"/>
                </a:lnTo>
                <a:lnTo>
                  <a:pt x="2179962" y="3606800"/>
                </a:lnTo>
                <a:lnTo>
                  <a:pt x="2166440" y="3606800"/>
                </a:lnTo>
                <a:lnTo>
                  <a:pt x="2153361" y="3619500"/>
                </a:lnTo>
                <a:lnTo>
                  <a:pt x="2140105" y="3632200"/>
                </a:lnTo>
                <a:lnTo>
                  <a:pt x="2126051" y="3632200"/>
                </a:lnTo>
                <a:lnTo>
                  <a:pt x="2101371" y="3657600"/>
                </a:lnTo>
                <a:lnTo>
                  <a:pt x="2049529" y="3683000"/>
                </a:lnTo>
                <a:lnTo>
                  <a:pt x="2024849" y="3695700"/>
                </a:lnTo>
                <a:lnTo>
                  <a:pt x="1997839" y="3721100"/>
                </a:lnTo>
                <a:lnTo>
                  <a:pt x="1945335" y="3746500"/>
                </a:lnTo>
                <a:lnTo>
                  <a:pt x="1917763" y="3771900"/>
                </a:lnTo>
                <a:lnTo>
                  <a:pt x="1888227" y="3784600"/>
                </a:lnTo>
                <a:lnTo>
                  <a:pt x="1857829" y="3797300"/>
                </a:lnTo>
                <a:lnTo>
                  <a:pt x="1826987" y="3822700"/>
                </a:lnTo>
                <a:lnTo>
                  <a:pt x="1796121" y="3835400"/>
                </a:lnTo>
                <a:lnTo>
                  <a:pt x="1785065" y="3835400"/>
                </a:lnTo>
                <a:lnTo>
                  <a:pt x="1747440" y="3860800"/>
                </a:lnTo>
                <a:lnTo>
                  <a:pt x="1713718" y="3873500"/>
                </a:lnTo>
                <a:lnTo>
                  <a:pt x="1679384" y="3898900"/>
                </a:lnTo>
                <a:lnTo>
                  <a:pt x="1645160" y="3911600"/>
                </a:lnTo>
                <a:lnTo>
                  <a:pt x="1630845" y="3924300"/>
                </a:lnTo>
                <a:lnTo>
                  <a:pt x="1616398" y="3924300"/>
                </a:lnTo>
                <a:lnTo>
                  <a:pt x="1587360" y="3937000"/>
                </a:lnTo>
                <a:lnTo>
                  <a:pt x="1581656" y="3949700"/>
                </a:lnTo>
                <a:lnTo>
                  <a:pt x="1570966" y="3949700"/>
                </a:lnTo>
                <a:lnTo>
                  <a:pt x="1548501" y="3962400"/>
                </a:lnTo>
                <a:lnTo>
                  <a:pt x="1524838" y="3975100"/>
                </a:lnTo>
                <a:lnTo>
                  <a:pt x="1476701" y="4000500"/>
                </a:lnTo>
                <a:close/>
              </a:path>
              <a:path w="4495165" h="4419600">
                <a:moveTo>
                  <a:pt x="190608" y="3568700"/>
                </a:moveTo>
                <a:lnTo>
                  <a:pt x="105121" y="3568700"/>
                </a:lnTo>
                <a:lnTo>
                  <a:pt x="255094" y="3530600"/>
                </a:lnTo>
                <a:lnTo>
                  <a:pt x="438173" y="3530600"/>
                </a:lnTo>
                <a:lnTo>
                  <a:pt x="341707" y="3543300"/>
                </a:lnTo>
                <a:lnTo>
                  <a:pt x="293494" y="3543300"/>
                </a:lnTo>
                <a:lnTo>
                  <a:pt x="259087" y="3556000"/>
                </a:lnTo>
                <a:lnTo>
                  <a:pt x="224778" y="3556000"/>
                </a:lnTo>
                <a:lnTo>
                  <a:pt x="190608" y="3568700"/>
                </a:lnTo>
                <a:close/>
              </a:path>
              <a:path w="4495165" h="4419600">
                <a:moveTo>
                  <a:pt x="1421878" y="3543300"/>
                </a:moveTo>
                <a:lnTo>
                  <a:pt x="1223066" y="3543300"/>
                </a:lnTo>
                <a:lnTo>
                  <a:pt x="1271425" y="3530600"/>
                </a:lnTo>
                <a:lnTo>
                  <a:pt x="1432195" y="3530600"/>
                </a:lnTo>
                <a:lnTo>
                  <a:pt x="1421878" y="3543300"/>
                </a:lnTo>
                <a:close/>
              </a:path>
              <a:path w="4495165" h="4419600">
                <a:moveTo>
                  <a:pt x="1446262" y="3543300"/>
                </a:moveTo>
                <a:lnTo>
                  <a:pt x="1437027" y="3543300"/>
                </a:lnTo>
                <a:lnTo>
                  <a:pt x="1434715" y="3530600"/>
                </a:lnTo>
                <a:lnTo>
                  <a:pt x="1448274" y="3530600"/>
                </a:lnTo>
                <a:lnTo>
                  <a:pt x="1446262" y="3543300"/>
                </a:lnTo>
                <a:close/>
              </a:path>
              <a:path w="4495165" h="4419600">
                <a:moveTo>
                  <a:pt x="1662545" y="3543300"/>
                </a:moveTo>
                <a:lnTo>
                  <a:pt x="1452193" y="3543300"/>
                </a:lnTo>
                <a:lnTo>
                  <a:pt x="1450267" y="3530600"/>
                </a:lnTo>
                <a:lnTo>
                  <a:pt x="1712595" y="3530600"/>
                </a:lnTo>
                <a:lnTo>
                  <a:pt x="1662545" y="3543300"/>
                </a:lnTo>
                <a:close/>
              </a:path>
              <a:path w="4495165" h="4419600">
                <a:moveTo>
                  <a:pt x="1082318" y="3568700"/>
                </a:moveTo>
                <a:lnTo>
                  <a:pt x="837676" y="3568700"/>
                </a:lnTo>
                <a:lnTo>
                  <a:pt x="995029" y="3556000"/>
                </a:lnTo>
                <a:lnTo>
                  <a:pt x="1089182" y="3543300"/>
                </a:lnTo>
                <a:lnTo>
                  <a:pt x="1339261" y="3543300"/>
                </a:lnTo>
                <a:lnTo>
                  <a:pt x="1287526" y="3556000"/>
                </a:lnTo>
                <a:lnTo>
                  <a:pt x="1133096" y="3556000"/>
                </a:lnTo>
                <a:lnTo>
                  <a:pt x="1082318" y="3568700"/>
                </a:lnTo>
                <a:close/>
              </a:path>
              <a:path w="4495165" h="4419600">
                <a:moveTo>
                  <a:pt x="1512589" y="3556000"/>
                </a:moveTo>
                <a:lnTo>
                  <a:pt x="1406553" y="3556000"/>
                </a:lnTo>
                <a:lnTo>
                  <a:pt x="1415088" y="3543300"/>
                </a:lnTo>
                <a:lnTo>
                  <a:pt x="1562539" y="3543300"/>
                </a:lnTo>
                <a:lnTo>
                  <a:pt x="1512589" y="3556000"/>
                </a:lnTo>
                <a:close/>
              </a:path>
              <a:path w="4495165" h="4419600">
                <a:moveTo>
                  <a:pt x="2176914" y="3568700"/>
                </a:moveTo>
                <a:lnTo>
                  <a:pt x="2144722" y="3568700"/>
                </a:lnTo>
                <a:lnTo>
                  <a:pt x="2167754" y="3543300"/>
                </a:lnTo>
                <a:lnTo>
                  <a:pt x="2202258" y="3543300"/>
                </a:lnTo>
                <a:lnTo>
                  <a:pt x="2189196" y="3556000"/>
                </a:lnTo>
                <a:lnTo>
                  <a:pt x="2176914" y="3568700"/>
                </a:lnTo>
                <a:close/>
              </a:path>
              <a:path w="4495165" h="4419600">
                <a:moveTo>
                  <a:pt x="1248968" y="3594100"/>
                </a:moveTo>
                <a:lnTo>
                  <a:pt x="1122201" y="3594100"/>
                </a:lnTo>
                <a:lnTo>
                  <a:pt x="1168893" y="3581400"/>
                </a:lnTo>
                <a:lnTo>
                  <a:pt x="1216389" y="3581400"/>
                </a:lnTo>
                <a:lnTo>
                  <a:pt x="1263914" y="3568700"/>
                </a:lnTo>
                <a:lnTo>
                  <a:pt x="1311456" y="3568700"/>
                </a:lnTo>
                <a:lnTo>
                  <a:pt x="1359006" y="3556000"/>
                </a:lnTo>
                <a:lnTo>
                  <a:pt x="1459816" y="3556000"/>
                </a:lnTo>
                <a:lnTo>
                  <a:pt x="1407092" y="3568700"/>
                </a:lnTo>
                <a:lnTo>
                  <a:pt x="1301674" y="3581400"/>
                </a:lnTo>
                <a:lnTo>
                  <a:pt x="1248968" y="3594100"/>
                </a:lnTo>
                <a:close/>
              </a:path>
              <a:path w="4495165" h="4419600">
                <a:moveTo>
                  <a:pt x="1966840" y="3568700"/>
                </a:moveTo>
                <a:lnTo>
                  <a:pt x="1935675" y="3568700"/>
                </a:lnTo>
                <a:lnTo>
                  <a:pt x="1966525" y="3556000"/>
                </a:lnTo>
                <a:lnTo>
                  <a:pt x="1966840" y="3568700"/>
                </a:lnTo>
                <a:close/>
              </a:path>
              <a:path w="4495165" h="4419600">
                <a:moveTo>
                  <a:pt x="126122" y="3581400"/>
                </a:moveTo>
                <a:lnTo>
                  <a:pt x="25791" y="3581400"/>
                </a:lnTo>
                <a:lnTo>
                  <a:pt x="65569" y="3568700"/>
                </a:lnTo>
                <a:lnTo>
                  <a:pt x="156614" y="3568700"/>
                </a:lnTo>
                <a:lnTo>
                  <a:pt x="126122" y="3581400"/>
                </a:lnTo>
                <a:close/>
              </a:path>
              <a:path w="4495165" h="4419600">
                <a:moveTo>
                  <a:pt x="879452" y="3581400"/>
                </a:moveTo>
                <a:lnTo>
                  <a:pt x="669295" y="3581400"/>
                </a:lnTo>
                <a:lnTo>
                  <a:pt x="699263" y="3568700"/>
                </a:lnTo>
                <a:lnTo>
                  <a:pt x="930185" y="3568700"/>
                </a:lnTo>
                <a:lnTo>
                  <a:pt x="879452" y="3581400"/>
                </a:lnTo>
                <a:close/>
              </a:path>
              <a:path w="4495165" h="4419600">
                <a:moveTo>
                  <a:pt x="1923044" y="3581400"/>
                </a:moveTo>
                <a:lnTo>
                  <a:pt x="1847767" y="3581400"/>
                </a:lnTo>
                <a:lnTo>
                  <a:pt x="1886534" y="3568700"/>
                </a:lnTo>
                <a:lnTo>
                  <a:pt x="1940959" y="3568700"/>
                </a:lnTo>
                <a:lnTo>
                  <a:pt x="1923044" y="3581400"/>
                </a:lnTo>
                <a:close/>
              </a:path>
              <a:path w="4495165" h="4419600">
                <a:moveTo>
                  <a:pt x="2156046" y="3581400"/>
                </a:moveTo>
                <a:lnTo>
                  <a:pt x="2121061" y="3581400"/>
                </a:lnTo>
                <a:lnTo>
                  <a:pt x="2133039" y="3568700"/>
                </a:lnTo>
                <a:lnTo>
                  <a:pt x="2166643" y="3568700"/>
                </a:lnTo>
                <a:lnTo>
                  <a:pt x="2156046" y="3581400"/>
                </a:lnTo>
                <a:close/>
              </a:path>
              <a:path w="4495165" h="4419600">
                <a:moveTo>
                  <a:pt x="0" y="3606800"/>
                </a:moveTo>
                <a:lnTo>
                  <a:pt x="0" y="3581400"/>
                </a:lnTo>
                <a:lnTo>
                  <a:pt x="95570" y="3581400"/>
                </a:lnTo>
                <a:lnTo>
                  <a:pt x="64960" y="3594100"/>
                </a:lnTo>
                <a:lnTo>
                  <a:pt x="34290" y="3594100"/>
                </a:lnTo>
                <a:lnTo>
                  <a:pt x="0" y="3606800"/>
                </a:lnTo>
                <a:close/>
              </a:path>
              <a:path w="4495165" h="4419600">
                <a:moveTo>
                  <a:pt x="727288" y="3594100"/>
                </a:moveTo>
                <a:lnTo>
                  <a:pt x="555502" y="3594100"/>
                </a:lnTo>
                <a:lnTo>
                  <a:pt x="593420" y="3581400"/>
                </a:lnTo>
                <a:lnTo>
                  <a:pt x="777982" y="3581400"/>
                </a:lnTo>
                <a:lnTo>
                  <a:pt x="727288" y="3594100"/>
                </a:lnTo>
                <a:close/>
              </a:path>
              <a:path w="4495165" h="4419600">
                <a:moveTo>
                  <a:pt x="1823721" y="3606800"/>
                </a:moveTo>
                <a:lnTo>
                  <a:pt x="1704253" y="3606800"/>
                </a:lnTo>
                <a:lnTo>
                  <a:pt x="1737489" y="3594100"/>
                </a:lnTo>
                <a:lnTo>
                  <a:pt x="1770532" y="3594100"/>
                </a:lnTo>
                <a:lnTo>
                  <a:pt x="1809108" y="3581400"/>
                </a:lnTo>
                <a:lnTo>
                  <a:pt x="1887077" y="3581400"/>
                </a:lnTo>
                <a:lnTo>
                  <a:pt x="1823721" y="3606800"/>
                </a:lnTo>
                <a:close/>
              </a:path>
              <a:path w="4495165" h="4419600">
                <a:moveTo>
                  <a:pt x="2133880" y="3594100"/>
                </a:moveTo>
                <a:lnTo>
                  <a:pt x="2096907" y="3594100"/>
                </a:lnTo>
                <a:lnTo>
                  <a:pt x="2108934" y="3581400"/>
                </a:lnTo>
                <a:lnTo>
                  <a:pt x="2145126" y="3581400"/>
                </a:lnTo>
                <a:lnTo>
                  <a:pt x="2133880" y="3594100"/>
                </a:lnTo>
                <a:close/>
              </a:path>
              <a:path w="4495165" h="4419600">
                <a:moveTo>
                  <a:pt x="527207" y="3606800"/>
                </a:moveTo>
                <a:lnTo>
                  <a:pt x="419688" y="3606800"/>
                </a:lnTo>
                <a:lnTo>
                  <a:pt x="468582" y="3594100"/>
                </a:lnTo>
                <a:lnTo>
                  <a:pt x="676652" y="3594100"/>
                </a:lnTo>
                <a:lnTo>
                  <a:pt x="527207" y="3606800"/>
                </a:lnTo>
                <a:close/>
              </a:path>
              <a:path w="4495165" h="4419600">
                <a:moveTo>
                  <a:pt x="1143576" y="3606800"/>
                </a:moveTo>
                <a:lnTo>
                  <a:pt x="981673" y="3606800"/>
                </a:lnTo>
                <a:lnTo>
                  <a:pt x="1028553" y="3594100"/>
                </a:lnTo>
                <a:lnTo>
                  <a:pt x="1196282" y="3594100"/>
                </a:lnTo>
                <a:lnTo>
                  <a:pt x="1143576" y="3606800"/>
                </a:lnTo>
                <a:close/>
              </a:path>
              <a:path w="4495165" h="4419600">
                <a:moveTo>
                  <a:pt x="1991985" y="3670300"/>
                </a:moveTo>
                <a:lnTo>
                  <a:pt x="1958399" y="3670300"/>
                </a:lnTo>
                <a:lnTo>
                  <a:pt x="1987275" y="3657600"/>
                </a:lnTo>
                <a:lnTo>
                  <a:pt x="2003858" y="3644900"/>
                </a:lnTo>
                <a:lnTo>
                  <a:pt x="2037093" y="3632200"/>
                </a:lnTo>
                <a:lnTo>
                  <a:pt x="2049484" y="3619500"/>
                </a:lnTo>
                <a:lnTo>
                  <a:pt x="2061636" y="3619500"/>
                </a:lnTo>
                <a:lnTo>
                  <a:pt x="2073549" y="3606800"/>
                </a:lnTo>
                <a:lnTo>
                  <a:pt x="2085224" y="3594100"/>
                </a:lnTo>
                <a:lnTo>
                  <a:pt x="2121596" y="3594100"/>
                </a:lnTo>
                <a:lnTo>
                  <a:pt x="2115642" y="3606800"/>
                </a:lnTo>
                <a:lnTo>
                  <a:pt x="2109814" y="3606800"/>
                </a:lnTo>
                <a:lnTo>
                  <a:pt x="2088760" y="3619500"/>
                </a:lnTo>
                <a:lnTo>
                  <a:pt x="2066741" y="3632200"/>
                </a:lnTo>
                <a:lnTo>
                  <a:pt x="2021224" y="3657600"/>
                </a:lnTo>
                <a:lnTo>
                  <a:pt x="2006480" y="3657600"/>
                </a:lnTo>
                <a:lnTo>
                  <a:pt x="1991985" y="3670300"/>
                </a:lnTo>
                <a:close/>
              </a:path>
              <a:path w="4495165" h="4419600">
                <a:moveTo>
                  <a:pt x="439825" y="3619500"/>
                </a:moveTo>
                <a:lnTo>
                  <a:pt x="273232" y="3619500"/>
                </a:lnTo>
                <a:lnTo>
                  <a:pt x="322032" y="3606800"/>
                </a:lnTo>
                <a:lnTo>
                  <a:pt x="483523" y="3606800"/>
                </a:lnTo>
                <a:lnTo>
                  <a:pt x="439825" y="3619500"/>
                </a:lnTo>
                <a:close/>
              </a:path>
              <a:path w="4495165" h="4419600">
                <a:moveTo>
                  <a:pt x="1046008" y="3619500"/>
                </a:moveTo>
                <a:lnTo>
                  <a:pt x="839841" y="3619500"/>
                </a:lnTo>
                <a:lnTo>
                  <a:pt x="887326" y="3606800"/>
                </a:lnTo>
                <a:lnTo>
                  <a:pt x="1090811" y="3606800"/>
                </a:lnTo>
                <a:lnTo>
                  <a:pt x="1046008" y="3619500"/>
                </a:lnTo>
                <a:close/>
              </a:path>
              <a:path w="4495165" h="4419600">
                <a:moveTo>
                  <a:pt x="1760444" y="3619500"/>
                </a:moveTo>
                <a:lnTo>
                  <a:pt x="1607923" y="3619500"/>
                </a:lnTo>
                <a:lnTo>
                  <a:pt x="1637699" y="3606800"/>
                </a:lnTo>
                <a:lnTo>
                  <a:pt x="1792038" y="3606800"/>
                </a:lnTo>
                <a:lnTo>
                  <a:pt x="1760444" y="3619500"/>
                </a:lnTo>
                <a:close/>
              </a:path>
              <a:path w="4495165" h="4419600">
                <a:moveTo>
                  <a:pt x="297520" y="3644900"/>
                </a:moveTo>
                <a:lnTo>
                  <a:pt x="28352" y="3644900"/>
                </a:lnTo>
                <a:lnTo>
                  <a:pt x="77536" y="3632200"/>
                </a:lnTo>
                <a:lnTo>
                  <a:pt x="175593" y="3632200"/>
                </a:lnTo>
                <a:lnTo>
                  <a:pt x="224426" y="3619500"/>
                </a:lnTo>
                <a:lnTo>
                  <a:pt x="362807" y="3619500"/>
                </a:lnTo>
                <a:lnTo>
                  <a:pt x="297520" y="3644900"/>
                </a:lnTo>
                <a:close/>
              </a:path>
              <a:path w="4495165" h="4419600">
                <a:moveTo>
                  <a:pt x="789361" y="3644900"/>
                </a:moveTo>
                <a:lnTo>
                  <a:pt x="602750" y="3644900"/>
                </a:lnTo>
                <a:lnTo>
                  <a:pt x="649854" y="3632200"/>
                </a:lnTo>
                <a:lnTo>
                  <a:pt x="792349" y="3619500"/>
                </a:lnTo>
                <a:lnTo>
                  <a:pt x="1001156" y="3619500"/>
                </a:lnTo>
                <a:lnTo>
                  <a:pt x="911423" y="3632200"/>
                </a:lnTo>
                <a:lnTo>
                  <a:pt x="845763" y="3632200"/>
                </a:lnTo>
                <a:lnTo>
                  <a:pt x="789361" y="3644900"/>
                </a:lnTo>
                <a:close/>
              </a:path>
              <a:path w="4495165" h="4419600">
                <a:moveTo>
                  <a:pt x="1648943" y="3644900"/>
                </a:moveTo>
                <a:lnTo>
                  <a:pt x="1413585" y="3644900"/>
                </a:lnTo>
                <a:lnTo>
                  <a:pt x="1466138" y="3632200"/>
                </a:lnTo>
                <a:lnTo>
                  <a:pt x="1518684" y="3632200"/>
                </a:lnTo>
                <a:lnTo>
                  <a:pt x="1548431" y="3619500"/>
                </a:lnTo>
                <a:lnTo>
                  <a:pt x="1732433" y="3619500"/>
                </a:lnTo>
                <a:lnTo>
                  <a:pt x="1676983" y="3632200"/>
                </a:lnTo>
                <a:lnTo>
                  <a:pt x="1648943" y="3644900"/>
                </a:lnTo>
                <a:close/>
              </a:path>
              <a:path w="4495165" h="4419600">
                <a:moveTo>
                  <a:pt x="135912" y="3657600"/>
                </a:moveTo>
                <a:lnTo>
                  <a:pt x="0" y="3657600"/>
                </a:lnTo>
                <a:lnTo>
                  <a:pt x="0" y="3644900"/>
                </a:lnTo>
                <a:lnTo>
                  <a:pt x="140903" y="3644900"/>
                </a:lnTo>
                <a:lnTo>
                  <a:pt x="135912" y="3657600"/>
                </a:lnTo>
                <a:close/>
              </a:path>
              <a:path w="4495165" h="4419600">
                <a:moveTo>
                  <a:pt x="252206" y="3657600"/>
                </a:moveTo>
                <a:lnTo>
                  <a:pt x="147104" y="3657600"/>
                </a:lnTo>
                <a:lnTo>
                  <a:pt x="145633" y="3644900"/>
                </a:lnTo>
                <a:lnTo>
                  <a:pt x="258903" y="3644900"/>
                </a:lnTo>
                <a:lnTo>
                  <a:pt x="252206" y="3657600"/>
                </a:lnTo>
                <a:close/>
              </a:path>
              <a:path w="4495165" h="4419600">
                <a:moveTo>
                  <a:pt x="654710" y="3657600"/>
                </a:moveTo>
                <a:lnTo>
                  <a:pt x="461743" y="3657600"/>
                </a:lnTo>
                <a:lnTo>
                  <a:pt x="508640" y="3644900"/>
                </a:lnTo>
                <a:lnTo>
                  <a:pt x="720317" y="3644900"/>
                </a:lnTo>
                <a:lnTo>
                  <a:pt x="654710" y="3657600"/>
                </a:lnTo>
                <a:close/>
              </a:path>
              <a:path w="4495165" h="4419600">
                <a:moveTo>
                  <a:pt x="1295264" y="3683000"/>
                </a:moveTo>
                <a:lnTo>
                  <a:pt x="1152737" y="3683000"/>
                </a:lnTo>
                <a:lnTo>
                  <a:pt x="1203152" y="3670300"/>
                </a:lnTo>
                <a:lnTo>
                  <a:pt x="1255808" y="3670300"/>
                </a:lnTo>
                <a:lnTo>
                  <a:pt x="1361017" y="3644900"/>
                </a:lnTo>
                <a:lnTo>
                  <a:pt x="1488353" y="3644900"/>
                </a:lnTo>
                <a:lnTo>
                  <a:pt x="1455184" y="3657600"/>
                </a:lnTo>
                <a:lnTo>
                  <a:pt x="1422054" y="3657600"/>
                </a:lnTo>
                <a:lnTo>
                  <a:pt x="1379778" y="3670300"/>
                </a:lnTo>
                <a:lnTo>
                  <a:pt x="1295264" y="3683000"/>
                </a:lnTo>
                <a:close/>
              </a:path>
              <a:path w="4495165" h="4419600">
                <a:moveTo>
                  <a:pt x="1613292" y="3657600"/>
                </a:moveTo>
                <a:lnTo>
                  <a:pt x="1548633" y="3657600"/>
                </a:lnTo>
                <a:lnTo>
                  <a:pt x="1555078" y="3644900"/>
                </a:lnTo>
                <a:lnTo>
                  <a:pt x="1631014" y="3644900"/>
                </a:lnTo>
                <a:lnTo>
                  <a:pt x="1613292" y="3657600"/>
                </a:lnTo>
                <a:close/>
              </a:path>
              <a:path w="4495165" h="4419600">
                <a:moveTo>
                  <a:pt x="1892795" y="3657600"/>
                </a:moveTo>
                <a:lnTo>
                  <a:pt x="1840928" y="3657600"/>
                </a:lnTo>
                <a:lnTo>
                  <a:pt x="1872997" y="3644900"/>
                </a:lnTo>
                <a:lnTo>
                  <a:pt x="1899110" y="3644900"/>
                </a:lnTo>
                <a:lnTo>
                  <a:pt x="1892795" y="3657600"/>
                </a:lnTo>
                <a:close/>
              </a:path>
              <a:path w="4495165" h="4419600">
                <a:moveTo>
                  <a:pt x="186436" y="3670300"/>
                </a:moveTo>
                <a:lnTo>
                  <a:pt x="99025" y="3670300"/>
                </a:lnTo>
                <a:lnTo>
                  <a:pt x="105179" y="3657600"/>
                </a:lnTo>
                <a:lnTo>
                  <a:pt x="238637" y="3657600"/>
                </a:lnTo>
                <a:lnTo>
                  <a:pt x="186436" y="3670300"/>
                </a:lnTo>
                <a:close/>
              </a:path>
              <a:path w="4495165" h="4419600">
                <a:moveTo>
                  <a:pt x="540869" y="3670300"/>
                </a:moveTo>
                <a:lnTo>
                  <a:pt x="397783" y="3670300"/>
                </a:lnTo>
                <a:lnTo>
                  <a:pt x="429773" y="3657600"/>
                </a:lnTo>
                <a:lnTo>
                  <a:pt x="561526" y="3657600"/>
                </a:lnTo>
                <a:lnTo>
                  <a:pt x="540869" y="3670300"/>
                </a:lnTo>
                <a:close/>
              </a:path>
              <a:path w="4495165" h="4419600">
                <a:moveTo>
                  <a:pt x="1577797" y="3670300"/>
                </a:moveTo>
                <a:lnTo>
                  <a:pt x="1488103" y="3670300"/>
                </a:lnTo>
                <a:lnTo>
                  <a:pt x="1514816" y="3657600"/>
                </a:lnTo>
                <a:lnTo>
                  <a:pt x="1595609" y="3657600"/>
                </a:lnTo>
                <a:lnTo>
                  <a:pt x="1577797" y="3670300"/>
                </a:lnTo>
                <a:close/>
              </a:path>
              <a:path w="4495165" h="4419600">
                <a:moveTo>
                  <a:pt x="1832798" y="3670300"/>
                </a:moveTo>
                <a:lnTo>
                  <a:pt x="1777521" y="3670300"/>
                </a:lnTo>
                <a:lnTo>
                  <a:pt x="1809103" y="3657600"/>
                </a:lnTo>
                <a:lnTo>
                  <a:pt x="1852782" y="3657600"/>
                </a:lnTo>
                <a:lnTo>
                  <a:pt x="1832798" y="3670300"/>
                </a:lnTo>
                <a:close/>
              </a:path>
              <a:path w="4495165" h="4419600">
                <a:moveTo>
                  <a:pt x="29824" y="3695700"/>
                </a:moveTo>
                <a:lnTo>
                  <a:pt x="0" y="3695700"/>
                </a:lnTo>
                <a:lnTo>
                  <a:pt x="0" y="3683000"/>
                </a:lnTo>
                <a:lnTo>
                  <a:pt x="15085" y="3683000"/>
                </a:lnTo>
                <a:lnTo>
                  <a:pt x="57088" y="3670300"/>
                </a:lnTo>
                <a:lnTo>
                  <a:pt x="134250" y="3670300"/>
                </a:lnTo>
                <a:lnTo>
                  <a:pt x="29824" y="3695700"/>
                </a:lnTo>
                <a:close/>
              </a:path>
              <a:path w="4495165" h="4419600">
                <a:moveTo>
                  <a:pt x="433214" y="3683000"/>
                </a:moveTo>
                <a:lnTo>
                  <a:pt x="291322" y="3683000"/>
                </a:lnTo>
                <a:lnTo>
                  <a:pt x="333743" y="3670300"/>
                </a:lnTo>
                <a:lnTo>
                  <a:pt x="478978" y="3670300"/>
                </a:lnTo>
                <a:lnTo>
                  <a:pt x="433214" y="3683000"/>
                </a:lnTo>
                <a:close/>
              </a:path>
              <a:path w="4495165" h="4419600">
                <a:moveTo>
                  <a:pt x="1512662" y="3683000"/>
                </a:moveTo>
                <a:lnTo>
                  <a:pt x="1434245" y="3683000"/>
                </a:lnTo>
                <a:lnTo>
                  <a:pt x="1461351" y="3670300"/>
                </a:lnTo>
                <a:lnTo>
                  <a:pt x="1545188" y="3670300"/>
                </a:lnTo>
                <a:lnTo>
                  <a:pt x="1512662" y="3683000"/>
                </a:lnTo>
                <a:close/>
              </a:path>
              <a:path w="4495165" h="4419600">
                <a:moveTo>
                  <a:pt x="1712725" y="3733800"/>
                </a:moveTo>
                <a:lnTo>
                  <a:pt x="1667652" y="3733800"/>
                </a:lnTo>
                <a:lnTo>
                  <a:pt x="1675807" y="3721100"/>
                </a:lnTo>
                <a:lnTo>
                  <a:pt x="1684020" y="3721100"/>
                </a:lnTo>
                <a:lnTo>
                  <a:pt x="1692450" y="3708400"/>
                </a:lnTo>
                <a:lnTo>
                  <a:pt x="1648313" y="3708400"/>
                </a:lnTo>
                <a:lnTo>
                  <a:pt x="1745377" y="3670300"/>
                </a:lnTo>
                <a:lnTo>
                  <a:pt x="1812894" y="3670300"/>
                </a:lnTo>
                <a:lnTo>
                  <a:pt x="1792812" y="3683000"/>
                </a:lnTo>
                <a:lnTo>
                  <a:pt x="1772845" y="3683000"/>
                </a:lnTo>
                <a:lnTo>
                  <a:pt x="1763551" y="3695700"/>
                </a:lnTo>
                <a:lnTo>
                  <a:pt x="1755242" y="3695700"/>
                </a:lnTo>
                <a:lnTo>
                  <a:pt x="1741969" y="3708400"/>
                </a:lnTo>
                <a:lnTo>
                  <a:pt x="1727682" y="3721100"/>
                </a:lnTo>
                <a:lnTo>
                  <a:pt x="1712725" y="3733800"/>
                </a:lnTo>
                <a:close/>
              </a:path>
              <a:path w="4495165" h="4419600">
                <a:moveTo>
                  <a:pt x="1661554" y="3835400"/>
                </a:moveTo>
                <a:lnTo>
                  <a:pt x="1632627" y="3835400"/>
                </a:lnTo>
                <a:lnTo>
                  <a:pt x="1644214" y="3822700"/>
                </a:lnTo>
                <a:lnTo>
                  <a:pt x="1691061" y="3797300"/>
                </a:lnTo>
                <a:lnTo>
                  <a:pt x="1737862" y="3784600"/>
                </a:lnTo>
                <a:lnTo>
                  <a:pt x="1877987" y="3708400"/>
                </a:lnTo>
                <a:lnTo>
                  <a:pt x="1889532" y="3708400"/>
                </a:lnTo>
                <a:lnTo>
                  <a:pt x="1900834" y="3695700"/>
                </a:lnTo>
                <a:lnTo>
                  <a:pt x="1911890" y="3695700"/>
                </a:lnTo>
                <a:lnTo>
                  <a:pt x="1922702" y="3683000"/>
                </a:lnTo>
                <a:lnTo>
                  <a:pt x="1934359" y="3683000"/>
                </a:lnTo>
                <a:lnTo>
                  <a:pt x="1946258" y="3670300"/>
                </a:lnTo>
                <a:lnTo>
                  <a:pt x="1977738" y="3670300"/>
                </a:lnTo>
                <a:lnTo>
                  <a:pt x="1963740" y="3683000"/>
                </a:lnTo>
                <a:lnTo>
                  <a:pt x="1937103" y="3695700"/>
                </a:lnTo>
                <a:lnTo>
                  <a:pt x="1909704" y="3721100"/>
                </a:lnTo>
                <a:lnTo>
                  <a:pt x="1661554" y="3835400"/>
                </a:lnTo>
                <a:close/>
              </a:path>
              <a:path w="4495165" h="4419600">
                <a:moveTo>
                  <a:pt x="341666" y="3695700"/>
                </a:moveTo>
                <a:lnTo>
                  <a:pt x="206421" y="3695700"/>
                </a:lnTo>
                <a:lnTo>
                  <a:pt x="248877" y="3683000"/>
                </a:lnTo>
                <a:lnTo>
                  <a:pt x="387464" y="3683000"/>
                </a:lnTo>
                <a:lnTo>
                  <a:pt x="341666" y="3695700"/>
                </a:lnTo>
                <a:close/>
              </a:path>
              <a:path w="4495165" h="4419600">
                <a:moveTo>
                  <a:pt x="1229016" y="3695700"/>
                </a:moveTo>
                <a:lnTo>
                  <a:pt x="1051797" y="3695700"/>
                </a:lnTo>
                <a:lnTo>
                  <a:pt x="1102281" y="3683000"/>
                </a:lnTo>
                <a:lnTo>
                  <a:pt x="1253017" y="3683000"/>
                </a:lnTo>
                <a:lnTo>
                  <a:pt x="1229016" y="3695700"/>
                </a:lnTo>
                <a:close/>
              </a:path>
              <a:path w="4495165" h="4419600">
                <a:moveTo>
                  <a:pt x="1447644" y="3695700"/>
                </a:moveTo>
                <a:lnTo>
                  <a:pt x="1390737" y="3695700"/>
                </a:lnTo>
                <a:lnTo>
                  <a:pt x="1405135" y="3683000"/>
                </a:lnTo>
                <a:lnTo>
                  <a:pt x="1480165" y="3683000"/>
                </a:lnTo>
                <a:lnTo>
                  <a:pt x="1447644" y="3695700"/>
                </a:lnTo>
                <a:close/>
              </a:path>
              <a:path w="4495165" h="4419600">
                <a:moveTo>
                  <a:pt x="212871" y="3708400"/>
                </a:moveTo>
                <a:lnTo>
                  <a:pt x="60930" y="3708400"/>
                </a:lnTo>
                <a:lnTo>
                  <a:pt x="112396" y="3695700"/>
                </a:lnTo>
                <a:lnTo>
                  <a:pt x="254315" y="3695700"/>
                </a:lnTo>
                <a:lnTo>
                  <a:pt x="212871" y="3708400"/>
                </a:lnTo>
                <a:close/>
              </a:path>
              <a:path w="4495165" h="4419600">
                <a:moveTo>
                  <a:pt x="1147713" y="3708400"/>
                </a:moveTo>
                <a:lnTo>
                  <a:pt x="950786" y="3708400"/>
                </a:lnTo>
                <a:lnTo>
                  <a:pt x="1001294" y="3695700"/>
                </a:lnTo>
                <a:lnTo>
                  <a:pt x="1156912" y="3695700"/>
                </a:lnTo>
                <a:lnTo>
                  <a:pt x="1147713" y="3708400"/>
                </a:lnTo>
                <a:close/>
              </a:path>
              <a:path w="4495165" h="4419600">
                <a:moveTo>
                  <a:pt x="973794" y="3822700"/>
                </a:moveTo>
                <a:lnTo>
                  <a:pt x="911161" y="3822700"/>
                </a:lnTo>
                <a:lnTo>
                  <a:pt x="932125" y="3810000"/>
                </a:lnTo>
                <a:lnTo>
                  <a:pt x="953089" y="3810000"/>
                </a:lnTo>
                <a:lnTo>
                  <a:pt x="974161" y="3797300"/>
                </a:lnTo>
                <a:lnTo>
                  <a:pt x="1007712" y="3797300"/>
                </a:lnTo>
                <a:lnTo>
                  <a:pt x="1041228" y="3784600"/>
                </a:lnTo>
                <a:lnTo>
                  <a:pt x="1108256" y="3771900"/>
                </a:lnTo>
                <a:lnTo>
                  <a:pt x="1173070" y="3746500"/>
                </a:lnTo>
                <a:lnTo>
                  <a:pt x="1205600" y="3746500"/>
                </a:lnTo>
                <a:lnTo>
                  <a:pt x="1238357" y="3733800"/>
                </a:lnTo>
                <a:lnTo>
                  <a:pt x="1267533" y="3733800"/>
                </a:lnTo>
                <a:lnTo>
                  <a:pt x="1296472" y="3721100"/>
                </a:lnTo>
                <a:lnTo>
                  <a:pt x="1316475" y="3708400"/>
                </a:lnTo>
                <a:lnTo>
                  <a:pt x="1356442" y="3708400"/>
                </a:lnTo>
                <a:lnTo>
                  <a:pt x="1376445" y="3695700"/>
                </a:lnTo>
                <a:lnTo>
                  <a:pt x="1423999" y="3695700"/>
                </a:lnTo>
                <a:lnTo>
                  <a:pt x="1416117" y="3708400"/>
                </a:lnTo>
                <a:lnTo>
                  <a:pt x="973794" y="3822700"/>
                </a:lnTo>
                <a:close/>
              </a:path>
              <a:path w="4495165" h="4419600">
                <a:moveTo>
                  <a:pt x="38674" y="3733800"/>
                </a:moveTo>
                <a:lnTo>
                  <a:pt x="0" y="3733800"/>
                </a:lnTo>
                <a:lnTo>
                  <a:pt x="0" y="3721100"/>
                </a:lnTo>
                <a:lnTo>
                  <a:pt x="9582" y="3708400"/>
                </a:lnTo>
                <a:lnTo>
                  <a:pt x="171476" y="3708400"/>
                </a:lnTo>
                <a:lnTo>
                  <a:pt x="130185" y="3721100"/>
                </a:lnTo>
                <a:lnTo>
                  <a:pt x="84419" y="3721100"/>
                </a:lnTo>
                <a:lnTo>
                  <a:pt x="38674" y="3733800"/>
                </a:lnTo>
                <a:close/>
              </a:path>
              <a:path w="4495165" h="4419600">
                <a:moveTo>
                  <a:pt x="1118939" y="3721100"/>
                </a:moveTo>
                <a:lnTo>
                  <a:pt x="864451" y="3721100"/>
                </a:lnTo>
                <a:lnTo>
                  <a:pt x="900283" y="3708400"/>
                </a:lnTo>
                <a:lnTo>
                  <a:pt x="1122863" y="3708400"/>
                </a:lnTo>
                <a:lnTo>
                  <a:pt x="1118939" y="3721100"/>
                </a:lnTo>
                <a:close/>
              </a:path>
              <a:path w="4495165" h="4419600">
                <a:moveTo>
                  <a:pt x="1485274" y="3771900"/>
                </a:moveTo>
                <a:lnTo>
                  <a:pt x="1428717" y="3771900"/>
                </a:lnTo>
                <a:lnTo>
                  <a:pt x="1444176" y="3759200"/>
                </a:lnTo>
                <a:lnTo>
                  <a:pt x="1478427" y="3746500"/>
                </a:lnTo>
                <a:lnTo>
                  <a:pt x="1512905" y="3746500"/>
                </a:lnTo>
                <a:lnTo>
                  <a:pt x="1547343" y="3733800"/>
                </a:lnTo>
                <a:lnTo>
                  <a:pt x="1597985" y="3721100"/>
                </a:lnTo>
                <a:lnTo>
                  <a:pt x="1614628" y="3708400"/>
                </a:lnTo>
                <a:lnTo>
                  <a:pt x="1686881" y="3708400"/>
                </a:lnTo>
                <a:lnTo>
                  <a:pt x="1664175" y="3721100"/>
                </a:lnTo>
                <a:lnTo>
                  <a:pt x="1628379" y="3721100"/>
                </a:lnTo>
                <a:lnTo>
                  <a:pt x="1614940" y="3733800"/>
                </a:lnTo>
                <a:lnTo>
                  <a:pt x="1588411" y="3733800"/>
                </a:lnTo>
                <a:lnTo>
                  <a:pt x="1485274" y="3771900"/>
                </a:lnTo>
                <a:close/>
              </a:path>
              <a:path w="4495165" h="4419600">
                <a:moveTo>
                  <a:pt x="918897" y="3733800"/>
                </a:moveTo>
                <a:lnTo>
                  <a:pt x="757781" y="3733800"/>
                </a:lnTo>
                <a:lnTo>
                  <a:pt x="793259" y="3721100"/>
                </a:lnTo>
                <a:lnTo>
                  <a:pt x="958211" y="3721100"/>
                </a:lnTo>
                <a:lnTo>
                  <a:pt x="918897" y="3733800"/>
                </a:lnTo>
                <a:close/>
              </a:path>
              <a:path w="4495165" h="4419600">
                <a:moveTo>
                  <a:pt x="1067494" y="3733800"/>
                </a:moveTo>
                <a:lnTo>
                  <a:pt x="986720" y="3733800"/>
                </a:lnTo>
                <a:lnTo>
                  <a:pt x="994759" y="3721100"/>
                </a:lnTo>
                <a:lnTo>
                  <a:pt x="1088849" y="3721100"/>
                </a:lnTo>
                <a:lnTo>
                  <a:pt x="1067494" y="3733800"/>
                </a:lnTo>
                <a:close/>
              </a:path>
              <a:path w="4495165" h="4419600">
                <a:moveTo>
                  <a:pt x="784654" y="3746500"/>
                </a:moveTo>
                <a:lnTo>
                  <a:pt x="559296" y="3746500"/>
                </a:lnTo>
                <a:lnTo>
                  <a:pt x="614754" y="3733800"/>
                </a:lnTo>
                <a:lnTo>
                  <a:pt x="840960" y="3733800"/>
                </a:lnTo>
                <a:lnTo>
                  <a:pt x="784654" y="3746500"/>
                </a:lnTo>
                <a:close/>
              </a:path>
              <a:path w="4495165" h="4419600">
                <a:moveTo>
                  <a:pt x="1025287" y="3746500"/>
                </a:moveTo>
                <a:lnTo>
                  <a:pt x="952084" y="3746500"/>
                </a:lnTo>
                <a:lnTo>
                  <a:pt x="967593" y="3733800"/>
                </a:lnTo>
                <a:lnTo>
                  <a:pt x="1046238" y="3733800"/>
                </a:lnTo>
                <a:lnTo>
                  <a:pt x="1025287" y="3746500"/>
                </a:lnTo>
                <a:close/>
              </a:path>
              <a:path w="4495165" h="4419600">
                <a:moveTo>
                  <a:pt x="1684464" y="3746500"/>
                </a:moveTo>
                <a:lnTo>
                  <a:pt x="1652659" y="3746500"/>
                </a:lnTo>
                <a:lnTo>
                  <a:pt x="1659399" y="3733800"/>
                </a:lnTo>
                <a:lnTo>
                  <a:pt x="1690664" y="3733800"/>
                </a:lnTo>
                <a:lnTo>
                  <a:pt x="1684464" y="3746500"/>
                </a:lnTo>
                <a:close/>
              </a:path>
              <a:path w="4495165" h="4419600">
                <a:moveTo>
                  <a:pt x="671683" y="3759200"/>
                </a:moveTo>
                <a:lnTo>
                  <a:pt x="393277" y="3759200"/>
                </a:lnTo>
                <a:lnTo>
                  <a:pt x="448558" y="3746500"/>
                </a:lnTo>
                <a:lnTo>
                  <a:pt x="728228" y="3746500"/>
                </a:lnTo>
                <a:lnTo>
                  <a:pt x="671683" y="3759200"/>
                </a:lnTo>
                <a:close/>
              </a:path>
              <a:path w="4495165" h="4419600">
                <a:moveTo>
                  <a:pt x="971731" y="3759200"/>
                </a:moveTo>
                <a:lnTo>
                  <a:pt x="905222" y="3759200"/>
                </a:lnTo>
                <a:lnTo>
                  <a:pt x="920909" y="3746500"/>
                </a:lnTo>
                <a:lnTo>
                  <a:pt x="989228" y="3746500"/>
                </a:lnTo>
                <a:lnTo>
                  <a:pt x="971731" y="3759200"/>
                </a:lnTo>
                <a:close/>
              </a:path>
              <a:path w="4495165" h="4419600">
                <a:moveTo>
                  <a:pt x="1522048" y="3835400"/>
                </a:moveTo>
                <a:lnTo>
                  <a:pt x="1494461" y="3835400"/>
                </a:lnTo>
                <a:lnTo>
                  <a:pt x="1529234" y="3810000"/>
                </a:lnTo>
                <a:lnTo>
                  <a:pt x="1563268" y="3797300"/>
                </a:lnTo>
                <a:lnTo>
                  <a:pt x="1597185" y="3771900"/>
                </a:lnTo>
                <a:lnTo>
                  <a:pt x="1631603" y="3759200"/>
                </a:lnTo>
                <a:lnTo>
                  <a:pt x="1638761" y="3759200"/>
                </a:lnTo>
                <a:lnTo>
                  <a:pt x="1645780" y="3746500"/>
                </a:lnTo>
                <a:lnTo>
                  <a:pt x="1677948" y="3746500"/>
                </a:lnTo>
                <a:lnTo>
                  <a:pt x="1658638" y="3759200"/>
                </a:lnTo>
                <a:lnTo>
                  <a:pt x="1648835" y="3771900"/>
                </a:lnTo>
                <a:lnTo>
                  <a:pt x="1638855" y="3771900"/>
                </a:lnTo>
                <a:lnTo>
                  <a:pt x="1609779" y="3784600"/>
                </a:lnTo>
                <a:lnTo>
                  <a:pt x="1580944" y="3810000"/>
                </a:lnTo>
                <a:lnTo>
                  <a:pt x="1551863" y="3822700"/>
                </a:lnTo>
                <a:lnTo>
                  <a:pt x="1522048" y="3835400"/>
                </a:lnTo>
                <a:close/>
              </a:path>
              <a:path w="4495165" h="4419600">
                <a:moveTo>
                  <a:pt x="430393" y="3771900"/>
                </a:moveTo>
                <a:lnTo>
                  <a:pt x="241120" y="3771900"/>
                </a:lnTo>
                <a:lnTo>
                  <a:pt x="291905" y="3759200"/>
                </a:lnTo>
                <a:lnTo>
                  <a:pt x="476482" y="3759200"/>
                </a:lnTo>
                <a:lnTo>
                  <a:pt x="430393" y="3771900"/>
                </a:lnTo>
                <a:close/>
              </a:path>
              <a:path w="4495165" h="4419600">
                <a:moveTo>
                  <a:pt x="887304" y="3784600"/>
                </a:moveTo>
                <a:lnTo>
                  <a:pt x="832151" y="3784600"/>
                </a:lnTo>
                <a:lnTo>
                  <a:pt x="880635" y="3759200"/>
                </a:lnTo>
                <a:lnTo>
                  <a:pt x="954036" y="3759200"/>
                </a:lnTo>
                <a:lnTo>
                  <a:pt x="887304" y="3784600"/>
                </a:lnTo>
                <a:close/>
              </a:path>
              <a:path w="4495165" h="4419600">
                <a:moveTo>
                  <a:pt x="111977" y="3797300"/>
                </a:moveTo>
                <a:lnTo>
                  <a:pt x="0" y="3797300"/>
                </a:lnTo>
                <a:lnTo>
                  <a:pt x="0" y="3784600"/>
                </a:lnTo>
                <a:lnTo>
                  <a:pt x="49390" y="3771900"/>
                </a:lnTo>
                <a:lnTo>
                  <a:pt x="329056" y="3771900"/>
                </a:lnTo>
                <a:lnTo>
                  <a:pt x="273698" y="3784600"/>
                </a:lnTo>
                <a:lnTo>
                  <a:pt x="162815" y="3784600"/>
                </a:lnTo>
                <a:lnTo>
                  <a:pt x="111977" y="3797300"/>
                </a:lnTo>
                <a:close/>
              </a:path>
              <a:path w="4495165" h="4419600">
                <a:moveTo>
                  <a:pt x="1439936" y="3784600"/>
                </a:moveTo>
                <a:lnTo>
                  <a:pt x="1381700" y="3784600"/>
                </a:lnTo>
                <a:lnTo>
                  <a:pt x="1397425" y="3771900"/>
                </a:lnTo>
                <a:lnTo>
                  <a:pt x="1451006" y="3771900"/>
                </a:lnTo>
                <a:lnTo>
                  <a:pt x="1439936" y="3784600"/>
                </a:lnTo>
                <a:close/>
              </a:path>
              <a:path w="4495165" h="4419600">
                <a:moveTo>
                  <a:pt x="720211" y="3835400"/>
                </a:moveTo>
                <a:lnTo>
                  <a:pt x="668910" y="3835400"/>
                </a:lnTo>
                <a:lnTo>
                  <a:pt x="693519" y="3822700"/>
                </a:lnTo>
                <a:lnTo>
                  <a:pt x="711489" y="3822700"/>
                </a:lnTo>
                <a:lnTo>
                  <a:pt x="735210" y="3810000"/>
                </a:lnTo>
                <a:lnTo>
                  <a:pt x="759423" y="3797300"/>
                </a:lnTo>
                <a:lnTo>
                  <a:pt x="783814" y="3797300"/>
                </a:lnTo>
                <a:lnTo>
                  <a:pt x="808067" y="3784600"/>
                </a:lnTo>
                <a:lnTo>
                  <a:pt x="854150" y="3784600"/>
                </a:lnTo>
                <a:lnTo>
                  <a:pt x="821045" y="3797300"/>
                </a:lnTo>
                <a:lnTo>
                  <a:pt x="796839" y="3810000"/>
                </a:lnTo>
                <a:lnTo>
                  <a:pt x="772730" y="3810000"/>
                </a:lnTo>
                <a:lnTo>
                  <a:pt x="748661" y="3822700"/>
                </a:lnTo>
                <a:lnTo>
                  <a:pt x="720211" y="3835400"/>
                </a:lnTo>
                <a:close/>
              </a:path>
              <a:path w="4495165" h="4419600">
                <a:moveTo>
                  <a:pt x="1302710" y="3822700"/>
                </a:moveTo>
                <a:lnTo>
                  <a:pt x="1234167" y="3822700"/>
                </a:lnTo>
                <a:lnTo>
                  <a:pt x="1247452" y="3810000"/>
                </a:lnTo>
                <a:lnTo>
                  <a:pt x="1260847" y="3810000"/>
                </a:lnTo>
                <a:lnTo>
                  <a:pt x="1291286" y="3797300"/>
                </a:lnTo>
                <a:lnTo>
                  <a:pt x="1321431" y="3797300"/>
                </a:lnTo>
                <a:lnTo>
                  <a:pt x="1351496" y="3784600"/>
                </a:lnTo>
                <a:lnTo>
                  <a:pt x="1406291" y="3784600"/>
                </a:lnTo>
                <a:lnTo>
                  <a:pt x="1302710" y="3822700"/>
                </a:lnTo>
                <a:close/>
              </a:path>
              <a:path w="4495165" h="4419600">
                <a:moveTo>
                  <a:pt x="821560" y="3873500"/>
                </a:moveTo>
                <a:lnTo>
                  <a:pt x="751140" y="3873500"/>
                </a:lnTo>
                <a:lnTo>
                  <a:pt x="767572" y="3860800"/>
                </a:lnTo>
                <a:lnTo>
                  <a:pt x="797085" y="3860800"/>
                </a:lnTo>
                <a:lnTo>
                  <a:pt x="843607" y="3848100"/>
                </a:lnTo>
                <a:lnTo>
                  <a:pt x="890089" y="3822700"/>
                </a:lnTo>
                <a:lnTo>
                  <a:pt x="957077" y="3822700"/>
                </a:lnTo>
                <a:lnTo>
                  <a:pt x="940434" y="3835400"/>
                </a:lnTo>
                <a:lnTo>
                  <a:pt x="923880" y="3835400"/>
                </a:lnTo>
                <a:lnTo>
                  <a:pt x="878918" y="3848100"/>
                </a:lnTo>
                <a:lnTo>
                  <a:pt x="821560" y="3873500"/>
                </a:lnTo>
                <a:close/>
              </a:path>
              <a:path w="4495165" h="4419600">
                <a:moveTo>
                  <a:pt x="1252239" y="3835400"/>
                </a:moveTo>
                <a:lnTo>
                  <a:pt x="1186314" y="3835400"/>
                </a:lnTo>
                <a:lnTo>
                  <a:pt x="1207566" y="3822700"/>
                </a:lnTo>
                <a:lnTo>
                  <a:pt x="1267835" y="3822700"/>
                </a:lnTo>
                <a:lnTo>
                  <a:pt x="1252239" y="3835400"/>
                </a:lnTo>
                <a:close/>
              </a:path>
              <a:path w="4495165" h="4419600">
                <a:moveTo>
                  <a:pt x="682086" y="3848100"/>
                </a:moveTo>
                <a:lnTo>
                  <a:pt x="620049" y="3848100"/>
                </a:lnTo>
                <a:lnTo>
                  <a:pt x="644317" y="3835400"/>
                </a:lnTo>
                <a:lnTo>
                  <a:pt x="711226" y="3835400"/>
                </a:lnTo>
                <a:lnTo>
                  <a:pt x="682086" y="3848100"/>
                </a:lnTo>
                <a:close/>
              </a:path>
              <a:path w="4495165" h="4419600">
                <a:moveTo>
                  <a:pt x="1053662" y="3886200"/>
                </a:moveTo>
                <a:lnTo>
                  <a:pt x="986386" y="3886200"/>
                </a:lnTo>
                <a:lnTo>
                  <a:pt x="1010995" y="3873500"/>
                </a:lnTo>
                <a:lnTo>
                  <a:pt x="1035565" y="3873500"/>
                </a:lnTo>
                <a:lnTo>
                  <a:pt x="1059967" y="3860800"/>
                </a:lnTo>
                <a:lnTo>
                  <a:pt x="1090942" y="3860800"/>
                </a:lnTo>
                <a:lnTo>
                  <a:pt x="1106637" y="3848100"/>
                </a:lnTo>
                <a:lnTo>
                  <a:pt x="1143672" y="3835400"/>
                </a:lnTo>
                <a:lnTo>
                  <a:pt x="1221224" y="3835400"/>
                </a:lnTo>
                <a:lnTo>
                  <a:pt x="1205569" y="3848100"/>
                </a:lnTo>
                <a:lnTo>
                  <a:pt x="1169681" y="3848100"/>
                </a:lnTo>
                <a:lnTo>
                  <a:pt x="1111566" y="3873500"/>
                </a:lnTo>
                <a:lnTo>
                  <a:pt x="1053662" y="3886200"/>
                </a:lnTo>
                <a:close/>
              </a:path>
              <a:path w="4495165" h="4419600">
                <a:moveTo>
                  <a:pt x="1511177" y="3848100"/>
                </a:moveTo>
                <a:lnTo>
                  <a:pt x="1478435" y="3848100"/>
                </a:lnTo>
                <a:lnTo>
                  <a:pt x="1483453" y="3835400"/>
                </a:lnTo>
                <a:lnTo>
                  <a:pt x="1516431" y="3835400"/>
                </a:lnTo>
                <a:lnTo>
                  <a:pt x="1511177" y="3848100"/>
                </a:lnTo>
                <a:close/>
              </a:path>
              <a:path w="4495165" h="4419600">
                <a:moveTo>
                  <a:pt x="1647584" y="3848100"/>
                </a:moveTo>
                <a:lnTo>
                  <a:pt x="1610427" y="3848100"/>
                </a:lnTo>
                <a:lnTo>
                  <a:pt x="1621364" y="3835400"/>
                </a:lnTo>
                <a:lnTo>
                  <a:pt x="1654432" y="3835400"/>
                </a:lnTo>
                <a:lnTo>
                  <a:pt x="1647584" y="3848100"/>
                </a:lnTo>
                <a:close/>
              </a:path>
              <a:path w="4495165" h="4419600">
                <a:moveTo>
                  <a:pt x="318033" y="3975100"/>
                </a:moveTo>
                <a:lnTo>
                  <a:pt x="267478" y="3975100"/>
                </a:lnTo>
                <a:lnTo>
                  <a:pt x="283723" y="3962400"/>
                </a:lnTo>
                <a:lnTo>
                  <a:pt x="312415" y="3962400"/>
                </a:lnTo>
                <a:lnTo>
                  <a:pt x="317980" y="3949700"/>
                </a:lnTo>
                <a:lnTo>
                  <a:pt x="456646" y="3898900"/>
                </a:lnTo>
                <a:lnTo>
                  <a:pt x="551094" y="3860800"/>
                </a:lnTo>
                <a:lnTo>
                  <a:pt x="592265" y="3860800"/>
                </a:lnTo>
                <a:lnTo>
                  <a:pt x="596416" y="3848100"/>
                </a:lnTo>
                <a:lnTo>
                  <a:pt x="653079" y="3848100"/>
                </a:lnTo>
                <a:lnTo>
                  <a:pt x="624456" y="3860800"/>
                </a:lnTo>
                <a:lnTo>
                  <a:pt x="596468" y="3873500"/>
                </a:lnTo>
                <a:lnTo>
                  <a:pt x="583332" y="3873500"/>
                </a:lnTo>
                <a:lnTo>
                  <a:pt x="460902" y="3924300"/>
                </a:lnTo>
                <a:lnTo>
                  <a:pt x="318033" y="3975100"/>
                </a:lnTo>
                <a:close/>
              </a:path>
              <a:path w="4495165" h="4419600">
                <a:moveTo>
                  <a:pt x="1477122" y="3873500"/>
                </a:moveTo>
                <a:lnTo>
                  <a:pt x="1436553" y="3873500"/>
                </a:lnTo>
                <a:lnTo>
                  <a:pt x="1451006" y="3860800"/>
                </a:lnTo>
                <a:lnTo>
                  <a:pt x="1465065" y="3848100"/>
                </a:lnTo>
                <a:lnTo>
                  <a:pt x="1506284" y="3848100"/>
                </a:lnTo>
                <a:lnTo>
                  <a:pt x="1492117" y="3860800"/>
                </a:lnTo>
                <a:lnTo>
                  <a:pt x="1477122" y="3873500"/>
                </a:lnTo>
                <a:close/>
              </a:path>
              <a:path w="4495165" h="4419600">
                <a:moveTo>
                  <a:pt x="552067" y="4368800"/>
                </a:moveTo>
                <a:lnTo>
                  <a:pt x="506065" y="4368800"/>
                </a:lnTo>
                <a:lnTo>
                  <a:pt x="520063" y="4356100"/>
                </a:lnTo>
                <a:lnTo>
                  <a:pt x="533992" y="4356100"/>
                </a:lnTo>
                <a:lnTo>
                  <a:pt x="610765" y="4318000"/>
                </a:lnTo>
                <a:lnTo>
                  <a:pt x="641761" y="4318000"/>
                </a:lnTo>
                <a:lnTo>
                  <a:pt x="646035" y="4305300"/>
                </a:lnTo>
                <a:lnTo>
                  <a:pt x="650169" y="4305300"/>
                </a:lnTo>
                <a:lnTo>
                  <a:pt x="694500" y="4292600"/>
                </a:lnTo>
                <a:lnTo>
                  <a:pt x="738845" y="4267200"/>
                </a:lnTo>
                <a:lnTo>
                  <a:pt x="783122" y="4254500"/>
                </a:lnTo>
                <a:lnTo>
                  <a:pt x="827246" y="4229100"/>
                </a:lnTo>
                <a:lnTo>
                  <a:pt x="861708" y="4216400"/>
                </a:lnTo>
                <a:lnTo>
                  <a:pt x="895968" y="4191000"/>
                </a:lnTo>
                <a:lnTo>
                  <a:pt x="964335" y="4165600"/>
                </a:lnTo>
                <a:lnTo>
                  <a:pt x="997783" y="4140200"/>
                </a:lnTo>
                <a:lnTo>
                  <a:pt x="1064325" y="4114800"/>
                </a:lnTo>
                <a:lnTo>
                  <a:pt x="1096118" y="4089400"/>
                </a:lnTo>
                <a:lnTo>
                  <a:pt x="1135745" y="4076700"/>
                </a:lnTo>
                <a:lnTo>
                  <a:pt x="1175264" y="4051300"/>
                </a:lnTo>
                <a:lnTo>
                  <a:pt x="1215393" y="4038600"/>
                </a:lnTo>
                <a:lnTo>
                  <a:pt x="1256853" y="4025900"/>
                </a:lnTo>
                <a:lnTo>
                  <a:pt x="1264126" y="4025900"/>
                </a:lnTo>
                <a:lnTo>
                  <a:pt x="1271237" y="4013200"/>
                </a:lnTo>
                <a:lnTo>
                  <a:pt x="1278186" y="4013200"/>
                </a:lnTo>
                <a:lnTo>
                  <a:pt x="1483479" y="3911600"/>
                </a:lnTo>
                <a:lnTo>
                  <a:pt x="1499716" y="3911600"/>
                </a:lnTo>
                <a:lnTo>
                  <a:pt x="1517032" y="3898900"/>
                </a:lnTo>
                <a:lnTo>
                  <a:pt x="1535072" y="3886200"/>
                </a:lnTo>
                <a:lnTo>
                  <a:pt x="1571807" y="3860800"/>
                </a:lnTo>
                <a:lnTo>
                  <a:pt x="1586105" y="3860800"/>
                </a:lnTo>
                <a:lnTo>
                  <a:pt x="1593033" y="3848100"/>
                </a:lnTo>
                <a:lnTo>
                  <a:pt x="1641009" y="3848100"/>
                </a:lnTo>
                <a:lnTo>
                  <a:pt x="1609499" y="3860800"/>
                </a:lnTo>
                <a:lnTo>
                  <a:pt x="1576792" y="3886200"/>
                </a:lnTo>
                <a:lnTo>
                  <a:pt x="1544233" y="3898900"/>
                </a:lnTo>
                <a:lnTo>
                  <a:pt x="1513167" y="3924300"/>
                </a:lnTo>
                <a:lnTo>
                  <a:pt x="1504917" y="3924300"/>
                </a:lnTo>
                <a:lnTo>
                  <a:pt x="1304365" y="4025900"/>
                </a:lnTo>
                <a:lnTo>
                  <a:pt x="1253332" y="4038600"/>
                </a:lnTo>
                <a:lnTo>
                  <a:pt x="1246238" y="4051300"/>
                </a:lnTo>
                <a:lnTo>
                  <a:pt x="1231631" y="4051300"/>
                </a:lnTo>
                <a:lnTo>
                  <a:pt x="1203357" y="4064000"/>
                </a:lnTo>
                <a:lnTo>
                  <a:pt x="1175743" y="4076700"/>
                </a:lnTo>
                <a:lnTo>
                  <a:pt x="1148789" y="4089400"/>
                </a:lnTo>
                <a:lnTo>
                  <a:pt x="1122495" y="4102100"/>
                </a:lnTo>
                <a:lnTo>
                  <a:pt x="1110450" y="4114800"/>
                </a:lnTo>
                <a:lnTo>
                  <a:pt x="1098331" y="4114800"/>
                </a:lnTo>
                <a:lnTo>
                  <a:pt x="1086104" y="4127500"/>
                </a:lnTo>
                <a:lnTo>
                  <a:pt x="1073733" y="4127500"/>
                </a:lnTo>
                <a:lnTo>
                  <a:pt x="982245" y="4178300"/>
                </a:lnTo>
                <a:lnTo>
                  <a:pt x="936482" y="4191000"/>
                </a:lnTo>
                <a:lnTo>
                  <a:pt x="798552" y="4267200"/>
                </a:lnTo>
                <a:lnTo>
                  <a:pt x="752191" y="4279900"/>
                </a:lnTo>
                <a:lnTo>
                  <a:pt x="659259" y="4330700"/>
                </a:lnTo>
                <a:lnTo>
                  <a:pt x="631689" y="4330700"/>
                </a:lnTo>
                <a:lnTo>
                  <a:pt x="617577" y="4343400"/>
                </a:lnTo>
                <a:lnTo>
                  <a:pt x="591719" y="4343400"/>
                </a:lnTo>
                <a:lnTo>
                  <a:pt x="586221" y="4356100"/>
                </a:lnTo>
                <a:lnTo>
                  <a:pt x="552067" y="4368800"/>
                </a:lnTo>
                <a:close/>
              </a:path>
              <a:path w="4495165" h="4419600">
                <a:moveTo>
                  <a:pt x="770584" y="3886200"/>
                </a:moveTo>
                <a:lnTo>
                  <a:pt x="717637" y="3886200"/>
                </a:lnTo>
                <a:lnTo>
                  <a:pt x="734495" y="3873500"/>
                </a:lnTo>
                <a:lnTo>
                  <a:pt x="792724" y="3873500"/>
                </a:lnTo>
                <a:lnTo>
                  <a:pt x="770584" y="3886200"/>
                </a:lnTo>
                <a:close/>
              </a:path>
              <a:path w="4495165" h="4419600">
                <a:moveTo>
                  <a:pt x="1047251" y="4076700"/>
                </a:moveTo>
                <a:lnTo>
                  <a:pt x="1007388" y="4076700"/>
                </a:lnTo>
                <a:lnTo>
                  <a:pt x="1026916" y="4064000"/>
                </a:lnTo>
                <a:lnTo>
                  <a:pt x="1043205" y="4064000"/>
                </a:lnTo>
                <a:lnTo>
                  <a:pt x="1061839" y="4051300"/>
                </a:lnTo>
                <a:lnTo>
                  <a:pt x="1071247" y="4038600"/>
                </a:lnTo>
                <a:lnTo>
                  <a:pt x="1080827" y="4038600"/>
                </a:lnTo>
                <a:lnTo>
                  <a:pt x="1114356" y="4025900"/>
                </a:lnTo>
                <a:lnTo>
                  <a:pt x="1179118" y="4000500"/>
                </a:lnTo>
                <a:lnTo>
                  <a:pt x="1210350" y="3975100"/>
                </a:lnTo>
                <a:lnTo>
                  <a:pt x="1228616" y="3975100"/>
                </a:lnTo>
                <a:lnTo>
                  <a:pt x="1281630" y="3949700"/>
                </a:lnTo>
                <a:lnTo>
                  <a:pt x="1422001" y="3873500"/>
                </a:lnTo>
                <a:lnTo>
                  <a:pt x="1461654" y="3873500"/>
                </a:lnTo>
                <a:lnTo>
                  <a:pt x="1446068" y="3886200"/>
                </a:lnTo>
                <a:lnTo>
                  <a:pt x="1364824" y="3924300"/>
                </a:lnTo>
                <a:lnTo>
                  <a:pt x="1313796" y="3949700"/>
                </a:lnTo>
                <a:lnTo>
                  <a:pt x="1266120" y="3975100"/>
                </a:lnTo>
                <a:lnTo>
                  <a:pt x="1242824" y="3987800"/>
                </a:lnTo>
                <a:lnTo>
                  <a:pt x="1228719" y="3987800"/>
                </a:lnTo>
                <a:lnTo>
                  <a:pt x="1200174" y="4013200"/>
                </a:lnTo>
                <a:lnTo>
                  <a:pt x="1185655" y="4013200"/>
                </a:lnTo>
                <a:lnTo>
                  <a:pt x="1151093" y="4025900"/>
                </a:lnTo>
                <a:lnTo>
                  <a:pt x="1116506" y="4051300"/>
                </a:lnTo>
                <a:lnTo>
                  <a:pt x="1047251" y="4076700"/>
                </a:lnTo>
                <a:close/>
              </a:path>
              <a:path w="4495165" h="4419600">
                <a:moveTo>
                  <a:pt x="656356" y="3924300"/>
                </a:moveTo>
                <a:lnTo>
                  <a:pt x="595699" y="3924300"/>
                </a:lnTo>
                <a:lnTo>
                  <a:pt x="621007" y="3911600"/>
                </a:lnTo>
                <a:lnTo>
                  <a:pt x="645430" y="3911600"/>
                </a:lnTo>
                <a:lnTo>
                  <a:pt x="694041" y="3886200"/>
                </a:lnTo>
                <a:lnTo>
                  <a:pt x="748573" y="3886200"/>
                </a:lnTo>
                <a:lnTo>
                  <a:pt x="726620" y="3898900"/>
                </a:lnTo>
                <a:lnTo>
                  <a:pt x="704658" y="3898900"/>
                </a:lnTo>
                <a:lnTo>
                  <a:pt x="656356" y="3924300"/>
                </a:lnTo>
                <a:close/>
              </a:path>
              <a:path w="4495165" h="4419600">
                <a:moveTo>
                  <a:pt x="922496" y="3924300"/>
                </a:moveTo>
                <a:lnTo>
                  <a:pt x="869387" y="3924300"/>
                </a:lnTo>
                <a:lnTo>
                  <a:pt x="915488" y="3898900"/>
                </a:lnTo>
                <a:lnTo>
                  <a:pt x="938601" y="3898900"/>
                </a:lnTo>
                <a:lnTo>
                  <a:pt x="961866" y="3886200"/>
                </a:lnTo>
                <a:lnTo>
                  <a:pt x="1033620" y="3886200"/>
                </a:lnTo>
                <a:lnTo>
                  <a:pt x="973583" y="3911600"/>
                </a:lnTo>
                <a:lnTo>
                  <a:pt x="948015" y="3911600"/>
                </a:lnTo>
                <a:lnTo>
                  <a:pt x="922496" y="3924300"/>
                </a:lnTo>
                <a:close/>
              </a:path>
              <a:path w="4495165" h="4419600">
                <a:moveTo>
                  <a:pt x="571375" y="3949700"/>
                </a:moveTo>
                <a:lnTo>
                  <a:pt x="519805" y="3949700"/>
                </a:lnTo>
                <a:lnTo>
                  <a:pt x="570583" y="3924300"/>
                </a:lnTo>
                <a:lnTo>
                  <a:pt x="632156" y="3924300"/>
                </a:lnTo>
                <a:lnTo>
                  <a:pt x="607818" y="3937000"/>
                </a:lnTo>
                <a:lnTo>
                  <a:pt x="583411" y="3937000"/>
                </a:lnTo>
                <a:lnTo>
                  <a:pt x="571375" y="3949700"/>
                </a:lnTo>
                <a:close/>
              </a:path>
              <a:path w="4495165" h="4419600">
                <a:moveTo>
                  <a:pt x="850953" y="3949700"/>
                </a:moveTo>
                <a:lnTo>
                  <a:pt x="777344" y="3949700"/>
                </a:lnTo>
                <a:lnTo>
                  <a:pt x="803075" y="3937000"/>
                </a:lnTo>
                <a:lnTo>
                  <a:pt x="836388" y="3937000"/>
                </a:lnTo>
                <a:lnTo>
                  <a:pt x="852878" y="3924300"/>
                </a:lnTo>
                <a:lnTo>
                  <a:pt x="897076" y="3924300"/>
                </a:lnTo>
                <a:lnTo>
                  <a:pt x="871804" y="3937000"/>
                </a:lnTo>
                <a:lnTo>
                  <a:pt x="850953" y="3949700"/>
                </a:lnTo>
                <a:close/>
              </a:path>
              <a:path w="4495165" h="4419600">
                <a:moveTo>
                  <a:pt x="544401" y="3962400"/>
                </a:moveTo>
                <a:lnTo>
                  <a:pt x="489382" y="3962400"/>
                </a:lnTo>
                <a:lnTo>
                  <a:pt x="496852" y="3949700"/>
                </a:lnTo>
                <a:lnTo>
                  <a:pt x="551986" y="3949700"/>
                </a:lnTo>
                <a:lnTo>
                  <a:pt x="544401" y="3962400"/>
                </a:lnTo>
                <a:close/>
              </a:path>
              <a:path w="4495165" h="4419600">
                <a:moveTo>
                  <a:pt x="767774" y="3975100"/>
                </a:moveTo>
                <a:lnTo>
                  <a:pt x="701295" y="3975100"/>
                </a:lnTo>
                <a:lnTo>
                  <a:pt x="752106" y="3949700"/>
                </a:lnTo>
                <a:lnTo>
                  <a:pt x="829925" y="3949700"/>
                </a:lnTo>
                <a:lnTo>
                  <a:pt x="808819" y="3962400"/>
                </a:lnTo>
                <a:lnTo>
                  <a:pt x="787732" y="3962400"/>
                </a:lnTo>
                <a:lnTo>
                  <a:pt x="767774" y="3975100"/>
                </a:lnTo>
                <a:close/>
              </a:path>
              <a:path w="4495165" h="4419600">
                <a:moveTo>
                  <a:pt x="504633" y="3975100"/>
                </a:moveTo>
                <a:lnTo>
                  <a:pt x="453604" y="3975100"/>
                </a:lnTo>
                <a:lnTo>
                  <a:pt x="465710" y="3962400"/>
                </a:lnTo>
                <a:lnTo>
                  <a:pt x="516728" y="3962400"/>
                </a:lnTo>
                <a:lnTo>
                  <a:pt x="504633" y="3975100"/>
                </a:lnTo>
                <a:close/>
              </a:path>
              <a:path w="4495165" h="4419600">
                <a:moveTo>
                  <a:pt x="3857" y="4102100"/>
                </a:moveTo>
                <a:lnTo>
                  <a:pt x="0" y="4102100"/>
                </a:lnTo>
                <a:lnTo>
                  <a:pt x="0" y="4076700"/>
                </a:lnTo>
                <a:lnTo>
                  <a:pt x="4760" y="4076700"/>
                </a:lnTo>
                <a:lnTo>
                  <a:pt x="145895" y="4025900"/>
                </a:lnTo>
                <a:lnTo>
                  <a:pt x="213306" y="3987800"/>
                </a:lnTo>
                <a:lnTo>
                  <a:pt x="235642" y="3987800"/>
                </a:lnTo>
                <a:lnTo>
                  <a:pt x="251538" y="3975100"/>
                </a:lnTo>
                <a:lnTo>
                  <a:pt x="289171" y="3975100"/>
                </a:lnTo>
                <a:lnTo>
                  <a:pt x="269698" y="3987800"/>
                </a:lnTo>
                <a:lnTo>
                  <a:pt x="250589" y="4000500"/>
                </a:lnTo>
                <a:lnTo>
                  <a:pt x="231543" y="4000500"/>
                </a:lnTo>
                <a:lnTo>
                  <a:pt x="195425" y="4025900"/>
                </a:lnTo>
                <a:lnTo>
                  <a:pt x="177270" y="4025900"/>
                </a:lnTo>
                <a:lnTo>
                  <a:pt x="158874" y="4038600"/>
                </a:lnTo>
                <a:lnTo>
                  <a:pt x="13324" y="4089400"/>
                </a:lnTo>
                <a:lnTo>
                  <a:pt x="3857" y="4102100"/>
                </a:lnTo>
                <a:close/>
              </a:path>
              <a:path w="4495165" h="4419600">
                <a:moveTo>
                  <a:pt x="426275" y="4000500"/>
                </a:moveTo>
                <a:lnTo>
                  <a:pt x="377553" y="4000500"/>
                </a:lnTo>
                <a:lnTo>
                  <a:pt x="432160" y="3975100"/>
                </a:lnTo>
                <a:lnTo>
                  <a:pt x="480817" y="3975100"/>
                </a:lnTo>
                <a:lnTo>
                  <a:pt x="470991" y="3987800"/>
                </a:lnTo>
                <a:lnTo>
                  <a:pt x="433842" y="3987800"/>
                </a:lnTo>
                <a:lnTo>
                  <a:pt x="426275" y="4000500"/>
                </a:lnTo>
                <a:close/>
              </a:path>
              <a:path w="4495165" h="4419600">
                <a:moveTo>
                  <a:pt x="640531" y="4013200"/>
                </a:moveTo>
                <a:lnTo>
                  <a:pt x="591366" y="4013200"/>
                </a:lnTo>
                <a:lnTo>
                  <a:pt x="635362" y="3987800"/>
                </a:lnTo>
                <a:lnTo>
                  <a:pt x="657191" y="3987800"/>
                </a:lnTo>
                <a:lnTo>
                  <a:pt x="679108" y="3975100"/>
                </a:lnTo>
                <a:lnTo>
                  <a:pt x="761144" y="3975100"/>
                </a:lnTo>
                <a:lnTo>
                  <a:pt x="655371" y="4000500"/>
                </a:lnTo>
                <a:lnTo>
                  <a:pt x="647887" y="4000500"/>
                </a:lnTo>
                <a:lnTo>
                  <a:pt x="640531" y="4013200"/>
                </a:lnTo>
                <a:close/>
              </a:path>
              <a:path w="4495165" h="4419600">
                <a:moveTo>
                  <a:pt x="393110" y="4013200"/>
                </a:moveTo>
                <a:lnTo>
                  <a:pt x="323024" y="4013200"/>
                </a:lnTo>
                <a:lnTo>
                  <a:pt x="350067" y="4000500"/>
                </a:lnTo>
                <a:lnTo>
                  <a:pt x="419182" y="4000500"/>
                </a:lnTo>
                <a:lnTo>
                  <a:pt x="393110" y="4013200"/>
                </a:lnTo>
                <a:close/>
              </a:path>
              <a:path w="4495165" h="4419600">
                <a:moveTo>
                  <a:pt x="1169208" y="4140200"/>
                </a:moveTo>
                <a:lnTo>
                  <a:pt x="1138206" y="4140200"/>
                </a:lnTo>
                <a:lnTo>
                  <a:pt x="1233242" y="4089400"/>
                </a:lnTo>
                <a:lnTo>
                  <a:pt x="1328279" y="4051300"/>
                </a:lnTo>
                <a:lnTo>
                  <a:pt x="1423315" y="4000500"/>
                </a:lnTo>
                <a:lnTo>
                  <a:pt x="1465632" y="4000500"/>
                </a:lnTo>
                <a:lnTo>
                  <a:pt x="1435392" y="4013200"/>
                </a:lnTo>
                <a:lnTo>
                  <a:pt x="1411873" y="4025900"/>
                </a:lnTo>
                <a:lnTo>
                  <a:pt x="1365831" y="4051300"/>
                </a:lnTo>
                <a:lnTo>
                  <a:pt x="1316613" y="4064000"/>
                </a:lnTo>
                <a:lnTo>
                  <a:pt x="1169208" y="4140200"/>
                </a:lnTo>
                <a:close/>
              </a:path>
              <a:path w="4495165" h="4419600">
                <a:moveTo>
                  <a:pt x="272174" y="4051300"/>
                </a:moveTo>
                <a:lnTo>
                  <a:pt x="231222" y="4051300"/>
                </a:lnTo>
                <a:lnTo>
                  <a:pt x="270059" y="4025900"/>
                </a:lnTo>
                <a:lnTo>
                  <a:pt x="305584" y="4025900"/>
                </a:lnTo>
                <a:lnTo>
                  <a:pt x="314345" y="4013200"/>
                </a:lnTo>
                <a:lnTo>
                  <a:pt x="366630" y="4013200"/>
                </a:lnTo>
                <a:lnTo>
                  <a:pt x="340258" y="4025900"/>
                </a:lnTo>
                <a:lnTo>
                  <a:pt x="314512" y="4038600"/>
                </a:lnTo>
                <a:lnTo>
                  <a:pt x="286452" y="4038600"/>
                </a:lnTo>
                <a:lnTo>
                  <a:pt x="272174" y="4051300"/>
                </a:lnTo>
                <a:close/>
              </a:path>
              <a:path w="4495165" h="4419600">
                <a:moveTo>
                  <a:pt x="609521" y="4025900"/>
                </a:moveTo>
                <a:lnTo>
                  <a:pt x="547019" y="4025900"/>
                </a:lnTo>
                <a:lnTo>
                  <a:pt x="569217" y="4013200"/>
                </a:lnTo>
                <a:lnTo>
                  <a:pt x="633302" y="4013200"/>
                </a:lnTo>
                <a:lnTo>
                  <a:pt x="609521" y="4025900"/>
                </a:lnTo>
                <a:close/>
              </a:path>
              <a:path w="4495165" h="4419600">
                <a:moveTo>
                  <a:pt x="0" y="4191000"/>
                </a:moveTo>
                <a:lnTo>
                  <a:pt x="0" y="4165600"/>
                </a:lnTo>
                <a:lnTo>
                  <a:pt x="24149" y="4165600"/>
                </a:lnTo>
                <a:lnTo>
                  <a:pt x="154198" y="4127500"/>
                </a:lnTo>
                <a:lnTo>
                  <a:pt x="216332" y="4102100"/>
                </a:lnTo>
                <a:lnTo>
                  <a:pt x="247611" y="4102100"/>
                </a:lnTo>
                <a:lnTo>
                  <a:pt x="279412" y="4089400"/>
                </a:lnTo>
                <a:lnTo>
                  <a:pt x="288345" y="4089400"/>
                </a:lnTo>
                <a:lnTo>
                  <a:pt x="320341" y="4076700"/>
                </a:lnTo>
                <a:lnTo>
                  <a:pt x="352706" y="4076700"/>
                </a:lnTo>
                <a:lnTo>
                  <a:pt x="417500" y="4051300"/>
                </a:lnTo>
                <a:lnTo>
                  <a:pt x="444167" y="4051300"/>
                </a:lnTo>
                <a:lnTo>
                  <a:pt x="498012" y="4038600"/>
                </a:lnTo>
                <a:lnTo>
                  <a:pt x="524797" y="4025900"/>
                </a:lnTo>
                <a:lnTo>
                  <a:pt x="585197" y="4025900"/>
                </a:lnTo>
                <a:lnTo>
                  <a:pt x="560637" y="4038600"/>
                </a:lnTo>
                <a:lnTo>
                  <a:pt x="536147" y="4038600"/>
                </a:lnTo>
                <a:lnTo>
                  <a:pt x="344147" y="4089400"/>
                </a:lnTo>
                <a:lnTo>
                  <a:pt x="284056" y="4114800"/>
                </a:lnTo>
                <a:lnTo>
                  <a:pt x="253815" y="4114800"/>
                </a:lnTo>
                <a:lnTo>
                  <a:pt x="223294" y="4127500"/>
                </a:lnTo>
                <a:lnTo>
                  <a:pt x="187767" y="4127500"/>
                </a:lnTo>
                <a:lnTo>
                  <a:pt x="170026" y="4140200"/>
                </a:lnTo>
                <a:lnTo>
                  <a:pt x="152201" y="4140200"/>
                </a:lnTo>
                <a:lnTo>
                  <a:pt x="25351" y="4178300"/>
                </a:lnTo>
                <a:lnTo>
                  <a:pt x="0" y="4191000"/>
                </a:lnTo>
                <a:close/>
              </a:path>
              <a:path w="4495165" h="4419600">
                <a:moveTo>
                  <a:pt x="93745" y="4114800"/>
                </a:moveTo>
                <a:lnTo>
                  <a:pt x="44388" y="4114800"/>
                </a:lnTo>
                <a:lnTo>
                  <a:pt x="69653" y="4102100"/>
                </a:lnTo>
                <a:lnTo>
                  <a:pt x="131275" y="4076700"/>
                </a:lnTo>
                <a:lnTo>
                  <a:pt x="161736" y="4076700"/>
                </a:lnTo>
                <a:lnTo>
                  <a:pt x="191557" y="4064000"/>
                </a:lnTo>
                <a:lnTo>
                  <a:pt x="211589" y="4051300"/>
                </a:lnTo>
                <a:lnTo>
                  <a:pt x="258192" y="4051300"/>
                </a:lnTo>
                <a:lnTo>
                  <a:pt x="244260" y="4064000"/>
                </a:lnTo>
                <a:lnTo>
                  <a:pt x="217115" y="4064000"/>
                </a:lnTo>
                <a:lnTo>
                  <a:pt x="135702" y="4102100"/>
                </a:lnTo>
                <a:lnTo>
                  <a:pt x="117994" y="4102100"/>
                </a:lnTo>
                <a:lnTo>
                  <a:pt x="93745" y="4114800"/>
                </a:lnTo>
                <a:close/>
              </a:path>
              <a:path w="4495165" h="4419600">
                <a:moveTo>
                  <a:pt x="664041" y="4254500"/>
                </a:moveTo>
                <a:lnTo>
                  <a:pt x="636192" y="4254500"/>
                </a:lnTo>
                <a:lnTo>
                  <a:pt x="770806" y="4178300"/>
                </a:lnTo>
                <a:lnTo>
                  <a:pt x="950411" y="4102100"/>
                </a:lnTo>
                <a:lnTo>
                  <a:pt x="988127" y="4076700"/>
                </a:lnTo>
                <a:lnTo>
                  <a:pt x="1039973" y="4076700"/>
                </a:lnTo>
                <a:lnTo>
                  <a:pt x="1032555" y="4089400"/>
                </a:lnTo>
                <a:lnTo>
                  <a:pt x="1005146" y="4089400"/>
                </a:lnTo>
                <a:lnTo>
                  <a:pt x="993213" y="4102100"/>
                </a:lnTo>
                <a:lnTo>
                  <a:pt x="981501" y="4102100"/>
                </a:lnTo>
                <a:lnTo>
                  <a:pt x="970010" y="4114800"/>
                </a:lnTo>
                <a:lnTo>
                  <a:pt x="926255" y="4127500"/>
                </a:lnTo>
                <a:lnTo>
                  <a:pt x="882515" y="4152900"/>
                </a:lnTo>
                <a:lnTo>
                  <a:pt x="838791" y="4165600"/>
                </a:lnTo>
                <a:lnTo>
                  <a:pt x="751386" y="4216400"/>
                </a:lnTo>
                <a:lnTo>
                  <a:pt x="707706" y="4229100"/>
                </a:lnTo>
                <a:lnTo>
                  <a:pt x="664041" y="4254500"/>
                </a:lnTo>
                <a:close/>
              </a:path>
              <a:path w="4495165" h="4419600">
                <a:moveTo>
                  <a:pt x="21206" y="4140200"/>
                </a:moveTo>
                <a:lnTo>
                  <a:pt x="0" y="4140200"/>
                </a:lnTo>
                <a:lnTo>
                  <a:pt x="0" y="4127500"/>
                </a:lnTo>
                <a:lnTo>
                  <a:pt x="19262" y="4114800"/>
                </a:lnTo>
                <a:lnTo>
                  <a:pt x="69502" y="4114800"/>
                </a:lnTo>
                <a:lnTo>
                  <a:pt x="21206" y="4140200"/>
                </a:lnTo>
                <a:close/>
              </a:path>
              <a:path w="4495165" h="4419600">
                <a:moveTo>
                  <a:pt x="539936" y="4419600"/>
                </a:moveTo>
                <a:lnTo>
                  <a:pt x="514285" y="4419600"/>
                </a:lnTo>
                <a:lnTo>
                  <a:pt x="521696" y="4406900"/>
                </a:lnTo>
                <a:lnTo>
                  <a:pt x="540801" y="4406900"/>
                </a:lnTo>
                <a:lnTo>
                  <a:pt x="559890" y="4394200"/>
                </a:lnTo>
                <a:lnTo>
                  <a:pt x="598044" y="4381500"/>
                </a:lnTo>
                <a:lnTo>
                  <a:pt x="605300" y="4368800"/>
                </a:lnTo>
                <a:lnTo>
                  <a:pt x="627890" y="4368800"/>
                </a:lnTo>
                <a:lnTo>
                  <a:pt x="651261" y="4356100"/>
                </a:lnTo>
                <a:lnTo>
                  <a:pt x="673899" y="4343400"/>
                </a:lnTo>
                <a:lnTo>
                  <a:pt x="696114" y="4343400"/>
                </a:lnTo>
                <a:lnTo>
                  <a:pt x="768793" y="4305300"/>
                </a:lnTo>
                <a:lnTo>
                  <a:pt x="869896" y="4254500"/>
                </a:lnTo>
                <a:lnTo>
                  <a:pt x="920981" y="4241800"/>
                </a:lnTo>
                <a:lnTo>
                  <a:pt x="972795" y="4216400"/>
                </a:lnTo>
                <a:lnTo>
                  <a:pt x="1010530" y="4203700"/>
                </a:lnTo>
                <a:lnTo>
                  <a:pt x="1048512" y="4178300"/>
                </a:lnTo>
                <a:lnTo>
                  <a:pt x="1085863" y="4165600"/>
                </a:lnTo>
                <a:lnTo>
                  <a:pt x="1121707" y="4140200"/>
                </a:lnTo>
                <a:lnTo>
                  <a:pt x="1156611" y="4140200"/>
                </a:lnTo>
                <a:lnTo>
                  <a:pt x="1150519" y="4152900"/>
                </a:lnTo>
                <a:lnTo>
                  <a:pt x="1144564" y="4152900"/>
                </a:lnTo>
                <a:lnTo>
                  <a:pt x="1127901" y="4165600"/>
                </a:lnTo>
                <a:lnTo>
                  <a:pt x="1110528" y="4178300"/>
                </a:lnTo>
                <a:lnTo>
                  <a:pt x="1092781" y="4178300"/>
                </a:lnTo>
                <a:lnTo>
                  <a:pt x="1074995" y="4191000"/>
                </a:lnTo>
                <a:lnTo>
                  <a:pt x="969905" y="4241800"/>
                </a:lnTo>
                <a:lnTo>
                  <a:pt x="957364" y="4241800"/>
                </a:lnTo>
                <a:lnTo>
                  <a:pt x="944584" y="4254500"/>
                </a:lnTo>
                <a:lnTo>
                  <a:pt x="918306" y="4254500"/>
                </a:lnTo>
                <a:lnTo>
                  <a:pt x="911709" y="4267200"/>
                </a:lnTo>
                <a:lnTo>
                  <a:pt x="892611" y="4267200"/>
                </a:lnTo>
                <a:lnTo>
                  <a:pt x="799830" y="4305300"/>
                </a:lnTo>
                <a:lnTo>
                  <a:pt x="706970" y="4356100"/>
                </a:lnTo>
                <a:lnTo>
                  <a:pt x="690132" y="4356100"/>
                </a:lnTo>
                <a:lnTo>
                  <a:pt x="673190" y="4368800"/>
                </a:lnTo>
                <a:lnTo>
                  <a:pt x="655904" y="4381500"/>
                </a:lnTo>
                <a:lnTo>
                  <a:pt x="620564" y="4381500"/>
                </a:lnTo>
                <a:lnTo>
                  <a:pt x="612064" y="4394200"/>
                </a:lnTo>
                <a:lnTo>
                  <a:pt x="603719" y="4394200"/>
                </a:lnTo>
                <a:lnTo>
                  <a:pt x="582487" y="4406900"/>
                </a:lnTo>
                <a:lnTo>
                  <a:pt x="539936" y="4419600"/>
                </a:lnTo>
                <a:close/>
              </a:path>
              <a:path w="4495165" h="4419600">
                <a:moveTo>
                  <a:pt x="641466" y="4267200"/>
                </a:moveTo>
                <a:lnTo>
                  <a:pt x="602199" y="4267200"/>
                </a:lnTo>
                <a:lnTo>
                  <a:pt x="613225" y="4254500"/>
                </a:lnTo>
                <a:lnTo>
                  <a:pt x="652668" y="4254500"/>
                </a:lnTo>
                <a:lnTo>
                  <a:pt x="641466" y="4267200"/>
                </a:lnTo>
                <a:close/>
              </a:path>
              <a:path w="4495165" h="4419600">
                <a:moveTo>
                  <a:pt x="619483" y="4279900"/>
                </a:moveTo>
                <a:lnTo>
                  <a:pt x="586180" y="4279900"/>
                </a:lnTo>
                <a:lnTo>
                  <a:pt x="591476" y="4267200"/>
                </a:lnTo>
                <a:lnTo>
                  <a:pt x="630413" y="4267200"/>
                </a:lnTo>
                <a:lnTo>
                  <a:pt x="619483" y="4279900"/>
                </a:lnTo>
                <a:close/>
              </a:path>
              <a:path w="4495165" h="4419600">
                <a:moveTo>
                  <a:pt x="595084" y="4292600"/>
                </a:moveTo>
                <a:lnTo>
                  <a:pt x="557464" y="4292600"/>
                </a:lnTo>
                <a:lnTo>
                  <a:pt x="574662" y="4279900"/>
                </a:lnTo>
                <a:lnTo>
                  <a:pt x="607469" y="4279900"/>
                </a:lnTo>
                <a:lnTo>
                  <a:pt x="595084" y="4292600"/>
                </a:lnTo>
                <a:close/>
              </a:path>
              <a:path w="4495165" h="4419600">
                <a:moveTo>
                  <a:pt x="328752" y="4419600"/>
                </a:moveTo>
                <a:lnTo>
                  <a:pt x="286355" y="4419600"/>
                </a:lnTo>
                <a:lnTo>
                  <a:pt x="350610" y="4394200"/>
                </a:lnTo>
                <a:lnTo>
                  <a:pt x="365324" y="4381500"/>
                </a:lnTo>
                <a:lnTo>
                  <a:pt x="380081" y="4381500"/>
                </a:lnTo>
                <a:lnTo>
                  <a:pt x="394553" y="4368800"/>
                </a:lnTo>
                <a:lnTo>
                  <a:pt x="408410" y="4356100"/>
                </a:lnTo>
                <a:lnTo>
                  <a:pt x="432175" y="4343400"/>
                </a:lnTo>
                <a:lnTo>
                  <a:pt x="456420" y="4330700"/>
                </a:lnTo>
                <a:lnTo>
                  <a:pt x="506353" y="4305300"/>
                </a:lnTo>
                <a:lnTo>
                  <a:pt x="523167" y="4305300"/>
                </a:lnTo>
                <a:lnTo>
                  <a:pt x="540251" y="4292600"/>
                </a:lnTo>
                <a:lnTo>
                  <a:pt x="582326" y="4292600"/>
                </a:lnTo>
                <a:lnTo>
                  <a:pt x="569197" y="4305300"/>
                </a:lnTo>
                <a:lnTo>
                  <a:pt x="537384" y="4318000"/>
                </a:lnTo>
                <a:lnTo>
                  <a:pt x="506689" y="4330700"/>
                </a:lnTo>
                <a:lnTo>
                  <a:pt x="447451" y="4356100"/>
                </a:lnTo>
                <a:lnTo>
                  <a:pt x="392904" y="4394200"/>
                </a:lnTo>
                <a:lnTo>
                  <a:pt x="374361" y="4394200"/>
                </a:lnTo>
                <a:lnTo>
                  <a:pt x="328752" y="4419600"/>
                </a:lnTo>
                <a:close/>
              </a:path>
              <a:path w="4495165" h="4419600">
                <a:moveTo>
                  <a:pt x="517913" y="4381500"/>
                </a:moveTo>
                <a:lnTo>
                  <a:pt x="477664" y="4381500"/>
                </a:lnTo>
                <a:lnTo>
                  <a:pt x="491948" y="4368800"/>
                </a:lnTo>
                <a:lnTo>
                  <a:pt x="535000" y="4368800"/>
                </a:lnTo>
                <a:lnTo>
                  <a:pt x="517913" y="4381500"/>
                </a:lnTo>
                <a:close/>
              </a:path>
              <a:path w="4495165" h="4419600">
                <a:moveTo>
                  <a:pt x="411059" y="4419600"/>
                </a:moveTo>
                <a:lnTo>
                  <a:pt x="368469" y="4419600"/>
                </a:lnTo>
                <a:lnTo>
                  <a:pt x="408988" y="4406900"/>
                </a:lnTo>
                <a:lnTo>
                  <a:pt x="425822" y="4394200"/>
                </a:lnTo>
                <a:lnTo>
                  <a:pt x="442880" y="4394200"/>
                </a:lnTo>
                <a:lnTo>
                  <a:pt x="460160" y="4381500"/>
                </a:lnTo>
                <a:lnTo>
                  <a:pt x="500626" y="4381500"/>
                </a:lnTo>
                <a:lnTo>
                  <a:pt x="483181" y="4394200"/>
                </a:lnTo>
                <a:lnTo>
                  <a:pt x="461230" y="4406900"/>
                </a:lnTo>
                <a:lnTo>
                  <a:pt x="439674" y="4406900"/>
                </a:lnTo>
                <a:lnTo>
                  <a:pt x="411059" y="441960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291430" y="836621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19" h="13970">
                <a:moveTo>
                  <a:pt x="5812" y="13785"/>
                </a:moveTo>
                <a:lnTo>
                  <a:pt x="4341" y="12732"/>
                </a:lnTo>
                <a:lnTo>
                  <a:pt x="2252" y="10976"/>
                </a:lnTo>
                <a:lnTo>
                  <a:pt x="903" y="8766"/>
                </a:lnTo>
                <a:lnTo>
                  <a:pt x="0" y="4821"/>
                </a:lnTo>
                <a:lnTo>
                  <a:pt x="161" y="3600"/>
                </a:lnTo>
                <a:lnTo>
                  <a:pt x="1400" y="1279"/>
                </a:lnTo>
                <a:lnTo>
                  <a:pt x="2324" y="466"/>
                </a:lnTo>
                <a:lnTo>
                  <a:pt x="3553" y="0"/>
                </a:lnTo>
                <a:lnTo>
                  <a:pt x="4578" y="2335"/>
                </a:lnTo>
                <a:lnTo>
                  <a:pt x="5503" y="4821"/>
                </a:lnTo>
                <a:lnTo>
                  <a:pt x="6232" y="7155"/>
                </a:lnTo>
                <a:lnTo>
                  <a:pt x="7283" y="10891"/>
                </a:lnTo>
                <a:lnTo>
                  <a:pt x="5812" y="13785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2294563" y="83645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420" y="1683"/>
                </a:moveTo>
                <a:lnTo>
                  <a:pt x="0" y="736"/>
                </a:lnTo>
                <a:lnTo>
                  <a:pt x="683" y="0"/>
                </a:lnTo>
                <a:lnTo>
                  <a:pt x="945" y="367"/>
                </a:lnTo>
                <a:lnTo>
                  <a:pt x="1103" y="789"/>
                </a:lnTo>
                <a:lnTo>
                  <a:pt x="1366" y="1157"/>
                </a:lnTo>
                <a:lnTo>
                  <a:pt x="420" y="1683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522109" y="425378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888"/>
                </a:moveTo>
                <a:lnTo>
                  <a:pt x="1894" y="695"/>
                </a:lnTo>
                <a:lnTo>
                  <a:pt x="1894" y="0"/>
                </a:lnTo>
                <a:lnTo>
                  <a:pt x="0" y="888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0" y="2138266"/>
            <a:ext cx="2086610" cy="3378200"/>
          </a:xfrm>
          <a:custGeom>
            <a:avLst/>
            <a:gdLst/>
            <a:ahLst/>
            <a:cxnLst/>
            <a:rect l="l" t="t" r="r" b="b"/>
            <a:pathLst>
              <a:path w="2086610" h="3378200">
                <a:moveTo>
                  <a:pt x="752354" y="12700"/>
                </a:moveTo>
                <a:lnTo>
                  <a:pt x="777969" y="12700"/>
                </a:lnTo>
                <a:lnTo>
                  <a:pt x="776048" y="0"/>
                </a:lnTo>
                <a:lnTo>
                  <a:pt x="755373" y="0"/>
                </a:lnTo>
                <a:lnTo>
                  <a:pt x="752354" y="12700"/>
                </a:lnTo>
                <a:close/>
              </a:path>
              <a:path w="2086610" h="3378200">
                <a:moveTo>
                  <a:pt x="486725" y="876300"/>
                </a:moveTo>
                <a:lnTo>
                  <a:pt x="507805" y="774700"/>
                </a:lnTo>
                <a:lnTo>
                  <a:pt x="518576" y="736600"/>
                </a:lnTo>
                <a:lnTo>
                  <a:pt x="529843" y="685800"/>
                </a:lnTo>
                <a:lnTo>
                  <a:pt x="535116" y="660400"/>
                </a:lnTo>
                <a:lnTo>
                  <a:pt x="539747" y="647700"/>
                </a:lnTo>
                <a:lnTo>
                  <a:pt x="544096" y="622300"/>
                </a:lnTo>
                <a:lnTo>
                  <a:pt x="548521" y="596900"/>
                </a:lnTo>
                <a:lnTo>
                  <a:pt x="554488" y="571500"/>
                </a:lnTo>
                <a:lnTo>
                  <a:pt x="560644" y="546100"/>
                </a:lnTo>
                <a:lnTo>
                  <a:pt x="567032" y="508000"/>
                </a:lnTo>
                <a:lnTo>
                  <a:pt x="573695" y="482600"/>
                </a:lnTo>
                <a:lnTo>
                  <a:pt x="578132" y="457200"/>
                </a:lnTo>
                <a:lnTo>
                  <a:pt x="582183" y="444500"/>
                </a:lnTo>
                <a:lnTo>
                  <a:pt x="586061" y="419100"/>
                </a:lnTo>
                <a:lnTo>
                  <a:pt x="589976" y="406400"/>
                </a:lnTo>
                <a:lnTo>
                  <a:pt x="611245" y="292100"/>
                </a:lnTo>
                <a:lnTo>
                  <a:pt x="612791" y="292100"/>
                </a:lnTo>
                <a:lnTo>
                  <a:pt x="614377" y="279400"/>
                </a:lnTo>
                <a:lnTo>
                  <a:pt x="621084" y="241300"/>
                </a:lnTo>
                <a:lnTo>
                  <a:pt x="626452" y="203200"/>
                </a:lnTo>
                <a:lnTo>
                  <a:pt x="631341" y="165100"/>
                </a:lnTo>
                <a:lnTo>
                  <a:pt x="635375" y="139700"/>
                </a:lnTo>
                <a:lnTo>
                  <a:pt x="638042" y="114300"/>
                </a:lnTo>
                <a:lnTo>
                  <a:pt x="641108" y="88900"/>
                </a:lnTo>
                <a:lnTo>
                  <a:pt x="644304" y="63500"/>
                </a:lnTo>
                <a:lnTo>
                  <a:pt x="648368" y="38100"/>
                </a:lnTo>
                <a:lnTo>
                  <a:pt x="649529" y="25400"/>
                </a:lnTo>
                <a:lnTo>
                  <a:pt x="649799" y="12700"/>
                </a:lnTo>
                <a:lnTo>
                  <a:pt x="650523" y="12700"/>
                </a:lnTo>
                <a:lnTo>
                  <a:pt x="648667" y="0"/>
                </a:lnTo>
                <a:lnTo>
                  <a:pt x="631005" y="0"/>
                </a:lnTo>
                <a:lnTo>
                  <a:pt x="625925" y="12700"/>
                </a:lnTo>
                <a:lnTo>
                  <a:pt x="623473" y="25400"/>
                </a:lnTo>
                <a:lnTo>
                  <a:pt x="621222" y="25400"/>
                </a:lnTo>
                <a:lnTo>
                  <a:pt x="619236" y="38100"/>
                </a:lnTo>
                <a:lnTo>
                  <a:pt x="617432" y="38100"/>
                </a:lnTo>
                <a:lnTo>
                  <a:pt x="615686" y="50800"/>
                </a:lnTo>
                <a:lnTo>
                  <a:pt x="613874" y="50800"/>
                </a:lnTo>
                <a:lnTo>
                  <a:pt x="609016" y="63500"/>
                </a:lnTo>
                <a:lnTo>
                  <a:pt x="604216" y="88900"/>
                </a:lnTo>
                <a:lnTo>
                  <a:pt x="599170" y="101600"/>
                </a:lnTo>
                <a:lnTo>
                  <a:pt x="593572" y="114300"/>
                </a:lnTo>
                <a:lnTo>
                  <a:pt x="623643" y="114300"/>
                </a:lnTo>
                <a:lnTo>
                  <a:pt x="623426" y="127000"/>
                </a:lnTo>
                <a:lnTo>
                  <a:pt x="590384" y="127000"/>
                </a:lnTo>
                <a:lnTo>
                  <a:pt x="587196" y="139700"/>
                </a:lnTo>
                <a:lnTo>
                  <a:pt x="622460" y="139700"/>
                </a:lnTo>
                <a:lnTo>
                  <a:pt x="621947" y="152400"/>
                </a:lnTo>
                <a:lnTo>
                  <a:pt x="621314" y="152400"/>
                </a:lnTo>
                <a:lnTo>
                  <a:pt x="620529" y="165100"/>
                </a:lnTo>
                <a:lnTo>
                  <a:pt x="619559" y="165100"/>
                </a:lnTo>
                <a:lnTo>
                  <a:pt x="615829" y="190500"/>
                </a:lnTo>
                <a:lnTo>
                  <a:pt x="612023" y="215900"/>
                </a:lnTo>
                <a:lnTo>
                  <a:pt x="603627" y="279400"/>
                </a:lnTo>
                <a:lnTo>
                  <a:pt x="602312" y="279400"/>
                </a:lnTo>
                <a:lnTo>
                  <a:pt x="594386" y="317500"/>
                </a:lnTo>
                <a:lnTo>
                  <a:pt x="587255" y="355600"/>
                </a:lnTo>
                <a:lnTo>
                  <a:pt x="580420" y="381000"/>
                </a:lnTo>
                <a:lnTo>
                  <a:pt x="574315" y="419100"/>
                </a:lnTo>
                <a:lnTo>
                  <a:pt x="571817" y="431800"/>
                </a:lnTo>
                <a:lnTo>
                  <a:pt x="569036" y="444500"/>
                </a:lnTo>
                <a:lnTo>
                  <a:pt x="565994" y="457200"/>
                </a:lnTo>
                <a:lnTo>
                  <a:pt x="562713" y="482600"/>
                </a:lnTo>
                <a:lnTo>
                  <a:pt x="554295" y="508000"/>
                </a:lnTo>
                <a:lnTo>
                  <a:pt x="546414" y="546100"/>
                </a:lnTo>
                <a:lnTo>
                  <a:pt x="538764" y="584200"/>
                </a:lnTo>
                <a:lnTo>
                  <a:pt x="531042" y="622300"/>
                </a:lnTo>
                <a:lnTo>
                  <a:pt x="526912" y="647700"/>
                </a:lnTo>
                <a:lnTo>
                  <a:pt x="522887" y="660400"/>
                </a:lnTo>
                <a:lnTo>
                  <a:pt x="518551" y="685800"/>
                </a:lnTo>
                <a:lnTo>
                  <a:pt x="513485" y="698500"/>
                </a:lnTo>
                <a:lnTo>
                  <a:pt x="507617" y="723900"/>
                </a:lnTo>
                <a:lnTo>
                  <a:pt x="502295" y="749300"/>
                </a:lnTo>
                <a:lnTo>
                  <a:pt x="492178" y="787400"/>
                </a:lnTo>
                <a:lnTo>
                  <a:pt x="486074" y="812800"/>
                </a:lnTo>
                <a:lnTo>
                  <a:pt x="479861" y="838200"/>
                </a:lnTo>
                <a:lnTo>
                  <a:pt x="475507" y="863600"/>
                </a:lnTo>
                <a:lnTo>
                  <a:pt x="489045" y="863600"/>
                </a:lnTo>
                <a:lnTo>
                  <a:pt x="486725" y="876300"/>
                </a:lnTo>
                <a:close/>
              </a:path>
              <a:path w="2086610" h="3378200">
                <a:moveTo>
                  <a:pt x="290608" y="1587500"/>
                </a:moveTo>
                <a:lnTo>
                  <a:pt x="302381" y="1587500"/>
                </a:lnTo>
                <a:lnTo>
                  <a:pt x="306924" y="1574800"/>
                </a:lnTo>
                <a:lnTo>
                  <a:pt x="312765" y="1549400"/>
                </a:lnTo>
                <a:lnTo>
                  <a:pt x="319359" y="1536700"/>
                </a:lnTo>
                <a:lnTo>
                  <a:pt x="326164" y="1524000"/>
                </a:lnTo>
                <a:lnTo>
                  <a:pt x="331065" y="1511300"/>
                </a:lnTo>
                <a:lnTo>
                  <a:pt x="336083" y="1498600"/>
                </a:lnTo>
                <a:lnTo>
                  <a:pt x="340781" y="1485900"/>
                </a:lnTo>
                <a:lnTo>
                  <a:pt x="344726" y="1473200"/>
                </a:lnTo>
                <a:lnTo>
                  <a:pt x="349640" y="1460500"/>
                </a:lnTo>
                <a:lnTo>
                  <a:pt x="355152" y="1447800"/>
                </a:lnTo>
                <a:lnTo>
                  <a:pt x="360904" y="1435100"/>
                </a:lnTo>
                <a:lnTo>
                  <a:pt x="366536" y="1422400"/>
                </a:lnTo>
                <a:lnTo>
                  <a:pt x="369526" y="1409700"/>
                </a:lnTo>
                <a:lnTo>
                  <a:pt x="372314" y="1409700"/>
                </a:lnTo>
                <a:lnTo>
                  <a:pt x="374901" y="1397000"/>
                </a:lnTo>
                <a:lnTo>
                  <a:pt x="377287" y="1397000"/>
                </a:lnTo>
                <a:lnTo>
                  <a:pt x="380522" y="1384300"/>
                </a:lnTo>
                <a:lnTo>
                  <a:pt x="384088" y="1371600"/>
                </a:lnTo>
                <a:lnTo>
                  <a:pt x="387985" y="1358900"/>
                </a:lnTo>
                <a:lnTo>
                  <a:pt x="392213" y="1346200"/>
                </a:lnTo>
                <a:lnTo>
                  <a:pt x="395958" y="1346200"/>
                </a:lnTo>
                <a:lnTo>
                  <a:pt x="399449" y="1333500"/>
                </a:lnTo>
                <a:lnTo>
                  <a:pt x="402687" y="1320800"/>
                </a:lnTo>
                <a:lnTo>
                  <a:pt x="405671" y="1308100"/>
                </a:lnTo>
                <a:lnTo>
                  <a:pt x="410246" y="1295400"/>
                </a:lnTo>
                <a:lnTo>
                  <a:pt x="415242" y="1282700"/>
                </a:lnTo>
                <a:lnTo>
                  <a:pt x="420528" y="1270000"/>
                </a:lnTo>
                <a:lnTo>
                  <a:pt x="425973" y="1257300"/>
                </a:lnTo>
                <a:lnTo>
                  <a:pt x="430278" y="1244600"/>
                </a:lnTo>
                <a:lnTo>
                  <a:pt x="434887" y="1231900"/>
                </a:lnTo>
                <a:lnTo>
                  <a:pt x="439525" y="1219200"/>
                </a:lnTo>
                <a:lnTo>
                  <a:pt x="443916" y="1206500"/>
                </a:lnTo>
                <a:lnTo>
                  <a:pt x="448212" y="1193800"/>
                </a:lnTo>
                <a:lnTo>
                  <a:pt x="456369" y="1168400"/>
                </a:lnTo>
                <a:lnTo>
                  <a:pt x="460622" y="1155700"/>
                </a:lnTo>
                <a:lnTo>
                  <a:pt x="467499" y="1143000"/>
                </a:lnTo>
                <a:lnTo>
                  <a:pt x="473905" y="1117600"/>
                </a:lnTo>
                <a:lnTo>
                  <a:pt x="480602" y="1104900"/>
                </a:lnTo>
                <a:lnTo>
                  <a:pt x="488349" y="1079500"/>
                </a:lnTo>
                <a:lnTo>
                  <a:pt x="491074" y="1066800"/>
                </a:lnTo>
                <a:lnTo>
                  <a:pt x="494749" y="1054100"/>
                </a:lnTo>
                <a:lnTo>
                  <a:pt x="498975" y="1041400"/>
                </a:lnTo>
                <a:lnTo>
                  <a:pt x="503353" y="1028700"/>
                </a:lnTo>
                <a:lnTo>
                  <a:pt x="507066" y="1028700"/>
                </a:lnTo>
                <a:lnTo>
                  <a:pt x="508651" y="1016000"/>
                </a:lnTo>
                <a:lnTo>
                  <a:pt x="514751" y="990600"/>
                </a:lnTo>
                <a:lnTo>
                  <a:pt x="520881" y="977900"/>
                </a:lnTo>
                <a:lnTo>
                  <a:pt x="527663" y="952500"/>
                </a:lnTo>
                <a:lnTo>
                  <a:pt x="535721" y="939800"/>
                </a:lnTo>
                <a:lnTo>
                  <a:pt x="537190" y="927100"/>
                </a:lnTo>
                <a:lnTo>
                  <a:pt x="539124" y="927100"/>
                </a:lnTo>
                <a:lnTo>
                  <a:pt x="544768" y="901700"/>
                </a:lnTo>
                <a:lnTo>
                  <a:pt x="552088" y="889000"/>
                </a:lnTo>
                <a:lnTo>
                  <a:pt x="559364" y="863600"/>
                </a:lnTo>
                <a:lnTo>
                  <a:pt x="564878" y="838200"/>
                </a:lnTo>
                <a:lnTo>
                  <a:pt x="571610" y="825500"/>
                </a:lnTo>
                <a:lnTo>
                  <a:pt x="577398" y="800100"/>
                </a:lnTo>
                <a:lnTo>
                  <a:pt x="583520" y="787400"/>
                </a:lnTo>
                <a:lnTo>
                  <a:pt x="591252" y="762000"/>
                </a:lnTo>
                <a:lnTo>
                  <a:pt x="593379" y="762000"/>
                </a:lnTo>
                <a:lnTo>
                  <a:pt x="601403" y="723900"/>
                </a:lnTo>
                <a:lnTo>
                  <a:pt x="610708" y="698500"/>
                </a:lnTo>
                <a:lnTo>
                  <a:pt x="620107" y="673100"/>
                </a:lnTo>
                <a:lnTo>
                  <a:pt x="628414" y="647700"/>
                </a:lnTo>
                <a:lnTo>
                  <a:pt x="630449" y="635000"/>
                </a:lnTo>
                <a:lnTo>
                  <a:pt x="632538" y="622300"/>
                </a:lnTo>
                <a:lnTo>
                  <a:pt x="634837" y="622300"/>
                </a:lnTo>
                <a:lnTo>
                  <a:pt x="637502" y="609600"/>
                </a:lnTo>
                <a:lnTo>
                  <a:pt x="644793" y="584200"/>
                </a:lnTo>
                <a:lnTo>
                  <a:pt x="651109" y="558800"/>
                </a:lnTo>
                <a:lnTo>
                  <a:pt x="656954" y="546100"/>
                </a:lnTo>
                <a:lnTo>
                  <a:pt x="662831" y="520700"/>
                </a:lnTo>
                <a:lnTo>
                  <a:pt x="664992" y="508000"/>
                </a:lnTo>
                <a:lnTo>
                  <a:pt x="667124" y="495300"/>
                </a:lnTo>
                <a:lnTo>
                  <a:pt x="669139" y="495300"/>
                </a:lnTo>
                <a:lnTo>
                  <a:pt x="670952" y="482600"/>
                </a:lnTo>
                <a:lnTo>
                  <a:pt x="675040" y="469900"/>
                </a:lnTo>
                <a:lnTo>
                  <a:pt x="680020" y="457200"/>
                </a:lnTo>
                <a:lnTo>
                  <a:pt x="685145" y="431800"/>
                </a:lnTo>
                <a:lnTo>
                  <a:pt x="689669" y="419100"/>
                </a:lnTo>
                <a:lnTo>
                  <a:pt x="695467" y="393700"/>
                </a:lnTo>
                <a:lnTo>
                  <a:pt x="707223" y="342900"/>
                </a:lnTo>
                <a:lnTo>
                  <a:pt x="713064" y="317500"/>
                </a:lnTo>
                <a:lnTo>
                  <a:pt x="715356" y="317500"/>
                </a:lnTo>
                <a:lnTo>
                  <a:pt x="717705" y="304800"/>
                </a:lnTo>
                <a:lnTo>
                  <a:pt x="719938" y="292100"/>
                </a:lnTo>
                <a:lnTo>
                  <a:pt x="721881" y="292100"/>
                </a:lnTo>
                <a:lnTo>
                  <a:pt x="728286" y="254000"/>
                </a:lnTo>
                <a:lnTo>
                  <a:pt x="734933" y="215900"/>
                </a:lnTo>
                <a:lnTo>
                  <a:pt x="741821" y="190500"/>
                </a:lnTo>
                <a:lnTo>
                  <a:pt x="753128" y="127000"/>
                </a:lnTo>
                <a:lnTo>
                  <a:pt x="756216" y="114300"/>
                </a:lnTo>
                <a:lnTo>
                  <a:pt x="758214" y="88900"/>
                </a:lnTo>
                <a:lnTo>
                  <a:pt x="759121" y="76200"/>
                </a:lnTo>
                <a:lnTo>
                  <a:pt x="759118" y="63500"/>
                </a:lnTo>
                <a:lnTo>
                  <a:pt x="759903" y="50800"/>
                </a:lnTo>
                <a:lnTo>
                  <a:pt x="761477" y="50800"/>
                </a:lnTo>
                <a:lnTo>
                  <a:pt x="763839" y="38100"/>
                </a:lnTo>
                <a:lnTo>
                  <a:pt x="781439" y="38100"/>
                </a:lnTo>
                <a:lnTo>
                  <a:pt x="780465" y="25400"/>
                </a:lnTo>
                <a:lnTo>
                  <a:pt x="779269" y="12700"/>
                </a:lnTo>
                <a:lnTo>
                  <a:pt x="750089" y="12700"/>
                </a:lnTo>
                <a:lnTo>
                  <a:pt x="740456" y="50800"/>
                </a:lnTo>
                <a:lnTo>
                  <a:pt x="732424" y="76200"/>
                </a:lnTo>
                <a:lnTo>
                  <a:pt x="724718" y="101600"/>
                </a:lnTo>
                <a:lnTo>
                  <a:pt x="743267" y="101600"/>
                </a:lnTo>
                <a:lnTo>
                  <a:pt x="743320" y="114300"/>
                </a:lnTo>
                <a:lnTo>
                  <a:pt x="743178" y="114300"/>
                </a:lnTo>
                <a:lnTo>
                  <a:pt x="741170" y="127000"/>
                </a:lnTo>
                <a:lnTo>
                  <a:pt x="739535" y="139700"/>
                </a:lnTo>
                <a:lnTo>
                  <a:pt x="737697" y="139700"/>
                </a:lnTo>
                <a:lnTo>
                  <a:pt x="735417" y="152400"/>
                </a:lnTo>
                <a:lnTo>
                  <a:pt x="730333" y="177800"/>
                </a:lnTo>
                <a:lnTo>
                  <a:pt x="725720" y="203200"/>
                </a:lnTo>
                <a:lnTo>
                  <a:pt x="721441" y="228600"/>
                </a:lnTo>
                <a:lnTo>
                  <a:pt x="717357" y="241300"/>
                </a:lnTo>
                <a:lnTo>
                  <a:pt x="711023" y="279400"/>
                </a:lnTo>
                <a:lnTo>
                  <a:pt x="703745" y="304800"/>
                </a:lnTo>
                <a:lnTo>
                  <a:pt x="696062" y="342900"/>
                </a:lnTo>
                <a:lnTo>
                  <a:pt x="688509" y="368300"/>
                </a:lnTo>
                <a:lnTo>
                  <a:pt x="684608" y="393700"/>
                </a:lnTo>
                <a:lnTo>
                  <a:pt x="680645" y="406400"/>
                </a:lnTo>
                <a:lnTo>
                  <a:pt x="676399" y="419100"/>
                </a:lnTo>
                <a:lnTo>
                  <a:pt x="671649" y="431800"/>
                </a:lnTo>
                <a:lnTo>
                  <a:pt x="665686" y="457200"/>
                </a:lnTo>
                <a:lnTo>
                  <a:pt x="660096" y="482600"/>
                </a:lnTo>
                <a:lnTo>
                  <a:pt x="654878" y="495300"/>
                </a:lnTo>
                <a:lnTo>
                  <a:pt x="650032" y="520700"/>
                </a:lnTo>
                <a:lnTo>
                  <a:pt x="646849" y="533400"/>
                </a:lnTo>
                <a:lnTo>
                  <a:pt x="643424" y="546100"/>
                </a:lnTo>
                <a:lnTo>
                  <a:pt x="640151" y="558800"/>
                </a:lnTo>
                <a:lnTo>
                  <a:pt x="637425" y="571500"/>
                </a:lnTo>
                <a:lnTo>
                  <a:pt x="634546" y="571500"/>
                </a:lnTo>
                <a:lnTo>
                  <a:pt x="630808" y="584200"/>
                </a:lnTo>
                <a:lnTo>
                  <a:pt x="626946" y="596900"/>
                </a:lnTo>
                <a:lnTo>
                  <a:pt x="623697" y="609600"/>
                </a:lnTo>
                <a:lnTo>
                  <a:pt x="616838" y="635000"/>
                </a:lnTo>
                <a:lnTo>
                  <a:pt x="609055" y="660400"/>
                </a:lnTo>
                <a:lnTo>
                  <a:pt x="601004" y="685800"/>
                </a:lnTo>
                <a:lnTo>
                  <a:pt x="593341" y="711200"/>
                </a:lnTo>
                <a:lnTo>
                  <a:pt x="589688" y="723900"/>
                </a:lnTo>
                <a:lnTo>
                  <a:pt x="585699" y="736600"/>
                </a:lnTo>
                <a:lnTo>
                  <a:pt x="581374" y="749300"/>
                </a:lnTo>
                <a:lnTo>
                  <a:pt x="576712" y="762000"/>
                </a:lnTo>
                <a:lnTo>
                  <a:pt x="571813" y="787400"/>
                </a:lnTo>
                <a:lnTo>
                  <a:pt x="567422" y="800100"/>
                </a:lnTo>
                <a:lnTo>
                  <a:pt x="563161" y="812800"/>
                </a:lnTo>
                <a:lnTo>
                  <a:pt x="558653" y="825500"/>
                </a:lnTo>
                <a:lnTo>
                  <a:pt x="552638" y="838200"/>
                </a:lnTo>
                <a:lnTo>
                  <a:pt x="546989" y="863600"/>
                </a:lnTo>
                <a:lnTo>
                  <a:pt x="540898" y="876300"/>
                </a:lnTo>
                <a:lnTo>
                  <a:pt x="533556" y="901700"/>
                </a:lnTo>
                <a:lnTo>
                  <a:pt x="530423" y="901700"/>
                </a:lnTo>
                <a:lnTo>
                  <a:pt x="528193" y="914400"/>
                </a:lnTo>
                <a:lnTo>
                  <a:pt x="524995" y="927100"/>
                </a:lnTo>
                <a:lnTo>
                  <a:pt x="521282" y="939800"/>
                </a:lnTo>
                <a:lnTo>
                  <a:pt x="517507" y="939800"/>
                </a:lnTo>
                <a:lnTo>
                  <a:pt x="515644" y="952500"/>
                </a:lnTo>
                <a:lnTo>
                  <a:pt x="512635" y="952500"/>
                </a:lnTo>
                <a:lnTo>
                  <a:pt x="505464" y="977900"/>
                </a:lnTo>
                <a:lnTo>
                  <a:pt x="497576" y="1016000"/>
                </a:lnTo>
                <a:lnTo>
                  <a:pt x="488971" y="1041400"/>
                </a:lnTo>
                <a:lnTo>
                  <a:pt x="479649" y="1066800"/>
                </a:lnTo>
                <a:lnTo>
                  <a:pt x="477147" y="1066800"/>
                </a:lnTo>
                <a:lnTo>
                  <a:pt x="475003" y="1079500"/>
                </a:lnTo>
                <a:lnTo>
                  <a:pt x="472911" y="1079500"/>
                </a:lnTo>
                <a:lnTo>
                  <a:pt x="470561" y="1092200"/>
                </a:lnTo>
                <a:lnTo>
                  <a:pt x="466709" y="1104900"/>
                </a:lnTo>
                <a:lnTo>
                  <a:pt x="462890" y="1104900"/>
                </a:lnTo>
                <a:lnTo>
                  <a:pt x="459484" y="1117600"/>
                </a:lnTo>
                <a:lnTo>
                  <a:pt x="456872" y="1130300"/>
                </a:lnTo>
                <a:lnTo>
                  <a:pt x="455495" y="1143000"/>
                </a:lnTo>
                <a:lnTo>
                  <a:pt x="451303" y="1143000"/>
                </a:lnTo>
                <a:lnTo>
                  <a:pt x="442295" y="1168400"/>
                </a:lnTo>
                <a:lnTo>
                  <a:pt x="433558" y="1193800"/>
                </a:lnTo>
                <a:lnTo>
                  <a:pt x="424423" y="1219200"/>
                </a:lnTo>
                <a:lnTo>
                  <a:pt x="414218" y="1244600"/>
                </a:lnTo>
                <a:lnTo>
                  <a:pt x="411898" y="1257300"/>
                </a:lnTo>
                <a:lnTo>
                  <a:pt x="409036" y="1257300"/>
                </a:lnTo>
                <a:lnTo>
                  <a:pt x="402392" y="1282700"/>
                </a:lnTo>
                <a:lnTo>
                  <a:pt x="395965" y="1308100"/>
                </a:lnTo>
                <a:lnTo>
                  <a:pt x="389307" y="1320800"/>
                </a:lnTo>
                <a:lnTo>
                  <a:pt x="381966" y="1346200"/>
                </a:lnTo>
                <a:lnTo>
                  <a:pt x="377415" y="1358900"/>
                </a:lnTo>
                <a:lnTo>
                  <a:pt x="373053" y="1371600"/>
                </a:lnTo>
                <a:lnTo>
                  <a:pt x="368806" y="1384300"/>
                </a:lnTo>
                <a:lnTo>
                  <a:pt x="364603" y="1397000"/>
                </a:lnTo>
                <a:lnTo>
                  <a:pt x="355003" y="1422400"/>
                </a:lnTo>
                <a:lnTo>
                  <a:pt x="344910" y="1447800"/>
                </a:lnTo>
                <a:lnTo>
                  <a:pt x="334542" y="1473200"/>
                </a:lnTo>
                <a:lnTo>
                  <a:pt x="324115" y="1498600"/>
                </a:lnTo>
                <a:lnTo>
                  <a:pt x="318925" y="1511300"/>
                </a:lnTo>
                <a:lnTo>
                  <a:pt x="313539" y="1524000"/>
                </a:lnTo>
                <a:lnTo>
                  <a:pt x="308095" y="1536700"/>
                </a:lnTo>
                <a:lnTo>
                  <a:pt x="302730" y="1549400"/>
                </a:lnTo>
                <a:lnTo>
                  <a:pt x="299824" y="1549400"/>
                </a:lnTo>
                <a:lnTo>
                  <a:pt x="297529" y="1562100"/>
                </a:lnTo>
                <a:lnTo>
                  <a:pt x="295847" y="1562100"/>
                </a:lnTo>
                <a:lnTo>
                  <a:pt x="293421" y="1574800"/>
                </a:lnTo>
                <a:lnTo>
                  <a:pt x="290608" y="1587500"/>
                </a:lnTo>
                <a:close/>
              </a:path>
              <a:path w="2086610" h="3378200">
                <a:moveTo>
                  <a:pt x="701777" y="495300"/>
                </a:moveTo>
                <a:lnTo>
                  <a:pt x="714959" y="495300"/>
                </a:lnTo>
                <a:lnTo>
                  <a:pt x="717516" y="482600"/>
                </a:lnTo>
                <a:lnTo>
                  <a:pt x="719875" y="482600"/>
                </a:lnTo>
                <a:lnTo>
                  <a:pt x="724743" y="457200"/>
                </a:lnTo>
                <a:lnTo>
                  <a:pt x="733820" y="419100"/>
                </a:lnTo>
                <a:lnTo>
                  <a:pt x="742952" y="381000"/>
                </a:lnTo>
                <a:lnTo>
                  <a:pt x="751874" y="342900"/>
                </a:lnTo>
                <a:lnTo>
                  <a:pt x="760320" y="317500"/>
                </a:lnTo>
                <a:lnTo>
                  <a:pt x="766500" y="279400"/>
                </a:lnTo>
                <a:lnTo>
                  <a:pt x="772173" y="254000"/>
                </a:lnTo>
                <a:lnTo>
                  <a:pt x="777352" y="228600"/>
                </a:lnTo>
                <a:lnTo>
                  <a:pt x="782053" y="190500"/>
                </a:lnTo>
                <a:lnTo>
                  <a:pt x="784345" y="177800"/>
                </a:lnTo>
                <a:lnTo>
                  <a:pt x="785573" y="152400"/>
                </a:lnTo>
                <a:lnTo>
                  <a:pt x="785737" y="139700"/>
                </a:lnTo>
                <a:lnTo>
                  <a:pt x="784837" y="114300"/>
                </a:lnTo>
                <a:lnTo>
                  <a:pt x="783907" y="101600"/>
                </a:lnTo>
                <a:lnTo>
                  <a:pt x="783484" y="88900"/>
                </a:lnTo>
                <a:lnTo>
                  <a:pt x="783206" y="63500"/>
                </a:lnTo>
                <a:lnTo>
                  <a:pt x="782711" y="50800"/>
                </a:lnTo>
                <a:lnTo>
                  <a:pt x="782189" y="38100"/>
                </a:lnTo>
                <a:lnTo>
                  <a:pt x="768364" y="38100"/>
                </a:lnTo>
                <a:lnTo>
                  <a:pt x="770187" y="50800"/>
                </a:lnTo>
                <a:lnTo>
                  <a:pt x="770655" y="76200"/>
                </a:lnTo>
                <a:lnTo>
                  <a:pt x="770789" y="88900"/>
                </a:lnTo>
                <a:lnTo>
                  <a:pt x="772412" y="114300"/>
                </a:lnTo>
                <a:lnTo>
                  <a:pt x="772821" y="127000"/>
                </a:lnTo>
                <a:lnTo>
                  <a:pt x="771696" y="165100"/>
                </a:lnTo>
                <a:lnTo>
                  <a:pt x="768757" y="190500"/>
                </a:lnTo>
                <a:lnTo>
                  <a:pt x="766585" y="215900"/>
                </a:lnTo>
                <a:lnTo>
                  <a:pt x="763606" y="228600"/>
                </a:lnTo>
                <a:lnTo>
                  <a:pt x="757460" y="254000"/>
                </a:lnTo>
                <a:lnTo>
                  <a:pt x="754481" y="279400"/>
                </a:lnTo>
                <a:lnTo>
                  <a:pt x="751535" y="292100"/>
                </a:lnTo>
                <a:lnTo>
                  <a:pt x="748434" y="304800"/>
                </a:lnTo>
                <a:lnTo>
                  <a:pt x="745078" y="317500"/>
                </a:lnTo>
                <a:lnTo>
                  <a:pt x="741371" y="342900"/>
                </a:lnTo>
                <a:lnTo>
                  <a:pt x="735836" y="355600"/>
                </a:lnTo>
                <a:lnTo>
                  <a:pt x="730408" y="381000"/>
                </a:lnTo>
                <a:lnTo>
                  <a:pt x="725068" y="406400"/>
                </a:lnTo>
                <a:lnTo>
                  <a:pt x="719793" y="431800"/>
                </a:lnTo>
                <a:lnTo>
                  <a:pt x="714078" y="444500"/>
                </a:lnTo>
                <a:lnTo>
                  <a:pt x="707975" y="469900"/>
                </a:lnTo>
                <a:lnTo>
                  <a:pt x="701777" y="495300"/>
                </a:lnTo>
                <a:close/>
              </a:path>
              <a:path w="2086610" h="3378200">
                <a:moveTo>
                  <a:pt x="895088" y="88900"/>
                </a:moveTo>
                <a:lnTo>
                  <a:pt x="911470" y="88900"/>
                </a:lnTo>
                <a:lnTo>
                  <a:pt x="908193" y="76200"/>
                </a:lnTo>
                <a:lnTo>
                  <a:pt x="897350" y="76200"/>
                </a:lnTo>
                <a:lnTo>
                  <a:pt x="895088" y="88900"/>
                </a:lnTo>
                <a:close/>
              </a:path>
              <a:path w="2086610" h="3378200">
                <a:moveTo>
                  <a:pt x="178326" y="1143000"/>
                </a:moveTo>
                <a:lnTo>
                  <a:pt x="191706" y="1143000"/>
                </a:lnTo>
                <a:lnTo>
                  <a:pt x="191200" y="1117600"/>
                </a:lnTo>
                <a:lnTo>
                  <a:pt x="191426" y="1092200"/>
                </a:lnTo>
                <a:lnTo>
                  <a:pt x="192304" y="1066800"/>
                </a:lnTo>
                <a:lnTo>
                  <a:pt x="193755" y="1041400"/>
                </a:lnTo>
                <a:lnTo>
                  <a:pt x="195928" y="990600"/>
                </a:lnTo>
                <a:lnTo>
                  <a:pt x="196381" y="965200"/>
                </a:lnTo>
                <a:lnTo>
                  <a:pt x="196498" y="939800"/>
                </a:lnTo>
                <a:lnTo>
                  <a:pt x="196170" y="901700"/>
                </a:lnTo>
                <a:lnTo>
                  <a:pt x="194993" y="850900"/>
                </a:lnTo>
                <a:lnTo>
                  <a:pt x="193999" y="825500"/>
                </a:lnTo>
                <a:lnTo>
                  <a:pt x="191257" y="787400"/>
                </a:lnTo>
                <a:lnTo>
                  <a:pt x="190198" y="762000"/>
                </a:lnTo>
                <a:lnTo>
                  <a:pt x="189253" y="736600"/>
                </a:lnTo>
                <a:lnTo>
                  <a:pt x="187684" y="723900"/>
                </a:lnTo>
                <a:lnTo>
                  <a:pt x="185826" y="711200"/>
                </a:lnTo>
                <a:lnTo>
                  <a:pt x="184010" y="685800"/>
                </a:lnTo>
                <a:lnTo>
                  <a:pt x="178696" y="647700"/>
                </a:lnTo>
                <a:lnTo>
                  <a:pt x="172612" y="596900"/>
                </a:lnTo>
                <a:lnTo>
                  <a:pt x="165238" y="546100"/>
                </a:lnTo>
                <a:lnTo>
                  <a:pt x="156052" y="495300"/>
                </a:lnTo>
                <a:lnTo>
                  <a:pt x="154853" y="495300"/>
                </a:lnTo>
                <a:lnTo>
                  <a:pt x="154234" y="482600"/>
                </a:lnTo>
                <a:lnTo>
                  <a:pt x="144164" y="444500"/>
                </a:lnTo>
                <a:lnTo>
                  <a:pt x="135348" y="419100"/>
                </a:lnTo>
                <a:lnTo>
                  <a:pt x="126249" y="381000"/>
                </a:lnTo>
                <a:lnTo>
                  <a:pt x="116762" y="342900"/>
                </a:lnTo>
                <a:lnTo>
                  <a:pt x="109516" y="330200"/>
                </a:lnTo>
                <a:lnTo>
                  <a:pt x="101975" y="304800"/>
                </a:lnTo>
                <a:lnTo>
                  <a:pt x="94384" y="279400"/>
                </a:lnTo>
                <a:lnTo>
                  <a:pt x="86986" y="254000"/>
                </a:lnTo>
                <a:lnTo>
                  <a:pt x="84820" y="254000"/>
                </a:lnTo>
                <a:lnTo>
                  <a:pt x="80844" y="228600"/>
                </a:lnTo>
                <a:lnTo>
                  <a:pt x="75249" y="215900"/>
                </a:lnTo>
                <a:lnTo>
                  <a:pt x="68088" y="190500"/>
                </a:lnTo>
                <a:lnTo>
                  <a:pt x="60071" y="177800"/>
                </a:lnTo>
                <a:lnTo>
                  <a:pt x="46555" y="152400"/>
                </a:lnTo>
                <a:lnTo>
                  <a:pt x="32808" y="127000"/>
                </a:lnTo>
                <a:lnTo>
                  <a:pt x="18654" y="114300"/>
                </a:lnTo>
                <a:lnTo>
                  <a:pt x="3921" y="88900"/>
                </a:lnTo>
                <a:lnTo>
                  <a:pt x="0" y="76200"/>
                </a:lnTo>
                <a:lnTo>
                  <a:pt x="0" y="114300"/>
                </a:lnTo>
                <a:lnTo>
                  <a:pt x="10069" y="114300"/>
                </a:lnTo>
                <a:lnTo>
                  <a:pt x="24792" y="139700"/>
                </a:lnTo>
                <a:lnTo>
                  <a:pt x="38227" y="165100"/>
                </a:lnTo>
                <a:lnTo>
                  <a:pt x="50828" y="190500"/>
                </a:lnTo>
                <a:lnTo>
                  <a:pt x="63048" y="215900"/>
                </a:lnTo>
                <a:lnTo>
                  <a:pt x="65651" y="215900"/>
                </a:lnTo>
                <a:lnTo>
                  <a:pt x="67872" y="228600"/>
                </a:lnTo>
                <a:lnTo>
                  <a:pt x="69711" y="228600"/>
                </a:lnTo>
                <a:lnTo>
                  <a:pt x="71169" y="241300"/>
                </a:lnTo>
                <a:lnTo>
                  <a:pt x="75550" y="254000"/>
                </a:lnTo>
                <a:lnTo>
                  <a:pt x="80547" y="279400"/>
                </a:lnTo>
                <a:lnTo>
                  <a:pt x="85950" y="292100"/>
                </a:lnTo>
                <a:lnTo>
                  <a:pt x="91549" y="304800"/>
                </a:lnTo>
                <a:lnTo>
                  <a:pt x="96555" y="330200"/>
                </a:lnTo>
                <a:lnTo>
                  <a:pt x="101492" y="342900"/>
                </a:lnTo>
                <a:lnTo>
                  <a:pt x="106291" y="355600"/>
                </a:lnTo>
                <a:lnTo>
                  <a:pt x="110884" y="368300"/>
                </a:lnTo>
                <a:lnTo>
                  <a:pt x="116119" y="393700"/>
                </a:lnTo>
                <a:lnTo>
                  <a:pt x="126111" y="431800"/>
                </a:lnTo>
                <a:lnTo>
                  <a:pt x="131302" y="444500"/>
                </a:lnTo>
                <a:lnTo>
                  <a:pt x="141660" y="482600"/>
                </a:lnTo>
                <a:lnTo>
                  <a:pt x="150009" y="533400"/>
                </a:lnTo>
                <a:lnTo>
                  <a:pt x="156807" y="571500"/>
                </a:lnTo>
                <a:lnTo>
                  <a:pt x="162599" y="610246"/>
                </a:lnTo>
                <a:lnTo>
                  <a:pt x="166033" y="635000"/>
                </a:lnTo>
                <a:lnTo>
                  <a:pt x="169320" y="673100"/>
                </a:lnTo>
                <a:lnTo>
                  <a:pt x="172499" y="698500"/>
                </a:lnTo>
                <a:lnTo>
                  <a:pt x="176586" y="736600"/>
                </a:lnTo>
                <a:lnTo>
                  <a:pt x="177320" y="736600"/>
                </a:lnTo>
                <a:lnTo>
                  <a:pt x="178867" y="774700"/>
                </a:lnTo>
                <a:lnTo>
                  <a:pt x="181084" y="825500"/>
                </a:lnTo>
                <a:lnTo>
                  <a:pt x="182309" y="838200"/>
                </a:lnTo>
                <a:lnTo>
                  <a:pt x="183896" y="876300"/>
                </a:lnTo>
                <a:lnTo>
                  <a:pt x="184532" y="927100"/>
                </a:lnTo>
                <a:lnTo>
                  <a:pt x="184299" y="965200"/>
                </a:lnTo>
                <a:lnTo>
                  <a:pt x="183276" y="1003300"/>
                </a:lnTo>
                <a:lnTo>
                  <a:pt x="182135" y="1028700"/>
                </a:lnTo>
                <a:lnTo>
                  <a:pt x="179665" y="1092200"/>
                </a:lnTo>
                <a:lnTo>
                  <a:pt x="178481" y="1117600"/>
                </a:lnTo>
                <a:lnTo>
                  <a:pt x="178210" y="1130300"/>
                </a:lnTo>
                <a:lnTo>
                  <a:pt x="178326" y="1143000"/>
                </a:lnTo>
                <a:close/>
              </a:path>
              <a:path w="2086610" h="3378200">
                <a:moveTo>
                  <a:pt x="736770" y="736600"/>
                </a:moveTo>
                <a:lnTo>
                  <a:pt x="750150" y="736600"/>
                </a:lnTo>
                <a:lnTo>
                  <a:pt x="759097" y="723900"/>
                </a:lnTo>
                <a:lnTo>
                  <a:pt x="766677" y="698500"/>
                </a:lnTo>
                <a:lnTo>
                  <a:pt x="773408" y="673100"/>
                </a:lnTo>
                <a:lnTo>
                  <a:pt x="779810" y="660400"/>
                </a:lnTo>
                <a:lnTo>
                  <a:pt x="785483" y="635000"/>
                </a:lnTo>
                <a:lnTo>
                  <a:pt x="791378" y="622300"/>
                </a:lnTo>
                <a:lnTo>
                  <a:pt x="797076" y="596900"/>
                </a:lnTo>
                <a:lnTo>
                  <a:pt x="802162" y="584200"/>
                </a:lnTo>
                <a:lnTo>
                  <a:pt x="803330" y="584200"/>
                </a:lnTo>
                <a:lnTo>
                  <a:pt x="804748" y="571500"/>
                </a:lnTo>
                <a:lnTo>
                  <a:pt x="806416" y="571500"/>
                </a:lnTo>
                <a:lnTo>
                  <a:pt x="810722" y="558800"/>
                </a:lnTo>
                <a:lnTo>
                  <a:pt x="814851" y="546100"/>
                </a:lnTo>
                <a:lnTo>
                  <a:pt x="818407" y="533400"/>
                </a:lnTo>
                <a:lnTo>
                  <a:pt x="820994" y="520700"/>
                </a:lnTo>
                <a:lnTo>
                  <a:pt x="831540" y="495300"/>
                </a:lnTo>
                <a:lnTo>
                  <a:pt x="840451" y="469900"/>
                </a:lnTo>
                <a:lnTo>
                  <a:pt x="848701" y="431800"/>
                </a:lnTo>
                <a:lnTo>
                  <a:pt x="857268" y="406400"/>
                </a:lnTo>
                <a:lnTo>
                  <a:pt x="869603" y="368300"/>
                </a:lnTo>
                <a:lnTo>
                  <a:pt x="880708" y="317500"/>
                </a:lnTo>
                <a:lnTo>
                  <a:pt x="890582" y="279400"/>
                </a:lnTo>
                <a:lnTo>
                  <a:pt x="899225" y="241300"/>
                </a:lnTo>
                <a:lnTo>
                  <a:pt x="903072" y="215900"/>
                </a:lnTo>
                <a:lnTo>
                  <a:pt x="906510" y="190500"/>
                </a:lnTo>
                <a:lnTo>
                  <a:pt x="909650" y="177800"/>
                </a:lnTo>
                <a:lnTo>
                  <a:pt x="914095" y="139700"/>
                </a:lnTo>
                <a:lnTo>
                  <a:pt x="914901" y="127000"/>
                </a:lnTo>
                <a:lnTo>
                  <a:pt x="915023" y="114300"/>
                </a:lnTo>
                <a:lnTo>
                  <a:pt x="914462" y="101600"/>
                </a:lnTo>
                <a:lnTo>
                  <a:pt x="914152" y="101600"/>
                </a:lnTo>
                <a:lnTo>
                  <a:pt x="913495" y="88900"/>
                </a:lnTo>
                <a:lnTo>
                  <a:pt x="887362" y="88900"/>
                </a:lnTo>
                <a:lnTo>
                  <a:pt x="884260" y="101600"/>
                </a:lnTo>
                <a:lnTo>
                  <a:pt x="864501" y="139700"/>
                </a:lnTo>
                <a:lnTo>
                  <a:pt x="899225" y="139700"/>
                </a:lnTo>
                <a:lnTo>
                  <a:pt x="897795" y="152400"/>
                </a:lnTo>
                <a:lnTo>
                  <a:pt x="894701" y="152400"/>
                </a:lnTo>
                <a:lnTo>
                  <a:pt x="895977" y="165100"/>
                </a:lnTo>
                <a:lnTo>
                  <a:pt x="897795" y="165100"/>
                </a:lnTo>
                <a:lnTo>
                  <a:pt x="896544" y="177800"/>
                </a:lnTo>
                <a:lnTo>
                  <a:pt x="895238" y="190500"/>
                </a:lnTo>
                <a:lnTo>
                  <a:pt x="893722" y="203200"/>
                </a:lnTo>
                <a:lnTo>
                  <a:pt x="891840" y="203200"/>
                </a:lnTo>
                <a:lnTo>
                  <a:pt x="881834" y="254000"/>
                </a:lnTo>
                <a:lnTo>
                  <a:pt x="870617" y="304800"/>
                </a:lnTo>
                <a:lnTo>
                  <a:pt x="858188" y="355600"/>
                </a:lnTo>
                <a:lnTo>
                  <a:pt x="844548" y="406400"/>
                </a:lnTo>
                <a:lnTo>
                  <a:pt x="829696" y="457200"/>
                </a:lnTo>
                <a:lnTo>
                  <a:pt x="827357" y="469900"/>
                </a:lnTo>
                <a:lnTo>
                  <a:pt x="825229" y="469900"/>
                </a:lnTo>
                <a:lnTo>
                  <a:pt x="823072" y="482600"/>
                </a:lnTo>
                <a:lnTo>
                  <a:pt x="820647" y="482600"/>
                </a:lnTo>
                <a:lnTo>
                  <a:pt x="814463" y="508000"/>
                </a:lnTo>
                <a:lnTo>
                  <a:pt x="808156" y="520700"/>
                </a:lnTo>
                <a:lnTo>
                  <a:pt x="801820" y="546100"/>
                </a:lnTo>
                <a:lnTo>
                  <a:pt x="795550" y="558800"/>
                </a:lnTo>
                <a:lnTo>
                  <a:pt x="789935" y="584200"/>
                </a:lnTo>
                <a:lnTo>
                  <a:pt x="784388" y="596900"/>
                </a:lnTo>
                <a:lnTo>
                  <a:pt x="778893" y="609600"/>
                </a:lnTo>
                <a:lnTo>
                  <a:pt x="773430" y="635000"/>
                </a:lnTo>
                <a:lnTo>
                  <a:pt x="771122" y="635000"/>
                </a:lnTo>
                <a:lnTo>
                  <a:pt x="768886" y="647700"/>
                </a:lnTo>
                <a:lnTo>
                  <a:pt x="766709" y="647700"/>
                </a:lnTo>
                <a:lnTo>
                  <a:pt x="764574" y="660400"/>
                </a:lnTo>
                <a:lnTo>
                  <a:pt x="758647" y="685800"/>
                </a:lnTo>
                <a:lnTo>
                  <a:pt x="752037" y="698500"/>
                </a:lnTo>
                <a:lnTo>
                  <a:pt x="744745" y="723900"/>
                </a:lnTo>
                <a:lnTo>
                  <a:pt x="736770" y="736600"/>
                </a:lnTo>
                <a:close/>
              </a:path>
              <a:path w="2086610" h="3378200">
                <a:moveTo>
                  <a:pt x="518822" y="800100"/>
                </a:moveTo>
                <a:lnTo>
                  <a:pt x="533306" y="800100"/>
                </a:lnTo>
                <a:lnTo>
                  <a:pt x="535750" y="787400"/>
                </a:lnTo>
                <a:lnTo>
                  <a:pt x="538034" y="787400"/>
                </a:lnTo>
                <a:lnTo>
                  <a:pt x="539897" y="774700"/>
                </a:lnTo>
                <a:lnTo>
                  <a:pt x="542555" y="762000"/>
                </a:lnTo>
                <a:lnTo>
                  <a:pt x="545491" y="762000"/>
                </a:lnTo>
                <a:lnTo>
                  <a:pt x="548704" y="749300"/>
                </a:lnTo>
                <a:lnTo>
                  <a:pt x="552195" y="736600"/>
                </a:lnTo>
                <a:lnTo>
                  <a:pt x="560132" y="723900"/>
                </a:lnTo>
                <a:lnTo>
                  <a:pt x="568011" y="698500"/>
                </a:lnTo>
                <a:lnTo>
                  <a:pt x="583711" y="660400"/>
                </a:lnTo>
                <a:lnTo>
                  <a:pt x="584460" y="647700"/>
                </a:lnTo>
                <a:lnTo>
                  <a:pt x="585606" y="647700"/>
                </a:lnTo>
                <a:lnTo>
                  <a:pt x="592111" y="622300"/>
                </a:lnTo>
                <a:lnTo>
                  <a:pt x="599184" y="596900"/>
                </a:lnTo>
                <a:lnTo>
                  <a:pt x="606004" y="571500"/>
                </a:lnTo>
                <a:lnTo>
                  <a:pt x="611747" y="558800"/>
                </a:lnTo>
                <a:lnTo>
                  <a:pt x="620662" y="520700"/>
                </a:lnTo>
                <a:lnTo>
                  <a:pt x="628453" y="495300"/>
                </a:lnTo>
                <a:lnTo>
                  <a:pt x="636099" y="469900"/>
                </a:lnTo>
                <a:lnTo>
                  <a:pt x="644579" y="444500"/>
                </a:lnTo>
                <a:lnTo>
                  <a:pt x="649206" y="431800"/>
                </a:lnTo>
                <a:lnTo>
                  <a:pt x="653638" y="419100"/>
                </a:lnTo>
                <a:lnTo>
                  <a:pt x="669270" y="368300"/>
                </a:lnTo>
                <a:lnTo>
                  <a:pt x="690326" y="279400"/>
                </a:lnTo>
                <a:lnTo>
                  <a:pt x="691946" y="279400"/>
                </a:lnTo>
                <a:lnTo>
                  <a:pt x="693775" y="266700"/>
                </a:lnTo>
                <a:lnTo>
                  <a:pt x="695813" y="266700"/>
                </a:lnTo>
                <a:lnTo>
                  <a:pt x="698060" y="254000"/>
                </a:lnTo>
                <a:lnTo>
                  <a:pt x="703628" y="241300"/>
                </a:lnTo>
                <a:lnTo>
                  <a:pt x="708173" y="228600"/>
                </a:lnTo>
                <a:lnTo>
                  <a:pt x="712254" y="203200"/>
                </a:lnTo>
                <a:lnTo>
                  <a:pt x="716429" y="190500"/>
                </a:lnTo>
                <a:lnTo>
                  <a:pt x="720429" y="177800"/>
                </a:lnTo>
                <a:lnTo>
                  <a:pt x="724038" y="165100"/>
                </a:lnTo>
                <a:lnTo>
                  <a:pt x="727254" y="139700"/>
                </a:lnTo>
                <a:lnTo>
                  <a:pt x="730080" y="127000"/>
                </a:lnTo>
                <a:lnTo>
                  <a:pt x="731069" y="114300"/>
                </a:lnTo>
                <a:lnTo>
                  <a:pt x="734047" y="114300"/>
                </a:lnTo>
                <a:lnTo>
                  <a:pt x="739670" y="101600"/>
                </a:lnTo>
                <a:lnTo>
                  <a:pt x="724718" y="101600"/>
                </a:lnTo>
                <a:lnTo>
                  <a:pt x="717937" y="127000"/>
                </a:lnTo>
                <a:lnTo>
                  <a:pt x="712767" y="152400"/>
                </a:lnTo>
                <a:lnTo>
                  <a:pt x="707491" y="177800"/>
                </a:lnTo>
                <a:lnTo>
                  <a:pt x="701976" y="203200"/>
                </a:lnTo>
                <a:lnTo>
                  <a:pt x="696088" y="228600"/>
                </a:lnTo>
                <a:lnTo>
                  <a:pt x="692049" y="241300"/>
                </a:lnTo>
                <a:lnTo>
                  <a:pt x="687702" y="254000"/>
                </a:lnTo>
                <a:lnTo>
                  <a:pt x="683390" y="266700"/>
                </a:lnTo>
                <a:lnTo>
                  <a:pt x="679460" y="279400"/>
                </a:lnTo>
                <a:lnTo>
                  <a:pt x="672535" y="304800"/>
                </a:lnTo>
                <a:lnTo>
                  <a:pt x="665331" y="330200"/>
                </a:lnTo>
                <a:lnTo>
                  <a:pt x="658366" y="355600"/>
                </a:lnTo>
                <a:lnTo>
                  <a:pt x="652158" y="381000"/>
                </a:lnTo>
                <a:lnTo>
                  <a:pt x="648826" y="393700"/>
                </a:lnTo>
                <a:lnTo>
                  <a:pt x="644729" y="406400"/>
                </a:lnTo>
                <a:lnTo>
                  <a:pt x="640537" y="419100"/>
                </a:lnTo>
                <a:lnTo>
                  <a:pt x="636922" y="431800"/>
                </a:lnTo>
                <a:lnTo>
                  <a:pt x="632411" y="444500"/>
                </a:lnTo>
                <a:lnTo>
                  <a:pt x="627259" y="457200"/>
                </a:lnTo>
                <a:lnTo>
                  <a:pt x="621853" y="482600"/>
                </a:lnTo>
                <a:lnTo>
                  <a:pt x="616581" y="495300"/>
                </a:lnTo>
                <a:lnTo>
                  <a:pt x="608354" y="520700"/>
                </a:lnTo>
                <a:lnTo>
                  <a:pt x="604487" y="533400"/>
                </a:lnTo>
                <a:lnTo>
                  <a:pt x="595004" y="571500"/>
                </a:lnTo>
                <a:lnTo>
                  <a:pt x="588149" y="596900"/>
                </a:lnTo>
                <a:lnTo>
                  <a:pt x="581220" y="622300"/>
                </a:lnTo>
                <a:lnTo>
                  <a:pt x="574894" y="635000"/>
                </a:lnTo>
                <a:lnTo>
                  <a:pt x="572605" y="647700"/>
                </a:lnTo>
                <a:lnTo>
                  <a:pt x="569885" y="660400"/>
                </a:lnTo>
                <a:lnTo>
                  <a:pt x="566735" y="660400"/>
                </a:lnTo>
                <a:lnTo>
                  <a:pt x="563031" y="673100"/>
                </a:lnTo>
                <a:lnTo>
                  <a:pt x="559295" y="685800"/>
                </a:lnTo>
                <a:lnTo>
                  <a:pt x="555973" y="698500"/>
                </a:lnTo>
                <a:lnTo>
                  <a:pt x="553072" y="698500"/>
                </a:lnTo>
                <a:lnTo>
                  <a:pt x="552389" y="711200"/>
                </a:lnTo>
                <a:lnTo>
                  <a:pt x="551460" y="711200"/>
                </a:lnTo>
                <a:lnTo>
                  <a:pt x="542358" y="736600"/>
                </a:lnTo>
                <a:lnTo>
                  <a:pt x="534242" y="749300"/>
                </a:lnTo>
                <a:lnTo>
                  <a:pt x="526575" y="774700"/>
                </a:lnTo>
                <a:lnTo>
                  <a:pt x="518822" y="800100"/>
                </a:lnTo>
                <a:close/>
              </a:path>
              <a:path w="2086610" h="3378200">
                <a:moveTo>
                  <a:pt x="590384" y="127000"/>
                </a:moveTo>
                <a:lnTo>
                  <a:pt x="618437" y="127000"/>
                </a:lnTo>
                <a:lnTo>
                  <a:pt x="621492" y="114300"/>
                </a:lnTo>
                <a:lnTo>
                  <a:pt x="593572" y="114300"/>
                </a:lnTo>
                <a:lnTo>
                  <a:pt x="590384" y="127000"/>
                </a:lnTo>
                <a:close/>
              </a:path>
              <a:path w="2086610" h="3378200">
                <a:moveTo>
                  <a:pt x="0" y="2133600"/>
                </a:moveTo>
                <a:lnTo>
                  <a:pt x="12969" y="2133600"/>
                </a:lnTo>
                <a:lnTo>
                  <a:pt x="18244" y="2108200"/>
                </a:lnTo>
                <a:lnTo>
                  <a:pt x="22453" y="2082800"/>
                </a:lnTo>
                <a:lnTo>
                  <a:pt x="26097" y="2057400"/>
                </a:lnTo>
                <a:lnTo>
                  <a:pt x="29675" y="2032000"/>
                </a:lnTo>
                <a:lnTo>
                  <a:pt x="30178" y="2032000"/>
                </a:lnTo>
                <a:lnTo>
                  <a:pt x="31261" y="2019300"/>
                </a:lnTo>
                <a:lnTo>
                  <a:pt x="31957" y="2019300"/>
                </a:lnTo>
                <a:lnTo>
                  <a:pt x="41963" y="1968500"/>
                </a:lnTo>
                <a:lnTo>
                  <a:pt x="51510" y="1917700"/>
                </a:lnTo>
                <a:lnTo>
                  <a:pt x="68826" y="1816100"/>
                </a:lnTo>
                <a:lnTo>
                  <a:pt x="70308" y="1803400"/>
                </a:lnTo>
                <a:lnTo>
                  <a:pt x="71748" y="1790700"/>
                </a:lnTo>
                <a:lnTo>
                  <a:pt x="72948" y="1790700"/>
                </a:lnTo>
                <a:lnTo>
                  <a:pt x="75421" y="1765300"/>
                </a:lnTo>
                <a:lnTo>
                  <a:pt x="80137" y="1714500"/>
                </a:lnTo>
                <a:lnTo>
                  <a:pt x="82654" y="1689100"/>
                </a:lnTo>
                <a:lnTo>
                  <a:pt x="87989" y="1638300"/>
                </a:lnTo>
                <a:lnTo>
                  <a:pt x="93521" y="1600200"/>
                </a:lnTo>
                <a:lnTo>
                  <a:pt x="98992" y="1549400"/>
                </a:lnTo>
                <a:lnTo>
                  <a:pt x="104144" y="1498600"/>
                </a:lnTo>
                <a:lnTo>
                  <a:pt x="108718" y="1460500"/>
                </a:lnTo>
                <a:lnTo>
                  <a:pt x="113485" y="1409700"/>
                </a:lnTo>
                <a:lnTo>
                  <a:pt x="118204" y="1346200"/>
                </a:lnTo>
                <a:lnTo>
                  <a:pt x="122770" y="1295400"/>
                </a:lnTo>
                <a:lnTo>
                  <a:pt x="127081" y="1244600"/>
                </a:lnTo>
                <a:lnTo>
                  <a:pt x="131031" y="1193800"/>
                </a:lnTo>
                <a:lnTo>
                  <a:pt x="134768" y="1143000"/>
                </a:lnTo>
                <a:lnTo>
                  <a:pt x="136790" y="1104900"/>
                </a:lnTo>
                <a:lnTo>
                  <a:pt x="139113" y="1079500"/>
                </a:lnTo>
                <a:lnTo>
                  <a:pt x="143133" y="1041400"/>
                </a:lnTo>
                <a:lnTo>
                  <a:pt x="146683" y="990600"/>
                </a:lnTo>
                <a:lnTo>
                  <a:pt x="149765" y="952500"/>
                </a:lnTo>
                <a:lnTo>
                  <a:pt x="152377" y="901700"/>
                </a:lnTo>
                <a:lnTo>
                  <a:pt x="153899" y="838200"/>
                </a:lnTo>
                <a:lnTo>
                  <a:pt x="153127" y="787400"/>
                </a:lnTo>
                <a:lnTo>
                  <a:pt x="150838" y="736600"/>
                </a:lnTo>
                <a:lnTo>
                  <a:pt x="147814" y="673100"/>
                </a:lnTo>
                <a:lnTo>
                  <a:pt x="146767" y="660400"/>
                </a:lnTo>
                <a:lnTo>
                  <a:pt x="145383" y="647700"/>
                </a:lnTo>
                <a:lnTo>
                  <a:pt x="143774" y="622300"/>
                </a:lnTo>
                <a:lnTo>
                  <a:pt x="142052" y="609600"/>
                </a:lnTo>
                <a:lnTo>
                  <a:pt x="138244" y="584200"/>
                </a:lnTo>
                <a:lnTo>
                  <a:pt x="133830" y="546100"/>
                </a:lnTo>
                <a:lnTo>
                  <a:pt x="128452" y="508000"/>
                </a:lnTo>
                <a:lnTo>
                  <a:pt x="121750" y="482600"/>
                </a:lnTo>
                <a:lnTo>
                  <a:pt x="114776" y="457200"/>
                </a:lnTo>
                <a:lnTo>
                  <a:pt x="107490" y="419100"/>
                </a:lnTo>
                <a:lnTo>
                  <a:pt x="100161" y="393700"/>
                </a:lnTo>
                <a:lnTo>
                  <a:pt x="93057" y="368300"/>
                </a:lnTo>
                <a:lnTo>
                  <a:pt x="85455" y="342900"/>
                </a:lnTo>
                <a:lnTo>
                  <a:pt x="76856" y="304800"/>
                </a:lnTo>
                <a:lnTo>
                  <a:pt x="67260" y="279400"/>
                </a:lnTo>
                <a:lnTo>
                  <a:pt x="56668" y="254000"/>
                </a:lnTo>
                <a:lnTo>
                  <a:pt x="44507" y="215900"/>
                </a:lnTo>
                <a:lnTo>
                  <a:pt x="32440" y="190500"/>
                </a:lnTo>
                <a:lnTo>
                  <a:pt x="19852" y="152400"/>
                </a:lnTo>
                <a:lnTo>
                  <a:pt x="6125" y="127000"/>
                </a:lnTo>
                <a:lnTo>
                  <a:pt x="4814" y="127000"/>
                </a:lnTo>
                <a:lnTo>
                  <a:pt x="4501" y="114300"/>
                </a:lnTo>
                <a:lnTo>
                  <a:pt x="0" y="114300"/>
                </a:lnTo>
                <a:lnTo>
                  <a:pt x="0" y="190500"/>
                </a:lnTo>
                <a:lnTo>
                  <a:pt x="335" y="190500"/>
                </a:lnTo>
                <a:lnTo>
                  <a:pt x="2201" y="203200"/>
                </a:lnTo>
                <a:lnTo>
                  <a:pt x="4337" y="215900"/>
                </a:lnTo>
                <a:lnTo>
                  <a:pt x="26428" y="215900"/>
                </a:lnTo>
                <a:lnTo>
                  <a:pt x="38029" y="241300"/>
                </a:lnTo>
                <a:lnTo>
                  <a:pt x="45863" y="266700"/>
                </a:lnTo>
                <a:lnTo>
                  <a:pt x="52986" y="279400"/>
                </a:lnTo>
                <a:lnTo>
                  <a:pt x="59398" y="292100"/>
                </a:lnTo>
                <a:lnTo>
                  <a:pt x="65099" y="317500"/>
                </a:lnTo>
                <a:lnTo>
                  <a:pt x="74850" y="355600"/>
                </a:lnTo>
                <a:lnTo>
                  <a:pt x="83859" y="381000"/>
                </a:lnTo>
                <a:lnTo>
                  <a:pt x="92382" y="419100"/>
                </a:lnTo>
                <a:lnTo>
                  <a:pt x="106745" y="469900"/>
                </a:lnTo>
                <a:lnTo>
                  <a:pt x="116664" y="520700"/>
                </a:lnTo>
                <a:lnTo>
                  <a:pt x="123474" y="571500"/>
                </a:lnTo>
                <a:lnTo>
                  <a:pt x="129133" y="622300"/>
                </a:lnTo>
                <a:lnTo>
                  <a:pt x="132115" y="647700"/>
                </a:lnTo>
                <a:lnTo>
                  <a:pt x="134268" y="673100"/>
                </a:lnTo>
                <a:lnTo>
                  <a:pt x="135804" y="698500"/>
                </a:lnTo>
                <a:lnTo>
                  <a:pt x="136724" y="711200"/>
                </a:lnTo>
                <a:lnTo>
                  <a:pt x="137026" y="736600"/>
                </a:lnTo>
                <a:lnTo>
                  <a:pt x="137413" y="749300"/>
                </a:lnTo>
                <a:lnTo>
                  <a:pt x="137761" y="762000"/>
                </a:lnTo>
                <a:lnTo>
                  <a:pt x="139125" y="800100"/>
                </a:lnTo>
                <a:lnTo>
                  <a:pt x="139767" y="838200"/>
                </a:lnTo>
                <a:lnTo>
                  <a:pt x="139561" y="876300"/>
                </a:lnTo>
                <a:lnTo>
                  <a:pt x="136629" y="939800"/>
                </a:lnTo>
                <a:lnTo>
                  <a:pt x="134382" y="977900"/>
                </a:lnTo>
                <a:lnTo>
                  <a:pt x="131707" y="1016000"/>
                </a:lnTo>
                <a:lnTo>
                  <a:pt x="126968" y="1066800"/>
                </a:lnTo>
                <a:lnTo>
                  <a:pt x="125299" y="1079500"/>
                </a:lnTo>
                <a:lnTo>
                  <a:pt x="123790" y="1104900"/>
                </a:lnTo>
                <a:lnTo>
                  <a:pt x="121807" y="1143000"/>
                </a:lnTo>
                <a:lnTo>
                  <a:pt x="115108" y="1231900"/>
                </a:lnTo>
                <a:lnTo>
                  <a:pt x="110907" y="1282700"/>
                </a:lnTo>
                <a:lnTo>
                  <a:pt x="106525" y="1333500"/>
                </a:lnTo>
                <a:lnTo>
                  <a:pt x="102011" y="1384300"/>
                </a:lnTo>
                <a:lnTo>
                  <a:pt x="97412" y="1435100"/>
                </a:lnTo>
                <a:lnTo>
                  <a:pt x="88146" y="1536700"/>
                </a:lnTo>
                <a:lnTo>
                  <a:pt x="85818" y="1549400"/>
                </a:lnTo>
                <a:lnTo>
                  <a:pt x="83119" y="1574800"/>
                </a:lnTo>
                <a:lnTo>
                  <a:pt x="80218" y="1600200"/>
                </a:lnTo>
                <a:lnTo>
                  <a:pt x="77280" y="1625600"/>
                </a:lnTo>
                <a:lnTo>
                  <a:pt x="75459" y="1638300"/>
                </a:lnTo>
                <a:lnTo>
                  <a:pt x="73529" y="1651000"/>
                </a:lnTo>
                <a:lnTo>
                  <a:pt x="71657" y="1663700"/>
                </a:lnTo>
                <a:lnTo>
                  <a:pt x="70010" y="1676400"/>
                </a:lnTo>
                <a:lnTo>
                  <a:pt x="67253" y="1701800"/>
                </a:lnTo>
                <a:lnTo>
                  <a:pt x="62000" y="1752600"/>
                </a:lnTo>
                <a:lnTo>
                  <a:pt x="59221" y="1778000"/>
                </a:lnTo>
                <a:lnTo>
                  <a:pt x="54432" y="1816100"/>
                </a:lnTo>
                <a:lnTo>
                  <a:pt x="48693" y="1854200"/>
                </a:lnTo>
                <a:lnTo>
                  <a:pt x="42156" y="1905000"/>
                </a:lnTo>
                <a:lnTo>
                  <a:pt x="34974" y="1943100"/>
                </a:lnTo>
                <a:lnTo>
                  <a:pt x="28473" y="1968500"/>
                </a:lnTo>
                <a:lnTo>
                  <a:pt x="21918" y="2006600"/>
                </a:lnTo>
                <a:lnTo>
                  <a:pt x="15674" y="2044700"/>
                </a:lnTo>
                <a:lnTo>
                  <a:pt x="10109" y="2070100"/>
                </a:lnTo>
                <a:lnTo>
                  <a:pt x="7146" y="2095500"/>
                </a:lnTo>
                <a:lnTo>
                  <a:pt x="5546" y="2108200"/>
                </a:lnTo>
                <a:lnTo>
                  <a:pt x="3690" y="2108200"/>
                </a:lnTo>
                <a:lnTo>
                  <a:pt x="0" y="2133600"/>
                </a:lnTo>
                <a:close/>
              </a:path>
              <a:path w="2086610" h="3378200">
                <a:moveTo>
                  <a:pt x="762147" y="381000"/>
                </a:moveTo>
                <a:lnTo>
                  <a:pt x="776098" y="381000"/>
                </a:lnTo>
                <a:lnTo>
                  <a:pt x="785792" y="355600"/>
                </a:lnTo>
                <a:lnTo>
                  <a:pt x="795385" y="330200"/>
                </a:lnTo>
                <a:lnTo>
                  <a:pt x="804876" y="304800"/>
                </a:lnTo>
                <a:lnTo>
                  <a:pt x="814266" y="279400"/>
                </a:lnTo>
                <a:lnTo>
                  <a:pt x="824988" y="254000"/>
                </a:lnTo>
                <a:lnTo>
                  <a:pt x="836352" y="228600"/>
                </a:lnTo>
                <a:lnTo>
                  <a:pt x="859743" y="177800"/>
                </a:lnTo>
                <a:lnTo>
                  <a:pt x="862757" y="177800"/>
                </a:lnTo>
                <a:lnTo>
                  <a:pt x="865934" y="165100"/>
                </a:lnTo>
                <a:lnTo>
                  <a:pt x="869273" y="165100"/>
                </a:lnTo>
                <a:lnTo>
                  <a:pt x="874244" y="152400"/>
                </a:lnTo>
                <a:lnTo>
                  <a:pt x="892613" y="152400"/>
                </a:lnTo>
                <a:lnTo>
                  <a:pt x="894701" y="139700"/>
                </a:lnTo>
                <a:lnTo>
                  <a:pt x="864501" y="139700"/>
                </a:lnTo>
                <a:lnTo>
                  <a:pt x="845014" y="177800"/>
                </a:lnTo>
                <a:lnTo>
                  <a:pt x="826317" y="228600"/>
                </a:lnTo>
                <a:lnTo>
                  <a:pt x="808929" y="266700"/>
                </a:lnTo>
                <a:lnTo>
                  <a:pt x="798481" y="292100"/>
                </a:lnTo>
                <a:lnTo>
                  <a:pt x="787936" y="317500"/>
                </a:lnTo>
                <a:lnTo>
                  <a:pt x="777252" y="342900"/>
                </a:lnTo>
                <a:lnTo>
                  <a:pt x="766391" y="368300"/>
                </a:lnTo>
                <a:lnTo>
                  <a:pt x="764003" y="368300"/>
                </a:lnTo>
                <a:lnTo>
                  <a:pt x="762147" y="381000"/>
                </a:lnTo>
                <a:close/>
              </a:path>
              <a:path w="2086610" h="3378200">
                <a:moveTo>
                  <a:pt x="32505" y="2222500"/>
                </a:moveTo>
                <a:lnTo>
                  <a:pt x="44255" y="2222500"/>
                </a:lnTo>
                <a:lnTo>
                  <a:pt x="47051" y="2209800"/>
                </a:lnTo>
                <a:lnTo>
                  <a:pt x="50060" y="2209800"/>
                </a:lnTo>
                <a:lnTo>
                  <a:pt x="52961" y="2197100"/>
                </a:lnTo>
                <a:lnTo>
                  <a:pt x="55431" y="2197100"/>
                </a:lnTo>
                <a:lnTo>
                  <a:pt x="61398" y="2171700"/>
                </a:lnTo>
                <a:lnTo>
                  <a:pt x="67982" y="2146300"/>
                </a:lnTo>
                <a:lnTo>
                  <a:pt x="75184" y="2120900"/>
                </a:lnTo>
                <a:lnTo>
                  <a:pt x="83003" y="2108200"/>
                </a:lnTo>
                <a:lnTo>
                  <a:pt x="85052" y="2095500"/>
                </a:lnTo>
                <a:lnTo>
                  <a:pt x="86367" y="2095500"/>
                </a:lnTo>
                <a:lnTo>
                  <a:pt x="92018" y="2070100"/>
                </a:lnTo>
                <a:lnTo>
                  <a:pt x="96035" y="2057400"/>
                </a:lnTo>
                <a:lnTo>
                  <a:pt x="98084" y="2057400"/>
                </a:lnTo>
                <a:lnTo>
                  <a:pt x="100676" y="2044700"/>
                </a:lnTo>
                <a:lnTo>
                  <a:pt x="102261" y="2044700"/>
                </a:lnTo>
                <a:lnTo>
                  <a:pt x="109558" y="2019300"/>
                </a:lnTo>
                <a:lnTo>
                  <a:pt x="117623" y="1981200"/>
                </a:lnTo>
                <a:lnTo>
                  <a:pt x="125993" y="1955800"/>
                </a:lnTo>
                <a:lnTo>
                  <a:pt x="134203" y="1930400"/>
                </a:lnTo>
                <a:lnTo>
                  <a:pt x="138630" y="1917700"/>
                </a:lnTo>
                <a:lnTo>
                  <a:pt x="143252" y="1905000"/>
                </a:lnTo>
                <a:lnTo>
                  <a:pt x="147787" y="1892300"/>
                </a:lnTo>
                <a:lnTo>
                  <a:pt x="151953" y="1879600"/>
                </a:lnTo>
                <a:lnTo>
                  <a:pt x="157854" y="1854200"/>
                </a:lnTo>
                <a:lnTo>
                  <a:pt x="164502" y="1828800"/>
                </a:lnTo>
                <a:lnTo>
                  <a:pt x="171584" y="1816100"/>
                </a:lnTo>
                <a:lnTo>
                  <a:pt x="178790" y="1790700"/>
                </a:lnTo>
                <a:lnTo>
                  <a:pt x="184547" y="1778000"/>
                </a:lnTo>
                <a:lnTo>
                  <a:pt x="189865" y="1752600"/>
                </a:lnTo>
                <a:lnTo>
                  <a:pt x="194914" y="1739900"/>
                </a:lnTo>
                <a:lnTo>
                  <a:pt x="199866" y="1727200"/>
                </a:lnTo>
                <a:lnTo>
                  <a:pt x="204916" y="1701800"/>
                </a:lnTo>
                <a:lnTo>
                  <a:pt x="209785" y="1689100"/>
                </a:lnTo>
                <a:lnTo>
                  <a:pt x="214625" y="1676400"/>
                </a:lnTo>
                <a:lnTo>
                  <a:pt x="219588" y="1651000"/>
                </a:lnTo>
                <a:lnTo>
                  <a:pt x="227927" y="1625600"/>
                </a:lnTo>
                <a:lnTo>
                  <a:pt x="231927" y="1612900"/>
                </a:lnTo>
                <a:lnTo>
                  <a:pt x="235598" y="1587500"/>
                </a:lnTo>
                <a:lnTo>
                  <a:pt x="240767" y="1574800"/>
                </a:lnTo>
                <a:lnTo>
                  <a:pt x="246092" y="1549400"/>
                </a:lnTo>
                <a:lnTo>
                  <a:pt x="252309" y="1524000"/>
                </a:lnTo>
                <a:lnTo>
                  <a:pt x="260154" y="1498600"/>
                </a:lnTo>
                <a:lnTo>
                  <a:pt x="261927" y="1498600"/>
                </a:lnTo>
                <a:lnTo>
                  <a:pt x="262513" y="1485900"/>
                </a:lnTo>
                <a:lnTo>
                  <a:pt x="273737" y="1447800"/>
                </a:lnTo>
                <a:lnTo>
                  <a:pt x="279392" y="1422400"/>
                </a:lnTo>
                <a:lnTo>
                  <a:pt x="285135" y="1409700"/>
                </a:lnTo>
                <a:lnTo>
                  <a:pt x="288273" y="1397000"/>
                </a:lnTo>
                <a:lnTo>
                  <a:pt x="291506" y="1384300"/>
                </a:lnTo>
                <a:lnTo>
                  <a:pt x="294956" y="1371600"/>
                </a:lnTo>
                <a:lnTo>
                  <a:pt x="304428" y="1346200"/>
                </a:lnTo>
                <a:lnTo>
                  <a:pt x="309623" y="1320800"/>
                </a:lnTo>
                <a:lnTo>
                  <a:pt x="314659" y="1308100"/>
                </a:lnTo>
                <a:lnTo>
                  <a:pt x="319861" y="1295400"/>
                </a:lnTo>
                <a:lnTo>
                  <a:pt x="325786" y="1270000"/>
                </a:lnTo>
                <a:lnTo>
                  <a:pt x="331646" y="1257300"/>
                </a:lnTo>
                <a:lnTo>
                  <a:pt x="337230" y="1231900"/>
                </a:lnTo>
                <a:lnTo>
                  <a:pt x="342329" y="1219200"/>
                </a:lnTo>
                <a:lnTo>
                  <a:pt x="346374" y="1206500"/>
                </a:lnTo>
                <a:lnTo>
                  <a:pt x="350846" y="1193800"/>
                </a:lnTo>
                <a:lnTo>
                  <a:pt x="355478" y="1168400"/>
                </a:lnTo>
                <a:lnTo>
                  <a:pt x="360002" y="1155700"/>
                </a:lnTo>
                <a:lnTo>
                  <a:pt x="367354" y="1130300"/>
                </a:lnTo>
                <a:lnTo>
                  <a:pt x="374392" y="1104900"/>
                </a:lnTo>
                <a:lnTo>
                  <a:pt x="381291" y="1079500"/>
                </a:lnTo>
                <a:lnTo>
                  <a:pt x="388231" y="1054100"/>
                </a:lnTo>
                <a:lnTo>
                  <a:pt x="401249" y="1016000"/>
                </a:lnTo>
                <a:lnTo>
                  <a:pt x="413251" y="965200"/>
                </a:lnTo>
                <a:lnTo>
                  <a:pt x="421380" y="927100"/>
                </a:lnTo>
                <a:lnTo>
                  <a:pt x="430281" y="901700"/>
                </a:lnTo>
                <a:lnTo>
                  <a:pt x="439609" y="863600"/>
                </a:lnTo>
                <a:lnTo>
                  <a:pt x="449021" y="838200"/>
                </a:lnTo>
                <a:lnTo>
                  <a:pt x="455718" y="812800"/>
                </a:lnTo>
                <a:lnTo>
                  <a:pt x="468299" y="762000"/>
                </a:lnTo>
                <a:lnTo>
                  <a:pt x="474931" y="736600"/>
                </a:lnTo>
                <a:lnTo>
                  <a:pt x="483067" y="711200"/>
                </a:lnTo>
                <a:lnTo>
                  <a:pt x="490370" y="673100"/>
                </a:lnTo>
                <a:lnTo>
                  <a:pt x="497542" y="647700"/>
                </a:lnTo>
                <a:lnTo>
                  <a:pt x="505287" y="609600"/>
                </a:lnTo>
                <a:lnTo>
                  <a:pt x="511772" y="584200"/>
                </a:lnTo>
                <a:lnTo>
                  <a:pt x="517662" y="558800"/>
                </a:lnTo>
                <a:lnTo>
                  <a:pt x="523320" y="533400"/>
                </a:lnTo>
                <a:lnTo>
                  <a:pt x="529109" y="508000"/>
                </a:lnTo>
                <a:lnTo>
                  <a:pt x="536437" y="469900"/>
                </a:lnTo>
                <a:lnTo>
                  <a:pt x="540311" y="457200"/>
                </a:lnTo>
                <a:lnTo>
                  <a:pt x="554809" y="393700"/>
                </a:lnTo>
                <a:lnTo>
                  <a:pt x="564077" y="355600"/>
                </a:lnTo>
                <a:lnTo>
                  <a:pt x="572953" y="317500"/>
                </a:lnTo>
                <a:lnTo>
                  <a:pt x="582010" y="279400"/>
                </a:lnTo>
                <a:lnTo>
                  <a:pt x="588564" y="254000"/>
                </a:lnTo>
                <a:lnTo>
                  <a:pt x="594854" y="228600"/>
                </a:lnTo>
                <a:lnTo>
                  <a:pt x="601266" y="190500"/>
                </a:lnTo>
                <a:lnTo>
                  <a:pt x="608190" y="165100"/>
                </a:lnTo>
                <a:lnTo>
                  <a:pt x="610156" y="152400"/>
                </a:lnTo>
                <a:lnTo>
                  <a:pt x="612745" y="152400"/>
                </a:lnTo>
                <a:lnTo>
                  <a:pt x="615957" y="139700"/>
                </a:lnTo>
                <a:lnTo>
                  <a:pt x="587196" y="139700"/>
                </a:lnTo>
                <a:lnTo>
                  <a:pt x="581309" y="165100"/>
                </a:lnTo>
                <a:lnTo>
                  <a:pt x="575240" y="177800"/>
                </a:lnTo>
                <a:lnTo>
                  <a:pt x="568320" y="203200"/>
                </a:lnTo>
                <a:lnTo>
                  <a:pt x="583480" y="203200"/>
                </a:lnTo>
                <a:lnTo>
                  <a:pt x="578411" y="228600"/>
                </a:lnTo>
                <a:lnTo>
                  <a:pt x="573270" y="254000"/>
                </a:lnTo>
                <a:lnTo>
                  <a:pt x="567753" y="279400"/>
                </a:lnTo>
                <a:lnTo>
                  <a:pt x="561553" y="304800"/>
                </a:lnTo>
                <a:lnTo>
                  <a:pt x="553337" y="342900"/>
                </a:lnTo>
                <a:lnTo>
                  <a:pt x="537762" y="406400"/>
                </a:lnTo>
                <a:lnTo>
                  <a:pt x="529611" y="444500"/>
                </a:lnTo>
                <a:lnTo>
                  <a:pt x="520835" y="482600"/>
                </a:lnTo>
                <a:lnTo>
                  <a:pt x="512475" y="520700"/>
                </a:lnTo>
                <a:lnTo>
                  <a:pt x="504253" y="558800"/>
                </a:lnTo>
                <a:lnTo>
                  <a:pt x="495890" y="596900"/>
                </a:lnTo>
                <a:lnTo>
                  <a:pt x="489597" y="622300"/>
                </a:lnTo>
                <a:lnTo>
                  <a:pt x="483187" y="647700"/>
                </a:lnTo>
                <a:lnTo>
                  <a:pt x="476748" y="673100"/>
                </a:lnTo>
                <a:lnTo>
                  <a:pt x="470368" y="698500"/>
                </a:lnTo>
                <a:lnTo>
                  <a:pt x="462127" y="736600"/>
                </a:lnTo>
                <a:lnTo>
                  <a:pt x="453749" y="762000"/>
                </a:lnTo>
                <a:lnTo>
                  <a:pt x="444863" y="800100"/>
                </a:lnTo>
                <a:lnTo>
                  <a:pt x="431165" y="850900"/>
                </a:lnTo>
                <a:lnTo>
                  <a:pt x="423860" y="876300"/>
                </a:lnTo>
                <a:lnTo>
                  <a:pt x="419902" y="889000"/>
                </a:lnTo>
                <a:lnTo>
                  <a:pt x="414347" y="914400"/>
                </a:lnTo>
                <a:lnTo>
                  <a:pt x="409273" y="927100"/>
                </a:lnTo>
                <a:lnTo>
                  <a:pt x="404235" y="952500"/>
                </a:lnTo>
                <a:lnTo>
                  <a:pt x="398788" y="965200"/>
                </a:lnTo>
                <a:lnTo>
                  <a:pt x="389180" y="1003300"/>
                </a:lnTo>
                <a:lnTo>
                  <a:pt x="371500" y="1066800"/>
                </a:lnTo>
                <a:lnTo>
                  <a:pt x="361935" y="1104900"/>
                </a:lnTo>
                <a:lnTo>
                  <a:pt x="356238" y="1117600"/>
                </a:lnTo>
                <a:lnTo>
                  <a:pt x="350754" y="1143000"/>
                </a:lnTo>
                <a:lnTo>
                  <a:pt x="345061" y="1155700"/>
                </a:lnTo>
                <a:lnTo>
                  <a:pt x="338733" y="1181100"/>
                </a:lnTo>
                <a:lnTo>
                  <a:pt x="337214" y="1181100"/>
                </a:lnTo>
                <a:lnTo>
                  <a:pt x="335925" y="1193800"/>
                </a:lnTo>
                <a:lnTo>
                  <a:pt x="334866" y="1193800"/>
                </a:lnTo>
                <a:lnTo>
                  <a:pt x="327999" y="1219200"/>
                </a:lnTo>
                <a:lnTo>
                  <a:pt x="320190" y="1244600"/>
                </a:lnTo>
                <a:lnTo>
                  <a:pt x="312091" y="1270000"/>
                </a:lnTo>
                <a:lnTo>
                  <a:pt x="304354" y="1295400"/>
                </a:lnTo>
                <a:lnTo>
                  <a:pt x="299149" y="1320800"/>
                </a:lnTo>
                <a:lnTo>
                  <a:pt x="293512" y="1333500"/>
                </a:lnTo>
                <a:lnTo>
                  <a:pt x="287969" y="1346200"/>
                </a:lnTo>
                <a:lnTo>
                  <a:pt x="283047" y="1371600"/>
                </a:lnTo>
                <a:lnTo>
                  <a:pt x="276288" y="1397000"/>
                </a:lnTo>
                <a:lnTo>
                  <a:pt x="269145" y="1409700"/>
                </a:lnTo>
                <a:lnTo>
                  <a:pt x="262262" y="1435100"/>
                </a:lnTo>
                <a:lnTo>
                  <a:pt x="256287" y="1460500"/>
                </a:lnTo>
                <a:lnTo>
                  <a:pt x="254289" y="1473200"/>
                </a:lnTo>
                <a:lnTo>
                  <a:pt x="251993" y="1485900"/>
                </a:lnTo>
                <a:lnTo>
                  <a:pt x="249398" y="1485900"/>
                </a:lnTo>
                <a:lnTo>
                  <a:pt x="246503" y="1498600"/>
                </a:lnTo>
                <a:lnTo>
                  <a:pt x="240598" y="1524000"/>
                </a:lnTo>
                <a:lnTo>
                  <a:pt x="235252" y="1536700"/>
                </a:lnTo>
                <a:lnTo>
                  <a:pt x="230466" y="1562100"/>
                </a:lnTo>
                <a:lnTo>
                  <a:pt x="226239" y="1574800"/>
                </a:lnTo>
                <a:lnTo>
                  <a:pt x="221728" y="1600200"/>
                </a:lnTo>
                <a:lnTo>
                  <a:pt x="216915" y="1612900"/>
                </a:lnTo>
                <a:lnTo>
                  <a:pt x="211747" y="1638300"/>
                </a:lnTo>
                <a:lnTo>
                  <a:pt x="201271" y="1663700"/>
                </a:lnTo>
                <a:lnTo>
                  <a:pt x="196738" y="1689100"/>
                </a:lnTo>
                <a:lnTo>
                  <a:pt x="192416" y="1701800"/>
                </a:lnTo>
                <a:lnTo>
                  <a:pt x="188149" y="1714500"/>
                </a:lnTo>
                <a:lnTo>
                  <a:pt x="184431" y="1727200"/>
                </a:lnTo>
                <a:lnTo>
                  <a:pt x="180511" y="1739900"/>
                </a:lnTo>
                <a:lnTo>
                  <a:pt x="176359" y="1765300"/>
                </a:lnTo>
                <a:lnTo>
                  <a:pt x="171946" y="1778000"/>
                </a:lnTo>
                <a:lnTo>
                  <a:pt x="165667" y="1790700"/>
                </a:lnTo>
                <a:lnTo>
                  <a:pt x="159160" y="1816100"/>
                </a:lnTo>
                <a:lnTo>
                  <a:pt x="152559" y="1828800"/>
                </a:lnTo>
                <a:lnTo>
                  <a:pt x="145998" y="1841500"/>
                </a:lnTo>
                <a:lnTo>
                  <a:pt x="144490" y="1854200"/>
                </a:lnTo>
                <a:lnTo>
                  <a:pt x="141744" y="1854200"/>
                </a:lnTo>
                <a:lnTo>
                  <a:pt x="133122" y="1892300"/>
                </a:lnTo>
                <a:lnTo>
                  <a:pt x="124047" y="1917700"/>
                </a:lnTo>
                <a:lnTo>
                  <a:pt x="114559" y="1955800"/>
                </a:lnTo>
                <a:lnTo>
                  <a:pt x="103305" y="1993900"/>
                </a:lnTo>
                <a:lnTo>
                  <a:pt x="101140" y="1993900"/>
                </a:lnTo>
                <a:lnTo>
                  <a:pt x="91892" y="2032000"/>
                </a:lnTo>
                <a:lnTo>
                  <a:pt x="86636" y="2044700"/>
                </a:lnTo>
                <a:lnTo>
                  <a:pt x="80064" y="2070100"/>
                </a:lnTo>
                <a:lnTo>
                  <a:pt x="77595" y="2070100"/>
                </a:lnTo>
                <a:lnTo>
                  <a:pt x="77009" y="2082800"/>
                </a:lnTo>
                <a:lnTo>
                  <a:pt x="75138" y="2082800"/>
                </a:lnTo>
                <a:lnTo>
                  <a:pt x="72393" y="2095500"/>
                </a:lnTo>
                <a:lnTo>
                  <a:pt x="69162" y="2108200"/>
                </a:lnTo>
                <a:lnTo>
                  <a:pt x="65833" y="2108200"/>
                </a:lnTo>
                <a:lnTo>
                  <a:pt x="63088" y="2120900"/>
                </a:lnTo>
                <a:lnTo>
                  <a:pt x="60806" y="2133600"/>
                </a:lnTo>
                <a:lnTo>
                  <a:pt x="53634" y="2146300"/>
                </a:lnTo>
                <a:lnTo>
                  <a:pt x="48847" y="2171700"/>
                </a:lnTo>
                <a:lnTo>
                  <a:pt x="43901" y="2184400"/>
                </a:lnTo>
                <a:lnTo>
                  <a:pt x="38570" y="2197100"/>
                </a:lnTo>
                <a:lnTo>
                  <a:pt x="32505" y="2222500"/>
                </a:lnTo>
                <a:close/>
              </a:path>
              <a:path w="2086610" h="3378200">
                <a:moveTo>
                  <a:pt x="320403" y="266700"/>
                </a:moveTo>
                <a:lnTo>
                  <a:pt x="332395" y="266700"/>
                </a:lnTo>
                <a:lnTo>
                  <a:pt x="331964" y="254000"/>
                </a:lnTo>
                <a:lnTo>
                  <a:pt x="330010" y="228600"/>
                </a:lnTo>
                <a:lnTo>
                  <a:pt x="326222" y="215900"/>
                </a:lnTo>
                <a:lnTo>
                  <a:pt x="321360" y="190500"/>
                </a:lnTo>
                <a:lnTo>
                  <a:pt x="316187" y="165100"/>
                </a:lnTo>
                <a:lnTo>
                  <a:pt x="313680" y="152400"/>
                </a:lnTo>
                <a:lnTo>
                  <a:pt x="310001" y="152400"/>
                </a:lnTo>
                <a:lnTo>
                  <a:pt x="305153" y="139700"/>
                </a:lnTo>
                <a:lnTo>
                  <a:pt x="289040" y="139700"/>
                </a:lnTo>
                <a:lnTo>
                  <a:pt x="290514" y="152400"/>
                </a:lnTo>
                <a:lnTo>
                  <a:pt x="291143" y="165100"/>
                </a:lnTo>
                <a:lnTo>
                  <a:pt x="291329" y="177800"/>
                </a:lnTo>
                <a:lnTo>
                  <a:pt x="291476" y="190500"/>
                </a:lnTo>
                <a:lnTo>
                  <a:pt x="292018" y="203200"/>
                </a:lnTo>
                <a:lnTo>
                  <a:pt x="311972" y="203200"/>
                </a:lnTo>
                <a:lnTo>
                  <a:pt x="311545" y="215900"/>
                </a:lnTo>
                <a:lnTo>
                  <a:pt x="314061" y="215900"/>
                </a:lnTo>
                <a:lnTo>
                  <a:pt x="316144" y="228600"/>
                </a:lnTo>
                <a:lnTo>
                  <a:pt x="317433" y="228600"/>
                </a:lnTo>
                <a:lnTo>
                  <a:pt x="318315" y="241300"/>
                </a:lnTo>
                <a:lnTo>
                  <a:pt x="319431" y="254000"/>
                </a:lnTo>
                <a:lnTo>
                  <a:pt x="320403" y="266700"/>
                </a:lnTo>
                <a:close/>
              </a:path>
              <a:path w="2086610" h="3378200">
                <a:moveTo>
                  <a:pt x="1043748" y="431800"/>
                </a:moveTo>
                <a:lnTo>
                  <a:pt x="1058432" y="431800"/>
                </a:lnTo>
                <a:lnTo>
                  <a:pt x="1071691" y="406400"/>
                </a:lnTo>
                <a:lnTo>
                  <a:pt x="1085733" y="381000"/>
                </a:lnTo>
                <a:lnTo>
                  <a:pt x="1100558" y="342900"/>
                </a:lnTo>
                <a:lnTo>
                  <a:pt x="1116168" y="317500"/>
                </a:lnTo>
                <a:lnTo>
                  <a:pt x="1121388" y="317500"/>
                </a:lnTo>
                <a:lnTo>
                  <a:pt x="1134066" y="292100"/>
                </a:lnTo>
                <a:lnTo>
                  <a:pt x="1144136" y="266700"/>
                </a:lnTo>
                <a:lnTo>
                  <a:pt x="1154279" y="241300"/>
                </a:lnTo>
                <a:lnTo>
                  <a:pt x="1164661" y="228600"/>
                </a:lnTo>
                <a:lnTo>
                  <a:pt x="1170853" y="215900"/>
                </a:lnTo>
                <a:lnTo>
                  <a:pt x="1175305" y="190500"/>
                </a:lnTo>
                <a:lnTo>
                  <a:pt x="1178408" y="177800"/>
                </a:lnTo>
                <a:lnTo>
                  <a:pt x="1180555" y="165100"/>
                </a:lnTo>
                <a:lnTo>
                  <a:pt x="1179782" y="152400"/>
                </a:lnTo>
                <a:lnTo>
                  <a:pt x="1162689" y="152400"/>
                </a:lnTo>
                <a:lnTo>
                  <a:pt x="1148628" y="165100"/>
                </a:lnTo>
                <a:lnTo>
                  <a:pt x="1135324" y="177800"/>
                </a:lnTo>
                <a:lnTo>
                  <a:pt x="1122777" y="190500"/>
                </a:lnTo>
                <a:lnTo>
                  <a:pt x="1159557" y="190500"/>
                </a:lnTo>
                <a:lnTo>
                  <a:pt x="1159232" y="203200"/>
                </a:lnTo>
                <a:lnTo>
                  <a:pt x="1157246" y="203200"/>
                </a:lnTo>
                <a:lnTo>
                  <a:pt x="1154347" y="215900"/>
                </a:lnTo>
                <a:lnTo>
                  <a:pt x="1151281" y="215900"/>
                </a:lnTo>
                <a:lnTo>
                  <a:pt x="1136853" y="254000"/>
                </a:lnTo>
                <a:lnTo>
                  <a:pt x="1122375" y="279400"/>
                </a:lnTo>
                <a:lnTo>
                  <a:pt x="1107200" y="304800"/>
                </a:lnTo>
                <a:lnTo>
                  <a:pt x="1090684" y="342900"/>
                </a:lnTo>
                <a:lnTo>
                  <a:pt x="1078766" y="355600"/>
                </a:lnTo>
                <a:lnTo>
                  <a:pt x="1067498" y="381000"/>
                </a:lnTo>
                <a:lnTo>
                  <a:pt x="1056879" y="406400"/>
                </a:lnTo>
                <a:lnTo>
                  <a:pt x="1046909" y="419100"/>
                </a:lnTo>
                <a:lnTo>
                  <a:pt x="1043748" y="431800"/>
                </a:lnTo>
                <a:close/>
              </a:path>
              <a:path w="2086610" h="3378200">
                <a:moveTo>
                  <a:pt x="843772" y="279400"/>
                </a:moveTo>
                <a:lnTo>
                  <a:pt x="855567" y="279400"/>
                </a:lnTo>
                <a:lnTo>
                  <a:pt x="866322" y="241300"/>
                </a:lnTo>
                <a:lnTo>
                  <a:pt x="871788" y="215900"/>
                </a:lnTo>
                <a:lnTo>
                  <a:pt x="877454" y="190500"/>
                </a:lnTo>
                <a:lnTo>
                  <a:pt x="880595" y="190500"/>
                </a:lnTo>
                <a:lnTo>
                  <a:pt x="884280" y="177800"/>
                </a:lnTo>
                <a:lnTo>
                  <a:pt x="888863" y="165100"/>
                </a:lnTo>
                <a:lnTo>
                  <a:pt x="894701" y="152400"/>
                </a:lnTo>
                <a:lnTo>
                  <a:pt x="877609" y="152400"/>
                </a:lnTo>
                <a:lnTo>
                  <a:pt x="868327" y="190500"/>
                </a:lnTo>
                <a:lnTo>
                  <a:pt x="859768" y="215900"/>
                </a:lnTo>
                <a:lnTo>
                  <a:pt x="851931" y="241300"/>
                </a:lnTo>
                <a:lnTo>
                  <a:pt x="844816" y="266700"/>
                </a:lnTo>
                <a:lnTo>
                  <a:pt x="843772" y="279400"/>
                </a:lnTo>
                <a:close/>
              </a:path>
              <a:path w="2086610" h="3378200">
                <a:moveTo>
                  <a:pt x="874442" y="571500"/>
                </a:moveTo>
                <a:lnTo>
                  <a:pt x="887320" y="571500"/>
                </a:lnTo>
                <a:lnTo>
                  <a:pt x="892518" y="558800"/>
                </a:lnTo>
                <a:lnTo>
                  <a:pt x="897640" y="546100"/>
                </a:lnTo>
                <a:lnTo>
                  <a:pt x="900746" y="546100"/>
                </a:lnTo>
                <a:lnTo>
                  <a:pt x="904162" y="533400"/>
                </a:lnTo>
                <a:lnTo>
                  <a:pt x="907888" y="533400"/>
                </a:lnTo>
                <a:lnTo>
                  <a:pt x="914814" y="520700"/>
                </a:lnTo>
                <a:lnTo>
                  <a:pt x="921254" y="508000"/>
                </a:lnTo>
                <a:lnTo>
                  <a:pt x="927208" y="508000"/>
                </a:lnTo>
                <a:lnTo>
                  <a:pt x="932676" y="495300"/>
                </a:lnTo>
                <a:lnTo>
                  <a:pt x="938760" y="482600"/>
                </a:lnTo>
                <a:lnTo>
                  <a:pt x="945732" y="469900"/>
                </a:lnTo>
                <a:lnTo>
                  <a:pt x="952943" y="457200"/>
                </a:lnTo>
                <a:lnTo>
                  <a:pt x="959745" y="444500"/>
                </a:lnTo>
                <a:lnTo>
                  <a:pt x="972470" y="431800"/>
                </a:lnTo>
                <a:lnTo>
                  <a:pt x="985756" y="406400"/>
                </a:lnTo>
                <a:lnTo>
                  <a:pt x="999427" y="381000"/>
                </a:lnTo>
                <a:lnTo>
                  <a:pt x="1013304" y="368300"/>
                </a:lnTo>
                <a:lnTo>
                  <a:pt x="1031950" y="342900"/>
                </a:lnTo>
                <a:lnTo>
                  <a:pt x="1051182" y="317500"/>
                </a:lnTo>
                <a:lnTo>
                  <a:pt x="1070589" y="292100"/>
                </a:lnTo>
                <a:lnTo>
                  <a:pt x="1087089" y="271164"/>
                </a:lnTo>
                <a:lnTo>
                  <a:pt x="1089311" y="266700"/>
                </a:lnTo>
                <a:lnTo>
                  <a:pt x="1091491" y="261604"/>
                </a:lnTo>
                <a:lnTo>
                  <a:pt x="1092811" y="254000"/>
                </a:lnTo>
                <a:lnTo>
                  <a:pt x="1100275" y="254000"/>
                </a:lnTo>
                <a:lnTo>
                  <a:pt x="1104142" y="241300"/>
                </a:lnTo>
                <a:lnTo>
                  <a:pt x="1108086" y="241300"/>
                </a:lnTo>
                <a:lnTo>
                  <a:pt x="1109633" y="228600"/>
                </a:lnTo>
                <a:lnTo>
                  <a:pt x="1123825" y="228600"/>
                </a:lnTo>
                <a:lnTo>
                  <a:pt x="1123671" y="215900"/>
                </a:lnTo>
                <a:lnTo>
                  <a:pt x="1147274" y="215900"/>
                </a:lnTo>
                <a:lnTo>
                  <a:pt x="1152032" y="203200"/>
                </a:lnTo>
                <a:lnTo>
                  <a:pt x="1156888" y="203200"/>
                </a:lnTo>
                <a:lnTo>
                  <a:pt x="1157314" y="190500"/>
                </a:lnTo>
                <a:lnTo>
                  <a:pt x="1122777" y="190500"/>
                </a:lnTo>
                <a:lnTo>
                  <a:pt x="1110986" y="215900"/>
                </a:lnTo>
                <a:lnTo>
                  <a:pt x="1062155" y="279400"/>
                </a:lnTo>
                <a:lnTo>
                  <a:pt x="1037877" y="304800"/>
                </a:lnTo>
                <a:lnTo>
                  <a:pt x="1013845" y="342900"/>
                </a:lnTo>
                <a:lnTo>
                  <a:pt x="1004484" y="355600"/>
                </a:lnTo>
                <a:lnTo>
                  <a:pt x="995283" y="368300"/>
                </a:lnTo>
                <a:lnTo>
                  <a:pt x="986198" y="381000"/>
                </a:lnTo>
                <a:lnTo>
                  <a:pt x="977185" y="393700"/>
                </a:lnTo>
                <a:lnTo>
                  <a:pt x="966324" y="419100"/>
                </a:lnTo>
                <a:lnTo>
                  <a:pt x="955931" y="431800"/>
                </a:lnTo>
                <a:lnTo>
                  <a:pt x="945182" y="444500"/>
                </a:lnTo>
                <a:lnTo>
                  <a:pt x="933255" y="469900"/>
                </a:lnTo>
                <a:lnTo>
                  <a:pt x="931515" y="469900"/>
                </a:lnTo>
                <a:lnTo>
                  <a:pt x="919631" y="495300"/>
                </a:lnTo>
                <a:lnTo>
                  <a:pt x="906399" y="508000"/>
                </a:lnTo>
                <a:lnTo>
                  <a:pt x="892818" y="533400"/>
                </a:lnTo>
                <a:lnTo>
                  <a:pt x="879890" y="558800"/>
                </a:lnTo>
                <a:lnTo>
                  <a:pt x="877368" y="558800"/>
                </a:lnTo>
                <a:lnTo>
                  <a:pt x="874442" y="571500"/>
                </a:lnTo>
                <a:close/>
              </a:path>
              <a:path w="2086610" h="3378200">
                <a:moveTo>
                  <a:pt x="286350" y="1193800"/>
                </a:moveTo>
                <a:lnTo>
                  <a:pt x="307558" y="1193800"/>
                </a:lnTo>
                <a:lnTo>
                  <a:pt x="309266" y="1181100"/>
                </a:lnTo>
                <a:lnTo>
                  <a:pt x="314676" y="1168400"/>
                </a:lnTo>
                <a:lnTo>
                  <a:pt x="320471" y="1143000"/>
                </a:lnTo>
                <a:lnTo>
                  <a:pt x="326222" y="1117600"/>
                </a:lnTo>
                <a:lnTo>
                  <a:pt x="331501" y="1092200"/>
                </a:lnTo>
                <a:lnTo>
                  <a:pt x="336935" y="1079500"/>
                </a:lnTo>
                <a:lnTo>
                  <a:pt x="342692" y="1054100"/>
                </a:lnTo>
                <a:lnTo>
                  <a:pt x="348702" y="1028700"/>
                </a:lnTo>
                <a:lnTo>
                  <a:pt x="354897" y="1003300"/>
                </a:lnTo>
                <a:lnTo>
                  <a:pt x="361025" y="977900"/>
                </a:lnTo>
                <a:lnTo>
                  <a:pt x="366793" y="952500"/>
                </a:lnTo>
                <a:lnTo>
                  <a:pt x="372772" y="939800"/>
                </a:lnTo>
                <a:lnTo>
                  <a:pt x="379530" y="914400"/>
                </a:lnTo>
                <a:lnTo>
                  <a:pt x="385380" y="889000"/>
                </a:lnTo>
                <a:lnTo>
                  <a:pt x="390856" y="876300"/>
                </a:lnTo>
                <a:lnTo>
                  <a:pt x="396035" y="850900"/>
                </a:lnTo>
                <a:lnTo>
                  <a:pt x="400993" y="838200"/>
                </a:lnTo>
                <a:lnTo>
                  <a:pt x="407301" y="800100"/>
                </a:lnTo>
                <a:lnTo>
                  <a:pt x="413643" y="774700"/>
                </a:lnTo>
                <a:lnTo>
                  <a:pt x="420542" y="749300"/>
                </a:lnTo>
                <a:lnTo>
                  <a:pt x="428526" y="723900"/>
                </a:lnTo>
                <a:lnTo>
                  <a:pt x="430989" y="711200"/>
                </a:lnTo>
                <a:lnTo>
                  <a:pt x="434858" y="698500"/>
                </a:lnTo>
                <a:lnTo>
                  <a:pt x="439206" y="685800"/>
                </a:lnTo>
                <a:lnTo>
                  <a:pt x="443105" y="673100"/>
                </a:lnTo>
                <a:lnTo>
                  <a:pt x="450294" y="647700"/>
                </a:lnTo>
                <a:lnTo>
                  <a:pt x="457548" y="622300"/>
                </a:lnTo>
                <a:lnTo>
                  <a:pt x="464977" y="596900"/>
                </a:lnTo>
                <a:lnTo>
                  <a:pt x="472688" y="571500"/>
                </a:lnTo>
                <a:lnTo>
                  <a:pt x="479884" y="546100"/>
                </a:lnTo>
                <a:lnTo>
                  <a:pt x="486692" y="520700"/>
                </a:lnTo>
                <a:lnTo>
                  <a:pt x="493217" y="495300"/>
                </a:lnTo>
                <a:lnTo>
                  <a:pt x="499564" y="469900"/>
                </a:lnTo>
                <a:lnTo>
                  <a:pt x="505947" y="444500"/>
                </a:lnTo>
                <a:lnTo>
                  <a:pt x="512548" y="431800"/>
                </a:lnTo>
                <a:lnTo>
                  <a:pt x="519424" y="406400"/>
                </a:lnTo>
                <a:lnTo>
                  <a:pt x="530719" y="368300"/>
                </a:lnTo>
                <a:lnTo>
                  <a:pt x="534638" y="355600"/>
                </a:lnTo>
                <a:lnTo>
                  <a:pt x="538500" y="330200"/>
                </a:lnTo>
                <a:lnTo>
                  <a:pt x="542411" y="317500"/>
                </a:lnTo>
                <a:lnTo>
                  <a:pt x="551238" y="292100"/>
                </a:lnTo>
                <a:lnTo>
                  <a:pt x="555756" y="279400"/>
                </a:lnTo>
                <a:lnTo>
                  <a:pt x="560471" y="254000"/>
                </a:lnTo>
                <a:lnTo>
                  <a:pt x="563750" y="254000"/>
                </a:lnTo>
                <a:lnTo>
                  <a:pt x="567185" y="241300"/>
                </a:lnTo>
                <a:lnTo>
                  <a:pt x="570308" y="228600"/>
                </a:lnTo>
                <a:lnTo>
                  <a:pt x="572652" y="215900"/>
                </a:lnTo>
                <a:lnTo>
                  <a:pt x="573699" y="215900"/>
                </a:lnTo>
                <a:lnTo>
                  <a:pt x="577309" y="203200"/>
                </a:lnTo>
                <a:lnTo>
                  <a:pt x="568320" y="203200"/>
                </a:lnTo>
                <a:lnTo>
                  <a:pt x="552760" y="241300"/>
                </a:lnTo>
                <a:lnTo>
                  <a:pt x="543176" y="279400"/>
                </a:lnTo>
                <a:lnTo>
                  <a:pt x="537504" y="292100"/>
                </a:lnTo>
                <a:lnTo>
                  <a:pt x="531782" y="317500"/>
                </a:lnTo>
                <a:lnTo>
                  <a:pt x="526324" y="330200"/>
                </a:lnTo>
                <a:lnTo>
                  <a:pt x="522823" y="342900"/>
                </a:lnTo>
                <a:lnTo>
                  <a:pt x="515589" y="368300"/>
                </a:lnTo>
                <a:lnTo>
                  <a:pt x="512131" y="381000"/>
                </a:lnTo>
                <a:lnTo>
                  <a:pt x="481711" y="495300"/>
                </a:lnTo>
                <a:lnTo>
                  <a:pt x="471527" y="533400"/>
                </a:lnTo>
                <a:lnTo>
                  <a:pt x="466717" y="546100"/>
                </a:lnTo>
                <a:lnTo>
                  <a:pt x="456937" y="584200"/>
                </a:lnTo>
                <a:lnTo>
                  <a:pt x="452192" y="596900"/>
                </a:lnTo>
                <a:lnTo>
                  <a:pt x="447247" y="622300"/>
                </a:lnTo>
                <a:lnTo>
                  <a:pt x="442016" y="635000"/>
                </a:lnTo>
                <a:lnTo>
                  <a:pt x="436981" y="647700"/>
                </a:lnTo>
                <a:lnTo>
                  <a:pt x="432624" y="673100"/>
                </a:lnTo>
                <a:lnTo>
                  <a:pt x="429313" y="685800"/>
                </a:lnTo>
                <a:lnTo>
                  <a:pt x="425214" y="698500"/>
                </a:lnTo>
                <a:lnTo>
                  <a:pt x="421427" y="711200"/>
                </a:lnTo>
                <a:lnTo>
                  <a:pt x="419051" y="711200"/>
                </a:lnTo>
                <a:lnTo>
                  <a:pt x="410880" y="749300"/>
                </a:lnTo>
                <a:lnTo>
                  <a:pt x="403597" y="774700"/>
                </a:lnTo>
                <a:lnTo>
                  <a:pt x="396858" y="800100"/>
                </a:lnTo>
                <a:lnTo>
                  <a:pt x="390319" y="825500"/>
                </a:lnTo>
                <a:lnTo>
                  <a:pt x="385096" y="850900"/>
                </a:lnTo>
                <a:lnTo>
                  <a:pt x="379510" y="863600"/>
                </a:lnTo>
                <a:lnTo>
                  <a:pt x="373722" y="889000"/>
                </a:lnTo>
                <a:lnTo>
                  <a:pt x="367890" y="901700"/>
                </a:lnTo>
                <a:lnTo>
                  <a:pt x="361678" y="927100"/>
                </a:lnTo>
                <a:lnTo>
                  <a:pt x="355955" y="952500"/>
                </a:lnTo>
                <a:lnTo>
                  <a:pt x="350341" y="977900"/>
                </a:lnTo>
                <a:lnTo>
                  <a:pt x="344455" y="1003300"/>
                </a:lnTo>
                <a:lnTo>
                  <a:pt x="339207" y="1016000"/>
                </a:lnTo>
                <a:lnTo>
                  <a:pt x="334082" y="1041400"/>
                </a:lnTo>
                <a:lnTo>
                  <a:pt x="329174" y="1054100"/>
                </a:lnTo>
                <a:lnTo>
                  <a:pt x="324578" y="1079500"/>
                </a:lnTo>
                <a:lnTo>
                  <a:pt x="321396" y="1079500"/>
                </a:lnTo>
                <a:lnTo>
                  <a:pt x="319087" y="1092200"/>
                </a:lnTo>
                <a:lnTo>
                  <a:pt x="301129" y="1092200"/>
                </a:lnTo>
                <a:lnTo>
                  <a:pt x="296833" y="1117600"/>
                </a:lnTo>
                <a:lnTo>
                  <a:pt x="292421" y="1155700"/>
                </a:lnTo>
                <a:lnTo>
                  <a:pt x="287958" y="1181100"/>
                </a:lnTo>
                <a:lnTo>
                  <a:pt x="286350" y="1193800"/>
                </a:lnTo>
                <a:close/>
              </a:path>
              <a:path w="2086610" h="3378200">
                <a:moveTo>
                  <a:pt x="0" y="2273300"/>
                </a:moveTo>
                <a:lnTo>
                  <a:pt x="1174" y="2260600"/>
                </a:lnTo>
                <a:lnTo>
                  <a:pt x="3845" y="2247900"/>
                </a:lnTo>
                <a:lnTo>
                  <a:pt x="6487" y="2235200"/>
                </a:lnTo>
                <a:lnTo>
                  <a:pt x="9027" y="2235200"/>
                </a:lnTo>
                <a:lnTo>
                  <a:pt x="16586" y="2197100"/>
                </a:lnTo>
                <a:lnTo>
                  <a:pt x="24809" y="2159000"/>
                </a:lnTo>
                <a:lnTo>
                  <a:pt x="33242" y="2133600"/>
                </a:lnTo>
                <a:lnTo>
                  <a:pt x="41433" y="2095500"/>
                </a:lnTo>
                <a:lnTo>
                  <a:pt x="45889" y="2082800"/>
                </a:lnTo>
                <a:lnTo>
                  <a:pt x="50486" y="2057400"/>
                </a:lnTo>
                <a:lnTo>
                  <a:pt x="55120" y="2044700"/>
                </a:lnTo>
                <a:lnTo>
                  <a:pt x="59685" y="2019300"/>
                </a:lnTo>
                <a:lnTo>
                  <a:pt x="71181" y="1981200"/>
                </a:lnTo>
                <a:lnTo>
                  <a:pt x="80337" y="1943100"/>
                </a:lnTo>
                <a:lnTo>
                  <a:pt x="86218" y="1917700"/>
                </a:lnTo>
                <a:lnTo>
                  <a:pt x="91990" y="1892300"/>
                </a:lnTo>
                <a:lnTo>
                  <a:pt x="97157" y="1866900"/>
                </a:lnTo>
                <a:lnTo>
                  <a:pt x="101161" y="1854200"/>
                </a:lnTo>
                <a:lnTo>
                  <a:pt x="105346" y="1828800"/>
                </a:lnTo>
                <a:lnTo>
                  <a:pt x="109980" y="1816100"/>
                </a:lnTo>
                <a:lnTo>
                  <a:pt x="118214" y="1778000"/>
                </a:lnTo>
                <a:lnTo>
                  <a:pt x="120693" y="1765300"/>
                </a:lnTo>
                <a:lnTo>
                  <a:pt x="123005" y="1752600"/>
                </a:lnTo>
                <a:lnTo>
                  <a:pt x="125387" y="1752600"/>
                </a:lnTo>
                <a:lnTo>
                  <a:pt x="129372" y="1727200"/>
                </a:lnTo>
                <a:lnTo>
                  <a:pt x="133309" y="1714500"/>
                </a:lnTo>
                <a:lnTo>
                  <a:pt x="137443" y="1701800"/>
                </a:lnTo>
                <a:lnTo>
                  <a:pt x="142015" y="1676400"/>
                </a:lnTo>
                <a:lnTo>
                  <a:pt x="147394" y="1663700"/>
                </a:lnTo>
                <a:lnTo>
                  <a:pt x="152388" y="1638300"/>
                </a:lnTo>
                <a:lnTo>
                  <a:pt x="157166" y="1625600"/>
                </a:lnTo>
                <a:lnTo>
                  <a:pt x="161892" y="1600200"/>
                </a:lnTo>
                <a:lnTo>
                  <a:pt x="168262" y="1574800"/>
                </a:lnTo>
                <a:lnTo>
                  <a:pt x="181105" y="1524000"/>
                </a:lnTo>
                <a:lnTo>
                  <a:pt x="187453" y="1498600"/>
                </a:lnTo>
                <a:lnTo>
                  <a:pt x="199341" y="1447800"/>
                </a:lnTo>
                <a:lnTo>
                  <a:pt x="210714" y="1384300"/>
                </a:lnTo>
                <a:lnTo>
                  <a:pt x="222115" y="1333500"/>
                </a:lnTo>
                <a:lnTo>
                  <a:pt x="234090" y="1282700"/>
                </a:lnTo>
                <a:lnTo>
                  <a:pt x="236775" y="1270000"/>
                </a:lnTo>
                <a:lnTo>
                  <a:pt x="241464" y="1244600"/>
                </a:lnTo>
                <a:lnTo>
                  <a:pt x="244106" y="1231900"/>
                </a:lnTo>
                <a:lnTo>
                  <a:pt x="248401" y="1219200"/>
                </a:lnTo>
                <a:lnTo>
                  <a:pt x="252224" y="1193800"/>
                </a:lnTo>
                <a:lnTo>
                  <a:pt x="255575" y="1181100"/>
                </a:lnTo>
                <a:lnTo>
                  <a:pt x="258453" y="1168400"/>
                </a:lnTo>
                <a:lnTo>
                  <a:pt x="260299" y="1143000"/>
                </a:lnTo>
                <a:lnTo>
                  <a:pt x="262286" y="1130300"/>
                </a:lnTo>
                <a:lnTo>
                  <a:pt x="264396" y="1117600"/>
                </a:lnTo>
                <a:lnTo>
                  <a:pt x="266612" y="1104900"/>
                </a:lnTo>
                <a:lnTo>
                  <a:pt x="271595" y="1079500"/>
                </a:lnTo>
                <a:lnTo>
                  <a:pt x="276691" y="1054100"/>
                </a:lnTo>
                <a:lnTo>
                  <a:pt x="281648" y="1028700"/>
                </a:lnTo>
                <a:lnTo>
                  <a:pt x="286218" y="990600"/>
                </a:lnTo>
                <a:lnTo>
                  <a:pt x="294311" y="939800"/>
                </a:lnTo>
                <a:lnTo>
                  <a:pt x="301982" y="889000"/>
                </a:lnTo>
                <a:lnTo>
                  <a:pt x="309033" y="825500"/>
                </a:lnTo>
                <a:lnTo>
                  <a:pt x="315265" y="774700"/>
                </a:lnTo>
                <a:lnTo>
                  <a:pt x="320480" y="723900"/>
                </a:lnTo>
                <a:lnTo>
                  <a:pt x="323090" y="685800"/>
                </a:lnTo>
                <a:lnTo>
                  <a:pt x="325203" y="660400"/>
                </a:lnTo>
                <a:lnTo>
                  <a:pt x="326424" y="622300"/>
                </a:lnTo>
                <a:lnTo>
                  <a:pt x="326358" y="584200"/>
                </a:lnTo>
                <a:lnTo>
                  <a:pt x="325278" y="546100"/>
                </a:lnTo>
                <a:lnTo>
                  <a:pt x="323893" y="520700"/>
                </a:lnTo>
                <a:lnTo>
                  <a:pt x="322117" y="482600"/>
                </a:lnTo>
                <a:lnTo>
                  <a:pt x="319862" y="444500"/>
                </a:lnTo>
                <a:lnTo>
                  <a:pt x="316990" y="393700"/>
                </a:lnTo>
                <a:lnTo>
                  <a:pt x="314404" y="342900"/>
                </a:lnTo>
                <a:lnTo>
                  <a:pt x="311753" y="304800"/>
                </a:lnTo>
                <a:lnTo>
                  <a:pt x="308686" y="254000"/>
                </a:lnTo>
                <a:lnTo>
                  <a:pt x="308216" y="254000"/>
                </a:lnTo>
                <a:lnTo>
                  <a:pt x="307975" y="241300"/>
                </a:lnTo>
                <a:lnTo>
                  <a:pt x="307874" y="228600"/>
                </a:lnTo>
                <a:lnTo>
                  <a:pt x="308262" y="215900"/>
                </a:lnTo>
                <a:lnTo>
                  <a:pt x="308603" y="215900"/>
                </a:lnTo>
                <a:lnTo>
                  <a:pt x="307911" y="203200"/>
                </a:lnTo>
                <a:lnTo>
                  <a:pt x="292018" y="203200"/>
                </a:lnTo>
                <a:lnTo>
                  <a:pt x="293537" y="241300"/>
                </a:lnTo>
                <a:lnTo>
                  <a:pt x="294145" y="266700"/>
                </a:lnTo>
                <a:lnTo>
                  <a:pt x="294650" y="292100"/>
                </a:lnTo>
                <a:lnTo>
                  <a:pt x="295000" y="304800"/>
                </a:lnTo>
                <a:lnTo>
                  <a:pt x="295444" y="330200"/>
                </a:lnTo>
                <a:lnTo>
                  <a:pt x="296233" y="355600"/>
                </a:lnTo>
                <a:lnTo>
                  <a:pt x="296591" y="381000"/>
                </a:lnTo>
                <a:lnTo>
                  <a:pt x="296201" y="406400"/>
                </a:lnTo>
                <a:lnTo>
                  <a:pt x="295063" y="444500"/>
                </a:lnTo>
                <a:lnTo>
                  <a:pt x="293178" y="469900"/>
                </a:lnTo>
                <a:lnTo>
                  <a:pt x="291546" y="495300"/>
                </a:lnTo>
                <a:lnTo>
                  <a:pt x="310875" y="495300"/>
                </a:lnTo>
                <a:lnTo>
                  <a:pt x="310888" y="508000"/>
                </a:lnTo>
                <a:lnTo>
                  <a:pt x="312938" y="533400"/>
                </a:lnTo>
                <a:lnTo>
                  <a:pt x="314002" y="571500"/>
                </a:lnTo>
                <a:lnTo>
                  <a:pt x="314064" y="610246"/>
                </a:lnTo>
                <a:lnTo>
                  <a:pt x="313170" y="647700"/>
                </a:lnTo>
                <a:lnTo>
                  <a:pt x="310669" y="685800"/>
                </a:lnTo>
                <a:lnTo>
                  <a:pt x="307287" y="723900"/>
                </a:lnTo>
                <a:lnTo>
                  <a:pt x="303202" y="762000"/>
                </a:lnTo>
                <a:lnTo>
                  <a:pt x="298591" y="812800"/>
                </a:lnTo>
                <a:lnTo>
                  <a:pt x="292079" y="863600"/>
                </a:lnTo>
                <a:lnTo>
                  <a:pt x="284984" y="914400"/>
                </a:lnTo>
                <a:lnTo>
                  <a:pt x="277344" y="965200"/>
                </a:lnTo>
                <a:lnTo>
                  <a:pt x="269201" y="1016000"/>
                </a:lnTo>
                <a:lnTo>
                  <a:pt x="264423" y="1054100"/>
                </a:lnTo>
                <a:lnTo>
                  <a:pt x="259316" y="1079500"/>
                </a:lnTo>
                <a:lnTo>
                  <a:pt x="254317" y="1104900"/>
                </a:lnTo>
                <a:lnTo>
                  <a:pt x="249866" y="1130300"/>
                </a:lnTo>
                <a:lnTo>
                  <a:pt x="246637" y="1155700"/>
                </a:lnTo>
                <a:lnTo>
                  <a:pt x="243060" y="1181100"/>
                </a:lnTo>
                <a:lnTo>
                  <a:pt x="239077" y="1193800"/>
                </a:lnTo>
                <a:lnTo>
                  <a:pt x="234629" y="1219200"/>
                </a:lnTo>
                <a:lnTo>
                  <a:pt x="229776" y="1244600"/>
                </a:lnTo>
                <a:lnTo>
                  <a:pt x="220170" y="1282700"/>
                </a:lnTo>
                <a:lnTo>
                  <a:pt x="215294" y="1308100"/>
                </a:lnTo>
                <a:lnTo>
                  <a:pt x="212187" y="1320800"/>
                </a:lnTo>
                <a:lnTo>
                  <a:pt x="208909" y="1333500"/>
                </a:lnTo>
                <a:lnTo>
                  <a:pt x="205739" y="1346200"/>
                </a:lnTo>
                <a:lnTo>
                  <a:pt x="202958" y="1358900"/>
                </a:lnTo>
                <a:lnTo>
                  <a:pt x="192792" y="1409700"/>
                </a:lnTo>
                <a:lnTo>
                  <a:pt x="181433" y="1460500"/>
                </a:lnTo>
                <a:lnTo>
                  <a:pt x="169574" y="1511300"/>
                </a:lnTo>
                <a:lnTo>
                  <a:pt x="157907" y="1562100"/>
                </a:lnTo>
                <a:lnTo>
                  <a:pt x="150155" y="1600200"/>
                </a:lnTo>
                <a:lnTo>
                  <a:pt x="142124" y="1625600"/>
                </a:lnTo>
                <a:lnTo>
                  <a:pt x="134028" y="1663700"/>
                </a:lnTo>
                <a:lnTo>
                  <a:pt x="126081" y="1689100"/>
                </a:lnTo>
                <a:lnTo>
                  <a:pt x="121253" y="1714500"/>
                </a:lnTo>
                <a:lnTo>
                  <a:pt x="116258" y="1727200"/>
                </a:lnTo>
                <a:lnTo>
                  <a:pt x="111235" y="1752600"/>
                </a:lnTo>
                <a:lnTo>
                  <a:pt x="106320" y="1778000"/>
                </a:lnTo>
                <a:lnTo>
                  <a:pt x="97382" y="1803400"/>
                </a:lnTo>
                <a:lnTo>
                  <a:pt x="93176" y="1828800"/>
                </a:lnTo>
                <a:lnTo>
                  <a:pt x="89460" y="1841500"/>
                </a:lnTo>
                <a:lnTo>
                  <a:pt x="81829" y="1879600"/>
                </a:lnTo>
                <a:lnTo>
                  <a:pt x="73107" y="1917700"/>
                </a:lnTo>
                <a:lnTo>
                  <a:pt x="63928" y="1955800"/>
                </a:lnTo>
                <a:lnTo>
                  <a:pt x="54927" y="1993900"/>
                </a:lnTo>
                <a:lnTo>
                  <a:pt x="44433" y="2032000"/>
                </a:lnTo>
                <a:lnTo>
                  <a:pt x="38923" y="2057400"/>
                </a:lnTo>
                <a:lnTo>
                  <a:pt x="32923" y="2082800"/>
                </a:lnTo>
                <a:lnTo>
                  <a:pt x="30514" y="2082800"/>
                </a:lnTo>
                <a:lnTo>
                  <a:pt x="28384" y="2095500"/>
                </a:lnTo>
                <a:lnTo>
                  <a:pt x="26436" y="2108200"/>
                </a:lnTo>
                <a:lnTo>
                  <a:pt x="24570" y="2120900"/>
                </a:lnTo>
                <a:lnTo>
                  <a:pt x="23410" y="2120900"/>
                </a:lnTo>
                <a:lnTo>
                  <a:pt x="21825" y="2133600"/>
                </a:lnTo>
                <a:lnTo>
                  <a:pt x="0" y="2133600"/>
                </a:lnTo>
                <a:lnTo>
                  <a:pt x="0" y="2146300"/>
                </a:lnTo>
                <a:lnTo>
                  <a:pt x="14169" y="2146300"/>
                </a:lnTo>
                <a:lnTo>
                  <a:pt x="12699" y="2159000"/>
                </a:lnTo>
                <a:lnTo>
                  <a:pt x="0" y="2159000"/>
                </a:lnTo>
                <a:lnTo>
                  <a:pt x="0" y="2273300"/>
                </a:lnTo>
                <a:close/>
              </a:path>
              <a:path w="2086610" h="3378200">
                <a:moveTo>
                  <a:pt x="1111257" y="241300"/>
                </a:moveTo>
                <a:lnTo>
                  <a:pt x="1131365" y="241300"/>
                </a:lnTo>
                <a:lnTo>
                  <a:pt x="1136702" y="228600"/>
                </a:lnTo>
                <a:lnTo>
                  <a:pt x="1142276" y="215900"/>
                </a:lnTo>
                <a:lnTo>
                  <a:pt x="1125558" y="215900"/>
                </a:lnTo>
                <a:lnTo>
                  <a:pt x="1123825" y="228600"/>
                </a:lnTo>
                <a:lnTo>
                  <a:pt x="1111296" y="228600"/>
                </a:lnTo>
                <a:lnTo>
                  <a:pt x="1111257" y="241300"/>
                </a:lnTo>
                <a:close/>
              </a:path>
              <a:path w="2086610" h="3378200">
                <a:moveTo>
                  <a:pt x="14323" y="1905000"/>
                </a:moveTo>
                <a:lnTo>
                  <a:pt x="27587" y="1905000"/>
                </a:lnTo>
                <a:lnTo>
                  <a:pt x="29736" y="1866900"/>
                </a:lnTo>
                <a:lnTo>
                  <a:pt x="31841" y="1841500"/>
                </a:lnTo>
                <a:lnTo>
                  <a:pt x="34004" y="1803400"/>
                </a:lnTo>
                <a:lnTo>
                  <a:pt x="36327" y="1778000"/>
                </a:lnTo>
                <a:lnTo>
                  <a:pt x="39146" y="1739900"/>
                </a:lnTo>
                <a:lnTo>
                  <a:pt x="42055" y="1701800"/>
                </a:lnTo>
                <a:lnTo>
                  <a:pt x="47928" y="1638300"/>
                </a:lnTo>
                <a:lnTo>
                  <a:pt x="48695" y="1625600"/>
                </a:lnTo>
                <a:lnTo>
                  <a:pt x="50359" y="1612900"/>
                </a:lnTo>
                <a:lnTo>
                  <a:pt x="51061" y="1600200"/>
                </a:lnTo>
                <a:lnTo>
                  <a:pt x="54246" y="1562100"/>
                </a:lnTo>
                <a:lnTo>
                  <a:pt x="57402" y="1511300"/>
                </a:lnTo>
                <a:lnTo>
                  <a:pt x="60588" y="1473200"/>
                </a:lnTo>
                <a:lnTo>
                  <a:pt x="63861" y="1422400"/>
                </a:lnTo>
                <a:lnTo>
                  <a:pt x="65390" y="1409700"/>
                </a:lnTo>
                <a:lnTo>
                  <a:pt x="67046" y="1384300"/>
                </a:lnTo>
                <a:lnTo>
                  <a:pt x="69043" y="1358900"/>
                </a:lnTo>
                <a:lnTo>
                  <a:pt x="71595" y="1346200"/>
                </a:lnTo>
                <a:lnTo>
                  <a:pt x="73529" y="1320800"/>
                </a:lnTo>
                <a:lnTo>
                  <a:pt x="74074" y="1295400"/>
                </a:lnTo>
                <a:lnTo>
                  <a:pt x="74221" y="1282700"/>
                </a:lnTo>
                <a:lnTo>
                  <a:pt x="74959" y="1257300"/>
                </a:lnTo>
                <a:lnTo>
                  <a:pt x="75272" y="1244600"/>
                </a:lnTo>
                <a:lnTo>
                  <a:pt x="75433" y="1244600"/>
                </a:lnTo>
                <a:lnTo>
                  <a:pt x="75500" y="1219200"/>
                </a:lnTo>
                <a:lnTo>
                  <a:pt x="75767" y="1219200"/>
                </a:lnTo>
                <a:lnTo>
                  <a:pt x="77202" y="1206500"/>
                </a:lnTo>
                <a:lnTo>
                  <a:pt x="79808" y="1193800"/>
                </a:lnTo>
                <a:lnTo>
                  <a:pt x="83583" y="1181100"/>
                </a:lnTo>
                <a:lnTo>
                  <a:pt x="85899" y="1168400"/>
                </a:lnTo>
                <a:lnTo>
                  <a:pt x="87915" y="1168400"/>
                </a:lnTo>
                <a:lnTo>
                  <a:pt x="89631" y="1155700"/>
                </a:lnTo>
                <a:lnTo>
                  <a:pt x="91046" y="1155700"/>
                </a:lnTo>
                <a:lnTo>
                  <a:pt x="93734" y="1143000"/>
                </a:lnTo>
                <a:lnTo>
                  <a:pt x="96566" y="1130300"/>
                </a:lnTo>
                <a:lnTo>
                  <a:pt x="99617" y="1117600"/>
                </a:lnTo>
                <a:lnTo>
                  <a:pt x="102957" y="1104900"/>
                </a:lnTo>
                <a:lnTo>
                  <a:pt x="106597" y="1079500"/>
                </a:lnTo>
                <a:lnTo>
                  <a:pt x="109422" y="1066800"/>
                </a:lnTo>
                <a:lnTo>
                  <a:pt x="111431" y="1054100"/>
                </a:lnTo>
                <a:lnTo>
                  <a:pt x="112624" y="1041400"/>
                </a:lnTo>
                <a:lnTo>
                  <a:pt x="113524" y="1016000"/>
                </a:lnTo>
                <a:lnTo>
                  <a:pt x="115382" y="977900"/>
                </a:lnTo>
                <a:lnTo>
                  <a:pt x="116260" y="965200"/>
                </a:lnTo>
                <a:lnTo>
                  <a:pt x="116564" y="952500"/>
                </a:lnTo>
                <a:lnTo>
                  <a:pt x="116782" y="952500"/>
                </a:lnTo>
                <a:lnTo>
                  <a:pt x="116912" y="939800"/>
                </a:lnTo>
                <a:lnTo>
                  <a:pt x="116861" y="927100"/>
                </a:lnTo>
                <a:lnTo>
                  <a:pt x="116578" y="889000"/>
                </a:lnTo>
                <a:lnTo>
                  <a:pt x="116249" y="863600"/>
                </a:lnTo>
                <a:lnTo>
                  <a:pt x="115679" y="850900"/>
                </a:lnTo>
                <a:lnTo>
                  <a:pt x="115029" y="825500"/>
                </a:lnTo>
                <a:lnTo>
                  <a:pt x="114133" y="812800"/>
                </a:lnTo>
                <a:lnTo>
                  <a:pt x="112917" y="800100"/>
                </a:lnTo>
                <a:lnTo>
                  <a:pt x="111310" y="774700"/>
                </a:lnTo>
                <a:lnTo>
                  <a:pt x="106502" y="736600"/>
                </a:lnTo>
                <a:lnTo>
                  <a:pt x="101502" y="685800"/>
                </a:lnTo>
                <a:lnTo>
                  <a:pt x="96436" y="647700"/>
                </a:lnTo>
                <a:lnTo>
                  <a:pt x="91433" y="609600"/>
                </a:lnTo>
                <a:lnTo>
                  <a:pt x="88435" y="584200"/>
                </a:lnTo>
                <a:lnTo>
                  <a:pt x="85255" y="558800"/>
                </a:lnTo>
                <a:lnTo>
                  <a:pt x="81568" y="520700"/>
                </a:lnTo>
                <a:lnTo>
                  <a:pt x="77047" y="495300"/>
                </a:lnTo>
                <a:lnTo>
                  <a:pt x="68893" y="457200"/>
                </a:lnTo>
                <a:lnTo>
                  <a:pt x="61096" y="419100"/>
                </a:lnTo>
                <a:lnTo>
                  <a:pt x="53656" y="368300"/>
                </a:lnTo>
                <a:lnTo>
                  <a:pt x="46575" y="330200"/>
                </a:lnTo>
                <a:lnTo>
                  <a:pt x="42287" y="304800"/>
                </a:lnTo>
                <a:lnTo>
                  <a:pt x="36991" y="279400"/>
                </a:lnTo>
                <a:lnTo>
                  <a:pt x="30686" y="254000"/>
                </a:lnTo>
                <a:lnTo>
                  <a:pt x="23372" y="228600"/>
                </a:lnTo>
                <a:lnTo>
                  <a:pt x="21906" y="228600"/>
                </a:lnTo>
                <a:lnTo>
                  <a:pt x="21672" y="215900"/>
                </a:lnTo>
                <a:lnTo>
                  <a:pt x="6744" y="215900"/>
                </a:lnTo>
                <a:lnTo>
                  <a:pt x="15610" y="254000"/>
                </a:lnTo>
                <a:lnTo>
                  <a:pt x="23244" y="279400"/>
                </a:lnTo>
                <a:lnTo>
                  <a:pt x="29647" y="304800"/>
                </a:lnTo>
                <a:lnTo>
                  <a:pt x="34819" y="342900"/>
                </a:lnTo>
                <a:lnTo>
                  <a:pt x="41120" y="381000"/>
                </a:lnTo>
                <a:lnTo>
                  <a:pt x="47817" y="419100"/>
                </a:lnTo>
                <a:lnTo>
                  <a:pt x="54782" y="457200"/>
                </a:lnTo>
                <a:lnTo>
                  <a:pt x="61888" y="495300"/>
                </a:lnTo>
                <a:lnTo>
                  <a:pt x="67242" y="520700"/>
                </a:lnTo>
                <a:lnTo>
                  <a:pt x="71885" y="558800"/>
                </a:lnTo>
                <a:lnTo>
                  <a:pt x="75918" y="584200"/>
                </a:lnTo>
                <a:lnTo>
                  <a:pt x="79445" y="622300"/>
                </a:lnTo>
                <a:lnTo>
                  <a:pt x="82790" y="647700"/>
                </a:lnTo>
                <a:lnTo>
                  <a:pt x="86169" y="685800"/>
                </a:lnTo>
                <a:lnTo>
                  <a:pt x="89859" y="711200"/>
                </a:lnTo>
                <a:lnTo>
                  <a:pt x="94140" y="749300"/>
                </a:lnTo>
                <a:lnTo>
                  <a:pt x="98029" y="774700"/>
                </a:lnTo>
                <a:lnTo>
                  <a:pt x="100653" y="800100"/>
                </a:lnTo>
                <a:lnTo>
                  <a:pt x="102012" y="838200"/>
                </a:lnTo>
                <a:lnTo>
                  <a:pt x="102106" y="863600"/>
                </a:lnTo>
                <a:lnTo>
                  <a:pt x="101994" y="889000"/>
                </a:lnTo>
                <a:lnTo>
                  <a:pt x="102329" y="901700"/>
                </a:lnTo>
                <a:lnTo>
                  <a:pt x="102840" y="914400"/>
                </a:lnTo>
                <a:lnTo>
                  <a:pt x="103300" y="939800"/>
                </a:lnTo>
                <a:lnTo>
                  <a:pt x="103267" y="952500"/>
                </a:lnTo>
                <a:lnTo>
                  <a:pt x="102739" y="977900"/>
                </a:lnTo>
                <a:lnTo>
                  <a:pt x="101719" y="990600"/>
                </a:lnTo>
                <a:lnTo>
                  <a:pt x="100148" y="1016000"/>
                </a:lnTo>
                <a:lnTo>
                  <a:pt x="99451" y="1028700"/>
                </a:lnTo>
                <a:lnTo>
                  <a:pt x="98896" y="1041400"/>
                </a:lnTo>
                <a:lnTo>
                  <a:pt x="97521" y="1054100"/>
                </a:lnTo>
                <a:lnTo>
                  <a:pt x="95270" y="1066800"/>
                </a:lnTo>
                <a:lnTo>
                  <a:pt x="92145" y="1092200"/>
                </a:lnTo>
                <a:lnTo>
                  <a:pt x="88146" y="1104900"/>
                </a:lnTo>
                <a:lnTo>
                  <a:pt x="87479" y="1104900"/>
                </a:lnTo>
                <a:lnTo>
                  <a:pt x="85172" y="1117600"/>
                </a:lnTo>
                <a:lnTo>
                  <a:pt x="62816" y="1117600"/>
                </a:lnTo>
                <a:lnTo>
                  <a:pt x="63295" y="1130300"/>
                </a:lnTo>
                <a:lnTo>
                  <a:pt x="63745" y="1130300"/>
                </a:lnTo>
                <a:lnTo>
                  <a:pt x="63991" y="1143000"/>
                </a:lnTo>
                <a:lnTo>
                  <a:pt x="63861" y="1155700"/>
                </a:lnTo>
                <a:lnTo>
                  <a:pt x="62749" y="1193800"/>
                </a:lnTo>
                <a:lnTo>
                  <a:pt x="61811" y="1219200"/>
                </a:lnTo>
                <a:lnTo>
                  <a:pt x="61163" y="1257300"/>
                </a:lnTo>
                <a:lnTo>
                  <a:pt x="60922" y="1282700"/>
                </a:lnTo>
                <a:lnTo>
                  <a:pt x="60992" y="1295400"/>
                </a:lnTo>
                <a:lnTo>
                  <a:pt x="60568" y="1308100"/>
                </a:lnTo>
                <a:lnTo>
                  <a:pt x="59839" y="1320800"/>
                </a:lnTo>
                <a:lnTo>
                  <a:pt x="56748" y="1346200"/>
                </a:lnTo>
                <a:lnTo>
                  <a:pt x="54575" y="1371600"/>
                </a:lnTo>
                <a:lnTo>
                  <a:pt x="52742" y="1397000"/>
                </a:lnTo>
                <a:lnTo>
                  <a:pt x="50674" y="1422400"/>
                </a:lnTo>
                <a:lnTo>
                  <a:pt x="48291" y="1447800"/>
                </a:lnTo>
                <a:lnTo>
                  <a:pt x="45975" y="1473200"/>
                </a:lnTo>
                <a:lnTo>
                  <a:pt x="43728" y="1498600"/>
                </a:lnTo>
                <a:lnTo>
                  <a:pt x="41547" y="1536700"/>
                </a:lnTo>
                <a:lnTo>
                  <a:pt x="33438" y="1638300"/>
                </a:lnTo>
                <a:lnTo>
                  <a:pt x="29425" y="1689100"/>
                </a:lnTo>
                <a:lnTo>
                  <a:pt x="25469" y="1739900"/>
                </a:lnTo>
                <a:lnTo>
                  <a:pt x="21593" y="1790700"/>
                </a:lnTo>
                <a:lnTo>
                  <a:pt x="19528" y="1816100"/>
                </a:lnTo>
                <a:lnTo>
                  <a:pt x="17683" y="1854200"/>
                </a:lnTo>
                <a:lnTo>
                  <a:pt x="15976" y="1879600"/>
                </a:lnTo>
                <a:lnTo>
                  <a:pt x="14323" y="1905000"/>
                </a:lnTo>
                <a:close/>
              </a:path>
              <a:path w="2086610" h="3378200">
                <a:moveTo>
                  <a:pt x="1106346" y="254000"/>
                </a:moveTo>
                <a:lnTo>
                  <a:pt x="1116052" y="254000"/>
                </a:lnTo>
                <a:lnTo>
                  <a:pt x="1126372" y="241300"/>
                </a:lnTo>
                <a:lnTo>
                  <a:pt x="1108859" y="241300"/>
                </a:lnTo>
                <a:lnTo>
                  <a:pt x="1106346" y="254000"/>
                </a:lnTo>
                <a:close/>
              </a:path>
              <a:path w="2086610" h="3378200">
                <a:moveTo>
                  <a:pt x="865820" y="685800"/>
                </a:moveTo>
                <a:lnTo>
                  <a:pt x="880639" y="685800"/>
                </a:lnTo>
                <a:lnTo>
                  <a:pt x="886015" y="673100"/>
                </a:lnTo>
                <a:lnTo>
                  <a:pt x="927479" y="584200"/>
                </a:lnTo>
                <a:lnTo>
                  <a:pt x="945610" y="546100"/>
                </a:lnTo>
                <a:lnTo>
                  <a:pt x="963651" y="508000"/>
                </a:lnTo>
                <a:lnTo>
                  <a:pt x="976019" y="482600"/>
                </a:lnTo>
                <a:lnTo>
                  <a:pt x="989773" y="457200"/>
                </a:lnTo>
                <a:lnTo>
                  <a:pt x="1004513" y="431800"/>
                </a:lnTo>
                <a:lnTo>
                  <a:pt x="1019839" y="406400"/>
                </a:lnTo>
                <a:lnTo>
                  <a:pt x="1029635" y="393700"/>
                </a:lnTo>
                <a:lnTo>
                  <a:pt x="1039354" y="381000"/>
                </a:lnTo>
                <a:lnTo>
                  <a:pt x="1048471" y="368300"/>
                </a:lnTo>
                <a:lnTo>
                  <a:pt x="1056461" y="355600"/>
                </a:lnTo>
                <a:lnTo>
                  <a:pt x="1062418" y="342900"/>
                </a:lnTo>
                <a:lnTo>
                  <a:pt x="1068870" y="330200"/>
                </a:lnTo>
                <a:lnTo>
                  <a:pt x="1075817" y="317500"/>
                </a:lnTo>
                <a:lnTo>
                  <a:pt x="1083259" y="304800"/>
                </a:lnTo>
                <a:lnTo>
                  <a:pt x="1091259" y="292100"/>
                </a:lnTo>
                <a:lnTo>
                  <a:pt x="1099081" y="279400"/>
                </a:lnTo>
                <a:lnTo>
                  <a:pt x="1106823" y="266700"/>
                </a:lnTo>
                <a:lnTo>
                  <a:pt x="1115201" y="254000"/>
                </a:lnTo>
                <a:lnTo>
                  <a:pt x="1094745" y="254000"/>
                </a:lnTo>
                <a:lnTo>
                  <a:pt x="1091491" y="261604"/>
                </a:lnTo>
                <a:lnTo>
                  <a:pt x="1090607" y="266700"/>
                </a:lnTo>
                <a:lnTo>
                  <a:pt x="1087089" y="271164"/>
                </a:lnTo>
                <a:lnTo>
                  <a:pt x="1082988" y="279400"/>
                </a:lnTo>
                <a:lnTo>
                  <a:pt x="1075776" y="292100"/>
                </a:lnTo>
                <a:lnTo>
                  <a:pt x="1067675" y="304800"/>
                </a:lnTo>
                <a:lnTo>
                  <a:pt x="1062660" y="317500"/>
                </a:lnTo>
                <a:lnTo>
                  <a:pt x="1058132" y="317500"/>
                </a:lnTo>
                <a:lnTo>
                  <a:pt x="1054094" y="330200"/>
                </a:lnTo>
                <a:lnTo>
                  <a:pt x="1050544" y="342900"/>
                </a:lnTo>
                <a:lnTo>
                  <a:pt x="1041629" y="355600"/>
                </a:lnTo>
                <a:lnTo>
                  <a:pt x="1031165" y="368300"/>
                </a:lnTo>
                <a:lnTo>
                  <a:pt x="1020260" y="393700"/>
                </a:lnTo>
                <a:lnTo>
                  <a:pt x="1010017" y="406400"/>
                </a:lnTo>
                <a:lnTo>
                  <a:pt x="975570" y="457200"/>
                </a:lnTo>
                <a:lnTo>
                  <a:pt x="947332" y="508000"/>
                </a:lnTo>
                <a:lnTo>
                  <a:pt x="931200" y="546100"/>
                </a:lnTo>
                <a:lnTo>
                  <a:pt x="914911" y="584200"/>
                </a:lnTo>
                <a:lnTo>
                  <a:pt x="898514" y="609600"/>
                </a:lnTo>
                <a:lnTo>
                  <a:pt x="882056" y="647700"/>
                </a:lnTo>
                <a:lnTo>
                  <a:pt x="877034" y="660400"/>
                </a:lnTo>
                <a:lnTo>
                  <a:pt x="871622" y="673100"/>
                </a:lnTo>
                <a:lnTo>
                  <a:pt x="865820" y="685800"/>
                </a:lnTo>
                <a:close/>
              </a:path>
              <a:path w="2086610" h="3378200">
                <a:moveTo>
                  <a:pt x="1087089" y="271164"/>
                </a:moveTo>
                <a:lnTo>
                  <a:pt x="1090607" y="266700"/>
                </a:lnTo>
                <a:lnTo>
                  <a:pt x="1091491" y="261604"/>
                </a:lnTo>
                <a:lnTo>
                  <a:pt x="1089311" y="266700"/>
                </a:lnTo>
                <a:lnTo>
                  <a:pt x="1087089" y="271164"/>
                </a:lnTo>
                <a:close/>
              </a:path>
              <a:path w="2086610" h="3378200">
                <a:moveTo>
                  <a:pt x="301129" y="1092200"/>
                </a:moveTo>
                <a:lnTo>
                  <a:pt x="319087" y="1092200"/>
                </a:lnTo>
                <a:lnTo>
                  <a:pt x="316449" y="1079500"/>
                </a:lnTo>
                <a:lnTo>
                  <a:pt x="315998" y="1079500"/>
                </a:lnTo>
                <a:lnTo>
                  <a:pt x="317734" y="1066800"/>
                </a:lnTo>
                <a:lnTo>
                  <a:pt x="322173" y="1041400"/>
                </a:lnTo>
                <a:lnTo>
                  <a:pt x="325613" y="1016000"/>
                </a:lnTo>
                <a:lnTo>
                  <a:pt x="328980" y="990600"/>
                </a:lnTo>
                <a:lnTo>
                  <a:pt x="333202" y="965200"/>
                </a:lnTo>
                <a:lnTo>
                  <a:pt x="334742" y="952500"/>
                </a:lnTo>
                <a:lnTo>
                  <a:pt x="337677" y="939800"/>
                </a:lnTo>
                <a:lnTo>
                  <a:pt x="339196" y="927100"/>
                </a:lnTo>
                <a:lnTo>
                  <a:pt x="341859" y="914400"/>
                </a:lnTo>
                <a:lnTo>
                  <a:pt x="344030" y="901700"/>
                </a:lnTo>
                <a:lnTo>
                  <a:pt x="345852" y="889000"/>
                </a:lnTo>
                <a:lnTo>
                  <a:pt x="349424" y="850900"/>
                </a:lnTo>
                <a:lnTo>
                  <a:pt x="356056" y="787400"/>
                </a:lnTo>
                <a:lnTo>
                  <a:pt x="356946" y="774700"/>
                </a:lnTo>
                <a:lnTo>
                  <a:pt x="358058" y="749300"/>
                </a:lnTo>
                <a:lnTo>
                  <a:pt x="359894" y="711200"/>
                </a:lnTo>
                <a:lnTo>
                  <a:pt x="362123" y="685800"/>
                </a:lnTo>
                <a:lnTo>
                  <a:pt x="364409" y="660400"/>
                </a:lnTo>
                <a:lnTo>
                  <a:pt x="366226" y="635000"/>
                </a:lnTo>
                <a:lnTo>
                  <a:pt x="366619" y="596900"/>
                </a:lnTo>
                <a:lnTo>
                  <a:pt x="365588" y="571500"/>
                </a:lnTo>
                <a:lnTo>
                  <a:pt x="363133" y="533400"/>
                </a:lnTo>
                <a:lnTo>
                  <a:pt x="361192" y="520700"/>
                </a:lnTo>
                <a:lnTo>
                  <a:pt x="359353" y="508000"/>
                </a:lnTo>
                <a:lnTo>
                  <a:pt x="357586" y="482600"/>
                </a:lnTo>
                <a:lnTo>
                  <a:pt x="355863" y="469900"/>
                </a:lnTo>
                <a:lnTo>
                  <a:pt x="354184" y="444500"/>
                </a:lnTo>
                <a:lnTo>
                  <a:pt x="352407" y="431800"/>
                </a:lnTo>
                <a:lnTo>
                  <a:pt x="350289" y="406400"/>
                </a:lnTo>
                <a:lnTo>
                  <a:pt x="347587" y="393700"/>
                </a:lnTo>
                <a:lnTo>
                  <a:pt x="346385" y="381000"/>
                </a:lnTo>
                <a:lnTo>
                  <a:pt x="345437" y="381000"/>
                </a:lnTo>
                <a:lnTo>
                  <a:pt x="344742" y="368300"/>
                </a:lnTo>
                <a:lnTo>
                  <a:pt x="344300" y="355600"/>
                </a:lnTo>
                <a:lnTo>
                  <a:pt x="342786" y="342900"/>
                </a:lnTo>
                <a:lnTo>
                  <a:pt x="340683" y="317500"/>
                </a:lnTo>
                <a:lnTo>
                  <a:pt x="337991" y="304800"/>
                </a:lnTo>
                <a:lnTo>
                  <a:pt x="334710" y="279400"/>
                </a:lnTo>
                <a:lnTo>
                  <a:pt x="333311" y="266700"/>
                </a:lnTo>
                <a:lnTo>
                  <a:pt x="321491" y="266700"/>
                </a:lnTo>
                <a:lnTo>
                  <a:pt x="322955" y="279400"/>
                </a:lnTo>
                <a:lnTo>
                  <a:pt x="325719" y="304800"/>
                </a:lnTo>
                <a:lnTo>
                  <a:pt x="328099" y="317500"/>
                </a:lnTo>
                <a:lnTo>
                  <a:pt x="330188" y="342900"/>
                </a:lnTo>
                <a:lnTo>
                  <a:pt x="332082" y="355600"/>
                </a:lnTo>
                <a:lnTo>
                  <a:pt x="334653" y="381000"/>
                </a:lnTo>
                <a:lnTo>
                  <a:pt x="337399" y="406400"/>
                </a:lnTo>
                <a:lnTo>
                  <a:pt x="340173" y="431800"/>
                </a:lnTo>
                <a:lnTo>
                  <a:pt x="342832" y="457200"/>
                </a:lnTo>
                <a:lnTo>
                  <a:pt x="345387" y="482600"/>
                </a:lnTo>
                <a:lnTo>
                  <a:pt x="347898" y="508000"/>
                </a:lnTo>
                <a:lnTo>
                  <a:pt x="350293" y="533400"/>
                </a:lnTo>
                <a:lnTo>
                  <a:pt x="352500" y="558800"/>
                </a:lnTo>
                <a:lnTo>
                  <a:pt x="353997" y="571500"/>
                </a:lnTo>
                <a:lnTo>
                  <a:pt x="354813" y="584200"/>
                </a:lnTo>
                <a:lnTo>
                  <a:pt x="354879" y="596900"/>
                </a:lnTo>
                <a:lnTo>
                  <a:pt x="354917" y="610246"/>
                </a:lnTo>
                <a:lnTo>
                  <a:pt x="354395" y="622300"/>
                </a:lnTo>
                <a:lnTo>
                  <a:pt x="347337" y="736600"/>
                </a:lnTo>
                <a:lnTo>
                  <a:pt x="343290" y="787400"/>
                </a:lnTo>
                <a:lnTo>
                  <a:pt x="338192" y="838200"/>
                </a:lnTo>
                <a:lnTo>
                  <a:pt x="334499" y="876300"/>
                </a:lnTo>
                <a:lnTo>
                  <a:pt x="333203" y="889000"/>
                </a:lnTo>
                <a:lnTo>
                  <a:pt x="332313" y="901700"/>
                </a:lnTo>
                <a:lnTo>
                  <a:pt x="331269" y="901700"/>
                </a:lnTo>
                <a:lnTo>
                  <a:pt x="329800" y="914400"/>
                </a:lnTo>
                <a:lnTo>
                  <a:pt x="322956" y="952500"/>
                </a:lnTo>
                <a:lnTo>
                  <a:pt x="316782" y="990600"/>
                </a:lnTo>
                <a:lnTo>
                  <a:pt x="310979" y="1028700"/>
                </a:lnTo>
                <a:lnTo>
                  <a:pt x="305244" y="1066800"/>
                </a:lnTo>
                <a:lnTo>
                  <a:pt x="301129" y="1092200"/>
                </a:lnTo>
                <a:close/>
              </a:path>
              <a:path w="2086610" h="3378200">
                <a:moveTo>
                  <a:pt x="596821" y="977900"/>
                </a:moveTo>
                <a:lnTo>
                  <a:pt x="609284" y="977900"/>
                </a:lnTo>
                <a:lnTo>
                  <a:pt x="612955" y="965200"/>
                </a:lnTo>
                <a:lnTo>
                  <a:pt x="617046" y="952500"/>
                </a:lnTo>
                <a:lnTo>
                  <a:pt x="622025" y="939800"/>
                </a:lnTo>
                <a:lnTo>
                  <a:pt x="627095" y="927100"/>
                </a:lnTo>
                <a:lnTo>
                  <a:pt x="631897" y="914400"/>
                </a:lnTo>
                <a:lnTo>
                  <a:pt x="636072" y="901700"/>
                </a:lnTo>
                <a:lnTo>
                  <a:pt x="639586" y="901700"/>
                </a:lnTo>
                <a:lnTo>
                  <a:pt x="643477" y="889000"/>
                </a:lnTo>
                <a:lnTo>
                  <a:pt x="647600" y="876300"/>
                </a:lnTo>
                <a:lnTo>
                  <a:pt x="651811" y="863600"/>
                </a:lnTo>
                <a:lnTo>
                  <a:pt x="669227" y="825500"/>
                </a:lnTo>
                <a:lnTo>
                  <a:pt x="677060" y="800100"/>
                </a:lnTo>
                <a:lnTo>
                  <a:pt x="683771" y="787400"/>
                </a:lnTo>
                <a:lnTo>
                  <a:pt x="684558" y="774700"/>
                </a:lnTo>
                <a:lnTo>
                  <a:pt x="685493" y="774700"/>
                </a:lnTo>
                <a:lnTo>
                  <a:pt x="693350" y="749300"/>
                </a:lnTo>
                <a:lnTo>
                  <a:pt x="700729" y="736600"/>
                </a:lnTo>
                <a:lnTo>
                  <a:pt x="708572" y="711200"/>
                </a:lnTo>
                <a:lnTo>
                  <a:pt x="717822" y="685800"/>
                </a:lnTo>
                <a:lnTo>
                  <a:pt x="722142" y="673100"/>
                </a:lnTo>
                <a:lnTo>
                  <a:pt x="727702" y="660400"/>
                </a:lnTo>
                <a:lnTo>
                  <a:pt x="733842" y="647700"/>
                </a:lnTo>
                <a:lnTo>
                  <a:pt x="739903" y="622300"/>
                </a:lnTo>
                <a:lnTo>
                  <a:pt x="744118" y="622300"/>
                </a:lnTo>
                <a:lnTo>
                  <a:pt x="748085" y="596900"/>
                </a:lnTo>
                <a:lnTo>
                  <a:pt x="751678" y="584200"/>
                </a:lnTo>
                <a:lnTo>
                  <a:pt x="755793" y="584200"/>
                </a:lnTo>
                <a:lnTo>
                  <a:pt x="759973" y="571500"/>
                </a:lnTo>
                <a:lnTo>
                  <a:pt x="762448" y="558800"/>
                </a:lnTo>
                <a:lnTo>
                  <a:pt x="765541" y="558800"/>
                </a:lnTo>
                <a:lnTo>
                  <a:pt x="767397" y="546100"/>
                </a:lnTo>
                <a:lnTo>
                  <a:pt x="774983" y="520700"/>
                </a:lnTo>
                <a:lnTo>
                  <a:pt x="783243" y="508000"/>
                </a:lnTo>
                <a:lnTo>
                  <a:pt x="791575" y="482600"/>
                </a:lnTo>
                <a:lnTo>
                  <a:pt x="799378" y="457200"/>
                </a:lnTo>
                <a:lnTo>
                  <a:pt x="804045" y="431800"/>
                </a:lnTo>
                <a:lnTo>
                  <a:pt x="808756" y="419100"/>
                </a:lnTo>
                <a:lnTo>
                  <a:pt x="818249" y="393700"/>
                </a:lnTo>
                <a:lnTo>
                  <a:pt x="820284" y="381000"/>
                </a:lnTo>
                <a:lnTo>
                  <a:pt x="822535" y="381000"/>
                </a:lnTo>
                <a:lnTo>
                  <a:pt x="825002" y="368300"/>
                </a:lnTo>
                <a:lnTo>
                  <a:pt x="827685" y="368300"/>
                </a:lnTo>
                <a:lnTo>
                  <a:pt x="834762" y="342900"/>
                </a:lnTo>
                <a:lnTo>
                  <a:pt x="840678" y="330200"/>
                </a:lnTo>
                <a:lnTo>
                  <a:pt x="846479" y="304800"/>
                </a:lnTo>
                <a:lnTo>
                  <a:pt x="853208" y="292100"/>
                </a:lnTo>
                <a:lnTo>
                  <a:pt x="854217" y="279400"/>
                </a:lnTo>
                <a:lnTo>
                  <a:pt x="842651" y="279400"/>
                </a:lnTo>
                <a:lnTo>
                  <a:pt x="830699" y="317500"/>
                </a:lnTo>
                <a:lnTo>
                  <a:pt x="820086" y="342900"/>
                </a:lnTo>
                <a:lnTo>
                  <a:pt x="809705" y="381000"/>
                </a:lnTo>
                <a:lnTo>
                  <a:pt x="799919" y="406400"/>
                </a:lnTo>
                <a:lnTo>
                  <a:pt x="794821" y="419100"/>
                </a:lnTo>
                <a:lnTo>
                  <a:pt x="789560" y="444500"/>
                </a:lnTo>
                <a:lnTo>
                  <a:pt x="784394" y="457200"/>
                </a:lnTo>
                <a:lnTo>
                  <a:pt x="779578" y="469900"/>
                </a:lnTo>
                <a:lnTo>
                  <a:pt x="773792" y="495300"/>
                </a:lnTo>
                <a:lnTo>
                  <a:pt x="767397" y="508000"/>
                </a:lnTo>
                <a:lnTo>
                  <a:pt x="760915" y="533400"/>
                </a:lnTo>
                <a:lnTo>
                  <a:pt x="754868" y="546100"/>
                </a:lnTo>
                <a:lnTo>
                  <a:pt x="748959" y="558800"/>
                </a:lnTo>
                <a:lnTo>
                  <a:pt x="742430" y="584200"/>
                </a:lnTo>
                <a:lnTo>
                  <a:pt x="735807" y="596900"/>
                </a:lnTo>
                <a:lnTo>
                  <a:pt x="729616" y="622300"/>
                </a:lnTo>
                <a:lnTo>
                  <a:pt x="723401" y="635000"/>
                </a:lnTo>
                <a:lnTo>
                  <a:pt x="716763" y="660400"/>
                </a:lnTo>
                <a:lnTo>
                  <a:pt x="709783" y="673100"/>
                </a:lnTo>
                <a:lnTo>
                  <a:pt x="702546" y="685800"/>
                </a:lnTo>
                <a:lnTo>
                  <a:pt x="693924" y="711200"/>
                </a:lnTo>
                <a:lnTo>
                  <a:pt x="678303" y="762000"/>
                </a:lnTo>
                <a:lnTo>
                  <a:pt x="669638" y="787400"/>
                </a:lnTo>
                <a:lnTo>
                  <a:pt x="665442" y="800100"/>
                </a:lnTo>
                <a:lnTo>
                  <a:pt x="659598" y="812800"/>
                </a:lnTo>
                <a:lnTo>
                  <a:pt x="652905" y="825500"/>
                </a:lnTo>
                <a:lnTo>
                  <a:pt x="646164" y="850900"/>
                </a:lnTo>
                <a:lnTo>
                  <a:pt x="641731" y="863600"/>
                </a:lnTo>
                <a:lnTo>
                  <a:pt x="637086" y="863600"/>
                </a:lnTo>
                <a:lnTo>
                  <a:pt x="632689" y="876300"/>
                </a:lnTo>
                <a:lnTo>
                  <a:pt x="628995" y="889000"/>
                </a:lnTo>
                <a:lnTo>
                  <a:pt x="622954" y="901700"/>
                </a:lnTo>
                <a:lnTo>
                  <a:pt x="616170" y="927100"/>
                </a:lnTo>
                <a:lnTo>
                  <a:pt x="601925" y="952500"/>
                </a:lnTo>
                <a:lnTo>
                  <a:pt x="599141" y="965200"/>
                </a:lnTo>
                <a:lnTo>
                  <a:pt x="596821" y="977900"/>
                </a:lnTo>
                <a:close/>
              </a:path>
              <a:path w="2086610" h="3378200">
                <a:moveTo>
                  <a:pt x="1145210" y="495300"/>
                </a:moveTo>
                <a:lnTo>
                  <a:pt x="1162343" y="495300"/>
                </a:lnTo>
                <a:lnTo>
                  <a:pt x="1165280" y="482600"/>
                </a:lnTo>
                <a:lnTo>
                  <a:pt x="1190289" y="457200"/>
                </a:lnTo>
                <a:lnTo>
                  <a:pt x="1216451" y="431800"/>
                </a:lnTo>
                <a:lnTo>
                  <a:pt x="1243295" y="406400"/>
                </a:lnTo>
                <a:lnTo>
                  <a:pt x="1270348" y="393700"/>
                </a:lnTo>
                <a:lnTo>
                  <a:pt x="1274793" y="381000"/>
                </a:lnTo>
                <a:lnTo>
                  <a:pt x="1290650" y="381000"/>
                </a:lnTo>
                <a:lnTo>
                  <a:pt x="1291385" y="368300"/>
                </a:lnTo>
                <a:lnTo>
                  <a:pt x="1317109" y="368300"/>
                </a:lnTo>
                <a:lnTo>
                  <a:pt x="1328324" y="355600"/>
                </a:lnTo>
                <a:lnTo>
                  <a:pt x="1334657" y="342900"/>
                </a:lnTo>
                <a:lnTo>
                  <a:pt x="1361379" y="342900"/>
                </a:lnTo>
                <a:lnTo>
                  <a:pt x="1364743" y="330200"/>
                </a:lnTo>
                <a:lnTo>
                  <a:pt x="1365799" y="330200"/>
                </a:lnTo>
                <a:lnTo>
                  <a:pt x="1364571" y="317500"/>
                </a:lnTo>
                <a:lnTo>
                  <a:pt x="1346487" y="317500"/>
                </a:lnTo>
                <a:lnTo>
                  <a:pt x="1330224" y="330200"/>
                </a:lnTo>
                <a:lnTo>
                  <a:pt x="1299606" y="355600"/>
                </a:lnTo>
                <a:lnTo>
                  <a:pt x="1284811" y="355600"/>
                </a:lnTo>
                <a:lnTo>
                  <a:pt x="1248669" y="393700"/>
                </a:lnTo>
                <a:lnTo>
                  <a:pt x="1213314" y="419100"/>
                </a:lnTo>
                <a:lnTo>
                  <a:pt x="1179155" y="457200"/>
                </a:lnTo>
                <a:lnTo>
                  <a:pt x="1145829" y="482600"/>
                </a:lnTo>
                <a:lnTo>
                  <a:pt x="1145210" y="495300"/>
                </a:lnTo>
                <a:close/>
              </a:path>
              <a:path w="2086610" h="3378200">
                <a:moveTo>
                  <a:pt x="719128" y="1295400"/>
                </a:moveTo>
                <a:lnTo>
                  <a:pt x="736305" y="1295400"/>
                </a:lnTo>
                <a:lnTo>
                  <a:pt x="737594" y="1282700"/>
                </a:lnTo>
                <a:lnTo>
                  <a:pt x="738626" y="1282700"/>
                </a:lnTo>
                <a:lnTo>
                  <a:pt x="748712" y="1270000"/>
                </a:lnTo>
                <a:lnTo>
                  <a:pt x="759595" y="1257300"/>
                </a:lnTo>
                <a:lnTo>
                  <a:pt x="770406" y="1231900"/>
                </a:lnTo>
                <a:lnTo>
                  <a:pt x="780274" y="1219200"/>
                </a:lnTo>
                <a:lnTo>
                  <a:pt x="786520" y="1206500"/>
                </a:lnTo>
                <a:lnTo>
                  <a:pt x="793204" y="1193800"/>
                </a:lnTo>
                <a:lnTo>
                  <a:pt x="800325" y="1181100"/>
                </a:lnTo>
                <a:lnTo>
                  <a:pt x="807885" y="1168400"/>
                </a:lnTo>
                <a:lnTo>
                  <a:pt x="818628" y="1155700"/>
                </a:lnTo>
                <a:lnTo>
                  <a:pt x="828835" y="1130300"/>
                </a:lnTo>
                <a:lnTo>
                  <a:pt x="848799" y="1104900"/>
                </a:lnTo>
                <a:lnTo>
                  <a:pt x="850819" y="1092200"/>
                </a:lnTo>
                <a:lnTo>
                  <a:pt x="855566" y="1092200"/>
                </a:lnTo>
                <a:lnTo>
                  <a:pt x="865786" y="1079500"/>
                </a:lnTo>
                <a:lnTo>
                  <a:pt x="874848" y="1066800"/>
                </a:lnTo>
                <a:lnTo>
                  <a:pt x="891839" y="1028700"/>
                </a:lnTo>
                <a:lnTo>
                  <a:pt x="894585" y="1028700"/>
                </a:lnTo>
                <a:lnTo>
                  <a:pt x="897833" y="1016000"/>
                </a:lnTo>
                <a:lnTo>
                  <a:pt x="903556" y="1016000"/>
                </a:lnTo>
                <a:lnTo>
                  <a:pt x="906727" y="1003300"/>
                </a:lnTo>
                <a:lnTo>
                  <a:pt x="909048" y="1003300"/>
                </a:lnTo>
                <a:lnTo>
                  <a:pt x="920277" y="990600"/>
                </a:lnTo>
                <a:lnTo>
                  <a:pt x="931457" y="965200"/>
                </a:lnTo>
                <a:lnTo>
                  <a:pt x="942590" y="952500"/>
                </a:lnTo>
                <a:lnTo>
                  <a:pt x="953674" y="927100"/>
                </a:lnTo>
                <a:lnTo>
                  <a:pt x="958650" y="914400"/>
                </a:lnTo>
                <a:lnTo>
                  <a:pt x="963583" y="914400"/>
                </a:lnTo>
                <a:lnTo>
                  <a:pt x="968879" y="901700"/>
                </a:lnTo>
                <a:lnTo>
                  <a:pt x="974943" y="889000"/>
                </a:lnTo>
                <a:lnTo>
                  <a:pt x="980235" y="889000"/>
                </a:lnTo>
                <a:lnTo>
                  <a:pt x="982251" y="876300"/>
                </a:lnTo>
                <a:lnTo>
                  <a:pt x="997853" y="850900"/>
                </a:lnTo>
                <a:lnTo>
                  <a:pt x="1015064" y="825500"/>
                </a:lnTo>
                <a:lnTo>
                  <a:pt x="1033000" y="800100"/>
                </a:lnTo>
                <a:lnTo>
                  <a:pt x="1050776" y="774700"/>
                </a:lnTo>
                <a:lnTo>
                  <a:pt x="1055339" y="774700"/>
                </a:lnTo>
                <a:lnTo>
                  <a:pt x="1057041" y="762000"/>
                </a:lnTo>
                <a:lnTo>
                  <a:pt x="1069235" y="749300"/>
                </a:lnTo>
                <a:lnTo>
                  <a:pt x="1082206" y="723900"/>
                </a:lnTo>
                <a:lnTo>
                  <a:pt x="1095335" y="711200"/>
                </a:lnTo>
                <a:lnTo>
                  <a:pt x="1108009" y="685800"/>
                </a:lnTo>
                <a:lnTo>
                  <a:pt x="1120100" y="673100"/>
                </a:lnTo>
                <a:lnTo>
                  <a:pt x="1132608" y="660400"/>
                </a:lnTo>
                <a:lnTo>
                  <a:pt x="1145471" y="635000"/>
                </a:lnTo>
                <a:lnTo>
                  <a:pt x="1158629" y="622300"/>
                </a:lnTo>
                <a:lnTo>
                  <a:pt x="1168862" y="609600"/>
                </a:lnTo>
                <a:lnTo>
                  <a:pt x="1174024" y="596900"/>
                </a:lnTo>
                <a:lnTo>
                  <a:pt x="1179240" y="596900"/>
                </a:lnTo>
                <a:lnTo>
                  <a:pt x="1202015" y="558800"/>
                </a:lnTo>
                <a:lnTo>
                  <a:pt x="1246797" y="508000"/>
                </a:lnTo>
                <a:lnTo>
                  <a:pt x="1269768" y="469900"/>
                </a:lnTo>
                <a:lnTo>
                  <a:pt x="1302267" y="431800"/>
                </a:lnTo>
                <a:lnTo>
                  <a:pt x="1324566" y="393700"/>
                </a:lnTo>
                <a:lnTo>
                  <a:pt x="1337128" y="381000"/>
                </a:lnTo>
                <a:lnTo>
                  <a:pt x="1349073" y="355600"/>
                </a:lnTo>
                <a:lnTo>
                  <a:pt x="1359484" y="342900"/>
                </a:lnTo>
                <a:lnTo>
                  <a:pt x="1337055" y="342900"/>
                </a:lnTo>
                <a:lnTo>
                  <a:pt x="1339027" y="355600"/>
                </a:lnTo>
                <a:lnTo>
                  <a:pt x="1334735" y="355600"/>
                </a:lnTo>
                <a:lnTo>
                  <a:pt x="1331293" y="368300"/>
                </a:lnTo>
                <a:lnTo>
                  <a:pt x="1327429" y="368300"/>
                </a:lnTo>
                <a:lnTo>
                  <a:pt x="1323264" y="381000"/>
                </a:lnTo>
                <a:lnTo>
                  <a:pt x="1319150" y="381000"/>
                </a:lnTo>
                <a:lnTo>
                  <a:pt x="1296470" y="419100"/>
                </a:lnTo>
                <a:lnTo>
                  <a:pt x="1262418" y="457200"/>
                </a:lnTo>
                <a:lnTo>
                  <a:pt x="1235890" y="495300"/>
                </a:lnTo>
                <a:lnTo>
                  <a:pt x="1222589" y="508000"/>
                </a:lnTo>
                <a:lnTo>
                  <a:pt x="1191812" y="558800"/>
                </a:lnTo>
                <a:lnTo>
                  <a:pt x="1176284" y="571500"/>
                </a:lnTo>
                <a:lnTo>
                  <a:pt x="1160484" y="596900"/>
                </a:lnTo>
                <a:lnTo>
                  <a:pt x="1140750" y="622300"/>
                </a:lnTo>
                <a:lnTo>
                  <a:pt x="1121954" y="647700"/>
                </a:lnTo>
                <a:lnTo>
                  <a:pt x="1103803" y="673100"/>
                </a:lnTo>
                <a:lnTo>
                  <a:pt x="1086004" y="698500"/>
                </a:lnTo>
                <a:lnTo>
                  <a:pt x="1075537" y="711200"/>
                </a:lnTo>
                <a:lnTo>
                  <a:pt x="1064885" y="736600"/>
                </a:lnTo>
                <a:lnTo>
                  <a:pt x="1054284" y="749300"/>
                </a:lnTo>
                <a:lnTo>
                  <a:pt x="1043969" y="762000"/>
                </a:lnTo>
                <a:lnTo>
                  <a:pt x="1036335" y="774700"/>
                </a:lnTo>
                <a:lnTo>
                  <a:pt x="1028342" y="787400"/>
                </a:lnTo>
                <a:lnTo>
                  <a:pt x="1020428" y="800100"/>
                </a:lnTo>
                <a:lnTo>
                  <a:pt x="1013033" y="800100"/>
                </a:lnTo>
                <a:lnTo>
                  <a:pt x="1002477" y="825500"/>
                </a:lnTo>
                <a:lnTo>
                  <a:pt x="991580" y="838200"/>
                </a:lnTo>
                <a:lnTo>
                  <a:pt x="981133" y="850900"/>
                </a:lnTo>
                <a:lnTo>
                  <a:pt x="971926" y="876300"/>
                </a:lnTo>
                <a:lnTo>
                  <a:pt x="966628" y="876300"/>
                </a:lnTo>
                <a:lnTo>
                  <a:pt x="959032" y="889000"/>
                </a:lnTo>
                <a:lnTo>
                  <a:pt x="952378" y="901700"/>
                </a:lnTo>
                <a:lnTo>
                  <a:pt x="946246" y="914400"/>
                </a:lnTo>
                <a:lnTo>
                  <a:pt x="940216" y="927100"/>
                </a:lnTo>
                <a:lnTo>
                  <a:pt x="936842" y="927100"/>
                </a:lnTo>
                <a:lnTo>
                  <a:pt x="932975" y="939800"/>
                </a:lnTo>
                <a:lnTo>
                  <a:pt x="928615" y="939800"/>
                </a:lnTo>
                <a:lnTo>
                  <a:pt x="916872" y="965200"/>
                </a:lnTo>
                <a:lnTo>
                  <a:pt x="906394" y="977900"/>
                </a:lnTo>
                <a:lnTo>
                  <a:pt x="895676" y="1003300"/>
                </a:lnTo>
                <a:lnTo>
                  <a:pt x="883215" y="1016000"/>
                </a:lnTo>
                <a:lnTo>
                  <a:pt x="874391" y="1028700"/>
                </a:lnTo>
                <a:lnTo>
                  <a:pt x="865055" y="1054100"/>
                </a:lnTo>
                <a:lnTo>
                  <a:pt x="855334" y="1066800"/>
                </a:lnTo>
                <a:lnTo>
                  <a:pt x="845357" y="1079500"/>
                </a:lnTo>
                <a:lnTo>
                  <a:pt x="834105" y="1104900"/>
                </a:lnTo>
                <a:lnTo>
                  <a:pt x="823155" y="1117600"/>
                </a:lnTo>
                <a:lnTo>
                  <a:pt x="812342" y="1143000"/>
                </a:lnTo>
                <a:lnTo>
                  <a:pt x="801504" y="1155700"/>
                </a:lnTo>
                <a:lnTo>
                  <a:pt x="799256" y="1155700"/>
                </a:lnTo>
                <a:lnTo>
                  <a:pt x="789733" y="1168400"/>
                </a:lnTo>
                <a:lnTo>
                  <a:pt x="782652" y="1181100"/>
                </a:lnTo>
                <a:lnTo>
                  <a:pt x="776210" y="1193800"/>
                </a:lnTo>
                <a:lnTo>
                  <a:pt x="769949" y="1206500"/>
                </a:lnTo>
                <a:lnTo>
                  <a:pt x="766622" y="1219200"/>
                </a:lnTo>
                <a:lnTo>
                  <a:pt x="762754" y="1219200"/>
                </a:lnTo>
                <a:lnTo>
                  <a:pt x="758348" y="1231900"/>
                </a:lnTo>
                <a:lnTo>
                  <a:pt x="752157" y="1231900"/>
                </a:lnTo>
                <a:lnTo>
                  <a:pt x="746271" y="1244600"/>
                </a:lnTo>
                <a:lnTo>
                  <a:pt x="740691" y="1257300"/>
                </a:lnTo>
                <a:lnTo>
                  <a:pt x="735416" y="1270000"/>
                </a:lnTo>
                <a:lnTo>
                  <a:pt x="729960" y="1270000"/>
                </a:lnTo>
                <a:lnTo>
                  <a:pt x="726522" y="1282700"/>
                </a:lnTo>
                <a:lnTo>
                  <a:pt x="719128" y="1295400"/>
                </a:lnTo>
                <a:close/>
              </a:path>
              <a:path w="2086610" h="3378200">
                <a:moveTo>
                  <a:pt x="393142" y="1752600"/>
                </a:moveTo>
                <a:lnTo>
                  <a:pt x="409261" y="1752600"/>
                </a:lnTo>
                <a:lnTo>
                  <a:pt x="415338" y="1739900"/>
                </a:lnTo>
                <a:lnTo>
                  <a:pt x="417781" y="1727200"/>
                </a:lnTo>
                <a:lnTo>
                  <a:pt x="423962" y="1727200"/>
                </a:lnTo>
                <a:lnTo>
                  <a:pt x="431625" y="1714500"/>
                </a:lnTo>
                <a:lnTo>
                  <a:pt x="438313" y="1701800"/>
                </a:lnTo>
                <a:lnTo>
                  <a:pt x="444458" y="1689100"/>
                </a:lnTo>
                <a:lnTo>
                  <a:pt x="450490" y="1676400"/>
                </a:lnTo>
                <a:lnTo>
                  <a:pt x="452937" y="1676400"/>
                </a:lnTo>
                <a:lnTo>
                  <a:pt x="455786" y="1663700"/>
                </a:lnTo>
                <a:lnTo>
                  <a:pt x="459036" y="1663700"/>
                </a:lnTo>
                <a:lnTo>
                  <a:pt x="466588" y="1651000"/>
                </a:lnTo>
                <a:lnTo>
                  <a:pt x="473218" y="1638300"/>
                </a:lnTo>
                <a:lnTo>
                  <a:pt x="479342" y="1625600"/>
                </a:lnTo>
                <a:lnTo>
                  <a:pt x="485371" y="1625600"/>
                </a:lnTo>
                <a:lnTo>
                  <a:pt x="487791" y="1612900"/>
                </a:lnTo>
                <a:lnTo>
                  <a:pt x="490614" y="1612900"/>
                </a:lnTo>
                <a:lnTo>
                  <a:pt x="493840" y="1600200"/>
                </a:lnTo>
                <a:lnTo>
                  <a:pt x="502666" y="1587500"/>
                </a:lnTo>
                <a:lnTo>
                  <a:pt x="510328" y="1574800"/>
                </a:lnTo>
                <a:lnTo>
                  <a:pt x="524467" y="1549400"/>
                </a:lnTo>
                <a:lnTo>
                  <a:pt x="527838" y="1549400"/>
                </a:lnTo>
                <a:lnTo>
                  <a:pt x="531442" y="1536700"/>
                </a:lnTo>
                <a:lnTo>
                  <a:pt x="535282" y="1536700"/>
                </a:lnTo>
                <a:lnTo>
                  <a:pt x="539355" y="1524000"/>
                </a:lnTo>
                <a:lnTo>
                  <a:pt x="545593" y="1511300"/>
                </a:lnTo>
                <a:lnTo>
                  <a:pt x="551476" y="1511300"/>
                </a:lnTo>
                <a:lnTo>
                  <a:pt x="557001" y="1498600"/>
                </a:lnTo>
                <a:lnTo>
                  <a:pt x="562171" y="1485900"/>
                </a:lnTo>
                <a:lnTo>
                  <a:pt x="575405" y="1460500"/>
                </a:lnTo>
                <a:lnTo>
                  <a:pt x="589240" y="1435100"/>
                </a:lnTo>
                <a:lnTo>
                  <a:pt x="602815" y="1422400"/>
                </a:lnTo>
                <a:lnTo>
                  <a:pt x="615266" y="1397000"/>
                </a:lnTo>
                <a:lnTo>
                  <a:pt x="616195" y="1384300"/>
                </a:lnTo>
                <a:lnTo>
                  <a:pt x="618707" y="1384300"/>
                </a:lnTo>
                <a:lnTo>
                  <a:pt x="627172" y="1371600"/>
                </a:lnTo>
                <a:lnTo>
                  <a:pt x="634625" y="1358900"/>
                </a:lnTo>
                <a:lnTo>
                  <a:pt x="641738" y="1346200"/>
                </a:lnTo>
                <a:lnTo>
                  <a:pt x="649180" y="1333500"/>
                </a:lnTo>
                <a:lnTo>
                  <a:pt x="659936" y="1320800"/>
                </a:lnTo>
                <a:lnTo>
                  <a:pt x="670149" y="1308100"/>
                </a:lnTo>
                <a:lnTo>
                  <a:pt x="680057" y="1282700"/>
                </a:lnTo>
                <a:lnTo>
                  <a:pt x="689900" y="1270000"/>
                </a:lnTo>
                <a:lnTo>
                  <a:pt x="692221" y="1257300"/>
                </a:lnTo>
                <a:lnTo>
                  <a:pt x="697634" y="1257300"/>
                </a:lnTo>
                <a:lnTo>
                  <a:pt x="701965" y="1244600"/>
                </a:lnTo>
                <a:lnTo>
                  <a:pt x="706645" y="1244600"/>
                </a:lnTo>
                <a:lnTo>
                  <a:pt x="710512" y="1231900"/>
                </a:lnTo>
                <a:lnTo>
                  <a:pt x="723344" y="1219200"/>
                </a:lnTo>
                <a:lnTo>
                  <a:pt x="736252" y="1193800"/>
                </a:lnTo>
                <a:lnTo>
                  <a:pt x="748703" y="1168400"/>
                </a:lnTo>
                <a:lnTo>
                  <a:pt x="760165" y="1155700"/>
                </a:lnTo>
                <a:lnTo>
                  <a:pt x="761600" y="1143000"/>
                </a:lnTo>
                <a:lnTo>
                  <a:pt x="765540" y="1143000"/>
                </a:lnTo>
                <a:lnTo>
                  <a:pt x="771636" y="1130300"/>
                </a:lnTo>
                <a:lnTo>
                  <a:pt x="776919" y="1130300"/>
                </a:lnTo>
                <a:lnTo>
                  <a:pt x="786732" y="1104900"/>
                </a:lnTo>
                <a:lnTo>
                  <a:pt x="810514" y="1066800"/>
                </a:lnTo>
                <a:lnTo>
                  <a:pt x="836076" y="1016000"/>
                </a:lnTo>
                <a:lnTo>
                  <a:pt x="840136" y="1016000"/>
                </a:lnTo>
                <a:lnTo>
                  <a:pt x="848402" y="1003300"/>
                </a:lnTo>
                <a:lnTo>
                  <a:pt x="852491" y="990600"/>
                </a:lnTo>
                <a:lnTo>
                  <a:pt x="856494" y="990600"/>
                </a:lnTo>
                <a:lnTo>
                  <a:pt x="867374" y="977900"/>
                </a:lnTo>
                <a:lnTo>
                  <a:pt x="899921" y="914400"/>
                </a:lnTo>
                <a:lnTo>
                  <a:pt x="904020" y="914400"/>
                </a:lnTo>
                <a:lnTo>
                  <a:pt x="914017" y="901700"/>
                </a:lnTo>
                <a:lnTo>
                  <a:pt x="918041" y="889000"/>
                </a:lnTo>
                <a:lnTo>
                  <a:pt x="921963" y="876300"/>
                </a:lnTo>
                <a:lnTo>
                  <a:pt x="928301" y="876300"/>
                </a:lnTo>
                <a:lnTo>
                  <a:pt x="931529" y="863600"/>
                </a:lnTo>
                <a:lnTo>
                  <a:pt x="935189" y="863600"/>
                </a:lnTo>
                <a:lnTo>
                  <a:pt x="949036" y="838200"/>
                </a:lnTo>
                <a:lnTo>
                  <a:pt x="961509" y="812800"/>
                </a:lnTo>
                <a:lnTo>
                  <a:pt x="974163" y="787400"/>
                </a:lnTo>
                <a:lnTo>
                  <a:pt x="988554" y="774700"/>
                </a:lnTo>
                <a:lnTo>
                  <a:pt x="1005656" y="749300"/>
                </a:lnTo>
                <a:lnTo>
                  <a:pt x="1023634" y="711200"/>
                </a:lnTo>
                <a:lnTo>
                  <a:pt x="1062222" y="660400"/>
                </a:lnTo>
                <a:lnTo>
                  <a:pt x="1093884" y="622300"/>
                </a:lnTo>
                <a:lnTo>
                  <a:pt x="1126676" y="584200"/>
                </a:lnTo>
                <a:lnTo>
                  <a:pt x="1160412" y="546100"/>
                </a:lnTo>
                <a:lnTo>
                  <a:pt x="1194901" y="508000"/>
                </a:lnTo>
                <a:lnTo>
                  <a:pt x="1224076" y="469900"/>
                </a:lnTo>
                <a:lnTo>
                  <a:pt x="1253328" y="444500"/>
                </a:lnTo>
                <a:lnTo>
                  <a:pt x="1311493" y="368300"/>
                </a:lnTo>
                <a:lnTo>
                  <a:pt x="1294866" y="368300"/>
                </a:lnTo>
                <a:lnTo>
                  <a:pt x="1294800" y="381000"/>
                </a:lnTo>
                <a:lnTo>
                  <a:pt x="1284557" y="381000"/>
                </a:lnTo>
                <a:lnTo>
                  <a:pt x="1281824" y="393700"/>
                </a:lnTo>
                <a:lnTo>
                  <a:pt x="1273751" y="393700"/>
                </a:lnTo>
                <a:lnTo>
                  <a:pt x="1267757" y="406400"/>
                </a:lnTo>
                <a:lnTo>
                  <a:pt x="1262498" y="406400"/>
                </a:lnTo>
                <a:lnTo>
                  <a:pt x="1235141" y="444500"/>
                </a:lnTo>
                <a:lnTo>
                  <a:pt x="1179905" y="495300"/>
                </a:lnTo>
                <a:lnTo>
                  <a:pt x="1152983" y="533400"/>
                </a:lnTo>
                <a:lnTo>
                  <a:pt x="1125419" y="558800"/>
                </a:lnTo>
                <a:lnTo>
                  <a:pt x="1098080" y="596900"/>
                </a:lnTo>
                <a:lnTo>
                  <a:pt x="1071335" y="635000"/>
                </a:lnTo>
                <a:lnTo>
                  <a:pt x="1045555" y="660400"/>
                </a:lnTo>
                <a:lnTo>
                  <a:pt x="1037862" y="673100"/>
                </a:lnTo>
                <a:lnTo>
                  <a:pt x="1030121" y="685800"/>
                </a:lnTo>
                <a:lnTo>
                  <a:pt x="1022634" y="698500"/>
                </a:lnTo>
                <a:lnTo>
                  <a:pt x="1015702" y="698500"/>
                </a:lnTo>
                <a:lnTo>
                  <a:pt x="1005247" y="723900"/>
                </a:lnTo>
                <a:lnTo>
                  <a:pt x="994481" y="736600"/>
                </a:lnTo>
                <a:lnTo>
                  <a:pt x="984106" y="749300"/>
                </a:lnTo>
                <a:lnTo>
                  <a:pt x="974827" y="774700"/>
                </a:lnTo>
                <a:lnTo>
                  <a:pt x="969413" y="774700"/>
                </a:lnTo>
                <a:lnTo>
                  <a:pt x="963127" y="787400"/>
                </a:lnTo>
                <a:lnTo>
                  <a:pt x="957671" y="800100"/>
                </a:lnTo>
                <a:lnTo>
                  <a:pt x="952702" y="800100"/>
                </a:lnTo>
                <a:lnTo>
                  <a:pt x="947873" y="812800"/>
                </a:lnTo>
                <a:lnTo>
                  <a:pt x="943134" y="825500"/>
                </a:lnTo>
                <a:lnTo>
                  <a:pt x="938263" y="825500"/>
                </a:lnTo>
                <a:lnTo>
                  <a:pt x="933364" y="838200"/>
                </a:lnTo>
                <a:lnTo>
                  <a:pt x="928538" y="850900"/>
                </a:lnTo>
                <a:lnTo>
                  <a:pt x="916782" y="863600"/>
                </a:lnTo>
                <a:lnTo>
                  <a:pt x="904949" y="889000"/>
                </a:lnTo>
                <a:lnTo>
                  <a:pt x="893038" y="901700"/>
                </a:lnTo>
                <a:lnTo>
                  <a:pt x="881050" y="927100"/>
                </a:lnTo>
                <a:lnTo>
                  <a:pt x="869589" y="939800"/>
                </a:lnTo>
                <a:lnTo>
                  <a:pt x="858326" y="965200"/>
                </a:lnTo>
                <a:lnTo>
                  <a:pt x="847144" y="977900"/>
                </a:lnTo>
                <a:lnTo>
                  <a:pt x="835921" y="1003300"/>
                </a:lnTo>
                <a:lnTo>
                  <a:pt x="830237" y="1003300"/>
                </a:lnTo>
                <a:lnTo>
                  <a:pt x="824501" y="1016000"/>
                </a:lnTo>
                <a:lnTo>
                  <a:pt x="819535" y="1028700"/>
                </a:lnTo>
                <a:lnTo>
                  <a:pt x="814988" y="1028700"/>
                </a:lnTo>
                <a:lnTo>
                  <a:pt x="810515" y="1041400"/>
                </a:lnTo>
                <a:lnTo>
                  <a:pt x="807440" y="1041400"/>
                </a:lnTo>
                <a:lnTo>
                  <a:pt x="804173" y="1054100"/>
                </a:lnTo>
                <a:lnTo>
                  <a:pt x="800712" y="1054100"/>
                </a:lnTo>
                <a:lnTo>
                  <a:pt x="797057" y="1066800"/>
                </a:lnTo>
                <a:lnTo>
                  <a:pt x="790486" y="1079500"/>
                </a:lnTo>
                <a:lnTo>
                  <a:pt x="784260" y="1079500"/>
                </a:lnTo>
                <a:lnTo>
                  <a:pt x="778382" y="1092200"/>
                </a:lnTo>
                <a:lnTo>
                  <a:pt x="772849" y="1104900"/>
                </a:lnTo>
                <a:lnTo>
                  <a:pt x="760487" y="1130300"/>
                </a:lnTo>
                <a:lnTo>
                  <a:pt x="747675" y="1143000"/>
                </a:lnTo>
                <a:lnTo>
                  <a:pt x="735153" y="1168400"/>
                </a:lnTo>
                <a:lnTo>
                  <a:pt x="723660" y="1193800"/>
                </a:lnTo>
                <a:lnTo>
                  <a:pt x="720025" y="1193800"/>
                </a:lnTo>
                <a:lnTo>
                  <a:pt x="713769" y="1206500"/>
                </a:lnTo>
                <a:lnTo>
                  <a:pt x="708318" y="1219200"/>
                </a:lnTo>
                <a:lnTo>
                  <a:pt x="703287" y="1219200"/>
                </a:lnTo>
                <a:lnTo>
                  <a:pt x="698292" y="1231900"/>
                </a:lnTo>
                <a:lnTo>
                  <a:pt x="695204" y="1231900"/>
                </a:lnTo>
                <a:lnTo>
                  <a:pt x="691659" y="1244600"/>
                </a:lnTo>
                <a:lnTo>
                  <a:pt x="681639" y="1257300"/>
                </a:lnTo>
                <a:lnTo>
                  <a:pt x="676108" y="1270000"/>
                </a:lnTo>
                <a:lnTo>
                  <a:pt x="671063" y="1270000"/>
                </a:lnTo>
                <a:lnTo>
                  <a:pt x="666505" y="1282700"/>
                </a:lnTo>
                <a:lnTo>
                  <a:pt x="655344" y="1308100"/>
                </a:lnTo>
                <a:lnTo>
                  <a:pt x="631239" y="1346200"/>
                </a:lnTo>
                <a:lnTo>
                  <a:pt x="620100" y="1358900"/>
                </a:lnTo>
                <a:lnTo>
                  <a:pt x="618980" y="1358900"/>
                </a:lnTo>
                <a:lnTo>
                  <a:pt x="618244" y="1371600"/>
                </a:lnTo>
                <a:lnTo>
                  <a:pt x="610047" y="1371600"/>
                </a:lnTo>
                <a:lnTo>
                  <a:pt x="602993" y="1384300"/>
                </a:lnTo>
                <a:lnTo>
                  <a:pt x="596584" y="1397000"/>
                </a:lnTo>
                <a:lnTo>
                  <a:pt x="590324" y="1409700"/>
                </a:lnTo>
                <a:lnTo>
                  <a:pt x="586661" y="1422400"/>
                </a:lnTo>
                <a:lnTo>
                  <a:pt x="582746" y="1422400"/>
                </a:lnTo>
                <a:lnTo>
                  <a:pt x="578579" y="1435100"/>
                </a:lnTo>
                <a:lnTo>
                  <a:pt x="574159" y="1447800"/>
                </a:lnTo>
                <a:lnTo>
                  <a:pt x="567258" y="1447800"/>
                </a:lnTo>
                <a:lnTo>
                  <a:pt x="560659" y="1460500"/>
                </a:lnTo>
                <a:lnTo>
                  <a:pt x="554361" y="1473200"/>
                </a:lnTo>
                <a:lnTo>
                  <a:pt x="548366" y="1485900"/>
                </a:lnTo>
                <a:lnTo>
                  <a:pt x="544938" y="1498600"/>
                </a:lnTo>
                <a:lnTo>
                  <a:pt x="540994" y="1498600"/>
                </a:lnTo>
                <a:lnTo>
                  <a:pt x="536533" y="1511300"/>
                </a:lnTo>
                <a:lnTo>
                  <a:pt x="528238" y="1524000"/>
                </a:lnTo>
                <a:lnTo>
                  <a:pt x="520987" y="1536700"/>
                </a:lnTo>
                <a:lnTo>
                  <a:pt x="507530" y="1562100"/>
                </a:lnTo>
                <a:lnTo>
                  <a:pt x="503214" y="1562100"/>
                </a:lnTo>
                <a:lnTo>
                  <a:pt x="498988" y="1574800"/>
                </a:lnTo>
                <a:lnTo>
                  <a:pt x="494538" y="1587500"/>
                </a:lnTo>
                <a:lnTo>
                  <a:pt x="489548" y="1587500"/>
                </a:lnTo>
                <a:lnTo>
                  <a:pt x="482560" y="1600200"/>
                </a:lnTo>
                <a:lnTo>
                  <a:pt x="475886" y="1612900"/>
                </a:lnTo>
                <a:lnTo>
                  <a:pt x="469528" y="1625600"/>
                </a:lnTo>
                <a:lnTo>
                  <a:pt x="463484" y="1638300"/>
                </a:lnTo>
                <a:lnTo>
                  <a:pt x="460158" y="1638300"/>
                </a:lnTo>
                <a:lnTo>
                  <a:pt x="456794" y="1651000"/>
                </a:lnTo>
                <a:lnTo>
                  <a:pt x="453120" y="1651000"/>
                </a:lnTo>
                <a:lnTo>
                  <a:pt x="438664" y="1676400"/>
                </a:lnTo>
                <a:lnTo>
                  <a:pt x="424571" y="1701800"/>
                </a:lnTo>
                <a:lnTo>
                  <a:pt x="410638" y="1727200"/>
                </a:lnTo>
                <a:lnTo>
                  <a:pt x="393142" y="1752600"/>
                </a:lnTo>
                <a:close/>
              </a:path>
              <a:path w="2086610" h="3378200">
                <a:moveTo>
                  <a:pt x="745266" y="431800"/>
                </a:moveTo>
                <a:lnTo>
                  <a:pt x="760088" y="431800"/>
                </a:lnTo>
                <a:lnTo>
                  <a:pt x="764946" y="406400"/>
                </a:lnTo>
                <a:lnTo>
                  <a:pt x="771844" y="393700"/>
                </a:lnTo>
                <a:lnTo>
                  <a:pt x="773507" y="381000"/>
                </a:lnTo>
                <a:lnTo>
                  <a:pt x="760823" y="381000"/>
                </a:lnTo>
                <a:lnTo>
                  <a:pt x="758180" y="393700"/>
                </a:lnTo>
                <a:lnTo>
                  <a:pt x="755153" y="406400"/>
                </a:lnTo>
                <a:lnTo>
                  <a:pt x="751741" y="419100"/>
                </a:lnTo>
                <a:lnTo>
                  <a:pt x="747946" y="419100"/>
                </a:lnTo>
                <a:lnTo>
                  <a:pt x="745266" y="431800"/>
                </a:lnTo>
                <a:close/>
              </a:path>
              <a:path w="2086610" h="3378200">
                <a:moveTo>
                  <a:pt x="1003167" y="508000"/>
                </a:moveTo>
                <a:lnTo>
                  <a:pt x="1017016" y="508000"/>
                </a:lnTo>
                <a:lnTo>
                  <a:pt x="1023439" y="495300"/>
                </a:lnTo>
                <a:lnTo>
                  <a:pt x="1030330" y="482600"/>
                </a:lnTo>
                <a:lnTo>
                  <a:pt x="1037689" y="469900"/>
                </a:lnTo>
                <a:lnTo>
                  <a:pt x="1045516" y="457200"/>
                </a:lnTo>
                <a:lnTo>
                  <a:pt x="1049154" y="444500"/>
                </a:lnTo>
                <a:lnTo>
                  <a:pt x="1052519" y="444500"/>
                </a:lnTo>
                <a:lnTo>
                  <a:pt x="1055612" y="431800"/>
                </a:lnTo>
                <a:lnTo>
                  <a:pt x="1040258" y="431800"/>
                </a:lnTo>
                <a:lnTo>
                  <a:pt x="1036439" y="444500"/>
                </a:lnTo>
                <a:lnTo>
                  <a:pt x="1025353" y="457200"/>
                </a:lnTo>
                <a:lnTo>
                  <a:pt x="1018839" y="469900"/>
                </a:lnTo>
                <a:lnTo>
                  <a:pt x="1012747" y="482600"/>
                </a:lnTo>
                <a:lnTo>
                  <a:pt x="1007078" y="495300"/>
                </a:lnTo>
                <a:lnTo>
                  <a:pt x="1003167" y="508000"/>
                </a:lnTo>
                <a:close/>
              </a:path>
              <a:path w="2086610" h="3378200">
                <a:moveTo>
                  <a:pt x="459269" y="1244600"/>
                </a:moveTo>
                <a:lnTo>
                  <a:pt x="471914" y="1244600"/>
                </a:lnTo>
                <a:lnTo>
                  <a:pt x="474120" y="1231900"/>
                </a:lnTo>
                <a:lnTo>
                  <a:pt x="476866" y="1219200"/>
                </a:lnTo>
                <a:lnTo>
                  <a:pt x="480153" y="1219200"/>
                </a:lnTo>
                <a:lnTo>
                  <a:pt x="483979" y="1206500"/>
                </a:lnTo>
                <a:lnTo>
                  <a:pt x="489471" y="1193800"/>
                </a:lnTo>
                <a:lnTo>
                  <a:pt x="494706" y="1181100"/>
                </a:lnTo>
                <a:lnTo>
                  <a:pt x="499701" y="1168400"/>
                </a:lnTo>
                <a:lnTo>
                  <a:pt x="504475" y="1155700"/>
                </a:lnTo>
                <a:lnTo>
                  <a:pt x="511692" y="1130300"/>
                </a:lnTo>
                <a:lnTo>
                  <a:pt x="519286" y="1104900"/>
                </a:lnTo>
                <a:lnTo>
                  <a:pt x="526706" y="1092200"/>
                </a:lnTo>
                <a:lnTo>
                  <a:pt x="533400" y="1066800"/>
                </a:lnTo>
                <a:lnTo>
                  <a:pt x="538456" y="1054100"/>
                </a:lnTo>
                <a:lnTo>
                  <a:pt x="544117" y="1041400"/>
                </a:lnTo>
                <a:lnTo>
                  <a:pt x="549350" y="1028700"/>
                </a:lnTo>
                <a:lnTo>
                  <a:pt x="560636" y="990600"/>
                </a:lnTo>
                <a:lnTo>
                  <a:pt x="566706" y="977900"/>
                </a:lnTo>
                <a:lnTo>
                  <a:pt x="572297" y="952500"/>
                </a:lnTo>
                <a:lnTo>
                  <a:pt x="578375" y="939800"/>
                </a:lnTo>
                <a:lnTo>
                  <a:pt x="584080" y="927100"/>
                </a:lnTo>
                <a:lnTo>
                  <a:pt x="589565" y="901700"/>
                </a:lnTo>
                <a:lnTo>
                  <a:pt x="594694" y="889000"/>
                </a:lnTo>
                <a:lnTo>
                  <a:pt x="599334" y="876300"/>
                </a:lnTo>
                <a:lnTo>
                  <a:pt x="605036" y="850900"/>
                </a:lnTo>
                <a:lnTo>
                  <a:pt x="611390" y="838200"/>
                </a:lnTo>
                <a:lnTo>
                  <a:pt x="618019" y="812800"/>
                </a:lnTo>
                <a:lnTo>
                  <a:pt x="624547" y="800100"/>
                </a:lnTo>
                <a:lnTo>
                  <a:pt x="637778" y="749300"/>
                </a:lnTo>
                <a:lnTo>
                  <a:pt x="645065" y="736600"/>
                </a:lnTo>
                <a:lnTo>
                  <a:pt x="653705" y="711200"/>
                </a:lnTo>
                <a:lnTo>
                  <a:pt x="656081" y="711200"/>
                </a:lnTo>
                <a:lnTo>
                  <a:pt x="656644" y="698500"/>
                </a:lnTo>
                <a:lnTo>
                  <a:pt x="659572" y="685800"/>
                </a:lnTo>
                <a:lnTo>
                  <a:pt x="663590" y="685800"/>
                </a:lnTo>
                <a:lnTo>
                  <a:pt x="668254" y="673100"/>
                </a:lnTo>
                <a:lnTo>
                  <a:pt x="681798" y="635000"/>
                </a:lnTo>
                <a:lnTo>
                  <a:pt x="690351" y="622300"/>
                </a:lnTo>
                <a:lnTo>
                  <a:pt x="698215" y="596900"/>
                </a:lnTo>
                <a:lnTo>
                  <a:pt x="704828" y="584200"/>
                </a:lnTo>
                <a:lnTo>
                  <a:pt x="708623" y="571500"/>
                </a:lnTo>
                <a:lnTo>
                  <a:pt x="713205" y="558800"/>
                </a:lnTo>
                <a:lnTo>
                  <a:pt x="718026" y="546100"/>
                </a:lnTo>
                <a:lnTo>
                  <a:pt x="722539" y="533400"/>
                </a:lnTo>
                <a:lnTo>
                  <a:pt x="726829" y="520700"/>
                </a:lnTo>
                <a:lnTo>
                  <a:pt x="734960" y="495300"/>
                </a:lnTo>
                <a:lnTo>
                  <a:pt x="739206" y="482600"/>
                </a:lnTo>
                <a:lnTo>
                  <a:pt x="747148" y="469900"/>
                </a:lnTo>
                <a:lnTo>
                  <a:pt x="750675" y="457200"/>
                </a:lnTo>
                <a:lnTo>
                  <a:pt x="753321" y="444500"/>
                </a:lnTo>
                <a:lnTo>
                  <a:pt x="755136" y="444500"/>
                </a:lnTo>
                <a:lnTo>
                  <a:pt x="757391" y="431800"/>
                </a:lnTo>
                <a:lnTo>
                  <a:pt x="743074" y="431800"/>
                </a:lnTo>
                <a:lnTo>
                  <a:pt x="741371" y="444500"/>
                </a:lnTo>
                <a:lnTo>
                  <a:pt x="737089" y="457200"/>
                </a:lnTo>
                <a:lnTo>
                  <a:pt x="731679" y="469900"/>
                </a:lnTo>
                <a:lnTo>
                  <a:pt x="725140" y="482600"/>
                </a:lnTo>
                <a:lnTo>
                  <a:pt x="717473" y="495300"/>
                </a:lnTo>
                <a:lnTo>
                  <a:pt x="701777" y="495300"/>
                </a:lnTo>
                <a:lnTo>
                  <a:pt x="695779" y="520700"/>
                </a:lnTo>
                <a:lnTo>
                  <a:pt x="693384" y="533400"/>
                </a:lnTo>
                <a:lnTo>
                  <a:pt x="690887" y="533400"/>
                </a:lnTo>
                <a:lnTo>
                  <a:pt x="688448" y="546100"/>
                </a:lnTo>
                <a:lnTo>
                  <a:pt x="686227" y="558800"/>
                </a:lnTo>
                <a:lnTo>
                  <a:pt x="681031" y="571500"/>
                </a:lnTo>
                <a:lnTo>
                  <a:pt x="675404" y="596900"/>
                </a:lnTo>
                <a:lnTo>
                  <a:pt x="669494" y="622300"/>
                </a:lnTo>
                <a:lnTo>
                  <a:pt x="663450" y="635000"/>
                </a:lnTo>
                <a:lnTo>
                  <a:pt x="659786" y="660400"/>
                </a:lnTo>
                <a:lnTo>
                  <a:pt x="657784" y="660400"/>
                </a:lnTo>
                <a:lnTo>
                  <a:pt x="648018" y="685800"/>
                </a:lnTo>
                <a:lnTo>
                  <a:pt x="641176" y="711200"/>
                </a:lnTo>
                <a:lnTo>
                  <a:pt x="634014" y="723900"/>
                </a:lnTo>
                <a:lnTo>
                  <a:pt x="625591" y="749300"/>
                </a:lnTo>
                <a:lnTo>
                  <a:pt x="624448" y="749300"/>
                </a:lnTo>
                <a:lnTo>
                  <a:pt x="623533" y="762000"/>
                </a:lnTo>
                <a:lnTo>
                  <a:pt x="622846" y="762000"/>
                </a:lnTo>
                <a:lnTo>
                  <a:pt x="618819" y="774700"/>
                </a:lnTo>
                <a:lnTo>
                  <a:pt x="616761" y="774700"/>
                </a:lnTo>
                <a:lnTo>
                  <a:pt x="614648" y="787400"/>
                </a:lnTo>
                <a:lnTo>
                  <a:pt x="612289" y="787400"/>
                </a:lnTo>
                <a:lnTo>
                  <a:pt x="609311" y="800100"/>
                </a:lnTo>
                <a:lnTo>
                  <a:pt x="606913" y="812800"/>
                </a:lnTo>
                <a:lnTo>
                  <a:pt x="600750" y="825500"/>
                </a:lnTo>
                <a:lnTo>
                  <a:pt x="582319" y="889000"/>
                </a:lnTo>
                <a:lnTo>
                  <a:pt x="579124" y="901700"/>
                </a:lnTo>
                <a:lnTo>
                  <a:pt x="575991" y="901700"/>
                </a:lnTo>
                <a:lnTo>
                  <a:pt x="572677" y="914400"/>
                </a:lnTo>
                <a:lnTo>
                  <a:pt x="568939" y="927100"/>
                </a:lnTo>
                <a:lnTo>
                  <a:pt x="561982" y="952500"/>
                </a:lnTo>
                <a:lnTo>
                  <a:pt x="555863" y="965200"/>
                </a:lnTo>
                <a:lnTo>
                  <a:pt x="549389" y="990600"/>
                </a:lnTo>
                <a:lnTo>
                  <a:pt x="541367" y="1003300"/>
                </a:lnTo>
                <a:lnTo>
                  <a:pt x="540356" y="1016000"/>
                </a:lnTo>
                <a:lnTo>
                  <a:pt x="539394" y="1016000"/>
                </a:lnTo>
                <a:lnTo>
                  <a:pt x="537317" y="1028700"/>
                </a:lnTo>
                <a:lnTo>
                  <a:pt x="534174" y="1028700"/>
                </a:lnTo>
                <a:lnTo>
                  <a:pt x="530422" y="1041400"/>
                </a:lnTo>
                <a:lnTo>
                  <a:pt x="526517" y="1054100"/>
                </a:lnTo>
                <a:lnTo>
                  <a:pt x="523529" y="1054100"/>
                </a:lnTo>
                <a:lnTo>
                  <a:pt x="521093" y="1066800"/>
                </a:lnTo>
                <a:lnTo>
                  <a:pt x="519208" y="1066800"/>
                </a:lnTo>
                <a:lnTo>
                  <a:pt x="515643" y="1092200"/>
                </a:lnTo>
                <a:lnTo>
                  <a:pt x="510991" y="1104900"/>
                </a:lnTo>
                <a:lnTo>
                  <a:pt x="505613" y="1117600"/>
                </a:lnTo>
                <a:lnTo>
                  <a:pt x="499873" y="1130300"/>
                </a:lnTo>
                <a:lnTo>
                  <a:pt x="496912" y="1130300"/>
                </a:lnTo>
                <a:lnTo>
                  <a:pt x="494566" y="1143000"/>
                </a:lnTo>
                <a:lnTo>
                  <a:pt x="492835" y="1143000"/>
                </a:lnTo>
                <a:lnTo>
                  <a:pt x="489803" y="1155700"/>
                </a:lnTo>
                <a:lnTo>
                  <a:pt x="486260" y="1168400"/>
                </a:lnTo>
                <a:lnTo>
                  <a:pt x="482205" y="1181100"/>
                </a:lnTo>
                <a:lnTo>
                  <a:pt x="477637" y="1193800"/>
                </a:lnTo>
                <a:lnTo>
                  <a:pt x="472249" y="1206500"/>
                </a:lnTo>
                <a:lnTo>
                  <a:pt x="467104" y="1219200"/>
                </a:lnTo>
                <a:lnTo>
                  <a:pt x="462634" y="1231900"/>
                </a:lnTo>
                <a:lnTo>
                  <a:pt x="459269" y="1244600"/>
                </a:lnTo>
                <a:close/>
              </a:path>
              <a:path w="2086610" h="3378200">
                <a:moveTo>
                  <a:pt x="868211" y="850900"/>
                </a:moveTo>
                <a:lnTo>
                  <a:pt x="879349" y="850900"/>
                </a:lnTo>
                <a:lnTo>
                  <a:pt x="895378" y="825500"/>
                </a:lnTo>
                <a:lnTo>
                  <a:pt x="903298" y="825500"/>
                </a:lnTo>
                <a:lnTo>
                  <a:pt x="934380" y="774700"/>
                </a:lnTo>
                <a:lnTo>
                  <a:pt x="958648" y="736600"/>
                </a:lnTo>
                <a:lnTo>
                  <a:pt x="983416" y="711200"/>
                </a:lnTo>
                <a:lnTo>
                  <a:pt x="1008354" y="673100"/>
                </a:lnTo>
                <a:lnTo>
                  <a:pt x="1014317" y="660400"/>
                </a:lnTo>
                <a:lnTo>
                  <a:pt x="1020125" y="660400"/>
                </a:lnTo>
                <a:lnTo>
                  <a:pt x="1026012" y="647700"/>
                </a:lnTo>
                <a:lnTo>
                  <a:pt x="1032214" y="635000"/>
                </a:lnTo>
                <a:lnTo>
                  <a:pt x="1061751" y="596900"/>
                </a:lnTo>
                <a:lnTo>
                  <a:pt x="1091245" y="571500"/>
                </a:lnTo>
                <a:lnTo>
                  <a:pt x="1122160" y="533400"/>
                </a:lnTo>
                <a:lnTo>
                  <a:pt x="1155960" y="495300"/>
                </a:lnTo>
                <a:lnTo>
                  <a:pt x="1144359" y="495300"/>
                </a:lnTo>
                <a:lnTo>
                  <a:pt x="1118556" y="520700"/>
                </a:lnTo>
                <a:lnTo>
                  <a:pt x="1094899" y="546100"/>
                </a:lnTo>
                <a:lnTo>
                  <a:pt x="1050080" y="596900"/>
                </a:lnTo>
                <a:lnTo>
                  <a:pt x="1034230" y="622300"/>
                </a:lnTo>
                <a:lnTo>
                  <a:pt x="1018989" y="635000"/>
                </a:lnTo>
                <a:lnTo>
                  <a:pt x="1004095" y="660400"/>
                </a:lnTo>
                <a:lnTo>
                  <a:pt x="989289" y="673100"/>
                </a:lnTo>
                <a:lnTo>
                  <a:pt x="962776" y="711200"/>
                </a:lnTo>
                <a:lnTo>
                  <a:pt x="949575" y="736600"/>
                </a:lnTo>
                <a:lnTo>
                  <a:pt x="936465" y="749300"/>
                </a:lnTo>
                <a:lnTo>
                  <a:pt x="928945" y="762000"/>
                </a:lnTo>
                <a:lnTo>
                  <a:pt x="921519" y="774700"/>
                </a:lnTo>
                <a:lnTo>
                  <a:pt x="914267" y="787400"/>
                </a:lnTo>
                <a:lnTo>
                  <a:pt x="907269" y="787400"/>
                </a:lnTo>
                <a:lnTo>
                  <a:pt x="897849" y="800100"/>
                </a:lnTo>
                <a:lnTo>
                  <a:pt x="888059" y="825500"/>
                </a:lnTo>
                <a:lnTo>
                  <a:pt x="868211" y="850900"/>
                </a:lnTo>
                <a:close/>
              </a:path>
              <a:path w="2086610" h="3378200">
                <a:moveTo>
                  <a:pt x="109376" y="1663700"/>
                </a:moveTo>
                <a:lnTo>
                  <a:pt x="117438" y="1663700"/>
                </a:lnTo>
                <a:lnTo>
                  <a:pt x="118309" y="1651000"/>
                </a:lnTo>
                <a:lnTo>
                  <a:pt x="120684" y="1638300"/>
                </a:lnTo>
                <a:lnTo>
                  <a:pt x="122984" y="1625600"/>
                </a:lnTo>
                <a:lnTo>
                  <a:pt x="125188" y="1600200"/>
                </a:lnTo>
                <a:lnTo>
                  <a:pt x="127281" y="1587500"/>
                </a:lnTo>
                <a:lnTo>
                  <a:pt x="129506" y="1574800"/>
                </a:lnTo>
                <a:lnTo>
                  <a:pt x="132115" y="1549400"/>
                </a:lnTo>
                <a:lnTo>
                  <a:pt x="135101" y="1536700"/>
                </a:lnTo>
                <a:lnTo>
                  <a:pt x="138457" y="1524000"/>
                </a:lnTo>
                <a:lnTo>
                  <a:pt x="141776" y="1511300"/>
                </a:lnTo>
                <a:lnTo>
                  <a:pt x="144770" y="1485900"/>
                </a:lnTo>
                <a:lnTo>
                  <a:pt x="146994" y="1473200"/>
                </a:lnTo>
                <a:lnTo>
                  <a:pt x="148008" y="1460500"/>
                </a:lnTo>
                <a:lnTo>
                  <a:pt x="148485" y="1447800"/>
                </a:lnTo>
                <a:lnTo>
                  <a:pt x="149439" y="1447800"/>
                </a:lnTo>
                <a:lnTo>
                  <a:pt x="150870" y="1435100"/>
                </a:lnTo>
                <a:lnTo>
                  <a:pt x="156133" y="1397000"/>
                </a:lnTo>
                <a:lnTo>
                  <a:pt x="161591" y="1371600"/>
                </a:lnTo>
                <a:lnTo>
                  <a:pt x="166455" y="1333500"/>
                </a:lnTo>
                <a:lnTo>
                  <a:pt x="169934" y="1295400"/>
                </a:lnTo>
                <a:lnTo>
                  <a:pt x="171690" y="1282700"/>
                </a:lnTo>
                <a:lnTo>
                  <a:pt x="174550" y="1270000"/>
                </a:lnTo>
                <a:lnTo>
                  <a:pt x="178515" y="1257300"/>
                </a:lnTo>
                <a:lnTo>
                  <a:pt x="183585" y="1231900"/>
                </a:lnTo>
                <a:lnTo>
                  <a:pt x="186193" y="1231900"/>
                </a:lnTo>
                <a:lnTo>
                  <a:pt x="188608" y="1219200"/>
                </a:lnTo>
                <a:lnTo>
                  <a:pt x="190900" y="1219200"/>
                </a:lnTo>
                <a:lnTo>
                  <a:pt x="193137" y="1206500"/>
                </a:lnTo>
                <a:lnTo>
                  <a:pt x="195045" y="1206500"/>
                </a:lnTo>
                <a:lnTo>
                  <a:pt x="196854" y="1193800"/>
                </a:lnTo>
                <a:lnTo>
                  <a:pt x="200368" y="1181100"/>
                </a:lnTo>
                <a:lnTo>
                  <a:pt x="203962" y="1168400"/>
                </a:lnTo>
                <a:lnTo>
                  <a:pt x="207595" y="1155700"/>
                </a:lnTo>
                <a:lnTo>
                  <a:pt x="211076" y="1143000"/>
                </a:lnTo>
                <a:lnTo>
                  <a:pt x="224496" y="1079500"/>
                </a:lnTo>
                <a:lnTo>
                  <a:pt x="233485" y="1028700"/>
                </a:lnTo>
                <a:lnTo>
                  <a:pt x="241626" y="977900"/>
                </a:lnTo>
                <a:lnTo>
                  <a:pt x="249364" y="927100"/>
                </a:lnTo>
                <a:lnTo>
                  <a:pt x="255064" y="889000"/>
                </a:lnTo>
                <a:lnTo>
                  <a:pt x="260651" y="850900"/>
                </a:lnTo>
                <a:lnTo>
                  <a:pt x="271677" y="774700"/>
                </a:lnTo>
                <a:lnTo>
                  <a:pt x="281147" y="711200"/>
                </a:lnTo>
                <a:lnTo>
                  <a:pt x="285702" y="685800"/>
                </a:lnTo>
                <a:lnTo>
                  <a:pt x="289891" y="647700"/>
                </a:lnTo>
                <a:lnTo>
                  <a:pt x="294253" y="609600"/>
                </a:lnTo>
                <a:lnTo>
                  <a:pt x="298249" y="571500"/>
                </a:lnTo>
                <a:lnTo>
                  <a:pt x="301469" y="546100"/>
                </a:lnTo>
                <a:lnTo>
                  <a:pt x="303503" y="508000"/>
                </a:lnTo>
                <a:lnTo>
                  <a:pt x="303931" y="508000"/>
                </a:lnTo>
                <a:lnTo>
                  <a:pt x="304277" y="495300"/>
                </a:lnTo>
                <a:lnTo>
                  <a:pt x="291546" y="495300"/>
                </a:lnTo>
                <a:lnTo>
                  <a:pt x="289915" y="520700"/>
                </a:lnTo>
                <a:lnTo>
                  <a:pt x="288082" y="546100"/>
                </a:lnTo>
                <a:lnTo>
                  <a:pt x="285869" y="571500"/>
                </a:lnTo>
                <a:lnTo>
                  <a:pt x="283225" y="596900"/>
                </a:lnTo>
                <a:lnTo>
                  <a:pt x="280291" y="622300"/>
                </a:lnTo>
                <a:lnTo>
                  <a:pt x="276907" y="647700"/>
                </a:lnTo>
                <a:lnTo>
                  <a:pt x="272914" y="685800"/>
                </a:lnTo>
                <a:lnTo>
                  <a:pt x="271487" y="685800"/>
                </a:lnTo>
                <a:lnTo>
                  <a:pt x="270198" y="698500"/>
                </a:lnTo>
                <a:lnTo>
                  <a:pt x="269010" y="711200"/>
                </a:lnTo>
                <a:lnTo>
                  <a:pt x="267887" y="711200"/>
                </a:lnTo>
                <a:lnTo>
                  <a:pt x="262310" y="762000"/>
                </a:lnTo>
                <a:lnTo>
                  <a:pt x="255870" y="800100"/>
                </a:lnTo>
                <a:lnTo>
                  <a:pt x="249213" y="838200"/>
                </a:lnTo>
                <a:lnTo>
                  <a:pt x="242983" y="889000"/>
                </a:lnTo>
                <a:lnTo>
                  <a:pt x="241954" y="889000"/>
                </a:lnTo>
                <a:lnTo>
                  <a:pt x="239720" y="901700"/>
                </a:lnTo>
                <a:lnTo>
                  <a:pt x="238691" y="914400"/>
                </a:lnTo>
                <a:lnTo>
                  <a:pt x="232939" y="952500"/>
                </a:lnTo>
                <a:lnTo>
                  <a:pt x="226867" y="990600"/>
                </a:lnTo>
                <a:lnTo>
                  <a:pt x="220375" y="1028700"/>
                </a:lnTo>
                <a:lnTo>
                  <a:pt x="213362" y="1066800"/>
                </a:lnTo>
                <a:lnTo>
                  <a:pt x="210348" y="1079500"/>
                </a:lnTo>
                <a:lnTo>
                  <a:pt x="207261" y="1104900"/>
                </a:lnTo>
                <a:lnTo>
                  <a:pt x="204102" y="1117600"/>
                </a:lnTo>
                <a:lnTo>
                  <a:pt x="199749" y="1143000"/>
                </a:lnTo>
                <a:lnTo>
                  <a:pt x="177553" y="1143000"/>
                </a:lnTo>
                <a:lnTo>
                  <a:pt x="176395" y="1155700"/>
                </a:lnTo>
                <a:lnTo>
                  <a:pt x="175373" y="1181100"/>
                </a:lnTo>
                <a:lnTo>
                  <a:pt x="173893" y="1193800"/>
                </a:lnTo>
                <a:lnTo>
                  <a:pt x="171365" y="1206500"/>
                </a:lnTo>
                <a:lnTo>
                  <a:pt x="165809" y="1231900"/>
                </a:lnTo>
                <a:lnTo>
                  <a:pt x="161147" y="1270000"/>
                </a:lnTo>
                <a:lnTo>
                  <a:pt x="157379" y="1295400"/>
                </a:lnTo>
                <a:lnTo>
                  <a:pt x="154505" y="1320800"/>
                </a:lnTo>
                <a:lnTo>
                  <a:pt x="153398" y="1333500"/>
                </a:lnTo>
                <a:lnTo>
                  <a:pt x="152030" y="1346200"/>
                </a:lnTo>
                <a:lnTo>
                  <a:pt x="150459" y="1358900"/>
                </a:lnTo>
                <a:lnTo>
                  <a:pt x="148743" y="1371600"/>
                </a:lnTo>
                <a:lnTo>
                  <a:pt x="144186" y="1397000"/>
                </a:lnTo>
                <a:lnTo>
                  <a:pt x="139810" y="1422400"/>
                </a:lnTo>
                <a:lnTo>
                  <a:pt x="136159" y="1447800"/>
                </a:lnTo>
                <a:lnTo>
                  <a:pt x="133394" y="1485900"/>
                </a:lnTo>
                <a:lnTo>
                  <a:pt x="132646" y="1485900"/>
                </a:lnTo>
                <a:lnTo>
                  <a:pt x="131535" y="1498600"/>
                </a:lnTo>
                <a:lnTo>
                  <a:pt x="125302" y="1524000"/>
                </a:lnTo>
                <a:lnTo>
                  <a:pt x="119904" y="1549400"/>
                </a:lnTo>
                <a:lnTo>
                  <a:pt x="115188" y="1587500"/>
                </a:lnTo>
                <a:lnTo>
                  <a:pt x="111000" y="1612900"/>
                </a:lnTo>
                <a:lnTo>
                  <a:pt x="109458" y="1625600"/>
                </a:lnTo>
                <a:lnTo>
                  <a:pt x="108260" y="1638300"/>
                </a:lnTo>
                <a:lnTo>
                  <a:pt x="108026" y="1651000"/>
                </a:lnTo>
                <a:lnTo>
                  <a:pt x="109376" y="1663700"/>
                </a:lnTo>
                <a:close/>
              </a:path>
              <a:path w="2086610" h="3378200">
                <a:moveTo>
                  <a:pt x="1574348" y="520700"/>
                </a:moveTo>
                <a:lnTo>
                  <a:pt x="1605507" y="520700"/>
                </a:lnTo>
                <a:lnTo>
                  <a:pt x="1598276" y="508000"/>
                </a:lnTo>
                <a:lnTo>
                  <a:pt x="1583815" y="508000"/>
                </a:lnTo>
                <a:lnTo>
                  <a:pt x="1574348" y="520700"/>
                </a:lnTo>
                <a:close/>
              </a:path>
              <a:path w="2086610" h="3378200">
                <a:moveTo>
                  <a:pt x="821509" y="850900"/>
                </a:moveTo>
                <a:lnTo>
                  <a:pt x="834409" y="850900"/>
                </a:lnTo>
                <a:lnTo>
                  <a:pt x="836484" y="838200"/>
                </a:lnTo>
                <a:lnTo>
                  <a:pt x="853208" y="812800"/>
                </a:lnTo>
                <a:lnTo>
                  <a:pt x="866123" y="787400"/>
                </a:lnTo>
                <a:lnTo>
                  <a:pt x="878400" y="762000"/>
                </a:lnTo>
                <a:lnTo>
                  <a:pt x="890872" y="736600"/>
                </a:lnTo>
                <a:lnTo>
                  <a:pt x="912325" y="698500"/>
                </a:lnTo>
                <a:lnTo>
                  <a:pt x="923468" y="673100"/>
                </a:lnTo>
                <a:lnTo>
                  <a:pt x="935460" y="660400"/>
                </a:lnTo>
                <a:lnTo>
                  <a:pt x="945162" y="635000"/>
                </a:lnTo>
                <a:lnTo>
                  <a:pt x="954055" y="622300"/>
                </a:lnTo>
                <a:lnTo>
                  <a:pt x="962623" y="609600"/>
                </a:lnTo>
                <a:lnTo>
                  <a:pt x="978617" y="571500"/>
                </a:lnTo>
                <a:lnTo>
                  <a:pt x="1002708" y="533400"/>
                </a:lnTo>
                <a:lnTo>
                  <a:pt x="1006669" y="520700"/>
                </a:lnTo>
                <a:lnTo>
                  <a:pt x="1010375" y="520700"/>
                </a:lnTo>
                <a:lnTo>
                  <a:pt x="1013824" y="508000"/>
                </a:lnTo>
                <a:lnTo>
                  <a:pt x="998975" y="508000"/>
                </a:lnTo>
                <a:lnTo>
                  <a:pt x="994504" y="520700"/>
                </a:lnTo>
                <a:lnTo>
                  <a:pt x="989753" y="533400"/>
                </a:lnTo>
                <a:lnTo>
                  <a:pt x="981107" y="546100"/>
                </a:lnTo>
                <a:lnTo>
                  <a:pt x="972940" y="558800"/>
                </a:lnTo>
                <a:lnTo>
                  <a:pt x="965252" y="571500"/>
                </a:lnTo>
                <a:lnTo>
                  <a:pt x="949352" y="596900"/>
                </a:lnTo>
                <a:lnTo>
                  <a:pt x="940685" y="622300"/>
                </a:lnTo>
                <a:lnTo>
                  <a:pt x="931707" y="635000"/>
                </a:lnTo>
                <a:lnTo>
                  <a:pt x="922080" y="660400"/>
                </a:lnTo>
                <a:lnTo>
                  <a:pt x="898566" y="698500"/>
                </a:lnTo>
                <a:lnTo>
                  <a:pt x="874645" y="749300"/>
                </a:lnTo>
                <a:lnTo>
                  <a:pt x="858375" y="774700"/>
                </a:lnTo>
                <a:lnTo>
                  <a:pt x="841358" y="812800"/>
                </a:lnTo>
                <a:lnTo>
                  <a:pt x="822619" y="838200"/>
                </a:lnTo>
                <a:lnTo>
                  <a:pt x="821509" y="850900"/>
                </a:lnTo>
                <a:close/>
              </a:path>
              <a:path w="2086610" h="3378200">
                <a:moveTo>
                  <a:pt x="73347" y="2324100"/>
                </a:moveTo>
                <a:lnTo>
                  <a:pt x="112316" y="2324100"/>
                </a:lnTo>
                <a:lnTo>
                  <a:pt x="117133" y="2311400"/>
                </a:lnTo>
                <a:lnTo>
                  <a:pt x="124265" y="2311400"/>
                </a:lnTo>
                <a:lnTo>
                  <a:pt x="129996" y="2298700"/>
                </a:lnTo>
                <a:lnTo>
                  <a:pt x="136805" y="2286000"/>
                </a:lnTo>
                <a:lnTo>
                  <a:pt x="144691" y="2273300"/>
                </a:lnTo>
                <a:lnTo>
                  <a:pt x="153654" y="2260600"/>
                </a:lnTo>
                <a:lnTo>
                  <a:pt x="158374" y="2247900"/>
                </a:lnTo>
                <a:lnTo>
                  <a:pt x="162931" y="2247900"/>
                </a:lnTo>
                <a:lnTo>
                  <a:pt x="167326" y="2235200"/>
                </a:lnTo>
                <a:lnTo>
                  <a:pt x="171559" y="2235200"/>
                </a:lnTo>
                <a:lnTo>
                  <a:pt x="187912" y="2209800"/>
                </a:lnTo>
                <a:lnTo>
                  <a:pt x="195959" y="2197100"/>
                </a:lnTo>
                <a:lnTo>
                  <a:pt x="203771" y="2184400"/>
                </a:lnTo>
                <a:lnTo>
                  <a:pt x="209622" y="2171700"/>
                </a:lnTo>
                <a:lnTo>
                  <a:pt x="215508" y="2159000"/>
                </a:lnTo>
                <a:lnTo>
                  <a:pt x="221510" y="2159000"/>
                </a:lnTo>
                <a:lnTo>
                  <a:pt x="227709" y="2146300"/>
                </a:lnTo>
                <a:lnTo>
                  <a:pt x="243030" y="2120900"/>
                </a:lnTo>
                <a:lnTo>
                  <a:pt x="258481" y="2108200"/>
                </a:lnTo>
                <a:lnTo>
                  <a:pt x="273367" y="2082800"/>
                </a:lnTo>
                <a:lnTo>
                  <a:pt x="286991" y="2057400"/>
                </a:lnTo>
                <a:lnTo>
                  <a:pt x="295350" y="2044700"/>
                </a:lnTo>
                <a:lnTo>
                  <a:pt x="302701" y="2032000"/>
                </a:lnTo>
                <a:lnTo>
                  <a:pt x="309689" y="2019300"/>
                </a:lnTo>
                <a:lnTo>
                  <a:pt x="316961" y="2019300"/>
                </a:lnTo>
                <a:lnTo>
                  <a:pt x="336924" y="1981200"/>
                </a:lnTo>
                <a:lnTo>
                  <a:pt x="346859" y="1968500"/>
                </a:lnTo>
                <a:lnTo>
                  <a:pt x="356714" y="1955800"/>
                </a:lnTo>
                <a:lnTo>
                  <a:pt x="365949" y="1943100"/>
                </a:lnTo>
                <a:lnTo>
                  <a:pt x="375049" y="1930400"/>
                </a:lnTo>
                <a:lnTo>
                  <a:pt x="384214" y="1905000"/>
                </a:lnTo>
                <a:lnTo>
                  <a:pt x="393645" y="1892300"/>
                </a:lnTo>
                <a:lnTo>
                  <a:pt x="411115" y="1866900"/>
                </a:lnTo>
                <a:lnTo>
                  <a:pt x="446448" y="1816100"/>
                </a:lnTo>
                <a:lnTo>
                  <a:pt x="471560" y="1790700"/>
                </a:lnTo>
                <a:lnTo>
                  <a:pt x="478991" y="1778000"/>
                </a:lnTo>
                <a:lnTo>
                  <a:pt x="486509" y="1765300"/>
                </a:lnTo>
                <a:lnTo>
                  <a:pt x="494150" y="1752600"/>
                </a:lnTo>
                <a:lnTo>
                  <a:pt x="508836" y="1739900"/>
                </a:lnTo>
                <a:lnTo>
                  <a:pt x="523646" y="1714500"/>
                </a:lnTo>
                <a:lnTo>
                  <a:pt x="538209" y="1701800"/>
                </a:lnTo>
                <a:lnTo>
                  <a:pt x="552156" y="1676400"/>
                </a:lnTo>
                <a:lnTo>
                  <a:pt x="569880" y="1651000"/>
                </a:lnTo>
                <a:lnTo>
                  <a:pt x="588086" y="1625600"/>
                </a:lnTo>
                <a:lnTo>
                  <a:pt x="606618" y="1600200"/>
                </a:lnTo>
                <a:lnTo>
                  <a:pt x="625321" y="1587500"/>
                </a:lnTo>
                <a:lnTo>
                  <a:pt x="649544" y="1549400"/>
                </a:lnTo>
                <a:lnTo>
                  <a:pt x="673369" y="1524000"/>
                </a:lnTo>
                <a:lnTo>
                  <a:pt x="720489" y="1447800"/>
                </a:lnTo>
                <a:lnTo>
                  <a:pt x="738131" y="1435100"/>
                </a:lnTo>
                <a:lnTo>
                  <a:pt x="755994" y="1409700"/>
                </a:lnTo>
                <a:lnTo>
                  <a:pt x="774125" y="1384300"/>
                </a:lnTo>
                <a:lnTo>
                  <a:pt x="792572" y="1358900"/>
                </a:lnTo>
                <a:lnTo>
                  <a:pt x="807558" y="1346200"/>
                </a:lnTo>
                <a:lnTo>
                  <a:pt x="822667" y="1320800"/>
                </a:lnTo>
                <a:lnTo>
                  <a:pt x="853053" y="1282700"/>
                </a:lnTo>
                <a:lnTo>
                  <a:pt x="878419" y="1257300"/>
                </a:lnTo>
                <a:lnTo>
                  <a:pt x="903716" y="1219200"/>
                </a:lnTo>
                <a:lnTo>
                  <a:pt x="929311" y="1193800"/>
                </a:lnTo>
                <a:lnTo>
                  <a:pt x="955569" y="1168400"/>
                </a:lnTo>
                <a:lnTo>
                  <a:pt x="970769" y="1143000"/>
                </a:lnTo>
                <a:lnTo>
                  <a:pt x="985756" y="1130300"/>
                </a:lnTo>
                <a:lnTo>
                  <a:pt x="1015508" y="1092200"/>
                </a:lnTo>
                <a:lnTo>
                  <a:pt x="1023127" y="1079500"/>
                </a:lnTo>
                <a:lnTo>
                  <a:pt x="1030658" y="1079500"/>
                </a:lnTo>
                <a:lnTo>
                  <a:pt x="1117140" y="977900"/>
                </a:lnTo>
                <a:lnTo>
                  <a:pt x="1188908" y="901700"/>
                </a:lnTo>
                <a:lnTo>
                  <a:pt x="1218980" y="876300"/>
                </a:lnTo>
                <a:lnTo>
                  <a:pt x="1249437" y="838200"/>
                </a:lnTo>
                <a:lnTo>
                  <a:pt x="1310721" y="774700"/>
                </a:lnTo>
                <a:lnTo>
                  <a:pt x="1322191" y="762000"/>
                </a:lnTo>
                <a:lnTo>
                  <a:pt x="1333720" y="762000"/>
                </a:lnTo>
                <a:lnTo>
                  <a:pt x="1345350" y="749300"/>
                </a:lnTo>
                <a:lnTo>
                  <a:pt x="1357126" y="736600"/>
                </a:lnTo>
                <a:lnTo>
                  <a:pt x="1515397" y="584200"/>
                </a:lnTo>
                <a:lnTo>
                  <a:pt x="1554037" y="546100"/>
                </a:lnTo>
                <a:lnTo>
                  <a:pt x="1564216" y="546100"/>
                </a:lnTo>
                <a:lnTo>
                  <a:pt x="1570394" y="533400"/>
                </a:lnTo>
                <a:lnTo>
                  <a:pt x="1600785" y="533400"/>
                </a:lnTo>
                <a:lnTo>
                  <a:pt x="1602641" y="520700"/>
                </a:lnTo>
                <a:lnTo>
                  <a:pt x="1556589" y="520700"/>
                </a:lnTo>
                <a:lnTo>
                  <a:pt x="1515091" y="558800"/>
                </a:lnTo>
                <a:lnTo>
                  <a:pt x="1501444" y="558800"/>
                </a:lnTo>
                <a:lnTo>
                  <a:pt x="1467617" y="584200"/>
                </a:lnTo>
                <a:lnTo>
                  <a:pt x="1450870" y="609600"/>
                </a:lnTo>
                <a:lnTo>
                  <a:pt x="1469927" y="609600"/>
                </a:lnTo>
                <a:lnTo>
                  <a:pt x="1469168" y="610246"/>
                </a:lnTo>
                <a:lnTo>
                  <a:pt x="1464552" y="622300"/>
                </a:lnTo>
                <a:lnTo>
                  <a:pt x="1445660" y="635000"/>
                </a:lnTo>
                <a:lnTo>
                  <a:pt x="1407963" y="673100"/>
                </a:lnTo>
                <a:lnTo>
                  <a:pt x="1363799" y="711200"/>
                </a:lnTo>
                <a:lnTo>
                  <a:pt x="1314428" y="762000"/>
                </a:lnTo>
                <a:lnTo>
                  <a:pt x="1290417" y="787400"/>
                </a:lnTo>
                <a:lnTo>
                  <a:pt x="1267087" y="800100"/>
                </a:lnTo>
                <a:lnTo>
                  <a:pt x="1220196" y="850900"/>
                </a:lnTo>
                <a:lnTo>
                  <a:pt x="1197105" y="876300"/>
                </a:lnTo>
                <a:lnTo>
                  <a:pt x="1166234" y="914400"/>
                </a:lnTo>
                <a:lnTo>
                  <a:pt x="1135609" y="939800"/>
                </a:lnTo>
                <a:lnTo>
                  <a:pt x="1105028" y="977900"/>
                </a:lnTo>
                <a:lnTo>
                  <a:pt x="1074287" y="1003300"/>
                </a:lnTo>
                <a:lnTo>
                  <a:pt x="1058693" y="1028700"/>
                </a:lnTo>
                <a:lnTo>
                  <a:pt x="1043389" y="1041400"/>
                </a:lnTo>
                <a:lnTo>
                  <a:pt x="1028346" y="1054100"/>
                </a:lnTo>
                <a:lnTo>
                  <a:pt x="1013535" y="1079500"/>
                </a:lnTo>
                <a:lnTo>
                  <a:pt x="998318" y="1092200"/>
                </a:lnTo>
                <a:lnTo>
                  <a:pt x="983072" y="1117600"/>
                </a:lnTo>
                <a:lnTo>
                  <a:pt x="967638" y="1130300"/>
                </a:lnTo>
                <a:lnTo>
                  <a:pt x="951855" y="1143000"/>
                </a:lnTo>
                <a:lnTo>
                  <a:pt x="941092" y="1155700"/>
                </a:lnTo>
                <a:lnTo>
                  <a:pt x="930485" y="1168400"/>
                </a:lnTo>
                <a:lnTo>
                  <a:pt x="920015" y="1181100"/>
                </a:lnTo>
                <a:lnTo>
                  <a:pt x="909666" y="1193800"/>
                </a:lnTo>
                <a:lnTo>
                  <a:pt x="877189" y="1231900"/>
                </a:lnTo>
                <a:lnTo>
                  <a:pt x="844752" y="1282700"/>
                </a:lnTo>
                <a:lnTo>
                  <a:pt x="780157" y="1358900"/>
                </a:lnTo>
                <a:lnTo>
                  <a:pt x="756424" y="1384300"/>
                </a:lnTo>
                <a:lnTo>
                  <a:pt x="733332" y="1409700"/>
                </a:lnTo>
                <a:lnTo>
                  <a:pt x="710653" y="1447800"/>
                </a:lnTo>
                <a:lnTo>
                  <a:pt x="688160" y="1473200"/>
                </a:lnTo>
                <a:lnTo>
                  <a:pt x="674593" y="1498600"/>
                </a:lnTo>
                <a:lnTo>
                  <a:pt x="660868" y="1511300"/>
                </a:lnTo>
                <a:lnTo>
                  <a:pt x="647070" y="1536700"/>
                </a:lnTo>
                <a:lnTo>
                  <a:pt x="633286" y="1549400"/>
                </a:lnTo>
                <a:lnTo>
                  <a:pt x="598801" y="1600200"/>
                </a:lnTo>
                <a:lnTo>
                  <a:pt x="581439" y="1625600"/>
                </a:lnTo>
                <a:lnTo>
                  <a:pt x="563911" y="1638300"/>
                </a:lnTo>
                <a:lnTo>
                  <a:pt x="547086" y="1663700"/>
                </a:lnTo>
                <a:lnTo>
                  <a:pt x="530417" y="1689100"/>
                </a:lnTo>
                <a:lnTo>
                  <a:pt x="513451" y="1714500"/>
                </a:lnTo>
                <a:lnTo>
                  <a:pt x="495734" y="1727200"/>
                </a:lnTo>
                <a:lnTo>
                  <a:pt x="488346" y="1739900"/>
                </a:lnTo>
                <a:lnTo>
                  <a:pt x="481324" y="1752600"/>
                </a:lnTo>
                <a:lnTo>
                  <a:pt x="467698" y="1765300"/>
                </a:lnTo>
                <a:lnTo>
                  <a:pt x="460080" y="1778000"/>
                </a:lnTo>
                <a:lnTo>
                  <a:pt x="452549" y="1790700"/>
                </a:lnTo>
                <a:lnTo>
                  <a:pt x="444858" y="1803400"/>
                </a:lnTo>
                <a:lnTo>
                  <a:pt x="436761" y="1816100"/>
                </a:lnTo>
                <a:lnTo>
                  <a:pt x="419941" y="1841500"/>
                </a:lnTo>
                <a:lnTo>
                  <a:pt x="403940" y="1866900"/>
                </a:lnTo>
                <a:lnTo>
                  <a:pt x="388330" y="1879600"/>
                </a:lnTo>
                <a:lnTo>
                  <a:pt x="372684" y="1905000"/>
                </a:lnTo>
                <a:lnTo>
                  <a:pt x="364211" y="1917700"/>
                </a:lnTo>
                <a:lnTo>
                  <a:pt x="355915" y="1930400"/>
                </a:lnTo>
                <a:lnTo>
                  <a:pt x="347555" y="1943100"/>
                </a:lnTo>
                <a:lnTo>
                  <a:pt x="328712" y="1968500"/>
                </a:lnTo>
                <a:lnTo>
                  <a:pt x="318956" y="1993900"/>
                </a:lnTo>
                <a:lnTo>
                  <a:pt x="309352" y="2006600"/>
                </a:lnTo>
                <a:lnTo>
                  <a:pt x="299635" y="2019300"/>
                </a:lnTo>
                <a:lnTo>
                  <a:pt x="286133" y="2044700"/>
                </a:lnTo>
                <a:lnTo>
                  <a:pt x="272682" y="2057400"/>
                </a:lnTo>
                <a:lnTo>
                  <a:pt x="259056" y="2082800"/>
                </a:lnTo>
                <a:lnTo>
                  <a:pt x="245032" y="2095500"/>
                </a:lnTo>
                <a:lnTo>
                  <a:pt x="240469" y="2108200"/>
                </a:lnTo>
                <a:lnTo>
                  <a:pt x="235558" y="2108200"/>
                </a:lnTo>
                <a:lnTo>
                  <a:pt x="231072" y="2120900"/>
                </a:lnTo>
                <a:lnTo>
                  <a:pt x="222743" y="2133600"/>
                </a:lnTo>
                <a:lnTo>
                  <a:pt x="214352" y="2146300"/>
                </a:lnTo>
                <a:lnTo>
                  <a:pt x="206258" y="2159000"/>
                </a:lnTo>
                <a:lnTo>
                  <a:pt x="198821" y="2171700"/>
                </a:lnTo>
                <a:lnTo>
                  <a:pt x="184116" y="2197100"/>
                </a:lnTo>
                <a:lnTo>
                  <a:pt x="168048" y="2209800"/>
                </a:lnTo>
                <a:lnTo>
                  <a:pt x="151444" y="2235200"/>
                </a:lnTo>
                <a:lnTo>
                  <a:pt x="135130" y="2260600"/>
                </a:lnTo>
                <a:lnTo>
                  <a:pt x="130683" y="2260600"/>
                </a:lnTo>
                <a:lnTo>
                  <a:pt x="125656" y="2273300"/>
                </a:lnTo>
                <a:lnTo>
                  <a:pt x="121788" y="2273300"/>
                </a:lnTo>
                <a:lnTo>
                  <a:pt x="118385" y="2286000"/>
                </a:lnTo>
                <a:lnTo>
                  <a:pt x="116259" y="2286000"/>
                </a:lnTo>
                <a:lnTo>
                  <a:pt x="110651" y="2298700"/>
                </a:lnTo>
                <a:lnTo>
                  <a:pt x="85989" y="2298700"/>
                </a:lnTo>
                <a:lnTo>
                  <a:pt x="73347" y="2324100"/>
                </a:lnTo>
                <a:close/>
              </a:path>
              <a:path w="2086610" h="3378200">
                <a:moveTo>
                  <a:pt x="61854" y="1104900"/>
                </a:moveTo>
                <a:lnTo>
                  <a:pt x="76235" y="1104900"/>
                </a:lnTo>
                <a:lnTo>
                  <a:pt x="76235" y="1092200"/>
                </a:lnTo>
                <a:lnTo>
                  <a:pt x="75159" y="1066800"/>
                </a:lnTo>
                <a:lnTo>
                  <a:pt x="73485" y="1028700"/>
                </a:lnTo>
                <a:lnTo>
                  <a:pt x="71629" y="990600"/>
                </a:lnTo>
                <a:lnTo>
                  <a:pt x="70009" y="965200"/>
                </a:lnTo>
                <a:lnTo>
                  <a:pt x="67604" y="914400"/>
                </a:lnTo>
                <a:lnTo>
                  <a:pt x="64112" y="876300"/>
                </a:lnTo>
                <a:lnTo>
                  <a:pt x="59894" y="838200"/>
                </a:lnTo>
                <a:lnTo>
                  <a:pt x="55314" y="787400"/>
                </a:lnTo>
                <a:lnTo>
                  <a:pt x="49938" y="749300"/>
                </a:lnTo>
                <a:lnTo>
                  <a:pt x="42988" y="711200"/>
                </a:lnTo>
                <a:lnTo>
                  <a:pt x="35009" y="673100"/>
                </a:lnTo>
                <a:lnTo>
                  <a:pt x="26543" y="635000"/>
                </a:lnTo>
                <a:lnTo>
                  <a:pt x="21200" y="609600"/>
                </a:lnTo>
                <a:lnTo>
                  <a:pt x="15406" y="584200"/>
                </a:lnTo>
                <a:lnTo>
                  <a:pt x="0" y="520700"/>
                </a:lnTo>
                <a:lnTo>
                  <a:pt x="0" y="584200"/>
                </a:lnTo>
                <a:lnTo>
                  <a:pt x="2150" y="584200"/>
                </a:lnTo>
                <a:lnTo>
                  <a:pt x="8909" y="622300"/>
                </a:lnTo>
                <a:lnTo>
                  <a:pt x="15395" y="647700"/>
                </a:lnTo>
                <a:lnTo>
                  <a:pt x="21700" y="673100"/>
                </a:lnTo>
                <a:lnTo>
                  <a:pt x="27497" y="698500"/>
                </a:lnTo>
                <a:lnTo>
                  <a:pt x="32460" y="736600"/>
                </a:lnTo>
                <a:lnTo>
                  <a:pt x="40128" y="787400"/>
                </a:lnTo>
                <a:lnTo>
                  <a:pt x="46352" y="838200"/>
                </a:lnTo>
                <a:lnTo>
                  <a:pt x="51130" y="889000"/>
                </a:lnTo>
                <a:lnTo>
                  <a:pt x="54463" y="939800"/>
                </a:lnTo>
                <a:lnTo>
                  <a:pt x="56333" y="977900"/>
                </a:lnTo>
                <a:lnTo>
                  <a:pt x="58316" y="1016000"/>
                </a:lnTo>
                <a:lnTo>
                  <a:pt x="60016" y="1054100"/>
                </a:lnTo>
                <a:lnTo>
                  <a:pt x="61037" y="1092200"/>
                </a:lnTo>
                <a:lnTo>
                  <a:pt x="61332" y="1092200"/>
                </a:lnTo>
                <a:lnTo>
                  <a:pt x="61854" y="1104900"/>
                </a:lnTo>
                <a:close/>
              </a:path>
              <a:path w="2086610" h="3378200">
                <a:moveTo>
                  <a:pt x="907124" y="1270000"/>
                </a:moveTo>
                <a:lnTo>
                  <a:pt x="923627" y="1270000"/>
                </a:lnTo>
                <a:lnTo>
                  <a:pt x="928277" y="1257300"/>
                </a:lnTo>
                <a:lnTo>
                  <a:pt x="932961" y="1257300"/>
                </a:lnTo>
                <a:lnTo>
                  <a:pt x="937695" y="1244600"/>
                </a:lnTo>
                <a:lnTo>
                  <a:pt x="942498" y="1244600"/>
                </a:lnTo>
                <a:lnTo>
                  <a:pt x="950099" y="1231900"/>
                </a:lnTo>
                <a:lnTo>
                  <a:pt x="973048" y="1206500"/>
                </a:lnTo>
                <a:lnTo>
                  <a:pt x="984050" y="1193800"/>
                </a:lnTo>
                <a:lnTo>
                  <a:pt x="995201" y="1181100"/>
                </a:lnTo>
                <a:lnTo>
                  <a:pt x="1006519" y="1168400"/>
                </a:lnTo>
                <a:lnTo>
                  <a:pt x="1018022" y="1155700"/>
                </a:lnTo>
                <a:lnTo>
                  <a:pt x="1093203" y="1079500"/>
                </a:lnTo>
                <a:lnTo>
                  <a:pt x="1118334" y="1041400"/>
                </a:lnTo>
                <a:lnTo>
                  <a:pt x="1132264" y="1028700"/>
                </a:lnTo>
                <a:lnTo>
                  <a:pt x="1189062" y="977900"/>
                </a:lnTo>
                <a:lnTo>
                  <a:pt x="1211963" y="952500"/>
                </a:lnTo>
                <a:lnTo>
                  <a:pt x="1284656" y="876300"/>
                </a:lnTo>
                <a:lnTo>
                  <a:pt x="1288794" y="863600"/>
                </a:lnTo>
                <a:lnTo>
                  <a:pt x="1292661" y="863600"/>
                </a:lnTo>
                <a:lnTo>
                  <a:pt x="1315653" y="838200"/>
                </a:lnTo>
                <a:lnTo>
                  <a:pt x="1363117" y="787400"/>
                </a:lnTo>
                <a:lnTo>
                  <a:pt x="1386631" y="762000"/>
                </a:lnTo>
                <a:lnTo>
                  <a:pt x="1408131" y="736600"/>
                </a:lnTo>
                <a:lnTo>
                  <a:pt x="1451246" y="698500"/>
                </a:lnTo>
                <a:lnTo>
                  <a:pt x="1515646" y="622300"/>
                </a:lnTo>
                <a:lnTo>
                  <a:pt x="1536861" y="609600"/>
                </a:lnTo>
                <a:lnTo>
                  <a:pt x="1568367" y="571500"/>
                </a:lnTo>
                <a:lnTo>
                  <a:pt x="1578510" y="558800"/>
                </a:lnTo>
                <a:lnTo>
                  <a:pt x="1598315" y="533400"/>
                </a:lnTo>
                <a:lnTo>
                  <a:pt x="1570394" y="533400"/>
                </a:lnTo>
                <a:lnTo>
                  <a:pt x="1570124" y="546100"/>
                </a:lnTo>
                <a:lnTo>
                  <a:pt x="1570665" y="546100"/>
                </a:lnTo>
                <a:lnTo>
                  <a:pt x="1558092" y="558800"/>
                </a:lnTo>
                <a:lnTo>
                  <a:pt x="1552207" y="571500"/>
                </a:lnTo>
                <a:lnTo>
                  <a:pt x="1546071" y="571500"/>
                </a:lnTo>
                <a:lnTo>
                  <a:pt x="1444232" y="685800"/>
                </a:lnTo>
                <a:lnTo>
                  <a:pt x="1409718" y="723900"/>
                </a:lnTo>
                <a:lnTo>
                  <a:pt x="1184455" y="952500"/>
                </a:lnTo>
                <a:lnTo>
                  <a:pt x="1122497" y="1028700"/>
                </a:lnTo>
                <a:lnTo>
                  <a:pt x="1073837" y="1079500"/>
                </a:lnTo>
                <a:lnTo>
                  <a:pt x="1049964" y="1104900"/>
                </a:lnTo>
                <a:lnTo>
                  <a:pt x="977170" y="1181100"/>
                </a:lnTo>
                <a:lnTo>
                  <a:pt x="953481" y="1206500"/>
                </a:lnTo>
                <a:lnTo>
                  <a:pt x="930223" y="1244600"/>
                </a:lnTo>
                <a:lnTo>
                  <a:pt x="907124" y="1270000"/>
                </a:lnTo>
                <a:close/>
              </a:path>
              <a:path w="2086610" h="3378200">
                <a:moveTo>
                  <a:pt x="812843" y="673100"/>
                </a:moveTo>
                <a:lnTo>
                  <a:pt x="830005" y="673100"/>
                </a:lnTo>
                <a:lnTo>
                  <a:pt x="836737" y="660400"/>
                </a:lnTo>
                <a:lnTo>
                  <a:pt x="842674" y="647700"/>
                </a:lnTo>
                <a:lnTo>
                  <a:pt x="848184" y="635000"/>
                </a:lnTo>
                <a:lnTo>
                  <a:pt x="853633" y="622300"/>
                </a:lnTo>
                <a:lnTo>
                  <a:pt x="858942" y="609600"/>
                </a:lnTo>
                <a:lnTo>
                  <a:pt x="864515" y="609600"/>
                </a:lnTo>
                <a:lnTo>
                  <a:pt x="870350" y="596900"/>
                </a:lnTo>
                <a:lnTo>
                  <a:pt x="876448" y="584200"/>
                </a:lnTo>
                <a:lnTo>
                  <a:pt x="881984" y="571500"/>
                </a:lnTo>
                <a:lnTo>
                  <a:pt x="871112" y="571500"/>
                </a:lnTo>
                <a:lnTo>
                  <a:pt x="865307" y="584200"/>
                </a:lnTo>
                <a:lnTo>
                  <a:pt x="859911" y="584200"/>
                </a:lnTo>
                <a:lnTo>
                  <a:pt x="854924" y="596900"/>
                </a:lnTo>
                <a:lnTo>
                  <a:pt x="850345" y="609600"/>
                </a:lnTo>
                <a:lnTo>
                  <a:pt x="842626" y="622300"/>
                </a:lnTo>
                <a:lnTo>
                  <a:pt x="834853" y="635000"/>
                </a:lnTo>
                <a:lnTo>
                  <a:pt x="826521" y="647700"/>
                </a:lnTo>
                <a:lnTo>
                  <a:pt x="817127" y="660400"/>
                </a:lnTo>
                <a:lnTo>
                  <a:pt x="812843" y="673100"/>
                </a:lnTo>
                <a:close/>
              </a:path>
              <a:path w="2086610" h="3378200">
                <a:moveTo>
                  <a:pt x="1469168" y="610246"/>
                </a:moveTo>
                <a:lnTo>
                  <a:pt x="1469927" y="609600"/>
                </a:lnTo>
                <a:lnTo>
                  <a:pt x="1469415" y="609600"/>
                </a:lnTo>
                <a:lnTo>
                  <a:pt x="1469168" y="610246"/>
                </a:lnTo>
                <a:close/>
              </a:path>
              <a:path w="2086610" h="3378200">
                <a:moveTo>
                  <a:pt x="368053" y="1866900"/>
                </a:moveTo>
                <a:lnTo>
                  <a:pt x="374812" y="1866900"/>
                </a:lnTo>
                <a:lnTo>
                  <a:pt x="380878" y="1854200"/>
                </a:lnTo>
                <a:lnTo>
                  <a:pt x="387728" y="1841500"/>
                </a:lnTo>
                <a:lnTo>
                  <a:pt x="394780" y="1841500"/>
                </a:lnTo>
                <a:lnTo>
                  <a:pt x="401456" y="1828800"/>
                </a:lnTo>
                <a:lnTo>
                  <a:pt x="408078" y="1816100"/>
                </a:lnTo>
                <a:lnTo>
                  <a:pt x="414759" y="1803400"/>
                </a:lnTo>
                <a:lnTo>
                  <a:pt x="421555" y="1790700"/>
                </a:lnTo>
                <a:lnTo>
                  <a:pt x="428525" y="1790700"/>
                </a:lnTo>
                <a:lnTo>
                  <a:pt x="447287" y="1752600"/>
                </a:lnTo>
                <a:lnTo>
                  <a:pt x="465272" y="1727200"/>
                </a:lnTo>
                <a:lnTo>
                  <a:pt x="482982" y="1689100"/>
                </a:lnTo>
                <a:lnTo>
                  <a:pt x="500917" y="1663700"/>
                </a:lnTo>
                <a:lnTo>
                  <a:pt x="514942" y="1638300"/>
                </a:lnTo>
                <a:lnTo>
                  <a:pt x="529330" y="1612900"/>
                </a:lnTo>
                <a:lnTo>
                  <a:pt x="545096" y="1600200"/>
                </a:lnTo>
                <a:lnTo>
                  <a:pt x="563254" y="1574800"/>
                </a:lnTo>
                <a:lnTo>
                  <a:pt x="567629" y="1574800"/>
                </a:lnTo>
                <a:lnTo>
                  <a:pt x="569441" y="1562100"/>
                </a:lnTo>
                <a:lnTo>
                  <a:pt x="586023" y="1549400"/>
                </a:lnTo>
                <a:lnTo>
                  <a:pt x="619956" y="1498600"/>
                </a:lnTo>
                <a:lnTo>
                  <a:pt x="636690" y="1473200"/>
                </a:lnTo>
                <a:lnTo>
                  <a:pt x="659218" y="1447800"/>
                </a:lnTo>
                <a:lnTo>
                  <a:pt x="682080" y="1422400"/>
                </a:lnTo>
                <a:lnTo>
                  <a:pt x="705449" y="1384300"/>
                </a:lnTo>
                <a:lnTo>
                  <a:pt x="729500" y="1358900"/>
                </a:lnTo>
                <a:lnTo>
                  <a:pt x="745584" y="1333500"/>
                </a:lnTo>
                <a:lnTo>
                  <a:pt x="761422" y="1320800"/>
                </a:lnTo>
                <a:lnTo>
                  <a:pt x="777376" y="1295400"/>
                </a:lnTo>
                <a:lnTo>
                  <a:pt x="793809" y="1282700"/>
                </a:lnTo>
                <a:lnTo>
                  <a:pt x="808002" y="1257300"/>
                </a:lnTo>
                <a:lnTo>
                  <a:pt x="851235" y="1219200"/>
                </a:lnTo>
                <a:lnTo>
                  <a:pt x="865007" y="1206500"/>
                </a:lnTo>
                <a:lnTo>
                  <a:pt x="871840" y="1193800"/>
                </a:lnTo>
                <a:lnTo>
                  <a:pt x="878575" y="1181100"/>
                </a:lnTo>
                <a:lnTo>
                  <a:pt x="899120" y="1155700"/>
                </a:lnTo>
                <a:lnTo>
                  <a:pt x="940107" y="1117600"/>
                </a:lnTo>
                <a:lnTo>
                  <a:pt x="960673" y="1092200"/>
                </a:lnTo>
                <a:lnTo>
                  <a:pt x="997502" y="1041400"/>
                </a:lnTo>
                <a:lnTo>
                  <a:pt x="1016049" y="1028700"/>
                </a:lnTo>
                <a:lnTo>
                  <a:pt x="1034766" y="1003300"/>
                </a:lnTo>
                <a:lnTo>
                  <a:pt x="1057297" y="977900"/>
                </a:lnTo>
                <a:lnTo>
                  <a:pt x="1080320" y="952500"/>
                </a:lnTo>
                <a:lnTo>
                  <a:pt x="1103895" y="939800"/>
                </a:lnTo>
                <a:lnTo>
                  <a:pt x="1128079" y="914400"/>
                </a:lnTo>
                <a:lnTo>
                  <a:pt x="1134338" y="901700"/>
                </a:lnTo>
                <a:lnTo>
                  <a:pt x="1140536" y="901700"/>
                </a:lnTo>
                <a:lnTo>
                  <a:pt x="1152789" y="889000"/>
                </a:lnTo>
                <a:lnTo>
                  <a:pt x="1182823" y="863600"/>
                </a:lnTo>
                <a:lnTo>
                  <a:pt x="1213096" y="825500"/>
                </a:lnTo>
                <a:lnTo>
                  <a:pt x="1243746" y="800100"/>
                </a:lnTo>
                <a:lnTo>
                  <a:pt x="1274911" y="774700"/>
                </a:lnTo>
                <a:lnTo>
                  <a:pt x="1282769" y="762000"/>
                </a:lnTo>
                <a:lnTo>
                  <a:pt x="1290762" y="762000"/>
                </a:lnTo>
                <a:lnTo>
                  <a:pt x="1298660" y="749300"/>
                </a:lnTo>
                <a:lnTo>
                  <a:pt x="1306235" y="749300"/>
                </a:lnTo>
                <a:lnTo>
                  <a:pt x="1332140" y="723900"/>
                </a:lnTo>
                <a:lnTo>
                  <a:pt x="1358368" y="698500"/>
                </a:lnTo>
                <a:lnTo>
                  <a:pt x="1411574" y="647700"/>
                </a:lnTo>
                <a:lnTo>
                  <a:pt x="1425824" y="635000"/>
                </a:lnTo>
                <a:lnTo>
                  <a:pt x="1440305" y="622300"/>
                </a:lnTo>
                <a:lnTo>
                  <a:pt x="1455018" y="622300"/>
                </a:lnTo>
                <a:lnTo>
                  <a:pt x="1469168" y="610246"/>
                </a:lnTo>
                <a:lnTo>
                  <a:pt x="1469415" y="609600"/>
                </a:lnTo>
                <a:lnTo>
                  <a:pt x="1450870" y="609600"/>
                </a:lnTo>
                <a:lnTo>
                  <a:pt x="1434312" y="622300"/>
                </a:lnTo>
                <a:lnTo>
                  <a:pt x="1410295" y="635000"/>
                </a:lnTo>
                <a:lnTo>
                  <a:pt x="1386636" y="660400"/>
                </a:lnTo>
                <a:lnTo>
                  <a:pt x="1363275" y="673100"/>
                </a:lnTo>
                <a:lnTo>
                  <a:pt x="1340149" y="698500"/>
                </a:lnTo>
                <a:lnTo>
                  <a:pt x="1321481" y="723900"/>
                </a:lnTo>
                <a:lnTo>
                  <a:pt x="1302701" y="736600"/>
                </a:lnTo>
                <a:lnTo>
                  <a:pt x="1283609" y="749300"/>
                </a:lnTo>
                <a:lnTo>
                  <a:pt x="1264006" y="774700"/>
                </a:lnTo>
                <a:lnTo>
                  <a:pt x="1231943" y="800100"/>
                </a:lnTo>
                <a:lnTo>
                  <a:pt x="1176690" y="850900"/>
                </a:lnTo>
                <a:lnTo>
                  <a:pt x="1152552" y="876300"/>
                </a:lnTo>
                <a:lnTo>
                  <a:pt x="1128553" y="889000"/>
                </a:lnTo>
                <a:lnTo>
                  <a:pt x="1104760" y="914400"/>
                </a:lnTo>
                <a:lnTo>
                  <a:pt x="1077635" y="939800"/>
                </a:lnTo>
                <a:lnTo>
                  <a:pt x="1050902" y="965200"/>
                </a:lnTo>
                <a:lnTo>
                  <a:pt x="1024734" y="1003300"/>
                </a:lnTo>
                <a:lnTo>
                  <a:pt x="999305" y="1028700"/>
                </a:lnTo>
                <a:lnTo>
                  <a:pt x="968781" y="1066800"/>
                </a:lnTo>
                <a:lnTo>
                  <a:pt x="938210" y="1092200"/>
                </a:lnTo>
                <a:lnTo>
                  <a:pt x="877493" y="1168400"/>
                </a:lnTo>
                <a:lnTo>
                  <a:pt x="868576" y="1181100"/>
                </a:lnTo>
                <a:lnTo>
                  <a:pt x="859356" y="1193800"/>
                </a:lnTo>
                <a:lnTo>
                  <a:pt x="849932" y="1193800"/>
                </a:lnTo>
                <a:lnTo>
                  <a:pt x="840407" y="1206500"/>
                </a:lnTo>
                <a:lnTo>
                  <a:pt x="813056" y="1244600"/>
                </a:lnTo>
                <a:lnTo>
                  <a:pt x="786537" y="1270000"/>
                </a:lnTo>
                <a:lnTo>
                  <a:pt x="760851" y="1295400"/>
                </a:lnTo>
                <a:lnTo>
                  <a:pt x="735996" y="1333500"/>
                </a:lnTo>
                <a:lnTo>
                  <a:pt x="717631" y="1358900"/>
                </a:lnTo>
                <a:lnTo>
                  <a:pt x="699346" y="1371600"/>
                </a:lnTo>
                <a:lnTo>
                  <a:pt x="681018" y="1397000"/>
                </a:lnTo>
                <a:lnTo>
                  <a:pt x="662522" y="1422400"/>
                </a:lnTo>
                <a:lnTo>
                  <a:pt x="657572" y="1435100"/>
                </a:lnTo>
                <a:lnTo>
                  <a:pt x="653628" y="1435100"/>
                </a:lnTo>
                <a:lnTo>
                  <a:pt x="647827" y="1447800"/>
                </a:lnTo>
                <a:lnTo>
                  <a:pt x="637850" y="1447800"/>
                </a:lnTo>
                <a:lnTo>
                  <a:pt x="635646" y="1460500"/>
                </a:lnTo>
                <a:lnTo>
                  <a:pt x="610422" y="1460500"/>
                </a:lnTo>
                <a:lnTo>
                  <a:pt x="599566" y="1485900"/>
                </a:lnTo>
                <a:lnTo>
                  <a:pt x="589231" y="1498600"/>
                </a:lnTo>
                <a:lnTo>
                  <a:pt x="579882" y="1511300"/>
                </a:lnTo>
                <a:lnTo>
                  <a:pt x="578129" y="1511300"/>
                </a:lnTo>
                <a:lnTo>
                  <a:pt x="576209" y="1524000"/>
                </a:lnTo>
                <a:lnTo>
                  <a:pt x="574120" y="1524000"/>
                </a:lnTo>
                <a:lnTo>
                  <a:pt x="555312" y="1549400"/>
                </a:lnTo>
                <a:lnTo>
                  <a:pt x="546043" y="1562100"/>
                </a:lnTo>
                <a:lnTo>
                  <a:pt x="537112" y="1574800"/>
                </a:lnTo>
                <a:lnTo>
                  <a:pt x="527636" y="1600200"/>
                </a:lnTo>
                <a:lnTo>
                  <a:pt x="508872" y="1625600"/>
                </a:lnTo>
                <a:lnTo>
                  <a:pt x="499331" y="1638300"/>
                </a:lnTo>
                <a:lnTo>
                  <a:pt x="485565" y="1663700"/>
                </a:lnTo>
                <a:lnTo>
                  <a:pt x="471686" y="1689100"/>
                </a:lnTo>
                <a:lnTo>
                  <a:pt x="458192" y="1714500"/>
                </a:lnTo>
                <a:lnTo>
                  <a:pt x="445579" y="1739900"/>
                </a:lnTo>
                <a:lnTo>
                  <a:pt x="439159" y="1739900"/>
                </a:lnTo>
                <a:lnTo>
                  <a:pt x="436182" y="1752600"/>
                </a:lnTo>
                <a:lnTo>
                  <a:pt x="421632" y="1765300"/>
                </a:lnTo>
                <a:lnTo>
                  <a:pt x="406966" y="1790700"/>
                </a:lnTo>
                <a:lnTo>
                  <a:pt x="393025" y="1816100"/>
                </a:lnTo>
                <a:lnTo>
                  <a:pt x="380651" y="1841500"/>
                </a:lnTo>
                <a:lnTo>
                  <a:pt x="376851" y="1854200"/>
                </a:lnTo>
                <a:lnTo>
                  <a:pt x="372652" y="1854200"/>
                </a:lnTo>
                <a:lnTo>
                  <a:pt x="368053" y="1866900"/>
                </a:lnTo>
                <a:close/>
              </a:path>
              <a:path w="2086610" h="3378200">
                <a:moveTo>
                  <a:pt x="1822566" y="673100"/>
                </a:moveTo>
                <a:lnTo>
                  <a:pt x="1847663" y="673100"/>
                </a:lnTo>
                <a:lnTo>
                  <a:pt x="1842829" y="660400"/>
                </a:lnTo>
                <a:lnTo>
                  <a:pt x="1828071" y="660400"/>
                </a:lnTo>
                <a:lnTo>
                  <a:pt x="1822566" y="673100"/>
                </a:lnTo>
                <a:close/>
              </a:path>
              <a:path w="2086610" h="3378200">
                <a:moveTo>
                  <a:pt x="1774080" y="685800"/>
                </a:moveTo>
                <a:lnTo>
                  <a:pt x="1845692" y="685800"/>
                </a:lnTo>
                <a:lnTo>
                  <a:pt x="1846580" y="673100"/>
                </a:lnTo>
                <a:lnTo>
                  <a:pt x="1790102" y="673100"/>
                </a:lnTo>
                <a:lnTo>
                  <a:pt x="1774080" y="685800"/>
                </a:lnTo>
                <a:close/>
              </a:path>
              <a:path w="2086610" h="3378200">
                <a:moveTo>
                  <a:pt x="714578" y="863600"/>
                </a:moveTo>
                <a:lnTo>
                  <a:pt x="728417" y="863600"/>
                </a:lnTo>
                <a:lnTo>
                  <a:pt x="740419" y="838200"/>
                </a:lnTo>
                <a:lnTo>
                  <a:pt x="752509" y="812800"/>
                </a:lnTo>
                <a:lnTo>
                  <a:pt x="758408" y="800100"/>
                </a:lnTo>
                <a:lnTo>
                  <a:pt x="764236" y="787400"/>
                </a:lnTo>
                <a:lnTo>
                  <a:pt x="770367" y="774700"/>
                </a:lnTo>
                <a:lnTo>
                  <a:pt x="777181" y="762000"/>
                </a:lnTo>
                <a:lnTo>
                  <a:pt x="788530" y="749300"/>
                </a:lnTo>
                <a:lnTo>
                  <a:pt x="799208" y="723900"/>
                </a:lnTo>
                <a:lnTo>
                  <a:pt x="809575" y="711200"/>
                </a:lnTo>
                <a:lnTo>
                  <a:pt x="819989" y="685800"/>
                </a:lnTo>
                <a:lnTo>
                  <a:pt x="822872" y="673100"/>
                </a:lnTo>
                <a:lnTo>
                  <a:pt x="809040" y="673100"/>
                </a:lnTo>
                <a:lnTo>
                  <a:pt x="805719" y="685800"/>
                </a:lnTo>
                <a:lnTo>
                  <a:pt x="796573" y="698500"/>
                </a:lnTo>
                <a:lnTo>
                  <a:pt x="787394" y="723900"/>
                </a:lnTo>
                <a:lnTo>
                  <a:pt x="777904" y="736600"/>
                </a:lnTo>
                <a:lnTo>
                  <a:pt x="767822" y="749300"/>
                </a:lnTo>
                <a:lnTo>
                  <a:pt x="760626" y="762000"/>
                </a:lnTo>
                <a:lnTo>
                  <a:pt x="754133" y="774700"/>
                </a:lnTo>
                <a:lnTo>
                  <a:pt x="747930" y="787400"/>
                </a:lnTo>
                <a:lnTo>
                  <a:pt x="741603" y="800100"/>
                </a:lnTo>
                <a:lnTo>
                  <a:pt x="735472" y="812800"/>
                </a:lnTo>
                <a:lnTo>
                  <a:pt x="729296" y="825500"/>
                </a:lnTo>
                <a:lnTo>
                  <a:pt x="723078" y="838200"/>
                </a:lnTo>
                <a:lnTo>
                  <a:pt x="716815" y="850900"/>
                </a:lnTo>
                <a:lnTo>
                  <a:pt x="714578" y="863600"/>
                </a:lnTo>
                <a:close/>
              </a:path>
              <a:path w="2086610" h="3378200">
                <a:moveTo>
                  <a:pt x="1816058" y="698500"/>
                </a:moveTo>
                <a:lnTo>
                  <a:pt x="1834481" y="698500"/>
                </a:lnTo>
                <a:lnTo>
                  <a:pt x="1841476" y="685800"/>
                </a:lnTo>
                <a:lnTo>
                  <a:pt x="1815721" y="685800"/>
                </a:lnTo>
                <a:lnTo>
                  <a:pt x="1816058" y="698500"/>
                </a:lnTo>
                <a:close/>
              </a:path>
              <a:path w="2086610" h="3378200">
                <a:moveTo>
                  <a:pt x="128441" y="2311400"/>
                </a:moveTo>
                <a:lnTo>
                  <a:pt x="145882" y="2311400"/>
                </a:lnTo>
                <a:lnTo>
                  <a:pt x="148564" y="2298700"/>
                </a:lnTo>
                <a:lnTo>
                  <a:pt x="152173" y="2298700"/>
                </a:lnTo>
                <a:lnTo>
                  <a:pt x="156709" y="2286000"/>
                </a:lnTo>
                <a:lnTo>
                  <a:pt x="170796" y="2273300"/>
                </a:lnTo>
                <a:lnTo>
                  <a:pt x="184572" y="2247900"/>
                </a:lnTo>
                <a:lnTo>
                  <a:pt x="198202" y="2235200"/>
                </a:lnTo>
                <a:lnTo>
                  <a:pt x="244231" y="2171700"/>
                </a:lnTo>
                <a:lnTo>
                  <a:pt x="260677" y="2146300"/>
                </a:lnTo>
                <a:lnTo>
                  <a:pt x="277594" y="2133600"/>
                </a:lnTo>
                <a:lnTo>
                  <a:pt x="311132" y="2095500"/>
                </a:lnTo>
                <a:lnTo>
                  <a:pt x="344606" y="2044700"/>
                </a:lnTo>
                <a:lnTo>
                  <a:pt x="411952" y="1968500"/>
                </a:lnTo>
                <a:lnTo>
                  <a:pt x="446121" y="1930400"/>
                </a:lnTo>
                <a:lnTo>
                  <a:pt x="506445" y="1854200"/>
                </a:lnTo>
                <a:lnTo>
                  <a:pt x="526943" y="1828800"/>
                </a:lnTo>
                <a:lnTo>
                  <a:pt x="549823" y="1803400"/>
                </a:lnTo>
                <a:lnTo>
                  <a:pt x="617548" y="1727200"/>
                </a:lnTo>
                <a:lnTo>
                  <a:pt x="654113" y="1676400"/>
                </a:lnTo>
                <a:lnTo>
                  <a:pt x="691032" y="1638300"/>
                </a:lnTo>
                <a:lnTo>
                  <a:pt x="728604" y="1600200"/>
                </a:lnTo>
                <a:lnTo>
                  <a:pt x="767126" y="1562100"/>
                </a:lnTo>
                <a:lnTo>
                  <a:pt x="795345" y="1524000"/>
                </a:lnTo>
                <a:lnTo>
                  <a:pt x="851101" y="1473200"/>
                </a:lnTo>
                <a:lnTo>
                  <a:pt x="878885" y="1435100"/>
                </a:lnTo>
                <a:lnTo>
                  <a:pt x="911969" y="1397000"/>
                </a:lnTo>
                <a:lnTo>
                  <a:pt x="945321" y="1371600"/>
                </a:lnTo>
                <a:lnTo>
                  <a:pt x="979195" y="1333500"/>
                </a:lnTo>
                <a:lnTo>
                  <a:pt x="1013846" y="1295400"/>
                </a:lnTo>
                <a:lnTo>
                  <a:pt x="1218153" y="1104900"/>
                </a:lnTo>
                <a:lnTo>
                  <a:pt x="1232219" y="1092200"/>
                </a:lnTo>
                <a:lnTo>
                  <a:pt x="1359832" y="990600"/>
                </a:lnTo>
                <a:lnTo>
                  <a:pt x="1397324" y="952500"/>
                </a:lnTo>
                <a:lnTo>
                  <a:pt x="1435529" y="927100"/>
                </a:lnTo>
                <a:lnTo>
                  <a:pt x="1474448" y="901700"/>
                </a:lnTo>
                <a:lnTo>
                  <a:pt x="1514082" y="876300"/>
                </a:lnTo>
                <a:lnTo>
                  <a:pt x="1554430" y="838200"/>
                </a:lnTo>
                <a:lnTo>
                  <a:pt x="1595492" y="812800"/>
                </a:lnTo>
                <a:lnTo>
                  <a:pt x="1683274" y="762000"/>
                </a:lnTo>
                <a:lnTo>
                  <a:pt x="1699171" y="762000"/>
                </a:lnTo>
                <a:lnTo>
                  <a:pt x="1763128" y="711200"/>
                </a:lnTo>
                <a:lnTo>
                  <a:pt x="1779447" y="711200"/>
                </a:lnTo>
                <a:lnTo>
                  <a:pt x="1795998" y="698500"/>
                </a:lnTo>
                <a:lnTo>
                  <a:pt x="1812782" y="685800"/>
                </a:lnTo>
                <a:lnTo>
                  <a:pt x="1758450" y="685800"/>
                </a:lnTo>
                <a:lnTo>
                  <a:pt x="1681070" y="723900"/>
                </a:lnTo>
                <a:lnTo>
                  <a:pt x="1705742" y="723900"/>
                </a:lnTo>
                <a:lnTo>
                  <a:pt x="1707173" y="736600"/>
                </a:lnTo>
                <a:lnTo>
                  <a:pt x="1699035" y="736600"/>
                </a:lnTo>
                <a:lnTo>
                  <a:pt x="1694411" y="749300"/>
                </a:lnTo>
                <a:lnTo>
                  <a:pt x="1662513" y="762000"/>
                </a:lnTo>
                <a:lnTo>
                  <a:pt x="1630295" y="787400"/>
                </a:lnTo>
                <a:lnTo>
                  <a:pt x="1590670" y="800100"/>
                </a:lnTo>
                <a:lnTo>
                  <a:pt x="1513116" y="850900"/>
                </a:lnTo>
                <a:lnTo>
                  <a:pt x="1475187" y="876300"/>
                </a:lnTo>
                <a:lnTo>
                  <a:pt x="1436567" y="914400"/>
                </a:lnTo>
                <a:lnTo>
                  <a:pt x="1398687" y="939800"/>
                </a:lnTo>
                <a:lnTo>
                  <a:pt x="1361488" y="965200"/>
                </a:lnTo>
                <a:lnTo>
                  <a:pt x="1324913" y="1003300"/>
                </a:lnTo>
                <a:lnTo>
                  <a:pt x="1262421" y="1054100"/>
                </a:lnTo>
                <a:lnTo>
                  <a:pt x="1211667" y="1092200"/>
                </a:lnTo>
                <a:lnTo>
                  <a:pt x="1195211" y="1104900"/>
                </a:lnTo>
                <a:lnTo>
                  <a:pt x="1123366" y="1181100"/>
                </a:lnTo>
                <a:lnTo>
                  <a:pt x="1087576" y="1206500"/>
                </a:lnTo>
                <a:lnTo>
                  <a:pt x="1051666" y="1244600"/>
                </a:lnTo>
                <a:lnTo>
                  <a:pt x="1015191" y="1282700"/>
                </a:lnTo>
                <a:lnTo>
                  <a:pt x="979243" y="1308100"/>
                </a:lnTo>
                <a:lnTo>
                  <a:pt x="943821" y="1346200"/>
                </a:lnTo>
                <a:lnTo>
                  <a:pt x="908924" y="1384300"/>
                </a:lnTo>
                <a:lnTo>
                  <a:pt x="874554" y="1422400"/>
                </a:lnTo>
                <a:lnTo>
                  <a:pt x="843434" y="1460500"/>
                </a:lnTo>
                <a:lnTo>
                  <a:pt x="812139" y="1485900"/>
                </a:lnTo>
                <a:lnTo>
                  <a:pt x="749029" y="1562100"/>
                </a:lnTo>
                <a:lnTo>
                  <a:pt x="723302" y="1587500"/>
                </a:lnTo>
                <a:lnTo>
                  <a:pt x="697916" y="1612900"/>
                </a:lnTo>
                <a:lnTo>
                  <a:pt x="673037" y="1638300"/>
                </a:lnTo>
                <a:lnTo>
                  <a:pt x="648833" y="1663700"/>
                </a:lnTo>
                <a:lnTo>
                  <a:pt x="627563" y="1689100"/>
                </a:lnTo>
                <a:lnTo>
                  <a:pt x="605995" y="1714500"/>
                </a:lnTo>
                <a:lnTo>
                  <a:pt x="562404" y="1765300"/>
                </a:lnTo>
                <a:lnTo>
                  <a:pt x="525724" y="1816100"/>
                </a:lnTo>
                <a:lnTo>
                  <a:pt x="489534" y="1854200"/>
                </a:lnTo>
                <a:lnTo>
                  <a:pt x="417621" y="1943100"/>
                </a:lnTo>
                <a:lnTo>
                  <a:pt x="387833" y="1981200"/>
                </a:lnTo>
                <a:lnTo>
                  <a:pt x="358213" y="2006600"/>
                </a:lnTo>
                <a:lnTo>
                  <a:pt x="299095" y="2082800"/>
                </a:lnTo>
                <a:lnTo>
                  <a:pt x="272473" y="2120900"/>
                </a:lnTo>
                <a:lnTo>
                  <a:pt x="246319" y="2146300"/>
                </a:lnTo>
                <a:lnTo>
                  <a:pt x="220634" y="2184400"/>
                </a:lnTo>
                <a:lnTo>
                  <a:pt x="195419" y="2222500"/>
                </a:lnTo>
                <a:lnTo>
                  <a:pt x="179247" y="2235200"/>
                </a:lnTo>
                <a:lnTo>
                  <a:pt x="162742" y="2260600"/>
                </a:lnTo>
                <a:lnTo>
                  <a:pt x="128441" y="2311400"/>
                </a:lnTo>
                <a:close/>
              </a:path>
              <a:path w="2086610" h="3378200">
                <a:moveTo>
                  <a:pt x="666875" y="1054100"/>
                </a:moveTo>
                <a:lnTo>
                  <a:pt x="681857" y="1054100"/>
                </a:lnTo>
                <a:lnTo>
                  <a:pt x="687257" y="1041400"/>
                </a:lnTo>
                <a:lnTo>
                  <a:pt x="692408" y="1028700"/>
                </a:lnTo>
                <a:lnTo>
                  <a:pt x="697311" y="1016000"/>
                </a:lnTo>
                <a:lnTo>
                  <a:pt x="701966" y="1016000"/>
                </a:lnTo>
                <a:lnTo>
                  <a:pt x="734160" y="939800"/>
                </a:lnTo>
                <a:lnTo>
                  <a:pt x="745007" y="927100"/>
                </a:lnTo>
                <a:lnTo>
                  <a:pt x="752130" y="914400"/>
                </a:lnTo>
                <a:lnTo>
                  <a:pt x="759358" y="889000"/>
                </a:lnTo>
                <a:lnTo>
                  <a:pt x="766884" y="876300"/>
                </a:lnTo>
                <a:lnTo>
                  <a:pt x="774899" y="863600"/>
                </a:lnTo>
                <a:lnTo>
                  <a:pt x="780687" y="850900"/>
                </a:lnTo>
                <a:lnTo>
                  <a:pt x="786200" y="850900"/>
                </a:lnTo>
                <a:lnTo>
                  <a:pt x="791438" y="838200"/>
                </a:lnTo>
                <a:lnTo>
                  <a:pt x="796400" y="825500"/>
                </a:lnTo>
                <a:lnTo>
                  <a:pt x="812196" y="800100"/>
                </a:lnTo>
                <a:lnTo>
                  <a:pt x="829637" y="762000"/>
                </a:lnTo>
                <a:lnTo>
                  <a:pt x="847311" y="736600"/>
                </a:lnTo>
                <a:lnTo>
                  <a:pt x="863803" y="711200"/>
                </a:lnTo>
                <a:lnTo>
                  <a:pt x="864792" y="698500"/>
                </a:lnTo>
                <a:lnTo>
                  <a:pt x="867477" y="698500"/>
                </a:lnTo>
                <a:lnTo>
                  <a:pt x="874589" y="685800"/>
                </a:lnTo>
                <a:lnTo>
                  <a:pt x="859627" y="685800"/>
                </a:lnTo>
                <a:lnTo>
                  <a:pt x="853615" y="698500"/>
                </a:lnTo>
                <a:lnTo>
                  <a:pt x="847929" y="711200"/>
                </a:lnTo>
                <a:lnTo>
                  <a:pt x="842475" y="723900"/>
                </a:lnTo>
                <a:lnTo>
                  <a:pt x="837159" y="723900"/>
                </a:lnTo>
                <a:lnTo>
                  <a:pt x="833240" y="736600"/>
                </a:lnTo>
                <a:lnTo>
                  <a:pt x="829440" y="749300"/>
                </a:lnTo>
                <a:lnTo>
                  <a:pt x="825429" y="749300"/>
                </a:lnTo>
                <a:lnTo>
                  <a:pt x="820879" y="762000"/>
                </a:lnTo>
                <a:lnTo>
                  <a:pt x="810611" y="774700"/>
                </a:lnTo>
                <a:lnTo>
                  <a:pt x="801437" y="787400"/>
                </a:lnTo>
                <a:lnTo>
                  <a:pt x="792916" y="812800"/>
                </a:lnTo>
                <a:lnTo>
                  <a:pt x="784606" y="825500"/>
                </a:lnTo>
                <a:lnTo>
                  <a:pt x="780269" y="838200"/>
                </a:lnTo>
                <a:lnTo>
                  <a:pt x="775633" y="838200"/>
                </a:lnTo>
                <a:lnTo>
                  <a:pt x="770698" y="850900"/>
                </a:lnTo>
                <a:lnTo>
                  <a:pt x="765464" y="863600"/>
                </a:lnTo>
                <a:lnTo>
                  <a:pt x="740355" y="901700"/>
                </a:lnTo>
                <a:lnTo>
                  <a:pt x="711697" y="965200"/>
                </a:lnTo>
                <a:lnTo>
                  <a:pt x="700941" y="990600"/>
                </a:lnTo>
                <a:lnTo>
                  <a:pt x="690095" y="1003300"/>
                </a:lnTo>
                <a:lnTo>
                  <a:pt x="686024" y="1016000"/>
                </a:lnTo>
                <a:lnTo>
                  <a:pt x="681658" y="1028700"/>
                </a:lnTo>
                <a:lnTo>
                  <a:pt x="676995" y="1028700"/>
                </a:lnTo>
                <a:lnTo>
                  <a:pt x="672035" y="1041400"/>
                </a:lnTo>
                <a:lnTo>
                  <a:pt x="666875" y="1054100"/>
                </a:lnTo>
                <a:close/>
              </a:path>
              <a:path w="2086610" h="3378200">
                <a:moveTo>
                  <a:pt x="0" y="1892300"/>
                </a:moveTo>
                <a:lnTo>
                  <a:pt x="2023" y="1866900"/>
                </a:lnTo>
                <a:lnTo>
                  <a:pt x="5391" y="1803400"/>
                </a:lnTo>
                <a:lnTo>
                  <a:pt x="7179" y="1778000"/>
                </a:lnTo>
                <a:lnTo>
                  <a:pt x="10481" y="1714500"/>
                </a:lnTo>
                <a:lnTo>
                  <a:pt x="12313" y="1689100"/>
                </a:lnTo>
                <a:lnTo>
                  <a:pt x="15554" y="1638300"/>
                </a:lnTo>
                <a:lnTo>
                  <a:pt x="18408" y="1587500"/>
                </a:lnTo>
                <a:lnTo>
                  <a:pt x="20486" y="1536700"/>
                </a:lnTo>
                <a:lnTo>
                  <a:pt x="21626" y="1473200"/>
                </a:lnTo>
                <a:lnTo>
                  <a:pt x="22130" y="1447800"/>
                </a:lnTo>
                <a:lnTo>
                  <a:pt x="22918" y="1435100"/>
                </a:lnTo>
                <a:lnTo>
                  <a:pt x="23991" y="1409700"/>
                </a:lnTo>
                <a:lnTo>
                  <a:pt x="26676" y="1358900"/>
                </a:lnTo>
                <a:lnTo>
                  <a:pt x="28211" y="1308100"/>
                </a:lnTo>
                <a:lnTo>
                  <a:pt x="28607" y="1270000"/>
                </a:lnTo>
                <a:lnTo>
                  <a:pt x="28654" y="1244600"/>
                </a:lnTo>
                <a:lnTo>
                  <a:pt x="28400" y="1206500"/>
                </a:lnTo>
                <a:lnTo>
                  <a:pt x="27535" y="1155700"/>
                </a:lnTo>
                <a:lnTo>
                  <a:pt x="26408" y="1104900"/>
                </a:lnTo>
                <a:lnTo>
                  <a:pt x="25137" y="1054100"/>
                </a:lnTo>
                <a:lnTo>
                  <a:pt x="23837" y="1003300"/>
                </a:lnTo>
                <a:lnTo>
                  <a:pt x="23420" y="990600"/>
                </a:lnTo>
                <a:lnTo>
                  <a:pt x="22764" y="990600"/>
                </a:lnTo>
                <a:lnTo>
                  <a:pt x="21168" y="965200"/>
                </a:lnTo>
                <a:lnTo>
                  <a:pt x="19820" y="952500"/>
                </a:lnTo>
                <a:lnTo>
                  <a:pt x="16948" y="914400"/>
                </a:lnTo>
                <a:lnTo>
                  <a:pt x="15600" y="889000"/>
                </a:lnTo>
                <a:lnTo>
                  <a:pt x="14171" y="876300"/>
                </a:lnTo>
                <a:lnTo>
                  <a:pt x="10109" y="812800"/>
                </a:lnTo>
                <a:lnTo>
                  <a:pt x="8881" y="800100"/>
                </a:lnTo>
                <a:lnTo>
                  <a:pt x="7624" y="774700"/>
                </a:lnTo>
                <a:lnTo>
                  <a:pt x="6324" y="762000"/>
                </a:lnTo>
                <a:lnTo>
                  <a:pt x="3364" y="723900"/>
                </a:lnTo>
                <a:lnTo>
                  <a:pt x="1548" y="698500"/>
                </a:lnTo>
                <a:lnTo>
                  <a:pt x="0" y="685800"/>
                </a:lnTo>
                <a:lnTo>
                  <a:pt x="0" y="863600"/>
                </a:lnTo>
                <a:lnTo>
                  <a:pt x="2645" y="901700"/>
                </a:lnTo>
                <a:lnTo>
                  <a:pt x="4919" y="927100"/>
                </a:lnTo>
                <a:lnTo>
                  <a:pt x="7411" y="965200"/>
                </a:lnTo>
                <a:lnTo>
                  <a:pt x="9540" y="990600"/>
                </a:lnTo>
                <a:lnTo>
                  <a:pt x="10727" y="1016000"/>
                </a:lnTo>
                <a:lnTo>
                  <a:pt x="11670" y="1079500"/>
                </a:lnTo>
                <a:lnTo>
                  <a:pt x="12675" y="1130300"/>
                </a:lnTo>
                <a:lnTo>
                  <a:pt x="13789" y="1181100"/>
                </a:lnTo>
                <a:lnTo>
                  <a:pt x="15058" y="1231900"/>
                </a:lnTo>
                <a:lnTo>
                  <a:pt x="15417" y="1270000"/>
                </a:lnTo>
                <a:lnTo>
                  <a:pt x="14971" y="1308100"/>
                </a:lnTo>
                <a:lnTo>
                  <a:pt x="13873" y="1346200"/>
                </a:lnTo>
                <a:lnTo>
                  <a:pt x="11237" y="1409700"/>
                </a:lnTo>
                <a:lnTo>
                  <a:pt x="10360" y="1435100"/>
                </a:lnTo>
                <a:lnTo>
                  <a:pt x="9598" y="1447800"/>
                </a:lnTo>
                <a:lnTo>
                  <a:pt x="7551" y="1524000"/>
                </a:lnTo>
                <a:lnTo>
                  <a:pt x="5874" y="1562100"/>
                </a:lnTo>
                <a:lnTo>
                  <a:pt x="3877" y="1600200"/>
                </a:lnTo>
                <a:lnTo>
                  <a:pt x="0" y="1663700"/>
                </a:lnTo>
                <a:lnTo>
                  <a:pt x="0" y="1892300"/>
                </a:lnTo>
                <a:close/>
              </a:path>
              <a:path w="2086610" h="3378200">
                <a:moveTo>
                  <a:pt x="1729292" y="774700"/>
                </a:moveTo>
                <a:lnTo>
                  <a:pt x="1744704" y="774700"/>
                </a:lnTo>
                <a:lnTo>
                  <a:pt x="1753384" y="762000"/>
                </a:lnTo>
                <a:lnTo>
                  <a:pt x="1767909" y="749300"/>
                </a:lnTo>
                <a:lnTo>
                  <a:pt x="1782310" y="749300"/>
                </a:lnTo>
                <a:lnTo>
                  <a:pt x="1811119" y="723900"/>
                </a:lnTo>
                <a:lnTo>
                  <a:pt x="1819303" y="711200"/>
                </a:lnTo>
                <a:lnTo>
                  <a:pt x="1827090" y="698500"/>
                </a:lnTo>
                <a:lnTo>
                  <a:pt x="1811372" y="698500"/>
                </a:lnTo>
                <a:lnTo>
                  <a:pt x="1808761" y="711200"/>
                </a:lnTo>
                <a:lnTo>
                  <a:pt x="1749219" y="749300"/>
                </a:lnTo>
                <a:lnTo>
                  <a:pt x="1729292" y="774700"/>
                </a:lnTo>
                <a:close/>
              </a:path>
              <a:path w="2086610" h="3378200">
                <a:moveTo>
                  <a:pt x="731008" y="1511300"/>
                </a:moveTo>
                <a:lnTo>
                  <a:pt x="741376" y="1498600"/>
                </a:lnTo>
                <a:lnTo>
                  <a:pt x="750609" y="1485900"/>
                </a:lnTo>
                <a:lnTo>
                  <a:pt x="759052" y="1473200"/>
                </a:lnTo>
                <a:lnTo>
                  <a:pt x="767049" y="1460500"/>
                </a:lnTo>
                <a:lnTo>
                  <a:pt x="782743" y="1447800"/>
                </a:lnTo>
                <a:lnTo>
                  <a:pt x="798865" y="1422400"/>
                </a:lnTo>
                <a:lnTo>
                  <a:pt x="815263" y="1397000"/>
                </a:lnTo>
                <a:lnTo>
                  <a:pt x="831784" y="1384300"/>
                </a:lnTo>
                <a:lnTo>
                  <a:pt x="840422" y="1371600"/>
                </a:lnTo>
                <a:lnTo>
                  <a:pt x="849625" y="1358900"/>
                </a:lnTo>
                <a:lnTo>
                  <a:pt x="859390" y="1346200"/>
                </a:lnTo>
                <a:lnTo>
                  <a:pt x="869720" y="1346200"/>
                </a:lnTo>
                <a:lnTo>
                  <a:pt x="878890" y="1333500"/>
                </a:lnTo>
                <a:lnTo>
                  <a:pt x="887832" y="1333500"/>
                </a:lnTo>
                <a:lnTo>
                  <a:pt x="896622" y="1320800"/>
                </a:lnTo>
                <a:lnTo>
                  <a:pt x="905336" y="1308100"/>
                </a:lnTo>
                <a:lnTo>
                  <a:pt x="963139" y="1257300"/>
                </a:lnTo>
                <a:lnTo>
                  <a:pt x="992584" y="1231900"/>
                </a:lnTo>
                <a:lnTo>
                  <a:pt x="1022856" y="1206500"/>
                </a:lnTo>
                <a:lnTo>
                  <a:pt x="1029082" y="1206500"/>
                </a:lnTo>
                <a:lnTo>
                  <a:pt x="1034728" y="1193800"/>
                </a:lnTo>
                <a:lnTo>
                  <a:pt x="1040683" y="1193800"/>
                </a:lnTo>
                <a:lnTo>
                  <a:pt x="1084908" y="1155700"/>
                </a:lnTo>
                <a:lnTo>
                  <a:pt x="1107163" y="1130300"/>
                </a:lnTo>
                <a:lnTo>
                  <a:pt x="1129626" y="1117600"/>
                </a:lnTo>
                <a:lnTo>
                  <a:pt x="1179260" y="1066800"/>
                </a:lnTo>
                <a:lnTo>
                  <a:pt x="1204225" y="1054100"/>
                </a:lnTo>
                <a:lnTo>
                  <a:pt x="1229125" y="1028700"/>
                </a:lnTo>
                <a:lnTo>
                  <a:pt x="1256084" y="1003300"/>
                </a:lnTo>
                <a:lnTo>
                  <a:pt x="1283400" y="990600"/>
                </a:lnTo>
                <a:lnTo>
                  <a:pt x="1311073" y="965200"/>
                </a:lnTo>
                <a:lnTo>
                  <a:pt x="1339105" y="939800"/>
                </a:lnTo>
                <a:lnTo>
                  <a:pt x="1375193" y="914400"/>
                </a:lnTo>
                <a:lnTo>
                  <a:pt x="1411825" y="889000"/>
                </a:lnTo>
                <a:lnTo>
                  <a:pt x="1448834" y="876300"/>
                </a:lnTo>
                <a:lnTo>
                  <a:pt x="1486054" y="850900"/>
                </a:lnTo>
                <a:lnTo>
                  <a:pt x="1503318" y="838200"/>
                </a:lnTo>
                <a:lnTo>
                  <a:pt x="1555932" y="800100"/>
                </a:lnTo>
                <a:lnTo>
                  <a:pt x="1646117" y="762000"/>
                </a:lnTo>
                <a:lnTo>
                  <a:pt x="1676584" y="736600"/>
                </a:lnTo>
                <a:lnTo>
                  <a:pt x="1697797" y="736600"/>
                </a:lnTo>
                <a:lnTo>
                  <a:pt x="1705007" y="723900"/>
                </a:lnTo>
                <a:lnTo>
                  <a:pt x="1681070" y="723900"/>
                </a:lnTo>
                <a:lnTo>
                  <a:pt x="1642619" y="749300"/>
                </a:lnTo>
                <a:lnTo>
                  <a:pt x="1604618" y="762000"/>
                </a:lnTo>
                <a:lnTo>
                  <a:pt x="1566469" y="787400"/>
                </a:lnTo>
                <a:lnTo>
                  <a:pt x="1528874" y="800100"/>
                </a:lnTo>
                <a:lnTo>
                  <a:pt x="1491834" y="825500"/>
                </a:lnTo>
                <a:lnTo>
                  <a:pt x="1455349" y="850900"/>
                </a:lnTo>
                <a:lnTo>
                  <a:pt x="1431250" y="863600"/>
                </a:lnTo>
                <a:lnTo>
                  <a:pt x="1407078" y="889000"/>
                </a:lnTo>
                <a:lnTo>
                  <a:pt x="1359097" y="914400"/>
                </a:lnTo>
                <a:lnTo>
                  <a:pt x="1325875" y="939800"/>
                </a:lnTo>
                <a:lnTo>
                  <a:pt x="1293145" y="965200"/>
                </a:lnTo>
                <a:lnTo>
                  <a:pt x="1260908" y="990600"/>
                </a:lnTo>
                <a:lnTo>
                  <a:pt x="1229164" y="1016000"/>
                </a:lnTo>
                <a:lnTo>
                  <a:pt x="1105920" y="1117600"/>
                </a:lnTo>
                <a:lnTo>
                  <a:pt x="1081543" y="1143000"/>
                </a:lnTo>
                <a:lnTo>
                  <a:pt x="1069512" y="1143000"/>
                </a:lnTo>
                <a:lnTo>
                  <a:pt x="1057427" y="1155700"/>
                </a:lnTo>
                <a:lnTo>
                  <a:pt x="1040763" y="1168400"/>
                </a:lnTo>
                <a:lnTo>
                  <a:pt x="1007448" y="1206500"/>
                </a:lnTo>
                <a:lnTo>
                  <a:pt x="981187" y="1231900"/>
                </a:lnTo>
                <a:lnTo>
                  <a:pt x="962008" y="1244600"/>
                </a:lnTo>
                <a:lnTo>
                  <a:pt x="952398" y="1257300"/>
                </a:lnTo>
                <a:lnTo>
                  <a:pt x="939815" y="1257300"/>
                </a:lnTo>
                <a:lnTo>
                  <a:pt x="933109" y="1270000"/>
                </a:lnTo>
                <a:lnTo>
                  <a:pt x="907124" y="1270000"/>
                </a:lnTo>
                <a:lnTo>
                  <a:pt x="860942" y="1320800"/>
                </a:lnTo>
                <a:lnTo>
                  <a:pt x="850173" y="1333500"/>
                </a:lnTo>
                <a:lnTo>
                  <a:pt x="829085" y="1358900"/>
                </a:lnTo>
                <a:lnTo>
                  <a:pt x="818404" y="1384300"/>
                </a:lnTo>
                <a:lnTo>
                  <a:pt x="800699" y="1397000"/>
                </a:lnTo>
                <a:lnTo>
                  <a:pt x="783349" y="1422400"/>
                </a:lnTo>
                <a:lnTo>
                  <a:pt x="766405" y="1447800"/>
                </a:lnTo>
                <a:lnTo>
                  <a:pt x="749918" y="1460500"/>
                </a:lnTo>
                <a:lnTo>
                  <a:pt x="744874" y="1473200"/>
                </a:lnTo>
                <a:lnTo>
                  <a:pt x="740041" y="1485900"/>
                </a:lnTo>
                <a:lnTo>
                  <a:pt x="735419" y="1485900"/>
                </a:lnTo>
                <a:lnTo>
                  <a:pt x="731008" y="1498600"/>
                </a:lnTo>
                <a:lnTo>
                  <a:pt x="731008" y="1511300"/>
                </a:lnTo>
                <a:close/>
              </a:path>
              <a:path w="2086610" h="3378200">
                <a:moveTo>
                  <a:pt x="734196" y="749300"/>
                </a:moveTo>
                <a:lnTo>
                  <a:pt x="747400" y="749300"/>
                </a:lnTo>
                <a:lnTo>
                  <a:pt x="748573" y="736600"/>
                </a:lnTo>
                <a:lnTo>
                  <a:pt x="735291" y="736600"/>
                </a:lnTo>
                <a:lnTo>
                  <a:pt x="734196" y="749300"/>
                </a:lnTo>
                <a:close/>
              </a:path>
              <a:path w="2086610" h="3378200">
                <a:moveTo>
                  <a:pt x="715875" y="800100"/>
                </a:moveTo>
                <a:lnTo>
                  <a:pt x="729964" y="800100"/>
                </a:lnTo>
                <a:lnTo>
                  <a:pt x="739312" y="774700"/>
                </a:lnTo>
                <a:lnTo>
                  <a:pt x="743472" y="762000"/>
                </a:lnTo>
                <a:lnTo>
                  <a:pt x="746631" y="749300"/>
                </a:lnTo>
                <a:lnTo>
                  <a:pt x="733483" y="749300"/>
                </a:lnTo>
                <a:lnTo>
                  <a:pt x="730767" y="762000"/>
                </a:lnTo>
                <a:lnTo>
                  <a:pt x="727156" y="762000"/>
                </a:lnTo>
                <a:lnTo>
                  <a:pt x="719059" y="787400"/>
                </a:lnTo>
                <a:lnTo>
                  <a:pt x="715875" y="800100"/>
                </a:lnTo>
                <a:close/>
              </a:path>
              <a:path w="2086610" h="3378200">
                <a:moveTo>
                  <a:pt x="1575886" y="876300"/>
                </a:moveTo>
                <a:lnTo>
                  <a:pt x="1592321" y="876300"/>
                </a:lnTo>
                <a:lnTo>
                  <a:pt x="1623364" y="850900"/>
                </a:lnTo>
                <a:lnTo>
                  <a:pt x="1654469" y="838200"/>
                </a:lnTo>
                <a:lnTo>
                  <a:pt x="1717459" y="787400"/>
                </a:lnTo>
                <a:lnTo>
                  <a:pt x="1726742" y="787400"/>
                </a:lnTo>
                <a:lnTo>
                  <a:pt x="1735823" y="774700"/>
                </a:lnTo>
                <a:lnTo>
                  <a:pt x="1716530" y="774700"/>
                </a:lnTo>
                <a:lnTo>
                  <a:pt x="1709686" y="787400"/>
                </a:lnTo>
                <a:lnTo>
                  <a:pt x="1675696" y="800100"/>
                </a:lnTo>
                <a:lnTo>
                  <a:pt x="1575886" y="876300"/>
                </a:lnTo>
                <a:close/>
              </a:path>
              <a:path w="2086610" h="3378200">
                <a:moveTo>
                  <a:pt x="697674" y="850900"/>
                </a:moveTo>
                <a:lnTo>
                  <a:pt x="714714" y="850900"/>
                </a:lnTo>
                <a:lnTo>
                  <a:pt x="717990" y="838200"/>
                </a:lnTo>
                <a:lnTo>
                  <a:pt x="720843" y="825500"/>
                </a:lnTo>
                <a:lnTo>
                  <a:pt x="724912" y="812800"/>
                </a:lnTo>
                <a:lnTo>
                  <a:pt x="727142" y="800100"/>
                </a:lnTo>
                <a:lnTo>
                  <a:pt x="713232" y="800100"/>
                </a:lnTo>
                <a:lnTo>
                  <a:pt x="711131" y="812800"/>
                </a:lnTo>
                <a:lnTo>
                  <a:pt x="708387" y="825500"/>
                </a:lnTo>
                <a:lnTo>
                  <a:pt x="705229" y="825500"/>
                </a:lnTo>
                <a:lnTo>
                  <a:pt x="701658" y="838200"/>
                </a:lnTo>
                <a:lnTo>
                  <a:pt x="697674" y="850900"/>
                </a:lnTo>
                <a:close/>
              </a:path>
              <a:path w="2086610" h="3378200">
                <a:moveTo>
                  <a:pt x="270479" y="1587500"/>
                </a:moveTo>
                <a:lnTo>
                  <a:pt x="272799" y="1587500"/>
                </a:lnTo>
                <a:lnTo>
                  <a:pt x="280041" y="1574800"/>
                </a:lnTo>
                <a:lnTo>
                  <a:pt x="286169" y="1562100"/>
                </a:lnTo>
                <a:lnTo>
                  <a:pt x="291181" y="1549400"/>
                </a:lnTo>
                <a:lnTo>
                  <a:pt x="294648" y="1536700"/>
                </a:lnTo>
                <a:lnTo>
                  <a:pt x="296069" y="1524000"/>
                </a:lnTo>
                <a:lnTo>
                  <a:pt x="298131" y="1524000"/>
                </a:lnTo>
                <a:lnTo>
                  <a:pt x="300835" y="1511300"/>
                </a:lnTo>
                <a:lnTo>
                  <a:pt x="303439" y="1511300"/>
                </a:lnTo>
                <a:lnTo>
                  <a:pt x="305713" y="1498600"/>
                </a:lnTo>
                <a:lnTo>
                  <a:pt x="307877" y="1498600"/>
                </a:lnTo>
                <a:lnTo>
                  <a:pt x="310155" y="1485900"/>
                </a:lnTo>
                <a:lnTo>
                  <a:pt x="316091" y="1460500"/>
                </a:lnTo>
                <a:lnTo>
                  <a:pt x="321654" y="1447800"/>
                </a:lnTo>
                <a:lnTo>
                  <a:pt x="327616" y="1422400"/>
                </a:lnTo>
                <a:lnTo>
                  <a:pt x="340098" y="1397000"/>
                </a:lnTo>
                <a:lnTo>
                  <a:pt x="344975" y="1384300"/>
                </a:lnTo>
                <a:lnTo>
                  <a:pt x="349379" y="1358900"/>
                </a:lnTo>
                <a:lnTo>
                  <a:pt x="353311" y="1346200"/>
                </a:lnTo>
                <a:lnTo>
                  <a:pt x="358481" y="1333500"/>
                </a:lnTo>
                <a:lnTo>
                  <a:pt x="363694" y="1308100"/>
                </a:lnTo>
                <a:lnTo>
                  <a:pt x="369343" y="1295400"/>
                </a:lnTo>
                <a:lnTo>
                  <a:pt x="375818" y="1270000"/>
                </a:lnTo>
                <a:lnTo>
                  <a:pt x="378215" y="1270000"/>
                </a:lnTo>
                <a:lnTo>
                  <a:pt x="382082" y="1257300"/>
                </a:lnTo>
                <a:lnTo>
                  <a:pt x="386540" y="1244600"/>
                </a:lnTo>
                <a:lnTo>
                  <a:pt x="390947" y="1219200"/>
                </a:lnTo>
                <a:lnTo>
                  <a:pt x="395427" y="1206500"/>
                </a:lnTo>
                <a:lnTo>
                  <a:pt x="400103" y="1193800"/>
                </a:lnTo>
                <a:lnTo>
                  <a:pt x="406946" y="1168400"/>
                </a:lnTo>
                <a:lnTo>
                  <a:pt x="413347" y="1143000"/>
                </a:lnTo>
                <a:lnTo>
                  <a:pt x="419256" y="1130300"/>
                </a:lnTo>
                <a:lnTo>
                  <a:pt x="424620" y="1104900"/>
                </a:lnTo>
                <a:lnTo>
                  <a:pt x="425741" y="1092200"/>
                </a:lnTo>
                <a:lnTo>
                  <a:pt x="426940" y="1092200"/>
                </a:lnTo>
                <a:lnTo>
                  <a:pt x="428487" y="1079500"/>
                </a:lnTo>
                <a:lnTo>
                  <a:pt x="432587" y="1066800"/>
                </a:lnTo>
                <a:lnTo>
                  <a:pt x="436724" y="1054100"/>
                </a:lnTo>
                <a:lnTo>
                  <a:pt x="440832" y="1041400"/>
                </a:lnTo>
                <a:lnTo>
                  <a:pt x="451259" y="1003300"/>
                </a:lnTo>
                <a:lnTo>
                  <a:pt x="456833" y="977900"/>
                </a:lnTo>
                <a:lnTo>
                  <a:pt x="458663" y="977900"/>
                </a:lnTo>
                <a:lnTo>
                  <a:pt x="461309" y="965200"/>
                </a:lnTo>
                <a:lnTo>
                  <a:pt x="464773" y="965200"/>
                </a:lnTo>
                <a:lnTo>
                  <a:pt x="469053" y="952500"/>
                </a:lnTo>
                <a:lnTo>
                  <a:pt x="475889" y="939800"/>
                </a:lnTo>
                <a:lnTo>
                  <a:pt x="481732" y="939800"/>
                </a:lnTo>
                <a:lnTo>
                  <a:pt x="486581" y="927100"/>
                </a:lnTo>
                <a:lnTo>
                  <a:pt x="490438" y="914400"/>
                </a:lnTo>
                <a:lnTo>
                  <a:pt x="494667" y="901700"/>
                </a:lnTo>
                <a:lnTo>
                  <a:pt x="499448" y="889000"/>
                </a:lnTo>
                <a:lnTo>
                  <a:pt x="504490" y="876300"/>
                </a:lnTo>
                <a:lnTo>
                  <a:pt x="509502" y="863600"/>
                </a:lnTo>
                <a:lnTo>
                  <a:pt x="512241" y="850900"/>
                </a:lnTo>
                <a:lnTo>
                  <a:pt x="514926" y="850900"/>
                </a:lnTo>
                <a:lnTo>
                  <a:pt x="517558" y="838200"/>
                </a:lnTo>
                <a:lnTo>
                  <a:pt x="520137" y="838200"/>
                </a:lnTo>
                <a:lnTo>
                  <a:pt x="522878" y="825500"/>
                </a:lnTo>
                <a:lnTo>
                  <a:pt x="528245" y="812800"/>
                </a:lnTo>
                <a:lnTo>
                  <a:pt x="530964" y="800100"/>
                </a:lnTo>
                <a:lnTo>
                  <a:pt x="516007" y="800100"/>
                </a:lnTo>
                <a:lnTo>
                  <a:pt x="513297" y="812800"/>
                </a:lnTo>
                <a:lnTo>
                  <a:pt x="510681" y="825500"/>
                </a:lnTo>
                <a:lnTo>
                  <a:pt x="508149" y="825500"/>
                </a:lnTo>
                <a:lnTo>
                  <a:pt x="504954" y="838200"/>
                </a:lnTo>
                <a:lnTo>
                  <a:pt x="501182" y="850900"/>
                </a:lnTo>
                <a:lnTo>
                  <a:pt x="496833" y="863600"/>
                </a:lnTo>
                <a:lnTo>
                  <a:pt x="489360" y="863600"/>
                </a:lnTo>
                <a:lnTo>
                  <a:pt x="486725" y="876300"/>
                </a:lnTo>
                <a:lnTo>
                  <a:pt x="473329" y="876300"/>
                </a:lnTo>
                <a:lnTo>
                  <a:pt x="466268" y="901700"/>
                </a:lnTo>
                <a:lnTo>
                  <a:pt x="462769" y="914400"/>
                </a:lnTo>
                <a:lnTo>
                  <a:pt x="459559" y="927100"/>
                </a:lnTo>
                <a:lnTo>
                  <a:pt x="456436" y="939800"/>
                </a:lnTo>
                <a:lnTo>
                  <a:pt x="453198" y="952500"/>
                </a:lnTo>
                <a:lnTo>
                  <a:pt x="443690" y="990600"/>
                </a:lnTo>
                <a:lnTo>
                  <a:pt x="438684" y="1003300"/>
                </a:lnTo>
                <a:lnTo>
                  <a:pt x="433166" y="1028700"/>
                </a:lnTo>
                <a:lnTo>
                  <a:pt x="427500" y="1041400"/>
                </a:lnTo>
                <a:lnTo>
                  <a:pt x="422208" y="1066800"/>
                </a:lnTo>
                <a:lnTo>
                  <a:pt x="417271" y="1079500"/>
                </a:lnTo>
                <a:lnTo>
                  <a:pt x="412671" y="1104900"/>
                </a:lnTo>
                <a:lnTo>
                  <a:pt x="408519" y="1117600"/>
                </a:lnTo>
                <a:lnTo>
                  <a:pt x="406303" y="1130300"/>
                </a:lnTo>
                <a:lnTo>
                  <a:pt x="403815" y="1143000"/>
                </a:lnTo>
                <a:lnTo>
                  <a:pt x="398125" y="1155700"/>
                </a:lnTo>
                <a:lnTo>
                  <a:pt x="387093" y="1193800"/>
                </a:lnTo>
                <a:lnTo>
                  <a:pt x="381425" y="1219200"/>
                </a:lnTo>
                <a:lnTo>
                  <a:pt x="373875" y="1244600"/>
                </a:lnTo>
                <a:lnTo>
                  <a:pt x="365952" y="1270000"/>
                </a:lnTo>
                <a:lnTo>
                  <a:pt x="357905" y="1295400"/>
                </a:lnTo>
                <a:lnTo>
                  <a:pt x="349986" y="1320800"/>
                </a:lnTo>
                <a:lnTo>
                  <a:pt x="346891" y="1320800"/>
                </a:lnTo>
                <a:lnTo>
                  <a:pt x="344054" y="1333500"/>
                </a:lnTo>
                <a:lnTo>
                  <a:pt x="341138" y="1346200"/>
                </a:lnTo>
                <a:lnTo>
                  <a:pt x="337804" y="1358900"/>
                </a:lnTo>
                <a:lnTo>
                  <a:pt x="332259" y="1371600"/>
                </a:lnTo>
                <a:lnTo>
                  <a:pt x="327059" y="1397000"/>
                </a:lnTo>
                <a:lnTo>
                  <a:pt x="321430" y="1409700"/>
                </a:lnTo>
                <a:lnTo>
                  <a:pt x="314602" y="1422400"/>
                </a:lnTo>
                <a:lnTo>
                  <a:pt x="312798" y="1435100"/>
                </a:lnTo>
                <a:lnTo>
                  <a:pt x="310503" y="1435100"/>
                </a:lnTo>
                <a:lnTo>
                  <a:pt x="302496" y="1473200"/>
                </a:lnTo>
                <a:lnTo>
                  <a:pt x="293289" y="1498600"/>
                </a:lnTo>
                <a:lnTo>
                  <a:pt x="283525" y="1524000"/>
                </a:lnTo>
                <a:lnTo>
                  <a:pt x="273843" y="1562100"/>
                </a:lnTo>
                <a:lnTo>
                  <a:pt x="271629" y="1562100"/>
                </a:lnTo>
                <a:lnTo>
                  <a:pt x="270331" y="1574800"/>
                </a:lnTo>
                <a:lnTo>
                  <a:pt x="269947" y="1574800"/>
                </a:lnTo>
                <a:lnTo>
                  <a:pt x="270479" y="1587500"/>
                </a:lnTo>
                <a:close/>
              </a:path>
              <a:path w="2086610" h="3378200">
                <a:moveTo>
                  <a:pt x="712139" y="1066800"/>
                </a:moveTo>
                <a:lnTo>
                  <a:pt x="728410" y="1066800"/>
                </a:lnTo>
                <a:lnTo>
                  <a:pt x="732400" y="1054100"/>
                </a:lnTo>
                <a:lnTo>
                  <a:pt x="751715" y="1028700"/>
                </a:lnTo>
                <a:lnTo>
                  <a:pt x="791403" y="977900"/>
                </a:lnTo>
                <a:lnTo>
                  <a:pt x="810283" y="952500"/>
                </a:lnTo>
                <a:lnTo>
                  <a:pt x="825946" y="927100"/>
                </a:lnTo>
                <a:lnTo>
                  <a:pt x="841848" y="914400"/>
                </a:lnTo>
                <a:lnTo>
                  <a:pt x="857300" y="889000"/>
                </a:lnTo>
                <a:lnTo>
                  <a:pt x="871614" y="863600"/>
                </a:lnTo>
                <a:lnTo>
                  <a:pt x="873984" y="863600"/>
                </a:lnTo>
                <a:lnTo>
                  <a:pt x="876562" y="850900"/>
                </a:lnTo>
                <a:lnTo>
                  <a:pt x="862840" y="850900"/>
                </a:lnTo>
                <a:lnTo>
                  <a:pt x="860477" y="863600"/>
                </a:lnTo>
                <a:lnTo>
                  <a:pt x="850462" y="876300"/>
                </a:lnTo>
                <a:lnTo>
                  <a:pt x="839518" y="889000"/>
                </a:lnTo>
                <a:lnTo>
                  <a:pt x="808778" y="939800"/>
                </a:lnTo>
                <a:lnTo>
                  <a:pt x="800697" y="939800"/>
                </a:lnTo>
                <a:lnTo>
                  <a:pt x="792508" y="952500"/>
                </a:lnTo>
                <a:lnTo>
                  <a:pt x="784257" y="965200"/>
                </a:lnTo>
                <a:lnTo>
                  <a:pt x="765019" y="965200"/>
                </a:lnTo>
                <a:lnTo>
                  <a:pt x="746785" y="1003300"/>
                </a:lnTo>
                <a:lnTo>
                  <a:pt x="739880" y="1016000"/>
                </a:lnTo>
                <a:lnTo>
                  <a:pt x="732724" y="1028700"/>
                </a:lnTo>
                <a:lnTo>
                  <a:pt x="724865" y="1041400"/>
                </a:lnTo>
                <a:lnTo>
                  <a:pt x="715849" y="1054100"/>
                </a:lnTo>
                <a:lnTo>
                  <a:pt x="712139" y="1066800"/>
                </a:lnTo>
                <a:close/>
              </a:path>
              <a:path w="2086610" h="3378200">
                <a:moveTo>
                  <a:pt x="765019" y="965200"/>
                </a:moveTo>
                <a:lnTo>
                  <a:pt x="779307" y="965200"/>
                </a:lnTo>
                <a:lnTo>
                  <a:pt x="783677" y="952500"/>
                </a:lnTo>
                <a:lnTo>
                  <a:pt x="787042" y="952500"/>
                </a:lnTo>
                <a:lnTo>
                  <a:pt x="832596" y="850900"/>
                </a:lnTo>
                <a:lnTo>
                  <a:pt x="819641" y="850900"/>
                </a:lnTo>
                <a:lnTo>
                  <a:pt x="765019" y="965200"/>
                </a:lnTo>
                <a:close/>
              </a:path>
              <a:path w="2086610" h="3378200">
                <a:moveTo>
                  <a:pt x="692268" y="863600"/>
                </a:moveTo>
                <a:lnTo>
                  <a:pt x="710197" y="863600"/>
                </a:lnTo>
                <a:lnTo>
                  <a:pt x="711015" y="850900"/>
                </a:lnTo>
                <a:lnTo>
                  <a:pt x="694861" y="850900"/>
                </a:lnTo>
                <a:lnTo>
                  <a:pt x="692268" y="863600"/>
                </a:lnTo>
                <a:close/>
              </a:path>
              <a:path w="2086610" h="3378200">
                <a:moveTo>
                  <a:pt x="1875247" y="876300"/>
                </a:moveTo>
                <a:lnTo>
                  <a:pt x="1911973" y="876300"/>
                </a:lnTo>
                <a:lnTo>
                  <a:pt x="1906829" y="863600"/>
                </a:lnTo>
                <a:lnTo>
                  <a:pt x="1888190" y="863600"/>
                </a:lnTo>
                <a:lnTo>
                  <a:pt x="1875247" y="876300"/>
                </a:lnTo>
                <a:close/>
              </a:path>
              <a:path w="2086610" h="3378200">
                <a:moveTo>
                  <a:pt x="522766" y="1282700"/>
                </a:moveTo>
                <a:lnTo>
                  <a:pt x="535450" y="1282700"/>
                </a:lnTo>
                <a:lnTo>
                  <a:pt x="537751" y="1270000"/>
                </a:lnTo>
                <a:lnTo>
                  <a:pt x="540220" y="1270000"/>
                </a:lnTo>
                <a:lnTo>
                  <a:pt x="542856" y="1257300"/>
                </a:lnTo>
                <a:lnTo>
                  <a:pt x="545659" y="1257300"/>
                </a:lnTo>
                <a:lnTo>
                  <a:pt x="556095" y="1231900"/>
                </a:lnTo>
                <a:lnTo>
                  <a:pt x="565744" y="1206500"/>
                </a:lnTo>
                <a:lnTo>
                  <a:pt x="574921" y="1193800"/>
                </a:lnTo>
                <a:lnTo>
                  <a:pt x="583943" y="1168400"/>
                </a:lnTo>
                <a:lnTo>
                  <a:pt x="587284" y="1155700"/>
                </a:lnTo>
                <a:lnTo>
                  <a:pt x="590003" y="1155700"/>
                </a:lnTo>
                <a:lnTo>
                  <a:pt x="592103" y="1143000"/>
                </a:lnTo>
                <a:lnTo>
                  <a:pt x="594511" y="1130300"/>
                </a:lnTo>
                <a:lnTo>
                  <a:pt x="597318" y="1130300"/>
                </a:lnTo>
                <a:lnTo>
                  <a:pt x="600524" y="1117600"/>
                </a:lnTo>
                <a:lnTo>
                  <a:pt x="604129" y="1117600"/>
                </a:lnTo>
                <a:lnTo>
                  <a:pt x="608773" y="1104900"/>
                </a:lnTo>
                <a:lnTo>
                  <a:pt x="618306" y="1079500"/>
                </a:lnTo>
                <a:lnTo>
                  <a:pt x="622885" y="1066800"/>
                </a:lnTo>
                <a:lnTo>
                  <a:pt x="640920" y="1028700"/>
                </a:lnTo>
                <a:lnTo>
                  <a:pt x="649526" y="1016000"/>
                </a:lnTo>
                <a:lnTo>
                  <a:pt x="657301" y="990600"/>
                </a:lnTo>
                <a:lnTo>
                  <a:pt x="664121" y="965200"/>
                </a:lnTo>
                <a:lnTo>
                  <a:pt x="671745" y="952500"/>
                </a:lnTo>
                <a:lnTo>
                  <a:pt x="681022" y="939800"/>
                </a:lnTo>
                <a:lnTo>
                  <a:pt x="692801" y="914400"/>
                </a:lnTo>
                <a:lnTo>
                  <a:pt x="698260" y="914400"/>
                </a:lnTo>
                <a:lnTo>
                  <a:pt x="703121" y="901700"/>
                </a:lnTo>
                <a:lnTo>
                  <a:pt x="707859" y="889000"/>
                </a:lnTo>
                <a:lnTo>
                  <a:pt x="712949" y="889000"/>
                </a:lnTo>
                <a:lnTo>
                  <a:pt x="717223" y="876300"/>
                </a:lnTo>
                <a:lnTo>
                  <a:pt x="721226" y="876300"/>
                </a:lnTo>
                <a:lnTo>
                  <a:pt x="724957" y="863600"/>
                </a:lnTo>
                <a:lnTo>
                  <a:pt x="689892" y="863600"/>
                </a:lnTo>
                <a:lnTo>
                  <a:pt x="687736" y="876300"/>
                </a:lnTo>
                <a:lnTo>
                  <a:pt x="681929" y="889000"/>
                </a:lnTo>
                <a:lnTo>
                  <a:pt x="674839" y="914400"/>
                </a:lnTo>
                <a:lnTo>
                  <a:pt x="667169" y="927100"/>
                </a:lnTo>
                <a:lnTo>
                  <a:pt x="659622" y="952500"/>
                </a:lnTo>
                <a:lnTo>
                  <a:pt x="656587" y="952500"/>
                </a:lnTo>
                <a:lnTo>
                  <a:pt x="653468" y="965200"/>
                </a:lnTo>
                <a:lnTo>
                  <a:pt x="650633" y="965200"/>
                </a:lnTo>
                <a:lnTo>
                  <a:pt x="648446" y="977900"/>
                </a:lnTo>
                <a:lnTo>
                  <a:pt x="645840" y="990600"/>
                </a:lnTo>
                <a:lnTo>
                  <a:pt x="642838" y="990600"/>
                </a:lnTo>
                <a:lnTo>
                  <a:pt x="639440" y="1003300"/>
                </a:lnTo>
                <a:lnTo>
                  <a:pt x="627027" y="1028700"/>
                </a:lnTo>
                <a:lnTo>
                  <a:pt x="618317" y="1054100"/>
                </a:lnTo>
                <a:lnTo>
                  <a:pt x="600842" y="1092200"/>
                </a:lnTo>
                <a:lnTo>
                  <a:pt x="596116" y="1104900"/>
                </a:lnTo>
                <a:lnTo>
                  <a:pt x="591310" y="1104900"/>
                </a:lnTo>
                <a:lnTo>
                  <a:pt x="586910" y="1117600"/>
                </a:lnTo>
                <a:lnTo>
                  <a:pt x="575356" y="1155700"/>
                </a:lnTo>
                <a:lnTo>
                  <a:pt x="556016" y="1206500"/>
                </a:lnTo>
                <a:lnTo>
                  <a:pt x="547709" y="1219200"/>
                </a:lnTo>
                <a:lnTo>
                  <a:pt x="547023" y="1231900"/>
                </a:lnTo>
                <a:lnTo>
                  <a:pt x="544692" y="1231900"/>
                </a:lnTo>
                <a:lnTo>
                  <a:pt x="537445" y="1244600"/>
                </a:lnTo>
                <a:lnTo>
                  <a:pt x="531375" y="1257300"/>
                </a:lnTo>
                <a:lnTo>
                  <a:pt x="526482" y="1270000"/>
                </a:lnTo>
                <a:lnTo>
                  <a:pt x="522766" y="1282700"/>
                </a:lnTo>
                <a:close/>
              </a:path>
              <a:path w="2086610" h="3378200">
                <a:moveTo>
                  <a:pt x="473329" y="876300"/>
                </a:moveTo>
                <a:lnTo>
                  <a:pt x="486725" y="876300"/>
                </a:lnTo>
                <a:lnTo>
                  <a:pt x="489045" y="863600"/>
                </a:lnTo>
                <a:lnTo>
                  <a:pt x="475507" y="863600"/>
                </a:lnTo>
                <a:lnTo>
                  <a:pt x="473329" y="876300"/>
                </a:lnTo>
                <a:close/>
              </a:path>
              <a:path w="2086610" h="3378200">
                <a:moveTo>
                  <a:pt x="0" y="2463800"/>
                </a:moveTo>
                <a:lnTo>
                  <a:pt x="52724" y="2463800"/>
                </a:lnTo>
                <a:lnTo>
                  <a:pt x="107752" y="2413000"/>
                </a:lnTo>
                <a:lnTo>
                  <a:pt x="123773" y="2400300"/>
                </a:lnTo>
                <a:lnTo>
                  <a:pt x="140245" y="2387600"/>
                </a:lnTo>
                <a:lnTo>
                  <a:pt x="157166" y="2374900"/>
                </a:lnTo>
                <a:lnTo>
                  <a:pt x="120900" y="2374900"/>
                </a:lnTo>
                <a:lnTo>
                  <a:pt x="121132" y="2362200"/>
                </a:lnTo>
                <a:lnTo>
                  <a:pt x="90969" y="2362200"/>
                </a:lnTo>
                <a:lnTo>
                  <a:pt x="88107" y="2349500"/>
                </a:lnTo>
                <a:lnTo>
                  <a:pt x="92091" y="2349500"/>
                </a:lnTo>
                <a:lnTo>
                  <a:pt x="94217" y="2336800"/>
                </a:lnTo>
                <a:lnTo>
                  <a:pt x="146809" y="2336800"/>
                </a:lnTo>
                <a:lnTo>
                  <a:pt x="210990" y="2260600"/>
                </a:lnTo>
                <a:lnTo>
                  <a:pt x="243494" y="2235200"/>
                </a:lnTo>
                <a:lnTo>
                  <a:pt x="276545" y="2197100"/>
                </a:lnTo>
                <a:lnTo>
                  <a:pt x="310348" y="2159000"/>
                </a:lnTo>
                <a:lnTo>
                  <a:pt x="334916" y="2146300"/>
                </a:lnTo>
                <a:lnTo>
                  <a:pt x="383631" y="2095500"/>
                </a:lnTo>
                <a:lnTo>
                  <a:pt x="408417" y="2070100"/>
                </a:lnTo>
                <a:lnTo>
                  <a:pt x="443456" y="2032000"/>
                </a:lnTo>
                <a:lnTo>
                  <a:pt x="478343" y="2006600"/>
                </a:lnTo>
                <a:lnTo>
                  <a:pt x="513187" y="1968500"/>
                </a:lnTo>
                <a:lnTo>
                  <a:pt x="548095" y="1943100"/>
                </a:lnTo>
                <a:lnTo>
                  <a:pt x="589159" y="1905000"/>
                </a:lnTo>
                <a:lnTo>
                  <a:pt x="609877" y="1879600"/>
                </a:lnTo>
                <a:lnTo>
                  <a:pt x="631005" y="1866900"/>
                </a:lnTo>
                <a:lnTo>
                  <a:pt x="654162" y="1841500"/>
                </a:lnTo>
                <a:lnTo>
                  <a:pt x="677072" y="1828800"/>
                </a:lnTo>
                <a:lnTo>
                  <a:pt x="722268" y="1778000"/>
                </a:lnTo>
                <a:lnTo>
                  <a:pt x="738246" y="1765300"/>
                </a:lnTo>
                <a:lnTo>
                  <a:pt x="785301" y="1727200"/>
                </a:lnTo>
                <a:lnTo>
                  <a:pt x="801339" y="1701800"/>
                </a:lnTo>
                <a:lnTo>
                  <a:pt x="850075" y="1663700"/>
                </a:lnTo>
                <a:lnTo>
                  <a:pt x="929797" y="1587500"/>
                </a:lnTo>
                <a:lnTo>
                  <a:pt x="956729" y="1562100"/>
                </a:lnTo>
                <a:lnTo>
                  <a:pt x="994134" y="1524000"/>
                </a:lnTo>
                <a:lnTo>
                  <a:pt x="1031393" y="1498600"/>
                </a:lnTo>
                <a:lnTo>
                  <a:pt x="1105665" y="1422400"/>
                </a:lnTo>
                <a:lnTo>
                  <a:pt x="1142773" y="1397000"/>
                </a:lnTo>
                <a:lnTo>
                  <a:pt x="1163594" y="1371600"/>
                </a:lnTo>
                <a:lnTo>
                  <a:pt x="1184875" y="1358900"/>
                </a:lnTo>
                <a:lnTo>
                  <a:pt x="1206616" y="1333500"/>
                </a:lnTo>
                <a:lnTo>
                  <a:pt x="1228816" y="1320800"/>
                </a:lnTo>
                <a:lnTo>
                  <a:pt x="1234348" y="1320800"/>
                </a:lnTo>
                <a:lnTo>
                  <a:pt x="1239919" y="1308100"/>
                </a:lnTo>
                <a:lnTo>
                  <a:pt x="1250819" y="1308100"/>
                </a:lnTo>
                <a:lnTo>
                  <a:pt x="1290242" y="1270000"/>
                </a:lnTo>
                <a:lnTo>
                  <a:pt x="1330433" y="1244600"/>
                </a:lnTo>
                <a:lnTo>
                  <a:pt x="1371044" y="1206500"/>
                </a:lnTo>
                <a:lnTo>
                  <a:pt x="1433812" y="1168400"/>
                </a:lnTo>
                <a:lnTo>
                  <a:pt x="1456030" y="1155700"/>
                </a:lnTo>
                <a:lnTo>
                  <a:pt x="1478459" y="1130300"/>
                </a:lnTo>
                <a:lnTo>
                  <a:pt x="1501174" y="1117600"/>
                </a:lnTo>
                <a:lnTo>
                  <a:pt x="1623847" y="1041400"/>
                </a:lnTo>
                <a:lnTo>
                  <a:pt x="1749478" y="965200"/>
                </a:lnTo>
                <a:lnTo>
                  <a:pt x="1770385" y="965200"/>
                </a:lnTo>
                <a:lnTo>
                  <a:pt x="1790927" y="952500"/>
                </a:lnTo>
                <a:lnTo>
                  <a:pt x="1811105" y="939800"/>
                </a:lnTo>
                <a:lnTo>
                  <a:pt x="1830919" y="927100"/>
                </a:lnTo>
                <a:lnTo>
                  <a:pt x="1841437" y="914400"/>
                </a:lnTo>
                <a:lnTo>
                  <a:pt x="1852072" y="901700"/>
                </a:lnTo>
                <a:lnTo>
                  <a:pt x="1873457" y="889000"/>
                </a:lnTo>
                <a:lnTo>
                  <a:pt x="1909452" y="889000"/>
                </a:lnTo>
                <a:lnTo>
                  <a:pt x="1910928" y="876300"/>
                </a:lnTo>
                <a:lnTo>
                  <a:pt x="1850111" y="876300"/>
                </a:lnTo>
                <a:lnTo>
                  <a:pt x="1837918" y="889000"/>
                </a:lnTo>
                <a:lnTo>
                  <a:pt x="1666549" y="977900"/>
                </a:lnTo>
                <a:lnTo>
                  <a:pt x="1694114" y="977900"/>
                </a:lnTo>
                <a:lnTo>
                  <a:pt x="1692825" y="990600"/>
                </a:lnTo>
                <a:lnTo>
                  <a:pt x="1674011" y="990600"/>
                </a:lnTo>
                <a:lnTo>
                  <a:pt x="1673182" y="1003300"/>
                </a:lnTo>
                <a:lnTo>
                  <a:pt x="1557169" y="1066800"/>
                </a:lnTo>
                <a:lnTo>
                  <a:pt x="1478349" y="1117600"/>
                </a:lnTo>
                <a:lnTo>
                  <a:pt x="1439794" y="1143000"/>
                </a:lnTo>
                <a:lnTo>
                  <a:pt x="1401907" y="1168400"/>
                </a:lnTo>
                <a:lnTo>
                  <a:pt x="1381403" y="1193800"/>
                </a:lnTo>
                <a:lnTo>
                  <a:pt x="1319306" y="1231900"/>
                </a:lnTo>
                <a:lnTo>
                  <a:pt x="1281645" y="1257300"/>
                </a:lnTo>
                <a:lnTo>
                  <a:pt x="1244594" y="1295400"/>
                </a:lnTo>
                <a:lnTo>
                  <a:pt x="1171274" y="1346200"/>
                </a:lnTo>
                <a:lnTo>
                  <a:pt x="1166866" y="1346200"/>
                </a:lnTo>
                <a:lnTo>
                  <a:pt x="1162689" y="1358900"/>
                </a:lnTo>
                <a:lnTo>
                  <a:pt x="1158474" y="1358900"/>
                </a:lnTo>
                <a:lnTo>
                  <a:pt x="1138982" y="1371600"/>
                </a:lnTo>
                <a:lnTo>
                  <a:pt x="1080476" y="1435100"/>
                </a:lnTo>
                <a:lnTo>
                  <a:pt x="1045166" y="1460500"/>
                </a:lnTo>
                <a:lnTo>
                  <a:pt x="1009834" y="1498600"/>
                </a:lnTo>
                <a:lnTo>
                  <a:pt x="974575" y="1524000"/>
                </a:lnTo>
                <a:lnTo>
                  <a:pt x="939482" y="1562100"/>
                </a:lnTo>
                <a:lnTo>
                  <a:pt x="861924" y="1638300"/>
                </a:lnTo>
                <a:lnTo>
                  <a:pt x="835690" y="1651000"/>
                </a:lnTo>
                <a:lnTo>
                  <a:pt x="810007" y="1676400"/>
                </a:lnTo>
                <a:lnTo>
                  <a:pt x="784693" y="1701800"/>
                </a:lnTo>
                <a:lnTo>
                  <a:pt x="734798" y="1752600"/>
                </a:lnTo>
                <a:lnTo>
                  <a:pt x="723264" y="1765300"/>
                </a:lnTo>
                <a:lnTo>
                  <a:pt x="711610" y="1778000"/>
                </a:lnTo>
                <a:lnTo>
                  <a:pt x="699804" y="1790700"/>
                </a:lnTo>
                <a:lnTo>
                  <a:pt x="687813" y="1803400"/>
                </a:lnTo>
                <a:lnTo>
                  <a:pt x="651520" y="1828800"/>
                </a:lnTo>
                <a:lnTo>
                  <a:pt x="615277" y="1866900"/>
                </a:lnTo>
                <a:lnTo>
                  <a:pt x="579280" y="1892300"/>
                </a:lnTo>
                <a:lnTo>
                  <a:pt x="543726" y="1930400"/>
                </a:lnTo>
                <a:lnTo>
                  <a:pt x="505990" y="1968500"/>
                </a:lnTo>
                <a:lnTo>
                  <a:pt x="468178" y="1993900"/>
                </a:lnTo>
                <a:lnTo>
                  <a:pt x="430098" y="2032000"/>
                </a:lnTo>
                <a:lnTo>
                  <a:pt x="391557" y="2070100"/>
                </a:lnTo>
                <a:lnTo>
                  <a:pt x="371608" y="2082800"/>
                </a:lnTo>
                <a:lnTo>
                  <a:pt x="352185" y="2108200"/>
                </a:lnTo>
                <a:lnTo>
                  <a:pt x="332929" y="2120900"/>
                </a:lnTo>
                <a:lnTo>
                  <a:pt x="313481" y="2146300"/>
                </a:lnTo>
                <a:lnTo>
                  <a:pt x="279766" y="2171700"/>
                </a:lnTo>
                <a:lnTo>
                  <a:pt x="246493" y="2209800"/>
                </a:lnTo>
                <a:lnTo>
                  <a:pt x="213844" y="2247900"/>
                </a:lnTo>
                <a:lnTo>
                  <a:pt x="182000" y="2273300"/>
                </a:lnTo>
                <a:lnTo>
                  <a:pt x="174464" y="2286000"/>
                </a:lnTo>
                <a:lnTo>
                  <a:pt x="166749" y="2298700"/>
                </a:lnTo>
                <a:lnTo>
                  <a:pt x="158927" y="2298700"/>
                </a:lnTo>
                <a:lnTo>
                  <a:pt x="151064" y="2311400"/>
                </a:lnTo>
                <a:lnTo>
                  <a:pt x="141396" y="2311400"/>
                </a:lnTo>
                <a:lnTo>
                  <a:pt x="139655" y="2324100"/>
                </a:lnTo>
                <a:lnTo>
                  <a:pt x="73347" y="2324100"/>
                </a:lnTo>
                <a:lnTo>
                  <a:pt x="60690" y="2349500"/>
                </a:lnTo>
                <a:lnTo>
                  <a:pt x="54106" y="2362200"/>
                </a:lnTo>
                <a:lnTo>
                  <a:pt x="47344" y="2374900"/>
                </a:lnTo>
                <a:lnTo>
                  <a:pt x="33620" y="2400300"/>
                </a:lnTo>
                <a:lnTo>
                  <a:pt x="32074" y="2400300"/>
                </a:lnTo>
                <a:lnTo>
                  <a:pt x="30295" y="2413000"/>
                </a:lnTo>
                <a:lnTo>
                  <a:pt x="9693" y="2413000"/>
                </a:lnTo>
                <a:lnTo>
                  <a:pt x="3921" y="2425700"/>
                </a:lnTo>
                <a:lnTo>
                  <a:pt x="0" y="2425700"/>
                </a:lnTo>
                <a:lnTo>
                  <a:pt x="0" y="2463800"/>
                </a:lnTo>
                <a:close/>
              </a:path>
              <a:path w="2086610" h="3378200">
                <a:moveTo>
                  <a:pt x="1552344" y="889000"/>
                </a:moveTo>
                <a:lnTo>
                  <a:pt x="1575252" y="889000"/>
                </a:lnTo>
                <a:lnTo>
                  <a:pt x="1583817" y="876300"/>
                </a:lnTo>
                <a:lnTo>
                  <a:pt x="1560152" y="876300"/>
                </a:lnTo>
                <a:lnTo>
                  <a:pt x="1552344" y="889000"/>
                </a:lnTo>
                <a:close/>
              </a:path>
              <a:path w="2086610" h="3378200">
                <a:moveTo>
                  <a:pt x="844388" y="1701800"/>
                </a:moveTo>
                <a:lnTo>
                  <a:pt x="873471" y="1701800"/>
                </a:lnTo>
                <a:lnTo>
                  <a:pt x="873780" y="1689100"/>
                </a:lnTo>
                <a:lnTo>
                  <a:pt x="882374" y="1689100"/>
                </a:lnTo>
                <a:lnTo>
                  <a:pt x="885068" y="1676400"/>
                </a:lnTo>
                <a:lnTo>
                  <a:pt x="889210" y="1676400"/>
                </a:lnTo>
                <a:lnTo>
                  <a:pt x="942537" y="1625600"/>
                </a:lnTo>
                <a:lnTo>
                  <a:pt x="970036" y="1612900"/>
                </a:lnTo>
                <a:lnTo>
                  <a:pt x="1052593" y="1536700"/>
                </a:lnTo>
                <a:lnTo>
                  <a:pt x="1055996" y="1536700"/>
                </a:lnTo>
                <a:lnTo>
                  <a:pt x="1059477" y="1524000"/>
                </a:lnTo>
                <a:lnTo>
                  <a:pt x="1062957" y="1524000"/>
                </a:lnTo>
                <a:lnTo>
                  <a:pt x="1175102" y="1435100"/>
                </a:lnTo>
                <a:lnTo>
                  <a:pt x="1179472" y="1435100"/>
                </a:lnTo>
                <a:lnTo>
                  <a:pt x="1183803" y="1422400"/>
                </a:lnTo>
                <a:lnTo>
                  <a:pt x="1226718" y="1397000"/>
                </a:lnTo>
                <a:lnTo>
                  <a:pt x="1265453" y="1358900"/>
                </a:lnTo>
                <a:lnTo>
                  <a:pt x="1343807" y="1308100"/>
                </a:lnTo>
                <a:lnTo>
                  <a:pt x="1383469" y="1270000"/>
                </a:lnTo>
                <a:lnTo>
                  <a:pt x="1423484" y="1244600"/>
                </a:lnTo>
                <a:lnTo>
                  <a:pt x="1453703" y="1231900"/>
                </a:lnTo>
                <a:lnTo>
                  <a:pt x="1514387" y="1181100"/>
                </a:lnTo>
                <a:lnTo>
                  <a:pt x="1544562" y="1168400"/>
                </a:lnTo>
                <a:lnTo>
                  <a:pt x="1575264" y="1143000"/>
                </a:lnTo>
                <a:lnTo>
                  <a:pt x="1636580" y="1104900"/>
                </a:lnTo>
                <a:lnTo>
                  <a:pt x="1667303" y="1079500"/>
                </a:lnTo>
                <a:lnTo>
                  <a:pt x="1690375" y="1066800"/>
                </a:lnTo>
                <a:lnTo>
                  <a:pt x="1713534" y="1041400"/>
                </a:lnTo>
                <a:lnTo>
                  <a:pt x="1760113" y="1016000"/>
                </a:lnTo>
                <a:lnTo>
                  <a:pt x="1771404" y="1003300"/>
                </a:lnTo>
                <a:lnTo>
                  <a:pt x="1782490" y="1003300"/>
                </a:lnTo>
                <a:lnTo>
                  <a:pt x="1793369" y="990600"/>
                </a:lnTo>
                <a:lnTo>
                  <a:pt x="1804043" y="977900"/>
                </a:lnTo>
                <a:lnTo>
                  <a:pt x="1816224" y="977900"/>
                </a:lnTo>
                <a:lnTo>
                  <a:pt x="1822682" y="965200"/>
                </a:lnTo>
                <a:lnTo>
                  <a:pt x="1843484" y="952500"/>
                </a:lnTo>
                <a:lnTo>
                  <a:pt x="1862904" y="939800"/>
                </a:lnTo>
                <a:lnTo>
                  <a:pt x="1881549" y="914400"/>
                </a:lnTo>
                <a:lnTo>
                  <a:pt x="1900023" y="901700"/>
                </a:lnTo>
                <a:lnTo>
                  <a:pt x="1905817" y="889000"/>
                </a:lnTo>
                <a:lnTo>
                  <a:pt x="1882390" y="889000"/>
                </a:lnTo>
                <a:lnTo>
                  <a:pt x="1880554" y="901700"/>
                </a:lnTo>
                <a:lnTo>
                  <a:pt x="1877138" y="901700"/>
                </a:lnTo>
                <a:lnTo>
                  <a:pt x="1872142" y="914400"/>
                </a:lnTo>
                <a:lnTo>
                  <a:pt x="1848437" y="927100"/>
                </a:lnTo>
                <a:lnTo>
                  <a:pt x="1823344" y="952500"/>
                </a:lnTo>
                <a:lnTo>
                  <a:pt x="1797330" y="977900"/>
                </a:lnTo>
                <a:lnTo>
                  <a:pt x="1770863" y="990600"/>
                </a:lnTo>
                <a:lnTo>
                  <a:pt x="1754371" y="1003300"/>
                </a:lnTo>
                <a:lnTo>
                  <a:pt x="1720605" y="1028700"/>
                </a:lnTo>
                <a:lnTo>
                  <a:pt x="1703460" y="1041400"/>
                </a:lnTo>
                <a:lnTo>
                  <a:pt x="1675126" y="1054100"/>
                </a:lnTo>
                <a:lnTo>
                  <a:pt x="1647354" y="1079500"/>
                </a:lnTo>
                <a:lnTo>
                  <a:pt x="1619676" y="1092200"/>
                </a:lnTo>
                <a:lnTo>
                  <a:pt x="1591624" y="1117600"/>
                </a:lnTo>
                <a:lnTo>
                  <a:pt x="1562027" y="1143000"/>
                </a:lnTo>
                <a:lnTo>
                  <a:pt x="1532661" y="1155700"/>
                </a:lnTo>
                <a:lnTo>
                  <a:pt x="1503310" y="1181100"/>
                </a:lnTo>
                <a:lnTo>
                  <a:pt x="1473756" y="1193800"/>
                </a:lnTo>
                <a:lnTo>
                  <a:pt x="1397269" y="1244600"/>
                </a:lnTo>
                <a:lnTo>
                  <a:pt x="1359461" y="1282700"/>
                </a:lnTo>
                <a:lnTo>
                  <a:pt x="1284811" y="1333500"/>
                </a:lnTo>
                <a:lnTo>
                  <a:pt x="1249369" y="1358900"/>
                </a:lnTo>
                <a:lnTo>
                  <a:pt x="1231942" y="1371600"/>
                </a:lnTo>
                <a:lnTo>
                  <a:pt x="1215204" y="1384300"/>
                </a:lnTo>
                <a:lnTo>
                  <a:pt x="1211821" y="1384300"/>
                </a:lnTo>
                <a:lnTo>
                  <a:pt x="1194531" y="1397000"/>
                </a:lnTo>
                <a:lnTo>
                  <a:pt x="1179825" y="1409700"/>
                </a:lnTo>
                <a:lnTo>
                  <a:pt x="1151358" y="1435100"/>
                </a:lnTo>
                <a:lnTo>
                  <a:pt x="1117697" y="1460500"/>
                </a:lnTo>
                <a:lnTo>
                  <a:pt x="1083897" y="1498600"/>
                </a:lnTo>
                <a:lnTo>
                  <a:pt x="1016320" y="1549400"/>
                </a:lnTo>
                <a:lnTo>
                  <a:pt x="962761" y="1600200"/>
                </a:lnTo>
                <a:lnTo>
                  <a:pt x="894875" y="1651000"/>
                </a:lnTo>
                <a:lnTo>
                  <a:pt x="861461" y="1689100"/>
                </a:lnTo>
                <a:lnTo>
                  <a:pt x="844388" y="1701800"/>
                </a:lnTo>
                <a:close/>
              </a:path>
              <a:path w="2086610" h="3378200">
                <a:moveTo>
                  <a:pt x="839604" y="1536700"/>
                </a:moveTo>
                <a:lnTo>
                  <a:pt x="868501" y="1536700"/>
                </a:lnTo>
                <a:lnTo>
                  <a:pt x="868957" y="1524000"/>
                </a:lnTo>
                <a:lnTo>
                  <a:pt x="871073" y="1524000"/>
                </a:lnTo>
                <a:lnTo>
                  <a:pt x="879550" y="1511300"/>
                </a:lnTo>
                <a:lnTo>
                  <a:pt x="888136" y="1511300"/>
                </a:lnTo>
                <a:lnTo>
                  <a:pt x="905490" y="1485900"/>
                </a:lnTo>
                <a:lnTo>
                  <a:pt x="1002437" y="1384300"/>
                </a:lnTo>
                <a:lnTo>
                  <a:pt x="1029789" y="1346200"/>
                </a:lnTo>
                <a:lnTo>
                  <a:pt x="1057442" y="1320800"/>
                </a:lnTo>
                <a:lnTo>
                  <a:pt x="1085493" y="1295400"/>
                </a:lnTo>
                <a:lnTo>
                  <a:pt x="1114041" y="1270000"/>
                </a:lnTo>
                <a:lnTo>
                  <a:pt x="1164250" y="1219200"/>
                </a:lnTo>
                <a:lnTo>
                  <a:pt x="1215010" y="1168400"/>
                </a:lnTo>
                <a:lnTo>
                  <a:pt x="1254201" y="1130300"/>
                </a:lnTo>
                <a:lnTo>
                  <a:pt x="1293987" y="1104900"/>
                </a:lnTo>
                <a:lnTo>
                  <a:pt x="1334371" y="1066800"/>
                </a:lnTo>
                <a:lnTo>
                  <a:pt x="1375350" y="1028700"/>
                </a:lnTo>
                <a:lnTo>
                  <a:pt x="1416927" y="1003300"/>
                </a:lnTo>
                <a:lnTo>
                  <a:pt x="1459100" y="965200"/>
                </a:lnTo>
                <a:lnTo>
                  <a:pt x="1508584" y="939800"/>
                </a:lnTo>
                <a:lnTo>
                  <a:pt x="1533444" y="914400"/>
                </a:lnTo>
                <a:lnTo>
                  <a:pt x="1558329" y="901700"/>
                </a:lnTo>
                <a:lnTo>
                  <a:pt x="1566724" y="889000"/>
                </a:lnTo>
                <a:lnTo>
                  <a:pt x="1544678" y="889000"/>
                </a:lnTo>
                <a:lnTo>
                  <a:pt x="1519216" y="914400"/>
                </a:lnTo>
                <a:lnTo>
                  <a:pt x="1468420" y="952500"/>
                </a:lnTo>
                <a:lnTo>
                  <a:pt x="1442936" y="965200"/>
                </a:lnTo>
                <a:lnTo>
                  <a:pt x="1401921" y="990600"/>
                </a:lnTo>
                <a:lnTo>
                  <a:pt x="1361750" y="1028700"/>
                </a:lnTo>
                <a:lnTo>
                  <a:pt x="1322270" y="1054100"/>
                </a:lnTo>
                <a:lnTo>
                  <a:pt x="1244787" y="1130300"/>
                </a:lnTo>
                <a:lnTo>
                  <a:pt x="1213109" y="1155700"/>
                </a:lnTo>
                <a:lnTo>
                  <a:pt x="1181938" y="1181100"/>
                </a:lnTo>
                <a:lnTo>
                  <a:pt x="1151100" y="1219200"/>
                </a:lnTo>
                <a:lnTo>
                  <a:pt x="1120422" y="1244600"/>
                </a:lnTo>
                <a:lnTo>
                  <a:pt x="1094904" y="1270000"/>
                </a:lnTo>
                <a:lnTo>
                  <a:pt x="1019337" y="1346200"/>
                </a:lnTo>
                <a:lnTo>
                  <a:pt x="1014501" y="1346200"/>
                </a:lnTo>
                <a:lnTo>
                  <a:pt x="1009713" y="1358900"/>
                </a:lnTo>
                <a:lnTo>
                  <a:pt x="1000465" y="1358900"/>
                </a:lnTo>
                <a:lnTo>
                  <a:pt x="976676" y="1384300"/>
                </a:lnTo>
                <a:lnTo>
                  <a:pt x="952557" y="1409700"/>
                </a:lnTo>
                <a:lnTo>
                  <a:pt x="928330" y="1447800"/>
                </a:lnTo>
                <a:lnTo>
                  <a:pt x="904214" y="1473200"/>
                </a:lnTo>
                <a:lnTo>
                  <a:pt x="848818" y="1524000"/>
                </a:lnTo>
                <a:lnTo>
                  <a:pt x="839604" y="1536700"/>
                </a:lnTo>
                <a:close/>
              </a:path>
              <a:path w="2086610" h="3378200">
                <a:moveTo>
                  <a:pt x="483013" y="1955800"/>
                </a:moveTo>
                <a:lnTo>
                  <a:pt x="483554" y="1955800"/>
                </a:lnTo>
                <a:lnTo>
                  <a:pt x="507796" y="1930400"/>
                </a:lnTo>
                <a:lnTo>
                  <a:pt x="519625" y="1917700"/>
                </a:lnTo>
                <a:lnTo>
                  <a:pt x="531196" y="1905000"/>
                </a:lnTo>
                <a:lnTo>
                  <a:pt x="562128" y="1866900"/>
                </a:lnTo>
                <a:lnTo>
                  <a:pt x="593002" y="1841500"/>
                </a:lnTo>
                <a:lnTo>
                  <a:pt x="623687" y="1803400"/>
                </a:lnTo>
                <a:lnTo>
                  <a:pt x="654053" y="1765300"/>
                </a:lnTo>
                <a:lnTo>
                  <a:pt x="723720" y="1689100"/>
                </a:lnTo>
                <a:lnTo>
                  <a:pt x="746360" y="1663700"/>
                </a:lnTo>
                <a:lnTo>
                  <a:pt x="760000" y="1651000"/>
                </a:lnTo>
                <a:lnTo>
                  <a:pt x="774466" y="1625600"/>
                </a:lnTo>
                <a:lnTo>
                  <a:pt x="789757" y="1612900"/>
                </a:lnTo>
                <a:lnTo>
                  <a:pt x="805874" y="1600200"/>
                </a:lnTo>
                <a:lnTo>
                  <a:pt x="831858" y="1587500"/>
                </a:lnTo>
                <a:lnTo>
                  <a:pt x="883100" y="1536700"/>
                </a:lnTo>
                <a:lnTo>
                  <a:pt x="908584" y="1524000"/>
                </a:lnTo>
                <a:lnTo>
                  <a:pt x="947074" y="1485900"/>
                </a:lnTo>
                <a:lnTo>
                  <a:pt x="1023909" y="1422400"/>
                </a:lnTo>
                <a:lnTo>
                  <a:pt x="1062377" y="1384300"/>
                </a:lnTo>
                <a:lnTo>
                  <a:pt x="1075519" y="1384300"/>
                </a:lnTo>
                <a:lnTo>
                  <a:pt x="1115163" y="1346200"/>
                </a:lnTo>
                <a:lnTo>
                  <a:pt x="1156455" y="1308100"/>
                </a:lnTo>
                <a:lnTo>
                  <a:pt x="1198518" y="1282700"/>
                </a:lnTo>
                <a:lnTo>
                  <a:pt x="1241354" y="1244600"/>
                </a:lnTo>
                <a:lnTo>
                  <a:pt x="1284960" y="1219200"/>
                </a:lnTo>
                <a:lnTo>
                  <a:pt x="1329339" y="1193800"/>
                </a:lnTo>
                <a:lnTo>
                  <a:pt x="1374488" y="1155700"/>
                </a:lnTo>
                <a:lnTo>
                  <a:pt x="1388101" y="1155700"/>
                </a:lnTo>
                <a:lnTo>
                  <a:pt x="1394675" y="1143000"/>
                </a:lnTo>
                <a:lnTo>
                  <a:pt x="1450887" y="1117600"/>
                </a:lnTo>
                <a:lnTo>
                  <a:pt x="1479666" y="1092200"/>
                </a:lnTo>
                <a:lnTo>
                  <a:pt x="1508753" y="1079500"/>
                </a:lnTo>
                <a:lnTo>
                  <a:pt x="1541751" y="1066800"/>
                </a:lnTo>
                <a:lnTo>
                  <a:pt x="1574764" y="1041400"/>
                </a:lnTo>
                <a:lnTo>
                  <a:pt x="1607574" y="1028700"/>
                </a:lnTo>
                <a:lnTo>
                  <a:pt x="1639963" y="1003300"/>
                </a:lnTo>
                <a:lnTo>
                  <a:pt x="1651757" y="1003300"/>
                </a:lnTo>
                <a:lnTo>
                  <a:pt x="1657829" y="990600"/>
                </a:lnTo>
                <a:lnTo>
                  <a:pt x="1691434" y="990600"/>
                </a:lnTo>
                <a:lnTo>
                  <a:pt x="1690080" y="977900"/>
                </a:lnTo>
                <a:lnTo>
                  <a:pt x="1666549" y="977900"/>
                </a:lnTo>
                <a:lnTo>
                  <a:pt x="1642128" y="990600"/>
                </a:lnTo>
                <a:lnTo>
                  <a:pt x="1457360" y="1092200"/>
                </a:lnTo>
                <a:lnTo>
                  <a:pt x="1443363" y="1104900"/>
                </a:lnTo>
                <a:lnTo>
                  <a:pt x="1429526" y="1104900"/>
                </a:lnTo>
                <a:lnTo>
                  <a:pt x="1402099" y="1130300"/>
                </a:lnTo>
                <a:lnTo>
                  <a:pt x="1310295" y="1181100"/>
                </a:lnTo>
                <a:lnTo>
                  <a:pt x="1276817" y="1206500"/>
                </a:lnTo>
                <a:lnTo>
                  <a:pt x="1244042" y="1231900"/>
                </a:lnTo>
                <a:lnTo>
                  <a:pt x="1211833" y="1257300"/>
                </a:lnTo>
                <a:lnTo>
                  <a:pt x="1180052" y="1282700"/>
                </a:lnTo>
                <a:lnTo>
                  <a:pt x="1139989" y="1308100"/>
                </a:lnTo>
                <a:lnTo>
                  <a:pt x="1100236" y="1346200"/>
                </a:lnTo>
                <a:lnTo>
                  <a:pt x="1060792" y="1371600"/>
                </a:lnTo>
                <a:lnTo>
                  <a:pt x="1021657" y="1409700"/>
                </a:lnTo>
                <a:lnTo>
                  <a:pt x="982831" y="1435100"/>
                </a:lnTo>
                <a:lnTo>
                  <a:pt x="960179" y="1460500"/>
                </a:lnTo>
                <a:lnTo>
                  <a:pt x="937345" y="1473200"/>
                </a:lnTo>
                <a:lnTo>
                  <a:pt x="891452" y="1511300"/>
                </a:lnTo>
                <a:lnTo>
                  <a:pt x="886183" y="1524000"/>
                </a:lnTo>
                <a:lnTo>
                  <a:pt x="875340" y="1524000"/>
                </a:lnTo>
                <a:lnTo>
                  <a:pt x="869874" y="1536700"/>
                </a:lnTo>
                <a:lnTo>
                  <a:pt x="839604" y="1536700"/>
                </a:lnTo>
                <a:lnTo>
                  <a:pt x="821175" y="1562100"/>
                </a:lnTo>
                <a:lnTo>
                  <a:pt x="794003" y="1587500"/>
                </a:lnTo>
                <a:lnTo>
                  <a:pt x="789517" y="1600200"/>
                </a:lnTo>
                <a:lnTo>
                  <a:pt x="780750" y="1600200"/>
                </a:lnTo>
                <a:lnTo>
                  <a:pt x="776330" y="1612900"/>
                </a:lnTo>
                <a:lnTo>
                  <a:pt x="756238" y="1638300"/>
                </a:lnTo>
                <a:lnTo>
                  <a:pt x="736103" y="1651000"/>
                </a:lnTo>
                <a:lnTo>
                  <a:pt x="695702" y="1701800"/>
                </a:lnTo>
                <a:lnTo>
                  <a:pt x="677102" y="1727200"/>
                </a:lnTo>
                <a:lnTo>
                  <a:pt x="658447" y="1739900"/>
                </a:lnTo>
                <a:lnTo>
                  <a:pt x="621106" y="1790700"/>
                </a:lnTo>
                <a:lnTo>
                  <a:pt x="613206" y="1790700"/>
                </a:lnTo>
                <a:lnTo>
                  <a:pt x="597450" y="1816100"/>
                </a:lnTo>
                <a:lnTo>
                  <a:pt x="589550" y="1816100"/>
                </a:lnTo>
                <a:lnTo>
                  <a:pt x="564468" y="1854200"/>
                </a:lnTo>
                <a:lnTo>
                  <a:pt x="539448" y="1879600"/>
                </a:lnTo>
                <a:lnTo>
                  <a:pt x="515000" y="1905000"/>
                </a:lnTo>
                <a:lnTo>
                  <a:pt x="491636" y="1930400"/>
                </a:lnTo>
                <a:lnTo>
                  <a:pt x="488279" y="1943100"/>
                </a:lnTo>
                <a:lnTo>
                  <a:pt x="481891" y="1943100"/>
                </a:lnTo>
                <a:lnTo>
                  <a:pt x="483013" y="1955800"/>
                </a:lnTo>
                <a:close/>
              </a:path>
              <a:path w="2086610" h="3378200">
                <a:moveTo>
                  <a:pt x="587622" y="1003300"/>
                </a:moveTo>
                <a:lnTo>
                  <a:pt x="601534" y="1003300"/>
                </a:lnTo>
                <a:lnTo>
                  <a:pt x="603202" y="990600"/>
                </a:lnTo>
                <a:lnTo>
                  <a:pt x="606033" y="977900"/>
                </a:lnTo>
                <a:lnTo>
                  <a:pt x="594191" y="977900"/>
                </a:lnTo>
                <a:lnTo>
                  <a:pt x="592016" y="990600"/>
                </a:lnTo>
                <a:lnTo>
                  <a:pt x="589870" y="990600"/>
                </a:lnTo>
                <a:lnTo>
                  <a:pt x="587622" y="1003300"/>
                </a:lnTo>
                <a:close/>
              </a:path>
              <a:path w="2086610" h="3378200">
                <a:moveTo>
                  <a:pt x="340936" y="1612900"/>
                </a:moveTo>
                <a:lnTo>
                  <a:pt x="354433" y="1612900"/>
                </a:lnTo>
                <a:lnTo>
                  <a:pt x="357600" y="1600200"/>
                </a:lnTo>
                <a:lnTo>
                  <a:pt x="360537" y="1600200"/>
                </a:lnTo>
                <a:lnTo>
                  <a:pt x="363246" y="1587500"/>
                </a:lnTo>
                <a:lnTo>
                  <a:pt x="365725" y="1574800"/>
                </a:lnTo>
                <a:lnTo>
                  <a:pt x="369763" y="1562100"/>
                </a:lnTo>
                <a:lnTo>
                  <a:pt x="374716" y="1549400"/>
                </a:lnTo>
                <a:lnTo>
                  <a:pt x="380190" y="1536700"/>
                </a:lnTo>
                <a:lnTo>
                  <a:pt x="385795" y="1524000"/>
                </a:lnTo>
                <a:lnTo>
                  <a:pt x="399439" y="1498600"/>
                </a:lnTo>
                <a:lnTo>
                  <a:pt x="426830" y="1435100"/>
                </a:lnTo>
                <a:lnTo>
                  <a:pt x="440475" y="1409700"/>
                </a:lnTo>
                <a:lnTo>
                  <a:pt x="444127" y="1397000"/>
                </a:lnTo>
                <a:lnTo>
                  <a:pt x="447477" y="1397000"/>
                </a:lnTo>
                <a:lnTo>
                  <a:pt x="450527" y="1384300"/>
                </a:lnTo>
                <a:lnTo>
                  <a:pt x="453275" y="1371600"/>
                </a:lnTo>
                <a:lnTo>
                  <a:pt x="458792" y="1358900"/>
                </a:lnTo>
                <a:lnTo>
                  <a:pt x="465215" y="1346200"/>
                </a:lnTo>
                <a:lnTo>
                  <a:pt x="472145" y="1320800"/>
                </a:lnTo>
                <a:lnTo>
                  <a:pt x="479185" y="1308100"/>
                </a:lnTo>
                <a:lnTo>
                  <a:pt x="484349" y="1295400"/>
                </a:lnTo>
                <a:lnTo>
                  <a:pt x="489640" y="1282700"/>
                </a:lnTo>
                <a:lnTo>
                  <a:pt x="494634" y="1270000"/>
                </a:lnTo>
                <a:lnTo>
                  <a:pt x="498907" y="1257300"/>
                </a:lnTo>
                <a:lnTo>
                  <a:pt x="503090" y="1244600"/>
                </a:lnTo>
                <a:lnTo>
                  <a:pt x="507578" y="1244600"/>
                </a:lnTo>
                <a:lnTo>
                  <a:pt x="512371" y="1231900"/>
                </a:lnTo>
                <a:lnTo>
                  <a:pt x="517469" y="1219200"/>
                </a:lnTo>
                <a:lnTo>
                  <a:pt x="524495" y="1193800"/>
                </a:lnTo>
                <a:lnTo>
                  <a:pt x="546046" y="1155700"/>
                </a:lnTo>
                <a:lnTo>
                  <a:pt x="549142" y="1143000"/>
                </a:lnTo>
                <a:lnTo>
                  <a:pt x="551655" y="1143000"/>
                </a:lnTo>
                <a:lnTo>
                  <a:pt x="553587" y="1130300"/>
                </a:lnTo>
                <a:lnTo>
                  <a:pt x="556689" y="1117600"/>
                </a:lnTo>
                <a:lnTo>
                  <a:pt x="560224" y="1104900"/>
                </a:lnTo>
                <a:lnTo>
                  <a:pt x="564191" y="1104900"/>
                </a:lnTo>
                <a:lnTo>
                  <a:pt x="568591" y="1092200"/>
                </a:lnTo>
                <a:lnTo>
                  <a:pt x="571605" y="1079500"/>
                </a:lnTo>
                <a:lnTo>
                  <a:pt x="573990" y="1079500"/>
                </a:lnTo>
                <a:lnTo>
                  <a:pt x="575745" y="1066800"/>
                </a:lnTo>
                <a:lnTo>
                  <a:pt x="579426" y="1054100"/>
                </a:lnTo>
                <a:lnTo>
                  <a:pt x="584306" y="1041400"/>
                </a:lnTo>
                <a:lnTo>
                  <a:pt x="590020" y="1028700"/>
                </a:lnTo>
                <a:lnTo>
                  <a:pt x="596202" y="1016000"/>
                </a:lnTo>
                <a:lnTo>
                  <a:pt x="599201" y="1003300"/>
                </a:lnTo>
                <a:lnTo>
                  <a:pt x="585142" y="1003300"/>
                </a:lnTo>
                <a:lnTo>
                  <a:pt x="578722" y="1016000"/>
                </a:lnTo>
                <a:lnTo>
                  <a:pt x="572526" y="1041400"/>
                </a:lnTo>
                <a:lnTo>
                  <a:pt x="567273" y="1054100"/>
                </a:lnTo>
                <a:lnTo>
                  <a:pt x="563680" y="1066800"/>
                </a:lnTo>
                <a:lnTo>
                  <a:pt x="556112" y="1079500"/>
                </a:lnTo>
                <a:lnTo>
                  <a:pt x="549048" y="1104900"/>
                </a:lnTo>
                <a:lnTo>
                  <a:pt x="542107" y="1130300"/>
                </a:lnTo>
                <a:lnTo>
                  <a:pt x="534909" y="1143000"/>
                </a:lnTo>
                <a:lnTo>
                  <a:pt x="527775" y="1155700"/>
                </a:lnTo>
                <a:lnTo>
                  <a:pt x="520267" y="1181100"/>
                </a:lnTo>
                <a:lnTo>
                  <a:pt x="512607" y="1193800"/>
                </a:lnTo>
                <a:lnTo>
                  <a:pt x="505016" y="1206500"/>
                </a:lnTo>
                <a:lnTo>
                  <a:pt x="501348" y="1219200"/>
                </a:lnTo>
                <a:lnTo>
                  <a:pt x="497933" y="1231900"/>
                </a:lnTo>
                <a:lnTo>
                  <a:pt x="494774" y="1231900"/>
                </a:lnTo>
                <a:lnTo>
                  <a:pt x="491868" y="1244600"/>
                </a:lnTo>
                <a:lnTo>
                  <a:pt x="485670" y="1257300"/>
                </a:lnTo>
                <a:lnTo>
                  <a:pt x="478421" y="1282700"/>
                </a:lnTo>
                <a:lnTo>
                  <a:pt x="470605" y="1295400"/>
                </a:lnTo>
                <a:lnTo>
                  <a:pt x="462711" y="1320800"/>
                </a:lnTo>
                <a:lnTo>
                  <a:pt x="458762" y="1320800"/>
                </a:lnTo>
                <a:lnTo>
                  <a:pt x="455099" y="1333500"/>
                </a:lnTo>
                <a:lnTo>
                  <a:pt x="451724" y="1346200"/>
                </a:lnTo>
                <a:lnTo>
                  <a:pt x="448634" y="1346200"/>
                </a:lnTo>
                <a:lnTo>
                  <a:pt x="442575" y="1371600"/>
                </a:lnTo>
                <a:lnTo>
                  <a:pt x="435486" y="1384300"/>
                </a:lnTo>
                <a:lnTo>
                  <a:pt x="427730" y="1409700"/>
                </a:lnTo>
                <a:lnTo>
                  <a:pt x="406684" y="1447800"/>
                </a:lnTo>
                <a:lnTo>
                  <a:pt x="367813" y="1536700"/>
                </a:lnTo>
                <a:lnTo>
                  <a:pt x="364686" y="1549400"/>
                </a:lnTo>
                <a:lnTo>
                  <a:pt x="362107" y="1549400"/>
                </a:lnTo>
                <a:lnTo>
                  <a:pt x="360078" y="1562100"/>
                </a:lnTo>
                <a:lnTo>
                  <a:pt x="356190" y="1574800"/>
                </a:lnTo>
                <a:lnTo>
                  <a:pt x="351392" y="1587500"/>
                </a:lnTo>
                <a:lnTo>
                  <a:pt x="340936" y="1612900"/>
                </a:lnTo>
                <a:close/>
              </a:path>
              <a:path w="2086610" h="3378200">
                <a:moveTo>
                  <a:pt x="474748" y="1460500"/>
                </a:moveTo>
                <a:lnTo>
                  <a:pt x="488720" y="1460500"/>
                </a:lnTo>
                <a:lnTo>
                  <a:pt x="492844" y="1447800"/>
                </a:lnTo>
                <a:lnTo>
                  <a:pt x="497099" y="1435100"/>
                </a:lnTo>
                <a:lnTo>
                  <a:pt x="501304" y="1435100"/>
                </a:lnTo>
                <a:lnTo>
                  <a:pt x="505132" y="1422400"/>
                </a:lnTo>
                <a:lnTo>
                  <a:pt x="509231" y="1422400"/>
                </a:lnTo>
                <a:lnTo>
                  <a:pt x="512673" y="1409700"/>
                </a:lnTo>
                <a:lnTo>
                  <a:pt x="521096" y="1397000"/>
                </a:lnTo>
                <a:lnTo>
                  <a:pt x="529451" y="1371600"/>
                </a:lnTo>
                <a:lnTo>
                  <a:pt x="546084" y="1346200"/>
                </a:lnTo>
                <a:lnTo>
                  <a:pt x="548750" y="1333500"/>
                </a:lnTo>
                <a:lnTo>
                  <a:pt x="550967" y="1333500"/>
                </a:lnTo>
                <a:lnTo>
                  <a:pt x="552736" y="1320800"/>
                </a:lnTo>
                <a:lnTo>
                  <a:pt x="558755" y="1308100"/>
                </a:lnTo>
                <a:lnTo>
                  <a:pt x="566203" y="1282700"/>
                </a:lnTo>
                <a:lnTo>
                  <a:pt x="574477" y="1270000"/>
                </a:lnTo>
                <a:lnTo>
                  <a:pt x="582976" y="1257300"/>
                </a:lnTo>
                <a:lnTo>
                  <a:pt x="601316" y="1219200"/>
                </a:lnTo>
                <a:lnTo>
                  <a:pt x="610449" y="1193800"/>
                </a:lnTo>
                <a:lnTo>
                  <a:pt x="619481" y="1181100"/>
                </a:lnTo>
                <a:lnTo>
                  <a:pt x="629086" y="1155700"/>
                </a:lnTo>
                <a:lnTo>
                  <a:pt x="638570" y="1130300"/>
                </a:lnTo>
                <a:lnTo>
                  <a:pt x="648091" y="1117600"/>
                </a:lnTo>
                <a:lnTo>
                  <a:pt x="657804" y="1092200"/>
                </a:lnTo>
                <a:lnTo>
                  <a:pt x="663297" y="1079500"/>
                </a:lnTo>
                <a:lnTo>
                  <a:pt x="669137" y="1066800"/>
                </a:lnTo>
                <a:lnTo>
                  <a:pt x="675324" y="1054100"/>
                </a:lnTo>
                <a:lnTo>
                  <a:pt x="662055" y="1054100"/>
                </a:lnTo>
                <a:lnTo>
                  <a:pt x="657575" y="1066800"/>
                </a:lnTo>
                <a:lnTo>
                  <a:pt x="653435" y="1079500"/>
                </a:lnTo>
                <a:lnTo>
                  <a:pt x="640447" y="1104900"/>
                </a:lnTo>
                <a:lnTo>
                  <a:pt x="627578" y="1130300"/>
                </a:lnTo>
                <a:lnTo>
                  <a:pt x="614906" y="1155700"/>
                </a:lnTo>
                <a:lnTo>
                  <a:pt x="602505" y="1181100"/>
                </a:lnTo>
                <a:lnTo>
                  <a:pt x="599325" y="1193800"/>
                </a:lnTo>
                <a:lnTo>
                  <a:pt x="595999" y="1193800"/>
                </a:lnTo>
                <a:lnTo>
                  <a:pt x="592630" y="1206500"/>
                </a:lnTo>
                <a:lnTo>
                  <a:pt x="589319" y="1219200"/>
                </a:lnTo>
                <a:lnTo>
                  <a:pt x="576931" y="1231900"/>
                </a:lnTo>
                <a:lnTo>
                  <a:pt x="564410" y="1257300"/>
                </a:lnTo>
                <a:lnTo>
                  <a:pt x="553041" y="1282700"/>
                </a:lnTo>
                <a:lnTo>
                  <a:pt x="544112" y="1320800"/>
                </a:lnTo>
                <a:lnTo>
                  <a:pt x="540043" y="1320800"/>
                </a:lnTo>
                <a:lnTo>
                  <a:pt x="537345" y="1333500"/>
                </a:lnTo>
                <a:lnTo>
                  <a:pt x="527315" y="1358900"/>
                </a:lnTo>
                <a:lnTo>
                  <a:pt x="522244" y="1358900"/>
                </a:lnTo>
                <a:lnTo>
                  <a:pt x="517082" y="1371600"/>
                </a:lnTo>
                <a:lnTo>
                  <a:pt x="499728" y="1409700"/>
                </a:lnTo>
                <a:lnTo>
                  <a:pt x="490283" y="1435100"/>
                </a:lnTo>
                <a:lnTo>
                  <a:pt x="479300" y="1447800"/>
                </a:lnTo>
                <a:lnTo>
                  <a:pt x="476823" y="1447800"/>
                </a:lnTo>
                <a:lnTo>
                  <a:pt x="474748" y="1460500"/>
                </a:lnTo>
                <a:close/>
              </a:path>
              <a:path w="2086610" h="3378200">
                <a:moveTo>
                  <a:pt x="578413" y="1346200"/>
                </a:moveTo>
                <a:lnTo>
                  <a:pt x="590132" y="1346200"/>
                </a:lnTo>
                <a:lnTo>
                  <a:pt x="593058" y="1333500"/>
                </a:lnTo>
                <a:lnTo>
                  <a:pt x="595583" y="1333500"/>
                </a:lnTo>
                <a:lnTo>
                  <a:pt x="610114" y="1308100"/>
                </a:lnTo>
                <a:lnTo>
                  <a:pt x="617292" y="1295400"/>
                </a:lnTo>
                <a:lnTo>
                  <a:pt x="624354" y="1270000"/>
                </a:lnTo>
                <a:lnTo>
                  <a:pt x="647781" y="1231900"/>
                </a:lnTo>
                <a:lnTo>
                  <a:pt x="717976" y="1079500"/>
                </a:lnTo>
                <a:lnTo>
                  <a:pt x="721197" y="1079500"/>
                </a:lnTo>
                <a:lnTo>
                  <a:pt x="724675" y="1066800"/>
                </a:lnTo>
                <a:lnTo>
                  <a:pt x="709006" y="1066800"/>
                </a:lnTo>
                <a:lnTo>
                  <a:pt x="706452" y="1079500"/>
                </a:lnTo>
                <a:lnTo>
                  <a:pt x="642384" y="1206500"/>
                </a:lnTo>
                <a:lnTo>
                  <a:pt x="578413" y="1346200"/>
                </a:lnTo>
                <a:close/>
              </a:path>
              <a:path w="2086610" h="3378200">
                <a:moveTo>
                  <a:pt x="62816" y="1117600"/>
                </a:moveTo>
                <a:lnTo>
                  <a:pt x="77395" y="1117600"/>
                </a:lnTo>
                <a:lnTo>
                  <a:pt x="76893" y="1104900"/>
                </a:lnTo>
                <a:lnTo>
                  <a:pt x="62413" y="1104900"/>
                </a:lnTo>
                <a:lnTo>
                  <a:pt x="62816" y="1117600"/>
                </a:lnTo>
                <a:close/>
              </a:path>
              <a:path w="2086610" h="3378200">
                <a:moveTo>
                  <a:pt x="127374" y="2362200"/>
                </a:moveTo>
                <a:lnTo>
                  <a:pt x="162507" y="2362200"/>
                </a:lnTo>
                <a:lnTo>
                  <a:pt x="162881" y="2349500"/>
                </a:lnTo>
                <a:lnTo>
                  <a:pt x="173546" y="2349500"/>
                </a:lnTo>
                <a:lnTo>
                  <a:pt x="192467" y="2324100"/>
                </a:lnTo>
                <a:lnTo>
                  <a:pt x="201992" y="2324100"/>
                </a:lnTo>
                <a:lnTo>
                  <a:pt x="243833" y="2286000"/>
                </a:lnTo>
                <a:lnTo>
                  <a:pt x="258142" y="2273300"/>
                </a:lnTo>
                <a:lnTo>
                  <a:pt x="297313" y="2235200"/>
                </a:lnTo>
                <a:lnTo>
                  <a:pt x="336671" y="2209800"/>
                </a:lnTo>
                <a:lnTo>
                  <a:pt x="376274" y="2171700"/>
                </a:lnTo>
                <a:lnTo>
                  <a:pt x="416180" y="2146300"/>
                </a:lnTo>
                <a:lnTo>
                  <a:pt x="456446" y="2108200"/>
                </a:lnTo>
                <a:lnTo>
                  <a:pt x="475617" y="2095500"/>
                </a:lnTo>
                <a:lnTo>
                  <a:pt x="485159" y="2095500"/>
                </a:lnTo>
                <a:lnTo>
                  <a:pt x="494614" y="2082800"/>
                </a:lnTo>
                <a:lnTo>
                  <a:pt x="536576" y="2057400"/>
                </a:lnTo>
                <a:lnTo>
                  <a:pt x="620185" y="1981200"/>
                </a:lnTo>
                <a:lnTo>
                  <a:pt x="661990" y="1955800"/>
                </a:lnTo>
                <a:lnTo>
                  <a:pt x="703900" y="1917700"/>
                </a:lnTo>
                <a:lnTo>
                  <a:pt x="745994" y="1892300"/>
                </a:lnTo>
                <a:lnTo>
                  <a:pt x="788350" y="1854200"/>
                </a:lnTo>
                <a:lnTo>
                  <a:pt x="831049" y="1828800"/>
                </a:lnTo>
                <a:lnTo>
                  <a:pt x="920646" y="1752600"/>
                </a:lnTo>
                <a:lnTo>
                  <a:pt x="950928" y="1739900"/>
                </a:lnTo>
                <a:lnTo>
                  <a:pt x="973074" y="1714500"/>
                </a:lnTo>
                <a:lnTo>
                  <a:pt x="1039097" y="1676400"/>
                </a:lnTo>
                <a:lnTo>
                  <a:pt x="1084361" y="1638300"/>
                </a:lnTo>
                <a:lnTo>
                  <a:pt x="1130143" y="1612900"/>
                </a:lnTo>
                <a:lnTo>
                  <a:pt x="1176207" y="1574800"/>
                </a:lnTo>
                <a:lnTo>
                  <a:pt x="1222319" y="1549400"/>
                </a:lnTo>
                <a:lnTo>
                  <a:pt x="1250110" y="1524000"/>
                </a:lnTo>
                <a:lnTo>
                  <a:pt x="1306054" y="1485900"/>
                </a:lnTo>
                <a:lnTo>
                  <a:pt x="1333845" y="1473200"/>
                </a:lnTo>
                <a:lnTo>
                  <a:pt x="1384093" y="1447800"/>
                </a:lnTo>
                <a:lnTo>
                  <a:pt x="1409581" y="1422400"/>
                </a:lnTo>
                <a:lnTo>
                  <a:pt x="1435240" y="1409700"/>
                </a:lnTo>
                <a:lnTo>
                  <a:pt x="1517725" y="1358900"/>
                </a:lnTo>
                <a:lnTo>
                  <a:pt x="1578858" y="1333500"/>
                </a:lnTo>
                <a:lnTo>
                  <a:pt x="1610003" y="1308100"/>
                </a:lnTo>
                <a:lnTo>
                  <a:pt x="1641471" y="1295400"/>
                </a:lnTo>
                <a:lnTo>
                  <a:pt x="1688616" y="1282700"/>
                </a:lnTo>
                <a:lnTo>
                  <a:pt x="1783269" y="1231900"/>
                </a:lnTo>
                <a:lnTo>
                  <a:pt x="1830957" y="1219200"/>
                </a:lnTo>
                <a:lnTo>
                  <a:pt x="1917657" y="1168400"/>
                </a:lnTo>
                <a:lnTo>
                  <a:pt x="1982508" y="1168400"/>
                </a:lnTo>
                <a:lnTo>
                  <a:pt x="1986607" y="1155700"/>
                </a:lnTo>
                <a:lnTo>
                  <a:pt x="1990435" y="1143000"/>
                </a:lnTo>
                <a:lnTo>
                  <a:pt x="1943787" y="1143000"/>
                </a:lnTo>
                <a:lnTo>
                  <a:pt x="1922373" y="1155700"/>
                </a:lnTo>
                <a:lnTo>
                  <a:pt x="1901249" y="1155700"/>
                </a:lnTo>
                <a:lnTo>
                  <a:pt x="1880417" y="1168400"/>
                </a:lnTo>
                <a:lnTo>
                  <a:pt x="1852395" y="1181100"/>
                </a:lnTo>
                <a:lnTo>
                  <a:pt x="1824398" y="1181100"/>
                </a:lnTo>
                <a:lnTo>
                  <a:pt x="1769046" y="1206500"/>
                </a:lnTo>
                <a:lnTo>
                  <a:pt x="1649669" y="1257300"/>
                </a:lnTo>
                <a:lnTo>
                  <a:pt x="1673258" y="1257300"/>
                </a:lnTo>
                <a:lnTo>
                  <a:pt x="1673028" y="1257633"/>
                </a:lnTo>
                <a:lnTo>
                  <a:pt x="1673104" y="1270000"/>
                </a:lnTo>
                <a:lnTo>
                  <a:pt x="1667159" y="1270000"/>
                </a:lnTo>
                <a:lnTo>
                  <a:pt x="1659274" y="1282700"/>
                </a:lnTo>
                <a:lnTo>
                  <a:pt x="1635477" y="1282700"/>
                </a:lnTo>
                <a:lnTo>
                  <a:pt x="1630717" y="1295400"/>
                </a:lnTo>
                <a:lnTo>
                  <a:pt x="1620666" y="1295400"/>
                </a:lnTo>
                <a:lnTo>
                  <a:pt x="1561331" y="1320800"/>
                </a:lnTo>
                <a:lnTo>
                  <a:pt x="1532107" y="1346200"/>
                </a:lnTo>
                <a:lnTo>
                  <a:pt x="1503301" y="1358900"/>
                </a:lnTo>
                <a:lnTo>
                  <a:pt x="1487125" y="1371600"/>
                </a:lnTo>
                <a:lnTo>
                  <a:pt x="1454570" y="1384300"/>
                </a:lnTo>
                <a:lnTo>
                  <a:pt x="1438372" y="1397000"/>
                </a:lnTo>
                <a:lnTo>
                  <a:pt x="1385703" y="1422400"/>
                </a:lnTo>
                <a:lnTo>
                  <a:pt x="1359618" y="1447800"/>
                </a:lnTo>
                <a:lnTo>
                  <a:pt x="1333962" y="1460500"/>
                </a:lnTo>
                <a:lnTo>
                  <a:pt x="1319885" y="1473200"/>
                </a:lnTo>
                <a:lnTo>
                  <a:pt x="1305601" y="1473200"/>
                </a:lnTo>
                <a:lnTo>
                  <a:pt x="1276690" y="1498600"/>
                </a:lnTo>
                <a:lnTo>
                  <a:pt x="1228549" y="1524000"/>
                </a:lnTo>
                <a:lnTo>
                  <a:pt x="1180835" y="1562100"/>
                </a:lnTo>
                <a:lnTo>
                  <a:pt x="1133484" y="1587500"/>
                </a:lnTo>
                <a:lnTo>
                  <a:pt x="1086430" y="1625600"/>
                </a:lnTo>
                <a:lnTo>
                  <a:pt x="898104" y="1752600"/>
                </a:lnTo>
                <a:lnTo>
                  <a:pt x="885102" y="1765300"/>
                </a:lnTo>
                <a:lnTo>
                  <a:pt x="859445" y="1790700"/>
                </a:lnTo>
                <a:lnTo>
                  <a:pt x="846595" y="1790700"/>
                </a:lnTo>
                <a:lnTo>
                  <a:pt x="803797" y="1828800"/>
                </a:lnTo>
                <a:lnTo>
                  <a:pt x="760949" y="1854200"/>
                </a:lnTo>
                <a:lnTo>
                  <a:pt x="675709" y="1930400"/>
                </a:lnTo>
                <a:lnTo>
                  <a:pt x="634317" y="1955800"/>
                </a:lnTo>
                <a:lnTo>
                  <a:pt x="551695" y="2019300"/>
                </a:lnTo>
                <a:lnTo>
                  <a:pt x="510338" y="2057400"/>
                </a:lnTo>
                <a:lnTo>
                  <a:pt x="468867" y="2082800"/>
                </a:lnTo>
                <a:lnTo>
                  <a:pt x="427219" y="2120900"/>
                </a:lnTo>
                <a:lnTo>
                  <a:pt x="385330" y="2146300"/>
                </a:lnTo>
                <a:lnTo>
                  <a:pt x="341965" y="2184400"/>
                </a:lnTo>
                <a:lnTo>
                  <a:pt x="299319" y="2222500"/>
                </a:lnTo>
                <a:lnTo>
                  <a:pt x="257392" y="2247900"/>
                </a:lnTo>
                <a:lnTo>
                  <a:pt x="216185" y="2286000"/>
                </a:lnTo>
                <a:lnTo>
                  <a:pt x="175696" y="2324100"/>
                </a:lnTo>
                <a:lnTo>
                  <a:pt x="163674" y="2336800"/>
                </a:lnTo>
                <a:lnTo>
                  <a:pt x="151416" y="2349500"/>
                </a:lnTo>
                <a:lnTo>
                  <a:pt x="127603" y="2361736"/>
                </a:lnTo>
                <a:lnTo>
                  <a:pt x="127374" y="2362200"/>
                </a:lnTo>
                <a:close/>
              </a:path>
              <a:path w="2086610" h="3378200">
                <a:moveTo>
                  <a:pt x="1929761" y="1181100"/>
                </a:moveTo>
                <a:lnTo>
                  <a:pt x="1951465" y="1181100"/>
                </a:lnTo>
                <a:lnTo>
                  <a:pt x="1963034" y="1168400"/>
                </a:lnTo>
                <a:lnTo>
                  <a:pt x="1929065" y="1168400"/>
                </a:lnTo>
                <a:lnTo>
                  <a:pt x="1929761" y="1181100"/>
                </a:lnTo>
                <a:close/>
              </a:path>
              <a:path w="2086610" h="3378200">
                <a:moveTo>
                  <a:pt x="818492" y="1879600"/>
                </a:moveTo>
                <a:lnTo>
                  <a:pt x="844120" y="1879600"/>
                </a:lnTo>
                <a:lnTo>
                  <a:pt x="846633" y="1866900"/>
                </a:lnTo>
                <a:lnTo>
                  <a:pt x="849379" y="1866900"/>
                </a:lnTo>
                <a:lnTo>
                  <a:pt x="968794" y="1790700"/>
                </a:lnTo>
                <a:lnTo>
                  <a:pt x="975407" y="1778000"/>
                </a:lnTo>
                <a:lnTo>
                  <a:pt x="981787" y="1778000"/>
                </a:lnTo>
                <a:lnTo>
                  <a:pt x="988129" y="1765300"/>
                </a:lnTo>
                <a:lnTo>
                  <a:pt x="1019621" y="1752600"/>
                </a:lnTo>
                <a:lnTo>
                  <a:pt x="1051544" y="1727200"/>
                </a:lnTo>
                <a:lnTo>
                  <a:pt x="1132918" y="1663700"/>
                </a:lnTo>
                <a:lnTo>
                  <a:pt x="1149202" y="1663700"/>
                </a:lnTo>
                <a:lnTo>
                  <a:pt x="1181676" y="1638300"/>
                </a:lnTo>
                <a:lnTo>
                  <a:pt x="1225857" y="1612900"/>
                </a:lnTo>
                <a:lnTo>
                  <a:pt x="1270503" y="1574800"/>
                </a:lnTo>
                <a:lnTo>
                  <a:pt x="1360025" y="1524000"/>
                </a:lnTo>
                <a:lnTo>
                  <a:pt x="1386822" y="1511300"/>
                </a:lnTo>
                <a:lnTo>
                  <a:pt x="1413928" y="1485900"/>
                </a:lnTo>
                <a:lnTo>
                  <a:pt x="1495810" y="1447800"/>
                </a:lnTo>
                <a:lnTo>
                  <a:pt x="1523148" y="1422400"/>
                </a:lnTo>
                <a:lnTo>
                  <a:pt x="1577896" y="1397000"/>
                </a:lnTo>
                <a:lnTo>
                  <a:pt x="1678827" y="1346200"/>
                </a:lnTo>
                <a:lnTo>
                  <a:pt x="1706896" y="1320800"/>
                </a:lnTo>
                <a:lnTo>
                  <a:pt x="1762932" y="1295400"/>
                </a:lnTo>
                <a:lnTo>
                  <a:pt x="1790392" y="1270000"/>
                </a:lnTo>
                <a:lnTo>
                  <a:pt x="1807895" y="1270000"/>
                </a:lnTo>
                <a:lnTo>
                  <a:pt x="1816761" y="1257300"/>
                </a:lnTo>
                <a:lnTo>
                  <a:pt x="1877043" y="1219200"/>
                </a:lnTo>
                <a:lnTo>
                  <a:pt x="1928524" y="1193800"/>
                </a:lnTo>
                <a:lnTo>
                  <a:pt x="1940085" y="1181100"/>
                </a:lnTo>
                <a:lnTo>
                  <a:pt x="1921524" y="1181100"/>
                </a:lnTo>
                <a:lnTo>
                  <a:pt x="1891423" y="1193800"/>
                </a:lnTo>
                <a:lnTo>
                  <a:pt x="1831149" y="1231900"/>
                </a:lnTo>
                <a:lnTo>
                  <a:pt x="1801026" y="1257300"/>
                </a:lnTo>
                <a:lnTo>
                  <a:pt x="1783624" y="1257300"/>
                </a:lnTo>
                <a:lnTo>
                  <a:pt x="1766223" y="1270000"/>
                </a:lnTo>
                <a:lnTo>
                  <a:pt x="1758999" y="1282700"/>
                </a:lnTo>
                <a:lnTo>
                  <a:pt x="1744552" y="1282700"/>
                </a:lnTo>
                <a:lnTo>
                  <a:pt x="1737220" y="1295400"/>
                </a:lnTo>
                <a:lnTo>
                  <a:pt x="1718707" y="1308100"/>
                </a:lnTo>
                <a:lnTo>
                  <a:pt x="1700139" y="1308100"/>
                </a:lnTo>
                <a:lnTo>
                  <a:pt x="1662972" y="1333500"/>
                </a:lnTo>
                <a:lnTo>
                  <a:pt x="1582923" y="1384300"/>
                </a:lnTo>
                <a:lnTo>
                  <a:pt x="1496382" y="1422400"/>
                </a:lnTo>
                <a:lnTo>
                  <a:pt x="1467607" y="1447800"/>
                </a:lnTo>
                <a:lnTo>
                  <a:pt x="1410114" y="1473200"/>
                </a:lnTo>
                <a:lnTo>
                  <a:pt x="1381479" y="1498600"/>
                </a:lnTo>
                <a:lnTo>
                  <a:pt x="1353026" y="1511300"/>
                </a:lnTo>
                <a:lnTo>
                  <a:pt x="1318302" y="1536700"/>
                </a:lnTo>
                <a:lnTo>
                  <a:pt x="1283733" y="1549400"/>
                </a:lnTo>
                <a:lnTo>
                  <a:pt x="1214701" y="1600200"/>
                </a:lnTo>
                <a:lnTo>
                  <a:pt x="1203216" y="1600200"/>
                </a:lnTo>
                <a:lnTo>
                  <a:pt x="1197570" y="1612900"/>
                </a:lnTo>
                <a:lnTo>
                  <a:pt x="1115549" y="1663700"/>
                </a:lnTo>
                <a:lnTo>
                  <a:pt x="1084287" y="1689100"/>
                </a:lnTo>
                <a:lnTo>
                  <a:pt x="1053362" y="1701800"/>
                </a:lnTo>
                <a:lnTo>
                  <a:pt x="992422" y="1752600"/>
                </a:lnTo>
                <a:lnTo>
                  <a:pt x="911948" y="1803400"/>
                </a:lnTo>
                <a:lnTo>
                  <a:pt x="884697" y="1828800"/>
                </a:lnTo>
                <a:lnTo>
                  <a:pt x="857954" y="1841500"/>
                </a:lnTo>
                <a:lnTo>
                  <a:pt x="818492" y="1879600"/>
                </a:lnTo>
                <a:close/>
              </a:path>
              <a:path w="2086610" h="3378200">
                <a:moveTo>
                  <a:pt x="213014" y="1524000"/>
                </a:moveTo>
                <a:lnTo>
                  <a:pt x="220748" y="1524000"/>
                </a:lnTo>
                <a:lnTo>
                  <a:pt x="228359" y="1498600"/>
                </a:lnTo>
                <a:lnTo>
                  <a:pt x="235579" y="1473200"/>
                </a:lnTo>
                <a:lnTo>
                  <a:pt x="242305" y="1447800"/>
                </a:lnTo>
                <a:lnTo>
                  <a:pt x="248437" y="1422400"/>
                </a:lnTo>
                <a:lnTo>
                  <a:pt x="255196" y="1397000"/>
                </a:lnTo>
                <a:lnTo>
                  <a:pt x="257524" y="1384300"/>
                </a:lnTo>
                <a:lnTo>
                  <a:pt x="264251" y="1358900"/>
                </a:lnTo>
                <a:lnTo>
                  <a:pt x="270759" y="1333500"/>
                </a:lnTo>
                <a:lnTo>
                  <a:pt x="276819" y="1295400"/>
                </a:lnTo>
                <a:lnTo>
                  <a:pt x="285364" y="1257300"/>
                </a:lnTo>
                <a:lnTo>
                  <a:pt x="289355" y="1231900"/>
                </a:lnTo>
                <a:lnTo>
                  <a:pt x="294600" y="1219200"/>
                </a:lnTo>
                <a:lnTo>
                  <a:pt x="301532" y="1206500"/>
                </a:lnTo>
                <a:lnTo>
                  <a:pt x="304980" y="1193800"/>
                </a:lnTo>
                <a:lnTo>
                  <a:pt x="284898" y="1193800"/>
                </a:lnTo>
                <a:lnTo>
                  <a:pt x="283178" y="1206500"/>
                </a:lnTo>
                <a:lnTo>
                  <a:pt x="280765" y="1219200"/>
                </a:lnTo>
                <a:lnTo>
                  <a:pt x="276659" y="1231900"/>
                </a:lnTo>
                <a:lnTo>
                  <a:pt x="273176" y="1257300"/>
                </a:lnTo>
                <a:lnTo>
                  <a:pt x="269911" y="1270000"/>
                </a:lnTo>
                <a:lnTo>
                  <a:pt x="266457" y="1282700"/>
                </a:lnTo>
                <a:lnTo>
                  <a:pt x="253188" y="1346200"/>
                </a:lnTo>
                <a:lnTo>
                  <a:pt x="246483" y="1371600"/>
                </a:lnTo>
                <a:lnTo>
                  <a:pt x="239658" y="1409700"/>
                </a:lnTo>
                <a:lnTo>
                  <a:pt x="237139" y="1422400"/>
                </a:lnTo>
                <a:lnTo>
                  <a:pt x="234530" y="1422400"/>
                </a:lnTo>
                <a:lnTo>
                  <a:pt x="231768" y="1435100"/>
                </a:lnTo>
                <a:lnTo>
                  <a:pt x="228792" y="1447800"/>
                </a:lnTo>
                <a:lnTo>
                  <a:pt x="224652" y="1460500"/>
                </a:lnTo>
                <a:lnTo>
                  <a:pt x="221106" y="1485900"/>
                </a:lnTo>
                <a:lnTo>
                  <a:pt x="217894" y="1498600"/>
                </a:lnTo>
                <a:lnTo>
                  <a:pt x="214755" y="1511300"/>
                </a:lnTo>
                <a:lnTo>
                  <a:pt x="213749" y="1511300"/>
                </a:lnTo>
                <a:lnTo>
                  <a:pt x="213014" y="1524000"/>
                </a:lnTo>
                <a:close/>
              </a:path>
              <a:path w="2086610" h="3378200">
                <a:moveTo>
                  <a:pt x="400335" y="1409700"/>
                </a:moveTo>
                <a:lnTo>
                  <a:pt x="405600" y="1397000"/>
                </a:lnTo>
                <a:lnTo>
                  <a:pt x="410339" y="1397000"/>
                </a:lnTo>
                <a:lnTo>
                  <a:pt x="414552" y="1384300"/>
                </a:lnTo>
                <a:lnTo>
                  <a:pt x="418239" y="1384300"/>
                </a:lnTo>
                <a:lnTo>
                  <a:pt x="432091" y="1346200"/>
                </a:lnTo>
                <a:lnTo>
                  <a:pt x="444453" y="1320800"/>
                </a:lnTo>
                <a:lnTo>
                  <a:pt x="456431" y="1282700"/>
                </a:lnTo>
                <a:lnTo>
                  <a:pt x="469130" y="1244600"/>
                </a:lnTo>
                <a:lnTo>
                  <a:pt x="457187" y="1244600"/>
                </a:lnTo>
                <a:lnTo>
                  <a:pt x="454480" y="1257300"/>
                </a:lnTo>
                <a:lnTo>
                  <a:pt x="451148" y="1257300"/>
                </a:lnTo>
                <a:lnTo>
                  <a:pt x="448073" y="1270000"/>
                </a:lnTo>
                <a:lnTo>
                  <a:pt x="445199" y="1270000"/>
                </a:lnTo>
                <a:lnTo>
                  <a:pt x="442524" y="1282700"/>
                </a:lnTo>
                <a:lnTo>
                  <a:pt x="440049" y="1295400"/>
                </a:lnTo>
                <a:lnTo>
                  <a:pt x="435560" y="1308100"/>
                </a:lnTo>
                <a:lnTo>
                  <a:pt x="430448" y="1320800"/>
                </a:lnTo>
                <a:lnTo>
                  <a:pt x="424713" y="1333500"/>
                </a:lnTo>
                <a:lnTo>
                  <a:pt x="418355" y="1346200"/>
                </a:lnTo>
                <a:lnTo>
                  <a:pt x="412316" y="1358900"/>
                </a:lnTo>
                <a:lnTo>
                  <a:pt x="407300" y="1371600"/>
                </a:lnTo>
                <a:lnTo>
                  <a:pt x="403306" y="1397000"/>
                </a:lnTo>
                <a:lnTo>
                  <a:pt x="400335" y="1409700"/>
                </a:lnTo>
                <a:close/>
              </a:path>
              <a:path w="2086610" h="3378200">
                <a:moveTo>
                  <a:pt x="1673028" y="1257633"/>
                </a:moveTo>
                <a:lnTo>
                  <a:pt x="1673258" y="1257300"/>
                </a:lnTo>
                <a:lnTo>
                  <a:pt x="1673026" y="1257300"/>
                </a:lnTo>
                <a:lnTo>
                  <a:pt x="1673028" y="1257633"/>
                </a:lnTo>
                <a:close/>
              </a:path>
              <a:path w="2086610" h="3378200">
                <a:moveTo>
                  <a:pt x="596859" y="1943100"/>
                </a:moveTo>
                <a:lnTo>
                  <a:pt x="610742" y="1943100"/>
                </a:lnTo>
                <a:lnTo>
                  <a:pt x="633328" y="1917700"/>
                </a:lnTo>
                <a:lnTo>
                  <a:pt x="678413" y="1879600"/>
                </a:lnTo>
                <a:lnTo>
                  <a:pt x="700999" y="1854200"/>
                </a:lnTo>
                <a:lnTo>
                  <a:pt x="755409" y="1803400"/>
                </a:lnTo>
                <a:lnTo>
                  <a:pt x="768546" y="1790700"/>
                </a:lnTo>
                <a:lnTo>
                  <a:pt x="782164" y="1778000"/>
                </a:lnTo>
                <a:lnTo>
                  <a:pt x="796559" y="1765300"/>
                </a:lnTo>
                <a:lnTo>
                  <a:pt x="815955" y="1752600"/>
                </a:lnTo>
                <a:lnTo>
                  <a:pt x="823276" y="1752600"/>
                </a:lnTo>
                <a:lnTo>
                  <a:pt x="921857" y="1689100"/>
                </a:lnTo>
                <a:lnTo>
                  <a:pt x="959281" y="1651000"/>
                </a:lnTo>
                <a:lnTo>
                  <a:pt x="1012719" y="1625600"/>
                </a:lnTo>
                <a:lnTo>
                  <a:pt x="1039835" y="1600200"/>
                </a:lnTo>
                <a:lnTo>
                  <a:pt x="1067056" y="1587500"/>
                </a:lnTo>
                <a:lnTo>
                  <a:pt x="1092166" y="1574800"/>
                </a:lnTo>
                <a:lnTo>
                  <a:pt x="1117352" y="1549400"/>
                </a:lnTo>
                <a:lnTo>
                  <a:pt x="1168142" y="1524000"/>
                </a:lnTo>
                <a:lnTo>
                  <a:pt x="1198186" y="1498600"/>
                </a:lnTo>
                <a:lnTo>
                  <a:pt x="1258854" y="1473200"/>
                </a:lnTo>
                <a:lnTo>
                  <a:pt x="1289181" y="1447800"/>
                </a:lnTo>
                <a:lnTo>
                  <a:pt x="1331340" y="1422400"/>
                </a:lnTo>
                <a:lnTo>
                  <a:pt x="1373754" y="1409700"/>
                </a:lnTo>
                <a:lnTo>
                  <a:pt x="1459951" y="1358900"/>
                </a:lnTo>
                <a:lnTo>
                  <a:pt x="1495218" y="1346200"/>
                </a:lnTo>
                <a:lnTo>
                  <a:pt x="1530525" y="1320800"/>
                </a:lnTo>
                <a:lnTo>
                  <a:pt x="1601254" y="1295400"/>
                </a:lnTo>
                <a:lnTo>
                  <a:pt x="1609008" y="1295400"/>
                </a:lnTo>
                <a:lnTo>
                  <a:pt x="1616915" y="1282700"/>
                </a:lnTo>
                <a:lnTo>
                  <a:pt x="1642515" y="1282700"/>
                </a:lnTo>
                <a:lnTo>
                  <a:pt x="1649524" y="1270000"/>
                </a:lnTo>
                <a:lnTo>
                  <a:pt x="1664490" y="1270000"/>
                </a:lnTo>
                <a:lnTo>
                  <a:pt x="1673028" y="1257633"/>
                </a:lnTo>
                <a:lnTo>
                  <a:pt x="1673026" y="1257300"/>
                </a:lnTo>
                <a:lnTo>
                  <a:pt x="1649669" y="1257300"/>
                </a:lnTo>
                <a:lnTo>
                  <a:pt x="1528823" y="1308100"/>
                </a:lnTo>
                <a:lnTo>
                  <a:pt x="1397020" y="1384300"/>
                </a:lnTo>
                <a:lnTo>
                  <a:pt x="1353764" y="1397000"/>
                </a:lnTo>
                <a:lnTo>
                  <a:pt x="1311030" y="1422400"/>
                </a:lnTo>
                <a:lnTo>
                  <a:pt x="1275544" y="1447800"/>
                </a:lnTo>
                <a:lnTo>
                  <a:pt x="1239885" y="1460500"/>
                </a:lnTo>
                <a:lnTo>
                  <a:pt x="1168915" y="1511300"/>
                </a:lnTo>
                <a:lnTo>
                  <a:pt x="1137605" y="1524000"/>
                </a:lnTo>
                <a:lnTo>
                  <a:pt x="1106554" y="1549400"/>
                </a:lnTo>
                <a:lnTo>
                  <a:pt x="1075581" y="1562100"/>
                </a:lnTo>
                <a:lnTo>
                  <a:pt x="1044511" y="1587500"/>
                </a:lnTo>
                <a:lnTo>
                  <a:pt x="1005837" y="1612900"/>
                </a:lnTo>
                <a:lnTo>
                  <a:pt x="892497" y="1689100"/>
                </a:lnTo>
                <a:lnTo>
                  <a:pt x="878920" y="1689100"/>
                </a:lnTo>
                <a:lnTo>
                  <a:pt x="878030" y="1701800"/>
                </a:lnTo>
                <a:lnTo>
                  <a:pt x="844388" y="1701800"/>
                </a:lnTo>
                <a:lnTo>
                  <a:pt x="827314" y="1714500"/>
                </a:lnTo>
                <a:lnTo>
                  <a:pt x="825587" y="1727200"/>
                </a:lnTo>
                <a:lnTo>
                  <a:pt x="823779" y="1727200"/>
                </a:lnTo>
                <a:lnTo>
                  <a:pt x="798949" y="1739900"/>
                </a:lnTo>
                <a:lnTo>
                  <a:pt x="751132" y="1790700"/>
                </a:lnTo>
                <a:lnTo>
                  <a:pt x="726715" y="1816100"/>
                </a:lnTo>
                <a:lnTo>
                  <a:pt x="712402" y="1828800"/>
                </a:lnTo>
                <a:lnTo>
                  <a:pt x="684804" y="1854200"/>
                </a:lnTo>
                <a:lnTo>
                  <a:pt x="670643" y="1866900"/>
                </a:lnTo>
                <a:lnTo>
                  <a:pt x="651164" y="1892300"/>
                </a:lnTo>
                <a:lnTo>
                  <a:pt x="632736" y="1905000"/>
                </a:lnTo>
                <a:lnTo>
                  <a:pt x="596859" y="1943100"/>
                </a:lnTo>
                <a:close/>
              </a:path>
              <a:path w="2086610" h="3378200">
                <a:moveTo>
                  <a:pt x="417002" y="1511300"/>
                </a:moveTo>
                <a:lnTo>
                  <a:pt x="429647" y="1511300"/>
                </a:lnTo>
                <a:lnTo>
                  <a:pt x="487653" y="1384300"/>
                </a:lnTo>
                <a:lnTo>
                  <a:pt x="497285" y="1371600"/>
                </a:lnTo>
                <a:lnTo>
                  <a:pt x="506843" y="1346200"/>
                </a:lnTo>
                <a:lnTo>
                  <a:pt x="516330" y="1320800"/>
                </a:lnTo>
                <a:lnTo>
                  <a:pt x="525744" y="1308100"/>
                </a:lnTo>
                <a:lnTo>
                  <a:pt x="528364" y="1295400"/>
                </a:lnTo>
                <a:lnTo>
                  <a:pt x="530756" y="1295400"/>
                </a:lnTo>
                <a:lnTo>
                  <a:pt x="533069" y="1282700"/>
                </a:lnTo>
                <a:lnTo>
                  <a:pt x="520472" y="1282700"/>
                </a:lnTo>
                <a:lnTo>
                  <a:pt x="518899" y="1295400"/>
                </a:lnTo>
                <a:lnTo>
                  <a:pt x="505732" y="1320800"/>
                </a:lnTo>
                <a:lnTo>
                  <a:pt x="499094" y="1333500"/>
                </a:lnTo>
                <a:lnTo>
                  <a:pt x="492332" y="1346200"/>
                </a:lnTo>
                <a:lnTo>
                  <a:pt x="417002" y="1511300"/>
                </a:lnTo>
                <a:close/>
              </a:path>
              <a:path w="2086610" h="3378200">
                <a:moveTo>
                  <a:pt x="1926899" y="1308100"/>
                </a:moveTo>
                <a:lnTo>
                  <a:pt x="1964001" y="1308100"/>
                </a:lnTo>
                <a:lnTo>
                  <a:pt x="1962485" y="1295400"/>
                </a:lnTo>
                <a:lnTo>
                  <a:pt x="1933153" y="1295400"/>
                </a:lnTo>
                <a:lnTo>
                  <a:pt x="1926899" y="1308100"/>
                </a:lnTo>
                <a:close/>
              </a:path>
              <a:path w="2086610" h="3378200">
                <a:moveTo>
                  <a:pt x="701231" y="1320800"/>
                </a:moveTo>
                <a:lnTo>
                  <a:pt x="719124" y="1320800"/>
                </a:lnTo>
                <a:lnTo>
                  <a:pt x="723733" y="1308100"/>
                </a:lnTo>
                <a:lnTo>
                  <a:pt x="728827" y="1295400"/>
                </a:lnTo>
                <a:lnTo>
                  <a:pt x="712673" y="1295400"/>
                </a:lnTo>
                <a:lnTo>
                  <a:pt x="706820" y="1308100"/>
                </a:lnTo>
                <a:lnTo>
                  <a:pt x="701231" y="1320800"/>
                </a:lnTo>
                <a:close/>
              </a:path>
              <a:path w="2086610" h="3378200">
                <a:moveTo>
                  <a:pt x="122948" y="2374900"/>
                </a:moveTo>
                <a:lnTo>
                  <a:pt x="174536" y="2374900"/>
                </a:lnTo>
                <a:lnTo>
                  <a:pt x="197238" y="2362200"/>
                </a:lnTo>
                <a:lnTo>
                  <a:pt x="219907" y="2336800"/>
                </a:lnTo>
                <a:lnTo>
                  <a:pt x="265142" y="2311400"/>
                </a:lnTo>
                <a:lnTo>
                  <a:pt x="330824" y="2273300"/>
                </a:lnTo>
                <a:lnTo>
                  <a:pt x="363560" y="2260600"/>
                </a:lnTo>
                <a:lnTo>
                  <a:pt x="396042" y="2235200"/>
                </a:lnTo>
                <a:lnTo>
                  <a:pt x="446445" y="2209800"/>
                </a:lnTo>
                <a:lnTo>
                  <a:pt x="471865" y="2184400"/>
                </a:lnTo>
                <a:lnTo>
                  <a:pt x="497514" y="2171700"/>
                </a:lnTo>
                <a:lnTo>
                  <a:pt x="526000" y="2159000"/>
                </a:lnTo>
                <a:lnTo>
                  <a:pt x="554167" y="2133600"/>
                </a:lnTo>
                <a:lnTo>
                  <a:pt x="609659" y="2108200"/>
                </a:lnTo>
                <a:lnTo>
                  <a:pt x="623701" y="2095500"/>
                </a:lnTo>
                <a:lnTo>
                  <a:pt x="630753" y="2082800"/>
                </a:lnTo>
                <a:lnTo>
                  <a:pt x="637889" y="2082800"/>
                </a:lnTo>
                <a:lnTo>
                  <a:pt x="734643" y="2019300"/>
                </a:lnTo>
                <a:lnTo>
                  <a:pt x="831629" y="1968500"/>
                </a:lnTo>
                <a:lnTo>
                  <a:pt x="857155" y="1943100"/>
                </a:lnTo>
                <a:lnTo>
                  <a:pt x="934261" y="1905000"/>
                </a:lnTo>
                <a:lnTo>
                  <a:pt x="964716" y="1879600"/>
                </a:lnTo>
                <a:lnTo>
                  <a:pt x="995119" y="1866900"/>
                </a:lnTo>
                <a:lnTo>
                  <a:pt x="1025566" y="1841500"/>
                </a:lnTo>
                <a:lnTo>
                  <a:pt x="1056151" y="1828800"/>
                </a:lnTo>
                <a:lnTo>
                  <a:pt x="1144902" y="1778000"/>
                </a:lnTo>
                <a:lnTo>
                  <a:pt x="1188787" y="1739900"/>
                </a:lnTo>
                <a:lnTo>
                  <a:pt x="1320582" y="1663700"/>
                </a:lnTo>
                <a:lnTo>
                  <a:pt x="1486479" y="1562100"/>
                </a:lnTo>
                <a:lnTo>
                  <a:pt x="1513200" y="1549400"/>
                </a:lnTo>
                <a:lnTo>
                  <a:pt x="1539946" y="1524000"/>
                </a:lnTo>
                <a:lnTo>
                  <a:pt x="1592862" y="1498600"/>
                </a:lnTo>
                <a:lnTo>
                  <a:pt x="1625248" y="1473200"/>
                </a:lnTo>
                <a:lnTo>
                  <a:pt x="1691411" y="1447800"/>
                </a:lnTo>
                <a:lnTo>
                  <a:pt x="1724884" y="1422400"/>
                </a:lnTo>
                <a:lnTo>
                  <a:pt x="1773654" y="1397000"/>
                </a:lnTo>
                <a:lnTo>
                  <a:pt x="1822170" y="1384300"/>
                </a:lnTo>
                <a:lnTo>
                  <a:pt x="1870091" y="1346200"/>
                </a:lnTo>
                <a:lnTo>
                  <a:pt x="1921953" y="1320800"/>
                </a:lnTo>
                <a:lnTo>
                  <a:pt x="1961122" y="1320800"/>
                </a:lnTo>
                <a:lnTo>
                  <a:pt x="1962798" y="1308100"/>
                </a:lnTo>
                <a:lnTo>
                  <a:pt x="1908214" y="1308100"/>
                </a:lnTo>
                <a:lnTo>
                  <a:pt x="1870278" y="1333500"/>
                </a:lnTo>
                <a:lnTo>
                  <a:pt x="1851376" y="1333500"/>
                </a:lnTo>
                <a:lnTo>
                  <a:pt x="1810805" y="1358900"/>
                </a:lnTo>
                <a:lnTo>
                  <a:pt x="1790627" y="1358900"/>
                </a:lnTo>
                <a:lnTo>
                  <a:pt x="1770554" y="1371600"/>
                </a:lnTo>
                <a:lnTo>
                  <a:pt x="1657133" y="1422400"/>
                </a:lnTo>
                <a:lnTo>
                  <a:pt x="1567744" y="1473200"/>
                </a:lnTo>
                <a:lnTo>
                  <a:pt x="1586713" y="1473200"/>
                </a:lnTo>
                <a:lnTo>
                  <a:pt x="1587873" y="1485900"/>
                </a:lnTo>
                <a:lnTo>
                  <a:pt x="1583581" y="1485900"/>
                </a:lnTo>
                <a:lnTo>
                  <a:pt x="1578747" y="1498600"/>
                </a:lnTo>
                <a:lnTo>
                  <a:pt x="1554981" y="1498600"/>
                </a:lnTo>
                <a:lnTo>
                  <a:pt x="1533034" y="1524000"/>
                </a:lnTo>
                <a:lnTo>
                  <a:pt x="1521901" y="1524000"/>
                </a:lnTo>
                <a:lnTo>
                  <a:pt x="1395858" y="1600200"/>
                </a:lnTo>
                <a:lnTo>
                  <a:pt x="1354689" y="1625600"/>
                </a:lnTo>
                <a:lnTo>
                  <a:pt x="1318801" y="1651000"/>
                </a:lnTo>
                <a:lnTo>
                  <a:pt x="1282873" y="1663700"/>
                </a:lnTo>
                <a:lnTo>
                  <a:pt x="1211143" y="1714500"/>
                </a:lnTo>
                <a:lnTo>
                  <a:pt x="1141082" y="1765300"/>
                </a:lnTo>
                <a:lnTo>
                  <a:pt x="1105873" y="1778000"/>
                </a:lnTo>
                <a:lnTo>
                  <a:pt x="1070382" y="1803400"/>
                </a:lnTo>
                <a:lnTo>
                  <a:pt x="1019636" y="1828800"/>
                </a:lnTo>
                <a:lnTo>
                  <a:pt x="994314" y="1854200"/>
                </a:lnTo>
                <a:lnTo>
                  <a:pt x="968949" y="1866900"/>
                </a:lnTo>
                <a:lnTo>
                  <a:pt x="934029" y="1892300"/>
                </a:lnTo>
                <a:lnTo>
                  <a:pt x="916511" y="1892300"/>
                </a:lnTo>
                <a:lnTo>
                  <a:pt x="898955" y="1905000"/>
                </a:lnTo>
                <a:lnTo>
                  <a:pt x="813879" y="1955800"/>
                </a:lnTo>
                <a:lnTo>
                  <a:pt x="744272" y="2006600"/>
                </a:lnTo>
                <a:lnTo>
                  <a:pt x="709555" y="2019300"/>
                </a:lnTo>
                <a:lnTo>
                  <a:pt x="674897" y="2044700"/>
                </a:lnTo>
                <a:lnTo>
                  <a:pt x="594964" y="2095500"/>
                </a:lnTo>
                <a:lnTo>
                  <a:pt x="549579" y="2120900"/>
                </a:lnTo>
                <a:lnTo>
                  <a:pt x="526504" y="2146300"/>
                </a:lnTo>
                <a:lnTo>
                  <a:pt x="503121" y="2159000"/>
                </a:lnTo>
                <a:lnTo>
                  <a:pt x="412709" y="2209800"/>
                </a:lnTo>
                <a:lnTo>
                  <a:pt x="399016" y="2222500"/>
                </a:lnTo>
                <a:lnTo>
                  <a:pt x="385417" y="2222500"/>
                </a:lnTo>
                <a:lnTo>
                  <a:pt x="358067" y="2247900"/>
                </a:lnTo>
                <a:lnTo>
                  <a:pt x="269125" y="2298700"/>
                </a:lnTo>
                <a:lnTo>
                  <a:pt x="176315" y="2349500"/>
                </a:lnTo>
                <a:lnTo>
                  <a:pt x="172216" y="2362200"/>
                </a:lnTo>
                <a:lnTo>
                  <a:pt x="124882" y="2362200"/>
                </a:lnTo>
                <a:lnTo>
                  <a:pt x="122948" y="2374900"/>
                </a:lnTo>
                <a:close/>
              </a:path>
              <a:path w="2086610" h="3378200">
                <a:moveTo>
                  <a:pt x="1839233" y="1397000"/>
                </a:moveTo>
                <a:lnTo>
                  <a:pt x="1866728" y="1397000"/>
                </a:lnTo>
                <a:lnTo>
                  <a:pt x="1890237" y="1371600"/>
                </a:lnTo>
                <a:lnTo>
                  <a:pt x="1944379" y="1333500"/>
                </a:lnTo>
                <a:lnTo>
                  <a:pt x="1949636" y="1333500"/>
                </a:lnTo>
                <a:lnTo>
                  <a:pt x="1954522" y="1320800"/>
                </a:lnTo>
                <a:lnTo>
                  <a:pt x="1935070" y="1320800"/>
                </a:lnTo>
                <a:lnTo>
                  <a:pt x="1918133" y="1333500"/>
                </a:lnTo>
                <a:lnTo>
                  <a:pt x="1870170" y="1371600"/>
                </a:lnTo>
                <a:lnTo>
                  <a:pt x="1862688" y="1384300"/>
                </a:lnTo>
                <a:lnTo>
                  <a:pt x="1854948" y="1384300"/>
                </a:lnTo>
                <a:lnTo>
                  <a:pt x="1839233" y="1397000"/>
                </a:lnTo>
                <a:close/>
              </a:path>
              <a:path w="2086610" h="3378200">
                <a:moveTo>
                  <a:pt x="695966" y="1333500"/>
                </a:moveTo>
                <a:lnTo>
                  <a:pt x="711634" y="1333500"/>
                </a:lnTo>
                <a:lnTo>
                  <a:pt x="714650" y="1320800"/>
                </a:lnTo>
                <a:lnTo>
                  <a:pt x="698840" y="1320800"/>
                </a:lnTo>
                <a:lnTo>
                  <a:pt x="695966" y="1333500"/>
                </a:lnTo>
                <a:close/>
              </a:path>
              <a:path w="2086610" h="3378200">
                <a:moveTo>
                  <a:pt x="686498" y="1346200"/>
                </a:moveTo>
                <a:lnTo>
                  <a:pt x="704944" y="1346200"/>
                </a:lnTo>
                <a:lnTo>
                  <a:pt x="708399" y="1333500"/>
                </a:lnTo>
                <a:lnTo>
                  <a:pt x="692607" y="1333500"/>
                </a:lnTo>
                <a:lnTo>
                  <a:pt x="686498" y="1346200"/>
                </a:lnTo>
                <a:close/>
              </a:path>
              <a:path w="2086610" h="3378200">
                <a:moveTo>
                  <a:pt x="665847" y="1384300"/>
                </a:moveTo>
                <a:lnTo>
                  <a:pt x="679846" y="1384300"/>
                </a:lnTo>
                <a:lnTo>
                  <a:pt x="684712" y="1371600"/>
                </a:lnTo>
                <a:lnTo>
                  <a:pt x="689904" y="1358900"/>
                </a:lnTo>
                <a:lnTo>
                  <a:pt x="695424" y="1358900"/>
                </a:lnTo>
                <a:lnTo>
                  <a:pt x="701270" y="1346200"/>
                </a:lnTo>
                <a:lnTo>
                  <a:pt x="681117" y="1346200"/>
                </a:lnTo>
                <a:lnTo>
                  <a:pt x="676135" y="1358900"/>
                </a:lnTo>
                <a:lnTo>
                  <a:pt x="671222" y="1371600"/>
                </a:lnTo>
                <a:lnTo>
                  <a:pt x="668760" y="1371600"/>
                </a:lnTo>
                <a:lnTo>
                  <a:pt x="665847" y="1384300"/>
                </a:lnTo>
                <a:close/>
              </a:path>
              <a:path w="2086610" h="3378200">
                <a:moveTo>
                  <a:pt x="573178" y="1358900"/>
                </a:moveTo>
                <a:lnTo>
                  <a:pt x="582836" y="1358900"/>
                </a:lnTo>
                <a:lnTo>
                  <a:pt x="586805" y="1346200"/>
                </a:lnTo>
                <a:lnTo>
                  <a:pt x="575783" y="1346200"/>
                </a:lnTo>
                <a:lnTo>
                  <a:pt x="573178" y="1358900"/>
                </a:lnTo>
                <a:close/>
              </a:path>
              <a:path w="2086610" h="3378200">
                <a:moveTo>
                  <a:pt x="569480" y="1371600"/>
                </a:moveTo>
                <a:lnTo>
                  <a:pt x="578636" y="1358900"/>
                </a:lnTo>
                <a:lnTo>
                  <a:pt x="570958" y="1358900"/>
                </a:lnTo>
                <a:lnTo>
                  <a:pt x="569480" y="1371600"/>
                </a:lnTo>
                <a:close/>
              </a:path>
              <a:path w="2086610" h="3378200">
                <a:moveTo>
                  <a:pt x="610422" y="1460500"/>
                </a:moveTo>
                <a:lnTo>
                  <a:pt x="632858" y="1460500"/>
                </a:lnTo>
                <a:lnTo>
                  <a:pt x="633210" y="1447800"/>
                </a:lnTo>
                <a:lnTo>
                  <a:pt x="643767" y="1447800"/>
                </a:lnTo>
                <a:lnTo>
                  <a:pt x="649501" y="1435100"/>
                </a:lnTo>
                <a:lnTo>
                  <a:pt x="655914" y="1422400"/>
                </a:lnTo>
                <a:lnTo>
                  <a:pt x="663523" y="1409700"/>
                </a:lnTo>
                <a:lnTo>
                  <a:pt x="672847" y="1397000"/>
                </a:lnTo>
                <a:lnTo>
                  <a:pt x="675643" y="1384300"/>
                </a:lnTo>
                <a:lnTo>
                  <a:pt x="662483" y="1384300"/>
                </a:lnTo>
                <a:lnTo>
                  <a:pt x="651296" y="1397000"/>
                </a:lnTo>
                <a:lnTo>
                  <a:pt x="641141" y="1409700"/>
                </a:lnTo>
                <a:lnTo>
                  <a:pt x="631372" y="1435100"/>
                </a:lnTo>
                <a:lnTo>
                  <a:pt x="621337" y="1447800"/>
                </a:lnTo>
                <a:lnTo>
                  <a:pt x="610422" y="1460500"/>
                </a:lnTo>
                <a:close/>
              </a:path>
              <a:path w="2086610" h="3378200">
                <a:moveTo>
                  <a:pt x="1639190" y="1536700"/>
                </a:moveTo>
                <a:lnTo>
                  <a:pt x="1657990" y="1536700"/>
                </a:lnTo>
                <a:lnTo>
                  <a:pt x="1665988" y="1524000"/>
                </a:lnTo>
                <a:lnTo>
                  <a:pt x="1676723" y="1524000"/>
                </a:lnTo>
                <a:lnTo>
                  <a:pt x="1682539" y="1511300"/>
                </a:lnTo>
                <a:lnTo>
                  <a:pt x="1699772" y="1498600"/>
                </a:lnTo>
                <a:lnTo>
                  <a:pt x="1717149" y="1498600"/>
                </a:lnTo>
                <a:lnTo>
                  <a:pt x="1751760" y="1473200"/>
                </a:lnTo>
                <a:lnTo>
                  <a:pt x="1765197" y="1460500"/>
                </a:lnTo>
                <a:lnTo>
                  <a:pt x="1778481" y="1447800"/>
                </a:lnTo>
                <a:lnTo>
                  <a:pt x="1791708" y="1447800"/>
                </a:lnTo>
                <a:lnTo>
                  <a:pt x="1804971" y="1435100"/>
                </a:lnTo>
                <a:lnTo>
                  <a:pt x="1860850" y="1397000"/>
                </a:lnTo>
                <a:lnTo>
                  <a:pt x="1827724" y="1397000"/>
                </a:lnTo>
                <a:lnTo>
                  <a:pt x="1822022" y="1409700"/>
                </a:lnTo>
                <a:lnTo>
                  <a:pt x="1816533" y="1409700"/>
                </a:lnTo>
                <a:lnTo>
                  <a:pt x="1793286" y="1422400"/>
                </a:lnTo>
                <a:lnTo>
                  <a:pt x="1769505" y="1447800"/>
                </a:lnTo>
                <a:lnTo>
                  <a:pt x="1721171" y="1473200"/>
                </a:lnTo>
                <a:lnTo>
                  <a:pt x="1679354" y="1498600"/>
                </a:lnTo>
                <a:lnTo>
                  <a:pt x="1658813" y="1511300"/>
                </a:lnTo>
                <a:lnTo>
                  <a:pt x="1639190" y="1536700"/>
                </a:lnTo>
                <a:close/>
              </a:path>
              <a:path w="2086610" h="3378200">
                <a:moveTo>
                  <a:pt x="166935" y="2120900"/>
                </a:moveTo>
                <a:lnTo>
                  <a:pt x="184088" y="2120900"/>
                </a:lnTo>
                <a:lnTo>
                  <a:pt x="186369" y="2108200"/>
                </a:lnTo>
                <a:lnTo>
                  <a:pt x="187955" y="2108200"/>
                </a:lnTo>
                <a:lnTo>
                  <a:pt x="193809" y="2095500"/>
                </a:lnTo>
                <a:lnTo>
                  <a:pt x="199696" y="2082800"/>
                </a:lnTo>
                <a:lnTo>
                  <a:pt x="205678" y="2070100"/>
                </a:lnTo>
                <a:lnTo>
                  <a:pt x="211815" y="2057400"/>
                </a:lnTo>
                <a:lnTo>
                  <a:pt x="234838" y="2006600"/>
                </a:lnTo>
                <a:lnTo>
                  <a:pt x="257620" y="1955800"/>
                </a:lnTo>
                <a:lnTo>
                  <a:pt x="280160" y="1905000"/>
                </a:lnTo>
                <a:lnTo>
                  <a:pt x="302459" y="1866900"/>
                </a:lnTo>
                <a:lnTo>
                  <a:pt x="322481" y="1816100"/>
                </a:lnTo>
                <a:lnTo>
                  <a:pt x="342884" y="1778000"/>
                </a:lnTo>
                <a:lnTo>
                  <a:pt x="363425" y="1727200"/>
                </a:lnTo>
                <a:lnTo>
                  <a:pt x="392972" y="1676400"/>
                </a:lnTo>
                <a:lnTo>
                  <a:pt x="401847" y="1651000"/>
                </a:lnTo>
                <a:lnTo>
                  <a:pt x="410121" y="1625600"/>
                </a:lnTo>
                <a:lnTo>
                  <a:pt x="417427" y="1612900"/>
                </a:lnTo>
                <a:lnTo>
                  <a:pt x="420137" y="1600200"/>
                </a:lnTo>
                <a:lnTo>
                  <a:pt x="423084" y="1600200"/>
                </a:lnTo>
                <a:lnTo>
                  <a:pt x="426266" y="1587500"/>
                </a:lnTo>
                <a:lnTo>
                  <a:pt x="429685" y="1574800"/>
                </a:lnTo>
                <a:lnTo>
                  <a:pt x="457209" y="1524000"/>
                </a:lnTo>
                <a:lnTo>
                  <a:pt x="471015" y="1485900"/>
                </a:lnTo>
                <a:lnTo>
                  <a:pt x="484907" y="1460500"/>
                </a:lnTo>
                <a:lnTo>
                  <a:pt x="473075" y="1460500"/>
                </a:lnTo>
                <a:lnTo>
                  <a:pt x="454736" y="1498600"/>
                </a:lnTo>
                <a:lnTo>
                  <a:pt x="435970" y="1536700"/>
                </a:lnTo>
                <a:lnTo>
                  <a:pt x="418074" y="1574800"/>
                </a:lnTo>
                <a:lnTo>
                  <a:pt x="402346" y="1612900"/>
                </a:lnTo>
                <a:lnTo>
                  <a:pt x="395954" y="1638300"/>
                </a:lnTo>
                <a:lnTo>
                  <a:pt x="388714" y="1651000"/>
                </a:lnTo>
                <a:lnTo>
                  <a:pt x="373343" y="1676400"/>
                </a:lnTo>
                <a:lnTo>
                  <a:pt x="354067" y="1727200"/>
                </a:lnTo>
                <a:lnTo>
                  <a:pt x="315384" y="1803400"/>
                </a:lnTo>
                <a:lnTo>
                  <a:pt x="296195" y="1841500"/>
                </a:lnTo>
                <a:lnTo>
                  <a:pt x="276523" y="1892300"/>
                </a:lnTo>
                <a:lnTo>
                  <a:pt x="237442" y="1968500"/>
                </a:lnTo>
                <a:lnTo>
                  <a:pt x="217770" y="2019300"/>
                </a:lnTo>
                <a:lnTo>
                  <a:pt x="197520" y="2057400"/>
                </a:lnTo>
                <a:lnTo>
                  <a:pt x="177142" y="2095500"/>
                </a:lnTo>
                <a:lnTo>
                  <a:pt x="166935" y="2120900"/>
                </a:lnTo>
                <a:close/>
              </a:path>
              <a:path w="2086610" h="3378200">
                <a:moveTo>
                  <a:pt x="526788" y="2095500"/>
                </a:moveTo>
                <a:lnTo>
                  <a:pt x="556019" y="2095500"/>
                </a:lnTo>
                <a:lnTo>
                  <a:pt x="565497" y="2082800"/>
                </a:lnTo>
                <a:lnTo>
                  <a:pt x="576833" y="2070100"/>
                </a:lnTo>
                <a:lnTo>
                  <a:pt x="588404" y="2070100"/>
                </a:lnTo>
                <a:lnTo>
                  <a:pt x="600209" y="2057400"/>
                </a:lnTo>
                <a:lnTo>
                  <a:pt x="612250" y="2044700"/>
                </a:lnTo>
                <a:lnTo>
                  <a:pt x="624760" y="2044700"/>
                </a:lnTo>
                <a:lnTo>
                  <a:pt x="630859" y="2032000"/>
                </a:lnTo>
                <a:lnTo>
                  <a:pt x="636922" y="2032000"/>
                </a:lnTo>
                <a:lnTo>
                  <a:pt x="663774" y="2006600"/>
                </a:lnTo>
                <a:lnTo>
                  <a:pt x="677202" y="2006600"/>
                </a:lnTo>
                <a:lnTo>
                  <a:pt x="690713" y="1993900"/>
                </a:lnTo>
                <a:lnTo>
                  <a:pt x="709087" y="1981200"/>
                </a:lnTo>
                <a:lnTo>
                  <a:pt x="727813" y="1968500"/>
                </a:lnTo>
                <a:lnTo>
                  <a:pt x="747372" y="1955800"/>
                </a:lnTo>
                <a:lnTo>
                  <a:pt x="768248" y="1943100"/>
                </a:lnTo>
                <a:lnTo>
                  <a:pt x="774280" y="1943100"/>
                </a:lnTo>
                <a:lnTo>
                  <a:pt x="833495" y="1905000"/>
                </a:lnTo>
                <a:lnTo>
                  <a:pt x="863062" y="1892300"/>
                </a:lnTo>
                <a:lnTo>
                  <a:pt x="892535" y="1866900"/>
                </a:lnTo>
                <a:lnTo>
                  <a:pt x="988941" y="1816100"/>
                </a:lnTo>
                <a:lnTo>
                  <a:pt x="1039613" y="1778000"/>
                </a:lnTo>
                <a:lnTo>
                  <a:pt x="1056499" y="1778000"/>
                </a:lnTo>
                <a:lnTo>
                  <a:pt x="1268685" y="1651000"/>
                </a:lnTo>
                <a:lnTo>
                  <a:pt x="1272939" y="1651000"/>
                </a:lnTo>
                <a:lnTo>
                  <a:pt x="1276806" y="1638300"/>
                </a:lnTo>
                <a:lnTo>
                  <a:pt x="1387018" y="1587500"/>
                </a:lnTo>
                <a:lnTo>
                  <a:pt x="1415887" y="1562100"/>
                </a:lnTo>
                <a:lnTo>
                  <a:pt x="1503533" y="1524000"/>
                </a:lnTo>
                <a:lnTo>
                  <a:pt x="1530945" y="1511300"/>
                </a:lnTo>
                <a:lnTo>
                  <a:pt x="1544682" y="1498600"/>
                </a:lnTo>
                <a:lnTo>
                  <a:pt x="1558213" y="1498600"/>
                </a:lnTo>
                <a:lnTo>
                  <a:pt x="1562080" y="1485900"/>
                </a:lnTo>
                <a:lnTo>
                  <a:pt x="1579830" y="1485900"/>
                </a:lnTo>
                <a:lnTo>
                  <a:pt x="1586211" y="1473200"/>
                </a:lnTo>
                <a:lnTo>
                  <a:pt x="1567744" y="1473200"/>
                </a:lnTo>
                <a:lnTo>
                  <a:pt x="1478203" y="1524000"/>
                </a:lnTo>
                <a:lnTo>
                  <a:pt x="1457042" y="1524000"/>
                </a:lnTo>
                <a:lnTo>
                  <a:pt x="1394597" y="1562100"/>
                </a:lnTo>
                <a:lnTo>
                  <a:pt x="1335112" y="1600200"/>
                </a:lnTo>
                <a:lnTo>
                  <a:pt x="1272707" y="1625600"/>
                </a:lnTo>
                <a:lnTo>
                  <a:pt x="1269575" y="1638300"/>
                </a:lnTo>
                <a:lnTo>
                  <a:pt x="1219503" y="1663700"/>
                </a:lnTo>
                <a:lnTo>
                  <a:pt x="1078271" y="1739900"/>
                </a:lnTo>
                <a:lnTo>
                  <a:pt x="1029261" y="1778000"/>
                </a:lnTo>
                <a:lnTo>
                  <a:pt x="931503" y="1828800"/>
                </a:lnTo>
                <a:lnTo>
                  <a:pt x="882558" y="1866900"/>
                </a:lnTo>
                <a:lnTo>
                  <a:pt x="873140" y="1866900"/>
                </a:lnTo>
                <a:lnTo>
                  <a:pt x="863624" y="1879600"/>
                </a:lnTo>
                <a:lnTo>
                  <a:pt x="818492" y="1879600"/>
                </a:lnTo>
                <a:lnTo>
                  <a:pt x="805410" y="1892300"/>
                </a:lnTo>
                <a:lnTo>
                  <a:pt x="790701" y="1892300"/>
                </a:lnTo>
                <a:lnTo>
                  <a:pt x="783326" y="1905000"/>
                </a:lnTo>
                <a:lnTo>
                  <a:pt x="775904" y="1905000"/>
                </a:lnTo>
                <a:lnTo>
                  <a:pt x="751395" y="1930400"/>
                </a:lnTo>
                <a:lnTo>
                  <a:pt x="726976" y="1943100"/>
                </a:lnTo>
                <a:lnTo>
                  <a:pt x="702650" y="1968500"/>
                </a:lnTo>
                <a:lnTo>
                  <a:pt x="662204" y="1993900"/>
                </a:lnTo>
                <a:lnTo>
                  <a:pt x="629810" y="2019300"/>
                </a:lnTo>
                <a:lnTo>
                  <a:pt x="613294" y="2032000"/>
                </a:lnTo>
                <a:lnTo>
                  <a:pt x="591175" y="2044700"/>
                </a:lnTo>
                <a:lnTo>
                  <a:pt x="569432" y="2070100"/>
                </a:lnTo>
                <a:lnTo>
                  <a:pt x="526788" y="2095500"/>
                </a:lnTo>
                <a:close/>
              </a:path>
              <a:path w="2086610" h="3378200">
                <a:moveTo>
                  <a:pt x="1569196" y="1498600"/>
                </a:moveTo>
                <a:lnTo>
                  <a:pt x="1578747" y="1498600"/>
                </a:lnTo>
                <a:lnTo>
                  <a:pt x="1571593" y="1485900"/>
                </a:lnTo>
                <a:lnTo>
                  <a:pt x="1570704" y="1485900"/>
                </a:lnTo>
                <a:lnTo>
                  <a:pt x="1569196" y="1498600"/>
                </a:lnTo>
                <a:close/>
              </a:path>
              <a:path w="2086610" h="3378200">
                <a:moveTo>
                  <a:pt x="411317" y="1524000"/>
                </a:moveTo>
                <a:lnTo>
                  <a:pt x="423250" y="1524000"/>
                </a:lnTo>
                <a:lnTo>
                  <a:pt x="426782" y="1511300"/>
                </a:lnTo>
                <a:lnTo>
                  <a:pt x="413057" y="1511300"/>
                </a:lnTo>
                <a:lnTo>
                  <a:pt x="411317" y="1524000"/>
                </a:lnTo>
                <a:close/>
              </a:path>
              <a:path w="2086610" h="3378200">
                <a:moveTo>
                  <a:pt x="408146" y="1536700"/>
                </a:moveTo>
                <a:lnTo>
                  <a:pt x="414179" y="1536700"/>
                </a:lnTo>
                <a:lnTo>
                  <a:pt x="419048" y="1524000"/>
                </a:lnTo>
                <a:lnTo>
                  <a:pt x="409029" y="1524000"/>
                </a:lnTo>
                <a:lnTo>
                  <a:pt x="408146" y="1536700"/>
                </a:lnTo>
                <a:close/>
              </a:path>
              <a:path w="2086610" h="3378200">
                <a:moveTo>
                  <a:pt x="956820" y="1955800"/>
                </a:moveTo>
                <a:lnTo>
                  <a:pt x="973628" y="1955800"/>
                </a:lnTo>
                <a:lnTo>
                  <a:pt x="1086625" y="1879600"/>
                </a:lnTo>
                <a:lnTo>
                  <a:pt x="1124443" y="1866900"/>
                </a:lnTo>
                <a:lnTo>
                  <a:pt x="1155857" y="1841500"/>
                </a:lnTo>
                <a:lnTo>
                  <a:pt x="1187438" y="1828800"/>
                </a:lnTo>
                <a:lnTo>
                  <a:pt x="1219164" y="1803400"/>
                </a:lnTo>
                <a:lnTo>
                  <a:pt x="1251013" y="1790700"/>
                </a:lnTo>
                <a:lnTo>
                  <a:pt x="1278387" y="1778000"/>
                </a:lnTo>
                <a:lnTo>
                  <a:pt x="1305519" y="1752600"/>
                </a:lnTo>
                <a:lnTo>
                  <a:pt x="1359059" y="1727200"/>
                </a:lnTo>
                <a:lnTo>
                  <a:pt x="1434467" y="1676400"/>
                </a:lnTo>
                <a:lnTo>
                  <a:pt x="1445382" y="1676400"/>
                </a:lnTo>
                <a:lnTo>
                  <a:pt x="1456110" y="1663700"/>
                </a:lnTo>
                <a:lnTo>
                  <a:pt x="1466651" y="1651000"/>
                </a:lnTo>
                <a:lnTo>
                  <a:pt x="1477004" y="1651000"/>
                </a:lnTo>
                <a:lnTo>
                  <a:pt x="1484527" y="1638300"/>
                </a:lnTo>
                <a:lnTo>
                  <a:pt x="1499995" y="1638300"/>
                </a:lnTo>
                <a:lnTo>
                  <a:pt x="1507941" y="1625600"/>
                </a:lnTo>
                <a:lnTo>
                  <a:pt x="1539410" y="1612900"/>
                </a:lnTo>
                <a:lnTo>
                  <a:pt x="1570331" y="1587500"/>
                </a:lnTo>
                <a:lnTo>
                  <a:pt x="1601187" y="1574800"/>
                </a:lnTo>
                <a:lnTo>
                  <a:pt x="1632461" y="1549400"/>
                </a:lnTo>
                <a:lnTo>
                  <a:pt x="1641226" y="1549400"/>
                </a:lnTo>
                <a:lnTo>
                  <a:pt x="1649736" y="1536700"/>
                </a:lnTo>
                <a:lnTo>
                  <a:pt x="1622058" y="1536700"/>
                </a:lnTo>
                <a:lnTo>
                  <a:pt x="1599127" y="1562100"/>
                </a:lnTo>
                <a:lnTo>
                  <a:pt x="1587635" y="1562100"/>
                </a:lnTo>
                <a:lnTo>
                  <a:pt x="1541275" y="1587500"/>
                </a:lnTo>
                <a:lnTo>
                  <a:pt x="1529674" y="1600200"/>
                </a:lnTo>
                <a:lnTo>
                  <a:pt x="1517300" y="1612900"/>
                </a:lnTo>
                <a:lnTo>
                  <a:pt x="1505017" y="1612900"/>
                </a:lnTo>
                <a:lnTo>
                  <a:pt x="1492842" y="1625600"/>
                </a:lnTo>
                <a:lnTo>
                  <a:pt x="1480794" y="1625600"/>
                </a:lnTo>
                <a:lnTo>
                  <a:pt x="1447112" y="1651000"/>
                </a:lnTo>
                <a:lnTo>
                  <a:pt x="1430003" y="1663700"/>
                </a:lnTo>
                <a:lnTo>
                  <a:pt x="1412502" y="1676400"/>
                </a:lnTo>
                <a:lnTo>
                  <a:pt x="1397870" y="1689100"/>
                </a:lnTo>
                <a:lnTo>
                  <a:pt x="1383383" y="1689100"/>
                </a:lnTo>
                <a:lnTo>
                  <a:pt x="1368954" y="1701800"/>
                </a:lnTo>
                <a:lnTo>
                  <a:pt x="1327731" y="1727200"/>
                </a:lnTo>
                <a:lnTo>
                  <a:pt x="1301000" y="1739900"/>
                </a:lnTo>
                <a:lnTo>
                  <a:pt x="1274072" y="1765300"/>
                </a:lnTo>
                <a:lnTo>
                  <a:pt x="1246721" y="1778000"/>
                </a:lnTo>
                <a:lnTo>
                  <a:pt x="1214689" y="1790700"/>
                </a:lnTo>
                <a:lnTo>
                  <a:pt x="1182904" y="1816100"/>
                </a:lnTo>
                <a:lnTo>
                  <a:pt x="1151337" y="1828800"/>
                </a:lnTo>
                <a:lnTo>
                  <a:pt x="1119958" y="1854200"/>
                </a:lnTo>
                <a:lnTo>
                  <a:pt x="1091603" y="1866900"/>
                </a:lnTo>
                <a:lnTo>
                  <a:pt x="1006769" y="1917700"/>
                </a:lnTo>
                <a:lnTo>
                  <a:pt x="956820" y="1955800"/>
                </a:lnTo>
                <a:close/>
              </a:path>
              <a:path w="2086610" h="3378200">
                <a:moveTo>
                  <a:pt x="0" y="2400300"/>
                </a:moveTo>
                <a:lnTo>
                  <a:pt x="1866" y="2400300"/>
                </a:lnTo>
                <a:lnTo>
                  <a:pt x="4694" y="2387600"/>
                </a:lnTo>
                <a:lnTo>
                  <a:pt x="7996" y="2374900"/>
                </a:lnTo>
                <a:lnTo>
                  <a:pt x="11771" y="2374900"/>
                </a:lnTo>
                <a:lnTo>
                  <a:pt x="18762" y="2349500"/>
                </a:lnTo>
                <a:lnTo>
                  <a:pt x="25494" y="2336800"/>
                </a:lnTo>
                <a:lnTo>
                  <a:pt x="31234" y="2324100"/>
                </a:lnTo>
                <a:lnTo>
                  <a:pt x="35244" y="2311400"/>
                </a:lnTo>
                <a:lnTo>
                  <a:pt x="36996" y="2298700"/>
                </a:lnTo>
                <a:lnTo>
                  <a:pt x="39355" y="2298700"/>
                </a:lnTo>
                <a:lnTo>
                  <a:pt x="42321" y="2286000"/>
                </a:lnTo>
                <a:lnTo>
                  <a:pt x="45188" y="2286000"/>
                </a:lnTo>
                <a:lnTo>
                  <a:pt x="47573" y="2273300"/>
                </a:lnTo>
                <a:lnTo>
                  <a:pt x="49475" y="2273300"/>
                </a:lnTo>
                <a:lnTo>
                  <a:pt x="53197" y="2260600"/>
                </a:lnTo>
                <a:lnTo>
                  <a:pt x="58075" y="2247900"/>
                </a:lnTo>
                <a:lnTo>
                  <a:pt x="63554" y="2235200"/>
                </a:lnTo>
                <a:lnTo>
                  <a:pt x="69081" y="2222500"/>
                </a:lnTo>
                <a:lnTo>
                  <a:pt x="88948" y="2171700"/>
                </a:lnTo>
                <a:lnTo>
                  <a:pt x="97957" y="2146300"/>
                </a:lnTo>
                <a:lnTo>
                  <a:pt x="105045" y="2120900"/>
                </a:lnTo>
                <a:lnTo>
                  <a:pt x="107225" y="2120900"/>
                </a:lnTo>
                <a:lnTo>
                  <a:pt x="109647" y="2108200"/>
                </a:lnTo>
                <a:lnTo>
                  <a:pt x="112311" y="2108200"/>
                </a:lnTo>
                <a:lnTo>
                  <a:pt x="115215" y="2095500"/>
                </a:lnTo>
                <a:lnTo>
                  <a:pt x="118714" y="2095500"/>
                </a:lnTo>
                <a:lnTo>
                  <a:pt x="121962" y="2082800"/>
                </a:lnTo>
                <a:lnTo>
                  <a:pt x="124960" y="2082800"/>
                </a:lnTo>
                <a:lnTo>
                  <a:pt x="135088" y="2044700"/>
                </a:lnTo>
                <a:lnTo>
                  <a:pt x="143793" y="2019300"/>
                </a:lnTo>
                <a:lnTo>
                  <a:pt x="147131" y="2019300"/>
                </a:lnTo>
                <a:lnTo>
                  <a:pt x="149915" y="2006600"/>
                </a:lnTo>
                <a:lnTo>
                  <a:pt x="152146" y="2006600"/>
                </a:lnTo>
                <a:lnTo>
                  <a:pt x="156270" y="1981200"/>
                </a:lnTo>
                <a:lnTo>
                  <a:pt x="161475" y="1968500"/>
                </a:lnTo>
                <a:lnTo>
                  <a:pt x="167274" y="1955800"/>
                </a:lnTo>
                <a:lnTo>
                  <a:pt x="173182" y="1943100"/>
                </a:lnTo>
                <a:lnTo>
                  <a:pt x="176036" y="1943100"/>
                </a:lnTo>
                <a:lnTo>
                  <a:pt x="178676" y="1930400"/>
                </a:lnTo>
                <a:lnTo>
                  <a:pt x="181102" y="1930400"/>
                </a:lnTo>
                <a:lnTo>
                  <a:pt x="183314" y="1917700"/>
                </a:lnTo>
                <a:lnTo>
                  <a:pt x="188272" y="1905000"/>
                </a:lnTo>
                <a:lnTo>
                  <a:pt x="194350" y="1892300"/>
                </a:lnTo>
                <a:lnTo>
                  <a:pt x="200885" y="1866900"/>
                </a:lnTo>
                <a:lnTo>
                  <a:pt x="207213" y="1854200"/>
                </a:lnTo>
                <a:lnTo>
                  <a:pt x="214177" y="1841500"/>
                </a:lnTo>
                <a:lnTo>
                  <a:pt x="221018" y="1816100"/>
                </a:lnTo>
                <a:lnTo>
                  <a:pt x="227453" y="1803400"/>
                </a:lnTo>
                <a:lnTo>
                  <a:pt x="237680" y="1765300"/>
                </a:lnTo>
                <a:lnTo>
                  <a:pt x="253734" y="1727200"/>
                </a:lnTo>
                <a:lnTo>
                  <a:pt x="255822" y="1714500"/>
                </a:lnTo>
                <a:lnTo>
                  <a:pt x="259689" y="1714500"/>
                </a:lnTo>
                <a:lnTo>
                  <a:pt x="268524" y="1676400"/>
                </a:lnTo>
                <a:lnTo>
                  <a:pt x="277845" y="1651000"/>
                </a:lnTo>
                <a:lnTo>
                  <a:pt x="287282" y="1625600"/>
                </a:lnTo>
                <a:lnTo>
                  <a:pt x="296465" y="1600200"/>
                </a:lnTo>
                <a:lnTo>
                  <a:pt x="298711" y="1600200"/>
                </a:lnTo>
                <a:lnTo>
                  <a:pt x="300683" y="1587500"/>
                </a:lnTo>
                <a:lnTo>
                  <a:pt x="287408" y="1587500"/>
                </a:lnTo>
                <a:lnTo>
                  <a:pt x="283820" y="1600200"/>
                </a:lnTo>
                <a:lnTo>
                  <a:pt x="280463" y="1612900"/>
                </a:lnTo>
                <a:lnTo>
                  <a:pt x="277666" y="1612900"/>
                </a:lnTo>
                <a:lnTo>
                  <a:pt x="275429" y="1625600"/>
                </a:lnTo>
                <a:lnTo>
                  <a:pt x="268953" y="1651000"/>
                </a:lnTo>
                <a:lnTo>
                  <a:pt x="260772" y="1663700"/>
                </a:lnTo>
                <a:lnTo>
                  <a:pt x="252186" y="1689100"/>
                </a:lnTo>
                <a:lnTo>
                  <a:pt x="244492" y="1714500"/>
                </a:lnTo>
                <a:lnTo>
                  <a:pt x="239081" y="1727200"/>
                </a:lnTo>
                <a:lnTo>
                  <a:pt x="233046" y="1739900"/>
                </a:lnTo>
                <a:lnTo>
                  <a:pt x="227156" y="1765300"/>
                </a:lnTo>
                <a:lnTo>
                  <a:pt x="222179" y="1778000"/>
                </a:lnTo>
                <a:lnTo>
                  <a:pt x="219299" y="1790700"/>
                </a:lnTo>
                <a:lnTo>
                  <a:pt x="215755" y="1790700"/>
                </a:lnTo>
                <a:lnTo>
                  <a:pt x="212233" y="1803400"/>
                </a:lnTo>
                <a:lnTo>
                  <a:pt x="209418" y="1816100"/>
                </a:lnTo>
                <a:lnTo>
                  <a:pt x="205190" y="1828800"/>
                </a:lnTo>
                <a:lnTo>
                  <a:pt x="200449" y="1841500"/>
                </a:lnTo>
                <a:lnTo>
                  <a:pt x="195194" y="1854200"/>
                </a:lnTo>
                <a:lnTo>
                  <a:pt x="189425" y="1866900"/>
                </a:lnTo>
                <a:lnTo>
                  <a:pt x="178955" y="1892300"/>
                </a:lnTo>
                <a:lnTo>
                  <a:pt x="169123" y="1917700"/>
                </a:lnTo>
                <a:lnTo>
                  <a:pt x="158972" y="1943100"/>
                </a:lnTo>
                <a:lnTo>
                  <a:pt x="147545" y="1968500"/>
                </a:lnTo>
                <a:lnTo>
                  <a:pt x="146553" y="1981200"/>
                </a:lnTo>
                <a:lnTo>
                  <a:pt x="145263" y="1981200"/>
                </a:lnTo>
                <a:lnTo>
                  <a:pt x="138696" y="2006600"/>
                </a:lnTo>
                <a:lnTo>
                  <a:pt x="130515" y="2032000"/>
                </a:lnTo>
                <a:lnTo>
                  <a:pt x="121906" y="2044700"/>
                </a:lnTo>
                <a:lnTo>
                  <a:pt x="114056" y="2070100"/>
                </a:lnTo>
                <a:lnTo>
                  <a:pt x="107416" y="2082800"/>
                </a:lnTo>
                <a:lnTo>
                  <a:pt x="99946" y="2108200"/>
                </a:lnTo>
                <a:lnTo>
                  <a:pt x="92918" y="2120900"/>
                </a:lnTo>
                <a:lnTo>
                  <a:pt x="87605" y="2146300"/>
                </a:lnTo>
                <a:lnTo>
                  <a:pt x="86367" y="2146300"/>
                </a:lnTo>
                <a:lnTo>
                  <a:pt x="71281" y="2184400"/>
                </a:lnTo>
                <a:lnTo>
                  <a:pt x="63696" y="2197100"/>
                </a:lnTo>
                <a:lnTo>
                  <a:pt x="56049" y="2209800"/>
                </a:lnTo>
                <a:lnTo>
                  <a:pt x="54009" y="2222500"/>
                </a:lnTo>
                <a:lnTo>
                  <a:pt x="32505" y="2222500"/>
                </a:lnTo>
                <a:lnTo>
                  <a:pt x="26969" y="2235200"/>
                </a:lnTo>
                <a:lnTo>
                  <a:pt x="21549" y="2260600"/>
                </a:lnTo>
                <a:lnTo>
                  <a:pt x="15832" y="2273300"/>
                </a:lnTo>
                <a:lnTo>
                  <a:pt x="9983" y="2298700"/>
                </a:lnTo>
                <a:lnTo>
                  <a:pt x="4429" y="2311400"/>
                </a:lnTo>
                <a:lnTo>
                  <a:pt x="0" y="2324100"/>
                </a:lnTo>
                <a:lnTo>
                  <a:pt x="0" y="2400300"/>
                </a:lnTo>
                <a:close/>
              </a:path>
              <a:path w="2086610" h="3378200">
                <a:moveTo>
                  <a:pt x="283569" y="1765300"/>
                </a:moveTo>
                <a:lnTo>
                  <a:pt x="297807" y="1765300"/>
                </a:lnTo>
                <a:lnTo>
                  <a:pt x="300682" y="1752600"/>
                </a:lnTo>
                <a:lnTo>
                  <a:pt x="302885" y="1739900"/>
                </a:lnTo>
                <a:lnTo>
                  <a:pt x="307497" y="1727200"/>
                </a:lnTo>
                <a:lnTo>
                  <a:pt x="313360" y="1714500"/>
                </a:lnTo>
                <a:lnTo>
                  <a:pt x="319998" y="1701800"/>
                </a:lnTo>
                <a:lnTo>
                  <a:pt x="326938" y="1676400"/>
                </a:lnTo>
                <a:lnTo>
                  <a:pt x="330205" y="1676400"/>
                </a:lnTo>
                <a:lnTo>
                  <a:pt x="333163" y="1663700"/>
                </a:lnTo>
                <a:lnTo>
                  <a:pt x="335812" y="1663700"/>
                </a:lnTo>
                <a:lnTo>
                  <a:pt x="338152" y="1651000"/>
                </a:lnTo>
                <a:lnTo>
                  <a:pt x="341630" y="1638300"/>
                </a:lnTo>
                <a:lnTo>
                  <a:pt x="345502" y="1625600"/>
                </a:lnTo>
                <a:lnTo>
                  <a:pt x="349770" y="1612900"/>
                </a:lnTo>
                <a:lnTo>
                  <a:pt x="337779" y="1612900"/>
                </a:lnTo>
                <a:lnTo>
                  <a:pt x="334870" y="1625600"/>
                </a:lnTo>
                <a:lnTo>
                  <a:pt x="332210" y="1625600"/>
                </a:lnTo>
                <a:lnTo>
                  <a:pt x="329799" y="1638300"/>
                </a:lnTo>
                <a:lnTo>
                  <a:pt x="325725" y="1651000"/>
                </a:lnTo>
                <a:lnTo>
                  <a:pt x="320668" y="1663700"/>
                </a:lnTo>
                <a:lnTo>
                  <a:pt x="315024" y="1676400"/>
                </a:lnTo>
                <a:lnTo>
                  <a:pt x="309188" y="1689100"/>
                </a:lnTo>
                <a:lnTo>
                  <a:pt x="305013" y="1701800"/>
                </a:lnTo>
                <a:lnTo>
                  <a:pt x="301166" y="1714500"/>
                </a:lnTo>
                <a:lnTo>
                  <a:pt x="297647" y="1714500"/>
                </a:lnTo>
                <a:lnTo>
                  <a:pt x="294454" y="1727200"/>
                </a:lnTo>
                <a:lnTo>
                  <a:pt x="291226" y="1739900"/>
                </a:lnTo>
                <a:lnTo>
                  <a:pt x="287597" y="1752600"/>
                </a:lnTo>
                <a:lnTo>
                  <a:pt x="283569" y="1765300"/>
                </a:lnTo>
                <a:close/>
              </a:path>
              <a:path w="2086610" h="3378200">
                <a:moveTo>
                  <a:pt x="2000946" y="1714500"/>
                </a:moveTo>
                <a:lnTo>
                  <a:pt x="2036763" y="1714500"/>
                </a:lnTo>
                <a:lnTo>
                  <a:pt x="2032896" y="1701800"/>
                </a:lnTo>
                <a:lnTo>
                  <a:pt x="2024636" y="1701800"/>
                </a:lnTo>
                <a:lnTo>
                  <a:pt x="2000946" y="1714500"/>
                </a:lnTo>
                <a:close/>
              </a:path>
              <a:path w="2086610" h="3378200">
                <a:moveTo>
                  <a:pt x="1918001" y="1727200"/>
                </a:moveTo>
                <a:lnTo>
                  <a:pt x="2028797" y="1727200"/>
                </a:lnTo>
                <a:lnTo>
                  <a:pt x="2030675" y="1714500"/>
                </a:lnTo>
                <a:lnTo>
                  <a:pt x="1943064" y="1714500"/>
                </a:lnTo>
                <a:lnTo>
                  <a:pt x="1918001" y="1727200"/>
                </a:lnTo>
                <a:close/>
              </a:path>
              <a:path w="2086610" h="3378200">
                <a:moveTo>
                  <a:pt x="1868328" y="1739900"/>
                </a:moveTo>
                <a:lnTo>
                  <a:pt x="2001610" y="1739900"/>
                </a:lnTo>
                <a:lnTo>
                  <a:pt x="2015314" y="1727200"/>
                </a:lnTo>
                <a:lnTo>
                  <a:pt x="1893089" y="1727200"/>
                </a:lnTo>
                <a:lnTo>
                  <a:pt x="1868328" y="1739900"/>
                </a:lnTo>
                <a:close/>
              </a:path>
              <a:path w="2086610" h="3378200">
                <a:moveTo>
                  <a:pt x="1539090" y="1905000"/>
                </a:moveTo>
                <a:lnTo>
                  <a:pt x="1580433" y="1905000"/>
                </a:lnTo>
                <a:lnTo>
                  <a:pt x="1621703" y="1879600"/>
                </a:lnTo>
                <a:lnTo>
                  <a:pt x="1642476" y="1879600"/>
                </a:lnTo>
                <a:lnTo>
                  <a:pt x="1692184" y="1854200"/>
                </a:lnTo>
                <a:lnTo>
                  <a:pt x="1741961" y="1841500"/>
                </a:lnTo>
                <a:lnTo>
                  <a:pt x="1791659" y="1816100"/>
                </a:lnTo>
                <a:lnTo>
                  <a:pt x="1841128" y="1803400"/>
                </a:lnTo>
                <a:lnTo>
                  <a:pt x="1973536" y="1752600"/>
                </a:lnTo>
                <a:lnTo>
                  <a:pt x="1987684" y="1739900"/>
                </a:lnTo>
                <a:lnTo>
                  <a:pt x="1897742" y="1739900"/>
                </a:lnTo>
                <a:lnTo>
                  <a:pt x="1897664" y="1752600"/>
                </a:lnTo>
                <a:lnTo>
                  <a:pt x="1849133" y="1752600"/>
                </a:lnTo>
                <a:lnTo>
                  <a:pt x="1848708" y="1765300"/>
                </a:lnTo>
                <a:lnTo>
                  <a:pt x="1896079" y="1765300"/>
                </a:lnTo>
                <a:lnTo>
                  <a:pt x="1864075" y="1776426"/>
                </a:lnTo>
                <a:lnTo>
                  <a:pt x="1863071" y="1778000"/>
                </a:lnTo>
                <a:lnTo>
                  <a:pt x="1859550" y="1778000"/>
                </a:lnTo>
                <a:lnTo>
                  <a:pt x="1841312" y="1790700"/>
                </a:lnTo>
                <a:lnTo>
                  <a:pt x="1822991" y="1790700"/>
                </a:lnTo>
                <a:lnTo>
                  <a:pt x="1774085" y="1816100"/>
                </a:lnTo>
                <a:lnTo>
                  <a:pt x="1725203" y="1828800"/>
                </a:lnTo>
                <a:lnTo>
                  <a:pt x="1676345" y="1854200"/>
                </a:lnTo>
                <a:lnTo>
                  <a:pt x="1627511" y="1866900"/>
                </a:lnTo>
                <a:lnTo>
                  <a:pt x="1613189" y="1866900"/>
                </a:lnTo>
                <a:lnTo>
                  <a:pt x="1598962" y="1879600"/>
                </a:lnTo>
                <a:lnTo>
                  <a:pt x="1554832" y="1892300"/>
                </a:lnTo>
                <a:lnTo>
                  <a:pt x="1539090" y="1905000"/>
                </a:lnTo>
                <a:close/>
              </a:path>
              <a:path w="2086610" h="3378200">
                <a:moveTo>
                  <a:pt x="1735381" y="1778000"/>
                </a:moveTo>
                <a:lnTo>
                  <a:pt x="1774246" y="1778000"/>
                </a:lnTo>
                <a:lnTo>
                  <a:pt x="1793084" y="1765300"/>
                </a:lnTo>
                <a:lnTo>
                  <a:pt x="1830764" y="1752600"/>
                </a:lnTo>
                <a:lnTo>
                  <a:pt x="1882235" y="1752600"/>
                </a:lnTo>
                <a:lnTo>
                  <a:pt x="1885367" y="1739900"/>
                </a:lnTo>
                <a:lnTo>
                  <a:pt x="1843719" y="1739900"/>
                </a:lnTo>
                <a:lnTo>
                  <a:pt x="1735381" y="1778000"/>
                </a:lnTo>
                <a:close/>
              </a:path>
              <a:path w="2086610" h="3378200">
                <a:moveTo>
                  <a:pt x="205662" y="2095500"/>
                </a:moveTo>
                <a:lnTo>
                  <a:pt x="218538" y="2095500"/>
                </a:lnTo>
                <a:lnTo>
                  <a:pt x="222797" y="2082800"/>
                </a:lnTo>
                <a:lnTo>
                  <a:pt x="233603" y="2070100"/>
                </a:lnTo>
                <a:lnTo>
                  <a:pt x="243234" y="2057400"/>
                </a:lnTo>
                <a:lnTo>
                  <a:pt x="252314" y="2032000"/>
                </a:lnTo>
                <a:lnTo>
                  <a:pt x="261467" y="2019300"/>
                </a:lnTo>
                <a:lnTo>
                  <a:pt x="264443" y="2006600"/>
                </a:lnTo>
                <a:lnTo>
                  <a:pt x="267872" y="2006600"/>
                </a:lnTo>
                <a:lnTo>
                  <a:pt x="271754" y="1993900"/>
                </a:lnTo>
                <a:lnTo>
                  <a:pt x="276978" y="1993900"/>
                </a:lnTo>
                <a:lnTo>
                  <a:pt x="281846" y="1981200"/>
                </a:lnTo>
                <a:lnTo>
                  <a:pt x="286356" y="1981200"/>
                </a:lnTo>
                <a:lnTo>
                  <a:pt x="290509" y="1968500"/>
                </a:lnTo>
                <a:lnTo>
                  <a:pt x="296288" y="1955800"/>
                </a:lnTo>
                <a:lnTo>
                  <a:pt x="307628" y="1930400"/>
                </a:lnTo>
                <a:lnTo>
                  <a:pt x="313363" y="1917700"/>
                </a:lnTo>
                <a:lnTo>
                  <a:pt x="318566" y="1905000"/>
                </a:lnTo>
                <a:lnTo>
                  <a:pt x="323689" y="1905000"/>
                </a:lnTo>
                <a:lnTo>
                  <a:pt x="329101" y="1892300"/>
                </a:lnTo>
                <a:lnTo>
                  <a:pt x="335174" y="1879600"/>
                </a:lnTo>
                <a:lnTo>
                  <a:pt x="345549" y="1866900"/>
                </a:lnTo>
                <a:lnTo>
                  <a:pt x="354978" y="1841500"/>
                </a:lnTo>
                <a:lnTo>
                  <a:pt x="363979" y="1828800"/>
                </a:lnTo>
                <a:lnTo>
                  <a:pt x="373071" y="1816100"/>
                </a:lnTo>
                <a:lnTo>
                  <a:pt x="376806" y="1803400"/>
                </a:lnTo>
                <a:lnTo>
                  <a:pt x="380765" y="1790700"/>
                </a:lnTo>
                <a:lnTo>
                  <a:pt x="384946" y="1790700"/>
                </a:lnTo>
                <a:lnTo>
                  <a:pt x="389351" y="1778000"/>
                </a:lnTo>
                <a:lnTo>
                  <a:pt x="396267" y="1765300"/>
                </a:lnTo>
                <a:lnTo>
                  <a:pt x="402904" y="1752600"/>
                </a:lnTo>
                <a:lnTo>
                  <a:pt x="390628" y="1752600"/>
                </a:lnTo>
                <a:lnTo>
                  <a:pt x="386761" y="1765300"/>
                </a:lnTo>
                <a:lnTo>
                  <a:pt x="375551" y="1778000"/>
                </a:lnTo>
                <a:lnTo>
                  <a:pt x="365618" y="1803400"/>
                </a:lnTo>
                <a:lnTo>
                  <a:pt x="346969" y="1828800"/>
                </a:lnTo>
                <a:lnTo>
                  <a:pt x="344043" y="1841500"/>
                </a:lnTo>
                <a:lnTo>
                  <a:pt x="340947" y="1841500"/>
                </a:lnTo>
                <a:lnTo>
                  <a:pt x="337681" y="1854200"/>
                </a:lnTo>
                <a:lnTo>
                  <a:pt x="334246" y="1854200"/>
                </a:lnTo>
                <a:lnTo>
                  <a:pt x="322903" y="1879600"/>
                </a:lnTo>
                <a:lnTo>
                  <a:pt x="312789" y="1892300"/>
                </a:lnTo>
                <a:lnTo>
                  <a:pt x="303320" y="1917700"/>
                </a:lnTo>
                <a:lnTo>
                  <a:pt x="293913" y="1930400"/>
                </a:lnTo>
                <a:lnTo>
                  <a:pt x="287215" y="1943100"/>
                </a:lnTo>
                <a:lnTo>
                  <a:pt x="280474" y="1955800"/>
                </a:lnTo>
                <a:lnTo>
                  <a:pt x="273357" y="1968500"/>
                </a:lnTo>
                <a:lnTo>
                  <a:pt x="265528" y="1981200"/>
                </a:lnTo>
                <a:lnTo>
                  <a:pt x="256609" y="2006600"/>
                </a:lnTo>
                <a:lnTo>
                  <a:pt x="248233" y="2019300"/>
                </a:lnTo>
                <a:lnTo>
                  <a:pt x="232039" y="2044700"/>
                </a:lnTo>
                <a:lnTo>
                  <a:pt x="228345" y="2057400"/>
                </a:lnTo>
                <a:lnTo>
                  <a:pt x="224494" y="2057400"/>
                </a:lnTo>
                <a:lnTo>
                  <a:pt x="220549" y="2070100"/>
                </a:lnTo>
                <a:lnTo>
                  <a:pt x="216571" y="2070100"/>
                </a:lnTo>
                <a:lnTo>
                  <a:pt x="212974" y="2082800"/>
                </a:lnTo>
                <a:lnTo>
                  <a:pt x="205662" y="2095500"/>
                </a:lnTo>
                <a:close/>
              </a:path>
              <a:path w="2086610" h="3378200">
                <a:moveTo>
                  <a:pt x="1517029" y="1879600"/>
                </a:moveTo>
                <a:lnTo>
                  <a:pt x="1569078" y="1879600"/>
                </a:lnTo>
                <a:lnTo>
                  <a:pt x="1581299" y="1866900"/>
                </a:lnTo>
                <a:lnTo>
                  <a:pt x="1602600" y="1866900"/>
                </a:lnTo>
                <a:lnTo>
                  <a:pt x="1623687" y="1854200"/>
                </a:lnTo>
                <a:lnTo>
                  <a:pt x="1644637" y="1854200"/>
                </a:lnTo>
                <a:lnTo>
                  <a:pt x="1665524" y="1841500"/>
                </a:lnTo>
                <a:lnTo>
                  <a:pt x="1712852" y="1828800"/>
                </a:lnTo>
                <a:lnTo>
                  <a:pt x="1760209" y="1803400"/>
                </a:lnTo>
                <a:lnTo>
                  <a:pt x="1855011" y="1778000"/>
                </a:lnTo>
                <a:lnTo>
                  <a:pt x="1859550" y="1778000"/>
                </a:lnTo>
                <a:lnTo>
                  <a:pt x="1864075" y="1776426"/>
                </a:lnTo>
                <a:lnTo>
                  <a:pt x="1871175" y="1765300"/>
                </a:lnTo>
                <a:lnTo>
                  <a:pt x="1832775" y="1765300"/>
                </a:lnTo>
                <a:lnTo>
                  <a:pt x="1780572" y="1790700"/>
                </a:lnTo>
                <a:lnTo>
                  <a:pt x="1728374" y="1803400"/>
                </a:lnTo>
                <a:lnTo>
                  <a:pt x="1676181" y="1828800"/>
                </a:lnTo>
                <a:lnTo>
                  <a:pt x="1623992" y="1841500"/>
                </a:lnTo>
                <a:lnTo>
                  <a:pt x="1613519" y="1841500"/>
                </a:lnTo>
                <a:lnTo>
                  <a:pt x="1602999" y="1854200"/>
                </a:lnTo>
                <a:lnTo>
                  <a:pt x="1517029" y="1879600"/>
                </a:lnTo>
                <a:close/>
              </a:path>
              <a:path w="2086610" h="3378200">
                <a:moveTo>
                  <a:pt x="155539" y="2057400"/>
                </a:moveTo>
                <a:lnTo>
                  <a:pt x="169114" y="2057400"/>
                </a:lnTo>
                <a:lnTo>
                  <a:pt x="171791" y="2044700"/>
                </a:lnTo>
                <a:lnTo>
                  <a:pt x="205744" y="1968500"/>
                </a:lnTo>
                <a:lnTo>
                  <a:pt x="239619" y="1905000"/>
                </a:lnTo>
                <a:lnTo>
                  <a:pt x="242990" y="1892300"/>
                </a:lnTo>
                <a:lnTo>
                  <a:pt x="246047" y="1879600"/>
                </a:lnTo>
                <a:lnTo>
                  <a:pt x="248790" y="1879600"/>
                </a:lnTo>
                <a:lnTo>
                  <a:pt x="251221" y="1866900"/>
                </a:lnTo>
                <a:lnTo>
                  <a:pt x="254930" y="1854200"/>
                </a:lnTo>
                <a:lnTo>
                  <a:pt x="259491" y="1841500"/>
                </a:lnTo>
                <a:lnTo>
                  <a:pt x="264538" y="1828800"/>
                </a:lnTo>
                <a:lnTo>
                  <a:pt x="269705" y="1828800"/>
                </a:lnTo>
                <a:lnTo>
                  <a:pt x="288162" y="1778000"/>
                </a:lnTo>
                <a:lnTo>
                  <a:pt x="294261" y="1765300"/>
                </a:lnTo>
                <a:lnTo>
                  <a:pt x="279141" y="1765300"/>
                </a:lnTo>
                <a:lnTo>
                  <a:pt x="272248" y="1790700"/>
                </a:lnTo>
                <a:lnTo>
                  <a:pt x="265384" y="1803400"/>
                </a:lnTo>
                <a:lnTo>
                  <a:pt x="258563" y="1816100"/>
                </a:lnTo>
                <a:lnTo>
                  <a:pt x="251800" y="1828800"/>
                </a:lnTo>
                <a:lnTo>
                  <a:pt x="248668" y="1841500"/>
                </a:lnTo>
                <a:lnTo>
                  <a:pt x="246155" y="1854200"/>
                </a:lnTo>
                <a:lnTo>
                  <a:pt x="243332" y="1854200"/>
                </a:lnTo>
                <a:lnTo>
                  <a:pt x="240133" y="1866900"/>
                </a:lnTo>
                <a:lnTo>
                  <a:pt x="236975" y="1866900"/>
                </a:lnTo>
                <a:lnTo>
                  <a:pt x="233679" y="1879600"/>
                </a:lnTo>
                <a:lnTo>
                  <a:pt x="230068" y="1892300"/>
                </a:lnTo>
                <a:lnTo>
                  <a:pt x="213210" y="1930400"/>
                </a:lnTo>
                <a:lnTo>
                  <a:pt x="162239" y="2044700"/>
                </a:lnTo>
                <a:lnTo>
                  <a:pt x="158664" y="2044700"/>
                </a:lnTo>
                <a:lnTo>
                  <a:pt x="155539" y="2057400"/>
                </a:lnTo>
                <a:close/>
              </a:path>
              <a:path w="2086610" h="3378200">
                <a:moveTo>
                  <a:pt x="1859550" y="1778000"/>
                </a:moveTo>
                <a:lnTo>
                  <a:pt x="1863071" y="1778000"/>
                </a:lnTo>
                <a:lnTo>
                  <a:pt x="1864075" y="1776426"/>
                </a:lnTo>
                <a:lnTo>
                  <a:pt x="1859550" y="1778000"/>
                </a:lnTo>
                <a:close/>
              </a:path>
              <a:path w="2086610" h="3378200">
                <a:moveTo>
                  <a:pt x="727489" y="2108200"/>
                </a:moveTo>
                <a:lnTo>
                  <a:pt x="783407" y="2108200"/>
                </a:lnTo>
                <a:lnTo>
                  <a:pt x="921113" y="2057400"/>
                </a:lnTo>
                <a:lnTo>
                  <a:pt x="939248" y="2044700"/>
                </a:lnTo>
                <a:lnTo>
                  <a:pt x="957347" y="2044700"/>
                </a:lnTo>
                <a:lnTo>
                  <a:pt x="993814" y="2019300"/>
                </a:lnTo>
                <a:lnTo>
                  <a:pt x="1141691" y="1968500"/>
                </a:lnTo>
                <a:lnTo>
                  <a:pt x="1160989" y="1968500"/>
                </a:lnTo>
                <a:lnTo>
                  <a:pt x="1200454" y="1955800"/>
                </a:lnTo>
                <a:lnTo>
                  <a:pt x="1301401" y="1917700"/>
                </a:lnTo>
                <a:lnTo>
                  <a:pt x="1315101" y="1905000"/>
                </a:lnTo>
                <a:lnTo>
                  <a:pt x="1328862" y="1905000"/>
                </a:lnTo>
                <a:lnTo>
                  <a:pt x="1356468" y="1892300"/>
                </a:lnTo>
                <a:lnTo>
                  <a:pt x="1389760" y="1879600"/>
                </a:lnTo>
                <a:lnTo>
                  <a:pt x="1423088" y="1879600"/>
                </a:lnTo>
                <a:lnTo>
                  <a:pt x="1489418" y="1854200"/>
                </a:lnTo>
                <a:lnTo>
                  <a:pt x="1552992" y="1828800"/>
                </a:lnTo>
                <a:lnTo>
                  <a:pt x="1585041" y="1828800"/>
                </a:lnTo>
                <a:lnTo>
                  <a:pt x="1617031" y="1816100"/>
                </a:lnTo>
                <a:lnTo>
                  <a:pt x="1651572" y="1803400"/>
                </a:lnTo>
                <a:lnTo>
                  <a:pt x="1686189" y="1803400"/>
                </a:lnTo>
                <a:lnTo>
                  <a:pt x="1755434" y="1778000"/>
                </a:lnTo>
                <a:lnTo>
                  <a:pt x="1685637" y="1778000"/>
                </a:lnTo>
                <a:lnTo>
                  <a:pt x="1672485" y="1790700"/>
                </a:lnTo>
                <a:lnTo>
                  <a:pt x="1646266" y="1790700"/>
                </a:lnTo>
                <a:lnTo>
                  <a:pt x="1524453" y="1828800"/>
                </a:lnTo>
                <a:lnTo>
                  <a:pt x="1467010" y="1841500"/>
                </a:lnTo>
                <a:lnTo>
                  <a:pt x="1416088" y="1866900"/>
                </a:lnTo>
                <a:lnTo>
                  <a:pt x="1314471" y="1892300"/>
                </a:lnTo>
                <a:lnTo>
                  <a:pt x="1263853" y="1917700"/>
                </a:lnTo>
                <a:lnTo>
                  <a:pt x="1213413" y="1930400"/>
                </a:lnTo>
                <a:lnTo>
                  <a:pt x="1163191" y="1955800"/>
                </a:lnTo>
                <a:lnTo>
                  <a:pt x="1133619" y="1955800"/>
                </a:lnTo>
                <a:lnTo>
                  <a:pt x="1044511" y="1993900"/>
                </a:lnTo>
                <a:lnTo>
                  <a:pt x="897756" y="2044700"/>
                </a:lnTo>
                <a:lnTo>
                  <a:pt x="856219" y="2070100"/>
                </a:lnTo>
                <a:lnTo>
                  <a:pt x="772566" y="2095500"/>
                </a:lnTo>
                <a:lnTo>
                  <a:pt x="727489" y="2108200"/>
                </a:lnTo>
                <a:close/>
              </a:path>
              <a:path w="2086610" h="3378200">
                <a:moveTo>
                  <a:pt x="361246" y="1879600"/>
                </a:moveTo>
                <a:lnTo>
                  <a:pt x="368238" y="1879600"/>
                </a:lnTo>
                <a:lnTo>
                  <a:pt x="370888" y="1866900"/>
                </a:lnTo>
                <a:lnTo>
                  <a:pt x="363056" y="1866900"/>
                </a:lnTo>
                <a:lnTo>
                  <a:pt x="361246" y="1879600"/>
                </a:lnTo>
                <a:close/>
              </a:path>
              <a:path w="2086610" h="3378200">
                <a:moveTo>
                  <a:pt x="1442394" y="1905000"/>
                </a:moveTo>
                <a:lnTo>
                  <a:pt x="1484366" y="1905000"/>
                </a:lnTo>
                <a:lnTo>
                  <a:pt x="1532806" y="1879600"/>
                </a:lnTo>
                <a:lnTo>
                  <a:pt x="1498428" y="1879600"/>
                </a:lnTo>
                <a:lnTo>
                  <a:pt x="1479857" y="1892300"/>
                </a:lnTo>
                <a:lnTo>
                  <a:pt x="1461213" y="1892300"/>
                </a:lnTo>
                <a:lnTo>
                  <a:pt x="1442394" y="1905000"/>
                </a:lnTo>
                <a:close/>
              </a:path>
              <a:path w="2086610" h="3378200">
                <a:moveTo>
                  <a:pt x="856598" y="2171700"/>
                </a:moveTo>
                <a:lnTo>
                  <a:pt x="901623" y="2171700"/>
                </a:lnTo>
                <a:lnTo>
                  <a:pt x="901671" y="2159000"/>
                </a:lnTo>
                <a:lnTo>
                  <a:pt x="915857" y="2159000"/>
                </a:lnTo>
                <a:lnTo>
                  <a:pt x="922822" y="2146300"/>
                </a:lnTo>
                <a:lnTo>
                  <a:pt x="951646" y="2146300"/>
                </a:lnTo>
                <a:lnTo>
                  <a:pt x="994783" y="2120900"/>
                </a:lnTo>
                <a:lnTo>
                  <a:pt x="1049167" y="2108200"/>
                </a:lnTo>
                <a:lnTo>
                  <a:pt x="1146524" y="2070100"/>
                </a:lnTo>
                <a:lnTo>
                  <a:pt x="1163822" y="2057400"/>
                </a:lnTo>
                <a:lnTo>
                  <a:pt x="1181333" y="2057400"/>
                </a:lnTo>
                <a:lnTo>
                  <a:pt x="1198909" y="2044700"/>
                </a:lnTo>
                <a:lnTo>
                  <a:pt x="1216402" y="2044700"/>
                </a:lnTo>
                <a:lnTo>
                  <a:pt x="1256875" y="2019300"/>
                </a:lnTo>
                <a:lnTo>
                  <a:pt x="1378394" y="1981200"/>
                </a:lnTo>
                <a:lnTo>
                  <a:pt x="1506433" y="1930400"/>
                </a:lnTo>
                <a:lnTo>
                  <a:pt x="1519968" y="1930400"/>
                </a:lnTo>
                <a:lnTo>
                  <a:pt x="1533391" y="1917700"/>
                </a:lnTo>
                <a:lnTo>
                  <a:pt x="1546734" y="1917700"/>
                </a:lnTo>
                <a:lnTo>
                  <a:pt x="1560030" y="1905000"/>
                </a:lnTo>
                <a:lnTo>
                  <a:pt x="1523320" y="1905000"/>
                </a:lnTo>
                <a:lnTo>
                  <a:pt x="1507477" y="1917700"/>
                </a:lnTo>
                <a:lnTo>
                  <a:pt x="1457160" y="1930400"/>
                </a:lnTo>
                <a:lnTo>
                  <a:pt x="1406687" y="1955800"/>
                </a:lnTo>
                <a:lnTo>
                  <a:pt x="1356337" y="1968500"/>
                </a:lnTo>
                <a:lnTo>
                  <a:pt x="1306389" y="1993900"/>
                </a:lnTo>
                <a:lnTo>
                  <a:pt x="1262061" y="2006600"/>
                </a:lnTo>
                <a:lnTo>
                  <a:pt x="1217485" y="2032000"/>
                </a:lnTo>
                <a:lnTo>
                  <a:pt x="1172939" y="2044700"/>
                </a:lnTo>
                <a:lnTo>
                  <a:pt x="1097930" y="2070100"/>
                </a:lnTo>
                <a:lnTo>
                  <a:pt x="1004526" y="2108200"/>
                </a:lnTo>
                <a:lnTo>
                  <a:pt x="991716" y="2108200"/>
                </a:lnTo>
                <a:lnTo>
                  <a:pt x="985318" y="2120900"/>
                </a:lnTo>
                <a:lnTo>
                  <a:pt x="978964" y="2120900"/>
                </a:lnTo>
                <a:lnTo>
                  <a:pt x="952079" y="2133600"/>
                </a:lnTo>
                <a:lnTo>
                  <a:pt x="925212" y="2133600"/>
                </a:lnTo>
                <a:lnTo>
                  <a:pt x="871537" y="2159000"/>
                </a:lnTo>
                <a:lnTo>
                  <a:pt x="856598" y="2171700"/>
                </a:lnTo>
                <a:close/>
              </a:path>
              <a:path w="2086610" h="3378200">
                <a:moveTo>
                  <a:pt x="1404773" y="1917700"/>
                </a:moveTo>
                <a:lnTo>
                  <a:pt x="1435318" y="1917700"/>
                </a:lnTo>
                <a:lnTo>
                  <a:pt x="1459963" y="1905000"/>
                </a:lnTo>
                <a:lnTo>
                  <a:pt x="1423520" y="1905000"/>
                </a:lnTo>
                <a:lnTo>
                  <a:pt x="1404773" y="1917700"/>
                </a:lnTo>
                <a:close/>
              </a:path>
              <a:path w="2086610" h="3378200">
                <a:moveTo>
                  <a:pt x="15643" y="1917700"/>
                </a:moveTo>
                <a:lnTo>
                  <a:pt x="26664" y="1917700"/>
                </a:lnTo>
                <a:lnTo>
                  <a:pt x="27360" y="1905000"/>
                </a:lnTo>
                <a:lnTo>
                  <a:pt x="14651" y="1905000"/>
                </a:lnTo>
                <a:lnTo>
                  <a:pt x="15643" y="1917700"/>
                </a:lnTo>
                <a:close/>
              </a:path>
              <a:path w="2086610" h="3378200">
                <a:moveTo>
                  <a:pt x="886039" y="2108200"/>
                </a:moveTo>
                <a:lnTo>
                  <a:pt x="923820" y="2108200"/>
                </a:lnTo>
                <a:lnTo>
                  <a:pt x="943702" y="2095500"/>
                </a:lnTo>
                <a:lnTo>
                  <a:pt x="963641" y="2095500"/>
                </a:lnTo>
                <a:lnTo>
                  <a:pt x="1003172" y="2070100"/>
                </a:lnTo>
                <a:lnTo>
                  <a:pt x="1130128" y="2019300"/>
                </a:lnTo>
                <a:lnTo>
                  <a:pt x="1178853" y="2006600"/>
                </a:lnTo>
                <a:lnTo>
                  <a:pt x="1276304" y="1968500"/>
                </a:lnTo>
                <a:lnTo>
                  <a:pt x="1325029" y="1955800"/>
                </a:lnTo>
                <a:lnTo>
                  <a:pt x="1373754" y="1930400"/>
                </a:lnTo>
                <a:lnTo>
                  <a:pt x="1404347" y="1930400"/>
                </a:lnTo>
                <a:lnTo>
                  <a:pt x="1419765" y="1917700"/>
                </a:lnTo>
                <a:lnTo>
                  <a:pt x="1386148" y="1917700"/>
                </a:lnTo>
                <a:lnTo>
                  <a:pt x="1367644" y="1930400"/>
                </a:lnTo>
                <a:lnTo>
                  <a:pt x="1313948" y="1943100"/>
                </a:lnTo>
                <a:lnTo>
                  <a:pt x="1260328" y="1968500"/>
                </a:lnTo>
                <a:lnTo>
                  <a:pt x="1206672" y="1981200"/>
                </a:lnTo>
                <a:lnTo>
                  <a:pt x="1152867" y="2006600"/>
                </a:lnTo>
                <a:lnTo>
                  <a:pt x="1063537" y="2032000"/>
                </a:lnTo>
                <a:lnTo>
                  <a:pt x="1019264" y="2057400"/>
                </a:lnTo>
                <a:lnTo>
                  <a:pt x="930679" y="2082800"/>
                </a:lnTo>
                <a:lnTo>
                  <a:pt x="886039" y="2108200"/>
                </a:lnTo>
                <a:close/>
              </a:path>
              <a:path w="2086610" h="3378200">
                <a:moveTo>
                  <a:pt x="595776" y="1955800"/>
                </a:moveTo>
                <a:lnTo>
                  <a:pt x="601809" y="1955800"/>
                </a:lnTo>
                <a:lnTo>
                  <a:pt x="606179" y="1943100"/>
                </a:lnTo>
                <a:lnTo>
                  <a:pt x="595583" y="1943100"/>
                </a:lnTo>
                <a:lnTo>
                  <a:pt x="595776" y="1955800"/>
                </a:lnTo>
                <a:close/>
              </a:path>
              <a:path w="2086610" h="3378200">
                <a:moveTo>
                  <a:pt x="710948" y="2095500"/>
                </a:moveTo>
                <a:lnTo>
                  <a:pt x="727759" y="2095500"/>
                </a:lnTo>
                <a:lnTo>
                  <a:pt x="759759" y="2082800"/>
                </a:lnTo>
                <a:lnTo>
                  <a:pt x="791875" y="2057400"/>
                </a:lnTo>
                <a:lnTo>
                  <a:pt x="846130" y="2032000"/>
                </a:lnTo>
                <a:lnTo>
                  <a:pt x="944470" y="1968500"/>
                </a:lnTo>
                <a:lnTo>
                  <a:pt x="959087" y="1968500"/>
                </a:lnTo>
                <a:lnTo>
                  <a:pt x="966367" y="1955800"/>
                </a:lnTo>
                <a:lnTo>
                  <a:pt x="940062" y="1955800"/>
                </a:lnTo>
                <a:lnTo>
                  <a:pt x="915119" y="1968500"/>
                </a:lnTo>
                <a:lnTo>
                  <a:pt x="890085" y="1993900"/>
                </a:lnTo>
                <a:lnTo>
                  <a:pt x="840253" y="2019300"/>
                </a:lnTo>
                <a:lnTo>
                  <a:pt x="811129" y="2032000"/>
                </a:lnTo>
                <a:lnTo>
                  <a:pt x="781841" y="2057400"/>
                </a:lnTo>
                <a:lnTo>
                  <a:pt x="722771" y="2082800"/>
                </a:lnTo>
                <a:lnTo>
                  <a:pt x="710948" y="2095500"/>
                </a:lnTo>
                <a:close/>
              </a:path>
              <a:path w="2086610" h="3378200">
                <a:moveTo>
                  <a:pt x="1839844" y="2032000"/>
                </a:moveTo>
                <a:lnTo>
                  <a:pt x="1954974" y="2032000"/>
                </a:lnTo>
                <a:lnTo>
                  <a:pt x="1953703" y="2019300"/>
                </a:lnTo>
                <a:lnTo>
                  <a:pt x="1861894" y="2019300"/>
                </a:lnTo>
                <a:lnTo>
                  <a:pt x="1839844" y="2032000"/>
                </a:lnTo>
                <a:close/>
              </a:path>
              <a:path w="2086610" h="3378200">
                <a:moveTo>
                  <a:pt x="1920840" y="2044700"/>
                </a:moveTo>
                <a:lnTo>
                  <a:pt x="1951543" y="2044700"/>
                </a:lnTo>
                <a:lnTo>
                  <a:pt x="1954394" y="2032000"/>
                </a:lnTo>
                <a:lnTo>
                  <a:pt x="1921661" y="2032000"/>
                </a:lnTo>
                <a:lnTo>
                  <a:pt x="1920840" y="2044700"/>
                </a:lnTo>
                <a:close/>
              </a:path>
              <a:path w="2086610" h="3378200">
                <a:moveTo>
                  <a:pt x="1687171" y="2044700"/>
                </a:moveTo>
                <a:lnTo>
                  <a:pt x="1871176" y="2044700"/>
                </a:lnTo>
                <a:lnTo>
                  <a:pt x="1901493" y="2032000"/>
                </a:lnTo>
                <a:lnTo>
                  <a:pt x="1715900" y="2032000"/>
                </a:lnTo>
                <a:lnTo>
                  <a:pt x="1687171" y="2044700"/>
                </a:lnTo>
                <a:close/>
              </a:path>
              <a:path w="2086610" h="3378200">
                <a:moveTo>
                  <a:pt x="1742943" y="2095500"/>
                </a:moveTo>
                <a:lnTo>
                  <a:pt x="1794955" y="2095500"/>
                </a:lnTo>
                <a:lnTo>
                  <a:pt x="1943451" y="2044700"/>
                </a:lnTo>
                <a:lnTo>
                  <a:pt x="1896630" y="2044700"/>
                </a:lnTo>
                <a:lnTo>
                  <a:pt x="1885466" y="2057400"/>
                </a:lnTo>
                <a:lnTo>
                  <a:pt x="1864493" y="2057400"/>
                </a:lnTo>
                <a:lnTo>
                  <a:pt x="1844816" y="2070100"/>
                </a:lnTo>
                <a:lnTo>
                  <a:pt x="1835057" y="2070100"/>
                </a:lnTo>
                <a:lnTo>
                  <a:pt x="1812376" y="2082800"/>
                </a:lnTo>
                <a:lnTo>
                  <a:pt x="1766319" y="2082800"/>
                </a:lnTo>
                <a:lnTo>
                  <a:pt x="1742943" y="2095500"/>
                </a:lnTo>
                <a:close/>
              </a:path>
              <a:path w="2086610" h="3378200">
                <a:moveTo>
                  <a:pt x="1705742" y="2057400"/>
                </a:moveTo>
                <a:lnTo>
                  <a:pt x="1780724" y="2057400"/>
                </a:lnTo>
                <a:lnTo>
                  <a:pt x="1810715" y="2044700"/>
                </a:lnTo>
                <a:lnTo>
                  <a:pt x="1704826" y="2044700"/>
                </a:lnTo>
                <a:lnTo>
                  <a:pt x="1705742" y="2057400"/>
                </a:lnTo>
                <a:close/>
              </a:path>
              <a:path w="2086610" h="3378200">
                <a:moveTo>
                  <a:pt x="1608103" y="2057400"/>
                </a:moveTo>
                <a:lnTo>
                  <a:pt x="1701249" y="2057400"/>
                </a:lnTo>
                <a:lnTo>
                  <a:pt x="1702764" y="2044700"/>
                </a:lnTo>
                <a:lnTo>
                  <a:pt x="1633348" y="2044700"/>
                </a:lnTo>
                <a:lnTo>
                  <a:pt x="1608103" y="2057400"/>
                </a:lnTo>
                <a:close/>
              </a:path>
              <a:path w="2086610" h="3378200">
                <a:moveTo>
                  <a:pt x="1507622" y="2095500"/>
                </a:moveTo>
                <a:lnTo>
                  <a:pt x="1603472" y="2095500"/>
                </a:lnTo>
                <a:lnTo>
                  <a:pt x="1680490" y="2070100"/>
                </a:lnTo>
                <a:lnTo>
                  <a:pt x="1730752" y="2070100"/>
                </a:lnTo>
                <a:lnTo>
                  <a:pt x="1755829" y="2057400"/>
                </a:lnTo>
                <a:lnTo>
                  <a:pt x="1683815" y="2057400"/>
                </a:lnTo>
                <a:lnTo>
                  <a:pt x="1626887" y="2070100"/>
                </a:lnTo>
                <a:lnTo>
                  <a:pt x="1598388" y="2082800"/>
                </a:lnTo>
                <a:lnTo>
                  <a:pt x="1538691" y="2082800"/>
                </a:lnTo>
                <a:lnTo>
                  <a:pt x="1507622" y="2095500"/>
                </a:lnTo>
                <a:close/>
              </a:path>
              <a:path w="2086610" h="3378200">
                <a:moveTo>
                  <a:pt x="1501600" y="2070100"/>
                </a:moveTo>
                <a:lnTo>
                  <a:pt x="1581060" y="2070100"/>
                </a:lnTo>
                <a:lnTo>
                  <a:pt x="1610496" y="2057400"/>
                </a:lnTo>
                <a:lnTo>
                  <a:pt x="1520209" y="2057400"/>
                </a:lnTo>
                <a:lnTo>
                  <a:pt x="1501600" y="2070100"/>
                </a:lnTo>
                <a:close/>
              </a:path>
              <a:path w="2086610" h="3378200">
                <a:moveTo>
                  <a:pt x="9693" y="2413000"/>
                </a:moveTo>
                <a:lnTo>
                  <a:pt x="24301" y="2413000"/>
                </a:lnTo>
                <a:lnTo>
                  <a:pt x="28469" y="2400300"/>
                </a:lnTo>
                <a:lnTo>
                  <a:pt x="32823" y="2387600"/>
                </a:lnTo>
                <a:lnTo>
                  <a:pt x="36879" y="2374900"/>
                </a:lnTo>
                <a:lnTo>
                  <a:pt x="40156" y="2362200"/>
                </a:lnTo>
                <a:lnTo>
                  <a:pt x="44395" y="2349500"/>
                </a:lnTo>
                <a:lnTo>
                  <a:pt x="49179" y="2336800"/>
                </a:lnTo>
                <a:lnTo>
                  <a:pt x="54507" y="2324100"/>
                </a:lnTo>
                <a:lnTo>
                  <a:pt x="60381" y="2311400"/>
                </a:lnTo>
                <a:lnTo>
                  <a:pt x="70660" y="2286000"/>
                </a:lnTo>
                <a:lnTo>
                  <a:pt x="81045" y="2273300"/>
                </a:lnTo>
                <a:lnTo>
                  <a:pt x="101913" y="2222500"/>
                </a:lnTo>
                <a:lnTo>
                  <a:pt x="104868" y="2209800"/>
                </a:lnTo>
                <a:lnTo>
                  <a:pt x="107921" y="2209800"/>
                </a:lnTo>
                <a:lnTo>
                  <a:pt x="110706" y="2197100"/>
                </a:lnTo>
                <a:lnTo>
                  <a:pt x="112857" y="2197100"/>
                </a:lnTo>
                <a:lnTo>
                  <a:pt x="117272" y="2184400"/>
                </a:lnTo>
                <a:lnTo>
                  <a:pt x="122684" y="2171700"/>
                </a:lnTo>
                <a:lnTo>
                  <a:pt x="128654" y="2159000"/>
                </a:lnTo>
                <a:lnTo>
                  <a:pt x="134744" y="2146300"/>
                </a:lnTo>
                <a:lnTo>
                  <a:pt x="143596" y="2120900"/>
                </a:lnTo>
                <a:lnTo>
                  <a:pt x="152078" y="2108200"/>
                </a:lnTo>
                <a:lnTo>
                  <a:pt x="159531" y="2082800"/>
                </a:lnTo>
                <a:lnTo>
                  <a:pt x="165294" y="2057400"/>
                </a:lnTo>
                <a:lnTo>
                  <a:pt x="152864" y="2057400"/>
                </a:lnTo>
                <a:lnTo>
                  <a:pt x="150638" y="2070100"/>
                </a:lnTo>
                <a:lnTo>
                  <a:pt x="148794" y="2082800"/>
                </a:lnTo>
                <a:lnTo>
                  <a:pt x="146216" y="2082800"/>
                </a:lnTo>
                <a:lnTo>
                  <a:pt x="142904" y="2095500"/>
                </a:lnTo>
                <a:lnTo>
                  <a:pt x="119701" y="2146300"/>
                </a:lnTo>
                <a:lnTo>
                  <a:pt x="116464" y="2159000"/>
                </a:lnTo>
                <a:lnTo>
                  <a:pt x="113451" y="2159000"/>
                </a:lnTo>
                <a:lnTo>
                  <a:pt x="110663" y="2171700"/>
                </a:lnTo>
                <a:lnTo>
                  <a:pt x="108100" y="2171700"/>
                </a:lnTo>
                <a:lnTo>
                  <a:pt x="105353" y="2184400"/>
                </a:lnTo>
                <a:lnTo>
                  <a:pt x="102324" y="2184400"/>
                </a:lnTo>
                <a:lnTo>
                  <a:pt x="99011" y="2197100"/>
                </a:lnTo>
                <a:lnTo>
                  <a:pt x="95416" y="2209800"/>
                </a:lnTo>
                <a:lnTo>
                  <a:pt x="75731" y="2247900"/>
                </a:lnTo>
                <a:lnTo>
                  <a:pt x="60617" y="2286000"/>
                </a:lnTo>
                <a:lnTo>
                  <a:pt x="46381" y="2311400"/>
                </a:lnTo>
                <a:lnTo>
                  <a:pt x="29328" y="2362200"/>
                </a:lnTo>
                <a:lnTo>
                  <a:pt x="27549" y="2362200"/>
                </a:lnTo>
                <a:lnTo>
                  <a:pt x="21062" y="2387600"/>
                </a:lnTo>
                <a:lnTo>
                  <a:pt x="15406" y="2400300"/>
                </a:lnTo>
                <a:lnTo>
                  <a:pt x="9693" y="2413000"/>
                </a:lnTo>
                <a:close/>
              </a:path>
              <a:path w="2086610" h="3378200">
                <a:moveTo>
                  <a:pt x="1331030" y="2095500"/>
                </a:moveTo>
                <a:lnTo>
                  <a:pt x="1415518" y="2095500"/>
                </a:lnTo>
                <a:lnTo>
                  <a:pt x="1461807" y="2082800"/>
                </a:lnTo>
                <a:lnTo>
                  <a:pt x="1484559" y="2082800"/>
                </a:lnTo>
                <a:lnTo>
                  <a:pt x="1521913" y="2070100"/>
                </a:lnTo>
                <a:lnTo>
                  <a:pt x="1423251" y="2070100"/>
                </a:lnTo>
                <a:lnTo>
                  <a:pt x="1331030" y="2095500"/>
                </a:lnTo>
                <a:close/>
              </a:path>
              <a:path w="2086610" h="3378200">
                <a:moveTo>
                  <a:pt x="1679136" y="2108200"/>
                </a:moveTo>
                <a:lnTo>
                  <a:pt x="1753602" y="2108200"/>
                </a:lnTo>
                <a:lnTo>
                  <a:pt x="1770190" y="2095500"/>
                </a:lnTo>
                <a:lnTo>
                  <a:pt x="1731961" y="2095500"/>
                </a:lnTo>
                <a:lnTo>
                  <a:pt x="1679136" y="2108200"/>
                </a:lnTo>
                <a:close/>
              </a:path>
              <a:path w="2086610" h="3378200">
                <a:moveTo>
                  <a:pt x="1445642" y="2108200"/>
                </a:moveTo>
                <a:lnTo>
                  <a:pt x="1526078" y="2108200"/>
                </a:lnTo>
                <a:lnTo>
                  <a:pt x="1564828" y="2095500"/>
                </a:lnTo>
                <a:lnTo>
                  <a:pt x="1476605" y="2095500"/>
                </a:lnTo>
                <a:lnTo>
                  <a:pt x="1445642" y="2108200"/>
                </a:lnTo>
                <a:close/>
              </a:path>
              <a:path w="2086610" h="3378200">
                <a:moveTo>
                  <a:pt x="1198208" y="2120900"/>
                </a:moveTo>
                <a:lnTo>
                  <a:pt x="1276855" y="2120900"/>
                </a:lnTo>
                <a:lnTo>
                  <a:pt x="1369245" y="2095500"/>
                </a:lnTo>
                <a:lnTo>
                  <a:pt x="1285043" y="2095500"/>
                </a:lnTo>
                <a:lnTo>
                  <a:pt x="1198208" y="2120900"/>
                </a:lnTo>
                <a:close/>
              </a:path>
              <a:path w="2086610" h="3378200">
                <a:moveTo>
                  <a:pt x="513052" y="2222500"/>
                </a:moveTo>
                <a:lnTo>
                  <a:pt x="537616" y="2222500"/>
                </a:lnTo>
                <a:lnTo>
                  <a:pt x="564421" y="2197100"/>
                </a:lnTo>
                <a:lnTo>
                  <a:pt x="618480" y="2171700"/>
                </a:lnTo>
                <a:lnTo>
                  <a:pt x="644850" y="2146300"/>
                </a:lnTo>
                <a:lnTo>
                  <a:pt x="663412" y="2146300"/>
                </a:lnTo>
                <a:lnTo>
                  <a:pt x="678479" y="2133600"/>
                </a:lnTo>
                <a:lnTo>
                  <a:pt x="693169" y="2133600"/>
                </a:lnTo>
                <a:lnTo>
                  <a:pt x="722114" y="2120900"/>
                </a:lnTo>
                <a:lnTo>
                  <a:pt x="737455" y="2120900"/>
                </a:lnTo>
                <a:lnTo>
                  <a:pt x="768065" y="2108200"/>
                </a:lnTo>
                <a:lnTo>
                  <a:pt x="726326" y="2108200"/>
                </a:lnTo>
                <a:lnTo>
                  <a:pt x="726829" y="2095500"/>
                </a:lnTo>
                <a:lnTo>
                  <a:pt x="699182" y="2095500"/>
                </a:lnTo>
                <a:lnTo>
                  <a:pt x="687532" y="2108200"/>
                </a:lnTo>
                <a:lnTo>
                  <a:pt x="676057" y="2120900"/>
                </a:lnTo>
                <a:lnTo>
                  <a:pt x="644533" y="2133600"/>
                </a:lnTo>
                <a:lnTo>
                  <a:pt x="612734" y="2159000"/>
                </a:lnTo>
                <a:lnTo>
                  <a:pt x="580760" y="2171700"/>
                </a:lnTo>
                <a:lnTo>
                  <a:pt x="548714" y="2197100"/>
                </a:lnTo>
                <a:lnTo>
                  <a:pt x="536390" y="2197100"/>
                </a:lnTo>
                <a:lnTo>
                  <a:pt x="524502" y="2209800"/>
                </a:lnTo>
                <a:lnTo>
                  <a:pt x="513052" y="2222500"/>
                </a:lnTo>
                <a:close/>
              </a:path>
              <a:path w="2086610" h="3378200">
                <a:moveTo>
                  <a:pt x="523737" y="2108200"/>
                </a:moveTo>
                <a:lnTo>
                  <a:pt x="535698" y="2108200"/>
                </a:lnTo>
                <a:lnTo>
                  <a:pt x="546086" y="2095500"/>
                </a:lnTo>
                <a:lnTo>
                  <a:pt x="525117" y="2095500"/>
                </a:lnTo>
                <a:lnTo>
                  <a:pt x="523737" y="2108200"/>
                </a:lnTo>
                <a:close/>
              </a:path>
              <a:path w="2086610" h="3378200">
                <a:moveTo>
                  <a:pt x="85989" y="2298700"/>
                </a:moveTo>
                <a:lnTo>
                  <a:pt x="110651" y="2298700"/>
                </a:lnTo>
                <a:lnTo>
                  <a:pt x="113940" y="2286000"/>
                </a:lnTo>
                <a:lnTo>
                  <a:pt x="117960" y="2273300"/>
                </a:lnTo>
                <a:lnTo>
                  <a:pt x="122822" y="2260600"/>
                </a:lnTo>
                <a:lnTo>
                  <a:pt x="128633" y="2247900"/>
                </a:lnTo>
                <a:lnTo>
                  <a:pt x="137655" y="2235200"/>
                </a:lnTo>
                <a:lnTo>
                  <a:pt x="145610" y="2222500"/>
                </a:lnTo>
                <a:lnTo>
                  <a:pt x="153072" y="2209800"/>
                </a:lnTo>
                <a:lnTo>
                  <a:pt x="160614" y="2197100"/>
                </a:lnTo>
                <a:lnTo>
                  <a:pt x="163588" y="2197100"/>
                </a:lnTo>
                <a:lnTo>
                  <a:pt x="166725" y="2184400"/>
                </a:lnTo>
                <a:lnTo>
                  <a:pt x="170027" y="2184400"/>
                </a:lnTo>
                <a:lnTo>
                  <a:pt x="173491" y="2171700"/>
                </a:lnTo>
                <a:lnTo>
                  <a:pt x="184047" y="2159000"/>
                </a:lnTo>
                <a:lnTo>
                  <a:pt x="193552" y="2146300"/>
                </a:lnTo>
                <a:lnTo>
                  <a:pt x="202520" y="2120900"/>
                </a:lnTo>
                <a:lnTo>
                  <a:pt x="211466" y="2108200"/>
                </a:lnTo>
                <a:lnTo>
                  <a:pt x="214761" y="2095500"/>
                </a:lnTo>
                <a:lnTo>
                  <a:pt x="202108" y="2095500"/>
                </a:lnTo>
                <a:lnTo>
                  <a:pt x="198460" y="2108200"/>
                </a:lnTo>
                <a:lnTo>
                  <a:pt x="194964" y="2108200"/>
                </a:lnTo>
                <a:lnTo>
                  <a:pt x="191047" y="2120900"/>
                </a:lnTo>
                <a:lnTo>
                  <a:pt x="166935" y="2120900"/>
                </a:lnTo>
                <a:lnTo>
                  <a:pt x="156728" y="2146300"/>
                </a:lnTo>
                <a:lnTo>
                  <a:pt x="136369" y="2184400"/>
                </a:lnTo>
                <a:lnTo>
                  <a:pt x="117514" y="2222500"/>
                </a:lnTo>
                <a:lnTo>
                  <a:pt x="98616" y="2273300"/>
                </a:lnTo>
                <a:lnTo>
                  <a:pt x="85989" y="2298700"/>
                </a:lnTo>
                <a:close/>
              </a:path>
              <a:path w="2086610" h="3378200">
                <a:moveTo>
                  <a:pt x="1958339" y="2120900"/>
                </a:moveTo>
                <a:lnTo>
                  <a:pt x="2086574" y="2120900"/>
                </a:lnTo>
                <a:lnTo>
                  <a:pt x="2086383" y="2108200"/>
                </a:lnTo>
                <a:lnTo>
                  <a:pt x="1962766" y="2108200"/>
                </a:lnTo>
                <a:lnTo>
                  <a:pt x="1958339" y="2120900"/>
                </a:lnTo>
                <a:close/>
              </a:path>
              <a:path w="2086610" h="3378200">
                <a:moveTo>
                  <a:pt x="1416321" y="2171700"/>
                </a:moveTo>
                <a:lnTo>
                  <a:pt x="1470653" y="2171700"/>
                </a:lnTo>
                <a:lnTo>
                  <a:pt x="1494746" y="2159000"/>
                </a:lnTo>
                <a:lnTo>
                  <a:pt x="1518846" y="2159000"/>
                </a:lnTo>
                <a:lnTo>
                  <a:pt x="1537159" y="2146300"/>
                </a:lnTo>
                <a:lnTo>
                  <a:pt x="1592127" y="2146300"/>
                </a:lnTo>
                <a:lnTo>
                  <a:pt x="1660420" y="2120900"/>
                </a:lnTo>
                <a:lnTo>
                  <a:pt x="1728712" y="2108200"/>
                </a:lnTo>
                <a:lnTo>
                  <a:pt x="1663359" y="2108200"/>
                </a:lnTo>
                <a:lnTo>
                  <a:pt x="1630873" y="2120900"/>
                </a:lnTo>
                <a:lnTo>
                  <a:pt x="1598290" y="2120900"/>
                </a:lnTo>
                <a:lnTo>
                  <a:pt x="1565729" y="2133600"/>
                </a:lnTo>
                <a:lnTo>
                  <a:pt x="1533309" y="2133600"/>
                </a:lnTo>
                <a:lnTo>
                  <a:pt x="1483579" y="2146300"/>
                </a:lnTo>
                <a:lnTo>
                  <a:pt x="1416321" y="2171700"/>
                </a:lnTo>
                <a:close/>
              </a:path>
              <a:path w="2086610" h="3378200">
                <a:moveTo>
                  <a:pt x="1185002" y="2159000"/>
                </a:moveTo>
                <a:lnTo>
                  <a:pt x="1250894" y="2159000"/>
                </a:lnTo>
                <a:lnTo>
                  <a:pt x="1293498" y="2146300"/>
                </a:lnTo>
                <a:lnTo>
                  <a:pt x="1400528" y="2120900"/>
                </a:lnTo>
                <a:lnTo>
                  <a:pt x="1422271" y="2120900"/>
                </a:lnTo>
                <a:lnTo>
                  <a:pt x="1465790" y="2108200"/>
                </a:lnTo>
                <a:lnTo>
                  <a:pt x="1409700" y="2108200"/>
                </a:lnTo>
                <a:lnTo>
                  <a:pt x="1337713" y="2120900"/>
                </a:lnTo>
                <a:lnTo>
                  <a:pt x="1301749" y="2133600"/>
                </a:lnTo>
                <a:lnTo>
                  <a:pt x="1272484" y="2133600"/>
                </a:lnTo>
                <a:lnTo>
                  <a:pt x="1243245" y="2146300"/>
                </a:lnTo>
                <a:lnTo>
                  <a:pt x="1214071" y="2146300"/>
                </a:lnTo>
                <a:lnTo>
                  <a:pt x="1185002" y="2159000"/>
                </a:lnTo>
                <a:close/>
              </a:path>
              <a:path w="2086610" h="3378200">
                <a:moveTo>
                  <a:pt x="456118" y="2298700"/>
                </a:moveTo>
                <a:lnTo>
                  <a:pt x="484291" y="2298700"/>
                </a:lnTo>
                <a:lnTo>
                  <a:pt x="536480" y="2273300"/>
                </a:lnTo>
                <a:lnTo>
                  <a:pt x="577093" y="2260600"/>
                </a:lnTo>
                <a:lnTo>
                  <a:pt x="617438" y="2235200"/>
                </a:lnTo>
                <a:lnTo>
                  <a:pt x="657765" y="2222500"/>
                </a:lnTo>
                <a:lnTo>
                  <a:pt x="689506" y="2209800"/>
                </a:lnTo>
                <a:lnTo>
                  <a:pt x="721195" y="2184400"/>
                </a:lnTo>
                <a:lnTo>
                  <a:pt x="785031" y="2159000"/>
                </a:lnTo>
                <a:lnTo>
                  <a:pt x="803927" y="2159000"/>
                </a:lnTo>
                <a:lnTo>
                  <a:pt x="841864" y="2133600"/>
                </a:lnTo>
                <a:lnTo>
                  <a:pt x="860825" y="2133600"/>
                </a:lnTo>
                <a:lnTo>
                  <a:pt x="876558" y="2120900"/>
                </a:lnTo>
                <a:lnTo>
                  <a:pt x="892279" y="2120900"/>
                </a:lnTo>
                <a:lnTo>
                  <a:pt x="908022" y="2108200"/>
                </a:lnTo>
                <a:lnTo>
                  <a:pt x="879774" y="2108200"/>
                </a:lnTo>
                <a:lnTo>
                  <a:pt x="845323" y="2120900"/>
                </a:lnTo>
                <a:lnTo>
                  <a:pt x="829652" y="2133600"/>
                </a:lnTo>
                <a:lnTo>
                  <a:pt x="777747" y="2146300"/>
                </a:lnTo>
                <a:lnTo>
                  <a:pt x="741754" y="2171700"/>
                </a:lnTo>
                <a:lnTo>
                  <a:pt x="670372" y="2197100"/>
                </a:lnTo>
                <a:lnTo>
                  <a:pt x="626437" y="2222500"/>
                </a:lnTo>
                <a:lnTo>
                  <a:pt x="582324" y="2235200"/>
                </a:lnTo>
                <a:lnTo>
                  <a:pt x="537841" y="2260600"/>
                </a:lnTo>
                <a:lnTo>
                  <a:pt x="492796" y="2273300"/>
                </a:lnTo>
                <a:lnTo>
                  <a:pt x="485372" y="2273300"/>
                </a:lnTo>
                <a:lnTo>
                  <a:pt x="477908" y="2286000"/>
                </a:lnTo>
                <a:lnTo>
                  <a:pt x="470793" y="2286000"/>
                </a:lnTo>
                <a:lnTo>
                  <a:pt x="456118" y="2298700"/>
                </a:lnTo>
                <a:close/>
              </a:path>
              <a:path w="2086610" h="3378200">
                <a:moveTo>
                  <a:pt x="1836642" y="2133600"/>
                </a:moveTo>
                <a:lnTo>
                  <a:pt x="2066661" y="2133600"/>
                </a:lnTo>
                <a:lnTo>
                  <a:pt x="2083284" y="2120900"/>
                </a:lnTo>
                <a:lnTo>
                  <a:pt x="1897664" y="2120900"/>
                </a:lnTo>
                <a:lnTo>
                  <a:pt x="1836642" y="2133600"/>
                </a:lnTo>
                <a:close/>
              </a:path>
              <a:path w="2086610" h="3378200">
                <a:moveTo>
                  <a:pt x="927967" y="2171700"/>
                </a:moveTo>
                <a:lnTo>
                  <a:pt x="997642" y="2171700"/>
                </a:lnTo>
                <a:lnTo>
                  <a:pt x="1074885" y="2159000"/>
                </a:lnTo>
                <a:lnTo>
                  <a:pt x="1142871" y="2146300"/>
                </a:lnTo>
                <a:lnTo>
                  <a:pt x="1172245" y="2133600"/>
                </a:lnTo>
                <a:lnTo>
                  <a:pt x="1201569" y="2133600"/>
                </a:lnTo>
                <a:lnTo>
                  <a:pt x="1230788" y="2120900"/>
                </a:lnTo>
                <a:lnTo>
                  <a:pt x="1154660" y="2120900"/>
                </a:lnTo>
                <a:lnTo>
                  <a:pt x="1070781" y="2146300"/>
                </a:lnTo>
                <a:lnTo>
                  <a:pt x="1030556" y="2146300"/>
                </a:lnTo>
                <a:lnTo>
                  <a:pt x="990251" y="2159000"/>
                </a:lnTo>
                <a:lnTo>
                  <a:pt x="938853" y="2159000"/>
                </a:lnTo>
                <a:lnTo>
                  <a:pt x="927967" y="2171700"/>
                </a:lnTo>
                <a:close/>
              </a:path>
              <a:path w="2086610" h="3378200">
                <a:moveTo>
                  <a:pt x="1928756" y="2146300"/>
                </a:moveTo>
                <a:lnTo>
                  <a:pt x="2032128" y="2146300"/>
                </a:lnTo>
                <a:lnTo>
                  <a:pt x="2049609" y="2133600"/>
                </a:lnTo>
                <a:lnTo>
                  <a:pt x="1934827" y="2133600"/>
                </a:lnTo>
                <a:lnTo>
                  <a:pt x="1928756" y="2146300"/>
                </a:lnTo>
                <a:close/>
              </a:path>
              <a:path w="2086610" h="3378200">
                <a:moveTo>
                  <a:pt x="1919398" y="2146300"/>
                </a:moveTo>
                <a:lnTo>
                  <a:pt x="1928756" y="2146300"/>
                </a:lnTo>
                <a:lnTo>
                  <a:pt x="1922762" y="2133600"/>
                </a:lnTo>
                <a:lnTo>
                  <a:pt x="1920403" y="2133600"/>
                </a:lnTo>
                <a:lnTo>
                  <a:pt x="1919398" y="2146300"/>
                </a:lnTo>
                <a:close/>
              </a:path>
              <a:path w="2086610" h="3378200">
                <a:moveTo>
                  <a:pt x="1698633" y="2146300"/>
                </a:moveTo>
                <a:lnTo>
                  <a:pt x="1852611" y="2146300"/>
                </a:lnTo>
                <a:lnTo>
                  <a:pt x="1899095" y="2133600"/>
                </a:lnTo>
                <a:lnTo>
                  <a:pt x="1744590" y="2133600"/>
                </a:lnTo>
                <a:lnTo>
                  <a:pt x="1698633" y="2146300"/>
                </a:lnTo>
                <a:close/>
              </a:path>
              <a:path w="2086610" h="3378200">
                <a:moveTo>
                  <a:pt x="1959668" y="2159000"/>
                </a:moveTo>
                <a:lnTo>
                  <a:pt x="1992995" y="2159000"/>
                </a:lnTo>
                <a:lnTo>
                  <a:pt x="2014218" y="2146300"/>
                </a:lnTo>
                <a:lnTo>
                  <a:pt x="1966113" y="2146300"/>
                </a:lnTo>
                <a:lnTo>
                  <a:pt x="1959668" y="2159000"/>
                </a:lnTo>
                <a:close/>
              </a:path>
              <a:path w="2086610" h="3378200">
                <a:moveTo>
                  <a:pt x="1943528" y="2159000"/>
                </a:moveTo>
                <a:lnTo>
                  <a:pt x="1944843" y="2159000"/>
                </a:lnTo>
                <a:lnTo>
                  <a:pt x="1950776" y="2146300"/>
                </a:lnTo>
                <a:lnTo>
                  <a:pt x="1939556" y="2146300"/>
                </a:lnTo>
                <a:lnTo>
                  <a:pt x="1943528" y="2159000"/>
                </a:lnTo>
                <a:close/>
              </a:path>
              <a:path w="2086610" h="3378200">
                <a:moveTo>
                  <a:pt x="1784939" y="2171700"/>
                </a:moveTo>
                <a:lnTo>
                  <a:pt x="1877904" y="2171700"/>
                </a:lnTo>
                <a:lnTo>
                  <a:pt x="1931076" y="2159000"/>
                </a:lnTo>
                <a:lnTo>
                  <a:pt x="1935405" y="2146300"/>
                </a:lnTo>
                <a:lnTo>
                  <a:pt x="1898554" y="2146300"/>
                </a:lnTo>
                <a:lnTo>
                  <a:pt x="1870295" y="2159000"/>
                </a:lnTo>
                <a:lnTo>
                  <a:pt x="1813546" y="2159000"/>
                </a:lnTo>
                <a:lnTo>
                  <a:pt x="1784939" y="2171700"/>
                </a:lnTo>
                <a:close/>
              </a:path>
              <a:path w="2086610" h="3378200">
                <a:moveTo>
                  <a:pt x="1607054" y="2159000"/>
                </a:moveTo>
                <a:lnTo>
                  <a:pt x="1712896" y="2159000"/>
                </a:lnTo>
                <a:lnTo>
                  <a:pt x="1759424" y="2146300"/>
                </a:lnTo>
                <a:lnTo>
                  <a:pt x="1652775" y="2146300"/>
                </a:lnTo>
                <a:lnTo>
                  <a:pt x="1607054" y="2159000"/>
                </a:lnTo>
                <a:close/>
              </a:path>
              <a:path w="2086610" h="3378200">
                <a:moveTo>
                  <a:pt x="0" y="2159000"/>
                </a:moveTo>
                <a:lnTo>
                  <a:pt x="10186" y="2159000"/>
                </a:lnTo>
                <a:lnTo>
                  <a:pt x="10379" y="2146300"/>
                </a:lnTo>
                <a:lnTo>
                  <a:pt x="0" y="2146300"/>
                </a:lnTo>
                <a:lnTo>
                  <a:pt x="0" y="2159000"/>
                </a:lnTo>
                <a:close/>
              </a:path>
              <a:path w="2086610" h="3378200">
                <a:moveTo>
                  <a:pt x="1921055" y="2171700"/>
                </a:moveTo>
                <a:lnTo>
                  <a:pt x="1950679" y="2171700"/>
                </a:lnTo>
                <a:lnTo>
                  <a:pt x="1971786" y="2159000"/>
                </a:lnTo>
                <a:lnTo>
                  <a:pt x="1941478" y="2159000"/>
                </a:lnTo>
                <a:lnTo>
                  <a:pt x="1921055" y="2171700"/>
                </a:lnTo>
                <a:close/>
              </a:path>
              <a:path w="2086610" h="3378200">
                <a:moveTo>
                  <a:pt x="1546626" y="2171700"/>
                </a:moveTo>
                <a:lnTo>
                  <a:pt x="1643849" y="2171700"/>
                </a:lnTo>
                <a:lnTo>
                  <a:pt x="1678336" y="2159000"/>
                </a:lnTo>
                <a:lnTo>
                  <a:pt x="1576867" y="2159000"/>
                </a:lnTo>
                <a:lnTo>
                  <a:pt x="1546626" y="2171700"/>
                </a:lnTo>
                <a:close/>
              </a:path>
              <a:path w="2086610" h="3378200">
                <a:moveTo>
                  <a:pt x="429574" y="2374900"/>
                </a:moveTo>
                <a:lnTo>
                  <a:pt x="476286" y="2374900"/>
                </a:lnTo>
                <a:lnTo>
                  <a:pt x="561359" y="2336800"/>
                </a:lnTo>
                <a:lnTo>
                  <a:pt x="597952" y="2324100"/>
                </a:lnTo>
                <a:lnTo>
                  <a:pt x="634573" y="2324100"/>
                </a:lnTo>
                <a:lnTo>
                  <a:pt x="714341" y="2298700"/>
                </a:lnTo>
                <a:lnTo>
                  <a:pt x="817935" y="2260600"/>
                </a:lnTo>
                <a:lnTo>
                  <a:pt x="918213" y="2235200"/>
                </a:lnTo>
                <a:lnTo>
                  <a:pt x="1105727" y="2184400"/>
                </a:lnTo>
                <a:lnTo>
                  <a:pt x="1131345" y="2184400"/>
                </a:lnTo>
                <a:lnTo>
                  <a:pt x="1156956" y="2171700"/>
                </a:lnTo>
                <a:lnTo>
                  <a:pt x="1182610" y="2171700"/>
                </a:lnTo>
                <a:lnTo>
                  <a:pt x="1208359" y="2159000"/>
                </a:lnTo>
                <a:lnTo>
                  <a:pt x="1143638" y="2159000"/>
                </a:lnTo>
                <a:lnTo>
                  <a:pt x="1019916" y="2197100"/>
                </a:lnTo>
                <a:lnTo>
                  <a:pt x="1005110" y="2197100"/>
                </a:lnTo>
                <a:lnTo>
                  <a:pt x="990362" y="2209800"/>
                </a:lnTo>
                <a:lnTo>
                  <a:pt x="960866" y="2209800"/>
                </a:lnTo>
                <a:lnTo>
                  <a:pt x="855605" y="2247900"/>
                </a:lnTo>
                <a:lnTo>
                  <a:pt x="750420" y="2273300"/>
                </a:lnTo>
                <a:lnTo>
                  <a:pt x="733878" y="2273300"/>
                </a:lnTo>
                <a:lnTo>
                  <a:pt x="717391" y="2286000"/>
                </a:lnTo>
                <a:lnTo>
                  <a:pt x="684680" y="2286000"/>
                </a:lnTo>
                <a:lnTo>
                  <a:pt x="595070" y="2311400"/>
                </a:lnTo>
                <a:lnTo>
                  <a:pt x="550403" y="2336800"/>
                </a:lnTo>
                <a:lnTo>
                  <a:pt x="506099" y="2349500"/>
                </a:lnTo>
                <a:lnTo>
                  <a:pt x="493105" y="2349500"/>
                </a:lnTo>
                <a:lnTo>
                  <a:pt x="429574" y="2374900"/>
                </a:lnTo>
                <a:close/>
              </a:path>
              <a:path w="2086610" h="3378200">
                <a:moveTo>
                  <a:pt x="1834785" y="2197100"/>
                </a:moveTo>
                <a:lnTo>
                  <a:pt x="1886164" y="2197100"/>
                </a:lnTo>
                <a:lnTo>
                  <a:pt x="1929761" y="2171700"/>
                </a:lnTo>
                <a:lnTo>
                  <a:pt x="1901925" y="2171700"/>
                </a:lnTo>
                <a:lnTo>
                  <a:pt x="1882539" y="2184400"/>
                </a:lnTo>
                <a:lnTo>
                  <a:pt x="1862899" y="2184400"/>
                </a:lnTo>
                <a:lnTo>
                  <a:pt x="1834785" y="2197100"/>
                </a:lnTo>
                <a:close/>
              </a:path>
              <a:path w="2086610" h="3378200">
                <a:moveTo>
                  <a:pt x="1545004" y="2222500"/>
                </a:moveTo>
                <a:lnTo>
                  <a:pt x="1609690" y="2222500"/>
                </a:lnTo>
                <a:lnTo>
                  <a:pt x="1635612" y="2209800"/>
                </a:lnTo>
                <a:lnTo>
                  <a:pt x="1661506" y="2209800"/>
                </a:lnTo>
                <a:lnTo>
                  <a:pt x="1687334" y="2197100"/>
                </a:lnTo>
                <a:lnTo>
                  <a:pt x="1738994" y="2197100"/>
                </a:lnTo>
                <a:lnTo>
                  <a:pt x="1764930" y="2184400"/>
                </a:lnTo>
                <a:lnTo>
                  <a:pt x="1812821" y="2184400"/>
                </a:lnTo>
                <a:lnTo>
                  <a:pt x="1834583" y="2171700"/>
                </a:lnTo>
                <a:lnTo>
                  <a:pt x="1748086" y="2171700"/>
                </a:lnTo>
                <a:lnTo>
                  <a:pt x="1545004" y="2222500"/>
                </a:lnTo>
                <a:close/>
              </a:path>
              <a:path w="2086610" h="3378200">
                <a:moveTo>
                  <a:pt x="1485937" y="2184400"/>
                </a:moveTo>
                <a:lnTo>
                  <a:pt x="1546505" y="2184400"/>
                </a:lnTo>
                <a:lnTo>
                  <a:pt x="1575035" y="2171700"/>
                </a:lnTo>
                <a:lnTo>
                  <a:pt x="1516320" y="2171700"/>
                </a:lnTo>
                <a:lnTo>
                  <a:pt x="1485937" y="2184400"/>
                </a:lnTo>
                <a:close/>
              </a:path>
              <a:path w="2086610" h="3378200">
                <a:moveTo>
                  <a:pt x="1345892" y="2184400"/>
                </a:moveTo>
                <a:lnTo>
                  <a:pt x="1408455" y="2184400"/>
                </a:lnTo>
                <a:lnTo>
                  <a:pt x="1422517" y="2171700"/>
                </a:lnTo>
                <a:lnTo>
                  <a:pt x="1369885" y="2171700"/>
                </a:lnTo>
                <a:lnTo>
                  <a:pt x="1345892" y="2184400"/>
                </a:lnTo>
                <a:close/>
              </a:path>
              <a:path w="2086610" h="3378200">
                <a:moveTo>
                  <a:pt x="826733" y="2184400"/>
                </a:moveTo>
                <a:lnTo>
                  <a:pt x="917198" y="2184400"/>
                </a:lnTo>
                <a:lnTo>
                  <a:pt x="938105" y="2171700"/>
                </a:lnTo>
                <a:lnTo>
                  <a:pt x="841698" y="2171700"/>
                </a:lnTo>
                <a:lnTo>
                  <a:pt x="826733" y="2184400"/>
                </a:lnTo>
                <a:close/>
              </a:path>
              <a:path w="2086610" h="3378200">
                <a:moveTo>
                  <a:pt x="1416132" y="2197100"/>
                </a:moveTo>
                <a:lnTo>
                  <a:pt x="1480818" y="2197100"/>
                </a:lnTo>
                <a:lnTo>
                  <a:pt x="1499337" y="2184400"/>
                </a:lnTo>
                <a:lnTo>
                  <a:pt x="1432185" y="2184400"/>
                </a:lnTo>
                <a:lnTo>
                  <a:pt x="1416132" y="2197100"/>
                </a:lnTo>
                <a:close/>
              </a:path>
              <a:path w="2086610" h="3378200">
                <a:moveTo>
                  <a:pt x="1297766" y="2197100"/>
                </a:moveTo>
                <a:lnTo>
                  <a:pt x="1365439" y="2197100"/>
                </a:lnTo>
                <a:lnTo>
                  <a:pt x="1394442" y="2184400"/>
                </a:lnTo>
                <a:lnTo>
                  <a:pt x="1321869" y="2184400"/>
                </a:lnTo>
                <a:lnTo>
                  <a:pt x="1297766" y="2197100"/>
                </a:lnTo>
                <a:close/>
              </a:path>
              <a:path w="2086610" h="3378200">
                <a:moveTo>
                  <a:pt x="638159" y="2273300"/>
                </a:moveTo>
                <a:lnTo>
                  <a:pt x="676139" y="2260600"/>
                </a:lnTo>
                <a:lnTo>
                  <a:pt x="695112" y="2247900"/>
                </a:lnTo>
                <a:lnTo>
                  <a:pt x="713799" y="2235200"/>
                </a:lnTo>
                <a:lnTo>
                  <a:pt x="732417" y="2235200"/>
                </a:lnTo>
                <a:lnTo>
                  <a:pt x="770203" y="2209800"/>
                </a:lnTo>
                <a:lnTo>
                  <a:pt x="789168" y="2209800"/>
                </a:lnTo>
                <a:lnTo>
                  <a:pt x="800333" y="2197100"/>
                </a:lnTo>
                <a:lnTo>
                  <a:pt x="865380" y="2197100"/>
                </a:lnTo>
                <a:lnTo>
                  <a:pt x="875404" y="2184400"/>
                </a:lnTo>
                <a:lnTo>
                  <a:pt x="811598" y="2184400"/>
                </a:lnTo>
                <a:lnTo>
                  <a:pt x="692144" y="2235200"/>
                </a:lnTo>
                <a:lnTo>
                  <a:pt x="678297" y="2247900"/>
                </a:lnTo>
                <a:lnTo>
                  <a:pt x="664610" y="2247900"/>
                </a:lnTo>
                <a:lnTo>
                  <a:pt x="651010" y="2260600"/>
                </a:lnTo>
                <a:lnTo>
                  <a:pt x="635839" y="2260600"/>
                </a:lnTo>
                <a:lnTo>
                  <a:pt x="638159" y="2273300"/>
                </a:lnTo>
                <a:close/>
              </a:path>
              <a:path w="2086610" h="3378200">
                <a:moveTo>
                  <a:pt x="1778555" y="2209800"/>
                </a:moveTo>
                <a:lnTo>
                  <a:pt x="1841785" y="2209800"/>
                </a:lnTo>
                <a:lnTo>
                  <a:pt x="1864073" y="2197100"/>
                </a:lnTo>
                <a:lnTo>
                  <a:pt x="1806663" y="2197100"/>
                </a:lnTo>
                <a:lnTo>
                  <a:pt x="1778555" y="2209800"/>
                </a:lnTo>
                <a:close/>
              </a:path>
              <a:path w="2086610" h="3378200">
                <a:moveTo>
                  <a:pt x="1188004" y="2222500"/>
                </a:moveTo>
                <a:lnTo>
                  <a:pt x="1292362" y="2222500"/>
                </a:lnTo>
                <a:lnTo>
                  <a:pt x="1329406" y="2209800"/>
                </a:lnTo>
                <a:lnTo>
                  <a:pt x="1405236" y="2209800"/>
                </a:lnTo>
                <a:lnTo>
                  <a:pt x="1424563" y="2197100"/>
                </a:lnTo>
                <a:lnTo>
                  <a:pt x="1261130" y="2197100"/>
                </a:lnTo>
                <a:lnTo>
                  <a:pt x="1188004" y="2222500"/>
                </a:lnTo>
                <a:close/>
              </a:path>
              <a:path w="2086610" h="3378200">
                <a:moveTo>
                  <a:pt x="1573381" y="2260600"/>
                </a:moveTo>
                <a:lnTo>
                  <a:pt x="1617471" y="2260600"/>
                </a:lnTo>
                <a:lnTo>
                  <a:pt x="1639847" y="2247900"/>
                </a:lnTo>
                <a:lnTo>
                  <a:pt x="1791264" y="2209800"/>
                </a:lnTo>
                <a:lnTo>
                  <a:pt x="1750484" y="2209800"/>
                </a:lnTo>
                <a:lnTo>
                  <a:pt x="1721562" y="2222500"/>
                </a:lnTo>
                <a:lnTo>
                  <a:pt x="1692550" y="2222500"/>
                </a:lnTo>
                <a:lnTo>
                  <a:pt x="1634472" y="2247900"/>
                </a:lnTo>
                <a:lnTo>
                  <a:pt x="1603901" y="2247900"/>
                </a:lnTo>
                <a:lnTo>
                  <a:pt x="1573381" y="2260600"/>
                </a:lnTo>
                <a:close/>
              </a:path>
              <a:path w="2086610" h="3378200">
                <a:moveTo>
                  <a:pt x="1225848" y="2286000"/>
                </a:moveTo>
                <a:lnTo>
                  <a:pt x="1309395" y="2286000"/>
                </a:lnTo>
                <a:lnTo>
                  <a:pt x="1356777" y="2273300"/>
                </a:lnTo>
                <a:lnTo>
                  <a:pt x="1492890" y="2235200"/>
                </a:lnTo>
                <a:lnTo>
                  <a:pt x="1538353" y="2235200"/>
                </a:lnTo>
                <a:lnTo>
                  <a:pt x="1583774" y="2222500"/>
                </a:lnTo>
                <a:lnTo>
                  <a:pt x="1494252" y="2222500"/>
                </a:lnTo>
                <a:lnTo>
                  <a:pt x="1294131" y="2273300"/>
                </a:lnTo>
                <a:lnTo>
                  <a:pt x="1259982" y="2273300"/>
                </a:lnTo>
                <a:lnTo>
                  <a:pt x="1225848" y="2286000"/>
                </a:lnTo>
                <a:close/>
              </a:path>
              <a:path w="2086610" h="3378200">
                <a:moveTo>
                  <a:pt x="910696" y="2286000"/>
                </a:moveTo>
                <a:lnTo>
                  <a:pt x="961331" y="2286000"/>
                </a:lnTo>
                <a:lnTo>
                  <a:pt x="1137476" y="2247900"/>
                </a:lnTo>
                <a:lnTo>
                  <a:pt x="1149165" y="2235200"/>
                </a:lnTo>
                <a:lnTo>
                  <a:pt x="1218491" y="2235200"/>
                </a:lnTo>
                <a:lnTo>
                  <a:pt x="1255390" y="2222500"/>
                </a:lnTo>
                <a:lnTo>
                  <a:pt x="1151513" y="2222500"/>
                </a:lnTo>
                <a:lnTo>
                  <a:pt x="928886" y="2273300"/>
                </a:lnTo>
                <a:lnTo>
                  <a:pt x="919775" y="2273300"/>
                </a:lnTo>
                <a:lnTo>
                  <a:pt x="910696" y="2286000"/>
                </a:lnTo>
                <a:close/>
              </a:path>
              <a:path w="2086610" h="3378200">
                <a:moveTo>
                  <a:pt x="500630" y="2235200"/>
                </a:moveTo>
                <a:lnTo>
                  <a:pt x="512916" y="2235200"/>
                </a:lnTo>
                <a:lnTo>
                  <a:pt x="521316" y="2222500"/>
                </a:lnTo>
                <a:lnTo>
                  <a:pt x="501137" y="2222500"/>
                </a:lnTo>
                <a:lnTo>
                  <a:pt x="500630" y="2235200"/>
                </a:lnTo>
                <a:close/>
              </a:path>
              <a:path w="2086610" h="3378200">
                <a:moveTo>
                  <a:pt x="1482020" y="2286000"/>
                </a:moveTo>
                <a:lnTo>
                  <a:pt x="1530053" y="2286000"/>
                </a:lnTo>
                <a:lnTo>
                  <a:pt x="1550556" y="2273300"/>
                </a:lnTo>
                <a:lnTo>
                  <a:pt x="1572736" y="2273300"/>
                </a:lnTo>
                <a:lnTo>
                  <a:pt x="1595071" y="2260600"/>
                </a:lnTo>
                <a:lnTo>
                  <a:pt x="1542905" y="2260600"/>
                </a:lnTo>
                <a:lnTo>
                  <a:pt x="1482020" y="2286000"/>
                </a:lnTo>
                <a:close/>
              </a:path>
              <a:path w="2086610" h="3378200">
                <a:moveTo>
                  <a:pt x="1217824" y="2349500"/>
                </a:moveTo>
                <a:lnTo>
                  <a:pt x="1279821" y="2349500"/>
                </a:lnTo>
                <a:lnTo>
                  <a:pt x="1428666" y="2311400"/>
                </a:lnTo>
                <a:lnTo>
                  <a:pt x="1438568" y="2298700"/>
                </a:lnTo>
                <a:lnTo>
                  <a:pt x="1468303" y="2298700"/>
                </a:lnTo>
                <a:lnTo>
                  <a:pt x="1488916" y="2286000"/>
                </a:lnTo>
                <a:lnTo>
                  <a:pt x="1451535" y="2286000"/>
                </a:lnTo>
                <a:lnTo>
                  <a:pt x="1390459" y="2311400"/>
                </a:lnTo>
                <a:lnTo>
                  <a:pt x="1340888" y="2311400"/>
                </a:lnTo>
                <a:lnTo>
                  <a:pt x="1316039" y="2324100"/>
                </a:lnTo>
                <a:lnTo>
                  <a:pt x="1291114" y="2324100"/>
                </a:lnTo>
                <a:lnTo>
                  <a:pt x="1217824" y="2349500"/>
                </a:lnTo>
                <a:close/>
              </a:path>
              <a:path w="2086610" h="3378200">
                <a:moveTo>
                  <a:pt x="1105587" y="2311400"/>
                </a:moveTo>
                <a:lnTo>
                  <a:pt x="1166711" y="2311400"/>
                </a:lnTo>
                <a:lnTo>
                  <a:pt x="1261889" y="2286000"/>
                </a:lnTo>
                <a:lnTo>
                  <a:pt x="1191699" y="2286000"/>
                </a:lnTo>
                <a:lnTo>
                  <a:pt x="1157507" y="2298700"/>
                </a:lnTo>
                <a:lnTo>
                  <a:pt x="1131571" y="2298700"/>
                </a:lnTo>
                <a:lnTo>
                  <a:pt x="1105587" y="2311400"/>
                </a:lnTo>
                <a:close/>
              </a:path>
              <a:path w="2086610" h="3378200">
                <a:moveTo>
                  <a:pt x="756685" y="2324100"/>
                </a:moveTo>
                <a:lnTo>
                  <a:pt x="802085" y="2324100"/>
                </a:lnTo>
                <a:lnTo>
                  <a:pt x="921515" y="2286000"/>
                </a:lnTo>
                <a:lnTo>
                  <a:pt x="892535" y="2286000"/>
                </a:lnTo>
                <a:lnTo>
                  <a:pt x="859395" y="2298700"/>
                </a:lnTo>
                <a:lnTo>
                  <a:pt x="807851" y="2311400"/>
                </a:lnTo>
                <a:lnTo>
                  <a:pt x="782169" y="2311400"/>
                </a:lnTo>
                <a:lnTo>
                  <a:pt x="756685" y="2324100"/>
                </a:lnTo>
                <a:close/>
              </a:path>
              <a:path w="2086610" h="3378200">
                <a:moveTo>
                  <a:pt x="100260" y="2451100"/>
                </a:moveTo>
                <a:lnTo>
                  <a:pt x="126325" y="2451100"/>
                </a:lnTo>
                <a:lnTo>
                  <a:pt x="194568" y="2413000"/>
                </a:lnTo>
                <a:lnTo>
                  <a:pt x="213400" y="2413000"/>
                </a:lnTo>
                <a:lnTo>
                  <a:pt x="315143" y="2362200"/>
                </a:lnTo>
                <a:lnTo>
                  <a:pt x="360489" y="2336800"/>
                </a:lnTo>
                <a:lnTo>
                  <a:pt x="383440" y="2336800"/>
                </a:lnTo>
                <a:lnTo>
                  <a:pt x="406676" y="2324100"/>
                </a:lnTo>
                <a:lnTo>
                  <a:pt x="417930" y="2324100"/>
                </a:lnTo>
                <a:lnTo>
                  <a:pt x="429130" y="2311400"/>
                </a:lnTo>
                <a:lnTo>
                  <a:pt x="451380" y="2311400"/>
                </a:lnTo>
                <a:lnTo>
                  <a:pt x="462394" y="2298700"/>
                </a:lnTo>
                <a:lnTo>
                  <a:pt x="426071" y="2298700"/>
                </a:lnTo>
                <a:lnTo>
                  <a:pt x="410699" y="2311400"/>
                </a:lnTo>
                <a:lnTo>
                  <a:pt x="304063" y="2349500"/>
                </a:lnTo>
                <a:lnTo>
                  <a:pt x="269434" y="2374900"/>
                </a:lnTo>
                <a:lnTo>
                  <a:pt x="142285" y="2425700"/>
                </a:lnTo>
                <a:lnTo>
                  <a:pt x="100260" y="2451100"/>
                </a:lnTo>
                <a:close/>
              </a:path>
              <a:path w="2086610" h="3378200">
                <a:moveTo>
                  <a:pt x="662793" y="2400300"/>
                </a:moveTo>
                <a:lnTo>
                  <a:pt x="718826" y="2400300"/>
                </a:lnTo>
                <a:lnTo>
                  <a:pt x="925612" y="2349500"/>
                </a:lnTo>
                <a:lnTo>
                  <a:pt x="977477" y="2349500"/>
                </a:lnTo>
                <a:lnTo>
                  <a:pt x="1029391" y="2336800"/>
                </a:lnTo>
                <a:lnTo>
                  <a:pt x="1063746" y="2324100"/>
                </a:lnTo>
                <a:lnTo>
                  <a:pt x="1098109" y="2324100"/>
                </a:lnTo>
                <a:lnTo>
                  <a:pt x="1132442" y="2311400"/>
                </a:lnTo>
                <a:lnTo>
                  <a:pt x="1053638" y="2311400"/>
                </a:lnTo>
                <a:lnTo>
                  <a:pt x="842921" y="2362200"/>
                </a:lnTo>
                <a:lnTo>
                  <a:pt x="797845" y="2362200"/>
                </a:lnTo>
                <a:lnTo>
                  <a:pt x="662793" y="2400300"/>
                </a:lnTo>
                <a:close/>
              </a:path>
              <a:path w="2086610" h="3378200">
                <a:moveTo>
                  <a:pt x="117227" y="2324100"/>
                </a:moveTo>
                <a:lnTo>
                  <a:pt x="138263" y="2324100"/>
                </a:lnTo>
                <a:lnTo>
                  <a:pt x="137838" y="2311400"/>
                </a:lnTo>
                <a:lnTo>
                  <a:pt x="119972" y="2311400"/>
                </a:lnTo>
                <a:lnTo>
                  <a:pt x="117227" y="2324100"/>
                </a:lnTo>
                <a:close/>
              </a:path>
              <a:path w="2086610" h="3378200">
                <a:moveTo>
                  <a:pt x="650578" y="2349500"/>
                </a:moveTo>
                <a:lnTo>
                  <a:pt x="702740" y="2349500"/>
                </a:lnTo>
                <a:lnTo>
                  <a:pt x="727621" y="2336800"/>
                </a:lnTo>
                <a:lnTo>
                  <a:pt x="777225" y="2324100"/>
                </a:lnTo>
                <a:lnTo>
                  <a:pt x="733483" y="2324100"/>
                </a:lnTo>
                <a:lnTo>
                  <a:pt x="650578" y="2349500"/>
                </a:lnTo>
                <a:close/>
              </a:path>
              <a:path w="2086610" h="3378200">
                <a:moveTo>
                  <a:pt x="90969" y="2362200"/>
                </a:moveTo>
                <a:lnTo>
                  <a:pt x="126701" y="2362200"/>
                </a:lnTo>
                <a:lnTo>
                  <a:pt x="127603" y="2361736"/>
                </a:lnTo>
                <a:lnTo>
                  <a:pt x="133652" y="2349500"/>
                </a:lnTo>
                <a:lnTo>
                  <a:pt x="140089" y="2336800"/>
                </a:lnTo>
                <a:lnTo>
                  <a:pt x="102186" y="2336800"/>
                </a:lnTo>
                <a:lnTo>
                  <a:pt x="98887" y="2349500"/>
                </a:lnTo>
                <a:lnTo>
                  <a:pt x="95148" y="2349500"/>
                </a:lnTo>
                <a:lnTo>
                  <a:pt x="90969" y="2362200"/>
                </a:lnTo>
                <a:close/>
              </a:path>
              <a:path w="2086610" h="3378200">
                <a:moveTo>
                  <a:pt x="936001" y="2413000"/>
                </a:moveTo>
                <a:lnTo>
                  <a:pt x="997488" y="2413000"/>
                </a:lnTo>
                <a:lnTo>
                  <a:pt x="1173285" y="2362200"/>
                </a:lnTo>
                <a:lnTo>
                  <a:pt x="1215576" y="2362200"/>
                </a:lnTo>
                <a:lnTo>
                  <a:pt x="1229744" y="2349500"/>
                </a:lnTo>
                <a:lnTo>
                  <a:pt x="1181254" y="2349500"/>
                </a:lnTo>
                <a:lnTo>
                  <a:pt x="1092759" y="2374900"/>
                </a:lnTo>
                <a:lnTo>
                  <a:pt x="936001" y="2413000"/>
                </a:lnTo>
                <a:close/>
              </a:path>
              <a:path w="2086610" h="3378200">
                <a:moveTo>
                  <a:pt x="396932" y="2425700"/>
                </a:moveTo>
                <a:lnTo>
                  <a:pt x="406367" y="2425700"/>
                </a:lnTo>
                <a:lnTo>
                  <a:pt x="590556" y="2374900"/>
                </a:lnTo>
                <a:lnTo>
                  <a:pt x="609428" y="2362200"/>
                </a:lnTo>
                <a:lnTo>
                  <a:pt x="647259" y="2362200"/>
                </a:lnTo>
                <a:lnTo>
                  <a:pt x="666196" y="2349500"/>
                </a:lnTo>
                <a:lnTo>
                  <a:pt x="609381" y="2349500"/>
                </a:lnTo>
                <a:lnTo>
                  <a:pt x="568397" y="2362200"/>
                </a:lnTo>
                <a:lnTo>
                  <a:pt x="511242" y="2387600"/>
                </a:lnTo>
                <a:lnTo>
                  <a:pt x="482519" y="2387600"/>
                </a:lnTo>
                <a:lnTo>
                  <a:pt x="453623" y="2400300"/>
                </a:lnTo>
                <a:lnTo>
                  <a:pt x="429246" y="2400300"/>
                </a:lnTo>
                <a:lnTo>
                  <a:pt x="417213" y="2413000"/>
                </a:lnTo>
                <a:lnTo>
                  <a:pt x="399871" y="2413000"/>
                </a:lnTo>
                <a:lnTo>
                  <a:pt x="396932" y="2425700"/>
                </a:lnTo>
                <a:close/>
              </a:path>
              <a:path w="2086610" h="3378200">
                <a:moveTo>
                  <a:pt x="126701" y="2362200"/>
                </a:moveTo>
                <a:lnTo>
                  <a:pt x="127374" y="2362200"/>
                </a:lnTo>
                <a:lnTo>
                  <a:pt x="127603" y="2361736"/>
                </a:lnTo>
                <a:lnTo>
                  <a:pt x="126701" y="2362200"/>
                </a:lnTo>
                <a:close/>
              </a:path>
              <a:path w="2086610" h="3378200">
                <a:moveTo>
                  <a:pt x="82343" y="2489200"/>
                </a:moveTo>
                <a:lnTo>
                  <a:pt x="120204" y="2489200"/>
                </a:lnTo>
                <a:lnTo>
                  <a:pt x="141278" y="2476500"/>
                </a:lnTo>
                <a:lnTo>
                  <a:pt x="183470" y="2463800"/>
                </a:lnTo>
                <a:lnTo>
                  <a:pt x="204545" y="2451100"/>
                </a:lnTo>
                <a:lnTo>
                  <a:pt x="236859" y="2451100"/>
                </a:lnTo>
                <a:lnTo>
                  <a:pt x="253014" y="2438400"/>
                </a:lnTo>
                <a:lnTo>
                  <a:pt x="269202" y="2438400"/>
                </a:lnTo>
                <a:lnTo>
                  <a:pt x="284645" y="2425700"/>
                </a:lnTo>
                <a:lnTo>
                  <a:pt x="315632" y="2425700"/>
                </a:lnTo>
                <a:lnTo>
                  <a:pt x="331075" y="2413000"/>
                </a:lnTo>
                <a:lnTo>
                  <a:pt x="360154" y="2400300"/>
                </a:lnTo>
                <a:lnTo>
                  <a:pt x="389222" y="2400300"/>
                </a:lnTo>
                <a:lnTo>
                  <a:pt x="447745" y="2374900"/>
                </a:lnTo>
                <a:lnTo>
                  <a:pt x="397836" y="2374900"/>
                </a:lnTo>
                <a:lnTo>
                  <a:pt x="366188" y="2387600"/>
                </a:lnTo>
                <a:lnTo>
                  <a:pt x="315163" y="2400300"/>
                </a:lnTo>
                <a:lnTo>
                  <a:pt x="213242" y="2438400"/>
                </a:lnTo>
                <a:lnTo>
                  <a:pt x="162239" y="2451100"/>
                </a:lnTo>
                <a:lnTo>
                  <a:pt x="82343" y="2489200"/>
                </a:lnTo>
                <a:close/>
              </a:path>
              <a:path w="2086610" h="3378200">
                <a:moveTo>
                  <a:pt x="374757" y="2463800"/>
                </a:moveTo>
                <a:lnTo>
                  <a:pt x="415416" y="2463800"/>
                </a:lnTo>
                <a:lnTo>
                  <a:pt x="631972" y="2413000"/>
                </a:lnTo>
                <a:lnTo>
                  <a:pt x="653662" y="2413000"/>
                </a:lnTo>
                <a:lnTo>
                  <a:pt x="675414" y="2400300"/>
                </a:lnTo>
                <a:lnTo>
                  <a:pt x="616168" y="2400300"/>
                </a:lnTo>
                <a:lnTo>
                  <a:pt x="429763" y="2451100"/>
                </a:lnTo>
                <a:lnTo>
                  <a:pt x="393127" y="2451100"/>
                </a:lnTo>
                <a:lnTo>
                  <a:pt x="374757" y="2463800"/>
                </a:lnTo>
                <a:close/>
              </a:path>
              <a:path w="2086610" h="3378200">
                <a:moveTo>
                  <a:pt x="881190" y="2425700"/>
                </a:moveTo>
                <a:lnTo>
                  <a:pt x="942080" y="2425700"/>
                </a:lnTo>
                <a:lnTo>
                  <a:pt x="974285" y="2413000"/>
                </a:lnTo>
                <a:lnTo>
                  <a:pt x="908655" y="2413000"/>
                </a:lnTo>
                <a:lnTo>
                  <a:pt x="881190" y="2425700"/>
                </a:lnTo>
                <a:close/>
              </a:path>
              <a:path w="2086610" h="3378200">
                <a:moveTo>
                  <a:pt x="826176" y="2438400"/>
                </a:moveTo>
                <a:lnTo>
                  <a:pt x="877351" y="2438400"/>
                </a:lnTo>
                <a:lnTo>
                  <a:pt x="909777" y="2425700"/>
                </a:lnTo>
                <a:lnTo>
                  <a:pt x="853674" y="2425700"/>
                </a:lnTo>
                <a:lnTo>
                  <a:pt x="826176" y="2438400"/>
                </a:lnTo>
                <a:close/>
              </a:path>
              <a:path w="2086610" h="3378200">
                <a:moveTo>
                  <a:pt x="776291" y="2451100"/>
                </a:moveTo>
                <a:lnTo>
                  <a:pt x="824791" y="2451100"/>
                </a:lnTo>
                <a:lnTo>
                  <a:pt x="844777" y="2438400"/>
                </a:lnTo>
                <a:lnTo>
                  <a:pt x="788811" y="2438400"/>
                </a:lnTo>
                <a:lnTo>
                  <a:pt x="776291" y="2451100"/>
                </a:lnTo>
                <a:close/>
              </a:path>
              <a:path w="2086610" h="3378200">
                <a:moveTo>
                  <a:pt x="703312" y="2463800"/>
                </a:moveTo>
                <a:lnTo>
                  <a:pt x="765347" y="2463800"/>
                </a:lnTo>
                <a:lnTo>
                  <a:pt x="785094" y="2451100"/>
                </a:lnTo>
                <a:lnTo>
                  <a:pt x="727605" y="2451100"/>
                </a:lnTo>
                <a:lnTo>
                  <a:pt x="703312" y="2463800"/>
                </a:lnTo>
                <a:close/>
              </a:path>
              <a:path w="2086610" h="3378200">
                <a:moveTo>
                  <a:pt x="0" y="2552700"/>
                </a:moveTo>
                <a:lnTo>
                  <a:pt x="46759" y="2552700"/>
                </a:lnTo>
                <a:lnTo>
                  <a:pt x="19274" y="2540000"/>
                </a:lnTo>
                <a:lnTo>
                  <a:pt x="39092" y="2540000"/>
                </a:lnTo>
                <a:lnTo>
                  <a:pt x="61168" y="2527300"/>
                </a:lnTo>
                <a:lnTo>
                  <a:pt x="609144" y="2527300"/>
                </a:lnTo>
                <a:lnTo>
                  <a:pt x="577673" y="2514600"/>
                </a:lnTo>
                <a:lnTo>
                  <a:pt x="119624" y="2514600"/>
                </a:lnTo>
                <a:lnTo>
                  <a:pt x="137227" y="2501900"/>
                </a:lnTo>
                <a:lnTo>
                  <a:pt x="37990" y="2501900"/>
                </a:lnTo>
                <a:lnTo>
                  <a:pt x="38106" y="2489200"/>
                </a:lnTo>
                <a:lnTo>
                  <a:pt x="54823" y="2489200"/>
                </a:lnTo>
                <a:lnTo>
                  <a:pt x="87275" y="2463800"/>
                </a:lnTo>
                <a:lnTo>
                  <a:pt x="103885" y="2451100"/>
                </a:lnTo>
                <a:lnTo>
                  <a:pt x="79628" y="2451100"/>
                </a:lnTo>
                <a:lnTo>
                  <a:pt x="59452" y="2463800"/>
                </a:lnTo>
                <a:lnTo>
                  <a:pt x="0" y="2463800"/>
                </a:lnTo>
                <a:lnTo>
                  <a:pt x="0" y="2552700"/>
                </a:lnTo>
                <a:close/>
              </a:path>
              <a:path w="2086610" h="3378200">
                <a:moveTo>
                  <a:pt x="627645" y="2476500"/>
                </a:moveTo>
                <a:lnTo>
                  <a:pt x="820163" y="2476500"/>
                </a:lnTo>
                <a:lnTo>
                  <a:pt x="795593" y="2463800"/>
                </a:lnTo>
                <a:lnTo>
                  <a:pt x="640246" y="2463800"/>
                </a:lnTo>
                <a:lnTo>
                  <a:pt x="627645" y="2476500"/>
                </a:lnTo>
                <a:close/>
              </a:path>
              <a:path w="2086610" h="3378200">
                <a:moveTo>
                  <a:pt x="259926" y="2476500"/>
                </a:moveTo>
                <a:lnTo>
                  <a:pt x="375338" y="2476500"/>
                </a:lnTo>
                <a:lnTo>
                  <a:pt x="395427" y="2463800"/>
                </a:lnTo>
                <a:lnTo>
                  <a:pt x="292037" y="2463800"/>
                </a:lnTo>
                <a:lnTo>
                  <a:pt x="259926" y="2476500"/>
                </a:lnTo>
                <a:close/>
              </a:path>
              <a:path w="2086610" h="3378200">
                <a:moveTo>
                  <a:pt x="802998" y="2489200"/>
                </a:moveTo>
                <a:lnTo>
                  <a:pt x="962563" y="2489200"/>
                </a:lnTo>
                <a:lnTo>
                  <a:pt x="915953" y="2476500"/>
                </a:lnTo>
                <a:lnTo>
                  <a:pt x="736924" y="2476500"/>
                </a:lnTo>
                <a:lnTo>
                  <a:pt x="802998" y="2489200"/>
                </a:lnTo>
                <a:close/>
              </a:path>
              <a:path w="2086610" h="3378200">
                <a:moveTo>
                  <a:pt x="567022" y="2489200"/>
                </a:moveTo>
                <a:lnTo>
                  <a:pt x="601243" y="2489200"/>
                </a:lnTo>
                <a:lnTo>
                  <a:pt x="627472" y="2476500"/>
                </a:lnTo>
                <a:lnTo>
                  <a:pt x="566464" y="2476500"/>
                </a:lnTo>
                <a:lnTo>
                  <a:pt x="567022" y="2489200"/>
                </a:lnTo>
                <a:close/>
              </a:path>
              <a:path w="2086610" h="3378200">
                <a:moveTo>
                  <a:pt x="174034" y="2489200"/>
                </a:moveTo>
                <a:lnTo>
                  <a:pt x="216455" y="2489200"/>
                </a:lnTo>
                <a:lnTo>
                  <a:pt x="275631" y="2476500"/>
                </a:lnTo>
                <a:lnTo>
                  <a:pt x="187397" y="2476500"/>
                </a:lnTo>
                <a:lnTo>
                  <a:pt x="174034" y="2489200"/>
                </a:lnTo>
                <a:close/>
              </a:path>
              <a:path w="2086610" h="3378200">
                <a:moveTo>
                  <a:pt x="963931" y="2501900"/>
                </a:moveTo>
                <a:lnTo>
                  <a:pt x="1055532" y="2501900"/>
                </a:lnTo>
                <a:lnTo>
                  <a:pt x="1009108" y="2489200"/>
                </a:lnTo>
                <a:lnTo>
                  <a:pt x="916512" y="2489200"/>
                </a:lnTo>
                <a:lnTo>
                  <a:pt x="963931" y="2501900"/>
                </a:lnTo>
                <a:close/>
              </a:path>
              <a:path w="2086610" h="3378200">
                <a:moveTo>
                  <a:pt x="106420" y="2501900"/>
                </a:moveTo>
                <a:lnTo>
                  <a:pt x="172172" y="2501900"/>
                </a:lnTo>
                <a:lnTo>
                  <a:pt x="189579" y="2489200"/>
                </a:lnTo>
                <a:lnTo>
                  <a:pt x="128953" y="2489200"/>
                </a:lnTo>
                <a:lnTo>
                  <a:pt x="106420" y="2501900"/>
                </a:lnTo>
                <a:close/>
              </a:path>
              <a:path w="2086610" h="3378200">
                <a:moveTo>
                  <a:pt x="50749" y="2501900"/>
                </a:moveTo>
                <a:lnTo>
                  <a:pt x="82500" y="2501900"/>
                </a:lnTo>
                <a:lnTo>
                  <a:pt x="91436" y="2489200"/>
                </a:lnTo>
                <a:lnTo>
                  <a:pt x="56088" y="2489200"/>
                </a:lnTo>
                <a:lnTo>
                  <a:pt x="50749" y="2501900"/>
                </a:lnTo>
                <a:close/>
              </a:path>
              <a:path w="2086610" h="3378200">
                <a:moveTo>
                  <a:pt x="1058587" y="2514600"/>
                </a:moveTo>
                <a:lnTo>
                  <a:pt x="1163501" y="2514600"/>
                </a:lnTo>
                <a:lnTo>
                  <a:pt x="1136521" y="2501900"/>
                </a:lnTo>
                <a:lnTo>
                  <a:pt x="1011306" y="2501900"/>
                </a:lnTo>
                <a:lnTo>
                  <a:pt x="1058587" y="2514600"/>
                </a:lnTo>
                <a:close/>
              </a:path>
              <a:path w="2086610" h="3378200">
                <a:moveTo>
                  <a:pt x="1179928" y="2527300"/>
                </a:moveTo>
                <a:lnTo>
                  <a:pt x="1257741" y="2527300"/>
                </a:lnTo>
                <a:lnTo>
                  <a:pt x="1234196" y="2514600"/>
                </a:lnTo>
                <a:lnTo>
                  <a:pt x="1129393" y="2514600"/>
                </a:lnTo>
                <a:lnTo>
                  <a:pt x="1179928" y="2527300"/>
                </a:lnTo>
                <a:close/>
              </a:path>
              <a:path w="2086610" h="3378200">
                <a:moveTo>
                  <a:pt x="1331177" y="2552700"/>
                </a:moveTo>
                <a:lnTo>
                  <a:pt x="1428279" y="2552700"/>
                </a:lnTo>
                <a:lnTo>
                  <a:pt x="1385355" y="2540000"/>
                </a:lnTo>
                <a:lnTo>
                  <a:pt x="1319804" y="2540000"/>
                </a:lnTo>
                <a:lnTo>
                  <a:pt x="1298114" y="2527300"/>
                </a:lnTo>
                <a:lnTo>
                  <a:pt x="1230416" y="2527300"/>
                </a:lnTo>
                <a:lnTo>
                  <a:pt x="1331177" y="2552700"/>
                </a:lnTo>
                <a:close/>
              </a:path>
              <a:path w="2086610" h="3378200">
                <a:moveTo>
                  <a:pt x="610610" y="2540000"/>
                </a:moveTo>
                <a:lnTo>
                  <a:pt x="888866" y="2540000"/>
                </a:lnTo>
                <a:lnTo>
                  <a:pt x="830971" y="2527300"/>
                </a:lnTo>
                <a:lnTo>
                  <a:pt x="578297" y="2527300"/>
                </a:lnTo>
                <a:lnTo>
                  <a:pt x="610610" y="2540000"/>
                </a:lnTo>
                <a:close/>
              </a:path>
              <a:path w="2086610" h="3378200">
                <a:moveTo>
                  <a:pt x="914964" y="2552700"/>
                </a:moveTo>
                <a:lnTo>
                  <a:pt x="1076201" y="2552700"/>
                </a:lnTo>
                <a:lnTo>
                  <a:pt x="1030145" y="2540000"/>
                </a:lnTo>
                <a:lnTo>
                  <a:pt x="870712" y="2540000"/>
                </a:lnTo>
                <a:lnTo>
                  <a:pt x="914964" y="2552700"/>
                </a:lnTo>
                <a:close/>
              </a:path>
              <a:path w="2086610" h="3378200">
                <a:moveTo>
                  <a:pt x="1490072" y="2578100"/>
                </a:moveTo>
                <a:lnTo>
                  <a:pt x="1573035" y="2578100"/>
                </a:lnTo>
                <a:lnTo>
                  <a:pt x="1557053" y="2565400"/>
                </a:lnTo>
                <a:lnTo>
                  <a:pt x="1514041" y="2565400"/>
                </a:lnTo>
                <a:lnTo>
                  <a:pt x="1471146" y="2552700"/>
                </a:lnTo>
                <a:lnTo>
                  <a:pt x="1384041" y="2552700"/>
                </a:lnTo>
                <a:lnTo>
                  <a:pt x="1490072" y="2578100"/>
                </a:lnTo>
                <a:close/>
              </a:path>
              <a:path w="2086610" h="3378200">
                <a:moveTo>
                  <a:pt x="1102339" y="2565400"/>
                </a:moveTo>
                <a:lnTo>
                  <a:pt x="1214159" y="2565400"/>
                </a:lnTo>
                <a:lnTo>
                  <a:pt x="1168193" y="2552700"/>
                </a:lnTo>
                <a:lnTo>
                  <a:pt x="1060830" y="2552700"/>
                </a:lnTo>
                <a:lnTo>
                  <a:pt x="1102339" y="2565400"/>
                </a:lnTo>
                <a:close/>
              </a:path>
              <a:path w="2086610" h="3378200">
                <a:moveTo>
                  <a:pt x="27574" y="2565400"/>
                </a:moveTo>
                <a:lnTo>
                  <a:pt x="156775" y="2565400"/>
                </a:lnTo>
                <a:lnTo>
                  <a:pt x="130374" y="2552700"/>
                </a:lnTo>
                <a:lnTo>
                  <a:pt x="14196" y="2552700"/>
                </a:lnTo>
                <a:lnTo>
                  <a:pt x="27574" y="2565400"/>
                </a:lnTo>
                <a:close/>
              </a:path>
              <a:path w="2086610" h="3378200">
                <a:moveTo>
                  <a:pt x="1185096" y="2578100"/>
                </a:moveTo>
                <a:lnTo>
                  <a:pt x="1291730" y="2578100"/>
                </a:lnTo>
                <a:lnTo>
                  <a:pt x="1278188" y="2565400"/>
                </a:lnTo>
                <a:lnTo>
                  <a:pt x="1143736" y="2565400"/>
                </a:lnTo>
                <a:lnTo>
                  <a:pt x="1185096" y="2578100"/>
                </a:lnTo>
                <a:close/>
              </a:path>
              <a:path w="2086610" h="3378200">
                <a:moveTo>
                  <a:pt x="116560" y="2578100"/>
                </a:moveTo>
                <a:lnTo>
                  <a:pt x="487323" y="2578100"/>
                </a:lnTo>
                <a:lnTo>
                  <a:pt x="466993" y="2565400"/>
                </a:lnTo>
                <a:lnTo>
                  <a:pt x="108061" y="2565400"/>
                </a:lnTo>
                <a:lnTo>
                  <a:pt x="116560" y="2578100"/>
                </a:lnTo>
                <a:close/>
              </a:path>
              <a:path w="2086610" h="3378200">
                <a:moveTo>
                  <a:pt x="284579" y="2794000"/>
                </a:moveTo>
                <a:lnTo>
                  <a:pt x="322036" y="2794000"/>
                </a:lnTo>
                <a:lnTo>
                  <a:pt x="308345" y="2781300"/>
                </a:lnTo>
                <a:lnTo>
                  <a:pt x="294764" y="2781300"/>
                </a:lnTo>
                <a:lnTo>
                  <a:pt x="281376" y="2768600"/>
                </a:lnTo>
                <a:lnTo>
                  <a:pt x="268086" y="2768600"/>
                </a:lnTo>
                <a:lnTo>
                  <a:pt x="241553" y="2743200"/>
                </a:lnTo>
                <a:lnTo>
                  <a:pt x="220970" y="2743200"/>
                </a:lnTo>
                <a:lnTo>
                  <a:pt x="210860" y="2730500"/>
                </a:lnTo>
                <a:lnTo>
                  <a:pt x="200910" y="2717800"/>
                </a:lnTo>
                <a:lnTo>
                  <a:pt x="188214" y="2717800"/>
                </a:lnTo>
                <a:lnTo>
                  <a:pt x="175377" y="2705100"/>
                </a:lnTo>
                <a:lnTo>
                  <a:pt x="162401" y="2705100"/>
                </a:lnTo>
                <a:lnTo>
                  <a:pt x="149284" y="2692400"/>
                </a:lnTo>
                <a:lnTo>
                  <a:pt x="107133" y="2667000"/>
                </a:lnTo>
                <a:lnTo>
                  <a:pt x="66413" y="2641600"/>
                </a:lnTo>
                <a:lnTo>
                  <a:pt x="62776" y="2628900"/>
                </a:lnTo>
                <a:lnTo>
                  <a:pt x="42227" y="2628900"/>
                </a:lnTo>
                <a:lnTo>
                  <a:pt x="30391" y="2616200"/>
                </a:lnTo>
                <a:lnTo>
                  <a:pt x="19107" y="2603500"/>
                </a:lnTo>
                <a:lnTo>
                  <a:pt x="8098" y="2603500"/>
                </a:lnTo>
                <a:lnTo>
                  <a:pt x="9026" y="2590800"/>
                </a:lnTo>
                <a:lnTo>
                  <a:pt x="21918" y="2590800"/>
                </a:lnTo>
                <a:lnTo>
                  <a:pt x="8794" y="2578100"/>
                </a:lnTo>
                <a:lnTo>
                  <a:pt x="0" y="2565400"/>
                </a:lnTo>
                <a:lnTo>
                  <a:pt x="0" y="2603500"/>
                </a:lnTo>
                <a:lnTo>
                  <a:pt x="6369" y="2616200"/>
                </a:lnTo>
                <a:lnTo>
                  <a:pt x="26581" y="2628900"/>
                </a:lnTo>
                <a:lnTo>
                  <a:pt x="47503" y="2641600"/>
                </a:lnTo>
                <a:lnTo>
                  <a:pt x="57455" y="2641600"/>
                </a:lnTo>
                <a:lnTo>
                  <a:pt x="67080" y="2654300"/>
                </a:lnTo>
                <a:lnTo>
                  <a:pt x="76836" y="2667000"/>
                </a:lnTo>
                <a:lnTo>
                  <a:pt x="87179" y="2667000"/>
                </a:lnTo>
                <a:lnTo>
                  <a:pt x="105342" y="2679700"/>
                </a:lnTo>
                <a:lnTo>
                  <a:pt x="143496" y="2705100"/>
                </a:lnTo>
                <a:lnTo>
                  <a:pt x="161659" y="2717800"/>
                </a:lnTo>
                <a:lnTo>
                  <a:pt x="181538" y="2730500"/>
                </a:lnTo>
                <a:lnTo>
                  <a:pt x="220178" y="2755900"/>
                </a:lnTo>
                <a:lnTo>
                  <a:pt x="240470" y="2768600"/>
                </a:lnTo>
                <a:lnTo>
                  <a:pt x="262207" y="2781300"/>
                </a:lnTo>
                <a:lnTo>
                  <a:pt x="284579" y="2794000"/>
                </a:lnTo>
                <a:close/>
              </a:path>
              <a:path w="2086610" h="3378200">
                <a:moveTo>
                  <a:pt x="1773632" y="2628900"/>
                </a:moveTo>
                <a:lnTo>
                  <a:pt x="1846723" y="2628900"/>
                </a:lnTo>
                <a:lnTo>
                  <a:pt x="1812463" y="2616200"/>
                </a:lnTo>
                <a:lnTo>
                  <a:pt x="1778218" y="2616200"/>
                </a:lnTo>
                <a:lnTo>
                  <a:pt x="1743987" y="2603500"/>
                </a:lnTo>
                <a:lnTo>
                  <a:pt x="1713146" y="2603500"/>
                </a:lnTo>
                <a:lnTo>
                  <a:pt x="1651523" y="2590800"/>
                </a:lnTo>
                <a:lnTo>
                  <a:pt x="1620705" y="2578100"/>
                </a:lnTo>
                <a:lnTo>
                  <a:pt x="1560829" y="2578100"/>
                </a:lnTo>
                <a:lnTo>
                  <a:pt x="1578505" y="2590800"/>
                </a:lnTo>
                <a:lnTo>
                  <a:pt x="1613589" y="2590800"/>
                </a:lnTo>
                <a:lnTo>
                  <a:pt x="1773632" y="2628900"/>
                </a:lnTo>
                <a:close/>
              </a:path>
              <a:path w="2086610" h="3378200">
                <a:moveTo>
                  <a:pt x="1293899" y="2590800"/>
                </a:moveTo>
                <a:lnTo>
                  <a:pt x="1406701" y="2590800"/>
                </a:lnTo>
                <a:lnTo>
                  <a:pt x="1381462" y="2578100"/>
                </a:lnTo>
                <a:lnTo>
                  <a:pt x="1281244" y="2578100"/>
                </a:lnTo>
                <a:lnTo>
                  <a:pt x="1293899" y="2590800"/>
                </a:lnTo>
                <a:close/>
              </a:path>
              <a:path w="2086610" h="3378200">
                <a:moveTo>
                  <a:pt x="342321" y="2590800"/>
                </a:moveTo>
                <a:lnTo>
                  <a:pt x="645008" y="2590800"/>
                </a:lnTo>
                <a:lnTo>
                  <a:pt x="609505" y="2578100"/>
                </a:lnTo>
                <a:lnTo>
                  <a:pt x="293148" y="2578100"/>
                </a:lnTo>
                <a:lnTo>
                  <a:pt x="342321" y="2590800"/>
                </a:lnTo>
                <a:close/>
              </a:path>
              <a:path w="2086610" h="3378200">
                <a:moveTo>
                  <a:pt x="1400376" y="2603500"/>
                </a:moveTo>
                <a:lnTo>
                  <a:pt x="1501092" y="2603500"/>
                </a:lnTo>
                <a:lnTo>
                  <a:pt x="1464119" y="2590800"/>
                </a:lnTo>
                <a:lnTo>
                  <a:pt x="1329381" y="2590800"/>
                </a:lnTo>
                <a:lnTo>
                  <a:pt x="1400376" y="2603500"/>
                </a:lnTo>
                <a:close/>
              </a:path>
              <a:path w="2086610" h="3378200">
                <a:moveTo>
                  <a:pt x="666221" y="2603500"/>
                </a:moveTo>
                <a:lnTo>
                  <a:pt x="776354" y="2603500"/>
                </a:lnTo>
                <a:lnTo>
                  <a:pt x="751736" y="2590800"/>
                </a:lnTo>
                <a:lnTo>
                  <a:pt x="628182" y="2590800"/>
                </a:lnTo>
                <a:lnTo>
                  <a:pt x="666221" y="2603500"/>
                </a:lnTo>
                <a:close/>
              </a:path>
              <a:path w="2086610" h="3378200">
                <a:moveTo>
                  <a:pt x="587769" y="2603500"/>
                </a:moveTo>
                <a:lnTo>
                  <a:pt x="600202" y="2603500"/>
                </a:lnTo>
                <a:lnTo>
                  <a:pt x="592721" y="2590800"/>
                </a:lnTo>
                <a:lnTo>
                  <a:pt x="589058" y="2590800"/>
                </a:lnTo>
                <a:lnTo>
                  <a:pt x="587769" y="2603500"/>
                </a:lnTo>
                <a:close/>
              </a:path>
              <a:path w="2086610" h="3378200">
                <a:moveTo>
                  <a:pt x="489639" y="2603500"/>
                </a:moveTo>
                <a:lnTo>
                  <a:pt x="583634" y="2603500"/>
                </a:lnTo>
                <a:lnTo>
                  <a:pt x="582860" y="2590800"/>
                </a:lnTo>
                <a:lnTo>
                  <a:pt x="440572" y="2590800"/>
                </a:lnTo>
                <a:lnTo>
                  <a:pt x="489639" y="2603500"/>
                </a:lnTo>
                <a:close/>
              </a:path>
              <a:path w="2086610" h="3378200">
                <a:moveTo>
                  <a:pt x="20908" y="2603500"/>
                </a:moveTo>
                <a:lnTo>
                  <a:pt x="56488" y="2603500"/>
                </a:lnTo>
                <a:lnTo>
                  <a:pt x="44057" y="2590800"/>
                </a:lnTo>
                <a:lnTo>
                  <a:pt x="10147" y="2590800"/>
                </a:lnTo>
                <a:lnTo>
                  <a:pt x="20908" y="2603500"/>
                </a:lnTo>
                <a:close/>
              </a:path>
              <a:path w="2086610" h="3378200">
                <a:moveTo>
                  <a:pt x="1511579" y="2616200"/>
                </a:moveTo>
                <a:lnTo>
                  <a:pt x="1574493" y="2616200"/>
                </a:lnTo>
                <a:lnTo>
                  <a:pt x="1537884" y="2603500"/>
                </a:lnTo>
                <a:lnTo>
                  <a:pt x="1486430" y="2603500"/>
                </a:lnTo>
                <a:lnTo>
                  <a:pt x="1511579" y="2616200"/>
                </a:lnTo>
                <a:close/>
              </a:path>
              <a:path w="2086610" h="3378200">
                <a:moveTo>
                  <a:pt x="780584" y="2616200"/>
                </a:moveTo>
                <a:lnTo>
                  <a:pt x="1035365" y="2616200"/>
                </a:lnTo>
                <a:lnTo>
                  <a:pt x="936881" y="2603500"/>
                </a:lnTo>
                <a:lnTo>
                  <a:pt x="742414" y="2603500"/>
                </a:lnTo>
                <a:lnTo>
                  <a:pt x="780584" y="2616200"/>
                </a:lnTo>
                <a:close/>
              </a:path>
              <a:path w="2086610" h="3378200">
                <a:moveTo>
                  <a:pt x="577498" y="2616200"/>
                </a:moveTo>
                <a:lnTo>
                  <a:pt x="704180" y="2616200"/>
                </a:lnTo>
                <a:lnTo>
                  <a:pt x="660439" y="2603500"/>
                </a:lnTo>
                <a:lnTo>
                  <a:pt x="538659" y="2603500"/>
                </a:lnTo>
                <a:lnTo>
                  <a:pt x="577498" y="2616200"/>
                </a:lnTo>
                <a:close/>
              </a:path>
              <a:path w="2086610" h="3378200">
                <a:moveTo>
                  <a:pt x="49746" y="2616200"/>
                </a:moveTo>
                <a:lnTo>
                  <a:pt x="73438" y="2616200"/>
                </a:lnTo>
                <a:lnTo>
                  <a:pt x="64963" y="2603500"/>
                </a:lnTo>
                <a:lnTo>
                  <a:pt x="40707" y="2603500"/>
                </a:lnTo>
                <a:lnTo>
                  <a:pt x="49746" y="2616200"/>
                </a:lnTo>
                <a:close/>
              </a:path>
              <a:path w="2086610" h="3378200">
                <a:moveTo>
                  <a:pt x="1559037" y="2628900"/>
                </a:moveTo>
                <a:lnTo>
                  <a:pt x="1632876" y="2628900"/>
                </a:lnTo>
                <a:lnTo>
                  <a:pt x="1603601" y="2616200"/>
                </a:lnTo>
                <a:lnTo>
                  <a:pt x="1536596" y="2616200"/>
                </a:lnTo>
                <a:lnTo>
                  <a:pt x="1559037" y="2628900"/>
                </a:lnTo>
                <a:close/>
              </a:path>
              <a:path w="2086610" h="3378200">
                <a:moveTo>
                  <a:pt x="985950" y="2628900"/>
                </a:moveTo>
                <a:lnTo>
                  <a:pt x="1159286" y="2628900"/>
                </a:lnTo>
                <a:lnTo>
                  <a:pt x="1137231" y="2616200"/>
                </a:lnTo>
                <a:lnTo>
                  <a:pt x="929969" y="2616200"/>
                </a:lnTo>
                <a:lnTo>
                  <a:pt x="985950" y="2628900"/>
                </a:lnTo>
                <a:close/>
              </a:path>
              <a:path w="2086610" h="3378200">
                <a:moveTo>
                  <a:pt x="693884" y="2628900"/>
                </a:moveTo>
                <a:lnTo>
                  <a:pt x="791605" y="2628900"/>
                </a:lnTo>
                <a:lnTo>
                  <a:pt x="747907" y="2616200"/>
                </a:lnTo>
                <a:lnTo>
                  <a:pt x="616301" y="2616200"/>
                </a:lnTo>
                <a:lnTo>
                  <a:pt x="693884" y="2628900"/>
                </a:lnTo>
                <a:close/>
              </a:path>
              <a:path w="2086610" h="3378200">
                <a:moveTo>
                  <a:pt x="236583" y="2628900"/>
                </a:moveTo>
                <a:lnTo>
                  <a:pt x="291984" y="2628900"/>
                </a:lnTo>
                <a:lnTo>
                  <a:pt x="263453" y="2616200"/>
                </a:lnTo>
                <a:lnTo>
                  <a:pt x="223399" y="2616200"/>
                </a:lnTo>
                <a:lnTo>
                  <a:pt x="236583" y="2628900"/>
                </a:lnTo>
                <a:close/>
              </a:path>
              <a:path w="2086610" h="3378200">
                <a:moveTo>
                  <a:pt x="65104" y="2628900"/>
                </a:moveTo>
                <a:lnTo>
                  <a:pt x="90852" y="2628900"/>
                </a:lnTo>
                <a:lnTo>
                  <a:pt x="82036" y="2616200"/>
                </a:lnTo>
                <a:lnTo>
                  <a:pt x="57306" y="2616200"/>
                </a:lnTo>
                <a:lnTo>
                  <a:pt x="65104" y="2628900"/>
                </a:lnTo>
                <a:close/>
              </a:path>
              <a:path w="2086610" h="3378200">
                <a:moveTo>
                  <a:pt x="1847277" y="2641600"/>
                </a:moveTo>
                <a:lnTo>
                  <a:pt x="1905920" y="2641600"/>
                </a:lnTo>
                <a:lnTo>
                  <a:pt x="1880997" y="2628900"/>
                </a:lnTo>
                <a:lnTo>
                  <a:pt x="1827206" y="2628900"/>
                </a:lnTo>
                <a:lnTo>
                  <a:pt x="1847277" y="2641600"/>
                </a:lnTo>
                <a:close/>
              </a:path>
              <a:path w="2086610" h="3378200">
                <a:moveTo>
                  <a:pt x="1626621" y="2641600"/>
                </a:moveTo>
                <a:lnTo>
                  <a:pt x="1691665" y="2641600"/>
                </a:lnTo>
                <a:lnTo>
                  <a:pt x="1662253" y="2628900"/>
                </a:lnTo>
                <a:lnTo>
                  <a:pt x="1604050" y="2628900"/>
                </a:lnTo>
                <a:lnTo>
                  <a:pt x="1626621" y="2641600"/>
                </a:lnTo>
                <a:close/>
              </a:path>
              <a:path w="2086610" h="3378200">
                <a:moveTo>
                  <a:pt x="1153872" y="2641600"/>
                </a:moveTo>
                <a:lnTo>
                  <a:pt x="1319002" y="2641600"/>
                </a:lnTo>
                <a:lnTo>
                  <a:pt x="1270967" y="2628900"/>
                </a:lnTo>
                <a:lnTo>
                  <a:pt x="1097956" y="2628900"/>
                </a:lnTo>
                <a:lnTo>
                  <a:pt x="1153872" y="2641600"/>
                </a:lnTo>
                <a:close/>
              </a:path>
              <a:path w="2086610" h="3378200">
                <a:moveTo>
                  <a:pt x="771447" y="2641600"/>
                </a:moveTo>
                <a:lnTo>
                  <a:pt x="877642" y="2641600"/>
                </a:lnTo>
                <a:lnTo>
                  <a:pt x="834571" y="2628900"/>
                </a:lnTo>
                <a:lnTo>
                  <a:pt x="732673" y="2628900"/>
                </a:lnTo>
                <a:lnTo>
                  <a:pt x="771447" y="2641600"/>
                </a:lnTo>
                <a:close/>
              </a:path>
              <a:path w="2086610" h="3378200">
                <a:moveTo>
                  <a:pt x="286349" y="2641600"/>
                </a:moveTo>
                <a:lnTo>
                  <a:pt x="348825" y="2641600"/>
                </a:lnTo>
                <a:lnTo>
                  <a:pt x="320435" y="2628900"/>
                </a:lnTo>
                <a:lnTo>
                  <a:pt x="263053" y="2628900"/>
                </a:lnTo>
                <a:lnTo>
                  <a:pt x="286349" y="2641600"/>
                </a:lnTo>
                <a:close/>
              </a:path>
              <a:path w="2086610" h="3378200">
                <a:moveTo>
                  <a:pt x="87568" y="2641600"/>
                </a:moveTo>
                <a:lnTo>
                  <a:pt x="117226" y="2641600"/>
                </a:lnTo>
                <a:lnTo>
                  <a:pt x="108628" y="2628900"/>
                </a:lnTo>
                <a:lnTo>
                  <a:pt x="81417" y="2628900"/>
                </a:lnTo>
                <a:lnTo>
                  <a:pt x="87568" y="2641600"/>
                </a:lnTo>
                <a:close/>
              </a:path>
              <a:path w="2086610" h="3378200">
                <a:moveTo>
                  <a:pt x="1805474" y="2667000"/>
                </a:moveTo>
                <a:lnTo>
                  <a:pt x="1979028" y="2667000"/>
                </a:lnTo>
                <a:lnTo>
                  <a:pt x="1930565" y="2641600"/>
                </a:lnTo>
                <a:lnTo>
                  <a:pt x="1867260" y="2641600"/>
                </a:lnTo>
                <a:lnTo>
                  <a:pt x="1907139" y="2654300"/>
                </a:lnTo>
                <a:lnTo>
                  <a:pt x="1792009" y="2654300"/>
                </a:lnTo>
                <a:lnTo>
                  <a:pt x="1805474" y="2667000"/>
                </a:lnTo>
                <a:close/>
              </a:path>
              <a:path w="2086610" h="3378200">
                <a:moveTo>
                  <a:pt x="1719912" y="2654300"/>
                </a:moveTo>
                <a:lnTo>
                  <a:pt x="1813285" y="2654300"/>
                </a:lnTo>
                <a:lnTo>
                  <a:pt x="1792280" y="2641600"/>
                </a:lnTo>
                <a:lnTo>
                  <a:pt x="1688703" y="2641600"/>
                </a:lnTo>
                <a:lnTo>
                  <a:pt x="1719912" y="2654300"/>
                </a:lnTo>
                <a:close/>
              </a:path>
              <a:path w="2086610" h="3378200">
                <a:moveTo>
                  <a:pt x="1296006" y="2654300"/>
                </a:moveTo>
                <a:lnTo>
                  <a:pt x="1414856" y="2654300"/>
                </a:lnTo>
                <a:lnTo>
                  <a:pt x="1366954" y="2641600"/>
                </a:lnTo>
                <a:lnTo>
                  <a:pt x="1263856" y="2641600"/>
                </a:lnTo>
                <a:lnTo>
                  <a:pt x="1296006" y="2654300"/>
                </a:lnTo>
                <a:close/>
              </a:path>
              <a:path w="2086610" h="3378200">
                <a:moveTo>
                  <a:pt x="849069" y="2654300"/>
                </a:moveTo>
                <a:lnTo>
                  <a:pt x="1016298" y="2654300"/>
                </a:lnTo>
                <a:lnTo>
                  <a:pt x="963883" y="2641600"/>
                </a:lnTo>
                <a:lnTo>
                  <a:pt x="810237" y="2641600"/>
                </a:lnTo>
                <a:lnTo>
                  <a:pt x="849069" y="2654300"/>
                </a:lnTo>
                <a:close/>
              </a:path>
              <a:path w="2086610" h="3378200">
                <a:moveTo>
                  <a:pt x="356250" y="2654300"/>
                </a:moveTo>
                <a:lnTo>
                  <a:pt x="446585" y="2654300"/>
                </a:lnTo>
                <a:lnTo>
                  <a:pt x="422114" y="2641600"/>
                </a:lnTo>
                <a:lnTo>
                  <a:pt x="332998" y="2641600"/>
                </a:lnTo>
                <a:lnTo>
                  <a:pt x="356250" y="2654300"/>
                </a:lnTo>
                <a:close/>
              </a:path>
              <a:path w="2086610" h="3378200">
                <a:moveTo>
                  <a:pt x="130829" y="2667000"/>
                </a:moveTo>
                <a:lnTo>
                  <a:pt x="152649" y="2667000"/>
                </a:lnTo>
                <a:lnTo>
                  <a:pt x="143529" y="2654300"/>
                </a:lnTo>
                <a:lnTo>
                  <a:pt x="134586" y="2654300"/>
                </a:lnTo>
                <a:lnTo>
                  <a:pt x="125818" y="2641600"/>
                </a:lnTo>
                <a:lnTo>
                  <a:pt x="99129" y="2641600"/>
                </a:lnTo>
                <a:lnTo>
                  <a:pt x="114624" y="2654300"/>
                </a:lnTo>
                <a:lnTo>
                  <a:pt x="130829" y="2667000"/>
                </a:lnTo>
                <a:close/>
              </a:path>
              <a:path w="2086610" h="3378200">
                <a:moveTo>
                  <a:pt x="1409035" y="2667000"/>
                </a:moveTo>
                <a:lnTo>
                  <a:pt x="1558600" y="2667000"/>
                </a:lnTo>
                <a:lnTo>
                  <a:pt x="1510646" y="2654300"/>
                </a:lnTo>
                <a:lnTo>
                  <a:pt x="1384848" y="2654300"/>
                </a:lnTo>
                <a:lnTo>
                  <a:pt x="1409035" y="2667000"/>
                </a:lnTo>
                <a:close/>
              </a:path>
              <a:path w="2086610" h="3378200">
                <a:moveTo>
                  <a:pt x="981091" y="2667000"/>
                </a:moveTo>
                <a:lnTo>
                  <a:pt x="1173594" y="2667000"/>
                </a:lnTo>
                <a:lnTo>
                  <a:pt x="1068724" y="2654300"/>
                </a:lnTo>
                <a:lnTo>
                  <a:pt x="915051" y="2654300"/>
                </a:lnTo>
                <a:lnTo>
                  <a:pt x="981091" y="2667000"/>
                </a:lnTo>
                <a:close/>
              </a:path>
              <a:path w="2086610" h="3378200">
                <a:moveTo>
                  <a:pt x="417673" y="2667000"/>
                </a:moveTo>
                <a:lnTo>
                  <a:pt x="534174" y="2667000"/>
                </a:lnTo>
                <a:lnTo>
                  <a:pt x="512282" y="2654300"/>
                </a:lnTo>
                <a:lnTo>
                  <a:pt x="376864" y="2654300"/>
                </a:lnTo>
                <a:lnTo>
                  <a:pt x="417673" y="2667000"/>
                </a:lnTo>
                <a:close/>
              </a:path>
              <a:path w="2086610" h="3378200">
                <a:moveTo>
                  <a:pt x="1966924" y="2679700"/>
                </a:moveTo>
                <a:lnTo>
                  <a:pt x="1991325" y="2679700"/>
                </a:lnTo>
                <a:lnTo>
                  <a:pt x="1991893" y="2667000"/>
                </a:lnTo>
                <a:lnTo>
                  <a:pt x="1966614" y="2667000"/>
                </a:lnTo>
                <a:lnTo>
                  <a:pt x="1966924" y="2679700"/>
                </a:lnTo>
                <a:close/>
              </a:path>
              <a:path w="2086610" h="3378200">
                <a:moveTo>
                  <a:pt x="1462916" y="2679700"/>
                </a:moveTo>
                <a:lnTo>
                  <a:pt x="1667202" y="2679700"/>
                </a:lnTo>
                <a:lnTo>
                  <a:pt x="1612892" y="2667000"/>
                </a:lnTo>
                <a:lnTo>
                  <a:pt x="1432896" y="2667000"/>
                </a:lnTo>
                <a:lnTo>
                  <a:pt x="1462916" y="2679700"/>
                </a:lnTo>
                <a:close/>
              </a:path>
              <a:path w="2086610" h="3378200">
                <a:moveTo>
                  <a:pt x="1121737" y="2679700"/>
                </a:moveTo>
                <a:lnTo>
                  <a:pt x="1242916" y="2679700"/>
                </a:lnTo>
                <a:lnTo>
                  <a:pt x="1208261" y="2667000"/>
                </a:lnTo>
                <a:lnTo>
                  <a:pt x="1096330" y="2667000"/>
                </a:lnTo>
                <a:lnTo>
                  <a:pt x="1121737" y="2679700"/>
                </a:lnTo>
                <a:close/>
              </a:path>
              <a:path w="2086610" h="3378200">
                <a:moveTo>
                  <a:pt x="698601" y="2705100"/>
                </a:moveTo>
                <a:lnTo>
                  <a:pt x="822058" y="2705100"/>
                </a:lnTo>
                <a:lnTo>
                  <a:pt x="766391" y="2692400"/>
                </a:lnTo>
                <a:lnTo>
                  <a:pt x="719892" y="2692400"/>
                </a:lnTo>
                <a:lnTo>
                  <a:pt x="626996" y="2679700"/>
                </a:lnTo>
                <a:lnTo>
                  <a:pt x="580580" y="2667000"/>
                </a:lnTo>
                <a:lnTo>
                  <a:pt x="507646" y="2667000"/>
                </a:lnTo>
                <a:lnTo>
                  <a:pt x="532071" y="2679700"/>
                </a:lnTo>
                <a:lnTo>
                  <a:pt x="605289" y="2679700"/>
                </a:lnTo>
                <a:lnTo>
                  <a:pt x="636403" y="2692400"/>
                </a:lnTo>
                <a:lnTo>
                  <a:pt x="698601" y="2705100"/>
                </a:lnTo>
                <a:close/>
              </a:path>
              <a:path w="2086610" h="3378200">
                <a:moveTo>
                  <a:pt x="500530" y="2679700"/>
                </a:moveTo>
                <a:lnTo>
                  <a:pt x="502928" y="2679700"/>
                </a:lnTo>
                <a:lnTo>
                  <a:pt x="504552" y="2667000"/>
                </a:lnTo>
                <a:lnTo>
                  <a:pt x="493454" y="2667000"/>
                </a:lnTo>
                <a:lnTo>
                  <a:pt x="500530" y="2679700"/>
                </a:lnTo>
                <a:close/>
              </a:path>
              <a:path w="2086610" h="3378200">
                <a:moveTo>
                  <a:pt x="451504" y="2679700"/>
                </a:moveTo>
                <a:lnTo>
                  <a:pt x="488782" y="2679700"/>
                </a:lnTo>
                <a:lnTo>
                  <a:pt x="487034" y="2667000"/>
                </a:lnTo>
                <a:lnTo>
                  <a:pt x="438309" y="2667000"/>
                </a:lnTo>
                <a:lnTo>
                  <a:pt x="451504" y="2679700"/>
                </a:lnTo>
                <a:close/>
              </a:path>
              <a:path w="2086610" h="3378200">
                <a:moveTo>
                  <a:pt x="251761" y="2679700"/>
                </a:moveTo>
                <a:lnTo>
                  <a:pt x="273415" y="2679700"/>
                </a:lnTo>
                <a:lnTo>
                  <a:pt x="249634" y="2667000"/>
                </a:lnTo>
                <a:lnTo>
                  <a:pt x="251761" y="2679700"/>
                </a:lnTo>
                <a:close/>
              </a:path>
              <a:path w="2086610" h="3378200">
                <a:moveTo>
                  <a:pt x="175178" y="2692400"/>
                </a:moveTo>
                <a:lnTo>
                  <a:pt x="210564" y="2692400"/>
                </a:lnTo>
                <a:lnTo>
                  <a:pt x="189312" y="2679700"/>
                </a:lnTo>
                <a:lnTo>
                  <a:pt x="177108" y="2667000"/>
                </a:lnTo>
                <a:lnTo>
                  <a:pt x="147484" y="2667000"/>
                </a:lnTo>
                <a:lnTo>
                  <a:pt x="164327" y="2679700"/>
                </a:lnTo>
                <a:lnTo>
                  <a:pt x="175178" y="2692400"/>
                </a:lnTo>
                <a:close/>
              </a:path>
              <a:path w="2086610" h="3378200">
                <a:moveTo>
                  <a:pt x="1705355" y="2692400"/>
                </a:moveTo>
                <a:lnTo>
                  <a:pt x="1975830" y="2692400"/>
                </a:lnTo>
                <a:lnTo>
                  <a:pt x="1982933" y="2679700"/>
                </a:lnTo>
                <a:lnTo>
                  <a:pt x="1600944" y="2679700"/>
                </a:lnTo>
                <a:lnTo>
                  <a:pt x="1705355" y="2692400"/>
                </a:lnTo>
                <a:close/>
              </a:path>
              <a:path w="2086610" h="3378200">
                <a:moveTo>
                  <a:pt x="1514649" y="2692400"/>
                </a:moveTo>
                <a:lnTo>
                  <a:pt x="1572874" y="2692400"/>
                </a:lnTo>
                <a:lnTo>
                  <a:pt x="1567034" y="2679700"/>
                </a:lnTo>
                <a:lnTo>
                  <a:pt x="1476231" y="2679700"/>
                </a:lnTo>
                <a:lnTo>
                  <a:pt x="1514649" y="2692400"/>
                </a:lnTo>
                <a:close/>
              </a:path>
              <a:path w="2086610" h="3378200">
                <a:moveTo>
                  <a:pt x="1238599" y="2692400"/>
                </a:moveTo>
                <a:lnTo>
                  <a:pt x="1359107" y="2692400"/>
                </a:lnTo>
                <a:lnTo>
                  <a:pt x="1335564" y="2679700"/>
                </a:lnTo>
                <a:lnTo>
                  <a:pt x="1215744" y="2679700"/>
                </a:lnTo>
                <a:lnTo>
                  <a:pt x="1238599" y="2692400"/>
                </a:lnTo>
                <a:close/>
              </a:path>
              <a:path w="2086610" h="3378200">
                <a:moveTo>
                  <a:pt x="490669" y="2692400"/>
                </a:moveTo>
                <a:lnTo>
                  <a:pt x="556680" y="2692400"/>
                </a:lnTo>
                <a:lnTo>
                  <a:pt x="537021" y="2679700"/>
                </a:lnTo>
                <a:lnTo>
                  <a:pt x="477561" y="2679700"/>
                </a:lnTo>
                <a:lnTo>
                  <a:pt x="490669" y="2692400"/>
                </a:lnTo>
                <a:close/>
              </a:path>
              <a:path w="2086610" h="3378200">
                <a:moveTo>
                  <a:pt x="288293" y="2692400"/>
                </a:moveTo>
                <a:lnTo>
                  <a:pt x="343682" y="2692400"/>
                </a:lnTo>
                <a:lnTo>
                  <a:pt x="320439" y="2679700"/>
                </a:lnTo>
                <a:lnTo>
                  <a:pt x="273340" y="2679700"/>
                </a:lnTo>
                <a:lnTo>
                  <a:pt x="288293" y="2692400"/>
                </a:lnTo>
                <a:close/>
              </a:path>
              <a:path w="2086610" h="3378200">
                <a:moveTo>
                  <a:pt x="1591469" y="2705100"/>
                </a:moveTo>
                <a:lnTo>
                  <a:pt x="1640755" y="2705100"/>
                </a:lnTo>
                <a:lnTo>
                  <a:pt x="1609843" y="2692400"/>
                </a:lnTo>
                <a:lnTo>
                  <a:pt x="1553055" y="2692400"/>
                </a:lnTo>
                <a:lnTo>
                  <a:pt x="1591469" y="2705100"/>
                </a:lnTo>
                <a:close/>
              </a:path>
              <a:path w="2086610" h="3378200">
                <a:moveTo>
                  <a:pt x="1333031" y="2705100"/>
                </a:moveTo>
                <a:lnTo>
                  <a:pt x="1437457" y="2705100"/>
                </a:lnTo>
                <a:lnTo>
                  <a:pt x="1406237" y="2692400"/>
                </a:lnTo>
                <a:lnTo>
                  <a:pt x="1299351" y="2692400"/>
                </a:lnTo>
                <a:lnTo>
                  <a:pt x="1333031" y="2705100"/>
                </a:lnTo>
                <a:close/>
              </a:path>
              <a:path w="2086610" h="3378200">
                <a:moveTo>
                  <a:pt x="538606" y="2705100"/>
                </a:moveTo>
                <a:lnTo>
                  <a:pt x="596318" y="2705100"/>
                </a:lnTo>
                <a:lnTo>
                  <a:pt x="576368" y="2692400"/>
                </a:lnTo>
                <a:lnTo>
                  <a:pt x="514669" y="2692400"/>
                </a:lnTo>
                <a:lnTo>
                  <a:pt x="538606" y="2705100"/>
                </a:lnTo>
                <a:close/>
              </a:path>
              <a:path w="2086610" h="3378200">
                <a:moveTo>
                  <a:pt x="332428" y="2705100"/>
                </a:moveTo>
                <a:lnTo>
                  <a:pt x="391024" y="2705100"/>
                </a:lnTo>
                <a:lnTo>
                  <a:pt x="367338" y="2692400"/>
                </a:lnTo>
                <a:lnTo>
                  <a:pt x="317649" y="2692400"/>
                </a:lnTo>
                <a:lnTo>
                  <a:pt x="332428" y="2705100"/>
                </a:lnTo>
                <a:close/>
              </a:path>
              <a:path w="2086610" h="3378200">
                <a:moveTo>
                  <a:pt x="429028" y="2819400"/>
                </a:moveTo>
                <a:lnTo>
                  <a:pt x="458606" y="2819400"/>
                </a:lnTo>
                <a:lnTo>
                  <a:pt x="450317" y="2806700"/>
                </a:lnTo>
                <a:lnTo>
                  <a:pt x="441789" y="2806700"/>
                </a:lnTo>
                <a:lnTo>
                  <a:pt x="398698" y="2781300"/>
                </a:lnTo>
                <a:lnTo>
                  <a:pt x="355660" y="2768600"/>
                </a:lnTo>
                <a:lnTo>
                  <a:pt x="269743" y="2717800"/>
                </a:lnTo>
                <a:lnTo>
                  <a:pt x="252929" y="2717800"/>
                </a:lnTo>
                <a:lnTo>
                  <a:pt x="244792" y="2705100"/>
                </a:lnTo>
                <a:lnTo>
                  <a:pt x="228256" y="2705100"/>
                </a:lnTo>
                <a:lnTo>
                  <a:pt x="219499" y="2692400"/>
                </a:lnTo>
                <a:lnTo>
                  <a:pt x="196331" y="2692400"/>
                </a:lnTo>
                <a:lnTo>
                  <a:pt x="206633" y="2705100"/>
                </a:lnTo>
                <a:lnTo>
                  <a:pt x="226236" y="2717800"/>
                </a:lnTo>
                <a:lnTo>
                  <a:pt x="246401" y="2730500"/>
                </a:lnTo>
                <a:lnTo>
                  <a:pt x="266936" y="2730500"/>
                </a:lnTo>
                <a:lnTo>
                  <a:pt x="287648" y="2743200"/>
                </a:lnTo>
                <a:lnTo>
                  <a:pt x="429028" y="2819400"/>
                </a:lnTo>
                <a:close/>
              </a:path>
              <a:path w="2086610" h="3378200">
                <a:moveTo>
                  <a:pt x="1652356" y="2717800"/>
                </a:moveTo>
                <a:lnTo>
                  <a:pt x="1702725" y="2717800"/>
                </a:lnTo>
                <a:lnTo>
                  <a:pt x="1671716" y="2705100"/>
                </a:lnTo>
                <a:lnTo>
                  <a:pt x="1629908" y="2705100"/>
                </a:lnTo>
                <a:lnTo>
                  <a:pt x="1652356" y="2717800"/>
                </a:lnTo>
                <a:close/>
              </a:path>
              <a:path w="2086610" h="3378200">
                <a:moveTo>
                  <a:pt x="1434196" y="2717800"/>
                </a:moveTo>
                <a:lnTo>
                  <a:pt x="1569139" y="2717800"/>
                </a:lnTo>
                <a:lnTo>
                  <a:pt x="1531182" y="2705100"/>
                </a:lnTo>
                <a:lnTo>
                  <a:pt x="1400407" y="2705100"/>
                </a:lnTo>
                <a:lnTo>
                  <a:pt x="1434196" y="2717800"/>
                </a:lnTo>
                <a:close/>
              </a:path>
              <a:path w="2086610" h="3378200">
                <a:moveTo>
                  <a:pt x="782714" y="2717800"/>
                </a:moveTo>
                <a:lnTo>
                  <a:pt x="933536" y="2717800"/>
                </a:lnTo>
                <a:lnTo>
                  <a:pt x="877782" y="2705100"/>
                </a:lnTo>
                <a:lnTo>
                  <a:pt x="765028" y="2705100"/>
                </a:lnTo>
                <a:lnTo>
                  <a:pt x="782714" y="2717800"/>
                </a:lnTo>
                <a:close/>
              </a:path>
              <a:path w="2086610" h="3378200">
                <a:moveTo>
                  <a:pt x="594191" y="2717800"/>
                </a:moveTo>
                <a:lnTo>
                  <a:pt x="638855" y="2717800"/>
                </a:lnTo>
                <a:lnTo>
                  <a:pt x="628337" y="2705100"/>
                </a:lnTo>
                <a:lnTo>
                  <a:pt x="562522" y="2705100"/>
                </a:lnTo>
                <a:lnTo>
                  <a:pt x="594191" y="2717800"/>
                </a:lnTo>
                <a:close/>
              </a:path>
              <a:path w="2086610" h="3378200">
                <a:moveTo>
                  <a:pt x="360078" y="2717800"/>
                </a:moveTo>
                <a:lnTo>
                  <a:pt x="438773" y="2717800"/>
                </a:lnTo>
                <a:lnTo>
                  <a:pt x="414812" y="2705100"/>
                </a:lnTo>
                <a:lnTo>
                  <a:pt x="353963" y="2705100"/>
                </a:lnTo>
                <a:lnTo>
                  <a:pt x="360078" y="2717800"/>
                </a:lnTo>
                <a:close/>
              </a:path>
              <a:path w="2086610" h="3378200">
                <a:moveTo>
                  <a:pt x="1775310" y="2743200"/>
                </a:moveTo>
                <a:lnTo>
                  <a:pt x="1841786" y="2743200"/>
                </a:lnTo>
                <a:lnTo>
                  <a:pt x="1813362" y="2730500"/>
                </a:lnTo>
                <a:lnTo>
                  <a:pt x="1758000" y="2717800"/>
                </a:lnTo>
                <a:lnTo>
                  <a:pt x="1674684" y="2717800"/>
                </a:lnTo>
                <a:lnTo>
                  <a:pt x="1697063" y="2730500"/>
                </a:lnTo>
                <a:lnTo>
                  <a:pt x="1770670" y="2730500"/>
                </a:lnTo>
                <a:lnTo>
                  <a:pt x="1775310" y="2743200"/>
                </a:lnTo>
                <a:close/>
              </a:path>
              <a:path w="2086610" h="3378200">
                <a:moveTo>
                  <a:pt x="1556047" y="2730500"/>
                </a:moveTo>
                <a:lnTo>
                  <a:pt x="1644805" y="2730500"/>
                </a:lnTo>
                <a:lnTo>
                  <a:pt x="1607015" y="2717800"/>
                </a:lnTo>
                <a:lnTo>
                  <a:pt x="1525659" y="2717800"/>
                </a:lnTo>
                <a:lnTo>
                  <a:pt x="1556047" y="2730500"/>
                </a:lnTo>
                <a:close/>
              </a:path>
              <a:path w="2086610" h="3378200">
                <a:moveTo>
                  <a:pt x="828368" y="2730500"/>
                </a:moveTo>
                <a:lnTo>
                  <a:pt x="1015660" y="2730500"/>
                </a:lnTo>
                <a:lnTo>
                  <a:pt x="989289" y="2717800"/>
                </a:lnTo>
                <a:lnTo>
                  <a:pt x="825480" y="2717800"/>
                </a:lnTo>
                <a:lnTo>
                  <a:pt x="828368" y="2730500"/>
                </a:lnTo>
                <a:close/>
              </a:path>
              <a:path w="2086610" h="3378200">
                <a:moveTo>
                  <a:pt x="681654" y="2743200"/>
                </a:moveTo>
                <a:lnTo>
                  <a:pt x="729710" y="2743200"/>
                </a:lnTo>
                <a:lnTo>
                  <a:pt x="719010" y="2730500"/>
                </a:lnTo>
                <a:lnTo>
                  <a:pt x="682991" y="2730500"/>
                </a:lnTo>
                <a:lnTo>
                  <a:pt x="668284" y="2717800"/>
                </a:lnTo>
                <a:lnTo>
                  <a:pt x="609659" y="2717800"/>
                </a:lnTo>
                <a:lnTo>
                  <a:pt x="681654" y="2743200"/>
                </a:lnTo>
                <a:close/>
              </a:path>
              <a:path w="2086610" h="3378200">
                <a:moveTo>
                  <a:pt x="473174" y="2743200"/>
                </a:moveTo>
                <a:lnTo>
                  <a:pt x="513082" y="2743200"/>
                </a:lnTo>
                <a:lnTo>
                  <a:pt x="475812" y="2730500"/>
                </a:lnTo>
                <a:lnTo>
                  <a:pt x="463564" y="2717800"/>
                </a:lnTo>
                <a:lnTo>
                  <a:pt x="410389" y="2717800"/>
                </a:lnTo>
                <a:lnTo>
                  <a:pt x="427100" y="2730500"/>
                </a:lnTo>
                <a:lnTo>
                  <a:pt x="463334" y="2730500"/>
                </a:lnTo>
                <a:lnTo>
                  <a:pt x="473174" y="2743200"/>
                </a:lnTo>
                <a:close/>
              </a:path>
              <a:path w="2086610" h="3378200">
                <a:moveTo>
                  <a:pt x="380361" y="2730500"/>
                </a:moveTo>
                <a:lnTo>
                  <a:pt x="406290" y="2730500"/>
                </a:lnTo>
                <a:lnTo>
                  <a:pt x="408417" y="2717800"/>
                </a:lnTo>
                <a:lnTo>
                  <a:pt x="369846" y="2717800"/>
                </a:lnTo>
                <a:lnTo>
                  <a:pt x="380361" y="2730500"/>
                </a:lnTo>
                <a:close/>
              </a:path>
              <a:path w="2086610" h="3378200">
                <a:moveTo>
                  <a:pt x="1759417" y="2743200"/>
                </a:moveTo>
                <a:lnTo>
                  <a:pt x="1761118" y="2743200"/>
                </a:lnTo>
                <a:lnTo>
                  <a:pt x="1765913" y="2730500"/>
                </a:lnTo>
                <a:lnTo>
                  <a:pt x="1756733" y="2730500"/>
                </a:lnTo>
                <a:lnTo>
                  <a:pt x="1759417" y="2743200"/>
                </a:lnTo>
                <a:close/>
              </a:path>
              <a:path w="2086610" h="3378200">
                <a:moveTo>
                  <a:pt x="1734126" y="2743200"/>
                </a:moveTo>
                <a:lnTo>
                  <a:pt x="1743716" y="2743200"/>
                </a:lnTo>
                <a:lnTo>
                  <a:pt x="1739463" y="2730500"/>
                </a:lnTo>
                <a:lnTo>
                  <a:pt x="1735712" y="2730500"/>
                </a:lnTo>
                <a:lnTo>
                  <a:pt x="1734126" y="2743200"/>
                </a:lnTo>
                <a:close/>
              </a:path>
              <a:path w="2086610" h="3378200">
                <a:moveTo>
                  <a:pt x="1640224" y="2743200"/>
                </a:moveTo>
                <a:lnTo>
                  <a:pt x="1732773" y="2743200"/>
                </a:lnTo>
                <a:lnTo>
                  <a:pt x="1720214" y="2730500"/>
                </a:lnTo>
                <a:lnTo>
                  <a:pt x="1598146" y="2730500"/>
                </a:lnTo>
                <a:lnTo>
                  <a:pt x="1640224" y="2743200"/>
                </a:lnTo>
                <a:close/>
              </a:path>
              <a:path w="2086610" h="3378200">
                <a:moveTo>
                  <a:pt x="1004335" y="2743200"/>
                </a:moveTo>
                <a:lnTo>
                  <a:pt x="1120346" y="2743200"/>
                </a:lnTo>
                <a:lnTo>
                  <a:pt x="1094164" y="2730500"/>
                </a:lnTo>
                <a:lnTo>
                  <a:pt x="975590" y="2730500"/>
                </a:lnTo>
                <a:lnTo>
                  <a:pt x="1004335" y="2743200"/>
                </a:lnTo>
                <a:close/>
              </a:path>
              <a:path w="2086610" h="3378200">
                <a:moveTo>
                  <a:pt x="881873" y="2743200"/>
                </a:moveTo>
                <a:lnTo>
                  <a:pt x="927127" y="2743200"/>
                </a:lnTo>
                <a:lnTo>
                  <a:pt x="921152" y="2730500"/>
                </a:lnTo>
                <a:lnTo>
                  <a:pt x="866230" y="2730500"/>
                </a:lnTo>
                <a:lnTo>
                  <a:pt x="881873" y="2743200"/>
                </a:lnTo>
                <a:close/>
              </a:path>
              <a:path w="2086610" h="3378200">
                <a:moveTo>
                  <a:pt x="407604" y="2743200"/>
                </a:moveTo>
                <a:lnTo>
                  <a:pt x="424540" y="2743200"/>
                </a:lnTo>
                <a:lnTo>
                  <a:pt x="418539" y="2730500"/>
                </a:lnTo>
                <a:lnTo>
                  <a:pt x="391369" y="2730500"/>
                </a:lnTo>
                <a:lnTo>
                  <a:pt x="407604" y="2743200"/>
                </a:lnTo>
                <a:close/>
              </a:path>
              <a:path w="2086610" h="3378200">
                <a:moveTo>
                  <a:pt x="1724342" y="2755900"/>
                </a:moveTo>
                <a:lnTo>
                  <a:pt x="1927131" y="2755900"/>
                </a:lnTo>
                <a:lnTo>
                  <a:pt x="1898533" y="2743200"/>
                </a:lnTo>
                <a:lnTo>
                  <a:pt x="1682287" y="2743200"/>
                </a:lnTo>
                <a:lnTo>
                  <a:pt x="1724342" y="2755900"/>
                </a:lnTo>
                <a:close/>
              </a:path>
              <a:path w="2086610" h="3378200">
                <a:moveTo>
                  <a:pt x="1115914" y="2755900"/>
                </a:moveTo>
                <a:lnTo>
                  <a:pt x="1321739" y="2755900"/>
                </a:lnTo>
                <a:lnTo>
                  <a:pt x="1281012" y="2743200"/>
                </a:lnTo>
                <a:lnTo>
                  <a:pt x="1074387" y="2743200"/>
                </a:lnTo>
                <a:lnTo>
                  <a:pt x="1115914" y="2755900"/>
                </a:lnTo>
                <a:close/>
              </a:path>
              <a:path w="2086610" h="3378200">
                <a:moveTo>
                  <a:pt x="923830" y="2755900"/>
                </a:moveTo>
                <a:lnTo>
                  <a:pt x="962616" y="2755900"/>
                </a:lnTo>
                <a:lnTo>
                  <a:pt x="951166" y="2743200"/>
                </a:lnTo>
                <a:lnTo>
                  <a:pt x="910793" y="2743200"/>
                </a:lnTo>
                <a:lnTo>
                  <a:pt x="923830" y="2755900"/>
                </a:lnTo>
                <a:close/>
              </a:path>
              <a:path w="2086610" h="3378200">
                <a:moveTo>
                  <a:pt x="935189" y="2806700"/>
                </a:moveTo>
                <a:lnTo>
                  <a:pt x="981283" y="2806700"/>
                </a:lnTo>
                <a:lnTo>
                  <a:pt x="965855" y="2794000"/>
                </a:lnTo>
                <a:lnTo>
                  <a:pt x="934918" y="2794000"/>
                </a:lnTo>
                <a:lnTo>
                  <a:pt x="910227" y="2781300"/>
                </a:lnTo>
                <a:lnTo>
                  <a:pt x="885560" y="2781300"/>
                </a:lnTo>
                <a:lnTo>
                  <a:pt x="836231" y="2768600"/>
                </a:lnTo>
                <a:lnTo>
                  <a:pt x="812384" y="2755900"/>
                </a:lnTo>
                <a:lnTo>
                  <a:pt x="788530" y="2755900"/>
                </a:lnTo>
                <a:lnTo>
                  <a:pt x="764590" y="2743200"/>
                </a:lnTo>
                <a:lnTo>
                  <a:pt x="717844" y="2743200"/>
                </a:lnTo>
                <a:lnTo>
                  <a:pt x="799563" y="2768600"/>
                </a:lnTo>
                <a:lnTo>
                  <a:pt x="935189" y="2806700"/>
                </a:lnTo>
                <a:close/>
              </a:path>
              <a:path w="2086610" h="3378200">
                <a:moveTo>
                  <a:pt x="507990" y="2755900"/>
                </a:moveTo>
                <a:lnTo>
                  <a:pt x="563801" y="2755900"/>
                </a:lnTo>
                <a:lnTo>
                  <a:pt x="538427" y="2743200"/>
                </a:lnTo>
                <a:lnTo>
                  <a:pt x="482858" y="2743200"/>
                </a:lnTo>
                <a:lnTo>
                  <a:pt x="507990" y="2755900"/>
                </a:lnTo>
                <a:close/>
              </a:path>
              <a:path w="2086610" h="3378200">
                <a:moveTo>
                  <a:pt x="416963" y="2755900"/>
                </a:moveTo>
                <a:lnTo>
                  <a:pt x="443979" y="2755900"/>
                </a:lnTo>
                <a:lnTo>
                  <a:pt x="437160" y="2743200"/>
                </a:lnTo>
                <a:lnTo>
                  <a:pt x="412167" y="2743200"/>
                </a:lnTo>
                <a:lnTo>
                  <a:pt x="416963" y="2755900"/>
                </a:lnTo>
                <a:close/>
              </a:path>
              <a:path w="2086610" h="3378200">
                <a:moveTo>
                  <a:pt x="1858182" y="2768600"/>
                </a:moveTo>
                <a:lnTo>
                  <a:pt x="1959112" y="2768600"/>
                </a:lnTo>
                <a:lnTo>
                  <a:pt x="1951569" y="2755900"/>
                </a:lnTo>
                <a:lnTo>
                  <a:pt x="1833529" y="2755900"/>
                </a:lnTo>
                <a:lnTo>
                  <a:pt x="1858182" y="2768600"/>
                </a:lnTo>
                <a:close/>
              </a:path>
              <a:path w="2086610" h="3378200">
                <a:moveTo>
                  <a:pt x="1326630" y="2768600"/>
                </a:moveTo>
                <a:lnTo>
                  <a:pt x="1474404" y="2768600"/>
                </a:lnTo>
                <a:lnTo>
                  <a:pt x="1437028" y="2755900"/>
                </a:lnTo>
                <a:lnTo>
                  <a:pt x="1284216" y="2755900"/>
                </a:lnTo>
                <a:lnTo>
                  <a:pt x="1326630" y="2768600"/>
                </a:lnTo>
                <a:close/>
              </a:path>
              <a:path w="2086610" h="3378200">
                <a:moveTo>
                  <a:pt x="974354" y="2768600"/>
                </a:moveTo>
                <a:lnTo>
                  <a:pt x="1021652" y="2768600"/>
                </a:lnTo>
                <a:lnTo>
                  <a:pt x="1003749" y="2755900"/>
                </a:lnTo>
                <a:lnTo>
                  <a:pt x="949729" y="2755900"/>
                </a:lnTo>
                <a:lnTo>
                  <a:pt x="974354" y="2768600"/>
                </a:lnTo>
                <a:close/>
              </a:path>
              <a:path w="2086610" h="3378200">
                <a:moveTo>
                  <a:pt x="558762" y="2768600"/>
                </a:moveTo>
                <a:lnTo>
                  <a:pt x="600386" y="2768600"/>
                </a:lnTo>
                <a:lnTo>
                  <a:pt x="589009" y="2755900"/>
                </a:lnTo>
                <a:lnTo>
                  <a:pt x="533362" y="2755900"/>
                </a:lnTo>
                <a:lnTo>
                  <a:pt x="558762" y="2768600"/>
                </a:lnTo>
                <a:close/>
              </a:path>
              <a:path w="2086610" h="3378200">
                <a:moveTo>
                  <a:pt x="531699" y="2819400"/>
                </a:moveTo>
                <a:lnTo>
                  <a:pt x="556171" y="2819400"/>
                </a:lnTo>
                <a:lnTo>
                  <a:pt x="552001" y="2806700"/>
                </a:lnTo>
                <a:lnTo>
                  <a:pt x="451071" y="2755900"/>
                </a:lnTo>
                <a:lnTo>
                  <a:pt x="431174" y="2755900"/>
                </a:lnTo>
                <a:lnTo>
                  <a:pt x="438389" y="2768600"/>
                </a:lnTo>
                <a:lnTo>
                  <a:pt x="445734" y="2768600"/>
                </a:lnTo>
                <a:lnTo>
                  <a:pt x="509756" y="2806700"/>
                </a:lnTo>
                <a:lnTo>
                  <a:pt x="531699" y="2819400"/>
                </a:lnTo>
                <a:close/>
              </a:path>
              <a:path w="2086610" h="3378200">
                <a:moveTo>
                  <a:pt x="1933937" y="2781300"/>
                </a:moveTo>
                <a:lnTo>
                  <a:pt x="1960620" y="2781300"/>
                </a:lnTo>
                <a:lnTo>
                  <a:pt x="1961734" y="2768600"/>
                </a:lnTo>
                <a:lnTo>
                  <a:pt x="1937805" y="2768600"/>
                </a:lnTo>
                <a:lnTo>
                  <a:pt x="1933937" y="2781300"/>
                </a:lnTo>
                <a:close/>
              </a:path>
              <a:path w="2086610" h="3378200">
                <a:moveTo>
                  <a:pt x="1491212" y="2781300"/>
                </a:moveTo>
                <a:lnTo>
                  <a:pt x="1785582" y="2781300"/>
                </a:lnTo>
                <a:lnTo>
                  <a:pt x="1719238" y="2768600"/>
                </a:lnTo>
                <a:lnTo>
                  <a:pt x="1450428" y="2768600"/>
                </a:lnTo>
                <a:lnTo>
                  <a:pt x="1491212" y="2781300"/>
                </a:lnTo>
                <a:close/>
              </a:path>
              <a:path w="2086610" h="3378200">
                <a:moveTo>
                  <a:pt x="1047605" y="2794000"/>
                </a:moveTo>
                <a:lnTo>
                  <a:pt x="1092956" y="2794000"/>
                </a:lnTo>
                <a:lnTo>
                  <a:pt x="1075005" y="2781300"/>
                </a:lnTo>
                <a:lnTo>
                  <a:pt x="1057156" y="2781300"/>
                </a:lnTo>
                <a:lnTo>
                  <a:pt x="1039431" y="2768600"/>
                </a:lnTo>
                <a:lnTo>
                  <a:pt x="998841" y="2768600"/>
                </a:lnTo>
                <a:lnTo>
                  <a:pt x="1047605" y="2794000"/>
                </a:lnTo>
                <a:close/>
              </a:path>
              <a:path w="2086610" h="3378200">
                <a:moveTo>
                  <a:pt x="600329" y="2781300"/>
                </a:moveTo>
                <a:lnTo>
                  <a:pt x="657217" y="2781300"/>
                </a:lnTo>
                <a:lnTo>
                  <a:pt x="634988" y="2768600"/>
                </a:lnTo>
                <a:lnTo>
                  <a:pt x="592129" y="2768600"/>
                </a:lnTo>
                <a:lnTo>
                  <a:pt x="600329" y="2781300"/>
                </a:lnTo>
                <a:close/>
              </a:path>
              <a:path w="2086610" h="3378200">
                <a:moveTo>
                  <a:pt x="1753123" y="2794000"/>
                </a:moveTo>
                <a:lnTo>
                  <a:pt x="1924819" y="2794000"/>
                </a:lnTo>
                <a:lnTo>
                  <a:pt x="1934054" y="2781300"/>
                </a:lnTo>
                <a:lnTo>
                  <a:pt x="1717425" y="2781300"/>
                </a:lnTo>
                <a:lnTo>
                  <a:pt x="1753123" y="2794000"/>
                </a:lnTo>
                <a:close/>
              </a:path>
              <a:path w="2086610" h="3378200">
                <a:moveTo>
                  <a:pt x="693121" y="2806700"/>
                </a:moveTo>
                <a:lnTo>
                  <a:pt x="743566" y="2806700"/>
                </a:lnTo>
                <a:lnTo>
                  <a:pt x="733788" y="2794000"/>
                </a:lnTo>
                <a:lnTo>
                  <a:pt x="701528" y="2794000"/>
                </a:lnTo>
                <a:lnTo>
                  <a:pt x="679343" y="2781300"/>
                </a:lnTo>
                <a:lnTo>
                  <a:pt x="642427" y="2781300"/>
                </a:lnTo>
                <a:lnTo>
                  <a:pt x="693121" y="2806700"/>
                </a:lnTo>
                <a:close/>
              </a:path>
              <a:path w="2086610" h="3378200">
                <a:moveTo>
                  <a:pt x="1100876" y="2806700"/>
                </a:moveTo>
                <a:lnTo>
                  <a:pt x="1128233" y="2806700"/>
                </a:lnTo>
                <a:lnTo>
                  <a:pt x="1110776" y="2794000"/>
                </a:lnTo>
                <a:lnTo>
                  <a:pt x="1083162" y="2794000"/>
                </a:lnTo>
                <a:lnTo>
                  <a:pt x="1100876" y="2806700"/>
                </a:lnTo>
                <a:close/>
              </a:path>
              <a:path w="2086610" h="3378200">
                <a:moveTo>
                  <a:pt x="334134" y="2819400"/>
                </a:moveTo>
                <a:lnTo>
                  <a:pt x="364277" y="2819400"/>
                </a:lnTo>
                <a:lnTo>
                  <a:pt x="348903" y="2806700"/>
                </a:lnTo>
                <a:lnTo>
                  <a:pt x="335625" y="2794000"/>
                </a:lnTo>
                <a:lnTo>
                  <a:pt x="307277" y="2794000"/>
                </a:lnTo>
                <a:lnTo>
                  <a:pt x="329993" y="2806700"/>
                </a:lnTo>
                <a:lnTo>
                  <a:pt x="334134" y="2819400"/>
                </a:lnTo>
                <a:close/>
              </a:path>
              <a:path w="2086610" h="3378200">
                <a:moveTo>
                  <a:pt x="1128427" y="2819400"/>
                </a:moveTo>
                <a:lnTo>
                  <a:pt x="1177669" y="2819400"/>
                </a:lnTo>
                <a:lnTo>
                  <a:pt x="1159569" y="2806700"/>
                </a:lnTo>
                <a:lnTo>
                  <a:pt x="1121814" y="2806700"/>
                </a:lnTo>
                <a:lnTo>
                  <a:pt x="1128427" y="2819400"/>
                </a:lnTo>
                <a:close/>
              </a:path>
              <a:path w="2086610" h="3378200">
                <a:moveTo>
                  <a:pt x="971923" y="2819400"/>
                </a:moveTo>
                <a:lnTo>
                  <a:pt x="1013887" y="2819400"/>
                </a:lnTo>
                <a:lnTo>
                  <a:pt x="996791" y="2806700"/>
                </a:lnTo>
                <a:lnTo>
                  <a:pt x="959740" y="2806700"/>
                </a:lnTo>
                <a:lnTo>
                  <a:pt x="971923" y="2819400"/>
                </a:lnTo>
                <a:close/>
              </a:path>
              <a:path w="2086610" h="3378200">
                <a:moveTo>
                  <a:pt x="741671" y="2819400"/>
                </a:moveTo>
                <a:lnTo>
                  <a:pt x="794471" y="2819400"/>
                </a:lnTo>
                <a:lnTo>
                  <a:pt x="778783" y="2806700"/>
                </a:lnTo>
                <a:lnTo>
                  <a:pt x="730266" y="2806700"/>
                </a:lnTo>
                <a:lnTo>
                  <a:pt x="741671" y="2819400"/>
                </a:lnTo>
                <a:close/>
              </a:path>
              <a:path w="2086610" h="3378200">
                <a:moveTo>
                  <a:pt x="1391946" y="2908300"/>
                </a:moveTo>
                <a:lnTo>
                  <a:pt x="1421934" y="2908300"/>
                </a:lnTo>
                <a:lnTo>
                  <a:pt x="1417838" y="2895600"/>
                </a:lnTo>
                <a:lnTo>
                  <a:pt x="1392822" y="2895600"/>
                </a:lnTo>
                <a:lnTo>
                  <a:pt x="1315786" y="2857500"/>
                </a:lnTo>
                <a:lnTo>
                  <a:pt x="1292592" y="2857500"/>
                </a:lnTo>
                <a:lnTo>
                  <a:pt x="1246277" y="2832100"/>
                </a:lnTo>
                <a:lnTo>
                  <a:pt x="1212922" y="2832100"/>
                </a:lnTo>
                <a:lnTo>
                  <a:pt x="1195529" y="2819400"/>
                </a:lnTo>
                <a:lnTo>
                  <a:pt x="1171221" y="2819400"/>
                </a:lnTo>
                <a:lnTo>
                  <a:pt x="1192286" y="2832100"/>
                </a:lnTo>
                <a:lnTo>
                  <a:pt x="1212883" y="2844800"/>
                </a:lnTo>
                <a:lnTo>
                  <a:pt x="1245428" y="2844800"/>
                </a:lnTo>
                <a:lnTo>
                  <a:pt x="1290255" y="2870200"/>
                </a:lnTo>
                <a:lnTo>
                  <a:pt x="1312654" y="2870200"/>
                </a:lnTo>
                <a:lnTo>
                  <a:pt x="1391946" y="2908300"/>
                </a:lnTo>
                <a:close/>
              </a:path>
              <a:path w="2086610" h="3378200">
                <a:moveTo>
                  <a:pt x="1026080" y="2832100"/>
                </a:moveTo>
                <a:lnTo>
                  <a:pt x="1065239" y="2832100"/>
                </a:lnTo>
                <a:lnTo>
                  <a:pt x="1031001" y="2819400"/>
                </a:lnTo>
                <a:lnTo>
                  <a:pt x="1005013" y="2819400"/>
                </a:lnTo>
                <a:lnTo>
                  <a:pt x="1026080" y="2832100"/>
                </a:lnTo>
                <a:close/>
              </a:path>
              <a:path w="2086610" h="3378200">
                <a:moveTo>
                  <a:pt x="791025" y="2832100"/>
                </a:moveTo>
                <a:lnTo>
                  <a:pt x="848973" y="2832100"/>
                </a:lnTo>
                <a:lnTo>
                  <a:pt x="837422" y="2819400"/>
                </a:lnTo>
                <a:lnTo>
                  <a:pt x="784451" y="2819400"/>
                </a:lnTo>
                <a:lnTo>
                  <a:pt x="791025" y="2832100"/>
                </a:lnTo>
                <a:close/>
              </a:path>
              <a:path w="2086610" h="3378200">
                <a:moveTo>
                  <a:pt x="553726" y="2832100"/>
                </a:moveTo>
                <a:lnTo>
                  <a:pt x="573635" y="2832100"/>
                </a:lnTo>
                <a:lnTo>
                  <a:pt x="563796" y="2819400"/>
                </a:lnTo>
                <a:lnTo>
                  <a:pt x="543300" y="2819400"/>
                </a:lnTo>
                <a:lnTo>
                  <a:pt x="553726" y="2832100"/>
                </a:lnTo>
                <a:close/>
              </a:path>
              <a:path w="2086610" h="3378200">
                <a:moveTo>
                  <a:pt x="1166672" y="3175000"/>
                </a:moveTo>
                <a:lnTo>
                  <a:pt x="1202361" y="3175000"/>
                </a:lnTo>
                <a:lnTo>
                  <a:pt x="1182798" y="3162300"/>
                </a:lnTo>
                <a:lnTo>
                  <a:pt x="1173362" y="3162300"/>
                </a:lnTo>
                <a:lnTo>
                  <a:pt x="1108100" y="3136900"/>
                </a:lnTo>
                <a:lnTo>
                  <a:pt x="1075515" y="3111500"/>
                </a:lnTo>
                <a:lnTo>
                  <a:pt x="1043042" y="3098800"/>
                </a:lnTo>
                <a:lnTo>
                  <a:pt x="942150" y="3048000"/>
                </a:lnTo>
                <a:lnTo>
                  <a:pt x="917533" y="3035300"/>
                </a:lnTo>
                <a:lnTo>
                  <a:pt x="892845" y="3035300"/>
                </a:lnTo>
                <a:lnTo>
                  <a:pt x="868562" y="3022600"/>
                </a:lnTo>
                <a:lnTo>
                  <a:pt x="845164" y="2997200"/>
                </a:lnTo>
                <a:lnTo>
                  <a:pt x="757382" y="2959100"/>
                </a:lnTo>
                <a:lnTo>
                  <a:pt x="726870" y="2946400"/>
                </a:lnTo>
                <a:lnTo>
                  <a:pt x="711170" y="2946400"/>
                </a:lnTo>
                <a:lnTo>
                  <a:pt x="672950" y="2933700"/>
                </a:lnTo>
                <a:lnTo>
                  <a:pt x="635119" y="2908300"/>
                </a:lnTo>
                <a:lnTo>
                  <a:pt x="597541" y="2895600"/>
                </a:lnTo>
                <a:lnTo>
                  <a:pt x="560083" y="2870200"/>
                </a:lnTo>
                <a:lnTo>
                  <a:pt x="548134" y="2870200"/>
                </a:lnTo>
                <a:lnTo>
                  <a:pt x="535390" y="2857500"/>
                </a:lnTo>
                <a:lnTo>
                  <a:pt x="522113" y="2844800"/>
                </a:lnTo>
                <a:lnTo>
                  <a:pt x="508583" y="2844800"/>
                </a:lnTo>
                <a:lnTo>
                  <a:pt x="495078" y="2832100"/>
                </a:lnTo>
                <a:lnTo>
                  <a:pt x="481048" y="2832100"/>
                </a:lnTo>
                <a:lnTo>
                  <a:pt x="474466" y="2819400"/>
                </a:lnTo>
                <a:lnTo>
                  <a:pt x="439310" y="2819400"/>
                </a:lnTo>
                <a:lnTo>
                  <a:pt x="467338" y="2832100"/>
                </a:lnTo>
                <a:lnTo>
                  <a:pt x="515371" y="2857500"/>
                </a:lnTo>
                <a:lnTo>
                  <a:pt x="538234" y="2882900"/>
                </a:lnTo>
                <a:lnTo>
                  <a:pt x="544306" y="2882900"/>
                </a:lnTo>
                <a:lnTo>
                  <a:pt x="590073" y="2908300"/>
                </a:lnTo>
                <a:lnTo>
                  <a:pt x="636129" y="2921000"/>
                </a:lnTo>
                <a:lnTo>
                  <a:pt x="729461" y="2971800"/>
                </a:lnTo>
                <a:lnTo>
                  <a:pt x="745432" y="2971800"/>
                </a:lnTo>
                <a:lnTo>
                  <a:pt x="766241" y="2984500"/>
                </a:lnTo>
                <a:lnTo>
                  <a:pt x="786563" y="2984500"/>
                </a:lnTo>
                <a:lnTo>
                  <a:pt x="806400" y="2997200"/>
                </a:lnTo>
                <a:lnTo>
                  <a:pt x="825751" y="3009900"/>
                </a:lnTo>
                <a:lnTo>
                  <a:pt x="834616" y="3009900"/>
                </a:lnTo>
                <a:lnTo>
                  <a:pt x="843535" y="3022600"/>
                </a:lnTo>
                <a:lnTo>
                  <a:pt x="861638" y="3022600"/>
                </a:lnTo>
                <a:lnTo>
                  <a:pt x="945804" y="3073400"/>
                </a:lnTo>
                <a:lnTo>
                  <a:pt x="987942" y="3086100"/>
                </a:lnTo>
                <a:lnTo>
                  <a:pt x="1030203" y="3111500"/>
                </a:lnTo>
                <a:lnTo>
                  <a:pt x="1098278" y="3136900"/>
                </a:lnTo>
                <a:lnTo>
                  <a:pt x="1166672" y="3175000"/>
                </a:lnTo>
                <a:close/>
              </a:path>
              <a:path w="2086610" h="3378200">
                <a:moveTo>
                  <a:pt x="441094" y="2870200"/>
                </a:moveTo>
                <a:lnTo>
                  <a:pt x="457290" y="2870200"/>
                </a:lnTo>
                <a:lnTo>
                  <a:pt x="441978" y="2857500"/>
                </a:lnTo>
                <a:lnTo>
                  <a:pt x="411278" y="2844800"/>
                </a:lnTo>
                <a:lnTo>
                  <a:pt x="395360" y="2832100"/>
                </a:lnTo>
                <a:lnTo>
                  <a:pt x="379728" y="2819400"/>
                </a:lnTo>
                <a:lnTo>
                  <a:pt x="338130" y="2819400"/>
                </a:lnTo>
                <a:lnTo>
                  <a:pt x="365820" y="2832100"/>
                </a:lnTo>
                <a:lnTo>
                  <a:pt x="441094" y="2870200"/>
                </a:lnTo>
                <a:close/>
              </a:path>
              <a:path w="2086610" h="3378200">
                <a:moveTo>
                  <a:pt x="1068448" y="2844800"/>
                </a:moveTo>
                <a:lnTo>
                  <a:pt x="1099052" y="2844800"/>
                </a:lnTo>
                <a:lnTo>
                  <a:pt x="1086959" y="2832100"/>
                </a:lnTo>
                <a:lnTo>
                  <a:pt x="1047226" y="2832100"/>
                </a:lnTo>
                <a:lnTo>
                  <a:pt x="1068448" y="2844800"/>
                </a:lnTo>
                <a:close/>
              </a:path>
              <a:path w="2086610" h="3378200">
                <a:moveTo>
                  <a:pt x="891159" y="2857500"/>
                </a:moveTo>
                <a:lnTo>
                  <a:pt x="943967" y="2857500"/>
                </a:lnTo>
                <a:lnTo>
                  <a:pt x="925921" y="2844800"/>
                </a:lnTo>
                <a:lnTo>
                  <a:pt x="889728" y="2844800"/>
                </a:lnTo>
                <a:lnTo>
                  <a:pt x="871769" y="2832100"/>
                </a:lnTo>
                <a:lnTo>
                  <a:pt x="812429" y="2832100"/>
                </a:lnTo>
                <a:lnTo>
                  <a:pt x="876410" y="2844800"/>
                </a:lnTo>
                <a:lnTo>
                  <a:pt x="891159" y="2857500"/>
                </a:lnTo>
                <a:close/>
              </a:path>
              <a:path w="2086610" h="3378200">
                <a:moveTo>
                  <a:pt x="702589" y="2908300"/>
                </a:moveTo>
                <a:lnTo>
                  <a:pt x="743073" y="2908300"/>
                </a:lnTo>
                <a:lnTo>
                  <a:pt x="708635" y="2895600"/>
                </a:lnTo>
                <a:lnTo>
                  <a:pt x="639744" y="2857500"/>
                </a:lnTo>
                <a:lnTo>
                  <a:pt x="605328" y="2844800"/>
                </a:lnTo>
                <a:lnTo>
                  <a:pt x="594619" y="2832100"/>
                </a:lnTo>
                <a:lnTo>
                  <a:pt x="564762" y="2832100"/>
                </a:lnTo>
                <a:lnTo>
                  <a:pt x="576146" y="2844800"/>
                </a:lnTo>
                <a:lnTo>
                  <a:pt x="587616" y="2844800"/>
                </a:lnTo>
                <a:lnTo>
                  <a:pt x="647408" y="2882900"/>
                </a:lnTo>
                <a:lnTo>
                  <a:pt x="702589" y="2908300"/>
                </a:lnTo>
                <a:close/>
              </a:path>
              <a:path w="2086610" h="3378200">
                <a:moveTo>
                  <a:pt x="1151042" y="2870200"/>
                </a:moveTo>
                <a:lnTo>
                  <a:pt x="1176850" y="2870200"/>
                </a:lnTo>
                <a:lnTo>
                  <a:pt x="1158860" y="2857500"/>
                </a:lnTo>
                <a:lnTo>
                  <a:pt x="1141074" y="2857500"/>
                </a:lnTo>
                <a:lnTo>
                  <a:pt x="1123709" y="2844800"/>
                </a:lnTo>
                <a:lnTo>
                  <a:pt x="1084742" y="2844800"/>
                </a:lnTo>
                <a:lnTo>
                  <a:pt x="1100941" y="2857500"/>
                </a:lnTo>
                <a:lnTo>
                  <a:pt x="1151042" y="2870200"/>
                </a:lnTo>
                <a:close/>
              </a:path>
              <a:path w="2086610" h="3378200">
                <a:moveTo>
                  <a:pt x="972941" y="2882900"/>
                </a:moveTo>
                <a:lnTo>
                  <a:pt x="1024178" y="2882900"/>
                </a:lnTo>
                <a:lnTo>
                  <a:pt x="1012028" y="2870200"/>
                </a:lnTo>
                <a:lnTo>
                  <a:pt x="978099" y="2870200"/>
                </a:lnTo>
                <a:lnTo>
                  <a:pt x="961089" y="2857500"/>
                </a:lnTo>
                <a:lnTo>
                  <a:pt x="905891" y="2857500"/>
                </a:lnTo>
                <a:lnTo>
                  <a:pt x="954161" y="2870200"/>
                </a:lnTo>
                <a:lnTo>
                  <a:pt x="972941" y="2882900"/>
                </a:lnTo>
                <a:close/>
              </a:path>
              <a:path w="2086610" h="3378200">
                <a:moveTo>
                  <a:pt x="1186619" y="2882900"/>
                </a:moveTo>
                <a:lnTo>
                  <a:pt x="1213450" y="2882900"/>
                </a:lnTo>
                <a:lnTo>
                  <a:pt x="1194824" y="2870200"/>
                </a:lnTo>
                <a:lnTo>
                  <a:pt x="1168808" y="2870200"/>
                </a:lnTo>
                <a:lnTo>
                  <a:pt x="1186619" y="2882900"/>
                </a:lnTo>
                <a:close/>
              </a:path>
              <a:path w="2086610" h="3378200">
                <a:moveTo>
                  <a:pt x="529645" y="2921000"/>
                </a:moveTo>
                <a:lnTo>
                  <a:pt x="556651" y="2921000"/>
                </a:lnTo>
                <a:lnTo>
                  <a:pt x="542935" y="2908300"/>
                </a:lnTo>
                <a:lnTo>
                  <a:pt x="529649" y="2908300"/>
                </a:lnTo>
                <a:lnTo>
                  <a:pt x="515662" y="2895600"/>
                </a:lnTo>
                <a:lnTo>
                  <a:pt x="501425" y="2882900"/>
                </a:lnTo>
                <a:lnTo>
                  <a:pt x="487020" y="2882900"/>
                </a:lnTo>
                <a:lnTo>
                  <a:pt x="472533" y="2870200"/>
                </a:lnTo>
                <a:lnTo>
                  <a:pt x="451628" y="2870200"/>
                </a:lnTo>
                <a:lnTo>
                  <a:pt x="462261" y="2882900"/>
                </a:lnTo>
                <a:lnTo>
                  <a:pt x="483631" y="2895600"/>
                </a:lnTo>
                <a:lnTo>
                  <a:pt x="495697" y="2895600"/>
                </a:lnTo>
                <a:lnTo>
                  <a:pt x="512230" y="2908300"/>
                </a:lnTo>
                <a:lnTo>
                  <a:pt x="529645" y="2921000"/>
                </a:lnTo>
                <a:close/>
              </a:path>
              <a:path w="2086610" h="3378200">
                <a:moveTo>
                  <a:pt x="1213548" y="2895600"/>
                </a:moveTo>
                <a:lnTo>
                  <a:pt x="1250483" y="2895600"/>
                </a:lnTo>
                <a:lnTo>
                  <a:pt x="1231934" y="2882900"/>
                </a:lnTo>
                <a:lnTo>
                  <a:pt x="1204530" y="2882900"/>
                </a:lnTo>
                <a:lnTo>
                  <a:pt x="1213548" y="2895600"/>
                </a:lnTo>
                <a:close/>
              </a:path>
              <a:path w="2086610" h="3378200">
                <a:moveTo>
                  <a:pt x="1025594" y="2895600"/>
                </a:moveTo>
                <a:lnTo>
                  <a:pt x="1060830" y="2895600"/>
                </a:lnTo>
                <a:lnTo>
                  <a:pt x="1048506" y="2882900"/>
                </a:lnTo>
                <a:lnTo>
                  <a:pt x="1010249" y="2882900"/>
                </a:lnTo>
                <a:lnTo>
                  <a:pt x="1025594" y="2895600"/>
                </a:lnTo>
                <a:close/>
              </a:path>
              <a:path w="2086610" h="3378200">
                <a:moveTo>
                  <a:pt x="1247412" y="2908300"/>
                </a:moveTo>
                <a:lnTo>
                  <a:pt x="1291694" y="2908300"/>
                </a:lnTo>
                <a:lnTo>
                  <a:pt x="1284408" y="2895600"/>
                </a:lnTo>
                <a:lnTo>
                  <a:pt x="1240108" y="2895600"/>
                </a:lnTo>
                <a:lnTo>
                  <a:pt x="1247412" y="2908300"/>
                </a:lnTo>
                <a:close/>
              </a:path>
              <a:path w="2086610" h="3378200">
                <a:moveTo>
                  <a:pt x="1056603" y="2908300"/>
                </a:moveTo>
                <a:lnTo>
                  <a:pt x="1116886" y="2908300"/>
                </a:lnTo>
                <a:lnTo>
                  <a:pt x="1098341" y="2895600"/>
                </a:lnTo>
                <a:lnTo>
                  <a:pt x="1041069" y="2895600"/>
                </a:lnTo>
                <a:lnTo>
                  <a:pt x="1056603" y="2908300"/>
                </a:lnTo>
                <a:close/>
              </a:path>
              <a:path w="2086610" h="3378200">
                <a:moveTo>
                  <a:pt x="1419859" y="2921000"/>
                </a:moveTo>
                <a:lnTo>
                  <a:pt x="1466737" y="2921000"/>
                </a:lnTo>
                <a:lnTo>
                  <a:pt x="1455006" y="2908300"/>
                </a:lnTo>
                <a:lnTo>
                  <a:pt x="1417800" y="2908300"/>
                </a:lnTo>
                <a:lnTo>
                  <a:pt x="1419859" y="2921000"/>
                </a:lnTo>
                <a:close/>
              </a:path>
              <a:path w="2086610" h="3378200">
                <a:moveTo>
                  <a:pt x="1289280" y="2921000"/>
                </a:moveTo>
                <a:lnTo>
                  <a:pt x="1327233" y="2921000"/>
                </a:lnTo>
                <a:lnTo>
                  <a:pt x="1318025" y="2908300"/>
                </a:lnTo>
                <a:lnTo>
                  <a:pt x="1280470" y="2908300"/>
                </a:lnTo>
                <a:lnTo>
                  <a:pt x="1289280" y="2921000"/>
                </a:lnTo>
                <a:close/>
              </a:path>
              <a:path w="2086610" h="3378200">
                <a:moveTo>
                  <a:pt x="1169534" y="2933700"/>
                </a:moveTo>
                <a:lnTo>
                  <a:pt x="1184259" y="2933700"/>
                </a:lnTo>
                <a:lnTo>
                  <a:pt x="1168195" y="2921000"/>
                </a:lnTo>
                <a:lnTo>
                  <a:pt x="1152065" y="2921000"/>
                </a:lnTo>
                <a:lnTo>
                  <a:pt x="1135735" y="2908300"/>
                </a:lnTo>
                <a:lnTo>
                  <a:pt x="1085193" y="2908300"/>
                </a:lnTo>
                <a:lnTo>
                  <a:pt x="1111158" y="2921000"/>
                </a:lnTo>
                <a:lnTo>
                  <a:pt x="1169534" y="2933700"/>
                </a:lnTo>
                <a:close/>
              </a:path>
              <a:path w="2086610" h="3378200">
                <a:moveTo>
                  <a:pt x="881127" y="2997200"/>
                </a:moveTo>
                <a:lnTo>
                  <a:pt x="924640" y="2997200"/>
                </a:lnTo>
                <a:lnTo>
                  <a:pt x="910465" y="2984500"/>
                </a:lnTo>
                <a:lnTo>
                  <a:pt x="887966" y="2984500"/>
                </a:lnTo>
                <a:lnTo>
                  <a:pt x="884105" y="2971800"/>
                </a:lnTo>
                <a:lnTo>
                  <a:pt x="863468" y="2971800"/>
                </a:lnTo>
                <a:lnTo>
                  <a:pt x="856417" y="2959100"/>
                </a:lnTo>
                <a:lnTo>
                  <a:pt x="831741" y="2959100"/>
                </a:lnTo>
                <a:lnTo>
                  <a:pt x="807629" y="2946400"/>
                </a:lnTo>
                <a:lnTo>
                  <a:pt x="784080" y="2933700"/>
                </a:lnTo>
                <a:lnTo>
                  <a:pt x="761094" y="2921000"/>
                </a:lnTo>
                <a:lnTo>
                  <a:pt x="755293" y="2921000"/>
                </a:lnTo>
                <a:lnTo>
                  <a:pt x="749183" y="2908300"/>
                </a:lnTo>
                <a:lnTo>
                  <a:pt x="720050" y="2908300"/>
                </a:lnTo>
                <a:lnTo>
                  <a:pt x="737195" y="2921000"/>
                </a:lnTo>
                <a:lnTo>
                  <a:pt x="747576" y="2933700"/>
                </a:lnTo>
                <a:lnTo>
                  <a:pt x="768583" y="2933700"/>
                </a:lnTo>
                <a:lnTo>
                  <a:pt x="779269" y="2946400"/>
                </a:lnTo>
                <a:lnTo>
                  <a:pt x="881127" y="2997200"/>
                </a:lnTo>
                <a:close/>
              </a:path>
              <a:path w="2086610" h="3378200">
                <a:moveTo>
                  <a:pt x="1467435" y="2933700"/>
                </a:moveTo>
                <a:lnTo>
                  <a:pt x="1494873" y="2933700"/>
                </a:lnTo>
                <a:lnTo>
                  <a:pt x="1478435" y="2921000"/>
                </a:lnTo>
                <a:lnTo>
                  <a:pt x="1453372" y="2921000"/>
                </a:lnTo>
                <a:lnTo>
                  <a:pt x="1467435" y="2933700"/>
                </a:lnTo>
                <a:close/>
              </a:path>
              <a:path w="2086610" h="3378200">
                <a:moveTo>
                  <a:pt x="1327155" y="2933700"/>
                </a:moveTo>
                <a:lnTo>
                  <a:pt x="1373995" y="2933700"/>
                </a:lnTo>
                <a:lnTo>
                  <a:pt x="1353752" y="2921000"/>
                </a:lnTo>
                <a:lnTo>
                  <a:pt x="1312518" y="2921000"/>
                </a:lnTo>
                <a:lnTo>
                  <a:pt x="1327155" y="2933700"/>
                </a:lnTo>
                <a:close/>
              </a:path>
              <a:path w="2086610" h="3378200">
                <a:moveTo>
                  <a:pt x="565072" y="2933700"/>
                </a:moveTo>
                <a:lnTo>
                  <a:pt x="585374" y="2933700"/>
                </a:lnTo>
                <a:lnTo>
                  <a:pt x="570798" y="2921000"/>
                </a:lnTo>
                <a:lnTo>
                  <a:pt x="547429" y="2921000"/>
                </a:lnTo>
                <a:lnTo>
                  <a:pt x="565072" y="2933700"/>
                </a:lnTo>
                <a:close/>
              </a:path>
              <a:path w="2086610" h="3378200">
                <a:moveTo>
                  <a:pt x="1494751" y="2946400"/>
                </a:moveTo>
                <a:lnTo>
                  <a:pt x="1527807" y="2946400"/>
                </a:lnTo>
                <a:lnTo>
                  <a:pt x="1511300" y="2933700"/>
                </a:lnTo>
                <a:lnTo>
                  <a:pt x="1481452" y="2933700"/>
                </a:lnTo>
                <a:lnTo>
                  <a:pt x="1494751" y="2946400"/>
                </a:lnTo>
                <a:close/>
              </a:path>
              <a:path w="2086610" h="3378200">
                <a:moveTo>
                  <a:pt x="1362546" y="2946400"/>
                </a:moveTo>
                <a:lnTo>
                  <a:pt x="1414126" y="2946400"/>
                </a:lnTo>
                <a:lnTo>
                  <a:pt x="1394224" y="2933700"/>
                </a:lnTo>
                <a:lnTo>
                  <a:pt x="1343358" y="2933700"/>
                </a:lnTo>
                <a:lnTo>
                  <a:pt x="1362546" y="2946400"/>
                </a:lnTo>
                <a:close/>
              </a:path>
              <a:path w="2086610" h="3378200">
                <a:moveTo>
                  <a:pt x="1180455" y="2946400"/>
                </a:moveTo>
                <a:lnTo>
                  <a:pt x="1232939" y="2946400"/>
                </a:lnTo>
                <a:lnTo>
                  <a:pt x="1216639" y="2933700"/>
                </a:lnTo>
                <a:lnTo>
                  <a:pt x="1175041" y="2933700"/>
                </a:lnTo>
                <a:lnTo>
                  <a:pt x="1180455" y="2946400"/>
                </a:lnTo>
                <a:close/>
              </a:path>
              <a:path w="2086610" h="3378200">
                <a:moveTo>
                  <a:pt x="791373" y="3035300"/>
                </a:moveTo>
                <a:lnTo>
                  <a:pt x="814189" y="3035300"/>
                </a:lnTo>
                <a:lnTo>
                  <a:pt x="772223" y="3009900"/>
                </a:lnTo>
                <a:lnTo>
                  <a:pt x="604361" y="2933700"/>
                </a:lnTo>
                <a:lnTo>
                  <a:pt x="573218" y="2933700"/>
                </a:lnTo>
                <a:lnTo>
                  <a:pt x="595473" y="2946400"/>
                </a:lnTo>
                <a:lnTo>
                  <a:pt x="612782" y="2946400"/>
                </a:lnTo>
                <a:lnTo>
                  <a:pt x="646667" y="2971800"/>
                </a:lnTo>
                <a:lnTo>
                  <a:pt x="719063" y="2997200"/>
                </a:lnTo>
                <a:lnTo>
                  <a:pt x="791373" y="3035300"/>
                </a:lnTo>
                <a:close/>
              </a:path>
              <a:path w="2086610" h="3378200">
                <a:moveTo>
                  <a:pt x="1642051" y="3009900"/>
                </a:moveTo>
                <a:lnTo>
                  <a:pt x="1676584" y="3009900"/>
                </a:lnTo>
                <a:lnTo>
                  <a:pt x="1669357" y="2997200"/>
                </a:lnTo>
                <a:lnTo>
                  <a:pt x="1648354" y="2997200"/>
                </a:lnTo>
                <a:lnTo>
                  <a:pt x="1544485" y="2946400"/>
                </a:lnTo>
                <a:lnTo>
                  <a:pt x="1508033" y="2946400"/>
                </a:lnTo>
                <a:lnTo>
                  <a:pt x="1521394" y="2959100"/>
                </a:lnTo>
                <a:lnTo>
                  <a:pt x="1534933" y="2959100"/>
                </a:lnTo>
                <a:lnTo>
                  <a:pt x="1642051" y="3009900"/>
                </a:lnTo>
                <a:close/>
              </a:path>
              <a:path w="2086610" h="3378200">
                <a:moveTo>
                  <a:pt x="1420390" y="2959100"/>
                </a:moveTo>
                <a:lnTo>
                  <a:pt x="1440035" y="2959100"/>
                </a:lnTo>
                <a:lnTo>
                  <a:pt x="1433468" y="2946400"/>
                </a:lnTo>
                <a:lnTo>
                  <a:pt x="1401442" y="2946400"/>
                </a:lnTo>
                <a:lnTo>
                  <a:pt x="1420390" y="2959100"/>
                </a:lnTo>
                <a:close/>
              </a:path>
              <a:path w="2086610" h="3378200">
                <a:moveTo>
                  <a:pt x="1221178" y="2959100"/>
                </a:moveTo>
                <a:lnTo>
                  <a:pt x="1265630" y="2959100"/>
                </a:lnTo>
                <a:lnTo>
                  <a:pt x="1249276" y="2946400"/>
                </a:lnTo>
                <a:lnTo>
                  <a:pt x="1203277" y="2946400"/>
                </a:lnTo>
                <a:lnTo>
                  <a:pt x="1221178" y="2959100"/>
                </a:lnTo>
                <a:close/>
              </a:path>
              <a:path w="2086610" h="3378200">
                <a:moveTo>
                  <a:pt x="1441042" y="2971800"/>
                </a:moveTo>
                <a:lnTo>
                  <a:pt x="1481688" y="2971800"/>
                </a:lnTo>
                <a:lnTo>
                  <a:pt x="1453106" y="2959100"/>
                </a:lnTo>
                <a:lnTo>
                  <a:pt x="1430135" y="2959100"/>
                </a:lnTo>
                <a:lnTo>
                  <a:pt x="1441042" y="2971800"/>
                </a:lnTo>
                <a:close/>
              </a:path>
              <a:path w="2086610" h="3378200">
                <a:moveTo>
                  <a:pt x="1363227" y="2997200"/>
                </a:moveTo>
                <a:lnTo>
                  <a:pt x="1416101" y="2997200"/>
                </a:lnTo>
                <a:lnTo>
                  <a:pt x="1392282" y="2984500"/>
                </a:lnTo>
                <a:lnTo>
                  <a:pt x="1368383" y="2984500"/>
                </a:lnTo>
                <a:lnTo>
                  <a:pt x="1344596" y="2971800"/>
                </a:lnTo>
                <a:lnTo>
                  <a:pt x="1324970" y="2971800"/>
                </a:lnTo>
                <a:lnTo>
                  <a:pt x="1285343" y="2959100"/>
                </a:lnTo>
                <a:lnTo>
                  <a:pt x="1257277" y="2959100"/>
                </a:lnTo>
                <a:lnTo>
                  <a:pt x="1363227" y="2997200"/>
                </a:lnTo>
                <a:close/>
              </a:path>
              <a:path w="2086610" h="3378200">
                <a:moveTo>
                  <a:pt x="1512214" y="2997200"/>
                </a:moveTo>
                <a:lnTo>
                  <a:pt x="1555245" y="2997200"/>
                </a:lnTo>
                <a:lnTo>
                  <a:pt x="1532827" y="2984500"/>
                </a:lnTo>
                <a:lnTo>
                  <a:pt x="1510880" y="2971800"/>
                </a:lnTo>
                <a:lnTo>
                  <a:pt x="1472093" y="2971800"/>
                </a:lnTo>
                <a:lnTo>
                  <a:pt x="1512214" y="2997200"/>
                </a:lnTo>
                <a:close/>
              </a:path>
              <a:path w="2086610" h="3378200">
                <a:moveTo>
                  <a:pt x="1551987" y="3009900"/>
                </a:moveTo>
                <a:lnTo>
                  <a:pt x="1600596" y="3009900"/>
                </a:lnTo>
                <a:lnTo>
                  <a:pt x="1577910" y="2997200"/>
                </a:lnTo>
                <a:lnTo>
                  <a:pt x="1532271" y="2997200"/>
                </a:lnTo>
                <a:lnTo>
                  <a:pt x="1551987" y="3009900"/>
                </a:lnTo>
                <a:close/>
              </a:path>
              <a:path w="2086610" h="3378200">
                <a:moveTo>
                  <a:pt x="1420673" y="3009900"/>
                </a:moveTo>
                <a:lnTo>
                  <a:pt x="1469627" y="3009900"/>
                </a:lnTo>
                <a:lnTo>
                  <a:pt x="1446222" y="2997200"/>
                </a:lnTo>
                <a:lnTo>
                  <a:pt x="1398580" y="2997200"/>
                </a:lnTo>
                <a:lnTo>
                  <a:pt x="1420673" y="3009900"/>
                </a:lnTo>
                <a:close/>
              </a:path>
              <a:path w="2086610" h="3378200">
                <a:moveTo>
                  <a:pt x="1163153" y="3124200"/>
                </a:moveTo>
                <a:lnTo>
                  <a:pt x="1192212" y="3124200"/>
                </a:lnTo>
                <a:lnTo>
                  <a:pt x="1183649" y="3111500"/>
                </a:lnTo>
                <a:lnTo>
                  <a:pt x="1137423" y="3098800"/>
                </a:lnTo>
                <a:lnTo>
                  <a:pt x="1044935" y="3048000"/>
                </a:lnTo>
                <a:lnTo>
                  <a:pt x="998673" y="3035300"/>
                </a:lnTo>
                <a:lnTo>
                  <a:pt x="952398" y="3009900"/>
                </a:lnTo>
                <a:lnTo>
                  <a:pt x="938618" y="2997200"/>
                </a:lnTo>
                <a:lnTo>
                  <a:pt x="903170" y="2997200"/>
                </a:lnTo>
                <a:lnTo>
                  <a:pt x="912115" y="3009900"/>
                </a:lnTo>
                <a:lnTo>
                  <a:pt x="937973" y="3009900"/>
                </a:lnTo>
                <a:lnTo>
                  <a:pt x="1028110" y="3060700"/>
                </a:lnTo>
                <a:lnTo>
                  <a:pt x="1073146" y="3073400"/>
                </a:lnTo>
                <a:lnTo>
                  <a:pt x="1163153" y="3124200"/>
                </a:lnTo>
                <a:close/>
              </a:path>
              <a:path w="2086610" h="3378200">
                <a:moveTo>
                  <a:pt x="1734513" y="3048000"/>
                </a:moveTo>
                <a:lnTo>
                  <a:pt x="1753979" y="3048000"/>
                </a:lnTo>
                <a:lnTo>
                  <a:pt x="1728209" y="3035300"/>
                </a:lnTo>
                <a:lnTo>
                  <a:pt x="1721953" y="3022600"/>
                </a:lnTo>
                <a:lnTo>
                  <a:pt x="1710305" y="3022600"/>
                </a:lnTo>
                <a:lnTo>
                  <a:pt x="1702425" y="3009900"/>
                </a:lnTo>
                <a:lnTo>
                  <a:pt x="1670358" y="3009900"/>
                </a:lnTo>
                <a:lnTo>
                  <a:pt x="1689126" y="3022600"/>
                </a:lnTo>
                <a:lnTo>
                  <a:pt x="1703276" y="3035300"/>
                </a:lnTo>
                <a:lnTo>
                  <a:pt x="1717006" y="3035300"/>
                </a:lnTo>
                <a:lnTo>
                  <a:pt x="1734513" y="3048000"/>
                </a:lnTo>
                <a:close/>
              </a:path>
              <a:path w="2086610" h="3378200">
                <a:moveTo>
                  <a:pt x="1582865" y="3022600"/>
                </a:moveTo>
                <a:lnTo>
                  <a:pt x="1637681" y="3022600"/>
                </a:lnTo>
                <a:lnTo>
                  <a:pt x="1619189" y="3009900"/>
                </a:lnTo>
                <a:lnTo>
                  <a:pt x="1565019" y="3009900"/>
                </a:lnTo>
                <a:lnTo>
                  <a:pt x="1582865" y="3022600"/>
                </a:lnTo>
                <a:close/>
              </a:path>
              <a:path w="2086610" h="3378200">
                <a:moveTo>
                  <a:pt x="1465061" y="3022600"/>
                </a:moveTo>
                <a:lnTo>
                  <a:pt x="1515493" y="3022600"/>
                </a:lnTo>
                <a:lnTo>
                  <a:pt x="1492647" y="3009900"/>
                </a:lnTo>
                <a:lnTo>
                  <a:pt x="1442805" y="3009900"/>
                </a:lnTo>
                <a:lnTo>
                  <a:pt x="1465061" y="3022600"/>
                </a:lnTo>
                <a:close/>
              </a:path>
              <a:path w="2086610" h="3378200">
                <a:moveTo>
                  <a:pt x="1636250" y="3035300"/>
                </a:moveTo>
                <a:lnTo>
                  <a:pt x="1674070" y="3035300"/>
                </a:lnTo>
                <a:lnTo>
                  <a:pt x="1655999" y="3022600"/>
                </a:lnTo>
                <a:lnTo>
                  <a:pt x="1618513" y="3022600"/>
                </a:lnTo>
                <a:lnTo>
                  <a:pt x="1636250" y="3035300"/>
                </a:lnTo>
                <a:close/>
              </a:path>
              <a:path w="2086610" h="3378200">
                <a:moveTo>
                  <a:pt x="1602128" y="3060700"/>
                </a:moveTo>
                <a:lnTo>
                  <a:pt x="1665988" y="3060700"/>
                </a:lnTo>
                <a:lnTo>
                  <a:pt x="1634085" y="3048000"/>
                </a:lnTo>
                <a:lnTo>
                  <a:pt x="1602181" y="3048000"/>
                </a:lnTo>
                <a:lnTo>
                  <a:pt x="1538375" y="3022600"/>
                </a:lnTo>
                <a:lnTo>
                  <a:pt x="1500620" y="3022600"/>
                </a:lnTo>
                <a:lnTo>
                  <a:pt x="1513669" y="3035300"/>
                </a:lnTo>
                <a:lnTo>
                  <a:pt x="1539844" y="3035300"/>
                </a:lnTo>
                <a:lnTo>
                  <a:pt x="1602128" y="3060700"/>
                </a:lnTo>
                <a:close/>
              </a:path>
              <a:path w="2086610" h="3378200">
                <a:moveTo>
                  <a:pt x="1663286" y="3048000"/>
                </a:moveTo>
                <a:lnTo>
                  <a:pt x="1701947" y="3048000"/>
                </a:lnTo>
                <a:lnTo>
                  <a:pt x="1688243" y="3035300"/>
                </a:lnTo>
                <a:lnTo>
                  <a:pt x="1649806" y="3035300"/>
                </a:lnTo>
                <a:lnTo>
                  <a:pt x="1663286" y="3048000"/>
                </a:lnTo>
                <a:close/>
              </a:path>
              <a:path w="2086610" h="3378200">
                <a:moveTo>
                  <a:pt x="1143951" y="3200400"/>
                </a:moveTo>
                <a:lnTo>
                  <a:pt x="1172558" y="3200400"/>
                </a:lnTo>
                <a:lnTo>
                  <a:pt x="1155898" y="3187700"/>
                </a:lnTo>
                <a:lnTo>
                  <a:pt x="1139549" y="3187700"/>
                </a:lnTo>
                <a:lnTo>
                  <a:pt x="1123284" y="3175000"/>
                </a:lnTo>
                <a:lnTo>
                  <a:pt x="1076775" y="3149600"/>
                </a:lnTo>
                <a:lnTo>
                  <a:pt x="1030314" y="3136900"/>
                </a:lnTo>
                <a:lnTo>
                  <a:pt x="983498" y="3111500"/>
                </a:lnTo>
                <a:lnTo>
                  <a:pt x="935924" y="3098800"/>
                </a:lnTo>
                <a:lnTo>
                  <a:pt x="852711" y="3060700"/>
                </a:lnTo>
                <a:lnTo>
                  <a:pt x="826331" y="3035300"/>
                </a:lnTo>
                <a:lnTo>
                  <a:pt x="797688" y="3035300"/>
                </a:lnTo>
                <a:lnTo>
                  <a:pt x="803734" y="3048000"/>
                </a:lnTo>
                <a:lnTo>
                  <a:pt x="809509" y="3048000"/>
                </a:lnTo>
                <a:lnTo>
                  <a:pt x="821773" y="3060700"/>
                </a:lnTo>
                <a:lnTo>
                  <a:pt x="834558" y="3060700"/>
                </a:lnTo>
                <a:lnTo>
                  <a:pt x="847619" y="3073400"/>
                </a:lnTo>
                <a:lnTo>
                  <a:pt x="860709" y="3073400"/>
                </a:lnTo>
                <a:lnTo>
                  <a:pt x="879967" y="3086100"/>
                </a:lnTo>
                <a:lnTo>
                  <a:pt x="899308" y="3086100"/>
                </a:lnTo>
                <a:lnTo>
                  <a:pt x="938051" y="3111500"/>
                </a:lnTo>
                <a:lnTo>
                  <a:pt x="947280" y="3111500"/>
                </a:lnTo>
                <a:lnTo>
                  <a:pt x="956686" y="3124200"/>
                </a:lnTo>
                <a:lnTo>
                  <a:pt x="988858" y="3124200"/>
                </a:lnTo>
                <a:lnTo>
                  <a:pt x="994936" y="3136900"/>
                </a:lnTo>
                <a:lnTo>
                  <a:pt x="1131559" y="3187700"/>
                </a:lnTo>
                <a:lnTo>
                  <a:pt x="1143951" y="3200400"/>
                </a:lnTo>
                <a:close/>
              </a:path>
              <a:path w="2086610" h="3378200">
                <a:moveTo>
                  <a:pt x="1705381" y="3060700"/>
                </a:moveTo>
                <a:lnTo>
                  <a:pt x="1779835" y="3060700"/>
                </a:lnTo>
                <a:lnTo>
                  <a:pt x="1766879" y="3048000"/>
                </a:lnTo>
                <a:lnTo>
                  <a:pt x="1690815" y="3048000"/>
                </a:lnTo>
                <a:lnTo>
                  <a:pt x="1705381" y="3060700"/>
                </a:lnTo>
                <a:close/>
              </a:path>
              <a:path w="2086610" h="3378200">
                <a:moveTo>
                  <a:pt x="1734036" y="3073400"/>
                </a:moveTo>
                <a:lnTo>
                  <a:pt x="1800021" y="3073400"/>
                </a:lnTo>
                <a:lnTo>
                  <a:pt x="1790141" y="3060700"/>
                </a:lnTo>
                <a:lnTo>
                  <a:pt x="1719673" y="3060700"/>
                </a:lnTo>
                <a:lnTo>
                  <a:pt x="1734036" y="3073400"/>
                </a:lnTo>
                <a:close/>
              </a:path>
              <a:path w="2086610" h="3378200">
                <a:moveTo>
                  <a:pt x="1683241" y="3086100"/>
                </a:moveTo>
                <a:lnTo>
                  <a:pt x="1741589" y="3086100"/>
                </a:lnTo>
                <a:lnTo>
                  <a:pt x="1732717" y="3073400"/>
                </a:lnTo>
                <a:lnTo>
                  <a:pt x="1685696" y="3073400"/>
                </a:lnTo>
                <a:lnTo>
                  <a:pt x="1675829" y="3060700"/>
                </a:lnTo>
                <a:lnTo>
                  <a:pt x="1633200" y="3060700"/>
                </a:lnTo>
                <a:lnTo>
                  <a:pt x="1664325" y="3073400"/>
                </a:lnTo>
                <a:lnTo>
                  <a:pt x="1683241" y="3086100"/>
                </a:lnTo>
                <a:close/>
              </a:path>
              <a:path w="2086610" h="3378200">
                <a:moveTo>
                  <a:pt x="1764792" y="3086100"/>
                </a:moveTo>
                <a:lnTo>
                  <a:pt x="1818505" y="3086100"/>
                </a:lnTo>
                <a:lnTo>
                  <a:pt x="1809476" y="3073400"/>
                </a:lnTo>
                <a:lnTo>
                  <a:pt x="1761002" y="3073400"/>
                </a:lnTo>
                <a:lnTo>
                  <a:pt x="1764792" y="3086100"/>
                </a:lnTo>
                <a:close/>
              </a:path>
              <a:path w="2086610" h="3378200">
                <a:moveTo>
                  <a:pt x="1740004" y="3098800"/>
                </a:moveTo>
                <a:lnTo>
                  <a:pt x="1820477" y="3098800"/>
                </a:lnTo>
                <a:lnTo>
                  <a:pt x="1821682" y="3086100"/>
                </a:lnTo>
                <a:lnTo>
                  <a:pt x="1721131" y="3086100"/>
                </a:lnTo>
                <a:lnTo>
                  <a:pt x="1740004" y="3098800"/>
                </a:lnTo>
                <a:close/>
              </a:path>
              <a:path w="2086610" h="3378200">
                <a:moveTo>
                  <a:pt x="1187902" y="3136900"/>
                </a:moveTo>
                <a:lnTo>
                  <a:pt x="1216557" y="3136900"/>
                </a:lnTo>
                <a:lnTo>
                  <a:pt x="1208666" y="3124200"/>
                </a:lnTo>
                <a:lnTo>
                  <a:pt x="1179767" y="3124200"/>
                </a:lnTo>
                <a:lnTo>
                  <a:pt x="1187902" y="3136900"/>
                </a:lnTo>
                <a:close/>
              </a:path>
              <a:path w="2086610" h="3378200">
                <a:moveTo>
                  <a:pt x="1204787" y="3149600"/>
                </a:moveTo>
                <a:lnTo>
                  <a:pt x="1241589" y="3149600"/>
                </a:lnTo>
                <a:lnTo>
                  <a:pt x="1228932" y="3136900"/>
                </a:lnTo>
                <a:lnTo>
                  <a:pt x="1195946" y="3136900"/>
                </a:lnTo>
                <a:lnTo>
                  <a:pt x="1204787" y="3149600"/>
                </a:lnTo>
                <a:close/>
              </a:path>
              <a:path w="2086610" h="3378200">
                <a:moveTo>
                  <a:pt x="1349246" y="3213100"/>
                </a:moveTo>
                <a:lnTo>
                  <a:pt x="1372134" y="3213100"/>
                </a:lnTo>
                <a:lnTo>
                  <a:pt x="1361484" y="3200400"/>
                </a:lnTo>
                <a:lnTo>
                  <a:pt x="1351286" y="3200400"/>
                </a:lnTo>
                <a:lnTo>
                  <a:pt x="1333796" y="3187700"/>
                </a:lnTo>
                <a:lnTo>
                  <a:pt x="1315952" y="3175000"/>
                </a:lnTo>
                <a:lnTo>
                  <a:pt x="1297755" y="3175000"/>
                </a:lnTo>
                <a:lnTo>
                  <a:pt x="1279204" y="3162300"/>
                </a:lnTo>
                <a:lnTo>
                  <a:pt x="1266830" y="3149600"/>
                </a:lnTo>
                <a:lnTo>
                  <a:pt x="1232954" y="3149600"/>
                </a:lnTo>
                <a:lnTo>
                  <a:pt x="1256367" y="3162300"/>
                </a:lnTo>
                <a:lnTo>
                  <a:pt x="1278957" y="3175000"/>
                </a:lnTo>
                <a:lnTo>
                  <a:pt x="1300946" y="3187700"/>
                </a:lnTo>
                <a:lnTo>
                  <a:pt x="1322554" y="3200400"/>
                </a:lnTo>
                <a:lnTo>
                  <a:pt x="1349246" y="3213100"/>
                </a:lnTo>
                <a:close/>
              </a:path>
              <a:path w="2086610" h="3378200">
                <a:moveTo>
                  <a:pt x="1258121" y="3213100"/>
                </a:moveTo>
                <a:lnTo>
                  <a:pt x="1289806" y="3213100"/>
                </a:lnTo>
                <a:lnTo>
                  <a:pt x="1279416" y="3200400"/>
                </a:lnTo>
                <a:lnTo>
                  <a:pt x="1258863" y="3200400"/>
                </a:lnTo>
                <a:lnTo>
                  <a:pt x="1221352" y="3175000"/>
                </a:lnTo>
                <a:lnTo>
                  <a:pt x="1186962" y="3175000"/>
                </a:lnTo>
                <a:lnTo>
                  <a:pt x="1197348" y="3187700"/>
                </a:lnTo>
                <a:lnTo>
                  <a:pt x="1220425" y="3187700"/>
                </a:lnTo>
                <a:lnTo>
                  <a:pt x="1245561" y="3200400"/>
                </a:lnTo>
                <a:lnTo>
                  <a:pt x="1258121" y="3213100"/>
                </a:lnTo>
                <a:close/>
              </a:path>
              <a:path w="2086610" h="3378200">
                <a:moveTo>
                  <a:pt x="1169142" y="3213100"/>
                </a:moveTo>
                <a:lnTo>
                  <a:pt x="1204671" y="3213100"/>
                </a:lnTo>
                <a:lnTo>
                  <a:pt x="1197349" y="3200400"/>
                </a:lnTo>
                <a:lnTo>
                  <a:pt x="1156420" y="3200400"/>
                </a:lnTo>
                <a:lnTo>
                  <a:pt x="1169142" y="3213100"/>
                </a:lnTo>
                <a:close/>
              </a:path>
              <a:path w="2086610" h="3378200">
                <a:moveTo>
                  <a:pt x="1568127" y="3352800"/>
                </a:moveTo>
                <a:lnTo>
                  <a:pt x="1627936" y="3352800"/>
                </a:lnTo>
                <a:lnTo>
                  <a:pt x="1592248" y="3327400"/>
                </a:lnTo>
                <a:lnTo>
                  <a:pt x="1574638" y="3327400"/>
                </a:lnTo>
                <a:lnTo>
                  <a:pt x="1557633" y="3314700"/>
                </a:lnTo>
                <a:lnTo>
                  <a:pt x="1536763" y="3302000"/>
                </a:lnTo>
                <a:lnTo>
                  <a:pt x="1493703" y="3276600"/>
                </a:lnTo>
                <a:lnTo>
                  <a:pt x="1473137" y="3263900"/>
                </a:lnTo>
                <a:lnTo>
                  <a:pt x="1393824" y="3225800"/>
                </a:lnTo>
                <a:lnTo>
                  <a:pt x="1382995" y="3213100"/>
                </a:lnTo>
                <a:lnTo>
                  <a:pt x="1362697" y="3213100"/>
                </a:lnTo>
                <a:lnTo>
                  <a:pt x="1376345" y="3225800"/>
                </a:lnTo>
                <a:lnTo>
                  <a:pt x="1393146" y="3238500"/>
                </a:lnTo>
                <a:lnTo>
                  <a:pt x="1409911" y="3238500"/>
                </a:lnTo>
                <a:lnTo>
                  <a:pt x="1443361" y="3263900"/>
                </a:lnTo>
                <a:lnTo>
                  <a:pt x="1455464" y="3263900"/>
                </a:lnTo>
                <a:lnTo>
                  <a:pt x="1460539" y="3275976"/>
                </a:lnTo>
                <a:lnTo>
                  <a:pt x="1462357" y="3276600"/>
                </a:lnTo>
                <a:lnTo>
                  <a:pt x="1480210" y="3276600"/>
                </a:lnTo>
                <a:lnTo>
                  <a:pt x="1487020" y="3289300"/>
                </a:lnTo>
                <a:lnTo>
                  <a:pt x="1505147" y="3289300"/>
                </a:lnTo>
                <a:lnTo>
                  <a:pt x="1514200" y="3302000"/>
                </a:lnTo>
                <a:lnTo>
                  <a:pt x="1526098" y="3302000"/>
                </a:lnTo>
                <a:lnTo>
                  <a:pt x="1528779" y="3314700"/>
                </a:lnTo>
                <a:lnTo>
                  <a:pt x="1508684" y="3314700"/>
                </a:lnTo>
                <a:lnTo>
                  <a:pt x="1542674" y="3340100"/>
                </a:lnTo>
                <a:lnTo>
                  <a:pt x="1559683" y="3340100"/>
                </a:lnTo>
                <a:lnTo>
                  <a:pt x="1568127" y="3352800"/>
                </a:lnTo>
                <a:close/>
              </a:path>
              <a:path w="2086610" h="3378200">
                <a:moveTo>
                  <a:pt x="1296258" y="3225800"/>
                </a:moveTo>
                <a:lnTo>
                  <a:pt x="1325918" y="3225800"/>
                </a:lnTo>
                <a:lnTo>
                  <a:pt x="1313200" y="3213100"/>
                </a:lnTo>
                <a:lnTo>
                  <a:pt x="1283419" y="3213100"/>
                </a:lnTo>
                <a:lnTo>
                  <a:pt x="1296258" y="3225800"/>
                </a:lnTo>
                <a:close/>
              </a:path>
              <a:path w="2086610" h="3378200">
                <a:moveTo>
                  <a:pt x="1270000" y="3251200"/>
                </a:moveTo>
                <a:lnTo>
                  <a:pt x="1300815" y="3251200"/>
                </a:lnTo>
                <a:lnTo>
                  <a:pt x="1290225" y="3238500"/>
                </a:lnTo>
                <a:lnTo>
                  <a:pt x="1267912" y="3238500"/>
                </a:lnTo>
                <a:lnTo>
                  <a:pt x="1253852" y="3225800"/>
                </a:lnTo>
                <a:lnTo>
                  <a:pt x="1211724" y="3213100"/>
                </a:lnTo>
                <a:lnTo>
                  <a:pt x="1195150" y="3213100"/>
                </a:lnTo>
                <a:lnTo>
                  <a:pt x="1201406" y="3225800"/>
                </a:lnTo>
                <a:lnTo>
                  <a:pt x="1223173" y="3225800"/>
                </a:lnTo>
                <a:lnTo>
                  <a:pt x="1270000" y="3251200"/>
                </a:lnTo>
                <a:close/>
              </a:path>
              <a:path w="2086610" h="3378200">
                <a:moveTo>
                  <a:pt x="1410578" y="3276600"/>
                </a:moveTo>
                <a:lnTo>
                  <a:pt x="1460801" y="3276600"/>
                </a:lnTo>
                <a:lnTo>
                  <a:pt x="1460539" y="3275976"/>
                </a:lnTo>
                <a:lnTo>
                  <a:pt x="1388065" y="3251200"/>
                </a:lnTo>
                <a:lnTo>
                  <a:pt x="1350860" y="3225800"/>
                </a:lnTo>
                <a:lnTo>
                  <a:pt x="1320435" y="3225800"/>
                </a:lnTo>
                <a:lnTo>
                  <a:pt x="1328277" y="3238500"/>
                </a:lnTo>
                <a:lnTo>
                  <a:pt x="1369504" y="3251200"/>
                </a:lnTo>
                <a:lnTo>
                  <a:pt x="1410578" y="3276600"/>
                </a:lnTo>
                <a:close/>
              </a:path>
              <a:path w="2086610" h="3378200">
                <a:moveTo>
                  <a:pt x="1423595" y="3314700"/>
                </a:moveTo>
                <a:lnTo>
                  <a:pt x="1443439" y="3314700"/>
                </a:lnTo>
                <a:lnTo>
                  <a:pt x="1331526" y="3263900"/>
                </a:lnTo>
                <a:lnTo>
                  <a:pt x="1321465" y="3251200"/>
                </a:lnTo>
                <a:lnTo>
                  <a:pt x="1285817" y="3251200"/>
                </a:lnTo>
                <a:lnTo>
                  <a:pt x="1314051" y="3263900"/>
                </a:lnTo>
                <a:lnTo>
                  <a:pt x="1395796" y="3302000"/>
                </a:lnTo>
                <a:lnTo>
                  <a:pt x="1405121" y="3302000"/>
                </a:lnTo>
                <a:lnTo>
                  <a:pt x="1423595" y="3314700"/>
                </a:lnTo>
                <a:close/>
              </a:path>
              <a:path w="2086610" h="3378200">
                <a:moveTo>
                  <a:pt x="1491893" y="3314700"/>
                </a:moveTo>
                <a:lnTo>
                  <a:pt x="1517529" y="3314700"/>
                </a:lnTo>
                <a:lnTo>
                  <a:pt x="1511238" y="3302000"/>
                </a:lnTo>
                <a:lnTo>
                  <a:pt x="1498931" y="3302000"/>
                </a:lnTo>
                <a:lnTo>
                  <a:pt x="1462357" y="3276600"/>
                </a:lnTo>
                <a:lnTo>
                  <a:pt x="1460539" y="3275976"/>
                </a:lnTo>
                <a:lnTo>
                  <a:pt x="1460801" y="3276600"/>
                </a:lnTo>
                <a:lnTo>
                  <a:pt x="1410578" y="3276600"/>
                </a:lnTo>
                <a:lnTo>
                  <a:pt x="1451406" y="3289300"/>
                </a:lnTo>
                <a:lnTo>
                  <a:pt x="1491893" y="3314700"/>
                </a:lnTo>
                <a:close/>
              </a:path>
              <a:path w="2086610" h="3378200">
                <a:moveTo>
                  <a:pt x="1470508" y="3340100"/>
                </a:moveTo>
                <a:lnTo>
                  <a:pt x="1509141" y="3340100"/>
                </a:lnTo>
                <a:lnTo>
                  <a:pt x="1498931" y="3327400"/>
                </a:lnTo>
                <a:lnTo>
                  <a:pt x="1469395" y="3327400"/>
                </a:lnTo>
                <a:lnTo>
                  <a:pt x="1460645" y="3314700"/>
                </a:lnTo>
                <a:lnTo>
                  <a:pt x="1432920" y="3314700"/>
                </a:lnTo>
                <a:lnTo>
                  <a:pt x="1457824" y="3327400"/>
                </a:lnTo>
                <a:lnTo>
                  <a:pt x="1470508" y="3340100"/>
                </a:lnTo>
                <a:close/>
              </a:path>
              <a:path w="2086610" h="3378200">
                <a:moveTo>
                  <a:pt x="1502643" y="3352800"/>
                </a:moveTo>
                <a:lnTo>
                  <a:pt x="1538274" y="3352800"/>
                </a:lnTo>
                <a:lnTo>
                  <a:pt x="1528807" y="3340100"/>
                </a:lnTo>
                <a:lnTo>
                  <a:pt x="1496612" y="3340100"/>
                </a:lnTo>
                <a:lnTo>
                  <a:pt x="1502643" y="3352800"/>
                </a:lnTo>
                <a:close/>
              </a:path>
              <a:path w="2086610" h="3378200">
                <a:moveTo>
                  <a:pt x="1594254" y="3365500"/>
                </a:moveTo>
                <a:lnTo>
                  <a:pt x="1642825" y="3365500"/>
                </a:lnTo>
                <a:lnTo>
                  <a:pt x="1637913" y="3352800"/>
                </a:lnTo>
                <a:lnTo>
                  <a:pt x="1584988" y="3352800"/>
                </a:lnTo>
                <a:lnTo>
                  <a:pt x="1594254" y="3365500"/>
                </a:lnTo>
                <a:close/>
              </a:path>
              <a:path w="2086610" h="3378200">
                <a:moveTo>
                  <a:pt x="1542232" y="3365500"/>
                </a:moveTo>
                <a:lnTo>
                  <a:pt x="1582323" y="3365500"/>
                </a:lnTo>
                <a:lnTo>
                  <a:pt x="1574310" y="3352800"/>
                </a:lnTo>
                <a:lnTo>
                  <a:pt x="1522180" y="3352800"/>
                </a:lnTo>
                <a:lnTo>
                  <a:pt x="1542232" y="3365500"/>
                </a:lnTo>
                <a:close/>
              </a:path>
              <a:path w="2086610" h="3378200">
                <a:moveTo>
                  <a:pt x="1582924" y="3378200"/>
                </a:moveTo>
                <a:lnTo>
                  <a:pt x="1647304" y="3378200"/>
                </a:lnTo>
                <a:lnTo>
                  <a:pt x="1648624" y="3365500"/>
                </a:lnTo>
                <a:lnTo>
                  <a:pt x="1562560" y="3365500"/>
                </a:lnTo>
                <a:lnTo>
                  <a:pt x="1582924" y="337820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676449" y="92541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059"/>
                </a:moveTo>
                <a:lnTo>
                  <a:pt x="362" y="0"/>
                </a:lnTo>
                <a:lnTo>
                  <a:pt x="529" y="418"/>
                </a:lnTo>
                <a:lnTo>
                  <a:pt x="0" y="105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112745" y="1219064"/>
            <a:ext cx="1905" cy="635"/>
          </a:xfrm>
          <a:custGeom>
            <a:avLst/>
            <a:gdLst/>
            <a:ahLst/>
            <a:cxnLst/>
            <a:rect l="l" t="t" r="r" b="b"/>
            <a:pathLst>
              <a:path w="1905" h="634">
                <a:moveTo>
                  <a:pt x="1364" y="641"/>
                </a:moveTo>
                <a:lnTo>
                  <a:pt x="0" y="501"/>
                </a:lnTo>
                <a:lnTo>
                  <a:pt x="0" y="0"/>
                </a:lnTo>
                <a:lnTo>
                  <a:pt x="1364" y="641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989905" y="0"/>
            <a:ext cx="2691765" cy="2133600"/>
          </a:xfrm>
          <a:custGeom>
            <a:avLst/>
            <a:gdLst/>
            <a:ahLst/>
            <a:cxnLst/>
            <a:rect l="l" t="t" r="r" b="b"/>
            <a:pathLst>
              <a:path w="2691765" h="2133600">
                <a:moveTo>
                  <a:pt x="753909" y="253999"/>
                </a:moveTo>
                <a:lnTo>
                  <a:pt x="742174" y="253999"/>
                </a:lnTo>
                <a:lnTo>
                  <a:pt x="740224" y="241299"/>
                </a:lnTo>
                <a:lnTo>
                  <a:pt x="738999" y="241299"/>
                </a:lnTo>
                <a:lnTo>
                  <a:pt x="730218" y="228599"/>
                </a:lnTo>
                <a:lnTo>
                  <a:pt x="720878" y="215899"/>
                </a:lnTo>
                <a:lnTo>
                  <a:pt x="711423" y="203199"/>
                </a:lnTo>
                <a:lnTo>
                  <a:pt x="702297" y="190499"/>
                </a:lnTo>
                <a:lnTo>
                  <a:pt x="675320" y="152399"/>
                </a:lnTo>
                <a:lnTo>
                  <a:pt x="656043" y="126999"/>
                </a:lnTo>
                <a:lnTo>
                  <a:pt x="651003" y="114299"/>
                </a:lnTo>
                <a:lnTo>
                  <a:pt x="634603" y="101599"/>
                </a:lnTo>
                <a:lnTo>
                  <a:pt x="602355" y="50799"/>
                </a:lnTo>
                <a:lnTo>
                  <a:pt x="585814" y="25399"/>
                </a:lnTo>
                <a:lnTo>
                  <a:pt x="577727" y="25399"/>
                </a:lnTo>
                <a:lnTo>
                  <a:pt x="569926" y="12699"/>
                </a:lnTo>
                <a:lnTo>
                  <a:pt x="562411" y="0"/>
                </a:lnTo>
                <a:lnTo>
                  <a:pt x="574018" y="0"/>
                </a:lnTo>
                <a:lnTo>
                  <a:pt x="581498" y="12699"/>
                </a:lnTo>
                <a:lnTo>
                  <a:pt x="619787" y="63499"/>
                </a:lnTo>
                <a:lnTo>
                  <a:pt x="641950" y="88899"/>
                </a:lnTo>
                <a:lnTo>
                  <a:pt x="653131" y="101599"/>
                </a:lnTo>
                <a:lnTo>
                  <a:pt x="664509" y="114299"/>
                </a:lnTo>
                <a:lnTo>
                  <a:pt x="678720" y="139699"/>
                </a:lnTo>
                <a:lnTo>
                  <a:pt x="692255" y="152399"/>
                </a:lnTo>
                <a:lnTo>
                  <a:pt x="705325" y="177799"/>
                </a:lnTo>
                <a:lnTo>
                  <a:pt x="718142" y="190499"/>
                </a:lnTo>
                <a:lnTo>
                  <a:pt x="725679" y="203199"/>
                </a:lnTo>
                <a:lnTo>
                  <a:pt x="740984" y="228599"/>
                </a:lnTo>
                <a:lnTo>
                  <a:pt x="748412" y="241299"/>
                </a:lnTo>
                <a:lnTo>
                  <a:pt x="753909" y="253999"/>
                </a:lnTo>
                <a:close/>
              </a:path>
              <a:path w="2691765" h="2133600">
                <a:moveTo>
                  <a:pt x="910027" y="431799"/>
                </a:moveTo>
                <a:lnTo>
                  <a:pt x="896501" y="431799"/>
                </a:lnTo>
                <a:lnTo>
                  <a:pt x="891238" y="419099"/>
                </a:lnTo>
                <a:lnTo>
                  <a:pt x="887200" y="406399"/>
                </a:lnTo>
                <a:lnTo>
                  <a:pt x="883413" y="406399"/>
                </a:lnTo>
                <a:lnTo>
                  <a:pt x="875578" y="393699"/>
                </a:lnTo>
                <a:lnTo>
                  <a:pt x="850888" y="355599"/>
                </a:lnTo>
                <a:lnTo>
                  <a:pt x="849189" y="342899"/>
                </a:lnTo>
                <a:lnTo>
                  <a:pt x="843954" y="342899"/>
                </a:lnTo>
                <a:lnTo>
                  <a:pt x="839972" y="330199"/>
                </a:lnTo>
                <a:lnTo>
                  <a:pt x="832982" y="317499"/>
                </a:lnTo>
                <a:lnTo>
                  <a:pt x="830560" y="317499"/>
                </a:lnTo>
                <a:lnTo>
                  <a:pt x="826745" y="304799"/>
                </a:lnTo>
                <a:lnTo>
                  <a:pt x="816773" y="292099"/>
                </a:lnTo>
                <a:lnTo>
                  <a:pt x="807791" y="279399"/>
                </a:lnTo>
                <a:lnTo>
                  <a:pt x="798679" y="266699"/>
                </a:lnTo>
                <a:lnTo>
                  <a:pt x="788316" y="241299"/>
                </a:lnTo>
                <a:lnTo>
                  <a:pt x="776001" y="228599"/>
                </a:lnTo>
                <a:lnTo>
                  <a:pt x="763055" y="203199"/>
                </a:lnTo>
                <a:lnTo>
                  <a:pt x="749477" y="190499"/>
                </a:lnTo>
                <a:lnTo>
                  <a:pt x="735268" y="165099"/>
                </a:lnTo>
                <a:lnTo>
                  <a:pt x="712468" y="139699"/>
                </a:lnTo>
                <a:lnTo>
                  <a:pt x="688854" y="114299"/>
                </a:lnTo>
                <a:lnTo>
                  <a:pt x="664561" y="76199"/>
                </a:lnTo>
                <a:lnTo>
                  <a:pt x="639725" y="50799"/>
                </a:lnTo>
                <a:lnTo>
                  <a:pt x="618716" y="25399"/>
                </a:lnTo>
                <a:lnTo>
                  <a:pt x="597652" y="12699"/>
                </a:lnTo>
                <a:lnTo>
                  <a:pt x="585798" y="0"/>
                </a:lnTo>
                <a:lnTo>
                  <a:pt x="597809" y="0"/>
                </a:lnTo>
                <a:lnTo>
                  <a:pt x="610749" y="12699"/>
                </a:lnTo>
                <a:lnTo>
                  <a:pt x="630689" y="25399"/>
                </a:lnTo>
                <a:lnTo>
                  <a:pt x="650524" y="50799"/>
                </a:lnTo>
                <a:lnTo>
                  <a:pt x="669911" y="76199"/>
                </a:lnTo>
                <a:lnTo>
                  <a:pt x="689760" y="101599"/>
                </a:lnTo>
                <a:lnTo>
                  <a:pt x="709447" y="114299"/>
                </a:lnTo>
                <a:lnTo>
                  <a:pt x="728705" y="139699"/>
                </a:lnTo>
                <a:lnTo>
                  <a:pt x="747270" y="165099"/>
                </a:lnTo>
                <a:lnTo>
                  <a:pt x="752810" y="177799"/>
                </a:lnTo>
                <a:lnTo>
                  <a:pt x="758384" y="177799"/>
                </a:lnTo>
                <a:lnTo>
                  <a:pt x="763775" y="190499"/>
                </a:lnTo>
                <a:lnTo>
                  <a:pt x="768767" y="203199"/>
                </a:lnTo>
                <a:lnTo>
                  <a:pt x="776296" y="215899"/>
                </a:lnTo>
                <a:lnTo>
                  <a:pt x="784048" y="215899"/>
                </a:lnTo>
                <a:lnTo>
                  <a:pt x="791519" y="228599"/>
                </a:lnTo>
                <a:lnTo>
                  <a:pt x="798201" y="241299"/>
                </a:lnTo>
                <a:lnTo>
                  <a:pt x="799222" y="253999"/>
                </a:lnTo>
                <a:lnTo>
                  <a:pt x="806626" y="253999"/>
                </a:lnTo>
                <a:lnTo>
                  <a:pt x="810555" y="266699"/>
                </a:lnTo>
                <a:lnTo>
                  <a:pt x="814134" y="266699"/>
                </a:lnTo>
                <a:lnTo>
                  <a:pt x="817611" y="279399"/>
                </a:lnTo>
                <a:lnTo>
                  <a:pt x="821024" y="279399"/>
                </a:lnTo>
                <a:lnTo>
                  <a:pt x="824531" y="292099"/>
                </a:lnTo>
                <a:lnTo>
                  <a:pt x="828058" y="292099"/>
                </a:lnTo>
                <a:lnTo>
                  <a:pt x="831534" y="304799"/>
                </a:lnTo>
                <a:lnTo>
                  <a:pt x="848521" y="330199"/>
                </a:lnTo>
                <a:lnTo>
                  <a:pt x="865730" y="355599"/>
                </a:lnTo>
                <a:lnTo>
                  <a:pt x="873984" y="368299"/>
                </a:lnTo>
                <a:lnTo>
                  <a:pt x="898227" y="406399"/>
                </a:lnTo>
                <a:lnTo>
                  <a:pt x="899418" y="419099"/>
                </a:lnTo>
                <a:lnTo>
                  <a:pt x="906451" y="419099"/>
                </a:lnTo>
                <a:lnTo>
                  <a:pt x="910027" y="431799"/>
                </a:lnTo>
                <a:close/>
              </a:path>
              <a:path w="2691765" h="2133600">
                <a:moveTo>
                  <a:pt x="675063" y="38099"/>
                </a:moveTo>
                <a:lnTo>
                  <a:pt x="661056" y="38099"/>
                </a:lnTo>
                <a:lnTo>
                  <a:pt x="643047" y="25399"/>
                </a:lnTo>
                <a:lnTo>
                  <a:pt x="624207" y="0"/>
                </a:lnTo>
                <a:lnTo>
                  <a:pt x="626466" y="0"/>
                </a:lnTo>
                <a:lnTo>
                  <a:pt x="651064" y="12699"/>
                </a:lnTo>
                <a:lnTo>
                  <a:pt x="675063" y="38099"/>
                </a:lnTo>
                <a:close/>
              </a:path>
              <a:path w="2691765" h="2133600">
                <a:moveTo>
                  <a:pt x="752681" y="12699"/>
                </a:moveTo>
                <a:lnTo>
                  <a:pt x="740574" y="12699"/>
                </a:lnTo>
                <a:lnTo>
                  <a:pt x="737997" y="0"/>
                </a:lnTo>
                <a:lnTo>
                  <a:pt x="749172" y="0"/>
                </a:lnTo>
                <a:lnTo>
                  <a:pt x="752681" y="12699"/>
                </a:lnTo>
                <a:close/>
              </a:path>
              <a:path w="2691765" h="2133600">
                <a:moveTo>
                  <a:pt x="872519" y="177799"/>
                </a:moveTo>
                <a:lnTo>
                  <a:pt x="862155" y="177799"/>
                </a:lnTo>
                <a:lnTo>
                  <a:pt x="832296" y="114299"/>
                </a:lnTo>
                <a:lnTo>
                  <a:pt x="819240" y="76199"/>
                </a:lnTo>
                <a:lnTo>
                  <a:pt x="806249" y="50799"/>
                </a:lnTo>
                <a:lnTo>
                  <a:pt x="797342" y="38099"/>
                </a:lnTo>
                <a:lnTo>
                  <a:pt x="787439" y="25399"/>
                </a:lnTo>
                <a:lnTo>
                  <a:pt x="776825" y="0"/>
                </a:lnTo>
                <a:lnTo>
                  <a:pt x="785822" y="0"/>
                </a:lnTo>
                <a:lnTo>
                  <a:pt x="797666" y="25399"/>
                </a:lnTo>
                <a:lnTo>
                  <a:pt x="808392" y="38099"/>
                </a:lnTo>
                <a:lnTo>
                  <a:pt x="829617" y="88899"/>
                </a:lnTo>
                <a:lnTo>
                  <a:pt x="853154" y="139699"/>
                </a:lnTo>
                <a:lnTo>
                  <a:pt x="865006" y="152399"/>
                </a:lnTo>
                <a:lnTo>
                  <a:pt x="868622" y="165099"/>
                </a:lnTo>
                <a:lnTo>
                  <a:pt x="872519" y="177799"/>
                </a:lnTo>
                <a:close/>
              </a:path>
              <a:path w="2691765" h="2133600">
                <a:moveTo>
                  <a:pt x="828137" y="25399"/>
                </a:moveTo>
                <a:lnTo>
                  <a:pt x="813960" y="25399"/>
                </a:lnTo>
                <a:lnTo>
                  <a:pt x="809062" y="12699"/>
                </a:lnTo>
                <a:lnTo>
                  <a:pt x="799899" y="0"/>
                </a:lnTo>
                <a:lnTo>
                  <a:pt x="811808" y="0"/>
                </a:lnTo>
                <a:lnTo>
                  <a:pt x="819548" y="12699"/>
                </a:lnTo>
                <a:lnTo>
                  <a:pt x="828137" y="25399"/>
                </a:lnTo>
                <a:close/>
              </a:path>
              <a:path w="2691765" h="2133600">
                <a:moveTo>
                  <a:pt x="970691" y="228599"/>
                </a:moveTo>
                <a:lnTo>
                  <a:pt x="959992" y="228599"/>
                </a:lnTo>
                <a:lnTo>
                  <a:pt x="953549" y="203199"/>
                </a:lnTo>
                <a:lnTo>
                  <a:pt x="948091" y="190499"/>
                </a:lnTo>
                <a:lnTo>
                  <a:pt x="943243" y="177799"/>
                </a:lnTo>
                <a:lnTo>
                  <a:pt x="938633" y="165099"/>
                </a:lnTo>
                <a:lnTo>
                  <a:pt x="934548" y="152399"/>
                </a:lnTo>
                <a:lnTo>
                  <a:pt x="930303" y="139699"/>
                </a:lnTo>
                <a:lnTo>
                  <a:pt x="926200" y="126999"/>
                </a:lnTo>
                <a:lnTo>
                  <a:pt x="922538" y="114299"/>
                </a:lnTo>
                <a:lnTo>
                  <a:pt x="921697" y="114299"/>
                </a:lnTo>
                <a:lnTo>
                  <a:pt x="920676" y="101599"/>
                </a:lnTo>
                <a:lnTo>
                  <a:pt x="919475" y="101599"/>
                </a:lnTo>
                <a:lnTo>
                  <a:pt x="916374" y="88899"/>
                </a:lnTo>
                <a:lnTo>
                  <a:pt x="913400" y="88899"/>
                </a:lnTo>
                <a:lnTo>
                  <a:pt x="910840" y="76199"/>
                </a:lnTo>
                <a:lnTo>
                  <a:pt x="908976" y="63499"/>
                </a:lnTo>
                <a:lnTo>
                  <a:pt x="901382" y="50799"/>
                </a:lnTo>
                <a:lnTo>
                  <a:pt x="894966" y="25399"/>
                </a:lnTo>
                <a:lnTo>
                  <a:pt x="889024" y="12699"/>
                </a:lnTo>
                <a:lnTo>
                  <a:pt x="885326" y="0"/>
                </a:lnTo>
                <a:lnTo>
                  <a:pt x="894968" y="0"/>
                </a:lnTo>
                <a:lnTo>
                  <a:pt x="902710" y="25399"/>
                </a:lnTo>
                <a:lnTo>
                  <a:pt x="905133" y="25399"/>
                </a:lnTo>
                <a:lnTo>
                  <a:pt x="906692" y="38099"/>
                </a:lnTo>
                <a:lnTo>
                  <a:pt x="909227" y="38099"/>
                </a:lnTo>
                <a:lnTo>
                  <a:pt x="913679" y="50799"/>
                </a:lnTo>
                <a:lnTo>
                  <a:pt x="922784" y="88899"/>
                </a:lnTo>
                <a:lnTo>
                  <a:pt x="927299" y="101599"/>
                </a:lnTo>
                <a:lnTo>
                  <a:pt x="931343" y="114299"/>
                </a:lnTo>
                <a:lnTo>
                  <a:pt x="935336" y="126999"/>
                </a:lnTo>
                <a:lnTo>
                  <a:pt x="945483" y="152399"/>
                </a:lnTo>
                <a:lnTo>
                  <a:pt x="947572" y="165099"/>
                </a:lnTo>
                <a:lnTo>
                  <a:pt x="949604" y="165099"/>
                </a:lnTo>
                <a:lnTo>
                  <a:pt x="953873" y="177799"/>
                </a:lnTo>
                <a:lnTo>
                  <a:pt x="958633" y="190499"/>
                </a:lnTo>
                <a:lnTo>
                  <a:pt x="963884" y="203199"/>
                </a:lnTo>
                <a:lnTo>
                  <a:pt x="969626" y="215899"/>
                </a:lnTo>
                <a:lnTo>
                  <a:pt x="970691" y="228599"/>
                </a:lnTo>
                <a:close/>
              </a:path>
              <a:path w="2691765" h="2133600">
                <a:moveTo>
                  <a:pt x="1066729" y="380999"/>
                </a:moveTo>
                <a:lnTo>
                  <a:pt x="1055840" y="380999"/>
                </a:lnTo>
                <a:lnTo>
                  <a:pt x="1052254" y="368299"/>
                </a:lnTo>
                <a:lnTo>
                  <a:pt x="1048603" y="368299"/>
                </a:lnTo>
                <a:lnTo>
                  <a:pt x="1045146" y="355599"/>
                </a:lnTo>
                <a:lnTo>
                  <a:pt x="1042139" y="342899"/>
                </a:lnTo>
                <a:lnTo>
                  <a:pt x="1039609" y="342899"/>
                </a:lnTo>
                <a:lnTo>
                  <a:pt x="1036807" y="330199"/>
                </a:lnTo>
                <a:lnTo>
                  <a:pt x="1033838" y="317499"/>
                </a:lnTo>
                <a:lnTo>
                  <a:pt x="1030806" y="317499"/>
                </a:lnTo>
                <a:lnTo>
                  <a:pt x="1018264" y="292099"/>
                </a:lnTo>
                <a:lnTo>
                  <a:pt x="1012624" y="266699"/>
                </a:lnTo>
                <a:lnTo>
                  <a:pt x="1007791" y="253999"/>
                </a:lnTo>
                <a:lnTo>
                  <a:pt x="1006551" y="253999"/>
                </a:lnTo>
                <a:lnTo>
                  <a:pt x="1000893" y="241299"/>
                </a:lnTo>
                <a:lnTo>
                  <a:pt x="995580" y="215899"/>
                </a:lnTo>
                <a:lnTo>
                  <a:pt x="989932" y="203199"/>
                </a:lnTo>
                <a:lnTo>
                  <a:pt x="983271" y="190499"/>
                </a:lnTo>
                <a:lnTo>
                  <a:pt x="980160" y="177799"/>
                </a:lnTo>
                <a:lnTo>
                  <a:pt x="976156" y="165099"/>
                </a:lnTo>
                <a:lnTo>
                  <a:pt x="971735" y="152399"/>
                </a:lnTo>
                <a:lnTo>
                  <a:pt x="967371" y="139699"/>
                </a:lnTo>
                <a:lnTo>
                  <a:pt x="964335" y="139699"/>
                </a:lnTo>
                <a:lnTo>
                  <a:pt x="961478" y="126999"/>
                </a:lnTo>
                <a:lnTo>
                  <a:pt x="958891" y="114299"/>
                </a:lnTo>
                <a:lnTo>
                  <a:pt x="955928" y="114299"/>
                </a:lnTo>
                <a:lnTo>
                  <a:pt x="952918" y="101599"/>
                </a:lnTo>
                <a:lnTo>
                  <a:pt x="951136" y="101599"/>
                </a:lnTo>
                <a:lnTo>
                  <a:pt x="948908" y="88899"/>
                </a:lnTo>
                <a:lnTo>
                  <a:pt x="947572" y="88899"/>
                </a:lnTo>
                <a:lnTo>
                  <a:pt x="942109" y="76199"/>
                </a:lnTo>
                <a:lnTo>
                  <a:pt x="936161" y="50799"/>
                </a:lnTo>
                <a:lnTo>
                  <a:pt x="930161" y="38099"/>
                </a:lnTo>
                <a:lnTo>
                  <a:pt x="924542" y="12699"/>
                </a:lnTo>
                <a:lnTo>
                  <a:pt x="921181" y="12699"/>
                </a:lnTo>
                <a:lnTo>
                  <a:pt x="917288" y="0"/>
                </a:lnTo>
                <a:lnTo>
                  <a:pt x="927824" y="0"/>
                </a:lnTo>
                <a:lnTo>
                  <a:pt x="931612" y="12699"/>
                </a:lnTo>
                <a:lnTo>
                  <a:pt x="935333" y="25399"/>
                </a:lnTo>
                <a:lnTo>
                  <a:pt x="938800" y="25399"/>
                </a:lnTo>
                <a:lnTo>
                  <a:pt x="942967" y="50799"/>
                </a:lnTo>
                <a:lnTo>
                  <a:pt x="947572" y="63499"/>
                </a:lnTo>
                <a:lnTo>
                  <a:pt x="952240" y="76199"/>
                </a:lnTo>
                <a:lnTo>
                  <a:pt x="956594" y="88899"/>
                </a:lnTo>
                <a:lnTo>
                  <a:pt x="960849" y="101599"/>
                </a:lnTo>
                <a:lnTo>
                  <a:pt x="965550" y="114299"/>
                </a:lnTo>
                <a:lnTo>
                  <a:pt x="970320" y="126999"/>
                </a:lnTo>
                <a:lnTo>
                  <a:pt x="979253" y="152399"/>
                </a:lnTo>
                <a:lnTo>
                  <a:pt x="984034" y="165099"/>
                </a:lnTo>
                <a:lnTo>
                  <a:pt x="989060" y="177799"/>
                </a:lnTo>
                <a:lnTo>
                  <a:pt x="994271" y="190499"/>
                </a:lnTo>
                <a:lnTo>
                  <a:pt x="1000480" y="203199"/>
                </a:lnTo>
                <a:lnTo>
                  <a:pt x="1011728" y="241299"/>
                </a:lnTo>
                <a:lnTo>
                  <a:pt x="1017969" y="253999"/>
                </a:lnTo>
                <a:lnTo>
                  <a:pt x="1020990" y="266699"/>
                </a:lnTo>
                <a:lnTo>
                  <a:pt x="1025198" y="279399"/>
                </a:lnTo>
                <a:lnTo>
                  <a:pt x="1030018" y="292099"/>
                </a:lnTo>
                <a:lnTo>
                  <a:pt x="1034872" y="304799"/>
                </a:lnTo>
                <a:lnTo>
                  <a:pt x="1038065" y="304799"/>
                </a:lnTo>
                <a:lnTo>
                  <a:pt x="1041409" y="317499"/>
                </a:lnTo>
                <a:lnTo>
                  <a:pt x="1044575" y="330199"/>
                </a:lnTo>
                <a:lnTo>
                  <a:pt x="1047236" y="330199"/>
                </a:lnTo>
                <a:lnTo>
                  <a:pt x="1051585" y="342899"/>
                </a:lnTo>
                <a:lnTo>
                  <a:pt x="1056470" y="355599"/>
                </a:lnTo>
                <a:lnTo>
                  <a:pt x="1066729" y="380999"/>
                </a:lnTo>
                <a:close/>
              </a:path>
              <a:path w="2691765" h="2133600">
                <a:moveTo>
                  <a:pt x="969397" y="25399"/>
                </a:moveTo>
                <a:lnTo>
                  <a:pt x="959613" y="25399"/>
                </a:lnTo>
                <a:lnTo>
                  <a:pt x="957708" y="12699"/>
                </a:lnTo>
                <a:lnTo>
                  <a:pt x="956401" y="12699"/>
                </a:lnTo>
                <a:lnTo>
                  <a:pt x="954777" y="0"/>
                </a:lnTo>
                <a:lnTo>
                  <a:pt x="965087" y="0"/>
                </a:lnTo>
                <a:lnTo>
                  <a:pt x="966313" y="12699"/>
                </a:lnTo>
                <a:lnTo>
                  <a:pt x="969397" y="25399"/>
                </a:lnTo>
                <a:close/>
              </a:path>
              <a:path w="2691765" h="2133600">
                <a:moveTo>
                  <a:pt x="999144" y="63499"/>
                </a:moveTo>
                <a:lnTo>
                  <a:pt x="984747" y="63499"/>
                </a:lnTo>
                <a:lnTo>
                  <a:pt x="984358" y="50799"/>
                </a:lnTo>
                <a:lnTo>
                  <a:pt x="985332" y="50799"/>
                </a:lnTo>
                <a:lnTo>
                  <a:pt x="983491" y="38099"/>
                </a:lnTo>
                <a:lnTo>
                  <a:pt x="981792" y="38099"/>
                </a:lnTo>
                <a:lnTo>
                  <a:pt x="978287" y="25399"/>
                </a:lnTo>
                <a:lnTo>
                  <a:pt x="971711" y="0"/>
                </a:lnTo>
                <a:lnTo>
                  <a:pt x="981851" y="0"/>
                </a:lnTo>
                <a:lnTo>
                  <a:pt x="985967" y="12699"/>
                </a:lnTo>
                <a:lnTo>
                  <a:pt x="990362" y="38099"/>
                </a:lnTo>
                <a:lnTo>
                  <a:pt x="994825" y="50799"/>
                </a:lnTo>
                <a:lnTo>
                  <a:pt x="999144" y="63499"/>
                </a:lnTo>
                <a:close/>
              </a:path>
              <a:path w="2691765" h="2133600">
                <a:moveTo>
                  <a:pt x="1081527" y="241299"/>
                </a:moveTo>
                <a:lnTo>
                  <a:pt x="1072883" y="241299"/>
                </a:lnTo>
                <a:lnTo>
                  <a:pt x="1067104" y="215899"/>
                </a:lnTo>
                <a:lnTo>
                  <a:pt x="1060404" y="190499"/>
                </a:lnTo>
                <a:lnTo>
                  <a:pt x="1053636" y="177799"/>
                </a:lnTo>
                <a:lnTo>
                  <a:pt x="1047654" y="152399"/>
                </a:lnTo>
                <a:lnTo>
                  <a:pt x="1045676" y="139699"/>
                </a:lnTo>
                <a:lnTo>
                  <a:pt x="1043894" y="139699"/>
                </a:lnTo>
                <a:lnTo>
                  <a:pt x="1041110" y="126999"/>
                </a:lnTo>
                <a:lnTo>
                  <a:pt x="1035859" y="114299"/>
                </a:lnTo>
                <a:lnTo>
                  <a:pt x="1031311" y="101599"/>
                </a:lnTo>
                <a:lnTo>
                  <a:pt x="1022870" y="63499"/>
                </a:lnTo>
                <a:lnTo>
                  <a:pt x="1020809" y="50799"/>
                </a:lnTo>
                <a:lnTo>
                  <a:pt x="1018637" y="50799"/>
                </a:lnTo>
                <a:lnTo>
                  <a:pt x="1017022" y="38099"/>
                </a:lnTo>
                <a:lnTo>
                  <a:pt x="1014078" y="25399"/>
                </a:lnTo>
                <a:lnTo>
                  <a:pt x="1010492" y="12699"/>
                </a:lnTo>
                <a:lnTo>
                  <a:pt x="1006801" y="0"/>
                </a:lnTo>
                <a:lnTo>
                  <a:pt x="1013100" y="0"/>
                </a:lnTo>
                <a:lnTo>
                  <a:pt x="1016520" y="12699"/>
                </a:lnTo>
                <a:lnTo>
                  <a:pt x="1020814" y="25399"/>
                </a:lnTo>
                <a:lnTo>
                  <a:pt x="1024840" y="38099"/>
                </a:lnTo>
                <a:lnTo>
                  <a:pt x="1028597" y="50799"/>
                </a:lnTo>
                <a:lnTo>
                  <a:pt x="1032087" y="63499"/>
                </a:lnTo>
                <a:lnTo>
                  <a:pt x="1034378" y="76199"/>
                </a:lnTo>
                <a:lnTo>
                  <a:pt x="1036845" y="76199"/>
                </a:lnTo>
                <a:lnTo>
                  <a:pt x="1039202" y="88899"/>
                </a:lnTo>
                <a:lnTo>
                  <a:pt x="1041165" y="101599"/>
                </a:lnTo>
                <a:lnTo>
                  <a:pt x="1043238" y="101599"/>
                </a:lnTo>
                <a:lnTo>
                  <a:pt x="1045930" y="114299"/>
                </a:lnTo>
                <a:lnTo>
                  <a:pt x="1048711" y="126999"/>
                </a:lnTo>
                <a:lnTo>
                  <a:pt x="1051050" y="126999"/>
                </a:lnTo>
                <a:lnTo>
                  <a:pt x="1055989" y="152399"/>
                </a:lnTo>
                <a:lnTo>
                  <a:pt x="1061594" y="165099"/>
                </a:lnTo>
                <a:lnTo>
                  <a:pt x="1067392" y="190499"/>
                </a:lnTo>
                <a:lnTo>
                  <a:pt x="1072910" y="203199"/>
                </a:lnTo>
                <a:lnTo>
                  <a:pt x="1075540" y="215899"/>
                </a:lnTo>
                <a:lnTo>
                  <a:pt x="1078413" y="228599"/>
                </a:lnTo>
                <a:lnTo>
                  <a:pt x="1081527" y="241299"/>
                </a:lnTo>
                <a:close/>
              </a:path>
              <a:path w="2691765" h="2133600">
                <a:moveTo>
                  <a:pt x="1089801" y="165099"/>
                </a:moveTo>
                <a:lnTo>
                  <a:pt x="1078850" y="165099"/>
                </a:lnTo>
                <a:lnTo>
                  <a:pt x="1078480" y="152399"/>
                </a:lnTo>
                <a:lnTo>
                  <a:pt x="1073796" y="139699"/>
                </a:lnTo>
                <a:lnTo>
                  <a:pt x="1068702" y="126999"/>
                </a:lnTo>
                <a:lnTo>
                  <a:pt x="1063791" y="101599"/>
                </a:lnTo>
                <a:lnTo>
                  <a:pt x="1059655" y="88899"/>
                </a:lnTo>
                <a:lnTo>
                  <a:pt x="1053236" y="76199"/>
                </a:lnTo>
                <a:lnTo>
                  <a:pt x="1047626" y="50799"/>
                </a:lnTo>
                <a:lnTo>
                  <a:pt x="1042120" y="25399"/>
                </a:lnTo>
                <a:lnTo>
                  <a:pt x="1036013" y="12699"/>
                </a:lnTo>
                <a:lnTo>
                  <a:pt x="1032681" y="0"/>
                </a:lnTo>
                <a:lnTo>
                  <a:pt x="1041527" y="0"/>
                </a:lnTo>
                <a:lnTo>
                  <a:pt x="1044775" y="12699"/>
                </a:lnTo>
                <a:lnTo>
                  <a:pt x="1048485" y="25399"/>
                </a:lnTo>
                <a:lnTo>
                  <a:pt x="1052378" y="38099"/>
                </a:lnTo>
                <a:lnTo>
                  <a:pt x="1056175" y="50799"/>
                </a:lnTo>
                <a:lnTo>
                  <a:pt x="1062099" y="63499"/>
                </a:lnTo>
                <a:lnTo>
                  <a:pt x="1064884" y="76199"/>
                </a:lnTo>
                <a:lnTo>
                  <a:pt x="1071712" y="101599"/>
                </a:lnTo>
                <a:lnTo>
                  <a:pt x="1076649" y="114299"/>
                </a:lnTo>
                <a:lnTo>
                  <a:pt x="1081638" y="139699"/>
                </a:lnTo>
                <a:lnTo>
                  <a:pt x="1086194" y="152399"/>
                </a:lnTo>
                <a:lnTo>
                  <a:pt x="1087842" y="152399"/>
                </a:lnTo>
                <a:lnTo>
                  <a:pt x="1089801" y="165099"/>
                </a:lnTo>
                <a:close/>
              </a:path>
              <a:path w="2691765" h="2133600">
                <a:moveTo>
                  <a:pt x="1159330" y="317499"/>
                </a:moveTo>
                <a:lnTo>
                  <a:pt x="1149684" y="317499"/>
                </a:lnTo>
                <a:lnTo>
                  <a:pt x="1134504" y="253999"/>
                </a:lnTo>
                <a:lnTo>
                  <a:pt x="1126749" y="215899"/>
                </a:lnTo>
                <a:lnTo>
                  <a:pt x="1118635" y="190499"/>
                </a:lnTo>
                <a:lnTo>
                  <a:pt x="1114838" y="165099"/>
                </a:lnTo>
                <a:lnTo>
                  <a:pt x="1111503" y="152399"/>
                </a:lnTo>
                <a:lnTo>
                  <a:pt x="1108371" y="139699"/>
                </a:lnTo>
                <a:lnTo>
                  <a:pt x="1105185" y="126999"/>
                </a:lnTo>
                <a:lnTo>
                  <a:pt x="1100888" y="101599"/>
                </a:lnTo>
                <a:lnTo>
                  <a:pt x="1096455" y="76199"/>
                </a:lnTo>
                <a:lnTo>
                  <a:pt x="1091855" y="63499"/>
                </a:lnTo>
                <a:lnTo>
                  <a:pt x="1087057" y="38099"/>
                </a:lnTo>
                <a:lnTo>
                  <a:pt x="1083862" y="25399"/>
                </a:lnTo>
                <a:lnTo>
                  <a:pt x="1080944" y="12699"/>
                </a:lnTo>
                <a:lnTo>
                  <a:pt x="1077801" y="0"/>
                </a:lnTo>
                <a:lnTo>
                  <a:pt x="1088410" y="0"/>
                </a:lnTo>
                <a:lnTo>
                  <a:pt x="1090412" y="12699"/>
                </a:lnTo>
                <a:lnTo>
                  <a:pt x="1092602" y="25399"/>
                </a:lnTo>
                <a:lnTo>
                  <a:pt x="1094965" y="38099"/>
                </a:lnTo>
                <a:lnTo>
                  <a:pt x="1101027" y="63499"/>
                </a:lnTo>
                <a:lnTo>
                  <a:pt x="1106702" y="88899"/>
                </a:lnTo>
                <a:lnTo>
                  <a:pt x="1112211" y="114299"/>
                </a:lnTo>
                <a:lnTo>
                  <a:pt x="1117772" y="139699"/>
                </a:lnTo>
                <a:lnTo>
                  <a:pt x="1120746" y="152399"/>
                </a:lnTo>
                <a:lnTo>
                  <a:pt x="1123644" y="165099"/>
                </a:lnTo>
                <a:lnTo>
                  <a:pt x="1126767" y="177799"/>
                </a:lnTo>
                <a:lnTo>
                  <a:pt x="1130414" y="203199"/>
                </a:lnTo>
                <a:lnTo>
                  <a:pt x="1134640" y="215899"/>
                </a:lnTo>
                <a:lnTo>
                  <a:pt x="1138472" y="228599"/>
                </a:lnTo>
                <a:lnTo>
                  <a:pt x="1145758" y="266699"/>
                </a:lnTo>
                <a:lnTo>
                  <a:pt x="1150153" y="279399"/>
                </a:lnTo>
                <a:lnTo>
                  <a:pt x="1154627" y="304799"/>
                </a:lnTo>
                <a:lnTo>
                  <a:pt x="1159330" y="317499"/>
                </a:lnTo>
                <a:close/>
              </a:path>
              <a:path w="2691765" h="2133600">
                <a:moveTo>
                  <a:pt x="1442522" y="1181099"/>
                </a:moveTo>
                <a:lnTo>
                  <a:pt x="1431021" y="1181099"/>
                </a:lnTo>
                <a:lnTo>
                  <a:pt x="1429545" y="1168399"/>
                </a:lnTo>
                <a:lnTo>
                  <a:pt x="1426538" y="1168399"/>
                </a:lnTo>
                <a:lnTo>
                  <a:pt x="1421283" y="1142999"/>
                </a:lnTo>
                <a:lnTo>
                  <a:pt x="1415475" y="1130299"/>
                </a:lnTo>
                <a:lnTo>
                  <a:pt x="1409448" y="1104899"/>
                </a:lnTo>
                <a:lnTo>
                  <a:pt x="1403536" y="1079499"/>
                </a:lnTo>
                <a:lnTo>
                  <a:pt x="1400348" y="1079499"/>
                </a:lnTo>
                <a:lnTo>
                  <a:pt x="1397020" y="1066799"/>
                </a:lnTo>
                <a:lnTo>
                  <a:pt x="1393754" y="1054099"/>
                </a:lnTo>
                <a:lnTo>
                  <a:pt x="1390754" y="1041399"/>
                </a:lnTo>
                <a:lnTo>
                  <a:pt x="1386505" y="1028699"/>
                </a:lnTo>
                <a:lnTo>
                  <a:pt x="1381718" y="1015999"/>
                </a:lnTo>
                <a:lnTo>
                  <a:pt x="1376618" y="1003299"/>
                </a:lnTo>
                <a:lnTo>
                  <a:pt x="1371428" y="990599"/>
                </a:lnTo>
                <a:lnTo>
                  <a:pt x="1367283" y="977899"/>
                </a:lnTo>
                <a:lnTo>
                  <a:pt x="1363454" y="965199"/>
                </a:lnTo>
                <a:lnTo>
                  <a:pt x="1359818" y="952499"/>
                </a:lnTo>
                <a:lnTo>
                  <a:pt x="1356252" y="939799"/>
                </a:lnTo>
                <a:lnTo>
                  <a:pt x="1352615" y="927099"/>
                </a:lnTo>
                <a:lnTo>
                  <a:pt x="1345624" y="901699"/>
                </a:lnTo>
                <a:lnTo>
                  <a:pt x="1342050" y="888999"/>
                </a:lnTo>
                <a:lnTo>
                  <a:pt x="1336046" y="863599"/>
                </a:lnTo>
                <a:lnTo>
                  <a:pt x="1333142" y="850790"/>
                </a:lnTo>
                <a:lnTo>
                  <a:pt x="1330521" y="838199"/>
                </a:lnTo>
                <a:lnTo>
                  <a:pt x="1326799" y="825499"/>
                </a:lnTo>
                <a:lnTo>
                  <a:pt x="1322964" y="812799"/>
                </a:lnTo>
                <a:lnTo>
                  <a:pt x="1318488" y="787399"/>
                </a:lnTo>
                <a:lnTo>
                  <a:pt x="1312839" y="774699"/>
                </a:lnTo>
                <a:lnTo>
                  <a:pt x="1311562" y="774699"/>
                </a:lnTo>
                <a:lnTo>
                  <a:pt x="1311140" y="761999"/>
                </a:lnTo>
                <a:lnTo>
                  <a:pt x="1303057" y="736599"/>
                </a:lnTo>
                <a:lnTo>
                  <a:pt x="1298985" y="723899"/>
                </a:lnTo>
                <a:lnTo>
                  <a:pt x="1294850" y="711199"/>
                </a:lnTo>
                <a:lnTo>
                  <a:pt x="1292590" y="698499"/>
                </a:lnTo>
                <a:lnTo>
                  <a:pt x="1290262" y="685799"/>
                </a:lnTo>
                <a:lnTo>
                  <a:pt x="1287777" y="685799"/>
                </a:lnTo>
                <a:lnTo>
                  <a:pt x="1280957" y="660399"/>
                </a:lnTo>
                <a:lnTo>
                  <a:pt x="1277216" y="647699"/>
                </a:lnTo>
                <a:lnTo>
                  <a:pt x="1273589" y="634999"/>
                </a:lnTo>
                <a:lnTo>
                  <a:pt x="1269843" y="622299"/>
                </a:lnTo>
                <a:lnTo>
                  <a:pt x="1257336" y="584199"/>
                </a:lnTo>
                <a:lnTo>
                  <a:pt x="1250752" y="558799"/>
                </a:lnTo>
                <a:lnTo>
                  <a:pt x="1247531" y="546099"/>
                </a:lnTo>
                <a:lnTo>
                  <a:pt x="1244195" y="533399"/>
                </a:lnTo>
                <a:lnTo>
                  <a:pt x="1240938" y="533399"/>
                </a:lnTo>
                <a:lnTo>
                  <a:pt x="1235643" y="507999"/>
                </a:lnTo>
                <a:lnTo>
                  <a:pt x="1230576" y="495299"/>
                </a:lnTo>
                <a:lnTo>
                  <a:pt x="1225607" y="469899"/>
                </a:lnTo>
                <a:lnTo>
                  <a:pt x="1220610" y="457199"/>
                </a:lnTo>
                <a:lnTo>
                  <a:pt x="1215950" y="431799"/>
                </a:lnTo>
                <a:lnTo>
                  <a:pt x="1211236" y="419099"/>
                </a:lnTo>
                <a:lnTo>
                  <a:pt x="1206704" y="406399"/>
                </a:lnTo>
                <a:lnTo>
                  <a:pt x="1196740" y="368299"/>
                </a:lnTo>
                <a:lnTo>
                  <a:pt x="1190330" y="342899"/>
                </a:lnTo>
                <a:lnTo>
                  <a:pt x="1183612" y="317499"/>
                </a:lnTo>
                <a:lnTo>
                  <a:pt x="1176835" y="292099"/>
                </a:lnTo>
                <a:lnTo>
                  <a:pt x="1172012" y="279399"/>
                </a:lnTo>
                <a:lnTo>
                  <a:pt x="1162953" y="241299"/>
                </a:lnTo>
                <a:lnTo>
                  <a:pt x="1158177" y="215899"/>
                </a:lnTo>
                <a:lnTo>
                  <a:pt x="1152318" y="203199"/>
                </a:lnTo>
                <a:lnTo>
                  <a:pt x="1147059" y="177799"/>
                </a:lnTo>
                <a:lnTo>
                  <a:pt x="1141895" y="152399"/>
                </a:lnTo>
                <a:lnTo>
                  <a:pt x="1131648" y="114299"/>
                </a:lnTo>
                <a:lnTo>
                  <a:pt x="1127406" y="88899"/>
                </a:lnTo>
                <a:lnTo>
                  <a:pt x="1123332" y="76199"/>
                </a:lnTo>
                <a:lnTo>
                  <a:pt x="1119164" y="50799"/>
                </a:lnTo>
                <a:lnTo>
                  <a:pt x="1113887" y="25399"/>
                </a:lnTo>
                <a:lnTo>
                  <a:pt x="1111097" y="12699"/>
                </a:lnTo>
                <a:lnTo>
                  <a:pt x="1104553" y="0"/>
                </a:lnTo>
                <a:lnTo>
                  <a:pt x="1114540" y="0"/>
                </a:lnTo>
                <a:lnTo>
                  <a:pt x="1125122" y="38099"/>
                </a:lnTo>
                <a:lnTo>
                  <a:pt x="1131142" y="63499"/>
                </a:lnTo>
                <a:lnTo>
                  <a:pt x="1137062" y="88899"/>
                </a:lnTo>
                <a:lnTo>
                  <a:pt x="1143084" y="114299"/>
                </a:lnTo>
                <a:lnTo>
                  <a:pt x="1147616" y="139699"/>
                </a:lnTo>
                <a:lnTo>
                  <a:pt x="1156869" y="177799"/>
                </a:lnTo>
                <a:lnTo>
                  <a:pt x="1161463" y="190499"/>
                </a:lnTo>
                <a:lnTo>
                  <a:pt x="1167397" y="215899"/>
                </a:lnTo>
                <a:lnTo>
                  <a:pt x="1173430" y="241299"/>
                </a:lnTo>
                <a:lnTo>
                  <a:pt x="1179829" y="266699"/>
                </a:lnTo>
                <a:lnTo>
                  <a:pt x="1189693" y="304799"/>
                </a:lnTo>
                <a:lnTo>
                  <a:pt x="1194954" y="317499"/>
                </a:lnTo>
                <a:lnTo>
                  <a:pt x="1197803" y="330199"/>
                </a:lnTo>
                <a:lnTo>
                  <a:pt x="1201804" y="342899"/>
                </a:lnTo>
                <a:lnTo>
                  <a:pt x="1209085" y="380999"/>
                </a:lnTo>
                <a:lnTo>
                  <a:pt x="1213008" y="393699"/>
                </a:lnTo>
                <a:lnTo>
                  <a:pt x="1219927" y="419099"/>
                </a:lnTo>
                <a:lnTo>
                  <a:pt x="1232658" y="457199"/>
                </a:lnTo>
                <a:lnTo>
                  <a:pt x="1239546" y="482599"/>
                </a:lnTo>
                <a:lnTo>
                  <a:pt x="1243648" y="495299"/>
                </a:lnTo>
                <a:lnTo>
                  <a:pt x="1247597" y="520699"/>
                </a:lnTo>
                <a:lnTo>
                  <a:pt x="1251697" y="533399"/>
                </a:lnTo>
                <a:lnTo>
                  <a:pt x="1256254" y="546099"/>
                </a:lnTo>
                <a:lnTo>
                  <a:pt x="1259039" y="546099"/>
                </a:lnTo>
                <a:lnTo>
                  <a:pt x="1263983" y="571499"/>
                </a:lnTo>
                <a:lnTo>
                  <a:pt x="1269606" y="584199"/>
                </a:lnTo>
                <a:lnTo>
                  <a:pt x="1275439" y="609599"/>
                </a:lnTo>
                <a:lnTo>
                  <a:pt x="1281010" y="622299"/>
                </a:lnTo>
                <a:lnTo>
                  <a:pt x="1284758" y="634999"/>
                </a:lnTo>
                <a:lnTo>
                  <a:pt x="1288817" y="647699"/>
                </a:lnTo>
                <a:lnTo>
                  <a:pt x="1292809" y="660399"/>
                </a:lnTo>
                <a:lnTo>
                  <a:pt x="1296353" y="673099"/>
                </a:lnTo>
                <a:lnTo>
                  <a:pt x="1301221" y="698499"/>
                </a:lnTo>
                <a:lnTo>
                  <a:pt x="1306364" y="711199"/>
                </a:lnTo>
                <a:lnTo>
                  <a:pt x="1311320" y="723899"/>
                </a:lnTo>
                <a:lnTo>
                  <a:pt x="1315623" y="749299"/>
                </a:lnTo>
                <a:lnTo>
                  <a:pt x="1317062" y="749299"/>
                </a:lnTo>
                <a:lnTo>
                  <a:pt x="1318715" y="761999"/>
                </a:lnTo>
                <a:lnTo>
                  <a:pt x="1320584" y="761999"/>
                </a:lnTo>
                <a:lnTo>
                  <a:pt x="1322669" y="774699"/>
                </a:lnTo>
                <a:lnTo>
                  <a:pt x="1326921" y="787399"/>
                </a:lnTo>
                <a:lnTo>
                  <a:pt x="1330770" y="800099"/>
                </a:lnTo>
                <a:lnTo>
                  <a:pt x="1334217" y="812799"/>
                </a:lnTo>
                <a:lnTo>
                  <a:pt x="1337260" y="825499"/>
                </a:lnTo>
                <a:lnTo>
                  <a:pt x="1340509" y="838199"/>
                </a:lnTo>
                <a:lnTo>
                  <a:pt x="1343975" y="850899"/>
                </a:lnTo>
                <a:lnTo>
                  <a:pt x="1347696" y="863599"/>
                </a:lnTo>
                <a:lnTo>
                  <a:pt x="1355240" y="888999"/>
                </a:lnTo>
                <a:lnTo>
                  <a:pt x="1358504" y="901699"/>
                </a:lnTo>
                <a:lnTo>
                  <a:pt x="1361616" y="914399"/>
                </a:lnTo>
                <a:lnTo>
                  <a:pt x="1364690" y="927099"/>
                </a:lnTo>
                <a:lnTo>
                  <a:pt x="1367366" y="939799"/>
                </a:lnTo>
                <a:lnTo>
                  <a:pt x="1370189" y="952499"/>
                </a:lnTo>
                <a:lnTo>
                  <a:pt x="1373179" y="965199"/>
                </a:lnTo>
                <a:lnTo>
                  <a:pt x="1376357" y="965199"/>
                </a:lnTo>
                <a:lnTo>
                  <a:pt x="1380879" y="977899"/>
                </a:lnTo>
                <a:lnTo>
                  <a:pt x="1385564" y="990599"/>
                </a:lnTo>
                <a:lnTo>
                  <a:pt x="1390318" y="1015999"/>
                </a:lnTo>
                <a:lnTo>
                  <a:pt x="1396129" y="1028699"/>
                </a:lnTo>
                <a:lnTo>
                  <a:pt x="1398106" y="1028699"/>
                </a:lnTo>
                <a:lnTo>
                  <a:pt x="1404314" y="1054099"/>
                </a:lnTo>
                <a:lnTo>
                  <a:pt x="1410849" y="1079499"/>
                </a:lnTo>
                <a:lnTo>
                  <a:pt x="1417682" y="1104899"/>
                </a:lnTo>
                <a:lnTo>
                  <a:pt x="1425786" y="1130299"/>
                </a:lnTo>
                <a:lnTo>
                  <a:pt x="1427345" y="1130299"/>
                </a:lnTo>
                <a:lnTo>
                  <a:pt x="1434004" y="1155699"/>
                </a:lnTo>
                <a:lnTo>
                  <a:pt x="1437789" y="1168399"/>
                </a:lnTo>
                <a:lnTo>
                  <a:pt x="1442522" y="1181099"/>
                </a:lnTo>
                <a:close/>
              </a:path>
              <a:path w="2691765" h="2133600">
                <a:moveTo>
                  <a:pt x="1196705" y="203199"/>
                </a:moveTo>
                <a:lnTo>
                  <a:pt x="1187034" y="203199"/>
                </a:lnTo>
                <a:lnTo>
                  <a:pt x="1183902" y="190499"/>
                </a:lnTo>
                <a:lnTo>
                  <a:pt x="1181095" y="177799"/>
                </a:lnTo>
                <a:lnTo>
                  <a:pt x="1175918" y="165099"/>
                </a:lnTo>
                <a:lnTo>
                  <a:pt x="1170694" y="139699"/>
                </a:lnTo>
                <a:lnTo>
                  <a:pt x="1165345" y="126999"/>
                </a:lnTo>
                <a:lnTo>
                  <a:pt x="1159792" y="101599"/>
                </a:lnTo>
                <a:lnTo>
                  <a:pt x="1154611" y="88899"/>
                </a:lnTo>
                <a:lnTo>
                  <a:pt x="1149708" y="63499"/>
                </a:lnTo>
                <a:lnTo>
                  <a:pt x="1145010" y="50799"/>
                </a:lnTo>
                <a:lnTo>
                  <a:pt x="1135842" y="12699"/>
                </a:lnTo>
                <a:lnTo>
                  <a:pt x="1131089" y="0"/>
                </a:lnTo>
                <a:lnTo>
                  <a:pt x="1138612" y="0"/>
                </a:lnTo>
                <a:lnTo>
                  <a:pt x="1160628" y="76199"/>
                </a:lnTo>
                <a:lnTo>
                  <a:pt x="1164092" y="88899"/>
                </a:lnTo>
                <a:lnTo>
                  <a:pt x="1171135" y="114299"/>
                </a:lnTo>
                <a:lnTo>
                  <a:pt x="1174552" y="126999"/>
                </a:lnTo>
                <a:lnTo>
                  <a:pt x="1178112" y="139699"/>
                </a:lnTo>
                <a:lnTo>
                  <a:pt x="1181879" y="152399"/>
                </a:lnTo>
                <a:lnTo>
                  <a:pt x="1185505" y="165099"/>
                </a:lnTo>
                <a:lnTo>
                  <a:pt x="1188642" y="177799"/>
                </a:lnTo>
                <a:lnTo>
                  <a:pt x="1191027" y="177799"/>
                </a:lnTo>
                <a:lnTo>
                  <a:pt x="1193978" y="190499"/>
                </a:lnTo>
                <a:lnTo>
                  <a:pt x="1196705" y="203199"/>
                </a:lnTo>
                <a:close/>
              </a:path>
              <a:path w="2691765" h="2133600">
                <a:moveTo>
                  <a:pt x="1281851" y="469899"/>
                </a:moveTo>
                <a:lnTo>
                  <a:pt x="1272625" y="469899"/>
                </a:lnTo>
                <a:lnTo>
                  <a:pt x="1271375" y="457199"/>
                </a:lnTo>
                <a:lnTo>
                  <a:pt x="1268178" y="444499"/>
                </a:lnTo>
                <a:lnTo>
                  <a:pt x="1265701" y="419099"/>
                </a:lnTo>
                <a:lnTo>
                  <a:pt x="1263277" y="406399"/>
                </a:lnTo>
                <a:lnTo>
                  <a:pt x="1260237" y="380999"/>
                </a:lnTo>
                <a:lnTo>
                  <a:pt x="1258705" y="380999"/>
                </a:lnTo>
                <a:lnTo>
                  <a:pt x="1257424" y="368299"/>
                </a:lnTo>
                <a:lnTo>
                  <a:pt x="1255920" y="368299"/>
                </a:lnTo>
                <a:lnTo>
                  <a:pt x="1251127" y="330199"/>
                </a:lnTo>
                <a:lnTo>
                  <a:pt x="1243779" y="253999"/>
                </a:lnTo>
                <a:lnTo>
                  <a:pt x="1243139" y="253999"/>
                </a:lnTo>
                <a:lnTo>
                  <a:pt x="1242338" y="228599"/>
                </a:lnTo>
                <a:lnTo>
                  <a:pt x="1241015" y="203199"/>
                </a:lnTo>
                <a:lnTo>
                  <a:pt x="1239411" y="190499"/>
                </a:lnTo>
                <a:lnTo>
                  <a:pt x="1237764" y="165099"/>
                </a:lnTo>
                <a:lnTo>
                  <a:pt x="1236456" y="139699"/>
                </a:lnTo>
                <a:lnTo>
                  <a:pt x="1236172" y="126999"/>
                </a:lnTo>
                <a:lnTo>
                  <a:pt x="1236915" y="101599"/>
                </a:lnTo>
                <a:lnTo>
                  <a:pt x="1238683" y="76199"/>
                </a:lnTo>
                <a:lnTo>
                  <a:pt x="1240081" y="63499"/>
                </a:lnTo>
                <a:lnTo>
                  <a:pt x="1241405" y="50799"/>
                </a:lnTo>
                <a:lnTo>
                  <a:pt x="1242677" y="38099"/>
                </a:lnTo>
                <a:lnTo>
                  <a:pt x="1243918" y="25399"/>
                </a:lnTo>
                <a:lnTo>
                  <a:pt x="1245127" y="12699"/>
                </a:lnTo>
                <a:lnTo>
                  <a:pt x="1246407" y="0"/>
                </a:lnTo>
                <a:lnTo>
                  <a:pt x="1255216" y="0"/>
                </a:lnTo>
                <a:lnTo>
                  <a:pt x="1253302" y="12699"/>
                </a:lnTo>
                <a:lnTo>
                  <a:pt x="1251462" y="38099"/>
                </a:lnTo>
                <a:lnTo>
                  <a:pt x="1249654" y="50799"/>
                </a:lnTo>
                <a:lnTo>
                  <a:pt x="1247929" y="76199"/>
                </a:lnTo>
                <a:lnTo>
                  <a:pt x="1246340" y="88899"/>
                </a:lnTo>
                <a:lnTo>
                  <a:pt x="1245262" y="101599"/>
                </a:lnTo>
                <a:lnTo>
                  <a:pt x="1244675" y="114299"/>
                </a:lnTo>
                <a:lnTo>
                  <a:pt x="1244579" y="126999"/>
                </a:lnTo>
                <a:lnTo>
                  <a:pt x="1244976" y="139699"/>
                </a:lnTo>
                <a:lnTo>
                  <a:pt x="1250058" y="215899"/>
                </a:lnTo>
                <a:lnTo>
                  <a:pt x="1252972" y="253999"/>
                </a:lnTo>
                <a:lnTo>
                  <a:pt x="1256644" y="292099"/>
                </a:lnTo>
                <a:lnTo>
                  <a:pt x="1259303" y="317499"/>
                </a:lnTo>
                <a:lnTo>
                  <a:pt x="1260876" y="342899"/>
                </a:lnTo>
                <a:lnTo>
                  <a:pt x="1262686" y="342899"/>
                </a:lnTo>
                <a:lnTo>
                  <a:pt x="1267615" y="380999"/>
                </a:lnTo>
                <a:lnTo>
                  <a:pt x="1272060" y="406399"/>
                </a:lnTo>
                <a:lnTo>
                  <a:pt x="1276240" y="431799"/>
                </a:lnTo>
                <a:lnTo>
                  <a:pt x="1280397" y="457435"/>
                </a:lnTo>
                <a:lnTo>
                  <a:pt x="1281851" y="469899"/>
                </a:lnTo>
                <a:close/>
              </a:path>
              <a:path w="2691765" h="2133600">
                <a:moveTo>
                  <a:pt x="1532428" y="1333499"/>
                </a:moveTo>
                <a:lnTo>
                  <a:pt x="1501222" y="1333499"/>
                </a:lnTo>
                <a:lnTo>
                  <a:pt x="1499330" y="1320799"/>
                </a:lnTo>
                <a:lnTo>
                  <a:pt x="1495505" y="1308099"/>
                </a:lnTo>
                <a:lnTo>
                  <a:pt x="1493676" y="1295399"/>
                </a:lnTo>
                <a:lnTo>
                  <a:pt x="1488232" y="1269999"/>
                </a:lnTo>
                <a:lnTo>
                  <a:pt x="1482311" y="1257299"/>
                </a:lnTo>
                <a:lnTo>
                  <a:pt x="1476238" y="1231899"/>
                </a:lnTo>
                <a:lnTo>
                  <a:pt x="1470340" y="1206499"/>
                </a:lnTo>
                <a:lnTo>
                  <a:pt x="1467131" y="1193799"/>
                </a:lnTo>
                <a:lnTo>
                  <a:pt x="1460484" y="1168399"/>
                </a:lnTo>
                <a:lnTo>
                  <a:pt x="1457196" y="1155699"/>
                </a:lnTo>
                <a:lnTo>
                  <a:pt x="1454402" y="1142999"/>
                </a:lnTo>
                <a:lnTo>
                  <a:pt x="1451634" y="1130299"/>
                </a:lnTo>
                <a:lnTo>
                  <a:pt x="1448918" y="1117599"/>
                </a:lnTo>
                <a:lnTo>
                  <a:pt x="1446280" y="1104899"/>
                </a:lnTo>
                <a:lnTo>
                  <a:pt x="1442325" y="1092199"/>
                </a:lnTo>
                <a:lnTo>
                  <a:pt x="1438090" y="1079499"/>
                </a:lnTo>
                <a:lnTo>
                  <a:pt x="1433933" y="1054099"/>
                </a:lnTo>
                <a:lnTo>
                  <a:pt x="1430213" y="1041399"/>
                </a:lnTo>
                <a:lnTo>
                  <a:pt x="1427330" y="1028699"/>
                </a:lnTo>
                <a:lnTo>
                  <a:pt x="1424316" y="1015999"/>
                </a:lnTo>
                <a:lnTo>
                  <a:pt x="1420979" y="1003299"/>
                </a:lnTo>
                <a:lnTo>
                  <a:pt x="1415050" y="977899"/>
                </a:lnTo>
                <a:lnTo>
                  <a:pt x="1413265" y="965199"/>
                </a:lnTo>
                <a:lnTo>
                  <a:pt x="1411599" y="965199"/>
                </a:lnTo>
                <a:lnTo>
                  <a:pt x="1409885" y="952499"/>
                </a:lnTo>
                <a:lnTo>
                  <a:pt x="1407015" y="939799"/>
                </a:lnTo>
                <a:lnTo>
                  <a:pt x="1404180" y="927099"/>
                </a:lnTo>
                <a:lnTo>
                  <a:pt x="1401203" y="914399"/>
                </a:lnTo>
                <a:lnTo>
                  <a:pt x="1397911" y="901699"/>
                </a:lnTo>
                <a:lnTo>
                  <a:pt x="1394037" y="888999"/>
                </a:lnTo>
                <a:lnTo>
                  <a:pt x="1390441" y="876299"/>
                </a:lnTo>
                <a:lnTo>
                  <a:pt x="1387001" y="863599"/>
                </a:lnTo>
                <a:lnTo>
                  <a:pt x="1383577" y="850790"/>
                </a:lnTo>
                <a:lnTo>
                  <a:pt x="1379010" y="825499"/>
                </a:lnTo>
                <a:lnTo>
                  <a:pt x="1369762" y="787399"/>
                </a:lnTo>
                <a:lnTo>
                  <a:pt x="1365190" y="774699"/>
                </a:lnTo>
                <a:lnTo>
                  <a:pt x="1356630" y="736599"/>
                </a:lnTo>
                <a:lnTo>
                  <a:pt x="1340230" y="660399"/>
                </a:lnTo>
                <a:lnTo>
                  <a:pt x="1331607" y="622299"/>
                </a:lnTo>
                <a:lnTo>
                  <a:pt x="1329674" y="609599"/>
                </a:lnTo>
                <a:lnTo>
                  <a:pt x="1326297" y="596899"/>
                </a:lnTo>
                <a:lnTo>
                  <a:pt x="1324395" y="584199"/>
                </a:lnTo>
                <a:lnTo>
                  <a:pt x="1316136" y="546099"/>
                </a:lnTo>
                <a:lnTo>
                  <a:pt x="1312734" y="520699"/>
                </a:lnTo>
                <a:lnTo>
                  <a:pt x="1311303" y="507999"/>
                </a:lnTo>
                <a:lnTo>
                  <a:pt x="1309784" y="495299"/>
                </a:lnTo>
                <a:lnTo>
                  <a:pt x="1308188" y="495299"/>
                </a:lnTo>
                <a:lnTo>
                  <a:pt x="1304600" y="469899"/>
                </a:lnTo>
                <a:lnTo>
                  <a:pt x="1300930" y="444499"/>
                </a:lnTo>
                <a:lnTo>
                  <a:pt x="1297360" y="431799"/>
                </a:lnTo>
                <a:lnTo>
                  <a:pt x="1294070" y="406399"/>
                </a:lnTo>
                <a:lnTo>
                  <a:pt x="1286827" y="355599"/>
                </a:lnTo>
                <a:lnTo>
                  <a:pt x="1280115" y="304799"/>
                </a:lnTo>
                <a:lnTo>
                  <a:pt x="1274212" y="253999"/>
                </a:lnTo>
                <a:lnTo>
                  <a:pt x="1269397" y="203199"/>
                </a:lnTo>
                <a:lnTo>
                  <a:pt x="1267518" y="190499"/>
                </a:lnTo>
                <a:lnTo>
                  <a:pt x="1265997" y="165099"/>
                </a:lnTo>
                <a:lnTo>
                  <a:pt x="1265117" y="139699"/>
                </a:lnTo>
                <a:lnTo>
                  <a:pt x="1265165" y="114299"/>
                </a:lnTo>
                <a:lnTo>
                  <a:pt x="1266940" y="63499"/>
                </a:lnTo>
                <a:lnTo>
                  <a:pt x="1269843" y="12699"/>
                </a:lnTo>
                <a:lnTo>
                  <a:pt x="1270746" y="0"/>
                </a:lnTo>
                <a:lnTo>
                  <a:pt x="1287121" y="0"/>
                </a:lnTo>
                <a:lnTo>
                  <a:pt x="1287700" y="12699"/>
                </a:lnTo>
                <a:lnTo>
                  <a:pt x="1289058" y="25399"/>
                </a:lnTo>
                <a:lnTo>
                  <a:pt x="1290624" y="50799"/>
                </a:lnTo>
                <a:lnTo>
                  <a:pt x="1276305" y="50799"/>
                </a:lnTo>
                <a:lnTo>
                  <a:pt x="1274828" y="76199"/>
                </a:lnTo>
                <a:lnTo>
                  <a:pt x="1274062" y="101599"/>
                </a:lnTo>
                <a:lnTo>
                  <a:pt x="1274007" y="126999"/>
                </a:lnTo>
                <a:lnTo>
                  <a:pt x="1274662" y="152399"/>
                </a:lnTo>
                <a:lnTo>
                  <a:pt x="1276463" y="177799"/>
                </a:lnTo>
                <a:lnTo>
                  <a:pt x="1278898" y="215899"/>
                </a:lnTo>
                <a:lnTo>
                  <a:pt x="1281840" y="241299"/>
                </a:lnTo>
                <a:lnTo>
                  <a:pt x="1285160" y="266699"/>
                </a:lnTo>
                <a:lnTo>
                  <a:pt x="1289849" y="317499"/>
                </a:lnTo>
                <a:lnTo>
                  <a:pt x="1294959" y="355599"/>
                </a:lnTo>
                <a:lnTo>
                  <a:pt x="1300460" y="393699"/>
                </a:lnTo>
                <a:lnTo>
                  <a:pt x="1306324" y="431799"/>
                </a:lnTo>
                <a:lnTo>
                  <a:pt x="1309764" y="444499"/>
                </a:lnTo>
                <a:lnTo>
                  <a:pt x="1313442" y="469899"/>
                </a:lnTo>
                <a:lnTo>
                  <a:pt x="1317042" y="482599"/>
                </a:lnTo>
                <a:lnTo>
                  <a:pt x="1320247" y="507999"/>
                </a:lnTo>
                <a:lnTo>
                  <a:pt x="1322572" y="520699"/>
                </a:lnTo>
                <a:lnTo>
                  <a:pt x="1325148" y="533399"/>
                </a:lnTo>
                <a:lnTo>
                  <a:pt x="1328016" y="558799"/>
                </a:lnTo>
                <a:lnTo>
                  <a:pt x="1331219" y="571499"/>
                </a:lnTo>
                <a:lnTo>
                  <a:pt x="1334714" y="584199"/>
                </a:lnTo>
                <a:lnTo>
                  <a:pt x="1341631" y="622299"/>
                </a:lnTo>
                <a:lnTo>
                  <a:pt x="1345142" y="634999"/>
                </a:lnTo>
                <a:lnTo>
                  <a:pt x="1347380" y="647699"/>
                </a:lnTo>
                <a:lnTo>
                  <a:pt x="1349740" y="660399"/>
                </a:lnTo>
                <a:lnTo>
                  <a:pt x="1352023" y="660399"/>
                </a:lnTo>
                <a:lnTo>
                  <a:pt x="1354025" y="673099"/>
                </a:lnTo>
                <a:lnTo>
                  <a:pt x="1361346" y="711199"/>
                </a:lnTo>
                <a:lnTo>
                  <a:pt x="1369526" y="749299"/>
                </a:lnTo>
                <a:lnTo>
                  <a:pt x="1378065" y="787399"/>
                </a:lnTo>
                <a:lnTo>
                  <a:pt x="1392049" y="838199"/>
                </a:lnTo>
                <a:lnTo>
                  <a:pt x="1397832" y="863599"/>
                </a:lnTo>
                <a:lnTo>
                  <a:pt x="1403662" y="888999"/>
                </a:lnTo>
                <a:lnTo>
                  <a:pt x="1409385" y="914399"/>
                </a:lnTo>
                <a:lnTo>
                  <a:pt x="1412861" y="927099"/>
                </a:lnTo>
                <a:lnTo>
                  <a:pt x="1423614" y="965199"/>
                </a:lnTo>
                <a:lnTo>
                  <a:pt x="1433079" y="1003299"/>
                </a:lnTo>
                <a:lnTo>
                  <a:pt x="1435756" y="1028699"/>
                </a:lnTo>
                <a:lnTo>
                  <a:pt x="1441251" y="1054099"/>
                </a:lnTo>
                <a:lnTo>
                  <a:pt x="1447531" y="1079499"/>
                </a:lnTo>
                <a:lnTo>
                  <a:pt x="1454141" y="1104899"/>
                </a:lnTo>
                <a:lnTo>
                  <a:pt x="1460623" y="1130299"/>
                </a:lnTo>
                <a:lnTo>
                  <a:pt x="1468180" y="1155699"/>
                </a:lnTo>
                <a:lnTo>
                  <a:pt x="1472148" y="1181099"/>
                </a:lnTo>
                <a:lnTo>
                  <a:pt x="1476468" y="1193799"/>
                </a:lnTo>
                <a:lnTo>
                  <a:pt x="1478202" y="1193799"/>
                </a:lnTo>
                <a:lnTo>
                  <a:pt x="1479736" y="1206499"/>
                </a:lnTo>
                <a:lnTo>
                  <a:pt x="1481139" y="1206499"/>
                </a:lnTo>
                <a:lnTo>
                  <a:pt x="1482483" y="1219199"/>
                </a:lnTo>
                <a:lnTo>
                  <a:pt x="1483318" y="1219199"/>
                </a:lnTo>
                <a:lnTo>
                  <a:pt x="1484460" y="1231899"/>
                </a:lnTo>
                <a:lnTo>
                  <a:pt x="1500537" y="1231899"/>
                </a:lnTo>
                <a:lnTo>
                  <a:pt x="1506898" y="1257706"/>
                </a:lnTo>
                <a:lnTo>
                  <a:pt x="1509744" y="1269999"/>
                </a:lnTo>
                <a:lnTo>
                  <a:pt x="1511043" y="1282699"/>
                </a:lnTo>
                <a:lnTo>
                  <a:pt x="1513122" y="1282699"/>
                </a:lnTo>
                <a:lnTo>
                  <a:pt x="1515981" y="1295399"/>
                </a:lnTo>
                <a:lnTo>
                  <a:pt x="1527927" y="1295399"/>
                </a:lnTo>
                <a:lnTo>
                  <a:pt x="1530601" y="1320799"/>
                </a:lnTo>
                <a:lnTo>
                  <a:pt x="1531054" y="1320799"/>
                </a:lnTo>
                <a:lnTo>
                  <a:pt x="1532428" y="1333499"/>
                </a:lnTo>
                <a:close/>
              </a:path>
              <a:path w="2691765" h="2133600">
                <a:moveTo>
                  <a:pt x="1421414" y="888999"/>
                </a:moveTo>
                <a:lnTo>
                  <a:pt x="1414981" y="888999"/>
                </a:lnTo>
                <a:lnTo>
                  <a:pt x="1413271" y="876299"/>
                </a:lnTo>
                <a:lnTo>
                  <a:pt x="1411615" y="863599"/>
                </a:lnTo>
                <a:lnTo>
                  <a:pt x="1410014" y="850790"/>
                </a:lnTo>
                <a:lnTo>
                  <a:pt x="1408521" y="838199"/>
                </a:lnTo>
                <a:lnTo>
                  <a:pt x="1406919" y="825499"/>
                </a:lnTo>
                <a:lnTo>
                  <a:pt x="1405040" y="812799"/>
                </a:lnTo>
                <a:lnTo>
                  <a:pt x="1402889" y="800099"/>
                </a:lnTo>
                <a:lnTo>
                  <a:pt x="1400473" y="787399"/>
                </a:lnTo>
                <a:lnTo>
                  <a:pt x="1398082" y="774699"/>
                </a:lnTo>
                <a:lnTo>
                  <a:pt x="1395927" y="761999"/>
                </a:lnTo>
                <a:lnTo>
                  <a:pt x="1394325" y="749299"/>
                </a:lnTo>
                <a:lnTo>
                  <a:pt x="1393251" y="736599"/>
                </a:lnTo>
                <a:lnTo>
                  <a:pt x="1392564" y="736599"/>
                </a:lnTo>
                <a:lnTo>
                  <a:pt x="1391534" y="723899"/>
                </a:lnTo>
                <a:lnTo>
                  <a:pt x="1387744" y="698499"/>
                </a:lnTo>
                <a:lnTo>
                  <a:pt x="1383814" y="673099"/>
                </a:lnTo>
                <a:lnTo>
                  <a:pt x="1380311" y="647699"/>
                </a:lnTo>
                <a:lnTo>
                  <a:pt x="1376542" y="609599"/>
                </a:lnTo>
                <a:lnTo>
                  <a:pt x="1374482" y="609599"/>
                </a:lnTo>
                <a:lnTo>
                  <a:pt x="1371627" y="596899"/>
                </a:lnTo>
                <a:lnTo>
                  <a:pt x="1367976" y="584199"/>
                </a:lnTo>
                <a:lnTo>
                  <a:pt x="1365358" y="571499"/>
                </a:lnTo>
                <a:lnTo>
                  <a:pt x="1363242" y="571499"/>
                </a:lnTo>
                <a:lnTo>
                  <a:pt x="1359204" y="558799"/>
                </a:lnTo>
                <a:lnTo>
                  <a:pt x="1357589" y="546099"/>
                </a:lnTo>
                <a:lnTo>
                  <a:pt x="1355890" y="546099"/>
                </a:lnTo>
                <a:lnTo>
                  <a:pt x="1353303" y="533399"/>
                </a:lnTo>
                <a:lnTo>
                  <a:pt x="1350686" y="520699"/>
                </a:lnTo>
                <a:lnTo>
                  <a:pt x="1362128" y="520699"/>
                </a:lnTo>
                <a:lnTo>
                  <a:pt x="1362493" y="495299"/>
                </a:lnTo>
                <a:lnTo>
                  <a:pt x="1362330" y="482599"/>
                </a:lnTo>
                <a:lnTo>
                  <a:pt x="1361697" y="457199"/>
                </a:lnTo>
                <a:lnTo>
                  <a:pt x="1360652" y="444499"/>
                </a:lnTo>
                <a:lnTo>
                  <a:pt x="1359088" y="406399"/>
                </a:lnTo>
                <a:lnTo>
                  <a:pt x="1358598" y="380999"/>
                </a:lnTo>
                <a:lnTo>
                  <a:pt x="1358914" y="342899"/>
                </a:lnTo>
                <a:lnTo>
                  <a:pt x="1359761" y="304799"/>
                </a:lnTo>
                <a:lnTo>
                  <a:pt x="1360477" y="292099"/>
                </a:lnTo>
                <a:lnTo>
                  <a:pt x="1362451" y="253999"/>
                </a:lnTo>
                <a:lnTo>
                  <a:pt x="1363214" y="241299"/>
                </a:lnTo>
                <a:lnTo>
                  <a:pt x="1363895" y="228599"/>
                </a:lnTo>
                <a:lnTo>
                  <a:pt x="1365024" y="215899"/>
                </a:lnTo>
                <a:lnTo>
                  <a:pt x="1366363" y="203199"/>
                </a:lnTo>
                <a:lnTo>
                  <a:pt x="1367670" y="190499"/>
                </a:lnTo>
                <a:lnTo>
                  <a:pt x="1371497" y="152399"/>
                </a:lnTo>
                <a:lnTo>
                  <a:pt x="1375877" y="114299"/>
                </a:lnTo>
                <a:lnTo>
                  <a:pt x="1381187" y="88899"/>
                </a:lnTo>
                <a:lnTo>
                  <a:pt x="1387803" y="50799"/>
                </a:lnTo>
                <a:lnTo>
                  <a:pt x="1388666" y="50799"/>
                </a:lnTo>
                <a:lnTo>
                  <a:pt x="1389112" y="38099"/>
                </a:lnTo>
                <a:lnTo>
                  <a:pt x="1396363" y="12699"/>
                </a:lnTo>
                <a:lnTo>
                  <a:pt x="1401543" y="0"/>
                </a:lnTo>
                <a:lnTo>
                  <a:pt x="1409363" y="0"/>
                </a:lnTo>
                <a:lnTo>
                  <a:pt x="1398166" y="38099"/>
                </a:lnTo>
                <a:lnTo>
                  <a:pt x="1392154" y="76199"/>
                </a:lnTo>
                <a:lnTo>
                  <a:pt x="1387259" y="101599"/>
                </a:lnTo>
                <a:lnTo>
                  <a:pt x="1383152" y="126999"/>
                </a:lnTo>
                <a:lnTo>
                  <a:pt x="1380615" y="152399"/>
                </a:lnTo>
                <a:lnTo>
                  <a:pt x="1378248" y="177799"/>
                </a:lnTo>
                <a:lnTo>
                  <a:pt x="1373016" y="215899"/>
                </a:lnTo>
                <a:lnTo>
                  <a:pt x="1372487" y="228599"/>
                </a:lnTo>
                <a:lnTo>
                  <a:pt x="1371374" y="241299"/>
                </a:lnTo>
                <a:lnTo>
                  <a:pt x="1369777" y="279399"/>
                </a:lnTo>
                <a:lnTo>
                  <a:pt x="1368895" y="304799"/>
                </a:lnTo>
                <a:lnTo>
                  <a:pt x="1367752" y="330199"/>
                </a:lnTo>
                <a:lnTo>
                  <a:pt x="1367294" y="355599"/>
                </a:lnTo>
                <a:lnTo>
                  <a:pt x="1368199" y="406399"/>
                </a:lnTo>
                <a:lnTo>
                  <a:pt x="1370799" y="482599"/>
                </a:lnTo>
                <a:lnTo>
                  <a:pt x="1371652" y="495299"/>
                </a:lnTo>
                <a:lnTo>
                  <a:pt x="1371763" y="507999"/>
                </a:lnTo>
                <a:lnTo>
                  <a:pt x="1372320" y="520699"/>
                </a:lnTo>
                <a:lnTo>
                  <a:pt x="1373153" y="533399"/>
                </a:lnTo>
                <a:lnTo>
                  <a:pt x="1373890" y="533399"/>
                </a:lnTo>
                <a:lnTo>
                  <a:pt x="1374955" y="546099"/>
                </a:lnTo>
                <a:lnTo>
                  <a:pt x="1376775" y="558799"/>
                </a:lnTo>
                <a:lnTo>
                  <a:pt x="1380776" y="584199"/>
                </a:lnTo>
                <a:lnTo>
                  <a:pt x="1384134" y="609599"/>
                </a:lnTo>
                <a:lnTo>
                  <a:pt x="1386847" y="622299"/>
                </a:lnTo>
                <a:lnTo>
                  <a:pt x="1388917" y="647699"/>
                </a:lnTo>
                <a:lnTo>
                  <a:pt x="1389714" y="647699"/>
                </a:lnTo>
                <a:lnTo>
                  <a:pt x="1390699" y="660399"/>
                </a:lnTo>
                <a:lnTo>
                  <a:pt x="1391830" y="673099"/>
                </a:lnTo>
                <a:lnTo>
                  <a:pt x="1393066" y="673099"/>
                </a:lnTo>
                <a:lnTo>
                  <a:pt x="1396347" y="698499"/>
                </a:lnTo>
                <a:lnTo>
                  <a:pt x="1399498" y="723899"/>
                </a:lnTo>
                <a:lnTo>
                  <a:pt x="1402127" y="736599"/>
                </a:lnTo>
                <a:lnTo>
                  <a:pt x="1404119" y="761999"/>
                </a:lnTo>
                <a:lnTo>
                  <a:pt x="1405458" y="761999"/>
                </a:lnTo>
                <a:lnTo>
                  <a:pt x="1409945" y="787399"/>
                </a:lnTo>
                <a:lnTo>
                  <a:pt x="1413833" y="812799"/>
                </a:lnTo>
                <a:lnTo>
                  <a:pt x="1417229" y="838199"/>
                </a:lnTo>
                <a:lnTo>
                  <a:pt x="1420244" y="850899"/>
                </a:lnTo>
                <a:lnTo>
                  <a:pt x="1421355" y="863599"/>
                </a:lnTo>
                <a:lnTo>
                  <a:pt x="1422218" y="876299"/>
                </a:lnTo>
                <a:lnTo>
                  <a:pt x="1422386" y="876299"/>
                </a:lnTo>
                <a:lnTo>
                  <a:pt x="1421414" y="888999"/>
                </a:lnTo>
                <a:close/>
              </a:path>
              <a:path w="2691765" h="2133600">
                <a:moveTo>
                  <a:pt x="1500537" y="1231899"/>
                </a:moveTo>
                <a:lnTo>
                  <a:pt x="1490837" y="1231899"/>
                </a:lnTo>
                <a:lnTo>
                  <a:pt x="1487038" y="1206499"/>
                </a:lnTo>
                <a:lnTo>
                  <a:pt x="1484007" y="1193799"/>
                </a:lnTo>
                <a:lnTo>
                  <a:pt x="1481384" y="1181099"/>
                </a:lnTo>
                <a:lnTo>
                  <a:pt x="1478807" y="1155699"/>
                </a:lnTo>
                <a:lnTo>
                  <a:pt x="1477164" y="1155699"/>
                </a:lnTo>
                <a:lnTo>
                  <a:pt x="1469958" y="1117599"/>
                </a:lnTo>
                <a:lnTo>
                  <a:pt x="1463084" y="1079499"/>
                </a:lnTo>
                <a:lnTo>
                  <a:pt x="1450614" y="1003299"/>
                </a:lnTo>
                <a:lnTo>
                  <a:pt x="1449547" y="990599"/>
                </a:lnTo>
                <a:lnTo>
                  <a:pt x="1448510" y="990599"/>
                </a:lnTo>
                <a:lnTo>
                  <a:pt x="1447646" y="977899"/>
                </a:lnTo>
                <a:lnTo>
                  <a:pt x="1445865" y="965199"/>
                </a:lnTo>
                <a:lnTo>
                  <a:pt x="1442469" y="927099"/>
                </a:lnTo>
                <a:lnTo>
                  <a:pt x="1440657" y="914399"/>
                </a:lnTo>
                <a:lnTo>
                  <a:pt x="1435825" y="863599"/>
                </a:lnTo>
                <a:lnTo>
                  <a:pt x="1430844" y="825499"/>
                </a:lnTo>
                <a:lnTo>
                  <a:pt x="1426077" y="787399"/>
                </a:lnTo>
                <a:lnTo>
                  <a:pt x="1421888" y="736599"/>
                </a:lnTo>
                <a:lnTo>
                  <a:pt x="1417599" y="698499"/>
                </a:lnTo>
                <a:lnTo>
                  <a:pt x="1413394" y="647699"/>
                </a:lnTo>
                <a:lnTo>
                  <a:pt x="1409419" y="596899"/>
                </a:lnTo>
                <a:lnTo>
                  <a:pt x="1403129" y="507999"/>
                </a:lnTo>
                <a:lnTo>
                  <a:pt x="1401673" y="495299"/>
                </a:lnTo>
                <a:lnTo>
                  <a:pt x="1400000" y="469899"/>
                </a:lnTo>
                <a:lnTo>
                  <a:pt x="1397106" y="444499"/>
                </a:lnTo>
                <a:lnTo>
                  <a:pt x="1394549" y="406399"/>
                </a:lnTo>
                <a:lnTo>
                  <a:pt x="1392330" y="368299"/>
                </a:lnTo>
                <a:lnTo>
                  <a:pt x="1390449" y="342899"/>
                </a:lnTo>
                <a:lnTo>
                  <a:pt x="1389353" y="304799"/>
                </a:lnTo>
                <a:lnTo>
                  <a:pt x="1389909" y="253999"/>
                </a:lnTo>
                <a:lnTo>
                  <a:pt x="1391557" y="215899"/>
                </a:lnTo>
                <a:lnTo>
                  <a:pt x="1393735" y="177799"/>
                </a:lnTo>
                <a:lnTo>
                  <a:pt x="1396644" y="139699"/>
                </a:lnTo>
                <a:lnTo>
                  <a:pt x="1400626" y="114299"/>
                </a:lnTo>
                <a:lnTo>
                  <a:pt x="1403805" y="88899"/>
                </a:lnTo>
                <a:lnTo>
                  <a:pt x="1407677" y="63499"/>
                </a:lnTo>
                <a:lnTo>
                  <a:pt x="1412503" y="38099"/>
                </a:lnTo>
                <a:lnTo>
                  <a:pt x="1417525" y="12699"/>
                </a:lnTo>
                <a:lnTo>
                  <a:pt x="1423362" y="0"/>
                </a:lnTo>
                <a:lnTo>
                  <a:pt x="1433149" y="0"/>
                </a:lnTo>
                <a:lnTo>
                  <a:pt x="1423308" y="38099"/>
                </a:lnTo>
                <a:lnTo>
                  <a:pt x="1419471" y="50799"/>
                </a:lnTo>
                <a:lnTo>
                  <a:pt x="1416166" y="76199"/>
                </a:lnTo>
                <a:lnTo>
                  <a:pt x="1413394" y="88899"/>
                </a:lnTo>
                <a:lnTo>
                  <a:pt x="1411262" y="101599"/>
                </a:lnTo>
                <a:lnTo>
                  <a:pt x="1407187" y="139699"/>
                </a:lnTo>
                <a:lnTo>
                  <a:pt x="1405040" y="165099"/>
                </a:lnTo>
                <a:lnTo>
                  <a:pt x="1403489" y="177799"/>
                </a:lnTo>
                <a:lnTo>
                  <a:pt x="1402383" y="190499"/>
                </a:lnTo>
                <a:lnTo>
                  <a:pt x="1401721" y="203199"/>
                </a:lnTo>
                <a:lnTo>
                  <a:pt x="1401503" y="215899"/>
                </a:lnTo>
                <a:lnTo>
                  <a:pt x="1401503" y="228599"/>
                </a:lnTo>
                <a:lnTo>
                  <a:pt x="1401224" y="228599"/>
                </a:lnTo>
                <a:lnTo>
                  <a:pt x="1400974" y="241299"/>
                </a:lnTo>
                <a:lnTo>
                  <a:pt x="1399992" y="266699"/>
                </a:lnTo>
                <a:lnTo>
                  <a:pt x="1399529" y="292099"/>
                </a:lnTo>
                <a:lnTo>
                  <a:pt x="1400528" y="342899"/>
                </a:lnTo>
                <a:lnTo>
                  <a:pt x="1403407" y="393699"/>
                </a:lnTo>
                <a:lnTo>
                  <a:pt x="1408768" y="457435"/>
                </a:lnTo>
                <a:lnTo>
                  <a:pt x="1409948" y="469899"/>
                </a:lnTo>
                <a:lnTo>
                  <a:pt x="1411035" y="482599"/>
                </a:lnTo>
                <a:lnTo>
                  <a:pt x="1411918" y="507999"/>
                </a:lnTo>
                <a:lnTo>
                  <a:pt x="1412462" y="507999"/>
                </a:lnTo>
                <a:lnTo>
                  <a:pt x="1413056" y="520699"/>
                </a:lnTo>
                <a:lnTo>
                  <a:pt x="1418479" y="596899"/>
                </a:lnTo>
                <a:lnTo>
                  <a:pt x="1422827" y="647699"/>
                </a:lnTo>
                <a:lnTo>
                  <a:pt x="1427376" y="698499"/>
                </a:lnTo>
                <a:lnTo>
                  <a:pt x="1436702" y="800099"/>
                </a:lnTo>
                <a:lnTo>
                  <a:pt x="1440322" y="825499"/>
                </a:lnTo>
                <a:lnTo>
                  <a:pt x="1442411" y="850899"/>
                </a:lnTo>
                <a:lnTo>
                  <a:pt x="1444526" y="863599"/>
                </a:lnTo>
                <a:lnTo>
                  <a:pt x="1445838" y="876299"/>
                </a:lnTo>
                <a:lnTo>
                  <a:pt x="1447228" y="876299"/>
                </a:lnTo>
                <a:lnTo>
                  <a:pt x="1448576" y="888999"/>
                </a:lnTo>
                <a:lnTo>
                  <a:pt x="1449762" y="901699"/>
                </a:lnTo>
                <a:lnTo>
                  <a:pt x="1451747" y="914399"/>
                </a:lnTo>
                <a:lnTo>
                  <a:pt x="1455530" y="952499"/>
                </a:lnTo>
                <a:lnTo>
                  <a:pt x="1457531" y="977899"/>
                </a:lnTo>
                <a:lnTo>
                  <a:pt x="1460980" y="1003299"/>
                </a:lnTo>
                <a:lnTo>
                  <a:pt x="1465112" y="1028699"/>
                </a:lnTo>
                <a:lnTo>
                  <a:pt x="1469819" y="1066799"/>
                </a:lnTo>
                <a:lnTo>
                  <a:pt x="1475096" y="1092770"/>
                </a:lnTo>
                <a:lnTo>
                  <a:pt x="1479672" y="1117599"/>
                </a:lnTo>
                <a:lnTo>
                  <a:pt x="1484393" y="1142999"/>
                </a:lnTo>
                <a:lnTo>
                  <a:pt x="1488889" y="1155699"/>
                </a:lnTo>
                <a:lnTo>
                  <a:pt x="1492896" y="1181099"/>
                </a:lnTo>
                <a:lnTo>
                  <a:pt x="1495030" y="1206499"/>
                </a:lnTo>
                <a:lnTo>
                  <a:pt x="1496182" y="1206499"/>
                </a:lnTo>
                <a:lnTo>
                  <a:pt x="1497519" y="1219199"/>
                </a:lnTo>
                <a:lnTo>
                  <a:pt x="1500537" y="1231899"/>
                </a:lnTo>
                <a:close/>
              </a:path>
              <a:path w="2691765" h="2133600">
                <a:moveTo>
                  <a:pt x="1429951" y="457199"/>
                </a:moveTo>
                <a:lnTo>
                  <a:pt x="1419934" y="457199"/>
                </a:lnTo>
                <a:lnTo>
                  <a:pt x="1419075" y="444499"/>
                </a:lnTo>
                <a:lnTo>
                  <a:pt x="1418427" y="431799"/>
                </a:lnTo>
                <a:lnTo>
                  <a:pt x="1417089" y="393699"/>
                </a:lnTo>
                <a:lnTo>
                  <a:pt x="1416123" y="380999"/>
                </a:lnTo>
                <a:lnTo>
                  <a:pt x="1416227" y="330199"/>
                </a:lnTo>
                <a:lnTo>
                  <a:pt x="1417343" y="292099"/>
                </a:lnTo>
                <a:lnTo>
                  <a:pt x="1423484" y="215899"/>
                </a:lnTo>
                <a:lnTo>
                  <a:pt x="1427084" y="190499"/>
                </a:lnTo>
                <a:lnTo>
                  <a:pt x="1430732" y="152399"/>
                </a:lnTo>
                <a:lnTo>
                  <a:pt x="1434335" y="126999"/>
                </a:lnTo>
                <a:lnTo>
                  <a:pt x="1436494" y="114299"/>
                </a:lnTo>
                <a:lnTo>
                  <a:pt x="1438783" y="88899"/>
                </a:lnTo>
                <a:lnTo>
                  <a:pt x="1441438" y="76199"/>
                </a:lnTo>
                <a:lnTo>
                  <a:pt x="1444694" y="50799"/>
                </a:lnTo>
                <a:lnTo>
                  <a:pt x="1450566" y="25399"/>
                </a:lnTo>
                <a:lnTo>
                  <a:pt x="1455533" y="0"/>
                </a:lnTo>
                <a:lnTo>
                  <a:pt x="1465056" y="0"/>
                </a:lnTo>
                <a:lnTo>
                  <a:pt x="1460727" y="12699"/>
                </a:lnTo>
                <a:lnTo>
                  <a:pt x="1455610" y="50799"/>
                </a:lnTo>
                <a:lnTo>
                  <a:pt x="1451755" y="63499"/>
                </a:lnTo>
                <a:lnTo>
                  <a:pt x="1448412" y="88899"/>
                </a:lnTo>
                <a:lnTo>
                  <a:pt x="1445507" y="114299"/>
                </a:lnTo>
                <a:lnTo>
                  <a:pt x="1442968" y="139699"/>
                </a:lnTo>
                <a:lnTo>
                  <a:pt x="1438126" y="177799"/>
                </a:lnTo>
                <a:lnTo>
                  <a:pt x="1435469" y="203199"/>
                </a:lnTo>
                <a:lnTo>
                  <a:pt x="1432386" y="228599"/>
                </a:lnTo>
                <a:lnTo>
                  <a:pt x="1429585" y="253999"/>
                </a:lnTo>
                <a:lnTo>
                  <a:pt x="1427696" y="266699"/>
                </a:lnTo>
                <a:lnTo>
                  <a:pt x="1426717" y="292099"/>
                </a:lnTo>
                <a:lnTo>
                  <a:pt x="1426649" y="317499"/>
                </a:lnTo>
                <a:lnTo>
                  <a:pt x="1426798" y="317499"/>
                </a:lnTo>
                <a:lnTo>
                  <a:pt x="1426729" y="330199"/>
                </a:lnTo>
                <a:lnTo>
                  <a:pt x="1426489" y="342899"/>
                </a:lnTo>
                <a:lnTo>
                  <a:pt x="1426120" y="355599"/>
                </a:lnTo>
                <a:lnTo>
                  <a:pt x="1425789" y="368299"/>
                </a:lnTo>
                <a:lnTo>
                  <a:pt x="1425813" y="380999"/>
                </a:lnTo>
                <a:lnTo>
                  <a:pt x="1426193" y="393699"/>
                </a:lnTo>
                <a:lnTo>
                  <a:pt x="1426928" y="406399"/>
                </a:lnTo>
                <a:lnTo>
                  <a:pt x="1428059" y="419099"/>
                </a:lnTo>
                <a:lnTo>
                  <a:pt x="1428561" y="431799"/>
                </a:lnTo>
                <a:lnTo>
                  <a:pt x="1428961" y="444499"/>
                </a:lnTo>
                <a:lnTo>
                  <a:pt x="1429951" y="457199"/>
                </a:lnTo>
                <a:close/>
              </a:path>
              <a:path w="2691765" h="2133600">
                <a:moveTo>
                  <a:pt x="1456111" y="482599"/>
                </a:moveTo>
                <a:lnTo>
                  <a:pt x="1445279" y="482599"/>
                </a:lnTo>
                <a:lnTo>
                  <a:pt x="1446054" y="457199"/>
                </a:lnTo>
                <a:lnTo>
                  <a:pt x="1447259" y="431799"/>
                </a:lnTo>
                <a:lnTo>
                  <a:pt x="1448596" y="406399"/>
                </a:lnTo>
                <a:lnTo>
                  <a:pt x="1449762" y="380999"/>
                </a:lnTo>
                <a:lnTo>
                  <a:pt x="1451494" y="355599"/>
                </a:lnTo>
                <a:lnTo>
                  <a:pt x="1454009" y="317499"/>
                </a:lnTo>
                <a:lnTo>
                  <a:pt x="1457046" y="292099"/>
                </a:lnTo>
                <a:lnTo>
                  <a:pt x="1460344" y="253999"/>
                </a:lnTo>
                <a:lnTo>
                  <a:pt x="1464215" y="228599"/>
                </a:lnTo>
                <a:lnTo>
                  <a:pt x="1469220" y="203199"/>
                </a:lnTo>
                <a:lnTo>
                  <a:pt x="1474966" y="177799"/>
                </a:lnTo>
                <a:lnTo>
                  <a:pt x="1481062" y="139699"/>
                </a:lnTo>
                <a:lnTo>
                  <a:pt x="1484910" y="126999"/>
                </a:lnTo>
                <a:lnTo>
                  <a:pt x="1489082" y="114299"/>
                </a:lnTo>
                <a:lnTo>
                  <a:pt x="1504105" y="50799"/>
                </a:lnTo>
                <a:lnTo>
                  <a:pt x="1519685" y="0"/>
                </a:lnTo>
                <a:lnTo>
                  <a:pt x="1530083" y="0"/>
                </a:lnTo>
                <a:lnTo>
                  <a:pt x="1521945" y="25399"/>
                </a:lnTo>
                <a:lnTo>
                  <a:pt x="1514283" y="50799"/>
                </a:lnTo>
                <a:lnTo>
                  <a:pt x="1508915" y="76199"/>
                </a:lnTo>
                <a:lnTo>
                  <a:pt x="1503688" y="88899"/>
                </a:lnTo>
                <a:lnTo>
                  <a:pt x="1498628" y="114299"/>
                </a:lnTo>
                <a:lnTo>
                  <a:pt x="1493760" y="139699"/>
                </a:lnTo>
                <a:lnTo>
                  <a:pt x="1489090" y="152399"/>
                </a:lnTo>
                <a:lnTo>
                  <a:pt x="1484550" y="177799"/>
                </a:lnTo>
                <a:lnTo>
                  <a:pt x="1480376" y="203199"/>
                </a:lnTo>
                <a:lnTo>
                  <a:pt x="1476802" y="215899"/>
                </a:lnTo>
                <a:lnTo>
                  <a:pt x="1471279" y="253999"/>
                </a:lnTo>
                <a:lnTo>
                  <a:pt x="1466798" y="292099"/>
                </a:lnTo>
                <a:lnTo>
                  <a:pt x="1463357" y="330199"/>
                </a:lnTo>
                <a:lnTo>
                  <a:pt x="1460957" y="368299"/>
                </a:lnTo>
                <a:lnTo>
                  <a:pt x="1459610" y="393699"/>
                </a:lnTo>
                <a:lnTo>
                  <a:pt x="1458182" y="419099"/>
                </a:lnTo>
                <a:lnTo>
                  <a:pt x="1456958" y="444499"/>
                </a:lnTo>
                <a:lnTo>
                  <a:pt x="1456223" y="469899"/>
                </a:lnTo>
                <a:lnTo>
                  <a:pt x="1456111" y="482599"/>
                </a:lnTo>
                <a:close/>
              </a:path>
              <a:path w="2691765" h="2133600">
                <a:moveTo>
                  <a:pt x="1527927" y="1295399"/>
                </a:moveTo>
                <a:lnTo>
                  <a:pt x="1515981" y="1295399"/>
                </a:lnTo>
                <a:lnTo>
                  <a:pt x="1517178" y="1282699"/>
                </a:lnTo>
                <a:lnTo>
                  <a:pt x="1517207" y="1282097"/>
                </a:lnTo>
                <a:lnTo>
                  <a:pt x="1513768" y="1244599"/>
                </a:lnTo>
                <a:lnTo>
                  <a:pt x="1510611" y="1219199"/>
                </a:lnTo>
                <a:lnTo>
                  <a:pt x="1507876" y="1181099"/>
                </a:lnTo>
                <a:lnTo>
                  <a:pt x="1505650" y="1155699"/>
                </a:lnTo>
                <a:lnTo>
                  <a:pt x="1501056" y="1079499"/>
                </a:lnTo>
                <a:lnTo>
                  <a:pt x="1498719" y="1028699"/>
                </a:lnTo>
                <a:lnTo>
                  <a:pt x="1496294" y="990599"/>
                </a:lnTo>
                <a:lnTo>
                  <a:pt x="1495006" y="977899"/>
                </a:lnTo>
                <a:lnTo>
                  <a:pt x="1492629" y="927099"/>
                </a:lnTo>
                <a:lnTo>
                  <a:pt x="1491309" y="914399"/>
                </a:lnTo>
                <a:lnTo>
                  <a:pt x="1488975" y="876299"/>
                </a:lnTo>
                <a:lnTo>
                  <a:pt x="1486920" y="838199"/>
                </a:lnTo>
                <a:lnTo>
                  <a:pt x="1485424" y="800099"/>
                </a:lnTo>
                <a:lnTo>
                  <a:pt x="1484765" y="761999"/>
                </a:lnTo>
                <a:lnTo>
                  <a:pt x="1484603" y="749299"/>
                </a:lnTo>
                <a:lnTo>
                  <a:pt x="1484240" y="736599"/>
                </a:lnTo>
                <a:lnTo>
                  <a:pt x="1483673" y="723899"/>
                </a:lnTo>
                <a:lnTo>
                  <a:pt x="1482900" y="711199"/>
                </a:lnTo>
                <a:lnTo>
                  <a:pt x="1480966" y="673099"/>
                </a:lnTo>
                <a:lnTo>
                  <a:pt x="1479861" y="634999"/>
                </a:lnTo>
                <a:lnTo>
                  <a:pt x="1479608" y="609599"/>
                </a:lnTo>
                <a:lnTo>
                  <a:pt x="1479562" y="584199"/>
                </a:lnTo>
                <a:lnTo>
                  <a:pt x="1479725" y="558799"/>
                </a:lnTo>
                <a:lnTo>
                  <a:pt x="1480348" y="520699"/>
                </a:lnTo>
                <a:lnTo>
                  <a:pt x="1481159" y="482599"/>
                </a:lnTo>
                <a:lnTo>
                  <a:pt x="1483032" y="418225"/>
                </a:lnTo>
                <a:lnTo>
                  <a:pt x="1483311" y="406399"/>
                </a:lnTo>
                <a:lnTo>
                  <a:pt x="1483784" y="406399"/>
                </a:lnTo>
                <a:lnTo>
                  <a:pt x="1484932" y="380999"/>
                </a:lnTo>
                <a:lnTo>
                  <a:pt x="1485904" y="368299"/>
                </a:lnTo>
                <a:lnTo>
                  <a:pt x="1487971" y="342899"/>
                </a:lnTo>
                <a:lnTo>
                  <a:pt x="1488942" y="330199"/>
                </a:lnTo>
                <a:lnTo>
                  <a:pt x="1489971" y="317499"/>
                </a:lnTo>
                <a:lnTo>
                  <a:pt x="1492897" y="279399"/>
                </a:lnTo>
                <a:lnTo>
                  <a:pt x="1494686" y="253999"/>
                </a:lnTo>
                <a:lnTo>
                  <a:pt x="1495622" y="241299"/>
                </a:lnTo>
                <a:lnTo>
                  <a:pt x="1497754" y="215899"/>
                </a:lnTo>
                <a:lnTo>
                  <a:pt x="1499061" y="190499"/>
                </a:lnTo>
                <a:lnTo>
                  <a:pt x="1500802" y="177799"/>
                </a:lnTo>
                <a:lnTo>
                  <a:pt x="1503256" y="165099"/>
                </a:lnTo>
                <a:lnTo>
                  <a:pt x="1506284" y="152399"/>
                </a:lnTo>
                <a:lnTo>
                  <a:pt x="1507853" y="139699"/>
                </a:lnTo>
                <a:lnTo>
                  <a:pt x="1509521" y="126999"/>
                </a:lnTo>
                <a:lnTo>
                  <a:pt x="1517743" y="101599"/>
                </a:lnTo>
                <a:lnTo>
                  <a:pt x="1522052" y="76199"/>
                </a:lnTo>
                <a:lnTo>
                  <a:pt x="1526758" y="63499"/>
                </a:lnTo>
                <a:lnTo>
                  <a:pt x="1532149" y="38099"/>
                </a:lnTo>
                <a:lnTo>
                  <a:pt x="1537925" y="25399"/>
                </a:lnTo>
                <a:lnTo>
                  <a:pt x="1546712" y="0"/>
                </a:lnTo>
                <a:lnTo>
                  <a:pt x="1555105" y="0"/>
                </a:lnTo>
                <a:lnTo>
                  <a:pt x="1547257" y="25399"/>
                </a:lnTo>
                <a:lnTo>
                  <a:pt x="1540021" y="50799"/>
                </a:lnTo>
                <a:lnTo>
                  <a:pt x="1533164" y="76199"/>
                </a:lnTo>
                <a:lnTo>
                  <a:pt x="1528090" y="88899"/>
                </a:lnTo>
                <a:lnTo>
                  <a:pt x="1523591" y="114299"/>
                </a:lnTo>
                <a:lnTo>
                  <a:pt x="1519332" y="126999"/>
                </a:lnTo>
                <a:lnTo>
                  <a:pt x="1514979" y="152399"/>
                </a:lnTo>
                <a:lnTo>
                  <a:pt x="1511974" y="165099"/>
                </a:lnTo>
                <a:lnTo>
                  <a:pt x="1509579" y="190499"/>
                </a:lnTo>
                <a:lnTo>
                  <a:pt x="1507797" y="203199"/>
                </a:lnTo>
                <a:lnTo>
                  <a:pt x="1506625" y="215899"/>
                </a:lnTo>
                <a:lnTo>
                  <a:pt x="1498271" y="342899"/>
                </a:lnTo>
                <a:lnTo>
                  <a:pt x="1496634" y="368299"/>
                </a:lnTo>
                <a:lnTo>
                  <a:pt x="1494839" y="380999"/>
                </a:lnTo>
                <a:lnTo>
                  <a:pt x="1493306" y="406399"/>
                </a:lnTo>
                <a:lnTo>
                  <a:pt x="1492451" y="431799"/>
                </a:lnTo>
                <a:lnTo>
                  <a:pt x="1491772" y="469899"/>
                </a:lnTo>
                <a:lnTo>
                  <a:pt x="1491048" y="507999"/>
                </a:lnTo>
                <a:lnTo>
                  <a:pt x="1490247" y="546099"/>
                </a:lnTo>
                <a:lnTo>
                  <a:pt x="1489332" y="584199"/>
                </a:lnTo>
                <a:lnTo>
                  <a:pt x="1489074" y="609599"/>
                </a:lnTo>
                <a:lnTo>
                  <a:pt x="1489395" y="634999"/>
                </a:lnTo>
                <a:lnTo>
                  <a:pt x="1490186" y="660399"/>
                </a:lnTo>
                <a:lnTo>
                  <a:pt x="1492084" y="711199"/>
                </a:lnTo>
                <a:lnTo>
                  <a:pt x="1492716" y="723899"/>
                </a:lnTo>
                <a:lnTo>
                  <a:pt x="1493264" y="736599"/>
                </a:lnTo>
                <a:lnTo>
                  <a:pt x="1493760" y="761999"/>
                </a:lnTo>
                <a:lnTo>
                  <a:pt x="1494738" y="787399"/>
                </a:lnTo>
                <a:lnTo>
                  <a:pt x="1495946" y="812799"/>
                </a:lnTo>
                <a:lnTo>
                  <a:pt x="1497384" y="850899"/>
                </a:lnTo>
                <a:lnTo>
                  <a:pt x="1499051" y="876299"/>
                </a:lnTo>
                <a:lnTo>
                  <a:pt x="1501627" y="914399"/>
                </a:lnTo>
                <a:lnTo>
                  <a:pt x="1502873" y="939799"/>
                </a:lnTo>
                <a:lnTo>
                  <a:pt x="1506751" y="1015999"/>
                </a:lnTo>
                <a:lnTo>
                  <a:pt x="1509689" y="1067805"/>
                </a:lnTo>
                <a:lnTo>
                  <a:pt x="1512777" y="1117599"/>
                </a:lnTo>
                <a:lnTo>
                  <a:pt x="1516315" y="1168399"/>
                </a:lnTo>
                <a:lnTo>
                  <a:pt x="1520354" y="1219199"/>
                </a:lnTo>
                <a:lnTo>
                  <a:pt x="1525206" y="1269999"/>
                </a:lnTo>
                <a:lnTo>
                  <a:pt x="1527927" y="1295399"/>
                </a:lnTo>
                <a:close/>
              </a:path>
              <a:path w="2691765" h="2133600">
                <a:moveTo>
                  <a:pt x="1529209" y="1015999"/>
                </a:moveTo>
                <a:lnTo>
                  <a:pt x="1524693" y="1015999"/>
                </a:lnTo>
                <a:lnTo>
                  <a:pt x="1523616" y="1003299"/>
                </a:lnTo>
                <a:lnTo>
                  <a:pt x="1523541" y="990599"/>
                </a:lnTo>
                <a:lnTo>
                  <a:pt x="1523162" y="952499"/>
                </a:lnTo>
                <a:lnTo>
                  <a:pt x="1523083" y="927099"/>
                </a:lnTo>
                <a:lnTo>
                  <a:pt x="1523974" y="927099"/>
                </a:lnTo>
                <a:lnTo>
                  <a:pt x="1525743" y="901699"/>
                </a:lnTo>
                <a:lnTo>
                  <a:pt x="1526741" y="876299"/>
                </a:lnTo>
                <a:lnTo>
                  <a:pt x="1526914" y="863599"/>
                </a:lnTo>
                <a:lnTo>
                  <a:pt x="1527005" y="839866"/>
                </a:lnTo>
                <a:lnTo>
                  <a:pt x="1526898" y="825499"/>
                </a:lnTo>
                <a:lnTo>
                  <a:pt x="1526724" y="812799"/>
                </a:lnTo>
                <a:lnTo>
                  <a:pt x="1526679" y="800099"/>
                </a:lnTo>
                <a:lnTo>
                  <a:pt x="1526847" y="787399"/>
                </a:lnTo>
                <a:lnTo>
                  <a:pt x="1527316" y="774699"/>
                </a:lnTo>
                <a:lnTo>
                  <a:pt x="1528980" y="736599"/>
                </a:lnTo>
                <a:lnTo>
                  <a:pt x="1530793" y="711199"/>
                </a:lnTo>
                <a:lnTo>
                  <a:pt x="1534584" y="647699"/>
                </a:lnTo>
                <a:lnTo>
                  <a:pt x="1535744" y="622299"/>
                </a:lnTo>
                <a:lnTo>
                  <a:pt x="1536971" y="609599"/>
                </a:lnTo>
                <a:lnTo>
                  <a:pt x="1538265" y="584199"/>
                </a:lnTo>
                <a:lnTo>
                  <a:pt x="1539624" y="571499"/>
                </a:lnTo>
                <a:lnTo>
                  <a:pt x="1540112" y="558799"/>
                </a:lnTo>
                <a:lnTo>
                  <a:pt x="1539973" y="546099"/>
                </a:lnTo>
                <a:lnTo>
                  <a:pt x="1539206" y="546099"/>
                </a:lnTo>
                <a:lnTo>
                  <a:pt x="1538223" y="533399"/>
                </a:lnTo>
                <a:lnTo>
                  <a:pt x="1537313" y="520699"/>
                </a:lnTo>
                <a:lnTo>
                  <a:pt x="1536528" y="520699"/>
                </a:lnTo>
                <a:lnTo>
                  <a:pt x="1535920" y="507999"/>
                </a:lnTo>
                <a:lnTo>
                  <a:pt x="1534791" y="482599"/>
                </a:lnTo>
                <a:lnTo>
                  <a:pt x="1534141" y="457435"/>
                </a:lnTo>
                <a:lnTo>
                  <a:pt x="1534060" y="444499"/>
                </a:lnTo>
                <a:lnTo>
                  <a:pt x="1533997" y="406399"/>
                </a:lnTo>
                <a:lnTo>
                  <a:pt x="1534082" y="393699"/>
                </a:lnTo>
                <a:lnTo>
                  <a:pt x="1534771" y="342899"/>
                </a:lnTo>
                <a:lnTo>
                  <a:pt x="1535391" y="279399"/>
                </a:lnTo>
                <a:lnTo>
                  <a:pt x="1535182" y="266699"/>
                </a:lnTo>
                <a:lnTo>
                  <a:pt x="1537729" y="215899"/>
                </a:lnTo>
                <a:lnTo>
                  <a:pt x="1540619" y="177799"/>
                </a:lnTo>
                <a:lnTo>
                  <a:pt x="1544210" y="139699"/>
                </a:lnTo>
                <a:lnTo>
                  <a:pt x="1548646" y="101599"/>
                </a:lnTo>
                <a:lnTo>
                  <a:pt x="1556189" y="50799"/>
                </a:lnTo>
                <a:lnTo>
                  <a:pt x="1565716" y="0"/>
                </a:lnTo>
                <a:lnTo>
                  <a:pt x="1576013" y="0"/>
                </a:lnTo>
                <a:lnTo>
                  <a:pt x="1574628" y="12699"/>
                </a:lnTo>
                <a:lnTo>
                  <a:pt x="1573123" y="12699"/>
                </a:lnTo>
                <a:lnTo>
                  <a:pt x="1569535" y="38099"/>
                </a:lnTo>
                <a:lnTo>
                  <a:pt x="1566388" y="50799"/>
                </a:lnTo>
                <a:lnTo>
                  <a:pt x="1563518" y="76199"/>
                </a:lnTo>
                <a:lnTo>
                  <a:pt x="1560759" y="88899"/>
                </a:lnTo>
                <a:lnTo>
                  <a:pt x="1556148" y="126999"/>
                </a:lnTo>
                <a:lnTo>
                  <a:pt x="1552398" y="165099"/>
                </a:lnTo>
                <a:lnTo>
                  <a:pt x="1549348" y="203199"/>
                </a:lnTo>
                <a:lnTo>
                  <a:pt x="1546836" y="241299"/>
                </a:lnTo>
                <a:lnTo>
                  <a:pt x="1545619" y="292099"/>
                </a:lnTo>
                <a:lnTo>
                  <a:pt x="1545583" y="330199"/>
                </a:lnTo>
                <a:lnTo>
                  <a:pt x="1545204" y="355599"/>
                </a:lnTo>
                <a:lnTo>
                  <a:pt x="1544765" y="380999"/>
                </a:lnTo>
                <a:lnTo>
                  <a:pt x="1544373" y="393699"/>
                </a:lnTo>
                <a:lnTo>
                  <a:pt x="1544254" y="406399"/>
                </a:lnTo>
                <a:lnTo>
                  <a:pt x="1544213" y="431799"/>
                </a:lnTo>
                <a:lnTo>
                  <a:pt x="1544532" y="444499"/>
                </a:lnTo>
                <a:lnTo>
                  <a:pt x="1545388" y="469899"/>
                </a:lnTo>
                <a:lnTo>
                  <a:pt x="1560147" y="469899"/>
                </a:lnTo>
                <a:lnTo>
                  <a:pt x="1556906" y="495299"/>
                </a:lnTo>
                <a:lnTo>
                  <a:pt x="1553796" y="533399"/>
                </a:lnTo>
                <a:lnTo>
                  <a:pt x="1550902" y="558799"/>
                </a:lnTo>
                <a:lnTo>
                  <a:pt x="1548880" y="571499"/>
                </a:lnTo>
                <a:lnTo>
                  <a:pt x="1547153" y="596899"/>
                </a:lnTo>
                <a:lnTo>
                  <a:pt x="1545839" y="622299"/>
                </a:lnTo>
                <a:lnTo>
                  <a:pt x="1545054" y="634999"/>
                </a:lnTo>
                <a:lnTo>
                  <a:pt x="1544658" y="647699"/>
                </a:lnTo>
                <a:lnTo>
                  <a:pt x="1544079" y="660399"/>
                </a:lnTo>
                <a:lnTo>
                  <a:pt x="1543292" y="673099"/>
                </a:lnTo>
                <a:lnTo>
                  <a:pt x="1540089" y="711199"/>
                </a:lnTo>
                <a:lnTo>
                  <a:pt x="1538440" y="749299"/>
                </a:lnTo>
                <a:lnTo>
                  <a:pt x="1537273" y="774699"/>
                </a:lnTo>
                <a:lnTo>
                  <a:pt x="1536533" y="800099"/>
                </a:lnTo>
                <a:lnTo>
                  <a:pt x="1536536" y="812799"/>
                </a:lnTo>
                <a:lnTo>
                  <a:pt x="1536694" y="825499"/>
                </a:lnTo>
                <a:lnTo>
                  <a:pt x="1537341" y="850790"/>
                </a:lnTo>
                <a:lnTo>
                  <a:pt x="1537238" y="863599"/>
                </a:lnTo>
                <a:lnTo>
                  <a:pt x="1536578" y="876299"/>
                </a:lnTo>
                <a:lnTo>
                  <a:pt x="1535363" y="901699"/>
                </a:lnTo>
                <a:lnTo>
                  <a:pt x="1534008" y="914399"/>
                </a:lnTo>
                <a:lnTo>
                  <a:pt x="1533185" y="939799"/>
                </a:lnTo>
                <a:lnTo>
                  <a:pt x="1532894" y="952499"/>
                </a:lnTo>
                <a:lnTo>
                  <a:pt x="1533136" y="965199"/>
                </a:lnTo>
                <a:lnTo>
                  <a:pt x="1532912" y="977899"/>
                </a:lnTo>
                <a:lnTo>
                  <a:pt x="1532215" y="990599"/>
                </a:lnTo>
                <a:lnTo>
                  <a:pt x="1531046" y="1003299"/>
                </a:lnTo>
                <a:lnTo>
                  <a:pt x="1529209" y="1015999"/>
                </a:lnTo>
                <a:close/>
              </a:path>
              <a:path w="2691765" h="2133600">
                <a:moveTo>
                  <a:pt x="1560147" y="469899"/>
                </a:moveTo>
                <a:lnTo>
                  <a:pt x="1549119" y="469899"/>
                </a:lnTo>
                <a:lnTo>
                  <a:pt x="1552015" y="457199"/>
                </a:lnTo>
                <a:lnTo>
                  <a:pt x="1553236" y="444499"/>
                </a:lnTo>
                <a:lnTo>
                  <a:pt x="1554327" y="431799"/>
                </a:lnTo>
                <a:lnTo>
                  <a:pt x="1558021" y="406399"/>
                </a:lnTo>
                <a:lnTo>
                  <a:pt x="1562075" y="380999"/>
                </a:lnTo>
                <a:lnTo>
                  <a:pt x="1566599" y="342899"/>
                </a:lnTo>
                <a:lnTo>
                  <a:pt x="1571703" y="317499"/>
                </a:lnTo>
                <a:lnTo>
                  <a:pt x="1575883" y="292099"/>
                </a:lnTo>
                <a:lnTo>
                  <a:pt x="1580332" y="279399"/>
                </a:lnTo>
                <a:lnTo>
                  <a:pt x="1584880" y="253999"/>
                </a:lnTo>
                <a:lnTo>
                  <a:pt x="1589358" y="228599"/>
                </a:lnTo>
                <a:lnTo>
                  <a:pt x="1593127" y="215899"/>
                </a:lnTo>
                <a:lnTo>
                  <a:pt x="1597409" y="203199"/>
                </a:lnTo>
                <a:lnTo>
                  <a:pt x="1601885" y="177799"/>
                </a:lnTo>
                <a:lnTo>
                  <a:pt x="1606233" y="165099"/>
                </a:lnTo>
                <a:lnTo>
                  <a:pt x="1614690" y="139699"/>
                </a:lnTo>
                <a:lnTo>
                  <a:pt x="1624323" y="101599"/>
                </a:lnTo>
                <a:lnTo>
                  <a:pt x="1634839" y="76199"/>
                </a:lnTo>
                <a:lnTo>
                  <a:pt x="1645943" y="38099"/>
                </a:lnTo>
                <a:lnTo>
                  <a:pt x="1648839" y="38099"/>
                </a:lnTo>
                <a:lnTo>
                  <a:pt x="1652181" y="25399"/>
                </a:lnTo>
                <a:lnTo>
                  <a:pt x="1657054" y="12699"/>
                </a:lnTo>
                <a:lnTo>
                  <a:pt x="1660618" y="12699"/>
                </a:lnTo>
                <a:lnTo>
                  <a:pt x="1667492" y="0"/>
                </a:lnTo>
                <a:lnTo>
                  <a:pt x="1677883" y="0"/>
                </a:lnTo>
                <a:lnTo>
                  <a:pt x="1669538" y="12699"/>
                </a:lnTo>
                <a:lnTo>
                  <a:pt x="1661450" y="38099"/>
                </a:lnTo>
                <a:lnTo>
                  <a:pt x="1653671" y="50799"/>
                </a:lnTo>
                <a:lnTo>
                  <a:pt x="1646249" y="76199"/>
                </a:lnTo>
                <a:lnTo>
                  <a:pt x="1637078" y="101599"/>
                </a:lnTo>
                <a:lnTo>
                  <a:pt x="1628622" y="126999"/>
                </a:lnTo>
                <a:lnTo>
                  <a:pt x="1620772" y="152399"/>
                </a:lnTo>
                <a:lnTo>
                  <a:pt x="1613418" y="177799"/>
                </a:lnTo>
                <a:lnTo>
                  <a:pt x="1611011" y="190499"/>
                </a:lnTo>
                <a:lnTo>
                  <a:pt x="1608576" y="190499"/>
                </a:lnTo>
                <a:lnTo>
                  <a:pt x="1606209" y="203199"/>
                </a:lnTo>
                <a:lnTo>
                  <a:pt x="1604006" y="215899"/>
                </a:lnTo>
                <a:lnTo>
                  <a:pt x="1595249" y="253999"/>
                </a:lnTo>
                <a:lnTo>
                  <a:pt x="1586957" y="292099"/>
                </a:lnTo>
                <a:lnTo>
                  <a:pt x="1579531" y="330199"/>
                </a:lnTo>
                <a:lnTo>
                  <a:pt x="1573374" y="368299"/>
                </a:lnTo>
                <a:lnTo>
                  <a:pt x="1568289" y="406399"/>
                </a:lnTo>
                <a:lnTo>
                  <a:pt x="1565812" y="431799"/>
                </a:lnTo>
                <a:lnTo>
                  <a:pt x="1563433" y="444499"/>
                </a:lnTo>
                <a:lnTo>
                  <a:pt x="1560147" y="469899"/>
                </a:lnTo>
                <a:close/>
              </a:path>
              <a:path w="2691765" h="2133600">
                <a:moveTo>
                  <a:pt x="1547342" y="1346199"/>
                </a:moveTo>
                <a:lnTo>
                  <a:pt x="1537953" y="1346199"/>
                </a:lnTo>
                <a:lnTo>
                  <a:pt x="1537786" y="1333499"/>
                </a:lnTo>
                <a:lnTo>
                  <a:pt x="1536970" y="1333499"/>
                </a:lnTo>
                <a:lnTo>
                  <a:pt x="1537471" y="1320799"/>
                </a:lnTo>
                <a:lnTo>
                  <a:pt x="1537814" y="1320799"/>
                </a:lnTo>
                <a:lnTo>
                  <a:pt x="1539579" y="1308099"/>
                </a:lnTo>
                <a:lnTo>
                  <a:pt x="1541618" y="1269999"/>
                </a:lnTo>
                <a:lnTo>
                  <a:pt x="1543773" y="1219199"/>
                </a:lnTo>
                <a:lnTo>
                  <a:pt x="1543710" y="1218857"/>
                </a:lnTo>
                <a:lnTo>
                  <a:pt x="1543172" y="1193799"/>
                </a:lnTo>
                <a:lnTo>
                  <a:pt x="1543404" y="1181099"/>
                </a:lnTo>
                <a:lnTo>
                  <a:pt x="1544085" y="1168399"/>
                </a:lnTo>
                <a:lnTo>
                  <a:pt x="1544887" y="1155699"/>
                </a:lnTo>
                <a:lnTo>
                  <a:pt x="1547027" y="1117599"/>
                </a:lnTo>
                <a:lnTo>
                  <a:pt x="1549287" y="1079499"/>
                </a:lnTo>
                <a:lnTo>
                  <a:pt x="1551693" y="1041399"/>
                </a:lnTo>
                <a:lnTo>
                  <a:pt x="1554271" y="1003299"/>
                </a:lnTo>
                <a:lnTo>
                  <a:pt x="1556116" y="977899"/>
                </a:lnTo>
                <a:lnTo>
                  <a:pt x="1557672" y="952499"/>
                </a:lnTo>
                <a:lnTo>
                  <a:pt x="1559045" y="927099"/>
                </a:lnTo>
                <a:lnTo>
                  <a:pt x="1561630" y="876299"/>
                </a:lnTo>
                <a:lnTo>
                  <a:pt x="1562323" y="863599"/>
                </a:lnTo>
                <a:lnTo>
                  <a:pt x="1565121" y="825499"/>
                </a:lnTo>
                <a:lnTo>
                  <a:pt x="1569298" y="774699"/>
                </a:lnTo>
                <a:lnTo>
                  <a:pt x="1571481" y="749299"/>
                </a:lnTo>
                <a:lnTo>
                  <a:pt x="1573752" y="711199"/>
                </a:lnTo>
                <a:lnTo>
                  <a:pt x="1575720" y="685799"/>
                </a:lnTo>
                <a:lnTo>
                  <a:pt x="1577950" y="647699"/>
                </a:lnTo>
                <a:lnTo>
                  <a:pt x="1581004" y="622299"/>
                </a:lnTo>
                <a:lnTo>
                  <a:pt x="1583927" y="596899"/>
                </a:lnTo>
                <a:lnTo>
                  <a:pt x="1586657" y="571499"/>
                </a:lnTo>
                <a:lnTo>
                  <a:pt x="1589345" y="546099"/>
                </a:lnTo>
                <a:lnTo>
                  <a:pt x="1592143" y="507999"/>
                </a:lnTo>
                <a:lnTo>
                  <a:pt x="1596246" y="482599"/>
                </a:lnTo>
                <a:lnTo>
                  <a:pt x="1600452" y="444499"/>
                </a:lnTo>
                <a:lnTo>
                  <a:pt x="1604568" y="406399"/>
                </a:lnTo>
                <a:lnTo>
                  <a:pt x="1608405" y="368299"/>
                </a:lnTo>
                <a:lnTo>
                  <a:pt x="1611640" y="342899"/>
                </a:lnTo>
                <a:lnTo>
                  <a:pt x="1615632" y="304799"/>
                </a:lnTo>
                <a:lnTo>
                  <a:pt x="1620334" y="279399"/>
                </a:lnTo>
                <a:lnTo>
                  <a:pt x="1625698" y="253999"/>
                </a:lnTo>
                <a:lnTo>
                  <a:pt x="1636128" y="203199"/>
                </a:lnTo>
                <a:lnTo>
                  <a:pt x="1648381" y="152399"/>
                </a:lnTo>
                <a:lnTo>
                  <a:pt x="1662457" y="114299"/>
                </a:lnTo>
                <a:lnTo>
                  <a:pt x="1678357" y="63499"/>
                </a:lnTo>
                <a:lnTo>
                  <a:pt x="1680913" y="50799"/>
                </a:lnTo>
                <a:lnTo>
                  <a:pt x="1683226" y="50799"/>
                </a:lnTo>
                <a:lnTo>
                  <a:pt x="1685472" y="38099"/>
                </a:lnTo>
                <a:lnTo>
                  <a:pt x="1687825" y="38099"/>
                </a:lnTo>
                <a:lnTo>
                  <a:pt x="1693739" y="12699"/>
                </a:lnTo>
                <a:lnTo>
                  <a:pt x="1696898" y="0"/>
                </a:lnTo>
                <a:lnTo>
                  <a:pt x="1712137" y="0"/>
                </a:lnTo>
                <a:lnTo>
                  <a:pt x="1707273" y="12699"/>
                </a:lnTo>
                <a:lnTo>
                  <a:pt x="1702947" y="12699"/>
                </a:lnTo>
                <a:lnTo>
                  <a:pt x="1699158" y="25399"/>
                </a:lnTo>
                <a:lnTo>
                  <a:pt x="1694988" y="50799"/>
                </a:lnTo>
                <a:lnTo>
                  <a:pt x="1690275" y="63499"/>
                </a:lnTo>
                <a:lnTo>
                  <a:pt x="1685249" y="76199"/>
                </a:lnTo>
                <a:lnTo>
                  <a:pt x="1680139" y="88899"/>
                </a:lnTo>
                <a:lnTo>
                  <a:pt x="1677337" y="101599"/>
                </a:lnTo>
                <a:lnTo>
                  <a:pt x="1674611" y="101599"/>
                </a:lnTo>
                <a:lnTo>
                  <a:pt x="1671962" y="114299"/>
                </a:lnTo>
                <a:lnTo>
                  <a:pt x="1669390" y="126999"/>
                </a:lnTo>
                <a:lnTo>
                  <a:pt x="1663286" y="139699"/>
                </a:lnTo>
                <a:lnTo>
                  <a:pt x="1657482" y="165099"/>
                </a:lnTo>
                <a:lnTo>
                  <a:pt x="1651944" y="190499"/>
                </a:lnTo>
                <a:lnTo>
                  <a:pt x="1646639" y="203199"/>
                </a:lnTo>
                <a:lnTo>
                  <a:pt x="1638818" y="241299"/>
                </a:lnTo>
                <a:lnTo>
                  <a:pt x="1632110" y="279399"/>
                </a:lnTo>
                <a:lnTo>
                  <a:pt x="1626205" y="304799"/>
                </a:lnTo>
                <a:lnTo>
                  <a:pt x="1620797" y="342899"/>
                </a:lnTo>
                <a:lnTo>
                  <a:pt x="1620184" y="342899"/>
                </a:lnTo>
                <a:lnTo>
                  <a:pt x="1620073" y="355599"/>
                </a:lnTo>
                <a:lnTo>
                  <a:pt x="1611942" y="431799"/>
                </a:lnTo>
                <a:lnTo>
                  <a:pt x="1604312" y="495299"/>
                </a:lnTo>
                <a:lnTo>
                  <a:pt x="1599889" y="533399"/>
                </a:lnTo>
                <a:lnTo>
                  <a:pt x="1586685" y="660399"/>
                </a:lnTo>
                <a:lnTo>
                  <a:pt x="1586183" y="673099"/>
                </a:lnTo>
                <a:lnTo>
                  <a:pt x="1585849" y="673099"/>
                </a:lnTo>
                <a:lnTo>
                  <a:pt x="1584127" y="711199"/>
                </a:lnTo>
                <a:lnTo>
                  <a:pt x="1581975" y="736599"/>
                </a:lnTo>
                <a:lnTo>
                  <a:pt x="1579525" y="774699"/>
                </a:lnTo>
                <a:lnTo>
                  <a:pt x="1574547" y="825499"/>
                </a:lnTo>
                <a:lnTo>
                  <a:pt x="1572375" y="863599"/>
                </a:lnTo>
                <a:lnTo>
                  <a:pt x="1570563" y="888999"/>
                </a:lnTo>
                <a:lnTo>
                  <a:pt x="1569280" y="914399"/>
                </a:lnTo>
                <a:lnTo>
                  <a:pt x="1567516" y="952499"/>
                </a:lnTo>
                <a:lnTo>
                  <a:pt x="1565086" y="990599"/>
                </a:lnTo>
                <a:lnTo>
                  <a:pt x="1562275" y="1028699"/>
                </a:lnTo>
                <a:lnTo>
                  <a:pt x="1559314" y="1080224"/>
                </a:lnTo>
                <a:lnTo>
                  <a:pt x="1557530" y="1104899"/>
                </a:lnTo>
                <a:lnTo>
                  <a:pt x="1555743" y="1117599"/>
                </a:lnTo>
                <a:lnTo>
                  <a:pt x="1554327" y="1142999"/>
                </a:lnTo>
                <a:lnTo>
                  <a:pt x="1553603" y="1168399"/>
                </a:lnTo>
                <a:lnTo>
                  <a:pt x="1553444" y="1193799"/>
                </a:lnTo>
                <a:lnTo>
                  <a:pt x="1553251" y="1206499"/>
                </a:lnTo>
                <a:lnTo>
                  <a:pt x="1552949" y="1219199"/>
                </a:lnTo>
                <a:lnTo>
                  <a:pt x="1550964" y="1269999"/>
                </a:lnTo>
                <a:lnTo>
                  <a:pt x="1549279" y="1295399"/>
                </a:lnTo>
                <a:lnTo>
                  <a:pt x="1547793" y="1333499"/>
                </a:lnTo>
                <a:lnTo>
                  <a:pt x="1547342" y="1346199"/>
                </a:lnTo>
                <a:close/>
              </a:path>
              <a:path w="2691765" h="2133600">
                <a:moveTo>
                  <a:pt x="1598881" y="1028699"/>
                </a:moveTo>
                <a:lnTo>
                  <a:pt x="1588552" y="1028699"/>
                </a:lnTo>
                <a:lnTo>
                  <a:pt x="1588940" y="1015999"/>
                </a:lnTo>
                <a:lnTo>
                  <a:pt x="1589502" y="1003299"/>
                </a:lnTo>
                <a:lnTo>
                  <a:pt x="1590263" y="990599"/>
                </a:lnTo>
                <a:lnTo>
                  <a:pt x="1591211" y="977899"/>
                </a:lnTo>
                <a:lnTo>
                  <a:pt x="1592337" y="952499"/>
                </a:lnTo>
                <a:lnTo>
                  <a:pt x="1593608" y="939799"/>
                </a:lnTo>
                <a:lnTo>
                  <a:pt x="1595133" y="927099"/>
                </a:lnTo>
                <a:lnTo>
                  <a:pt x="1597048" y="914399"/>
                </a:lnTo>
                <a:lnTo>
                  <a:pt x="1599494" y="901699"/>
                </a:lnTo>
                <a:lnTo>
                  <a:pt x="1601622" y="888999"/>
                </a:lnTo>
                <a:lnTo>
                  <a:pt x="1603422" y="876299"/>
                </a:lnTo>
                <a:lnTo>
                  <a:pt x="1604894" y="863599"/>
                </a:lnTo>
                <a:lnTo>
                  <a:pt x="1606046" y="850790"/>
                </a:lnTo>
                <a:lnTo>
                  <a:pt x="1609601" y="800099"/>
                </a:lnTo>
                <a:lnTo>
                  <a:pt x="1613842" y="761999"/>
                </a:lnTo>
                <a:lnTo>
                  <a:pt x="1618115" y="723899"/>
                </a:lnTo>
                <a:lnTo>
                  <a:pt x="1621772" y="685799"/>
                </a:lnTo>
                <a:lnTo>
                  <a:pt x="1623695" y="660399"/>
                </a:lnTo>
                <a:lnTo>
                  <a:pt x="1626434" y="634999"/>
                </a:lnTo>
                <a:lnTo>
                  <a:pt x="1629989" y="622299"/>
                </a:lnTo>
                <a:lnTo>
                  <a:pt x="1634358" y="596899"/>
                </a:lnTo>
                <a:lnTo>
                  <a:pt x="1635857" y="596899"/>
                </a:lnTo>
                <a:lnTo>
                  <a:pt x="1635472" y="584199"/>
                </a:lnTo>
                <a:lnTo>
                  <a:pt x="1634472" y="571499"/>
                </a:lnTo>
                <a:lnTo>
                  <a:pt x="1634603" y="546099"/>
                </a:lnTo>
                <a:lnTo>
                  <a:pt x="1635864" y="520699"/>
                </a:lnTo>
                <a:lnTo>
                  <a:pt x="1638257" y="507999"/>
                </a:lnTo>
                <a:lnTo>
                  <a:pt x="1639371" y="495299"/>
                </a:lnTo>
                <a:lnTo>
                  <a:pt x="1639594" y="482599"/>
                </a:lnTo>
                <a:lnTo>
                  <a:pt x="1640178" y="482599"/>
                </a:lnTo>
                <a:lnTo>
                  <a:pt x="1641586" y="457199"/>
                </a:lnTo>
                <a:lnTo>
                  <a:pt x="1642935" y="444499"/>
                </a:lnTo>
                <a:lnTo>
                  <a:pt x="1644431" y="419099"/>
                </a:lnTo>
                <a:lnTo>
                  <a:pt x="1646277" y="406399"/>
                </a:lnTo>
                <a:lnTo>
                  <a:pt x="1650665" y="368299"/>
                </a:lnTo>
                <a:lnTo>
                  <a:pt x="1656003" y="330199"/>
                </a:lnTo>
                <a:lnTo>
                  <a:pt x="1662291" y="292099"/>
                </a:lnTo>
                <a:lnTo>
                  <a:pt x="1669529" y="253999"/>
                </a:lnTo>
                <a:lnTo>
                  <a:pt x="1673854" y="241299"/>
                </a:lnTo>
                <a:lnTo>
                  <a:pt x="1678231" y="215899"/>
                </a:lnTo>
                <a:lnTo>
                  <a:pt x="1682859" y="190499"/>
                </a:lnTo>
                <a:lnTo>
                  <a:pt x="1687936" y="177799"/>
                </a:lnTo>
                <a:lnTo>
                  <a:pt x="1692902" y="152399"/>
                </a:lnTo>
                <a:lnTo>
                  <a:pt x="1697484" y="139699"/>
                </a:lnTo>
                <a:lnTo>
                  <a:pt x="1701810" y="114299"/>
                </a:lnTo>
                <a:lnTo>
                  <a:pt x="1706008" y="101599"/>
                </a:lnTo>
                <a:lnTo>
                  <a:pt x="1709778" y="76199"/>
                </a:lnTo>
                <a:lnTo>
                  <a:pt x="1713819" y="63499"/>
                </a:lnTo>
                <a:lnTo>
                  <a:pt x="1718007" y="50799"/>
                </a:lnTo>
                <a:lnTo>
                  <a:pt x="1722215" y="25399"/>
                </a:lnTo>
                <a:lnTo>
                  <a:pt x="1728755" y="0"/>
                </a:lnTo>
                <a:lnTo>
                  <a:pt x="1742015" y="0"/>
                </a:lnTo>
                <a:lnTo>
                  <a:pt x="1734106" y="25399"/>
                </a:lnTo>
                <a:lnTo>
                  <a:pt x="1727840" y="50799"/>
                </a:lnTo>
                <a:lnTo>
                  <a:pt x="1722027" y="63499"/>
                </a:lnTo>
                <a:lnTo>
                  <a:pt x="1716602" y="88899"/>
                </a:lnTo>
                <a:lnTo>
                  <a:pt x="1711494" y="114299"/>
                </a:lnTo>
                <a:lnTo>
                  <a:pt x="1708845" y="126999"/>
                </a:lnTo>
                <a:lnTo>
                  <a:pt x="1706008" y="139699"/>
                </a:lnTo>
                <a:lnTo>
                  <a:pt x="1703067" y="152399"/>
                </a:lnTo>
                <a:lnTo>
                  <a:pt x="1695559" y="190499"/>
                </a:lnTo>
                <a:lnTo>
                  <a:pt x="1690950" y="203199"/>
                </a:lnTo>
                <a:lnTo>
                  <a:pt x="1686415" y="228599"/>
                </a:lnTo>
                <a:lnTo>
                  <a:pt x="1682088" y="241299"/>
                </a:lnTo>
                <a:lnTo>
                  <a:pt x="1674774" y="279399"/>
                </a:lnTo>
                <a:lnTo>
                  <a:pt x="1668311" y="317499"/>
                </a:lnTo>
                <a:lnTo>
                  <a:pt x="1662673" y="355599"/>
                </a:lnTo>
                <a:lnTo>
                  <a:pt x="1657833" y="393699"/>
                </a:lnTo>
                <a:lnTo>
                  <a:pt x="1656593" y="393699"/>
                </a:lnTo>
                <a:lnTo>
                  <a:pt x="1655407" y="406399"/>
                </a:lnTo>
                <a:lnTo>
                  <a:pt x="1654321" y="419099"/>
                </a:lnTo>
                <a:lnTo>
                  <a:pt x="1653378" y="431799"/>
                </a:lnTo>
                <a:lnTo>
                  <a:pt x="1652346" y="444499"/>
                </a:lnTo>
                <a:lnTo>
                  <a:pt x="1650543" y="469899"/>
                </a:lnTo>
                <a:lnTo>
                  <a:pt x="1649479" y="482599"/>
                </a:lnTo>
                <a:lnTo>
                  <a:pt x="1648490" y="495299"/>
                </a:lnTo>
                <a:lnTo>
                  <a:pt x="1647307" y="507999"/>
                </a:lnTo>
                <a:lnTo>
                  <a:pt x="1646041" y="520699"/>
                </a:lnTo>
                <a:lnTo>
                  <a:pt x="1644801" y="533399"/>
                </a:lnTo>
                <a:lnTo>
                  <a:pt x="1643994" y="533399"/>
                </a:lnTo>
                <a:lnTo>
                  <a:pt x="1642935" y="546099"/>
                </a:lnTo>
                <a:lnTo>
                  <a:pt x="1663100" y="546099"/>
                </a:lnTo>
                <a:lnTo>
                  <a:pt x="1655934" y="571499"/>
                </a:lnTo>
                <a:lnTo>
                  <a:pt x="1648588" y="584199"/>
                </a:lnTo>
                <a:lnTo>
                  <a:pt x="1643760" y="609599"/>
                </a:lnTo>
                <a:lnTo>
                  <a:pt x="1639793" y="622299"/>
                </a:lnTo>
                <a:lnTo>
                  <a:pt x="1636687" y="647699"/>
                </a:lnTo>
                <a:lnTo>
                  <a:pt x="1634442" y="660399"/>
                </a:lnTo>
                <a:lnTo>
                  <a:pt x="1631999" y="685799"/>
                </a:lnTo>
                <a:lnTo>
                  <a:pt x="1627436" y="736599"/>
                </a:lnTo>
                <a:lnTo>
                  <a:pt x="1624946" y="761999"/>
                </a:lnTo>
                <a:lnTo>
                  <a:pt x="1622841" y="774699"/>
                </a:lnTo>
                <a:lnTo>
                  <a:pt x="1620849" y="800099"/>
                </a:lnTo>
                <a:lnTo>
                  <a:pt x="1618935" y="825499"/>
                </a:lnTo>
                <a:lnTo>
                  <a:pt x="1617065" y="838199"/>
                </a:lnTo>
                <a:lnTo>
                  <a:pt x="1615720" y="850899"/>
                </a:lnTo>
                <a:lnTo>
                  <a:pt x="1614201" y="863599"/>
                </a:lnTo>
                <a:lnTo>
                  <a:pt x="1612394" y="888999"/>
                </a:lnTo>
                <a:lnTo>
                  <a:pt x="1610187" y="901699"/>
                </a:lnTo>
                <a:lnTo>
                  <a:pt x="1603438" y="952499"/>
                </a:lnTo>
                <a:lnTo>
                  <a:pt x="1599967" y="1003299"/>
                </a:lnTo>
                <a:lnTo>
                  <a:pt x="1599466" y="1015999"/>
                </a:lnTo>
                <a:lnTo>
                  <a:pt x="1598881" y="1028699"/>
                </a:lnTo>
                <a:close/>
              </a:path>
              <a:path w="2691765" h="2133600">
                <a:moveTo>
                  <a:pt x="1663100" y="546099"/>
                </a:moveTo>
                <a:lnTo>
                  <a:pt x="1651067" y="546099"/>
                </a:lnTo>
                <a:lnTo>
                  <a:pt x="1655818" y="533399"/>
                </a:lnTo>
                <a:lnTo>
                  <a:pt x="1658033" y="520699"/>
                </a:lnTo>
                <a:lnTo>
                  <a:pt x="1659922" y="520699"/>
                </a:lnTo>
                <a:lnTo>
                  <a:pt x="1663458" y="495299"/>
                </a:lnTo>
                <a:lnTo>
                  <a:pt x="1667489" y="482599"/>
                </a:lnTo>
                <a:lnTo>
                  <a:pt x="1671803" y="469899"/>
                </a:lnTo>
                <a:lnTo>
                  <a:pt x="1676185" y="457199"/>
                </a:lnTo>
                <a:lnTo>
                  <a:pt x="1680883" y="444499"/>
                </a:lnTo>
                <a:lnTo>
                  <a:pt x="1690239" y="419099"/>
                </a:lnTo>
                <a:lnTo>
                  <a:pt x="1694953" y="406399"/>
                </a:lnTo>
                <a:lnTo>
                  <a:pt x="1700565" y="380999"/>
                </a:lnTo>
                <a:lnTo>
                  <a:pt x="1706910" y="368299"/>
                </a:lnTo>
                <a:lnTo>
                  <a:pt x="1713668" y="355599"/>
                </a:lnTo>
                <a:lnTo>
                  <a:pt x="1720517" y="342899"/>
                </a:lnTo>
                <a:lnTo>
                  <a:pt x="1729493" y="317499"/>
                </a:lnTo>
                <a:lnTo>
                  <a:pt x="1738774" y="304799"/>
                </a:lnTo>
                <a:lnTo>
                  <a:pt x="1748332" y="279399"/>
                </a:lnTo>
                <a:lnTo>
                  <a:pt x="1758138" y="266699"/>
                </a:lnTo>
                <a:lnTo>
                  <a:pt x="1770794" y="241299"/>
                </a:lnTo>
                <a:lnTo>
                  <a:pt x="1796671" y="190499"/>
                </a:lnTo>
                <a:lnTo>
                  <a:pt x="1809515" y="165099"/>
                </a:lnTo>
                <a:lnTo>
                  <a:pt x="1818893" y="152399"/>
                </a:lnTo>
                <a:lnTo>
                  <a:pt x="1829189" y="139699"/>
                </a:lnTo>
                <a:lnTo>
                  <a:pt x="1840091" y="126999"/>
                </a:lnTo>
                <a:lnTo>
                  <a:pt x="1851286" y="114299"/>
                </a:lnTo>
                <a:lnTo>
                  <a:pt x="1863023" y="88899"/>
                </a:lnTo>
                <a:lnTo>
                  <a:pt x="1875011" y="76199"/>
                </a:lnTo>
                <a:lnTo>
                  <a:pt x="1887250" y="63499"/>
                </a:lnTo>
                <a:lnTo>
                  <a:pt x="1899739" y="50799"/>
                </a:lnTo>
                <a:lnTo>
                  <a:pt x="1910853" y="38099"/>
                </a:lnTo>
                <a:lnTo>
                  <a:pt x="1921627" y="25399"/>
                </a:lnTo>
                <a:lnTo>
                  <a:pt x="1932297" y="12699"/>
                </a:lnTo>
                <a:lnTo>
                  <a:pt x="1943097" y="0"/>
                </a:lnTo>
                <a:lnTo>
                  <a:pt x="1949024" y="0"/>
                </a:lnTo>
                <a:lnTo>
                  <a:pt x="1936961" y="25399"/>
                </a:lnTo>
                <a:lnTo>
                  <a:pt x="1925469" y="38099"/>
                </a:lnTo>
                <a:lnTo>
                  <a:pt x="1918396" y="38099"/>
                </a:lnTo>
                <a:lnTo>
                  <a:pt x="1914609" y="50799"/>
                </a:lnTo>
                <a:lnTo>
                  <a:pt x="1900537" y="63499"/>
                </a:lnTo>
                <a:lnTo>
                  <a:pt x="1886658" y="76199"/>
                </a:lnTo>
                <a:lnTo>
                  <a:pt x="1873061" y="101599"/>
                </a:lnTo>
                <a:lnTo>
                  <a:pt x="1859834" y="114299"/>
                </a:lnTo>
                <a:lnTo>
                  <a:pt x="1846991" y="126999"/>
                </a:lnTo>
                <a:lnTo>
                  <a:pt x="1834633" y="152399"/>
                </a:lnTo>
                <a:lnTo>
                  <a:pt x="1822985" y="165099"/>
                </a:lnTo>
                <a:lnTo>
                  <a:pt x="1812272" y="190499"/>
                </a:lnTo>
                <a:lnTo>
                  <a:pt x="1802347" y="203199"/>
                </a:lnTo>
                <a:lnTo>
                  <a:pt x="1792333" y="228599"/>
                </a:lnTo>
                <a:lnTo>
                  <a:pt x="1760004" y="279399"/>
                </a:lnTo>
                <a:lnTo>
                  <a:pt x="1736108" y="330199"/>
                </a:lnTo>
                <a:lnTo>
                  <a:pt x="1711368" y="393699"/>
                </a:lnTo>
                <a:lnTo>
                  <a:pt x="1699482" y="419099"/>
                </a:lnTo>
                <a:lnTo>
                  <a:pt x="1688433" y="457435"/>
                </a:lnTo>
                <a:lnTo>
                  <a:pt x="1677883" y="495299"/>
                </a:lnTo>
                <a:lnTo>
                  <a:pt x="1670333" y="520699"/>
                </a:lnTo>
                <a:lnTo>
                  <a:pt x="1663100" y="546099"/>
                </a:lnTo>
                <a:close/>
              </a:path>
              <a:path w="2691765" h="2133600">
                <a:moveTo>
                  <a:pt x="1592087" y="1498599"/>
                </a:moveTo>
                <a:lnTo>
                  <a:pt x="1472596" y="1498599"/>
                </a:lnTo>
                <a:lnTo>
                  <a:pt x="1472819" y="1485899"/>
                </a:lnTo>
                <a:lnTo>
                  <a:pt x="1552038" y="1485899"/>
                </a:lnTo>
                <a:lnTo>
                  <a:pt x="1555115" y="1460499"/>
                </a:lnTo>
                <a:lnTo>
                  <a:pt x="1563934" y="1396999"/>
                </a:lnTo>
                <a:lnTo>
                  <a:pt x="1565438" y="1384299"/>
                </a:lnTo>
                <a:lnTo>
                  <a:pt x="1570227" y="1346199"/>
                </a:lnTo>
                <a:lnTo>
                  <a:pt x="1576016" y="1308099"/>
                </a:lnTo>
                <a:lnTo>
                  <a:pt x="1581881" y="1269999"/>
                </a:lnTo>
                <a:lnTo>
                  <a:pt x="1587926" y="1231196"/>
                </a:lnTo>
                <a:lnTo>
                  <a:pt x="1599018" y="1155699"/>
                </a:lnTo>
                <a:lnTo>
                  <a:pt x="1604242" y="1117599"/>
                </a:lnTo>
                <a:lnTo>
                  <a:pt x="1609654" y="1092199"/>
                </a:lnTo>
                <a:lnTo>
                  <a:pt x="1615394" y="1054099"/>
                </a:lnTo>
                <a:lnTo>
                  <a:pt x="1621544" y="1015999"/>
                </a:lnTo>
                <a:lnTo>
                  <a:pt x="1627605" y="990599"/>
                </a:lnTo>
                <a:lnTo>
                  <a:pt x="1633478" y="952499"/>
                </a:lnTo>
                <a:lnTo>
                  <a:pt x="1639064" y="914399"/>
                </a:lnTo>
                <a:lnTo>
                  <a:pt x="1643732" y="888999"/>
                </a:lnTo>
                <a:lnTo>
                  <a:pt x="1648818" y="863599"/>
                </a:lnTo>
                <a:lnTo>
                  <a:pt x="1654352" y="825499"/>
                </a:lnTo>
                <a:lnTo>
                  <a:pt x="1660367" y="800099"/>
                </a:lnTo>
                <a:lnTo>
                  <a:pt x="1664931" y="787399"/>
                </a:lnTo>
                <a:lnTo>
                  <a:pt x="1667161" y="774699"/>
                </a:lnTo>
                <a:lnTo>
                  <a:pt x="1669306" y="761999"/>
                </a:lnTo>
                <a:lnTo>
                  <a:pt x="1675045" y="736599"/>
                </a:lnTo>
                <a:lnTo>
                  <a:pt x="1680734" y="711199"/>
                </a:lnTo>
                <a:lnTo>
                  <a:pt x="1686501" y="685799"/>
                </a:lnTo>
                <a:lnTo>
                  <a:pt x="1692475" y="647699"/>
                </a:lnTo>
                <a:lnTo>
                  <a:pt x="1702322" y="609599"/>
                </a:lnTo>
                <a:lnTo>
                  <a:pt x="1712695" y="571499"/>
                </a:lnTo>
                <a:lnTo>
                  <a:pt x="1723532" y="520699"/>
                </a:lnTo>
                <a:lnTo>
                  <a:pt x="1734774" y="482599"/>
                </a:lnTo>
                <a:lnTo>
                  <a:pt x="1744602" y="444499"/>
                </a:lnTo>
                <a:lnTo>
                  <a:pt x="1755294" y="406399"/>
                </a:lnTo>
                <a:lnTo>
                  <a:pt x="1766732" y="380999"/>
                </a:lnTo>
                <a:lnTo>
                  <a:pt x="1778800" y="342899"/>
                </a:lnTo>
                <a:lnTo>
                  <a:pt x="1786536" y="317499"/>
                </a:lnTo>
                <a:lnTo>
                  <a:pt x="1794842" y="304799"/>
                </a:lnTo>
                <a:lnTo>
                  <a:pt x="1803718" y="279399"/>
                </a:lnTo>
                <a:lnTo>
                  <a:pt x="1813163" y="266699"/>
                </a:lnTo>
                <a:lnTo>
                  <a:pt x="1824541" y="241299"/>
                </a:lnTo>
                <a:lnTo>
                  <a:pt x="1836391" y="215899"/>
                </a:lnTo>
                <a:lnTo>
                  <a:pt x="1848998" y="203199"/>
                </a:lnTo>
                <a:lnTo>
                  <a:pt x="1862647" y="177799"/>
                </a:lnTo>
                <a:lnTo>
                  <a:pt x="1866824" y="165099"/>
                </a:lnTo>
                <a:lnTo>
                  <a:pt x="1870193" y="165099"/>
                </a:lnTo>
                <a:lnTo>
                  <a:pt x="1874092" y="152399"/>
                </a:lnTo>
                <a:lnTo>
                  <a:pt x="1878358" y="152399"/>
                </a:lnTo>
                <a:lnTo>
                  <a:pt x="1886983" y="139699"/>
                </a:lnTo>
                <a:lnTo>
                  <a:pt x="1891218" y="126999"/>
                </a:lnTo>
                <a:lnTo>
                  <a:pt x="1899185" y="114299"/>
                </a:lnTo>
                <a:lnTo>
                  <a:pt x="1903142" y="114299"/>
                </a:lnTo>
                <a:lnTo>
                  <a:pt x="1920494" y="88899"/>
                </a:lnTo>
                <a:lnTo>
                  <a:pt x="1934432" y="63499"/>
                </a:lnTo>
                <a:lnTo>
                  <a:pt x="1948825" y="38099"/>
                </a:lnTo>
                <a:lnTo>
                  <a:pt x="1963675" y="25399"/>
                </a:lnTo>
                <a:lnTo>
                  <a:pt x="1978776" y="0"/>
                </a:lnTo>
                <a:lnTo>
                  <a:pt x="1992938" y="0"/>
                </a:lnTo>
                <a:lnTo>
                  <a:pt x="1970513" y="25399"/>
                </a:lnTo>
                <a:lnTo>
                  <a:pt x="1954750" y="50799"/>
                </a:lnTo>
                <a:lnTo>
                  <a:pt x="1939594" y="76199"/>
                </a:lnTo>
                <a:lnTo>
                  <a:pt x="1924578" y="88899"/>
                </a:lnTo>
                <a:lnTo>
                  <a:pt x="1910059" y="114299"/>
                </a:lnTo>
                <a:lnTo>
                  <a:pt x="1881679" y="165099"/>
                </a:lnTo>
                <a:lnTo>
                  <a:pt x="1867269" y="190499"/>
                </a:lnTo>
                <a:lnTo>
                  <a:pt x="1856349" y="203199"/>
                </a:lnTo>
                <a:lnTo>
                  <a:pt x="1845988" y="215899"/>
                </a:lnTo>
                <a:lnTo>
                  <a:pt x="1835950" y="241299"/>
                </a:lnTo>
                <a:lnTo>
                  <a:pt x="1826000" y="253999"/>
                </a:lnTo>
                <a:lnTo>
                  <a:pt x="1820225" y="266699"/>
                </a:lnTo>
                <a:lnTo>
                  <a:pt x="1815008" y="279399"/>
                </a:lnTo>
                <a:lnTo>
                  <a:pt x="1809968" y="292099"/>
                </a:lnTo>
                <a:lnTo>
                  <a:pt x="1798208" y="317499"/>
                </a:lnTo>
                <a:lnTo>
                  <a:pt x="1792109" y="330199"/>
                </a:lnTo>
                <a:lnTo>
                  <a:pt x="1786429" y="355599"/>
                </a:lnTo>
                <a:lnTo>
                  <a:pt x="1781167" y="368299"/>
                </a:lnTo>
                <a:lnTo>
                  <a:pt x="1776624" y="380999"/>
                </a:lnTo>
                <a:lnTo>
                  <a:pt x="1767445" y="406399"/>
                </a:lnTo>
                <a:lnTo>
                  <a:pt x="1760755" y="419099"/>
                </a:lnTo>
                <a:lnTo>
                  <a:pt x="1758500" y="431799"/>
                </a:lnTo>
                <a:lnTo>
                  <a:pt x="1756829" y="431799"/>
                </a:lnTo>
                <a:lnTo>
                  <a:pt x="1749771" y="457435"/>
                </a:lnTo>
                <a:lnTo>
                  <a:pt x="1742690" y="482599"/>
                </a:lnTo>
                <a:lnTo>
                  <a:pt x="1735761" y="507999"/>
                </a:lnTo>
                <a:lnTo>
                  <a:pt x="1729427" y="533399"/>
                </a:lnTo>
                <a:lnTo>
                  <a:pt x="1727587" y="546099"/>
                </a:lnTo>
                <a:lnTo>
                  <a:pt x="1725647" y="558799"/>
                </a:lnTo>
                <a:lnTo>
                  <a:pt x="1715100" y="596899"/>
                </a:lnTo>
                <a:lnTo>
                  <a:pt x="1703006" y="647699"/>
                </a:lnTo>
                <a:lnTo>
                  <a:pt x="1692123" y="698499"/>
                </a:lnTo>
                <a:lnTo>
                  <a:pt x="1686888" y="723899"/>
                </a:lnTo>
                <a:lnTo>
                  <a:pt x="1681501" y="749299"/>
                </a:lnTo>
                <a:lnTo>
                  <a:pt x="1675766" y="774699"/>
                </a:lnTo>
                <a:lnTo>
                  <a:pt x="1666471" y="825499"/>
                </a:lnTo>
                <a:lnTo>
                  <a:pt x="1658077" y="863599"/>
                </a:lnTo>
                <a:lnTo>
                  <a:pt x="1650584" y="901699"/>
                </a:lnTo>
                <a:lnTo>
                  <a:pt x="1643993" y="952499"/>
                </a:lnTo>
                <a:lnTo>
                  <a:pt x="1642712" y="952499"/>
                </a:lnTo>
                <a:lnTo>
                  <a:pt x="1641376" y="965199"/>
                </a:lnTo>
                <a:lnTo>
                  <a:pt x="1631205" y="1015999"/>
                </a:lnTo>
                <a:lnTo>
                  <a:pt x="1622614" y="1066799"/>
                </a:lnTo>
                <a:lnTo>
                  <a:pt x="1614388" y="1117599"/>
                </a:lnTo>
                <a:lnTo>
                  <a:pt x="1606762" y="1168399"/>
                </a:lnTo>
                <a:lnTo>
                  <a:pt x="1601449" y="1206499"/>
                </a:lnTo>
                <a:lnTo>
                  <a:pt x="1596062" y="1231899"/>
                </a:lnTo>
                <a:lnTo>
                  <a:pt x="1590602" y="1269999"/>
                </a:lnTo>
                <a:lnTo>
                  <a:pt x="1585069" y="1308099"/>
                </a:lnTo>
                <a:lnTo>
                  <a:pt x="1581136" y="1333499"/>
                </a:lnTo>
                <a:lnTo>
                  <a:pt x="1577245" y="1358899"/>
                </a:lnTo>
                <a:lnTo>
                  <a:pt x="1573666" y="1384299"/>
                </a:lnTo>
                <a:lnTo>
                  <a:pt x="1570673" y="1409699"/>
                </a:lnTo>
                <a:lnTo>
                  <a:pt x="1568993" y="1422399"/>
                </a:lnTo>
                <a:lnTo>
                  <a:pt x="1568445" y="1435099"/>
                </a:lnTo>
                <a:lnTo>
                  <a:pt x="1605561" y="1435099"/>
                </a:lnTo>
                <a:lnTo>
                  <a:pt x="1604981" y="1447799"/>
                </a:lnTo>
                <a:lnTo>
                  <a:pt x="1617205" y="1447799"/>
                </a:lnTo>
                <a:lnTo>
                  <a:pt x="1612415" y="1460499"/>
                </a:lnTo>
                <a:lnTo>
                  <a:pt x="1631321" y="1460499"/>
                </a:lnTo>
                <a:lnTo>
                  <a:pt x="1605395" y="1485899"/>
                </a:lnTo>
                <a:lnTo>
                  <a:pt x="1592087" y="1498599"/>
                </a:lnTo>
                <a:close/>
              </a:path>
              <a:path w="2691765" h="2133600">
                <a:moveTo>
                  <a:pt x="1717287" y="800099"/>
                </a:moveTo>
                <a:lnTo>
                  <a:pt x="1705619" y="800099"/>
                </a:lnTo>
                <a:lnTo>
                  <a:pt x="1707039" y="787399"/>
                </a:lnTo>
                <a:lnTo>
                  <a:pt x="1709777" y="774699"/>
                </a:lnTo>
                <a:lnTo>
                  <a:pt x="1712546" y="761999"/>
                </a:lnTo>
                <a:lnTo>
                  <a:pt x="1715513" y="749299"/>
                </a:lnTo>
                <a:lnTo>
                  <a:pt x="1718846" y="736599"/>
                </a:lnTo>
                <a:lnTo>
                  <a:pt x="1721169" y="736599"/>
                </a:lnTo>
                <a:lnTo>
                  <a:pt x="1723061" y="723899"/>
                </a:lnTo>
                <a:lnTo>
                  <a:pt x="1724238" y="711199"/>
                </a:lnTo>
                <a:lnTo>
                  <a:pt x="1724323" y="698499"/>
                </a:lnTo>
                <a:lnTo>
                  <a:pt x="1724889" y="698499"/>
                </a:lnTo>
                <a:lnTo>
                  <a:pt x="1729480" y="673099"/>
                </a:lnTo>
                <a:lnTo>
                  <a:pt x="1734217" y="634999"/>
                </a:lnTo>
                <a:lnTo>
                  <a:pt x="1740083" y="609599"/>
                </a:lnTo>
                <a:lnTo>
                  <a:pt x="1748057" y="584199"/>
                </a:lnTo>
                <a:lnTo>
                  <a:pt x="1749060" y="571499"/>
                </a:lnTo>
                <a:lnTo>
                  <a:pt x="1750591" y="571499"/>
                </a:lnTo>
                <a:lnTo>
                  <a:pt x="1759327" y="533399"/>
                </a:lnTo>
                <a:lnTo>
                  <a:pt x="1769257" y="507999"/>
                </a:lnTo>
                <a:lnTo>
                  <a:pt x="1780379" y="469899"/>
                </a:lnTo>
                <a:lnTo>
                  <a:pt x="1792696" y="431799"/>
                </a:lnTo>
                <a:lnTo>
                  <a:pt x="1814002" y="380999"/>
                </a:lnTo>
                <a:lnTo>
                  <a:pt x="1836248" y="330199"/>
                </a:lnTo>
                <a:lnTo>
                  <a:pt x="1858397" y="279399"/>
                </a:lnTo>
                <a:lnTo>
                  <a:pt x="1886670" y="215899"/>
                </a:lnTo>
                <a:lnTo>
                  <a:pt x="1891761" y="215899"/>
                </a:lnTo>
                <a:lnTo>
                  <a:pt x="1896873" y="203199"/>
                </a:lnTo>
                <a:lnTo>
                  <a:pt x="1902162" y="190499"/>
                </a:lnTo>
                <a:lnTo>
                  <a:pt x="1916433" y="165099"/>
                </a:lnTo>
                <a:lnTo>
                  <a:pt x="1931150" y="126999"/>
                </a:lnTo>
                <a:lnTo>
                  <a:pt x="1946313" y="101599"/>
                </a:lnTo>
                <a:lnTo>
                  <a:pt x="1961921" y="76199"/>
                </a:lnTo>
                <a:lnTo>
                  <a:pt x="1973243" y="50799"/>
                </a:lnTo>
                <a:lnTo>
                  <a:pt x="1996021" y="12699"/>
                </a:lnTo>
                <a:lnTo>
                  <a:pt x="2007311" y="0"/>
                </a:lnTo>
                <a:lnTo>
                  <a:pt x="2014137" y="0"/>
                </a:lnTo>
                <a:lnTo>
                  <a:pt x="2006281" y="25399"/>
                </a:lnTo>
                <a:lnTo>
                  <a:pt x="1998237" y="38099"/>
                </a:lnTo>
                <a:lnTo>
                  <a:pt x="1990046" y="50799"/>
                </a:lnTo>
                <a:lnTo>
                  <a:pt x="1974883" y="76199"/>
                </a:lnTo>
                <a:lnTo>
                  <a:pt x="1960317" y="101599"/>
                </a:lnTo>
                <a:lnTo>
                  <a:pt x="1931819" y="152399"/>
                </a:lnTo>
                <a:lnTo>
                  <a:pt x="1920550" y="177799"/>
                </a:lnTo>
                <a:lnTo>
                  <a:pt x="1909921" y="190499"/>
                </a:lnTo>
                <a:lnTo>
                  <a:pt x="1899547" y="215899"/>
                </a:lnTo>
                <a:lnTo>
                  <a:pt x="1889046" y="241299"/>
                </a:lnTo>
                <a:lnTo>
                  <a:pt x="1877333" y="266699"/>
                </a:lnTo>
                <a:lnTo>
                  <a:pt x="1866079" y="292099"/>
                </a:lnTo>
                <a:lnTo>
                  <a:pt x="1855024" y="317499"/>
                </a:lnTo>
                <a:lnTo>
                  <a:pt x="1843906" y="342899"/>
                </a:lnTo>
                <a:lnTo>
                  <a:pt x="1832860" y="368299"/>
                </a:lnTo>
                <a:lnTo>
                  <a:pt x="1822161" y="393699"/>
                </a:lnTo>
                <a:lnTo>
                  <a:pt x="1811760" y="419099"/>
                </a:lnTo>
                <a:lnTo>
                  <a:pt x="1801607" y="444499"/>
                </a:lnTo>
                <a:lnTo>
                  <a:pt x="1789702" y="469899"/>
                </a:lnTo>
                <a:lnTo>
                  <a:pt x="1778967" y="507999"/>
                </a:lnTo>
                <a:lnTo>
                  <a:pt x="1769401" y="533399"/>
                </a:lnTo>
                <a:lnTo>
                  <a:pt x="1761006" y="571499"/>
                </a:lnTo>
                <a:lnTo>
                  <a:pt x="1758877" y="584199"/>
                </a:lnTo>
                <a:lnTo>
                  <a:pt x="1756568" y="584199"/>
                </a:lnTo>
                <a:lnTo>
                  <a:pt x="1754557" y="596899"/>
                </a:lnTo>
                <a:lnTo>
                  <a:pt x="1753320" y="596899"/>
                </a:lnTo>
                <a:lnTo>
                  <a:pt x="1753391" y="609599"/>
                </a:lnTo>
                <a:lnTo>
                  <a:pt x="1769298" y="609599"/>
                </a:lnTo>
                <a:lnTo>
                  <a:pt x="1762210" y="622299"/>
                </a:lnTo>
                <a:lnTo>
                  <a:pt x="1756077" y="647699"/>
                </a:lnTo>
                <a:lnTo>
                  <a:pt x="1752143" y="660399"/>
                </a:lnTo>
                <a:lnTo>
                  <a:pt x="1747995" y="673099"/>
                </a:lnTo>
                <a:lnTo>
                  <a:pt x="1743711" y="685799"/>
                </a:lnTo>
                <a:lnTo>
                  <a:pt x="1739369" y="711199"/>
                </a:lnTo>
                <a:lnTo>
                  <a:pt x="1733127" y="723899"/>
                </a:lnTo>
                <a:lnTo>
                  <a:pt x="1727336" y="749299"/>
                </a:lnTo>
                <a:lnTo>
                  <a:pt x="1722041" y="774699"/>
                </a:lnTo>
                <a:lnTo>
                  <a:pt x="1717287" y="800099"/>
                </a:lnTo>
                <a:close/>
              </a:path>
              <a:path w="2691765" h="2133600">
                <a:moveTo>
                  <a:pt x="1937640" y="228599"/>
                </a:moveTo>
                <a:lnTo>
                  <a:pt x="1927234" y="228599"/>
                </a:lnTo>
                <a:lnTo>
                  <a:pt x="1930565" y="215899"/>
                </a:lnTo>
                <a:lnTo>
                  <a:pt x="1933768" y="203199"/>
                </a:lnTo>
                <a:lnTo>
                  <a:pt x="1950876" y="165099"/>
                </a:lnTo>
                <a:lnTo>
                  <a:pt x="1981971" y="114299"/>
                </a:lnTo>
                <a:lnTo>
                  <a:pt x="1990130" y="101599"/>
                </a:lnTo>
                <a:lnTo>
                  <a:pt x="1999949" y="76199"/>
                </a:lnTo>
                <a:lnTo>
                  <a:pt x="2010207" y="63499"/>
                </a:lnTo>
                <a:lnTo>
                  <a:pt x="2020549" y="50799"/>
                </a:lnTo>
                <a:lnTo>
                  <a:pt x="2030619" y="25399"/>
                </a:lnTo>
                <a:lnTo>
                  <a:pt x="2046445" y="0"/>
                </a:lnTo>
                <a:lnTo>
                  <a:pt x="2055208" y="0"/>
                </a:lnTo>
                <a:lnTo>
                  <a:pt x="2044382" y="25399"/>
                </a:lnTo>
                <a:lnTo>
                  <a:pt x="2034097" y="38099"/>
                </a:lnTo>
                <a:lnTo>
                  <a:pt x="2024057" y="63499"/>
                </a:lnTo>
                <a:lnTo>
                  <a:pt x="2013967" y="76199"/>
                </a:lnTo>
                <a:lnTo>
                  <a:pt x="2010653" y="76199"/>
                </a:lnTo>
                <a:lnTo>
                  <a:pt x="2007590" y="88899"/>
                </a:lnTo>
                <a:lnTo>
                  <a:pt x="2004471" y="88899"/>
                </a:lnTo>
                <a:lnTo>
                  <a:pt x="1988219" y="126999"/>
                </a:lnTo>
                <a:lnTo>
                  <a:pt x="1980055" y="139699"/>
                </a:lnTo>
                <a:lnTo>
                  <a:pt x="1971779" y="152399"/>
                </a:lnTo>
                <a:lnTo>
                  <a:pt x="1962675" y="165099"/>
                </a:lnTo>
                <a:lnTo>
                  <a:pt x="1953981" y="190499"/>
                </a:lnTo>
                <a:lnTo>
                  <a:pt x="1945992" y="203199"/>
                </a:lnTo>
                <a:lnTo>
                  <a:pt x="1939003" y="215899"/>
                </a:lnTo>
                <a:lnTo>
                  <a:pt x="1937640" y="228599"/>
                </a:lnTo>
                <a:close/>
              </a:path>
              <a:path w="2691765" h="2133600">
                <a:moveTo>
                  <a:pt x="1775409" y="761999"/>
                </a:moveTo>
                <a:lnTo>
                  <a:pt x="1765824" y="761999"/>
                </a:lnTo>
                <a:lnTo>
                  <a:pt x="1768608" y="749299"/>
                </a:lnTo>
                <a:lnTo>
                  <a:pt x="1777528" y="723899"/>
                </a:lnTo>
                <a:lnTo>
                  <a:pt x="1786232" y="698499"/>
                </a:lnTo>
                <a:lnTo>
                  <a:pt x="1795139" y="673099"/>
                </a:lnTo>
                <a:lnTo>
                  <a:pt x="1804670" y="634999"/>
                </a:lnTo>
                <a:lnTo>
                  <a:pt x="1808190" y="634999"/>
                </a:lnTo>
                <a:lnTo>
                  <a:pt x="1811566" y="622299"/>
                </a:lnTo>
                <a:lnTo>
                  <a:pt x="1818148" y="596899"/>
                </a:lnTo>
                <a:lnTo>
                  <a:pt x="1822844" y="584199"/>
                </a:lnTo>
                <a:lnTo>
                  <a:pt x="1825044" y="584199"/>
                </a:lnTo>
                <a:lnTo>
                  <a:pt x="1829850" y="558799"/>
                </a:lnTo>
                <a:lnTo>
                  <a:pt x="1833008" y="546099"/>
                </a:lnTo>
                <a:lnTo>
                  <a:pt x="1836449" y="546099"/>
                </a:lnTo>
                <a:lnTo>
                  <a:pt x="1840175" y="533399"/>
                </a:lnTo>
                <a:lnTo>
                  <a:pt x="1858581" y="482599"/>
                </a:lnTo>
                <a:lnTo>
                  <a:pt x="1867884" y="457199"/>
                </a:lnTo>
                <a:lnTo>
                  <a:pt x="1877406" y="431799"/>
                </a:lnTo>
                <a:lnTo>
                  <a:pt x="1883945" y="406399"/>
                </a:lnTo>
                <a:lnTo>
                  <a:pt x="1890790" y="393699"/>
                </a:lnTo>
                <a:lnTo>
                  <a:pt x="1897828" y="380999"/>
                </a:lnTo>
                <a:lnTo>
                  <a:pt x="1904947" y="368299"/>
                </a:lnTo>
                <a:lnTo>
                  <a:pt x="1912432" y="342899"/>
                </a:lnTo>
                <a:lnTo>
                  <a:pt x="1927686" y="317499"/>
                </a:lnTo>
                <a:lnTo>
                  <a:pt x="1935188" y="292099"/>
                </a:lnTo>
                <a:lnTo>
                  <a:pt x="1944780" y="279399"/>
                </a:lnTo>
                <a:lnTo>
                  <a:pt x="1954486" y="253999"/>
                </a:lnTo>
                <a:lnTo>
                  <a:pt x="1964464" y="228599"/>
                </a:lnTo>
                <a:lnTo>
                  <a:pt x="1974870" y="203199"/>
                </a:lnTo>
                <a:lnTo>
                  <a:pt x="1980927" y="190499"/>
                </a:lnTo>
                <a:lnTo>
                  <a:pt x="1986733" y="190499"/>
                </a:lnTo>
                <a:lnTo>
                  <a:pt x="1994524" y="165099"/>
                </a:lnTo>
                <a:lnTo>
                  <a:pt x="2002424" y="152399"/>
                </a:lnTo>
                <a:lnTo>
                  <a:pt x="2010534" y="126999"/>
                </a:lnTo>
                <a:lnTo>
                  <a:pt x="2018952" y="114299"/>
                </a:lnTo>
                <a:lnTo>
                  <a:pt x="2044529" y="63499"/>
                </a:lnTo>
                <a:lnTo>
                  <a:pt x="2071526" y="12699"/>
                </a:lnTo>
                <a:lnTo>
                  <a:pt x="2085790" y="0"/>
                </a:lnTo>
                <a:lnTo>
                  <a:pt x="2096899" y="0"/>
                </a:lnTo>
                <a:lnTo>
                  <a:pt x="2086214" y="12699"/>
                </a:lnTo>
                <a:lnTo>
                  <a:pt x="2077541" y="25399"/>
                </a:lnTo>
                <a:lnTo>
                  <a:pt x="2047790" y="76199"/>
                </a:lnTo>
                <a:lnTo>
                  <a:pt x="2023630" y="126999"/>
                </a:lnTo>
                <a:lnTo>
                  <a:pt x="2006995" y="165099"/>
                </a:lnTo>
                <a:lnTo>
                  <a:pt x="2001784" y="177799"/>
                </a:lnTo>
                <a:lnTo>
                  <a:pt x="1996468" y="190499"/>
                </a:lnTo>
                <a:lnTo>
                  <a:pt x="1990854" y="203199"/>
                </a:lnTo>
                <a:lnTo>
                  <a:pt x="1974679" y="228599"/>
                </a:lnTo>
                <a:lnTo>
                  <a:pt x="1959324" y="266699"/>
                </a:lnTo>
                <a:lnTo>
                  <a:pt x="1944418" y="292099"/>
                </a:lnTo>
                <a:lnTo>
                  <a:pt x="1929591" y="330199"/>
                </a:lnTo>
                <a:lnTo>
                  <a:pt x="1926315" y="342899"/>
                </a:lnTo>
                <a:lnTo>
                  <a:pt x="1919691" y="355599"/>
                </a:lnTo>
                <a:lnTo>
                  <a:pt x="1916447" y="355599"/>
                </a:lnTo>
                <a:lnTo>
                  <a:pt x="1910084" y="380999"/>
                </a:lnTo>
                <a:lnTo>
                  <a:pt x="1903655" y="393699"/>
                </a:lnTo>
                <a:lnTo>
                  <a:pt x="1897357" y="406399"/>
                </a:lnTo>
                <a:lnTo>
                  <a:pt x="1891385" y="419099"/>
                </a:lnTo>
                <a:lnTo>
                  <a:pt x="1882449" y="444499"/>
                </a:lnTo>
                <a:lnTo>
                  <a:pt x="1873741" y="469899"/>
                </a:lnTo>
                <a:lnTo>
                  <a:pt x="1856576" y="507999"/>
                </a:lnTo>
                <a:lnTo>
                  <a:pt x="1850282" y="533399"/>
                </a:lnTo>
                <a:lnTo>
                  <a:pt x="1844188" y="546099"/>
                </a:lnTo>
                <a:lnTo>
                  <a:pt x="1838622" y="571499"/>
                </a:lnTo>
                <a:lnTo>
                  <a:pt x="1833909" y="584199"/>
                </a:lnTo>
                <a:lnTo>
                  <a:pt x="1831993" y="596899"/>
                </a:lnTo>
                <a:lnTo>
                  <a:pt x="1829701" y="596899"/>
                </a:lnTo>
                <a:lnTo>
                  <a:pt x="1827031" y="609599"/>
                </a:lnTo>
                <a:lnTo>
                  <a:pt x="1795230" y="698499"/>
                </a:lnTo>
                <a:lnTo>
                  <a:pt x="1793977" y="698499"/>
                </a:lnTo>
                <a:lnTo>
                  <a:pt x="1777464" y="749299"/>
                </a:lnTo>
                <a:lnTo>
                  <a:pt x="1775409" y="761999"/>
                </a:lnTo>
                <a:close/>
              </a:path>
              <a:path w="2691765" h="2133600">
                <a:moveTo>
                  <a:pt x="1852316" y="685799"/>
                </a:moveTo>
                <a:lnTo>
                  <a:pt x="1844073" y="685799"/>
                </a:lnTo>
                <a:lnTo>
                  <a:pt x="1845967" y="673099"/>
                </a:lnTo>
                <a:lnTo>
                  <a:pt x="1851202" y="660399"/>
                </a:lnTo>
                <a:lnTo>
                  <a:pt x="1853893" y="647699"/>
                </a:lnTo>
                <a:lnTo>
                  <a:pt x="1856771" y="634999"/>
                </a:lnTo>
                <a:lnTo>
                  <a:pt x="1866754" y="609599"/>
                </a:lnTo>
                <a:lnTo>
                  <a:pt x="1896704" y="520699"/>
                </a:lnTo>
                <a:lnTo>
                  <a:pt x="1902141" y="507999"/>
                </a:lnTo>
                <a:lnTo>
                  <a:pt x="1907661" y="495299"/>
                </a:lnTo>
                <a:lnTo>
                  <a:pt x="1913119" y="482599"/>
                </a:lnTo>
                <a:lnTo>
                  <a:pt x="1918369" y="469899"/>
                </a:lnTo>
                <a:lnTo>
                  <a:pt x="1927825" y="444499"/>
                </a:lnTo>
                <a:lnTo>
                  <a:pt x="1937527" y="406399"/>
                </a:lnTo>
                <a:lnTo>
                  <a:pt x="1947605" y="380999"/>
                </a:lnTo>
                <a:lnTo>
                  <a:pt x="1958189" y="355599"/>
                </a:lnTo>
                <a:lnTo>
                  <a:pt x="1972576" y="317499"/>
                </a:lnTo>
                <a:lnTo>
                  <a:pt x="2001058" y="241299"/>
                </a:lnTo>
                <a:lnTo>
                  <a:pt x="2017670" y="203199"/>
                </a:lnTo>
                <a:lnTo>
                  <a:pt x="2020344" y="190499"/>
                </a:lnTo>
                <a:lnTo>
                  <a:pt x="2022906" y="190499"/>
                </a:lnTo>
                <a:lnTo>
                  <a:pt x="2033040" y="165099"/>
                </a:lnTo>
                <a:lnTo>
                  <a:pt x="2036384" y="165099"/>
                </a:lnTo>
                <a:lnTo>
                  <a:pt x="2057753" y="114299"/>
                </a:lnTo>
                <a:lnTo>
                  <a:pt x="2064899" y="88899"/>
                </a:lnTo>
                <a:lnTo>
                  <a:pt x="2068407" y="88899"/>
                </a:lnTo>
                <a:lnTo>
                  <a:pt x="2083549" y="50799"/>
                </a:lnTo>
                <a:lnTo>
                  <a:pt x="2096564" y="25399"/>
                </a:lnTo>
                <a:lnTo>
                  <a:pt x="2109334" y="0"/>
                </a:lnTo>
                <a:lnTo>
                  <a:pt x="2121963" y="0"/>
                </a:lnTo>
                <a:lnTo>
                  <a:pt x="2101992" y="38099"/>
                </a:lnTo>
                <a:lnTo>
                  <a:pt x="2097744" y="50799"/>
                </a:lnTo>
                <a:lnTo>
                  <a:pt x="2093433" y="50799"/>
                </a:lnTo>
                <a:lnTo>
                  <a:pt x="2089070" y="63499"/>
                </a:lnTo>
                <a:lnTo>
                  <a:pt x="2077643" y="88899"/>
                </a:lnTo>
                <a:lnTo>
                  <a:pt x="2066831" y="114299"/>
                </a:lnTo>
                <a:lnTo>
                  <a:pt x="2056493" y="139699"/>
                </a:lnTo>
                <a:lnTo>
                  <a:pt x="2036028" y="190499"/>
                </a:lnTo>
                <a:lnTo>
                  <a:pt x="2014765" y="241299"/>
                </a:lnTo>
                <a:lnTo>
                  <a:pt x="2004332" y="266699"/>
                </a:lnTo>
                <a:lnTo>
                  <a:pt x="1995563" y="279399"/>
                </a:lnTo>
                <a:lnTo>
                  <a:pt x="1987004" y="304799"/>
                </a:lnTo>
                <a:lnTo>
                  <a:pt x="1978518" y="330199"/>
                </a:lnTo>
                <a:lnTo>
                  <a:pt x="1969969" y="355599"/>
                </a:lnTo>
                <a:lnTo>
                  <a:pt x="1967281" y="355599"/>
                </a:lnTo>
                <a:lnTo>
                  <a:pt x="1964483" y="368299"/>
                </a:lnTo>
                <a:lnTo>
                  <a:pt x="1961643" y="368299"/>
                </a:lnTo>
                <a:lnTo>
                  <a:pt x="1956324" y="380999"/>
                </a:lnTo>
                <a:lnTo>
                  <a:pt x="1953595" y="393699"/>
                </a:lnTo>
                <a:lnTo>
                  <a:pt x="1951562" y="393699"/>
                </a:lnTo>
                <a:lnTo>
                  <a:pt x="1945764" y="419099"/>
                </a:lnTo>
                <a:lnTo>
                  <a:pt x="1939744" y="431799"/>
                </a:lnTo>
                <a:lnTo>
                  <a:pt x="1934022" y="444499"/>
                </a:lnTo>
                <a:lnTo>
                  <a:pt x="1929117" y="469899"/>
                </a:lnTo>
                <a:lnTo>
                  <a:pt x="1925219" y="469899"/>
                </a:lnTo>
                <a:lnTo>
                  <a:pt x="1908852" y="520699"/>
                </a:lnTo>
                <a:lnTo>
                  <a:pt x="1893094" y="558799"/>
                </a:lnTo>
                <a:lnTo>
                  <a:pt x="1877518" y="609599"/>
                </a:lnTo>
                <a:lnTo>
                  <a:pt x="1861700" y="647699"/>
                </a:lnTo>
                <a:lnTo>
                  <a:pt x="1858785" y="660399"/>
                </a:lnTo>
                <a:lnTo>
                  <a:pt x="1856005" y="673099"/>
                </a:lnTo>
                <a:lnTo>
                  <a:pt x="1853727" y="673099"/>
                </a:lnTo>
                <a:lnTo>
                  <a:pt x="1852316" y="685799"/>
                </a:lnTo>
                <a:close/>
              </a:path>
              <a:path w="2691765" h="2133600">
                <a:moveTo>
                  <a:pt x="774977" y="50799"/>
                </a:moveTo>
                <a:lnTo>
                  <a:pt x="763196" y="50799"/>
                </a:lnTo>
                <a:lnTo>
                  <a:pt x="758233" y="38099"/>
                </a:lnTo>
                <a:lnTo>
                  <a:pt x="752934" y="25399"/>
                </a:lnTo>
                <a:lnTo>
                  <a:pt x="747298" y="12699"/>
                </a:lnTo>
                <a:lnTo>
                  <a:pt x="756821" y="12699"/>
                </a:lnTo>
                <a:lnTo>
                  <a:pt x="761817" y="25399"/>
                </a:lnTo>
                <a:lnTo>
                  <a:pt x="766508" y="25399"/>
                </a:lnTo>
                <a:lnTo>
                  <a:pt x="770895" y="38099"/>
                </a:lnTo>
                <a:lnTo>
                  <a:pt x="774977" y="50799"/>
                </a:lnTo>
                <a:close/>
              </a:path>
              <a:path w="2691765" h="2133600">
                <a:moveTo>
                  <a:pt x="868382" y="101599"/>
                </a:moveTo>
                <a:lnTo>
                  <a:pt x="861215" y="101599"/>
                </a:lnTo>
                <a:lnTo>
                  <a:pt x="857472" y="88899"/>
                </a:lnTo>
                <a:lnTo>
                  <a:pt x="851547" y="88899"/>
                </a:lnTo>
                <a:lnTo>
                  <a:pt x="849087" y="76199"/>
                </a:lnTo>
                <a:lnTo>
                  <a:pt x="846404" y="76199"/>
                </a:lnTo>
                <a:lnTo>
                  <a:pt x="841417" y="63499"/>
                </a:lnTo>
                <a:lnTo>
                  <a:pt x="836779" y="63499"/>
                </a:lnTo>
                <a:lnTo>
                  <a:pt x="832492" y="50799"/>
                </a:lnTo>
                <a:lnTo>
                  <a:pt x="828554" y="50799"/>
                </a:lnTo>
                <a:lnTo>
                  <a:pt x="824173" y="38099"/>
                </a:lnTo>
                <a:lnTo>
                  <a:pt x="819153" y="25399"/>
                </a:lnTo>
                <a:lnTo>
                  <a:pt x="829390" y="25399"/>
                </a:lnTo>
                <a:lnTo>
                  <a:pt x="837948" y="50799"/>
                </a:lnTo>
                <a:lnTo>
                  <a:pt x="847477" y="63499"/>
                </a:lnTo>
                <a:lnTo>
                  <a:pt x="857256" y="76199"/>
                </a:lnTo>
                <a:lnTo>
                  <a:pt x="866566" y="88899"/>
                </a:lnTo>
                <a:lnTo>
                  <a:pt x="868382" y="101599"/>
                </a:lnTo>
                <a:close/>
              </a:path>
              <a:path w="2691765" h="2133600">
                <a:moveTo>
                  <a:pt x="1004423" y="88899"/>
                </a:moveTo>
                <a:lnTo>
                  <a:pt x="983124" y="88899"/>
                </a:lnTo>
                <a:lnTo>
                  <a:pt x="979874" y="76199"/>
                </a:lnTo>
                <a:lnTo>
                  <a:pt x="976785" y="63499"/>
                </a:lnTo>
                <a:lnTo>
                  <a:pt x="970930" y="50799"/>
                </a:lnTo>
                <a:lnTo>
                  <a:pt x="967872" y="38099"/>
                </a:lnTo>
                <a:lnTo>
                  <a:pt x="962153" y="25399"/>
                </a:lnTo>
                <a:lnTo>
                  <a:pt x="973293" y="25399"/>
                </a:lnTo>
                <a:lnTo>
                  <a:pt x="978001" y="38099"/>
                </a:lnTo>
                <a:lnTo>
                  <a:pt x="983522" y="50799"/>
                </a:lnTo>
                <a:lnTo>
                  <a:pt x="982575" y="50799"/>
                </a:lnTo>
                <a:lnTo>
                  <a:pt x="981461" y="63499"/>
                </a:lnTo>
                <a:lnTo>
                  <a:pt x="999144" y="63499"/>
                </a:lnTo>
                <a:lnTo>
                  <a:pt x="1000869" y="76199"/>
                </a:lnTo>
                <a:lnTo>
                  <a:pt x="1002667" y="76199"/>
                </a:lnTo>
                <a:lnTo>
                  <a:pt x="1004423" y="88899"/>
                </a:lnTo>
                <a:close/>
              </a:path>
              <a:path w="2691765" h="2133600">
                <a:moveTo>
                  <a:pt x="874975" y="304799"/>
                </a:moveTo>
                <a:lnTo>
                  <a:pt x="866955" y="304799"/>
                </a:lnTo>
                <a:lnTo>
                  <a:pt x="861200" y="292099"/>
                </a:lnTo>
                <a:lnTo>
                  <a:pt x="855413" y="292099"/>
                </a:lnTo>
                <a:lnTo>
                  <a:pt x="849709" y="279399"/>
                </a:lnTo>
                <a:lnTo>
                  <a:pt x="827327" y="253999"/>
                </a:lnTo>
                <a:lnTo>
                  <a:pt x="809852" y="228599"/>
                </a:lnTo>
                <a:lnTo>
                  <a:pt x="774058" y="177799"/>
                </a:lnTo>
                <a:lnTo>
                  <a:pt x="769764" y="165099"/>
                </a:lnTo>
                <a:lnTo>
                  <a:pt x="765582" y="165099"/>
                </a:lnTo>
                <a:lnTo>
                  <a:pt x="761343" y="152399"/>
                </a:lnTo>
                <a:lnTo>
                  <a:pt x="756877" y="152399"/>
                </a:lnTo>
                <a:lnTo>
                  <a:pt x="714368" y="101599"/>
                </a:lnTo>
                <a:lnTo>
                  <a:pt x="692107" y="76199"/>
                </a:lnTo>
                <a:lnTo>
                  <a:pt x="667767" y="50799"/>
                </a:lnTo>
                <a:lnTo>
                  <a:pt x="665408" y="50799"/>
                </a:lnTo>
                <a:lnTo>
                  <a:pt x="663171" y="38099"/>
                </a:lnTo>
                <a:lnTo>
                  <a:pt x="676121" y="38099"/>
                </a:lnTo>
                <a:lnTo>
                  <a:pt x="694702" y="63499"/>
                </a:lnTo>
                <a:lnTo>
                  <a:pt x="711737" y="76199"/>
                </a:lnTo>
                <a:lnTo>
                  <a:pt x="727937" y="101599"/>
                </a:lnTo>
                <a:lnTo>
                  <a:pt x="744011" y="126999"/>
                </a:lnTo>
                <a:lnTo>
                  <a:pt x="755425" y="139699"/>
                </a:lnTo>
                <a:lnTo>
                  <a:pt x="787787" y="177799"/>
                </a:lnTo>
                <a:lnTo>
                  <a:pt x="816385" y="215899"/>
                </a:lnTo>
                <a:lnTo>
                  <a:pt x="831241" y="241299"/>
                </a:lnTo>
                <a:lnTo>
                  <a:pt x="836588" y="241299"/>
                </a:lnTo>
                <a:lnTo>
                  <a:pt x="841810" y="253999"/>
                </a:lnTo>
                <a:lnTo>
                  <a:pt x="846850" y="266699"/>
                </a:lnTo>
                <a:lnTo>
                  <a:pt x="853633" y="266699"/>
                </a:lnTo>
                <a:lnTo>
                  <a:pt x="860683" y="279399"/>
                </a:lnTo>
                <a:lnTo>
                  <a:pt x="874975" y="304799"/>
                </a:lnTo>
                <a:close/>
              </a:path>
              <a:path w="2691765" h="2133600">
                <a:moveTo>
                  <a:pt x="359668" y="63499"/>
                </a:moveTo>
                <a:lnTo>
                  <a:pt x="344047" y="63499"/>
                </a:lnTo>
                <a:lnTo>
                  <a:pt x="349255" y="50799"/>
                </a:lnTo>
                <a:lnTo>
                  <a:pt x="352568" y="50799"/>
                </a:lnTo>
                <a:lnTo>
                  <a:pt x="359668" y="63499"/>
                </a:lnTo>
                <a:close/>
              </a:path>
              <a:path w="2691765" h="2133600">
                <a:moveTo>
                  <a:pt x="780812" y="63499"/>
                </a:moveTo>
                <a:lnTo>
                  <a:pt x="770763" y="63499"/>
                </a:lnTo>
                <a:lnTo>
                  <a:pt x="767821" y="50799"/>
                </a:lnTo>
                <a:lnTo>
                  <a:pt x="777794" y="50799"/>
                </a:lnTo>
                <a:lnTo>
                  <a:pt x="780812" y="63499"/>
                </a:lnTo>
                <a:close/>
              </a:path>
              <a:path w="2691765" h="2133600">
                <a:moveTo>
                  <a:pt x="1357505" y="520699"/>
                </a:moveTo>
                <a:lnTo>
                  <a:pt x="1348180" y="520699"/>
                </a:lnTo>
                <a:lnTo>
                  <a:pt x="1345921" y="507999"/>
                </a:lnTo>
                <a:lnTo>
                  <a:pt x="1338516" y="469899"/>
                </a:lnTo>
                <a:lnTo>
                  <a:pt x="1332043" y="431799"/>
                </a:lnTo>
                <a:lnTo>
                  <a:pt x="1326181" y="393699"/>
                </a:lnTo>
                <a:lnTo>
                  <a:pt x="1320608" y="355599"/>
                </a:lnTo>
                <a:lnTo>
                  <a:pt x="1316504" y="330199"/>
                </a:lnTo>
                <a:lnTo>
                  <a:pt x="1312480" y="304799"/>
                </a:lnTo>
                <a:lnTo>
                  <a:pt x="1304541" y="253999"/>
                </a:lnTo>
                <a:lnTo>
                  <a:pt x="1297722" y="203199"/>
                </a:lnTo>
                <a:lnTo>
                  <a:pt x="1294441" y="177799"/>
                </a:lnTo>
                <a:lnTo>
                  <a:pt x="1291425" y="165099"/>
                </a:lnTo>
                <a:lnTo>
                  <a:pt x="1288284" y="126999"/>
                </a:lnTo>
                <a:lnTo>
                  <a:pt x="1285406" y="101599"/>
                </a:lnTo>
                <a:lnTo>
                  <a:pt x="1283088" y="76199"/>
                </a:lnTo>
                <a:lnTo>
                  <a:pt x="1281623" y="50799"/>
                </a:lnTo>
                <a:lnTo>
                  <a:pt x="1290624" y="50799"/>
                </a:lnTo>
                <a:lnTo>
                  <a:pt x="1291408" y="63499"/>
                </a:lnTo>
                <a:lnTo>
                  <a:pt x="1292727" y="88899"/>
                </a:lnTo>
                <a:lnTo>
                  <a:pt x="1294321" y="101599"/>
                </a:lnTo>
                <a:lnTo>
                  <a:pt x="1296225" y="126999"/>
                </a:lnTo>
                <a:lnTo>
                  <a:pt x="1298338" y="139699"/>
                </a:lnTo>
                <a:lnTo>
                  <a:pt x="1300775" y="165099"/>
                </a:lnTo>
                <a:lnTo>
                  <a:pt x="1303650" y="177799"/>
                </a:lnTo>
                <a:lnTo>
                  <a:pt x="1304677" y="190499"/>
                </a:lnTo>
                <a:lnTo>
                  <a:pt x="1305606" y="190499"/>
                </a:lnTo>
                <a:lnTo>
                  <a:pt x="1306461" y="203199"/>
                </a:lnTo>
                <a:lnTo>
                  <a:pt x="1307270" y="203199"/>
                </a:lnTo>
                <a:lnTo>
                  <a:pt x="1311286" y="241299"/>
                </a:lnTo>
                <a:lnTo>
                  <a:pt x="1315923" y="266699"/>
                </a:lnTo>
                <a:lnTo>
                  <a:pt x="1320717" y="304799"/>
                </a:lnTo>
                <a:lnTo>
                  <a:pt x="1325203" y="330199"/>
                </a:lnTo>
                <a:lnTo>
                  <a:pt x="1326122" y="330199"/>
                </a:lnTo>
                <a:lnTo>
                  <a:pt x="1327375" y="342899"/>
                </a:lnTo>
                <a:lnTo>
                  <a:pt x="1328294" y="342899"/>
                </a:lnTo>
                <a:lnTo>
                  <a:pt x="1332436" y="380999"/>
                </a:lnTo>
                <a:lnTo>
                  <a:pt x="1336808" y="406399"/>
                </a:lnTo>
                <a:lnTo>
                  <a:pt x="1341483" y="431799"/>
                </a:lnTo>
                <a:lnTo>
                  <a:pt x="1346574" y="457435"/>
                </a:lnTo>
                <a:lnTo>
                  <a:pt x="1348704" y="469899"/>
                </a:lnTo>
                <a:lnTo>
                  <a:pt x="1350927" y="482599"/>
                </a:lnTo>
                <a:lnTo>
                  <a:pt x="1353201" y="495299"/>
                </a:lnTo>
                <a:lnTo>
                  <a:pt x="1356336" y="507999"/>
                </a:lnTo>
                <a:lnTo>
                  <a:pt x="1357505" y="520699"/>
                </a:lnTo>
                <a:close/>
              </a:path>
              <a:path w="2691765" h="2133600">
                <a:moveTo>
                  <a:pt x="399243" y="88899"/>
                </a:moveTo>
                <a:lnTo>
                  <a:pt x="377707" y="88899"/>
                </a:lnTo>
                <a:lnTo>
                  <a:pt x="373781" y="76199"/>
                </a:lnTo>
                <a:lnTo>
                  <a:pt x="347448" y="76199"/>
                </a:lnTo>
                <a:lnTo>
                  <a:pt x="346111" y="63499"/>
                </a:lnTo>
                <a:lnTo>
                  <a:pt x="379273" y="63499"/>
                </a:lnTo>
                <a:lnTo>
                  <a:pt x="399243" y="88899"/>
                </a:lnTo>
                <a:close/>
              </a:path>
              <a:path w="2691765" h="2133600">
                <a:moveTo>
                  <a:pt x="907807" y="304799"/>
                </a:moveTo>
                <a:lnTo>
                  <a:pt x="897822" y="304799"/>
                </a:lnTo>
                <a:lnTo>
                  <a:pt x="885779" y="279399"/>
                </a:lnTo>
                <a:lnTo>
                  <a:pt x="876479" y="266699"/>
                </a:lnTo>
                <a:lnTo>
                  <a:pt x="867639" y="241299"/>
                </a:lnTo>
                <a:lnTo>
                  <a:pt x="858657" y="228599"/>
                </a:lnTo>
                <a:lnTo>
                  <a:pt x="843209" y="190499"/>
                </a:lnTo>
                <a:lnTo>
                  <a:pt x="835185" y="177799"/>
                </a:lnTo>
                <a:lnTo>
                  <a:pt x="826550" y="165099"/>
                </a:lnTo>
                <a:lnTo>
                  <a:pt x="819563" y="152399"/>
                </a:lnTo>
                <a:lnTo>
                  <a:pt x="813159" y="139699"/>
                </a:lnTo>
                <a:lnTo>
                  <a:pt x="806989" y="126999"/>
                </a:lnTo>
                <a:lnTo>
                  <a:pt x="800708" y="114299"/>
                </a:lnTo>
                <a:lnTo>
                  <a:pt x="795472" y="101599"/>
                </a:lnTo>
                <a:lnTo>
                  <a:pt x="790168" y="88899"/>
                </a:lnTo>
                <a:lnTo>
                  <a:pt x="784488" y="88899"/>
                </a:lnTo>
                <a:lnTo>
                  <a:pt x="778124" y="76199"/>
                </a:lnTo>
                <a:lnTo>
                  <a:pt x="774197" y="63499"/>
                </a:lnTo>
                <a:lnTo>
                  <a:pt x="784031" y="63499"/>
                </a:lnTo>
                <a:lnTo>
                  <a:pt x="787453" y="76199"/>
                </a:lnTo>
                <a:lnTo>
                  <a:pt x="793679" y="76199"/>
                </a:lnTo>
                <a:lnTo>
                  <a:pt x="799560" y="88899"/>
                </a:lnTo>
                <a:lnTo>
                  <a:pt x="805096" y="101599"/>
                </a:lnTo>
                <a:lnTo>
                  <a:pt x="816546" y="126999"/>
                </a:lnTo>
                <a:lnTo>
                  <a:pt x="822787" y="139699"/>
                </a:lnTo>
                <a:lnTo>
                  <a:pt x="829252" y="152399"/>
                </a:lnTo>
                <a:lnTo>
                  <a:pt x="836185" y="165099"/>
                </a:lnTo>
                <a:lnTo>
                  <a:pt x="841999" y="177799"/>
                </a:lnTo>
                <a:lnTo>
                  <a:pt x="847637" y="177799"/>
                </a:lnTo>
                <a:lnTo>
                  <a:pt x="853117" y="190499"/>
                </a:lnTo>
                <a:lnTo>
                  <a:pt x="858462" y="203199"/>
                </a:lnTo>
                <a:lnTo>
                  <a:pt x="870343" y="228599"/>
                </a:lnTo>
                <a:lnTo>
                  <a:pt x="882059" y="253999"/>
                </a:lnTo>
                <a:lnTo>
                  <a:pt x="894313" y="279399"/>
                </a:lnTo>
                <a:lnTo>
                  <a:pt x="907807" y="304799"/>
                </a:lnTo>
                <a:close/>
              </a:path>
              <a:path w="2691765" h="2133600">
                <a:moveTo>
                  <a:pt x="369137" y="88899"/>
                </a:moveTo>
                <a:lnTo>
                  <a:pt x="356335" y="88899"/>
                </a:lnTo>
                <a:lnTo>
                  <a:pt x="349227" y="76199"/>
                </a:lnTo>
                <a:lnTo>
                  <a:pt x="369527" y="76199"/>
                </a:lnTo>
                <a:lnTo>
                  <a:pt x="369137" y="88899"/>
                </a:lnTo>
                <a:close/>
              </a:path>
              <a:path w="2691765" h="2133600">
                <a:moveTo>
                  <a:pt x="2307333" y="101599"/>
                </a:moveTo>
                <a:lnTo>
                  <a:pt x="2291617" y="101599"/>
                </a:lnTo>
                <a:lnTo>
                  <a:pt x="2305328" y="76199"/>
                </a:lnTo>
                <a:lnTo>
                  <a:pt x="2316424" y="76199"/>
                </a:lnTo>
                <a:lnTo>
                  <a:pt x="2316062" y="88899"/>
                </a:lnTo>
                <a:lnTo>
                  <a:pt x="2310953" y="88899"/>
                </a:lnTo>
                <a:lnTo>
                  <a:pt x="2307333" y="101599"/>
                </a:lnTo>
                <a:close/>
              </a:path>
              <a:path w="2691765" h="2133600">
                <a:moveTo>
                  <a:pt x="846954" y="609599"/>
                </a:moveTo>
                <a:lnTo>
                  <a:pt x="835071" y="609599"/>
                </a:lnTo>
                <a:lnTo>
                  <a:pt x="830615" y="596899"/>
                </a:lnTo>
                <a:lnTo>
                  <a:pt x="826132" y="596899"/>
                </a:lnTo>
                <a:lnTo>
                  <a:pt x="816008" y="584199"/>
                </a:lnTo>
                <a:lnTo>
                  <a:pt x="799482" y="558799"/>
                </a:lnTo>
                <a:lnTo>
                  <a:pt x="791560" y="558799"/>
                </a:lnTo>
                <a:lnTo>
                  <a:pt x="783530" y="546099"/>
                </a:lnTo>
                <a:lnTo>
                  <a:pt x="775380" y="533399"/>
                </a:lnTo>
                <a:lnTo>
                  <a:pt x="767097" y="520699"/>
                </a:lnTo>
                <a:lnTo>
                  <a:pt x="748953" y="507999"/>
                </a:lnTo>
                <a:lnTo>
                  <a:pt x="712958" y="469899"/>
                </a:lnTo>
                <a:lnTo>
                  <a:pt x="694862" y="444499"/>
                </a:lnTo>
                <a:lnTo>
                  <a:pt x="684831" y="431799"/>
                </a:lnTo>
                <a:lnTo>
                  <a:pt x="674638" y="419099"/>
                </a:lnTo>
                <a:lnTo>
                  <a:pt x="664372" y="419099"/>
                </a:lnTo>
                <a:lnTo>
                  <a:pt x="643930" y="393699"/>
                </a:lnTo>
                <a:lnTo>
                  <a:pt x="575093" y="317499"/>
                </a:lnTo>
                <a:lnTo>
                  <a:pt x="569328" y="317499"/>
                </a:lnTo>
                <a:lnTo>
                  <a:pt x="552772" y="292099"/>
                </a:lnTo>
                <a:lnTo>
                  <a:pt x="518593" y="266699"/>
                </a:lnTo>
                <a:lnTo>
                  <a:pt x="501660" y="241299"/>
                </a:lnTo>
                <a:lnTo>
                  <a:pt x="486178" y="228599"/>
                </a:lnTo>
                <a:lnTo>
                  <a:pt x="439618" y="177799"/>
                </a:lnTo>
                <a:lnTo>
                  <a:pt x="424148" y="165099"/>
                </a:lnTo>
                <a:lnTo>
                  <a:pt x="408756" y="139699"/>
                </a:lnTo>
                <a:lnTo>
                  <a:pt x="378355" y="114299"/>
                </a:lnTo>
                <a:lnTo>
                  <a:pt x="370792" y="101599"/>
                </a:lnTo>
                <a:lnTo>
                  <a:pt x="363488" y="88899"/>
                </a:lnTo>
                <a:lnTo>
                  <a:pt x="378191" y="88899"/>
                </a:lnTo>
                <a:lnTo>
                  <a:pt x="382429" y="101599"/>
                </a:lnTo>
                <a:lnTo>
                  <a:pt x="386848" y="101599"/>
                </a:lnTo>
                <a:lnTo>
                  <a:pt x="435639" y="152399"/>
                </a:lnTo>
                <a:lnTo>
                  <a:pt x="460182" y="190499"/>
                </a:lnTo>
                <a:lnTo>
                  <a:pt x="485036" y="215899"/>
                </a:lnTo>
                <a:lnTo>
                  <a:pt x="636469" y="368299"/>
                </a:lnTo>
                <a:lnTo>
                  <a:pt x="691864" y="431799"/>
                </a:lnTo>
                <a:lnTo>
                  <a:pt x="709467" y="444499"/>
                </a:lnTo>
                <a:lnTo>
                  <a:pt x="726904" y="469899"/>
                </a:lnTo>
                <a:lnTo>
                  <a:pt x="744095" y="482599"/>
                </a:lnTo>
                <a:lnTo>
                  <a:pt x="779126" y="520699"/>
                </a:lnTo>
                <a:lnTo>
                  <a:pt x="796514" y="546099"/>
                </a:lnTo>
                <a:lnTo>
                  <a:pt x="813573" y="558799"/>
                </a:lnTo>
                <a:lnTo>
                  <a:pt x="830321" y="584199"/>
                </a:lnTo>
                <a:lnTo>
                  <a:pt x="846954" y="609599"/>
                </a:lnTo>
                <a:close/>
              </a:path>
              <a:path w="2691765" h="2133600">
                <a:moveTo>
                  <a:pt x="1402869" y="1320799"/>
                </a:moveTo>
                <a:lnTo>
                  <a:pt x="1389529" y="1320799"/>
                </a:lnTo>
                <a:lnTo>
                  <a:pt x="1384920" y="1308099"/>
                </a:lnTo>
                <a:lnTo>
                  <a:pt x="1380623" y="1308099"/>
                </a:lnTo>
                <a:lnTo>
                  <a:pt x="1376636" y="1295399"/>
                </a:lnTo>
                <a:lnTo>
                  <a:pt x="1364860" y="1282699"/>
                </a:lnTo>
                <a:lnTo>
                  <a:pt x="1359065" y="1269999"/>
                </a:lnTo>
                <a:lnTo>
                  <a:pt x="1353440" y="1269999"/>
                </a:lnTo>
                <a:lnTo>
                  <a:pt x="1349227" y="1257299"/>
                </a:lnTo>
                <a:lnTo>
                  <a:pt x="1344988" y="1257299"/>
                </a:lnTo>
                <a:lnTo>
                  <a:pt x="1340666" y="1244599"/>
                </a:lnTo>
                <a:lnTo>
                  <a:pt x="1336202" y="1244599"/>
                </a:lnTo>
                <a:lnTo>
                  <a:pt x="1325170" y="1219199"/>
                </a:lnTo>
                <a:lnTo>
                  <a:pt x="1293513" y="1181099"/>
                </a:lnTo>
                <a:lnTo>
                  <a:pt x="1282200" y="1155699"/>
                </a:lnTo>
                <a:lnTo>
                  <a:pt x="1277168" y="1155699"/>
                </a:lnTo>
                <a:lnTo>
                  <a:pt x="1271932" y="1142999"/>
                </a:lnTo>
                <a:lnTo>
                  <a:pt x="1257556" y="1117599"/>
                </a:lnTo>
                <a:lnTo>
                  <a:pt x="1250402" y="1117599"/>
                </a:lnTo>
                <a:lnTo>
                  <a:pt x="1243305" y="1104899"/>
                </a:lnTo>
                <a:lnTo>
                  <a:pt x="1236656" y="1092199"/>
                </a:lnTo>
                <a:lnTo>
                  <a:pt x="1230103" y="1079499"/>
                </a:lnTo>
                <a:lnTo>
                  <a:pt x="1223502" y="1066799"/>
                </a:lnTo>
                <a:lnTo>
                  <a:pt x="1216712" y="1054099"/>
                </a:lnTo>
                <a:lnTo>
                  <a:pt x="1191441" y="1028699"/>
                </a:lnTo>
                <a:lnTo>
                  <a:pt x="1160605" y="977899"/>
                </a:lnTo>
                <a:lnTo>
                  <a:pt x="1155254" y="977899"/>
                </a:lnTo>
                <a:lnTo>
                  <a:pt x="1149840" y="965199"/>
                </a:lnTo>
                <a:lnTo>
                  <a:pt x="1144338" y="952499"/>
                </a:lnTo>
                <a:lnTo>
                  <a:pt x="1123098" y="927099"/>
                </a:lnTo>
                <a:lnTo>
                  <a:pt x="1112611" y="914399"/>
                </a:lnTo>
                <a:lnTo>
                  <a:pt x="1102567" y="901699"/>
                </a:lnTo>
                <a:lnTo>
                  <a:pt x="1089804" y="888999"/>
                </a:lnTo>
                <a:lnTo>
                  <a:pt x="1076694" y="863599"/>
                </a:lnTo>
                <a:lnTo>
                  <a:pt x="1063233" y="850790"/>
                </a:lnTo>
                <a:lnTo>
                  <a:pt x="1049881" y="838199"/>
                </a:lnTo>
                <a:lnTo>
                  <a:pt x="1032438" y="812799"/>
                </a:lnTo>
                <a:lnTo>
                  <a:pt x="1015282" y="787399"/>
                </a:lnTo>
                <a:lnTo>
                  <a:pt x="981350" y="736599"/>
                </a:lnTo>
                <a:lnTo>
                  <a:pt x="968646" y="723899"/>
                </a:lnTo>
                <a:lnTo>
                  <a:pt x="955783" y="711199"/>
                </a:lnTo>
                <a:lnTo>
                  <a:pt x="942727" y="685799"/>
                </a:lnTo>
                <a:lnTo>
                  <a:pt x="929444" y="673099"/>
                </a:lnTo>
                <a:lnTo>
                  <a:pt x="918652" y="660399"/>
                </a:lnTo>
                <a:lnTo>
                  <a:pt x="885891" y="622299"/>
                </a:lnTo>
                <a:lnTo>
                  <a:pt x="849408" y="571499"/>
                </a:lnTo>
                <a:lnTo>
                  <a:pt x="830977" y="546099"/>
                </a:lnTo>
                <a:lnTo>
                  <a:pt x="812069" y="533399"/>
                </a:lnTo>
                <a:lnTo>
                  <a:pt x="801123" y="520699"/>
                </a:lnTo>
                <a:lnTo>
                  <a:pt x="768906" y="482599"/>
                </a:lnTo>
                <a:lnTo>
                  <a:pt x="763421" y="469899"/>
                </a:lnTo>
                <a:lnTo>
                  <a:pt x="757997" y="469899"/>
                </a:lnTo>
                <a:lnTo>
                  <a:pt x="752522" y="457199"/>
                </a:lnTo>
                <a:lnTo>
                  <a:pt x="746880" y="457199"/>
                </a:lnTo>
                <a:lnTo>
                  <a:pt x="721315" y="431799"/>
                </a:lnTo>
                <a:lnTo>
                  <a:pt x="695721" y="393699"/>
                </a:lnTo>
                <a:lnTo>
                  <a:pt x="644041" y="342899"/>
                </a:lnTo>
                <a:lnTo>
                  <a:pt x="622386" y="317499"/>
                </a:lnTo>
                <a:lnTo>
                  <a:pt x="600454" y="292099"/>
                </a:lnTo>
                <a:lnTo>
                  <a:pt x="556324" y="253999"/>
                </a:lnTo>
                <a:lnTo>
                  <a:pt x="548063" y="241299"/>
                </a:lnTo>
                <a:lnTo>
                  <a:pt x="539762" y="241299"/>
                </a:lnTo>
                <a:lnTo>
                  <a:pt x="531387" y="228599"/>
                </a:lnTo>
                <a:lnTo>
                  <a:pt x="522907" y="215899"/>
                </a:lnTo>
                <a:lnTo>
                  <a:pt x="487234" y="190499"/>
                </a:lnTo>
                <a:lnTo>
                  <a:pt x="451466" y="152399"/>
                </a:lnTo>
                <a:lnTo>
                  <a:pt x="415970" y="126999"/>
                </a:lnTo>
                <a:lnTo>
                  <a:pt x="381111" y="88899"/>
                </a:lnTo>
                <a:lnTo>
                  <a:pt x="409156" y="88899"/>
                </a:lnTo>
                <a:lnTo>
                  <a:pt x="418983" y="101599"/>
                </a:lnTo>
                <a:lnTo>
                  <a:pt x="431189" y="101599"/>
                </a:lnTo>
                <a:lnTo>
                  <a:pt x="443342" y="114299"/>
                </a:lnTo>
                <a:lnTo>
                  <a:pt x="432906" y="114299"/>
                </a:lnTo>
                <a:lnTo>
                  <a:pt x="432349" y="126999"/>
                </a:lnTo>
                <a:lnTo>
                  <a:pt x="439476" y="126999"/>
                </a:lnTo>
                <a:lnTo>
                  <a:pt x="442047" y="139699"/>
                </a:lnTo>
                <a:lnTo>
                  <a:pt x="445550" y="139699"/>
                </a:lnTo>
                <a:lnTo>
                  <a:pt x="499935" y="190499"/>
                </a:lnTo>
                <a:lnTo>
                  <a:pt x="536024" y="215899"/>
                </a:lnTo>
                <a:lnTo>
                  <a:pt x="553654" y="241299"/>
                </a:lnTo>
                <a:lnTo>
                  <a:pt x="570944" y="253999"/>
                </a:lnTo>
                <a:lnTo>
                  <a:pt x="587744" y="266699"/>
                </a:lnTo>
                <a:lnTo>
                  <a:pt x="604656" y="292099"/>
                </a:lnTo>
                <a:lnTo>
                  <a:pt x="621511" y="304799"/>
                </a:lnTo>
                <a:lnTo>
                  <a:pt x="638138" y="317499"/>
                </a:lnTo>
                <a:lnTo>
                  <a:pt x="660369" y="342899"/>
                </a:lnTo>
                <a:lnTo>
                  <a:pt x="726580" y="419099"/>
                </a:lnTo>
                <a:lnTo>
                  <a:pt x="737809" y="431799"/>
                </a:lnTo>
                <a:lnTo>
                  <a:pt x="748830" y="444499"/>
                </a:lnTo>
                <a:lnTo>
                  <a:pt x="759662" y="457199"/>
                </a:lnTo>
                <a:lnTo>
                  <a:pt x="770327" y="469899"/>
                </a:lnTo>
                <a:lnTo>
                  <a:pt x="792264" y="495299"/>
                </a:lnTo>
                <a:lnTo>
                  <a:pt x="803378" y="507999"/>
                </a:lnTo>
                <a:lnTo>
                  <a:pt x="814743" y="520699"/>
                </a:lnTo>
                <a:lnTo>
                  <a:pt x="822494" y="533399"/>
                </a:lnTo>
                <a:lnTo>
                  <a:pt x="830132" y="533399"/>
                </a:lnTo>
                <a:lnTo>
                  <a:pt x="837671" y="546099"/>
                </a:lnTo>
                <a:lnTo>
                  <a:pt x="845124" y="558799"/>
                </a:lnTo>
                <a:lnTo>
                  <a:pt x="915169" y="634999"/>
                </a:lnTo>
                <a:lnTo>
                  <a:pt x="938383" y="673099"/>
                </a:lnTo>
                <a:lnTo>
                  <a:pt x="955474" y="685799"/>
                </a:lnTo>
                <a:lnTo>
                  <a:pt x="972102" y="711199"/>
                </a:lnTo>
                <a:lnTo>
                  <a:pt x="988433" y="736599"/>
                </a:lnTo>
                <a:lnTo>
                  <a:pt x="1004631" y="761999"/>
                </a:lnTo>
                <a:lnTo>
                  <a:pt x="1014400" y="774699"/>
                </a:lnTo>
                <a:lnTo>
                  <a:pt x="1044146" y="812799"/>
                </a:lnTo>
                <a:lnTo>
                  <a:pt x="1068978" y="838199"/>
                </a:lnTo>
                <a:lnTo>
                  <a:pt x="1081480" y="863599"/>
                </a:lnTo>
                <a:lnTo>
                  <a:pt x="1094103" y="876299"/>
                </a:lnTo>
                <a:lnTo>
                  <a:pt x="1106218" y="888999"/>
                </a:lnTo>
                <a:lnTo>
                  <a:pt x="1118222" y="914399"/>
                </a:lnTo>
                <a:lnTo>
                  <a:pt x="1130439" y="927099"/>
                </a:lnTo>
                <a:lnTo>
                  <a:pt x="1143197" y="939799"/>
                </a:lnTo>
                <a:lnTo>
                  <a:pt x="1148517" y="952499"/>
                </a:lnTo>
                <a:lnTo>
                  <a:pt x="1153573" y="952499"/>
                </a:lnTo>
                <a:lnTo>
                  <a:pt x="1163386" y="965199"/>
                </a:lnTo>
                <a:lnTo>
                  <a:pt x="1168872" y="977899"/>
                </a:lnTo>
                <a:lnTo>
                  <a:pt x="1174295" y="990599"/>
                </a:lnTo>
                <a:lnTo>
                  <a:pt x="1179833" y="990599"/>
                </a:lnTo>
                <a:lnTo>
                  <a:pt x="1185663" y="1003299"/>
                </a:lnTo>
                <a:lnTo>
                  <a:pt x="1197776" y="1015999"/>
                </a:lnTo>
                <a:lnTo>
                  <a:pt x="1209298" y="1028699"/>
                </a:lnTo>
                <a:lnTo>
                  <a:pt x="1220539" y="1054099"/>
                </a:lnTo>
                <a:lnTo>
                  <a:pt x="1231805" y="1066799"/>
                </a:lnTo>
                <a:lnTo>
                  <a:pt x="1237907" y="1079499"/>
                </a:lnTo>
                <a:lnTo>
                  <a:pt x="1243881" y="1092199"/>
                </a:lnTo>
                <a:lnTo>
                  <a:pt x="1249901" y="1092199"/>
                </a:lnTo>
                <a:lnTo>
                  <a:pt x="1263469" y="1117599"/>
                </a:lnTo>
                <a:lnTo>
                  <a:pt x="1270495" y="1130299"/>
                </a:lnTo>
                <a:lnTo>
                  <a:pt x="1277411" y="1130299"/>
                </a:lnTo>
                <a:lnTo>
                  <a:pt x="1284408" y="1142999"/>
                </a:lnTo>
                <a:lnTo>
                  <a:pt x="1294131" y="1168399"/>
                </a:lnTo>
                <a:lnTo>
                  <a:pt x="1303817" y="1181099"/>
                </a:lnTo>
                <a:lnTo>
                  <a:pt x="1313629" y="1193799"/>
                </a:lnTo>
                <a:lnTo>
                  <a:pt x="1323728" y="1206499"/>
                </a:lnTo>
                <a:lnTo>
                  <a:pt x="1327014" y="1206499"/>
                </a:lnTo>
                <a:lnTo>
                  <a:pt x="1330550" y="1219199"/>
                </a:lnTo>
                <a:lnTo>
                  <a:pt x="1333781" y="1219199"/>
                </a:lnTo>
                <a:lnTo>
                  <a:pt x="1339778" y="1231899"/>
                </a:lnTo>
                <a:lnTo>
                  <a:pt x="1345821" y="1231899"/>
                </a:lnTo>
                <a:lnTo>
                  <a:pt x="1351649" y="1244599"/>
                </a:lnTo>
                <a:lnTo>
                  <a:pt x="1357005" y="1257299"/>
                </a:lnTo>
                <a:lnTo>
                  <a:pt x="1367594" y="1269999"/>
                </a:lnTo>
                <a:lnTo>
                  <a:pt x="1379164" y="1282699"/>
                </a:lnTo>
                <a:lnTo>
                  <a:pt x="1391121" y="1308099"/>
                </a:lnTo>
                <a:lnTo>
                  <a:pt x="1402869" y="1320799"/>
                </a:lnTo>
                <a:close/>
              </a:path>
              <a:path w="2691765" h="2133600">
                <a:moveTo>
                  <a:pt x="1121030" y="457199"/>
                </a:moveTo>
                <a:lnTo>
                  <a:pt x="1112433" y="457199"/>
                </a:lnTo>
                <a:lnTo>
                  <a:pt x="1108356" y="444499"/>
                </a:lnTo>
                <a:lnTo>
                  <a:pt x="1104588" y="431799"/>
                </a:lnTo>
                <a:lnTo>
                  <a:pt x="1101871" y="419099"/>
                </a:lnTo>
                <a:lnTo>
                  <a:pt x="1096461" y="406399"/>
                </a:lnTo>
                <a:lnTo>
                  <a:pt x="1092090" y="393699"/>
                </a:lnTo>
                <a:lnTo>
                  <a:pt x="1088064" y="380999"/>
                </a:lnTo>
                <a:lnTo>
                  <a:pt x="1083687" y="368299"/>
                </a:lnTo>
                <a:lnTo>
                  <a:pt x="1079579" y="355599"/>
                </a:lnTo>
                <a:lnTo>
                  <a:pt x="1075629" y="342899"/>
                </a:lnTo>
                <a:lnTo>
                  <a:pt x="1071935" y="330199"/>
                </a:lnTo>
                <a:lnTo>
                  <a:pt x="1068594" y="317499"/>
                </a:lnTo>
                <a:lnTo>
                  <a:pt x="1064489" y="304799"/>
                </a:lnTo>
                <a:lnTo>
                  <a:pt x="1059913" y="292099"/>
                </a:lnTo>
                <a:lnTo>
                  <a:pt x="1055139" y="279399"/>
                </a:lnTo>
                <a:lnTo>
                  <a:pt x="1050438" y="266699"/>
                </a:lnTo>
                <a:lnTo>
                  <a:pt x="1040911" y="228599"/>
                </a:lnTo>
                <a:lnTo>
                  <a:pt x="1035663" y="215899"/>
                </a:lnTo>
                <a:lnTo>
                  <a:pt x="1029442" y="203199"/>
                </a:lnTo>
                <a:lnTo>
                  <a:pt x="1027325" y="203199"/>
                </a:lnTo>
                <a:lnTo>
                  <a:pt x="1025217" y="190499"/>
                </a:lnTo>
                <a:lnTo>
                  <a:pt x="1022323" y="177799"/>
                </a:lnTo>
                <a:lnTo>
                  <a:pt x="1018965" y="177799"/>
                </a:lnTo>
                <a:lnTo>
                  <a:pt x="1009212" y="152399"/>
                </a:lnTo>
                <a:lnTo>
                  <a:pt x="1003053" y="139699"/>
                </a:lnTo>
                <a:lnTo>
                  <a:pt x="997390" y="126999"/>
                </a:lnTo>
                <a:lnTo>
                  <a:pt x="992628" y="114299"/>
                </a:lnTo>
                <a:lnTo>
                  <a:pt x="989895" y="101599"/>
                </a:lnTo>
                <a:lnTo>
                  <a:pt x="986596" y="88899"/>
                </a:lnTo>
                <a:lnTo>
                  <a:pt x="1006022" y="88899"/>
                </a:lnTo>
                <a:lnTo>
                  <a:pt x="1009764" y="101599"/>
                </a:lnTo>
                <a:lnTo>
                  <a:pt x="1013816" y="126999"/>
                </a:lnTo>
                <a:lnTo>
                  <a:pt x="1018072" y="139699"/>
                </a:lnTo>
                <a:lnTo>
                  <a:pt x="1024206" y="165099"/>
                </a:lnTo>
                <a:lnTo>
                  <a:pt x="1025766" y="165099"/>
                </a:lnTo>
                <a:lnTo>
                  <a:pt x="1028161" y="177799"/>
                </a:lnTo>
                <a:lnTo>
                  <a:pt x="1033537" y="190499"/>
                </a:lnTo>
                <a:lnTo>
                  <a:pt x="1038464" y="203199"/>
                </a:lnTo>
                <a:lnTo>
                  <a:pt x="1043621" y="215899"/>
                </a:lnTo>
                <a:lnTo>
                  <a:pt x="1049686" y="228599"/>
                </a:lnTo>
                <a:lnTo>
                  <a:pt x="1050509" y="228599"/>
                </a:lnTo>
                <a:lnTo>
                  <a:pt x="1051168" y="241299"/>
                </a:lnTo>
                <a:lnTo>
                  <a:pt x="1051664" y="241299"/>
                </a:lnTo>
                <a:lnTo>
                  <a:pt x="1055506" y="253999"/>
                </a:lnTo>
                <a:lnTo>
                  <a:pt x="1057567" y="253999"/>
                </a:lnTo>
                <a:lnTo>
                  <a:pt x="1059266" y="266699"/>
                </a:lnTo>
                <a:lnTo>
                  <a:pt x="1061410" y="266699"/>
                </a:lnTo>
                <a:lnTo>
                  <a:pt x="1063136" y="279399"/>
                </a:lnTo>
                <a:lnTo>
                  <a:pt x="1080847" y="330199"/>
                </a:lnTo>
                <a:lnTo>
                  <a:pt x="1083147" y="342899"/>
                </a:lnTo>
                <a:lnTo>
                  <a:pt x="1085403" y="342899"/>
                </a:lnTo>
                <a:lnTo>
                  <a:pt x="1087790" y="355599"/>
                </a:lnTo>
                <a:lnTo>
                  <a:pt x="1090482" y="355599"/>
                </a:lnTo>
                <a:lnTo>
                  <a:pt x="1095491" y="380999"/>
                </a:lnTo>
                <a:lnTo>
                  <a:pt x="1099898" y="393699"/>
                </a:lnTo>
                <a:lnTo>
                  <a:pt x="1104560" y="406399"/>
                </a:lnTo>
                <a:lnTo>
                  <a:pt x="1110337" y="419099"/>
                </a:lnTo>
                <a:lnTo>
                  <a:pt x="1111757" y="419099"/>
                </a:lnTo>
                <a:lnTo>
                  <a:pt x="1113253" y="431799"/>
                </a:lnTo>
                <a:lnTo>
                  <a:pt x="1115516" y="431799"/>
                </a:lnTo>
                <a:lnTo>
                  <a:pt x="1118218" y="444499"/>
                </a:lnTo>
                <a:lnTo>
                  <a:pt x="1121030" y="457199"/>
                </a:lnTo>
                <a:close/>
              </a:path>
              <a:path w="2691765" h="2133600">
                <a:moveTo>
                  <a:pt x="877067" y="114299"/>
                </a:moveTo>
                <a:lnTo>
                  <a:pt x="869044" y="114299"/>
                </a:lnTo>
                <a:lnTo>
                  <a:pt x="865058" y="101599"/>
                </a:lnTo>
                <a:lnTo>
                  <a:pt x="872887" y="101599"/>
                </a:lnTo>
                <a:lnTo>
                  <a:pt x="877067" y="114299"/>
                </a:lnTo>
                <a:close/>
              </a:path>
              <a:path w="2691765" h="2133600">
                <a:moveTo>
                  <a:pt x="1797875" y="825499"/>
                </a:moveTo>
                <a:lnTo>
                  <a:pt x="1789131" y="825499"/>
                </a:lnTo>
                <a:lnTo>
                  <a:pt x="1795004" y="812799"/>
                </a:lnTo>
                <a:lnTo>
                  <a:pt x="1802219" y="787399"/>
                </a:lnTo>
                <a:lnTo>
                  <a:pt x="1810332" y="774699"/>
                </a:lnTo>
                <a:lnTo>
                  <a:pt x="1818899" y="761999"/>
                </a:lnTo>
                <a:lnTo>
                  <a:pt x="1823355" y="749299"/>
                </a:lnTo>
                <a:lnTo>
                  <a:pt x="1827133" y="736599"/>
                </a:lnTo>
                <a:lnTo>
                  <a:pt x="1830233" y="736599"/>
                </a:lnTo>
                <a:lnTo>
                  <a:pt x="1832656" y="723899"/>
                </a:lnTo>
                <a:lnTo>
                  <a:pt x="1834230" y="711199"/>
                </a:lnTo>
                <a:lnTo>
                  <a:pt x="1836044" y="711199"/>
                </a:lnTo>
                <a:lnTo>
                  <a:pt x="1838100" y="698499"/>
                </a:lnTo>
                <a:lnTo>
                  <a:pt x="1840397" y="698499"/>
                </a:lnTo>
                <a:lnTo>
                  <a:pt x="1842486" y="685799"/>
                </a:lnTo>
                <a:lnTo>
                  <a:pt x="1861505" y="685799"/>
                </a:lnTo>
                <a:lnTo>
                  <a:pt x="1864832" y="673099"/>
                </a:lnTo>
                <a:lnTo>
                  <a:pt x="1871393" y="660399"/>
                </a:lnTo>
                <a:lnTo>
                  <a:pt x="1874705" y="660399"/>
                </a:lnTo>
                <a:lnTo>
                  <a:pt x="1896721" y="622299"/>
                </a:lnTo>
                <a:lnTo>
                  <a:pt x="1919138" y="584199"/>
                </a:lnTo>
                <a:lnTo>
                  <a:pt x="1941852" y="546099"/>
                </a:lnTo>
                <a:lnTo>
                  <a:pt x="1964761" y="507999"/>
                </a:lnTo>
                <a:lnTo>
                  <a:pt x="1983676" y="482599"/>
                </a:lnTo>
                <a:lnTo>
                  <a:pt x="2003298" y="444499"/>
                </a:lnTo>
                <a:lnTo>
                  <a:pt x="2023583" y="419099"/>
                </a:lnTo>
                <a:lnTo>
                  <a:pt x="2051335" y="380999"/>
                </a:lnTo>
                <a:lnTo>
                  <a:pt x="2064854" y="355599"/>
                </a:lnTo>
                <a:lnTo>
                  <a:pt x="2071749" y="355599"/>
                </a:lnTo>
                <a:lnTo>
                  <a:pt x="2091798" y="330199"/>
                </a:lnTo>
                <a:lnTo>
                  <a:pt x="2112176" y="304799"/>
                </a:lnTo>
                <a:lnTo>
                  <a:pt x="2133065" y="279399"/>
                </a:lnTo>
                <a:lnTo>
                  <a:pt x="2154649" y="253999"/>
                </a:lnTo>
                <a:lnTo>
                  <a:pt x="2159898" y="241299"/>
                </a:lnTo>
                <a:lnTo>
                  <a:pt x="2165085" y="241299"/>
                </a:lnTo>
                <a:lnTo>
                  <a:pt x="2170219" y="228599"/>
                </a:lnTo>
                <a:lnTo>
                  <a:pt x="2175311" y="228599"/>
                </a:lnTo>
                <a:lnTo>
                  <a:pt x="2193576" y="203199"/>
                </a:lnTo>
                <a:lnTo>
                  <a:pt x="2212261" y="177799"/>
                </a:lnTo>
                <a:lnTo>
                  <a:pt x="2250024" y="139699"/>
                </a:lnTo>
                <a:lnTo>
                  <a:pt x="2256765" y="126999"/>
                </a:lnTo>
                <a:lnTo>
                  <a:pt x="2263767" y="126999"/>
                </a:lnTo>
                <a:lnTo>
                  <a:pt x="2270810" y="114299"/>
                </a:lnTo>
                <a:lnTo>
                  <a:pt x="2277676" y="114299"/>
                </a:lnTo>
                <a:lnTo>
                  <a:pt x="2284711" y="101599"/>
                </a:lnTo>
                <a:lnTo>
                  <a:pt x="2303379" y="101599"/>
                </a:lnTo>
                <a:lnTo>
                  <a:pt x="2296702" y="114299"/>
                </a:lnTo>
                <a:lnTo>
                  <a:pt x="2283212" y="139699"/>
                </a:lnTo>
                <a:lnTo>
                  <a:pt x="2276535" y="152399"/>
                </a:lnTo>
                <a:lnTo>
                  <a:pt x="2271950" y="152399"/>
                </a:lnTo>
                <a:lnTo>
                  <a:pt x="2267449" y="165099"/>
                </a:lnTo>
                <a:lnTo>
                  <a:pt x="2258573" y="177799"/>
                </a:lnTo>
                <a:lnTo>
                  <a:pt x="2224405" y="177799"/>
                </a:lnTo>
                <a:lnTo>
                  <a:pt x="2218572" y="190499"/>
                </a:lnTo>
                <a:lnTo>
                  <a:pt x="2212783" y="190499"/>
                </a:lnTo>
                <a:lnTo>
                  <a:pt x="2207061" y="203199"/>
                </a:lnTo>
                <a:lnTo>
                  <a:pt x="2201432" y="203199"/>
                </a:lnTo>
                <a:lnTo>
                  <a:pt x="2188733" y="228599"/>
                </a:lnTo>
                <a:lnTo>
                  <a:pt x="2163439" y="253999"/>
                </a:lnTo>
                <a:lnTo>
                  <a:pt x="2150583" y="266699"/>
                </a:lnTo>
                <a:lnTo>
                  <a:pt x="2133010" y="292099"/>
                </a:lnTo>
                <a:lnTo>
                  <a:pt x="2116008" y="304799"/>
                </a:lnTo>
                <a:lnTo>
                  <a:pt x="2099460" y="330199"/>
                </a:lnTo>
                <a:lnTo>
                  <a:pt x="2083250" y="355599"/>
                </a:lnTo>
                <a:lnTo>
                  <a:pt x="2067016" y="368299"/>
                </a:lnTo>
                <a:lnTo>
                  <a:pt x="2019202" y="444499"/>
                </a:lnTo>
                <a:lnTo>
                  <a:pt x="2004477" y="457199"/>
                </a:lnTo>
                <a:lnTo>
                  <a:pt x="1990248" y="482599"/>
                </a:lnTo>
                <a:lnTo>
                  <a:pt x="1976447" y="507999"/>
                </a:lnTo>
                <a:lnTo>
                  <a:pt x="1963007" y="533399"/>
                </a:lnTo>
                <a:lnTo>
                  <a:pt x="1899934" y="634999"/>
                </a:lnTo>
                <a:lnTo>
                  <a:pt x="1896230" y="634999"/>
                </a:lnTo>
                <a:lnTo>
                  <a:pt x="1892606" y="647699"/>
                </a:lnTo>
                <a:lnTo>
                  <a:pt x="1885426" y="660399"/>
                </a:lnTo>
                <a:lnTo>
                  <a:pt x="1872446" y="685799"/>
                </a:lnTo>
                <a:lnTo>
                  <a:pt x="1846477" y="723899"/>
                </a:lnTo>
                <a:lnTo>
                  <a:pt x="1833435" y="749299"/>
                </a:lnTo>
                <a:lnTo>
                  <a:pt x="1827095" y="761999"/>
                </a:lnTo>
                <a:lnTo>
                  <a:pt x="1820953" y="774699"/>
                </a:lnTo>
                <a:lnTo>
                  <a:pt x="1815093" y="787399"/>
                </a:lnTo>
                <a:lnTo>
                  <a:pt x="1809599" y="800099"/>
                </a:lnTo>
                <a:lnTo>
                  <a:pt x="1806776" y="800099"/>
                </a:lnTo>
                <a:lnTo>
                  <a:pt x="1803852" y="812799"/>
                </a:lnTo>
                <a:lnTo>
                  <a:pt x="1797875" y="825499"/>
                </a:lnTo>
                <a:close/>
              </a:path>
              <a:path w="2691765" h="2133600">
                <a:moveTo>
                  <a:pt x="874712" y="546099"/>
                </a:moveTo>
                <a:lnTo>
                  <a:pt x="867512" y="546099"/>
                </a:lnTo>
                <a:lnTo>
                  <a:pt x="852718" y="533399"/>
                </a:lnTo>
                <a:lnTo>
                  <a:pt x="823203" y="495299"/>
                </a:lnTo>
                <a:lnTo>
                  <a:pt x="808393" y="482599"/>
                </a:lnTo>
                <a:lnTo>
                  <a:pt x="795150" y="457199"/>
                </a:lnTo>
                <a:lnTo>
                  <a:pt x="755039" y="419099"/>
                </a:lnTo>
                <a:lnTo>
                  <a:pt x="738815" y="393699"/>
                </a:lnTo>
                <a:lnTo>
                  <a:pt x="722235" y="380999"/>
                </a:lnTo>
                <a:lnTo>
                  <a:pt x="705259" y="368299"/>
                </a:lnTo>
                <a:lnTo>
                  <a:pt x="687844" y="342899"/>
                </a:lnTo>
                <a:lnTo>
                  <a:pt x="675898" y="342899"/>
                </a:lnTo>
                <a:lnTo>
                  <a:pt x="670050" y="330199"/>
                </a:lnTo>
                <a:lnTo>
                  <a:pt x="648423" y="304799"/>
                </a:lnTo>
                <a:lnTo>
                  <a:pt x="626623" y="292099"/>
                </a:lnTo>
                <a:lnTo>
                  <a:pt x="604552" y="266699"/>
                </a:lnTo>
                <a:lnTo>
                  <a:pt x="582110" y="253999"/>
                </a:lnTo>
                <a:lnTo>
                  <a:pt x="576451" y="241299"/>
                </a:lnTo>
                <a:lnTo>
                  <a:pt x="565009" y="241299"/>
                </a:lnTo>
                <a:lnTo>
                  <a:pt x="559554" y="228599"/>
                </a:lnTo>
                <a:lnTo>
                  <a:pt x="540900" y="215899"/>
                </a:lnTo>
                <a:lnTo>
                  <a:pt x="522013" y="190499"/>
                </a:lnTo>
                <a:lnTo>
                  <a:pt x="483699" y="165099"/>
                </a:lnTo>
                <a:lnTo>
                  <a:pt x="473437" y="152399"/>
                </a:lnTo>
                <a:lnTo>
                  <a:pt x="463010" y="139699"/>
                </a:lnTo>
                <a:lnTo>
                  <a:pt x="452415" y="139699"/>
                </a:lnTo>
                <a:lnTo>
                  <a:pt x="441679" y="126999"/>
                </a:lnTo>
                <a:lnTo>
                  <a:pt x="433851" y="126999"/>
                </a:lnTo>
                <a:lnTo>
                  <a:pt x="433213" y="114299"/>
                </a:lnTo>
                <a:lnTo>
                  <a:pt x="443342" y="114299"/>
                </a:lnTo>
                <a:lnTo>
                  <a:pt x="455402" y="126999"/>
                </a:lnTo>
                <a:lnTo>
                  <a:pt x="467325" y="139699"/>
                </a:lnTo>
                <a:lnTo>
                  <a:pt x="484620" y="152399"/>
                </a:lnTo>
                <a:lnTo>
                  <a:pt x="518479" y="177799"/>
                </a:lnTo>
                <a:lnTo>
                  <a:pt x="535132" y="190499"/>
                </a:lnTo>
                <a:lnTo>
                  <a:pt x="562098" y="215899"/>
                </a:lnTo>
                <a:lnTo>
                  <a:pt x="575847" y="228599"/>
                </a:lnTo>
                <a:lnTo>
                  <a:pt x="589963" y="241299"/>
                </a:lnTo>
                <a:lnTo>
                  <a:pt x="601665" y="253999"/>
                </a:lnTo>
                <a:lnTo>
                  <a:pt x="613051" y="266699"/>
                </a:lnTo>
                <a:lnTo>
                  <a:pt x="624255" y="279399"/>
                </a:lnTo>
                <a:lnTo>
                  <a:pt x="652840" y="304799"/>
                </a:lnTo>
                <a:lnTo>
                  <a:pt x="687503" y="330199"/>
                </a:lnTo>
                <a:lnTo>
                  <a:pt x="704636" y="355599"/>
                </a:lnTo>
                <a:lnTo>
                  <a:pt x="724169" y="368299"/>
                </a:lnTo>
                <a:lnTo>
                  <a:pt x="743420" y="393699"/>
                </a:lnTo>
                <a:lnTo>
                  <a:pt x="762263" y="406399"/>
                </a:lnTo>
                <a:lnTo>
                  <a:pt x="780574" y="431799"/>
                </a:lnTo>
                <a:lnTo>
                  <a:pt x="846515" y="507999"/>
                </a:lnTo>
                <a:lnTo>
                  <a:pt x="868292" y="533399"/>
                </a:lnTo>
                <a:lnTo>
                  <a:pt x="874712" y="546099"/>
                </a:lnTo>
                <a:close/>
              </a:path>
              <a:path w="2691765" h="2133600">
                <a:moveTo>
                  <a:pt x="914846" y="177799"/>
                </a:moveTo>
                <a:lnTo>
                  <a:pt x="902488" y="177799"/>
                </a:lnTo>
                <a:lnTo>
                  <a:pt x="897640" y="165099"/>
                </a:lnTo>
                <a:lnTo>
                  <a:pt x="893365" y="152399"/>
                </a:lnTo>
                <a:lnTo>
                  <a:pt x="889397" y="152399"/>
                </a:lnTo>
                <a:lnTo>
                  <a:pt x="885473" y="139699"/>
                </a:lnTo>
                <a:lnTo>
                  <a:pt x="881650" y="139699"/>
                </a:lnTo>
                <a:lnTo>
                  <a:pt x="877637" y="126999"/>
                </a:lnTo>
                <a:lnTo>
                  <a:pt x="873435" y="114299"/>
                </a:lnTo>
                <a:lnTo>
                  <a:pt x="880952" y="114299"/>
                </a:lnTo>
                <a:lnTo>
                  <a:pt x="884544" y="126999"/>
                </a:lnTo>
                <a:lnTo>
                  <a:pt x="887841" y="126999"/>
                </a:lnTo>
                <a:lnTo>
                  <a:pt x="893399" y="139699"/>
                </a:lnTo>
                <a:lnTo>
                  <a:pt x="898997" y="152399"/>
                </a:lnTo>
                <a:lnTo>
                  <a:pt x="904996" y="165099"/>
                </a:lnTo>
                <a:lnTo>
                  <a:pt x="911761" y="165099"/>
                </a:lnTo>
                <a:lnTo>
                  <a:pt x="914846" y="177799"/>
                </a:lnTo>
                <a:close/>
              </a:path>
              <a:path w="2691765" h="2133600">
                <a:moveTo>
                  <a:pt x="187743" y="177799"/>
                </a:moveTo>
                <a:lnTo>
                  <a:pt x="169670" y="177799"/>
                </a:lnTo>
                <a:lnTo>
                  <a:pt x="173151" y="165099"/>
                </a:lnTo>
                <a:lnTo>
                  <a:pt x="183779" y="165099"/>
                </a:lnTo>
                <a:lnTo>
                  <a:pt x="187743" y="177799"/>
                </a:lnTo>
                <a:close/>
              </a:path>
              <a:path w="2691765" h="2133600">
                <a:moveTo>
                  <a:pt x="1129328" y="279399"/>
                </a:moveTo>
                <a:lnTo>
                  <a:pt x="1120473" y="279399"/>
                </a:lnTo>
                <a:lnTo>
                  <a:pt x="1115711" y="266699"/>
                </a:lnTo>
                <a:lnTo>
                  <a:pt x="1112899" y="253999"/>
                </a:lnTo>
                <a:lnTo>
                  <a:pt x="1111395" y="253999"/>
                </a:lnTo>
                <a:lnTo>
                  <a:pt x="1109481" y="241299"/>
                </a:lnTo>
                <a:lnTo>
                  <a:pt x="1107367" y="241299"/>
                </a:lnTo>
                <a:lnTo>
                  <a:pt x="1105053" y="228599"/>
                </a:lnTo>
                <a:lnTo>
                  <a:pt x="1102539" y="228599"/>
                </a:lnTo>
                <a:lnTo>
                  <a:pt x="1096824" y="203199"/>
                </a:lnTo>
                <a:lnTo>
                  <a:pt x="1079844" y="165099"/>
                </a:lnTo>
                <a:lnTo>
                  <a:pt x="1092069" y="165099"/>
                </a:lnTo>
                <a:lnTo>
                  <a:pt x="1094736" y="177799"/>
                </a:lnTo>
                <a:lnTo>
                  <a:pt x="1097426" y="177799"/>
                </a:lnTo>
                <a:lnTo>
                  <a:pt x="1099819" y="190499"/>
                </a:lnTo>
                <a:lnTo>
                  <a:pt x="1101593" y="203199"/>
                </a:lnTo>
                <a:lnTo>
                  <a:pt x="1103069" y="203199"/>
                </a:lnTo>
                <a:lnTo>
                  <a:pt x="1109623" y="215899"/>
                </a:lnTo>
                <a:lnTo>
                  <a:pt x="1115467" y="228599"/>
                </a:lnTo>
                <a:lnTo>
                  <a:pt x="1120988" y="253999"/>
                </a:lnTo>
                <a:lnTo>
                  <a:pt x="1126571" y="266699"/>
                </a:lnTo>
                <a:lnTo>
                  <a:pt x="1129328" y="279399"/>
                </a:lnTo>
                <a:close/>
              </a:path>
              <a:path w="2691765" h="2133600">
                <a:moveTo>
                  <a:pt x="960158" y="749299"/>
                </a:moveTo>
                <a:lnTo>
                  <a:pt x="947822" y="749299"/>
                </a:lnTo>
                <a:lnTo>
                  <a:pt x="936521" y="736599"/>
                </a:lnTo>
                <a:lnTo>
                  <a:pt x="924911" y="711199"/>
                </a:lnTo>
                <a:lnTo>
                  <a:pt x="901207" y="685799"/>
                </a:lnTo>
                <a:lnTo>
                  <a:pt x="894986" y="685799"/>
                </a:lnTo>
                <a:lnTo>
                  <a:pt x="888360" y="673099"/>
                </a:lnTo>
                <a:lnTo>
                  <a:pt x="881327" y="660399"/>
                </a:lnTo>
                <a:lnTo>
                  <a:pt x="867285" y="660399"/>
                </a:lnTo>
                <a:lnTo>
                  <a:pt x="860846" y="647699"/>
                </a:lnTo>
                <a:lnTo>
                  <a:pt x="854517" y="647699"/>
                </a:lnTo>
                <a:lnTo>
                  <a:pt x="848242" y="634999"/>
                </a:lnTo>
                <a:lnTo>
                  <a:pt x="827477" y="622299"/>
                </a:lnTo>
                <a:lnTo>
                  <a:pt x="806618" y="596899"/>
                </a:lnTo>
                <a:lnTo>
                  <a:pt x="785414" y="584199"/>
                </a:lnTo>
                <a:lnTo>
                  <a:pt x="763616" y="558799"/>
                </a:lnTo>
                <a:lnTo>
                  <a:pt x="755067" y="558799"/>
                </a:lnTo>
                <a:lnTo>
                  <a:pt x="750778" y="546099"/>
                </a:lnTo>
                <a:lnTo>
                  <a:pt x="686730" y="495299"/>
                </a:lnTo>
                <a:lnTo>
                  <a:pt x="650989" y="469899"/>
                </a:lnTo>
                <a:lnTo>
                  <a:pt x="633011" y="444499"/>
                </a:lnTo>
                <a:lnTo>
                  <a:pt x="615080" y="431799"/>
                </a:lnTo>
                <a:lnTo>
                  <a:pt x="575997" y="406399"/>
                </a:lnTo>
                <a:lnTo>
                  <a:pt x="556069" y="380999"/>
                </a:lnTo>
                <a:lnTo>
                  <a:pt x="535884" y="368299"/>
                </a:lnTo>
                <a:lnTo>
                  <a:pt x="509897" y="355599"/>
                </a:lnTo>
                <a:lnTo>
                  <a:pt x="483518" y="330199"/>
                </a:lnTo>
                <a:lnTo>
                  <a:pt x="430066" y="304799"/>
                </a:lnTo>
                <a:lnTo>
                  <a:pt x="405105" y="279399"/>
                </a:lnTo>
                <a:lnTo>
                  <a:pt x="392477" y="279399"/>
                </a:lnTo>
                <a:lnTo>
                  <a:pt x="379747" y="266699"/>
                </a:lnTo>
                <a:lnTo>
                  <a:pt x="336640" y="241299"/>
                </a:lnTo>
                <a:lnTo>
                  <a:pt x="314804" y="241299"/>
                </a:lnTo>
                <a:lnTo>
                  <a:pt x="292865" y="228599"/>
                </a:lnTo>
                <a:lnTo>
                  <a:pt x="286176" y="215899"/>
                </a:lnTo>
                <a:lnTo>
                  <a:pt x="242128" y="215899"/>
                </a:lnTo>
                <a:lnTo>
                  <a:pt x="230544" y="203199"/>
                </a:lnTo>
                <a:lnTo>
                  <a:pt x="218793" y="203199"/>
                </a:lnTo>
                <a:lnTo>
                  <a:pt x="206874" y="190499"/>
                </a:lnTo>
                <a:lnTo>
                  <a:pt x="174126" y="190499"/>
                </a:lnTo>
                <a:lnTo>
                  <a:pt x="172315" y="177799"/>
                </a:lnTo>
                <a:lnTo>
                  <a:pt x="222658" y="177799"/>
                </a:lnTo>
                <a:lnTo>
                  <a:pt x="233913" y="190499"/>
                </a:lnTo>
                <a:lnTo>
                  <a:pt x="399231" y="266699"/>
                </a:lnTo>
                <a:lnTo>
                  <a:pt x="425903" y="292099"/>
                </a:lnTo>
                <a:lnTo>
                  <a:pt x="452177" y="304799"/>
                </a:lnTo>
                <a:lnTo>
                  <a:pt x="521487" y="355599"/>
                </a:lnTo>
                <a:lnTo>
                  <a:pt x="568980" y="380999"/>
                </a:lnTo>
                <a:lnTo>
                  <a:pt x="592194" y="406399"/>
                </a:lnTo>
                <a:lnTo>
                  <a:pt x="615053" y="419099"/>
                </a:lnTo>
                <a:lnTo>
                  <a:pt x="659468" y="457199"/>
                </a:lnTo>
                <a:lnTo>
                  <a:pt x="681663" y="482599"/>
                </a:lnTo>
                <a:lnTo>
                  <a:pt x="703801" y="495299"/>
                </a:lnTo>
                <a:lnTo>
                  <a:pt x="712644" y="507999"/>
                </a:lnTo>
                <a:lnTo>
                  <a:pt x="721355" y="507999"/>
                </a:lnTo>
                <a:lnTo>
                  <a:pt x="738721" y="533399"/>
                </a:lnTo>
                <a:lnTo>
                  <a:pt x="762718" y="546099"/>
                </a:lnTo>
                <a:lnTo>
                  <a:pt x="786701" y="571499"/>
                </a:lnTo>
                <a:lnTo>
                  <a:pt x="807432" y="584199"/>
                </a:lnTo>
                <a:lnTo>
                  <a:pt x="820479" y="596899"/>
                </a:lnTo>
                <a:lnTo>
                  <a:pt x="825965" y="609599"/>
                </a:lnTo>
                <a:lnTo>
                  <a:pt x="846954" y="609599"/>
                </a:lnTo>
                <a:lnTo>
                  <a:pt x="863556" y="622299"/>
                </a:lnTo>
                <a:lnTo>
                  <a:pt x="880210" y="647699"/>
                </a:lnTo>
                <a:lnTo>
                  <a:pt x="887965" y="660399"/>
                </a:lnTo>
                <a:lnTo>
                  <a:pt x="903150" y="673099"/>
                </a:lnTo>
                <a:lnTo>
                  <a:pt x="910842" y="685799"/>
                </a:lnTo>
                <a:lnTo>
                  <a:pt x="923591" y="698499"/>
                </a:lnTo>
                <a:lnTo>
                  <a:pt x="936085" y="711199"/>
                </a:lnTo>
                <a:lnTo>
                  <a:pt x="948286" y="736599"/>
                </a:lnTo>
                <a:lnTo>
                  <a:pt x="960158" y="749299"/>
                </a:lnTo>
                <a:close/>
              </a:path>
              <a:path w="2691765" h="2133600">
                <a:moveTo>
                  <a:pt x="881157" y="190499"/>
                </a:moveTo>
                <a:lnTo>
                  <a:pt x="870383" y="190499"/>
                </a:lnTo>
                <a:lnTo>
                  <a:pt x="866026" y="177799"/>
                </a:lnTo>
                <a:lnTo>
                  <a:pt x="876697" y="177799"/>
                </a:lnTo>
                <a:lnTo>
                  <a:pt x="881157" y="190499"/>
                </a:lnTo>
                <a:close/>
              </a:path>
              <a:path w="2691765" h="2133600">
                <a:moveTo>
                  <a:pt x="1074372" y="495299"/>
                </a:moveTo>
                <a:lnTo>
                  <a:pt x="1065141" y="495299"/>
                </a:lnTo>
                <a:lnTo>
                  <a:pt x="1061797" y="482599"/>
                </a:lnTo>
                <a:lnTo>
                  <a:pt x="1054932" y="469899"/>
                </a:lnTo>
                <a:lnTo>
                  <a:pt x="1051636" y="469899"/>
                </a:lnTo>
                <a:lnTo>
                  <a:pt x="1038648" y="431799"/>
                </a:lnTo>
                <a:lnTo>
                  <a:pt x="1032451" y="419099"/>
                </a:lnTo>
                <a:lnTo>
                  <a:pt x="1026852" y="406399"/>
                </a:lnTo>
                <a:lnTo>
                  <a:pt x="1021941" y="393699"/>
                </a:lnTo>
                <a:lnTo>
                  <a:pt x="1016451" y="380999"/>
                </a:lnTo>
                <a:lnTo>
                  <a:pt x="1009770" y="368299"/>
                </a:lnTo>
                <a:lnTo>
                  <a:pt x="1001288" y="355599"/>
                </a:lnTo>
                <a:lnTo>
                  <a:pt x="997357" y="342899"/>
                </a:lnTo>
                <a:lnTo>
                  <a:pt x="993857" y="342899"/>
                </a:lnTo>
                <a:lnTo>
                  <a:pt x="990445" y="330199"/>
                </a:lnTo>
                <a:lnTo>
                  <a:pt x="982546" y="330199"/>
                </a:lnTo>
                <a:lnTo>
                  <a:pt x="978833" y="317499"/>
                </a:lnTo>
                <a:lnTo>
                  <a:pt x="975642" y="304799"/>
                </a:lnTo>
                <a:lnTo>
                  <a:pt x="966999" y="292099"/>
                </a:lnTo>
                <a:lnTo>
                  <a:pt x="958293" y="279399"/>
                </a:lnTo>
                <a:lnTo>
                  <a:pt x="954045" y="266699"/>
                </a:lnTo>
                <a:lnTo>
                  <a:pt x="949848" y="253999"/>
                </a:lnTo>
                <a:lnTo>
                  <a:pt x="945433" y="253999"/>
                </a:lnTo>
                <a:lnTo>
                  <a:pt x="940527" y="241299"/>
                </a:lnTo>
                <a:lnTo>
                  <a:pt x="932354" y="228599"/>
                </a:lnTo>
                <a:lnTo>
                  <a:pt x="924664" y="215899"/>
                </a:lnTo>
                <a:lnTo>
                  <a:pt x="909700" y="190499"/>
                </a:lnTo>
                <a:lnTo>
                  <a:pt x="907624" y="177799"/>
                </a:lnTo>
                <a:lnTo>
                  <a:pt x="917584" y="177799"/>
                </a:lnTo>
                <a:lnTo>
                  <a:pt x="919976" y="190499"/>
                </a:lnTo>
                <a:lnTo>
                  <a:pt x="933172" y="215899"/>
                </a:lnTo>
                <a:lnTo>
                  <a:pt x="940006" y="228599"/>
                </a:lnTo>
                <a:lnTo>
                  <a:pt x="947266" y="228599"/>
                </a:lnTo>
                <a:lnTo>
                  <a:pt x="952448" y="241299"/>
                </a:lnTo>
                <a:lnTo>
                  <a:pt x="957124" y="253999"/>
                </a:lnTo>
                <a:lnTo>
                  <a:pt x="961590" y="266699"/>
                </a:lnTo>
                <a:lnTo>
                  <a:pt x="966146" y="266699"/>
                </a:lnTo>
                <a:lnTo>
                  <a:pt x="970561" y="279399"/>
                </a:lnTo>
                <a:lnTo>
                  <a:pt x="975008" y="292099"/>
                </a:lnTo>
                <a:lnTo>
                  <a:pt x="979486" y="292099"/>
                </a:lnTo>
                <a:lnTo>
                  <a:pt x="983996" y="304799"/>
                </a:lnTo>
                <a:lnTo>
                  <a:pt x="985607" y="304799"/>
                </a:lnTo>
                <a:lnTo>
                  <a:pt x="987370" y="317499"/>
                </a:lnTo>
                <a:lnTo>
                  <a:pt x="1004936" y="317499"/>
                </a:lnTo>
                <a:lnTo>
                  <a:pt x="1009118" y="330199"/>
                </a:lnTo>
                <a:lnTo>
                  <a:pt x="1014223" y="342899"/>
                </a:lnTo>
                <a:lnTo>
                  <a:pt x="1019746" y="355599"/>
                </a:lnTo>
                <a:lnTo>
                  <a:pt x="1025181" y="368299"/>
                </a:lnTo>
                <a:lnTo>
                  <a:pt x="1027938" y="380999"/>
                </a:lnTo>
                <a:lnTo>
                  <a:pt x="1031558" y="393699"/>
                </a:lnTo>
                <a:lnTo>
                  <a:pt x="1033229" y="393699"/>
                </a:lnTo>
                <a:lnTo>
                  <a:pt x="1035105" y="406399"/>
                </a:lnTo>
                <a:lnTo>
                  <a:pt x="1037267" y="406399"/>
                </a:lnTo>
                <a:lnTo>
                  <a:pt x="1039714" y="419099"/>
                </a:lnTo>
                <a:lnTo>
                  <a:pt x="1048653" y="431799"/>
                </a:lnTo>
                <a:lnTo>
                  <a:pt x="1067508" y="469899"/>
                </a:lnTo>
                <a:lnTo>
                  <a:pt x="1070912" y="482599"/>
                </a:lnTo>
                <a:lnTo>
                  <a:pt x="1074372" y="495299"/>
                </a:lnTo>
                <a:close/>
              </a:path>
              <a:path w="2691765" h="2133600">
                <a:moveTo>
                  <a:pt x="1614398" y="1422399"/>
                </a:moveTo>
                <a:lnTo>
                  <a:pt x="1591755" y="1422399"/>
                </a:lnTo>
                <a:lnTo>
                  <a:pt x="1604660" y="1384299"/>
                </a:lnTo>
                <a:lnTo>
                  <a:pt x="1617316" y="1358899"/>
                </a:lnTo>
                <a:lnTo>
                  <a:pt x="1620435" y="1346199"/>
                </a:lnTo>
                <a:lnTo>
                  <a:pt x="1622969" y="1346199"/>
                </a:lnTo>
                <a:lnTo>
                  <a:pt x="1630350" y="1320799"/>
                </a:lnTo>
                <a:lnTo>
                  <a:pt x="1639147" y="1295399"/>
                </a:lnTo>
                <a:lnTo>
                  <a:pt x="1643492" y="1295399"/>
                </a:lnTo>
                <a:lnTo>
                  <a:pt x="1666974" y="1231899"/>
                </a:lnTo>
                <a:lnTo>
                  <a:pt x="1692642" y="1168399"/>
                </a:lnTo>
                <a:lnTo>
                  <a:pt x="1695315" y="1155699"/>
                </a:lnTo>
                <a:lnTo>
                  <a:pt x="1697655" y="1155699"/>
                </a:lnTo>
                <a:lnTo>
                  <a:pt x="1704275" y="1142999"/>
                </a:lnTo>
                <a:lnTo>
                  <a:pt x="1710938" y="1130299"/>
                </a:lnTo>
                <a:lnTo>
                  <a:pt x="1717454" y="1117599"/>
                </a:lnTo>
                <a:lnTo>
                  <a:pt x="1723636" y="1092199"/>
                </a:lnTo>
                <a:lnTo>
                  <a:pt x="1731709" y="1079499"/>
                </a:lnTo>
                <a:lnTo>
                  <a:pt x="1739662" y="1054099"/>
                </a:lnTo>
                <a:lnTo>
                  <a:pt x="1747782" y="1041399"/>
                </a:lnTo>
                <a:lnTo>
                  <a:pt x="1756356" y="1015999"/>
                </a:lnTo>
                <a:lnTo>
                  <a:pt x="1766191" y="990599"/>
                </a:lnTo>
                <a:lnTo>
                  <a:pt x="1775601" y="965199"/>
                </a:lnTo>
                <a:lnTo>
                  <a:pt x="1784829" y="939799"/>
                </a:lnTo>
                <a:lnTo>
                  <a:pt x="1794116" y="927099"/>
                </a:lnTo>
                <a:lnTo>
                  <a:pt x="1802837" y="901699"/>
                </a:lnTo>
                <a:lnTo>
                  <a:pt x="1811667" y="876299"/>
                </a:lnTo>
                <a:lnTo>
                  <a:pt x="1830373" y="838199"/>
                </a:lnTo>
                <a:lnTo>
                  <a:pt x="1831598" y="838199"/>
                </a:lnTo>
                <a:lnTo>
                  <a:pt x="1847900" y="800099"/>
                </a:lnTo>
                <a:lnTo>
                  <a:pt x="1863563" y="774699"/>
                </a:lnTo>
                <a:lnTo>
                  <a:pt x="1879491" y="736599"/>
                </a:lnTo>
                <a:lnTo>
                  <a:pt x="1895506" y="711199"/>
                </a:lnTo>
                <a:lnTo>
                  <a:pt x="1920645" y="660399"/>
                </a:lnTo>
                <a:lnTo>
                  <a:pt x="1957103" y="596899"/>
                </a:lnTo>
                <a:lnTo>
                  <a:pt x="1989629" y="546099"/>
                </a:lnTo>
                <a:lnTo>
                  <a:pt x="2008886" y="507999"/>
                </a:lnTo>
                <a:lnTo>
                  <a:pt x="2029150" y="469899"/>
                </a:lnTo>
                <a:lnTo>
                  <a:pt x="2050052" y="444499"/>
                </a:lnTo>
                <a:lnTo>
                  <a:pt x="2071220" y="406399"/>
                </a:lnTo>
                <a:lnTo>
                  <a:pt x="2089496" y="380999"/>
                </a:lnTo>
                <a:lnTo>
                  <a:pt x="2145181" y="304799"/>
                </a:lnTo>
                <a:lnTo>
                  <a:pt x="2157098" y="292099"/>
                </a:lnTo>
                <a:lnTo>
                  <a:pt x="2169039" y="266699"/>
                </a:lnTo>
                <a:lnTo>
                  <a:pt x="2192994" y="241299"/>
                </a:lnTo>
                <a:lnTo>
                  <a:pt x="2217629" y="203199"/>
                </a:lnTo>
                <a:lnTo>
                  <a:pt x="2227710" y="190499"/>
                </a:lnTo>
                <a:lnTo>
                  <a:pt x="2229260" y="190499"/>
                </a:lnTo>
                <a:lnTo>
                  <a:pt x="2230476" y="177799"/>
                </a:lnTo>
                <a:lnTo>
                  <a:pt x="2254703" y="177799"/>
                </a:lnTo>
                <a:lnTo>
                  <a:pt x="2251138" y="190499"/>
                </a:lnTo>
                <a:lnTo>
                  <a:pt x="2244539" y="203199"/>
                </a:lnTo>
                <a:lnTo>
                  <a:pt x="2241197" y="203199"/>
                </a:lnTo>
                <a:lnTo>
                  <a:pt x="2238746" y="215899"/>
                </a:lnTo>
                <a:lnTo>
                  <a:pt x="2221287" y="215899"/>
                </a:lnTo>
                <a:lnTo>
                  <a:pt x="2208786" y="228599"/>
                </a:lnTo>
                <a:lnTo>
                  <a:pt x="2197432" y="241299"/>
                </a:lnTo>
                <a:lnTo>
                  <a:pt x="2186512" y="266699"/>
                </a:lnTo>
                <a:lnTo>
                  <a:pt x="2159164" y="304799"/>
                </a:lnTo>
                <a:lnTo>
                  <a:pt x="2126567" y="342899"/>
                </a:lnTo>
                <a:lnTo>
                  <a:pt x="2110038" y="368299"/>
                </a:lnTo>
                <a:lnTo>
                  <a:pt x="2090078" y="406399"/>
                </a:lnTo>
                <a:lnTo>
                  <a:pt x="2070531" y="431799"/>
                </a:lnTo>
                <a:lnTo>
                  <a:pt x="2032067" y="482599"/>
                </a:lnTo>
                <a:lnTo>
                  <a:pt x="2018614" y="507999"/>
                </a:lnTo>
                <a:lnTo>
                  <a:pt x="2005769" y="533399"/>
                </a:lnTo>
                <a:lnTo>
                  <a:pt x="1993327" y="558799"/>
                </a:lnTo>
                <a:lnTo>
                  <a:pt x="1929103" y="673099"/>
                </a:lnTo>
                <a:lnTo>
                  <a:pt x="1903481" y="711199"/>
                </a:lnTo>
                <a:lnTo>
                  <a:pt x="1878548" y="761999"/>
                </a:lnTo>
                <a:lnTo>
                  <a:pt x="1861224" y="800099"/>
                </a:lnTo>
                <a:lnTo>
                  <a:pt x="1844446" y="825499"/>
                </a:lnTo>
                <a:lnTo>
                  <a:pt x="1828435" y="863599"/>
                </a:lnTo>
                <a:lnTo>
                  <a:pt x="1813414" y="901699"/>
                </a:lnTo>
                <a:lnTo>
                  <a:pt x="1802751" y="927099"/>
                </a:lnTo>
                <a:lnTo>
                  <a:pt x="1792163" y="952499"/>
                </a:lnTo>
                <a:lnTo>
                  <a:pt x="1769527" y="1003299"/>
                </a:lnTo>
                <a:lnTo>
                  <a:pt x="1768191" y="1015999"/>
                </a:lnTo>
                <a:lnTo>
                  <a:pt x="1766408" y="1015999"/>
                </a:lnTo>
                <a:lnTo>
                  <a:pt x="1758580" y="1028699"/>
                </a:lnTo>
                <a:lnTo>
                  <a:pt x="1751402" y="1054099"/>
                </a:lnTo>
                <a:lnTo>
                  <a:pt x="1744585" y="1066799"/>
                </a:lnTo>
                <a:lnTo>
                  <a:pt x="1737837" y="1092199"/>
                </a:lnTo>
                <a:lnTo>
                  <a:pt x="1734469" y="1092199"/>
                </a:lnTo>
                <a:lnTo>
                  <a:pt x="1730959" y="1104899"/>
                </a:lnTo>
                <a:lnTo>
                  <a:pt x="1727366" y="1117599"/>
                </a:lnTo>
                <a:lnTo>
                  <a:pt x="1723747" y="1117599"/>
                </a:lnTo>
                <a:lnTo>
                  <a:pt x="1715315" y="1142999"/>
                </a:lnTo>
                <a:lnTo>
                  <a:pt x="1706642" y="1155699"/>
                </a:lnTo>
                <a:lnTo>
                  <a:pt x="1698168" y="1181099"/>
                </a:lnTo>
                <a:lnTo>
                  <a:pt x="1690331" y="1193799"/>
                </a:lnTo>
                <a:lnTo>
                  <a:pt x="1680198" y="1219199"/>
                </a:lnTo>
                <a:lnTo>
                  <a:pt x="1669811" y="1244599"/>
                </a:lnTo>
                <a:lnTo>
                  <a:pt x="1648199" y="1308099"/>
                </a:lnTo>
                <a:lnTo>
                  <a:pt x="1647558" y="1308099"/>
                </a:lnTo>
                <a:lnTo>
                  <a:pt x="1636868" y="1333499"/>
                </a:lnTo>
                <a:lnTo>
                  <a:pt x="1631873" y="1346199"/>
                </a:lnTo>
                <a:lnTo>
                  <a:pt x="1626979" y="1358899"/>
                </a:lnTo>
                <a:lnTo>
                  <a:pt x="1623772" y="1371599"/>
                </a:lnTo>
                <a:lnTo>
                  <a:pt x="1620703" y="1371599"/>
                </a:lnTo>
                <a:lnTo>
                  <a:pt x="1614699" y="1396999"/>
                </a:lnTo>
                <a:lnTo>
                  <a:pt x="1628516" y="1396999"/>
                </a:lnTo>
                <a:lnTo>
                  <a:pt x="1614398" y="1422399"/>
                </a:lnTo>
                <a:close/>
              </a:path>
              <a:path w="2691765" h="2133600">
                <a:moveTo>
                  <a:pt x="195804" y="203199"/>
                </a:moveTo>
                <a:lnTo>
                  <a:pt x="184485" y="203199"/>
                </a:lnTo>
                <a:lnTo>
                  <a:pt x="179163" y="190499"/>
                </a:lnTo>
                <a:lnTo>
                  <a:pt x="194254" y="190499"/>
                </a:lnTo>
                <a:lnTo>
                  <a:pt x="195804" y="203199"/>
                </a:lnTo>
                <a:close/>
              </a:path>
              <a:path w="2691765" h="2133600">
                <a:moveTo>
                  <a:pt x="889581" y="203199"/>
                </a:moveTo>
                <a:lnTo>
                  <a:pt x="877438" y="203199"/>
                </a:lnTo>
                <a:lnTo>
                  <a:pt x="876556" y="190499"/>
                </a:lnTo>
                <a:lnTo>
                  <a:pt x="885486" y="190499"/>
                </a:lnTo>
                <a:lnTo>
                  <a:pt x="889581" y="203199"/>
                </a:lnTo>
                <a:close/>
              </a:path>
              <a:path w="2691765" h="2133600">
                <a:moveTo>
                  <a:pt x="259394" y="253999"/>
                </a:moveTo>
                <a:lnTo>
                  <a:pt x="243811" y="253999"/>
                </a:lnTo>
                <a:lnTo>
                  <a:pt x="237561" y="241299"/>
                </a:lnTo>
                <a:lnTo>
                  <a:pt x="227102" y="241299"/>
                </a:lnTo>
                <a:lnTo>
                  <a:pt x="206382" y="215899"/>
                </a:lnTo>
                <a:lnTo>
                  <a:pt x="195986" y="215899"/>
                </a:lnTo>
                <a:lnTo>
                  <a:pt x="190093" y="203199"/>
                </a:lnTo>
                <a:lnTo>
                  <a:pt x="197684" y="203199"/>
                </a:lnTo>
                <a:lnTo>
                  <a:pt x="226244" y="228599"/>
                </a:lnTo>
                <a:lnTo>
                  <a:pt x="240560" y="228599"/>
                </a:lnTo>
                <a:lnTo>
                  <a:pt x="254909" y="241299"/>
                </a:lnTo>
                <a:lnTo>
                  <a:pt x="259394" y="253999"/>
                </a:lnTo>
                <a:close/>
              </a:path>
              <a:path w="2691765" h="2133600">
                <a:moveTo>
                  <a:pt x="938303" y="292099"/>
                </a:moveTo>
                <a:lnTo>
                  <a:pt x="926687" y="292099"/>
                </a:lnTo>
                <a:lnTo>
                  <a:pt x="915312" y="266699"/>
                </a:lnTo>
                <a:lnTo>
                  <a:pt x="902752" y="241299"/>
                </a:lnTo>
                <a:lnTo>
                  <a:pt x="890026" y="215899"/>
                </a:lnTo>
                <a:lnTo>
                  <a:pt x="878150" y="203199"/>
                </a:lnTo>
                <a:lnTo>
                  <a:pt x="893508" y="203199"/>
                </a:lnTo>
                <a:lnTo>
                  <a:pt x="901262" y="228599"/>
                </a:lnTo>
                <a:lnTo>
                  <a:pt x="904325" y="228599"/>
                </a:lnTo>
                <a:lnTo>
                  <a:pt x="909059" y="241299"/>
                </a:lnTo>
                <a:lnTo>
                  <a:pt x="916454" y="253999"/>
                </a:lnTo>
                <a:lnTo>
                  <a:pt x="923059" y="266699"/>
                </a:lnTo>
                <a:lnTo>
                  <a:pt x="929195" y="266699"/>
                </a:lnTo>
                <a:lnTo>
                  <a:pt x="935180" y="279399"/>
                </a:lnTo>
                <a:lnTo>
                  <a:pt x="938303" y="292099"/>
                </a:lnTo>
                <a:close/>
              </a:path>
              <a:path w="2691765" h="2133600">
                <a:moveTo>
                  <a:pt x="1292817" y="546099"/>
                </a:moveTo>
                <a:lnTo>
                  <a:pt x="1277473" y="546099"/>
                </a:lnTo>
                <a:lnTo>
                  <a:pt x="1273577" y="533399"/>
                </a:lnTo>
                <a:lnTo>
                  <a:pt x="1269404" y="507999"/>
                </a:lnTo>
                <a:lnTo>
                  <a:pt x="1265263" y="495299"/>
                </a:lnTo>
                <a:lnTo>
                  <a:pt x="1261461" y="482599"/>
                </a:lnTo>
                <a:lnTo>
                  <a:pt x="1257548" y="469899"/>
                </a:lnTo>
                <a:lnTo>
                  <a:pt x="1253403" y="444499"/>
                </a:lnTo>
                <a:lnTo>
                  <a:pt x="1249075" y="431799"/>
                </a:lnTo>
                <a:lnTo>
                  <a:pt x="1244614" y="419099"/>
                </a:lnTo>
                <a:lnTo>
                  <a:pt x="1240201" y="393699"/>
                </a:lnTo>
                <a:lnTo>
                  <a:pt x="1236047" y="380999"/>
                </a:lnTo>
                <a:lnTo>
                  <a:pt x="1231742" y="368299"/>
                </a:lnTo>
                <a:lnTo>
                  <a:pt x="1226875" y="342899"/>
                </a:lnTo>
                <a:lnTo>
                  <a:pt x="1214990" y="304799"/>
                </a:lnTo>
                <a:lnTo>
                  <a:pt x="1202311" y="253999"/>
                </a:lnTo>
                <a:lnTo>
                  <a:pt x="1197342" y="228599"/>
                </a:lnTo>
                <a:lnTo>
                  <a:pt x="1191593" y="215899"/>
                </a:lnTo>
                <a:lnTo>
                  <a:pt x="1189820" y="203199"/>
                </a:lnTo>
                <a:lnTo>
                  <a:pt x="1198417" y="203199"/>
                </a:lnTo>
                <a:lnTo>
                  <a:pt x="1204300" y="228599"/>
                </a:lnTo>
                <a:lnTo>
                  <a:pt x="1209545" y="241299"/>
                </a:lnTo>
                <a:lnTo>
                  <a:pt x="1214398" y="266699"/>
                </a:lnTo>
                <a:lnTo>
                  <a:pt x="1219107" y="279399"/>
                </a:lnTo>
                <a:lnTo>
                  <a:pt x="1222868" y="304799"/>
                </a:lnTo>
                <a:lnTo>
                  <a:pt x="1226890" y="317499"/>
                </a:lnTo>
                <a:lnTo>
                  <a:pt x="1231058" y="330199"/>
                </a:lnTo>
                <a:lnTo>
                  <a:pt x="1235258" y="342899"/>
                </a:lnTo>
                <a:lnTo>
                  <a:pt x="1239731" y="355599"/>
                </a:lnTo>
                <a:lnTo>
                  <a:pt x="1243852" y="380999"/>
                </a:lnTo>
                <a:lnTo>
                  <a:pt x="1247895" y="393699"/>
                </a:lnTo>
                <a:lnTo>
                  <a:pt x="1252133" y="406399"/>
                </a:lnTo>
                <a:lnTo>
                  <a:pt x="1255912" y="431799"/>
                </a:lnTo>
                <a:lnTo>
                  <a:pt x="1259603" y="444499"/>
                </a:lnTo>
                <a:lnTo>
                  <a:pt x="1263198" y="457435"/>
                </a:lnTo>
                <a:lnTo>
                  <a:pt x="1266446" y="469899"/>
                </a:lnTo>
                <a:lnTo>
                  <a:pt x="1281851" y="469899"/>
                </a:lnTo>
                <a:lnTo>
                  <a:pt x="1283332" y="482599"/>
                </a:lnTo>
                <a:lnTo>
                  <a:pt x="1286426" y="495299"/>
                </a:lnTo>
                <a:lnTo>
                  <a:pt x="1289603" y="520699"/>
                </a:lnTo>
                <a:lnTo>
                  <a:pt x="1292817" y="546099"/>
                </a:lnTo>
                <a:close/>
              </a:path>
              <a:path w="2691765" h="2133600">
                <a:moveTo>
                  <a:pt x="1407685" y="1358899"/>
                </a:moveTo>
                <a:lnTo>
                  <a:pt x="1393195" y="1358899"/>
                </a:lnTo>
                <a:lnTo>
                  <a:pt x="1390596" y="1346199"/>
                </a:lnTo>
                <a:lnTo>
                  <a:pt x="1387329" y="1346199"/>
                </a:lnTo>
                <a:lnTo>
                  <a:pt x="1377185" y="1333499"/>
                </a:lnTo>
                <a:lnTo>
                  <a:pt x="1367265" y="1320799"/>
                </a:lnTo>
                <a:lnTo>
                  <a:pt x="1357450" y="1308099"/>
                </a:lnTo>
                <a:lnTo>
                  <a:pt x="1324305" y="1257299"/>
                </a:lnTo>
                <a:lnTo>
                  <a:pt x="1312462" y="1244599"/>
                </a:lnTo>
                <a:lnTo>
                  <a:pt x="1300280" y="1231899"/>
                </a:lnTo>
                <a:lnTo>
                  <a:pt x="1209633" y="1117599"/>
                </a:lnTo>
                <a:lnTo>
                  <a:pt x="1178923" y="1079499"/>
                </a:lnTo>
                <a:lnTo>
                  <a:pt x="1164367" y="1066799"/>
                </a:lnTo>
                <a:lnTo>
                  <a:pt x="1149959" y="1041399"/>
                </a:lnTo>
                <a:lnTo>
                  <a:pt x="1135484" y="1028699"/>
                </a:lnTo>
                <a:lnTo>
                  <a:pt x="1120723" y="1015999"/>
                </a:lnTo>
                <a:lnTo>
                  <a:pt x="1104248" y="990599"/>
                </a:lnTo>
                <a:lnTo>
                  <a:pt x="1087955" y="977899"/>
                </a:lnTo>
                <a:lnTo>
                  <a:pt x="1071735" y="952499"/>
                </a:lnTo>
                <a:lnTo>
                  <a:pt x="1055478" y="939799"/>
                </a:lnTo>
                <a:lnTo>
                  <a:pt x="1029148" y="901699"/>
                </a:lnTo>
                <a:lnTo>
                  <a:pt x="1002562" y="876299"/>
                </a:lnTo>
                <a:lnTo>
                  <a:pt x="975507" y="838199"/>
                </a:lnTo>
                <a:lnTo>
                  <a:pt x="947767" y="812799"/>
                </a:lnTo>
                <a:lnTo>
                  <a:pt x="927446" y="787399"/>
                </a:lnTo>
                <a:lnTo>
                  <a:pt x="907319" y="774699"/>
                </a:lnTo>
                <a:lnTo>
                  <a:pt x="867289" y="723899"/>
                </a:lnTo>
                <a:lnTo>
                  <a:pt x="819448" y="673099"/>
                </a:lnTo>
                <a:lnTo>
                  <a:pt x="795055" y="647699"/>
                </a:lnTo>
                <a:lnTo>
                  <a:pt x="770104" y="622299"/>
                </a:lnTo>
                <a:lnTo>
                  <a:pt x="682026" y="546099"/>
                </a:lnTo>
                <a:lnTo>
                  <a:pt x="642802" y="507999"/>
                </a:lnTo>
                <a:lnTo>
                  <a:pt x="632944" y="495299"/>
                </a:lnTo>
                <a:lnTo>
                  <a:pt x="622982" y="482599"/>
                </a:lnTo>
                <a:lnTo>
                  <a:pt x="612853" y="482599"/>
                </a:lnTo>
                <a:lnTo>
                  <a:pt x="589961" y="457199"/>
                </a:lnTo>
                <a:lnTo>
                  <a:pt x="566978" y="444499"/>
                </a:lnTo>
                <a:lnTo>
                  <a:pt x="520958" y="406399"/>
                </a:lnTo>
                <a:lnTo>
                  <a:pt x="480269" y="368299"/>
                </a:lnTo>
                <a:lnTo>
                  <a:pt x="438423" y="342899"/>
                </a:lnTo>
                <a:lnTo>
                  <a:pt x="395420" y="304799"/>
                </a:lnTo>
                <a:lnTo>
                  <a:pt x="351259" y="279399"/>
                </a:lnTo>
                <a:lnTo>
                  <a:pt x="335489" y="266699"/>
                </a:lnTo>
                <a:lnTo>
                  <a:pt x="303833" y="253999"/>
                </a:lnTo>
                <a:lnTo>
                  <a:pt x="288047" y="241299"/>
                </a:lnTo>
                <a:lnTo>
                  <a:pt x="276600" y="241299"/>
                </a:lnTo>
                <a:lnTo>
                  <a:pt x="253684" y="215899"/>
                </a:lnTo>
                <a:lnTo>
                  <a:pt x="270671" y="215899"/>
                </a:lnTo>
                <a:lnTo>
                  <a:pt x="273579" y="228599"/>
                </a:lnTo>
                <a:lnTo>
                  <a:pt x="280027" y="228599"/>
                </a:lnTo>
                <a:lnTo>
                  <a:pt x="302997" y="241299"/>
                </a:lnTo>
                <a:lnTo>
                  <a:pt x="314546" y="253999"/>
                </a:lnTo>
                <a:lnTo>
                  <a:pt x="326197" y="253999"/>
                </a:lnTo>
                <a:lnTo>
                  <a:pt x="354732" y="266699"/>
                </a:lnTo>
                <a:lnTo>
                  <a:pt x="382859" y="292099"/>
                </a:lnTo>
                <a:lnTo>
                  <a:pt x="410578" y="304799"/>
                </a:lnTo>
                <a:lnTo>
                  <a:pt x="437891" y="330199"/>
                </a:lnTo>
                <a:lnTo>
                  <a:pt x="465701" y="342899"/>
                </a:lnTo>
                <a:lnTo>
                  <a:pt x="492979" y="368299"/>
                </a:lnTo>
                <a:lnTo>
                  <a:pt x="519766" y="393699"/>
                </a:lnTo>
                <a:lnTo>
                  <a:pt x="546104" y="406399"/>
                </a:lnTo>
                <a:lnTo>
                  <a:pt x="579848" y="444499"/>
                </a:lnTo>
                <a:lnTo>
                  <a:pt x="591104" y="444499"/>
                </a:lnTo>
                <a:lnTo>
                  <a:pt x="627652" y="482599"/>
                </a:lnTo>
                <a:lnTo>
                  <a:pt x="639502" y="495299"/>
                </a:lnTo>
                <a:lnTo>
                  <a:pt x="665439" y="520699"/>
                </a:lnTo>
                <a:lnTo>
                  <a:pt x="691238" y="533399"/>
                </a:lnTo>
                <a:lnTo>
                  <a:pt x="742870" y="584199"/>
                </a:lnTo>
                <a:lnTo>
                  <a:pt x="775642" y="622299"/>
                </a:lnTo>
                <a:lnTo>
                  <a:pt x="807822" y="647699"/>
                </a:lnTo>
                <a:lnTo>
                  <a:pt x="839411" y="685799"/>
                </a:lnTo>
                <a:lnTo>
                  <a:pt x="870408" y="711199"/>
                </a:lnTo>
                <a:lnTo>
                  <a:pt x="938013" y="787399"/>
                </a:lnTo>
                <a:lnTo>
                  <a:pt x="960799" y="812799"/>
                </a:lnTo>
                <a:lnTo>
                  <a:pt x="979325" y="838199"/>
                </a:lnTo>
                <a:lnTo>
                  <a:pt x="997606" y="850899"/>
                </a:lnTo>
                <a:lnTo>
                  <a:pt x="1015521" y="876299"/>
                </a:lnTo>
                <a:lnTo>
                  <a:pt x="1032950" y="888999"/>
                </a:lnTo>
                <a:lnTo>
                  <a:pt x="1048267" y="914399"/>
                </a:lnTo>
                <a:lnTo>
                  <a:pt x="1063798" y="927099"/>
                </a:lnTo>
                <a:lnTo>
                  <a:pt x="1079464" y="952499"/>
                </a:lnTo>
                <a:lnTo>
                  <a:pt x="1095188" y="965199"/>
                </a:lnTo>
                <a:lnTo>
                  <a:pt x="1121601" y="1003299"/>
                </a:lnTo>
                <a:lnTo>
                  <a:pt x="1147662" y="1028699"/>
                </a:lnTo>
                <a:lnTo>
                  <a:pt x="1199446" y="1092199"/>
                </a:lnTo>
                <a:lnTo>
                  <a:pt x="1284797" y="1193799"/>
                </a:lnTo>
                <a:lnTo>
                  <a:pt x="1322801" y="1244599"/>
                </a:lnTo>
                <a:lnTo>
                  <a:pt x="1359454" y="1295399"/>
                </a:lnTo>
                <a:lnTo>
                  <a:pt x="1371100" y="1308099"/>
                </a:lnTo>
                <a:lnTo>
                  <a:pt x="1382985" y="1320799"/>
                </a:lnTo>
                <a:lnTo>
                  <a:pt x="1407685" y="1358899"/>
                </a:lnTo>
                <a:close/>
              </a:path>
              <a:path w="2691765" h="2133600">
                <a:moveTo>
                  <a:pt x="2029700" y="546099"/>
                </a:moveTo>
                <a:lnTo>
                  <a:pt x="2019369" y="546099"/>
                </a:lnTo>
                <a:lnTo>
                  <a:pt x="2021820" y="533399"/>
                </a:lnTo>
                <a:lnTo>
                  <a:pt x="2033615" y="520699"/>
                </a:lnTo>
                <a:lnTo>
                  <a:pt x="2045921" y="495299"/>
                </a:lnTo>
                <a:lnTo>
                  <a:pt x="2058332" y="482599"/>
                </a:lnTo>
                <a:lnTo>
                  <a:pt x="2070440" y="457199"/>
                </a:lnTo>
                <a:lnTo>
                  <a:pt x="2073364" y="457199"/>
                </a:lnTo>
                <a:lnTo>
                  <a:pt x="2081517" y="444499"/>
                </a:lnTo>
                <a:lnTo>
                  <a:pt x="2089362" y="431799"/>
                </a:lnTo>
                <a:lnTo>
                  <a:pt x="2096978" y="419099"/>
                </a:lnTo>
                <a:lnTo>
                  <a:pt x="2114929" y="393699"/>
                </a:lnTo>
                <a:lnTo>
                  <a:pt x="2136071" y="368299"/>
                </a:lnTo>
                <a:lnTo>
                  <a:pt x="2146574" y="342899"/>
                </a:lnTo>
                <a:lnTo>
                  <a:pt x="2156129" y="330199"/>
                </a:lnTo>
                <a:lnTo>
                  <a:pt x="2165603" y="317499"/>
                </a:lnTo>
                <a:lnTo>
                  <a:pt x="2187481" y="279399"/>
                </a:lnTo>
                <a:lnTo>
                  <a:pt x="2193217" y="279399"/>
                </a:lnTo>
                <a:lnTo>
                  <a:pt x="2206954" y="253999"/>
                </a:lnTo>
                <a:lnTo>
                  <a:pt x="2211568" y="241299"/>
                </a:lnTo>
                <a:lnTo>
                  <a:pt x="2215101" y="241299"/>
                </a:lnTo>
                <a:lnTo>
                  <a:pt x="2218436" y="228599"/>
                </a:lnTo>
                <a:lnTo>
                  <a:pt x="2221442" y="228599"/>
                </a:lnTo>
                <a:lnTo>
                  <a:pt x="2223876" y="215899"/>
                </a:lnTo>
                <a:lnTo>
                  <a:pt x="2238746" y="215899"/>
                </a:lnTo>
                <a:lnTo>
                  <a:pt x="2224376" y="241299"/>
                </a:lnTo>
                <a:lnTo>
                  <a:pt x="2208804" y="266699"/>
                </a:lnTo>
                <a:lnTo>
                  <a:pt x="2176397" y="317499"/>
                </a:lnTo>
                <a:lnTo>
                  <a:pt x="2157683" y="355599"/>
                </a:lnTo>
                <a:lnTo>
                  <a:pt x="2138254" y="380999"/>
                </a:lnTo>
                <a:lnTo>
                  <a:pt x="2118355" y="406399"/>
                </a:lnTo>
                <a:lnTo>
                  <a:pt x="2098231" y="444499"/>
                </a:lnTo>
                <a:lnTo>
                  <a:pt x="2084720" y="457199"/>
                </a:lnTo>
                <a:lnTo>
                  <a:pt x="2071321" y="482599"/>
                </a:lnTo>
                <a:lnTo>
                  <a:pt x="2058073" y="495299"/>
                </a:lnTo>
                <a:lnTo>
                  <a:pt x="2045016" y="520699"/>
                </a:lnTo>
                <a:lnTo>
                  <a:pt x="2040924" y="520699"/>
                </a:lnTo>
                <a:lnTo>
                  <a:pt x="2037007" y="533399"/>
                </a:lnTo>
                <a:lnTo>
                  <a:pt x="2033266" y="533399"/>
                </a:lnTo>
                <a:lnTo>
                  <a:pt x="2029700" y="546099"/>
                </a:lnTo>
                <a:close/>
              </a:path>
              <a:path w="2691765" h="2133600">
                <a:moveTo>
                  <a:pt x="973949" y="241299"/>
                </a:moveTo>
                <a:lnTo>
                  <a:pt x="964801" y="241299"/>
                </a:lnTo>
                <a:lnTo>
                  <a:pt x="962526" y="228599"/>
                </a:lnTo>
                <a:lnTo>
                  <a:pt x="971993" y="228599"/>
                </a:lnTo>
                <a:lnTo>
                  <a:pt x="973949" y="241299"/>
                </a:lnTo>
                <a:close/>
              </a:path>
              <a:path w="2691765" h="2133600">
                <a:moveTo>
                  <a:pt x="1769298" y="609599"/>
                </a:moveTo>
                <a:lnTo>
                  <a:pt x="1757108" y="609599"/>
                </a:lnTo>
                <a:lnTo>
                  <a:pt x="1759641" y="596899"/>
                </a:lnTo>
                <a:lnTo>
                  <a:pt x="1761591" y="596899"/>
                </a:lnTo>
                <a:lnTo>
                  <a:pt x="1768680" y="571499"/>
                </a:lnTo>
                <a:lnTo>
                  <a:pt x="1773993" y="558799"/>
                </a:lnTo>
                <a:lnTo>
                  <a:pt x="1779385" y="546099"/>
                </a:lnTo>
                <a:lnTo>
                  <a:pt x="1784982" y="533399"/>
                </a:lnTo>
                <a:lnTo>
                  <a:pt x="1794723" y="507999"/>
                </a:lnTo>
                <a:lnTo>
                  <a:pt x="1804600" y="482599"/>
                </a:lnTo>
                <a:lnTo>
                  <a:pt x="1825109" y="431799"/>
                </a:lnTo>
                <a:lnTo>
                  <a:pt x="1826391" y="431799"/>
                </a:lnTo>
                <a:lnTo>
                  <a:pt x="1832331" y="419099"/>
                </a:lnTo>
                <a:lnTo>
                  <a:pt x="1839144" y="406399"/>
                </a:lnTo>
                <a:lnTo>
                  <a:pt x="1846542" y="393699"/>
                </a:lnTo>
                <a:lnTo>
                  <a:pt x="1854237" y="368299"/>
                </a:lnTo>
                <a:lnTo>
                  <a:pt x="1878252" y="330199"/>
                </a:lnTo>
                <a:lnTo>
                  <a:pt x="1901326" y="279399"/>
                </a:lnTo>
                <a:lnTo>
                  <a:pt x="1910888" y="253999"/>
                </a:lnTo>
                <a:lnTo>
                  <a:pt x="1915616" y="253999"/>
                </a:lnTo>
                <a:lnTo>
                  <a:pt x="1920262" y="241299"/>
                </a:lnTo>
                <a:lnTo>
                  <a:pt x="1923794" y="228599"/>
                </a:lnTo>
                <a:lnTo>
                  <a:pt x="1936081" y="228599"/>
                </a:lnTo>
                <a:lnTo>
                  <a:pt x="1918531" y="266699"/>
                </a:lnTo>
                <a:lnTo>
                  <a:pt x="1902625" y="304799"/>
                </a:lnTo>
                <a:lnTo>
                  <a:pt x="1886515" y="330199"/>
                </a:lnTo>
                <a:lnTo>
                  <a:pt x="1870110" y="368299"/>
                </a:lnTo>
                <a:lnTo>
                  <a:pt x="1859912" y="380999"/>
                </a:lnTo>
                <a:lnTo>
                  <a:pt x="1849967" y="406399"/>
                </a:lnTo>
                <a:lnTo>
                  <a:pt x="1840737" y="419099"/>
                </a:lnTo>
                <a:lnTo>
                  <a:pt x="1832684" y="444499"/>
                </a:lnTo>
                <a:lnTo>
                  <a:pt x="1832043" y="444499"/>
                </a:lnTo>
                <a:lnTo>
                  <a:pt x="1819958" y="469899"/>
                </a:lnTo>
                <a:lnTo>
                  <a:pt x="1808141" y="507999"/>
                </a:lnTo>
                <a:lnTo>
                  <a:pt x="1796474" y="533399"/>
                </a:lnTo>
                <a:lnTo>
                  <a:pt x="1785149" y="558799"/>
                </a:lnTo>
                <a:lnTo>
                  <a:pt x="1777043" y="584199"/>
                </a:lnTo>
                <a:lnTo>
                  <a:pt x="1769298" y="609599"/>
                </a:lnTo>
                <a:close/>
              </a:path>
              <a:path w="2691765" h="2133600">
                <a:moveTo>
                  <a:pt x="984673" y="266699"/>
                </a:moveTo>
                <a:lnTo>
                  <a:pt x="974528" y="266699"/>
                </a:lnTo>
                <a:lnTo>
                  <a:pt x="967796" y="241299"/>
                </a:lnTo>
                <a:lnTo>
                  <a:pt x="976550" y="241299"/>
                </a:lnTo>
                <a:lnTo>
                  <a:pt x="982380" y="253999"/>
                </a:lnTo>
                <a:lnTo>
                  <a:pt x="984673" y="266699"/>
                </a:lnTo>
                <a:close/>
              </a:path>
              <a:path w="2691765" h="2133600">
                <a:moveTo>
                  <a:pt x="1119823" y="355599"/>
                </a:moveTo>
                <a:lnTo>
                  <a:pt x="1111952" y="355599"/>
                </a:lnTo>
                <a:lnTo>
                  <a:pt x="1107887" y="342899"/>
                </a:lnTo>
                <a:lnTo>
                  <a:pt x="1097377" y="317499"/>
                </a:lnTo>
                <a:lnTo>
                  <a:pt x="1093406" y="304799"/>
                </a:lnTo>
                <a:lnTo>
                  <a:pt x="1088559" y="279399"/>
                </a:lnTo>
                <a:lnTo>
                  <a:pt x="1084390" y="266699"/>
                </a:lnTo>
                <a:lnTo>
                  <a:pt x="1079982" y="253999"/>
                </a:lnTo>
                <a:lnTo>
                  <a:pt x="1074414" y="241299"/>
                </a:lnTo>
                <a:lnTo>
                  <a:pt x="1084884" y="241299"/>
                </a:lnTo>
                <a:lnTo>
                  <a:pt x="1088412" y="253999"/>
                </a:lnTo>
                <a:lnTo>
                  <a:pt x="1091575" y="266699"/>
                </a:lnTo>
                <a:lnTo>
                  <a:pt x="1094643" y="279399"/>
                </a:lnTo>
                <a:lnTo>
                  <a:pt x="1097889" y="279399"/>
                </a:lnTo>
                <a:lnTo>
                  <a:pt x="1102220" y="292099"/>
                </a:lnTo>
                <a:lnTo>
                  <a:pt x="1106288" y="304799"/>
                </a:lnTo>
                <a:lnTo>
                  <a:pt x="1110674" y="330199"/>
                </a:lnTo>
                <a:lnTo>
                  <a:pt x="1115961" y="342899"/>
                </a:lnTo>
                <a:lnTo>
                  <a:pt x="1118217" y="342899"/>
                </a:lnTo>
                <a:lnTo>
                  <a:pt x="1119823" y="355599"/>
                </a:lnTo>
                <a:close/>
              </a:path>
              <a:path w="2691765" h="2133600">
                <a:moveTo>
                  <a:pt x="2398935" y="253999"/>
                </a:moveTo>
                <a:lnTo>
                  <a:pt x="2386014" y="253999"/>
                </a:lnTo>
                <a:lnTo>
                  <a:pt x="2393853" y="241299"/>
                </a:lnTo>
                <a:lnTo>
                  <a:pt x="2400063" y="241299"/>
                </a:lnTo>
                <a:lnTo>
                  <a:pt x="2398935" y="253999"/>
                </a:lnTo>
                <a:close/>
              </a:path>
              <a:path w="2691765" h="2133600">
                <a:moveTo>
                  <a:pt x="376708" y="330199"/>
                </a:moveTo>
                <a:lnTo>
                  <a:pt x="359666" y="330199"/>
                </a:lnTo>
                <a:lnTo>
                  <a:pt x="353543" y="317499"/>
                </a:lnTo>
                <a:lnTo>
                  <a:pt x="263431" y="266699"/>
                </a:lnTo>
                <a:lnTo>
                  <a:pt x="256746" y="253999"/>
                </a:lnTo>
                <a:lnTo>
                  <a:pt x="269028" y="253999"/>
                </a:lnTo>
                <a:lnTo>
                  <a:pt x="293504" y="266699"/>
                </a:lnTo>
                <a:lnTo>
                  <a:pt x="317558" y="292099"/>
                </a:lnTo>
                <a:lnTo>
                  <a:pt x="365378" y="317499"/>
                </a:lnTo>
                <a:lnTo>
                  <a:pt x="376708" y="330199"/>
                </a:lnTo>
                <a:close/>
              </a:path>
              <a:path w="2691765" h="2133600">
                <a:moveTo>
                  <a:pt x="802559" y="330199"/>
                </a:moveTo>
                <a:lnTo>
                  <a:pt x="792855" y="330199"/>
                </a:lnTo>
                <a:lnTo>
                  <a:pt x="781620" y="304799"/>
                </a:lnTo>
                <a:lnTo>
                  <a:pt x="769227" y="292099"/>
                </a:lnTo>
                <a:lnTo>
                  <a:pt x="756311" y="266699"/>
                </a:lnTo>
                <a:lnTo>
                  <a:pt x="743510" y="253999"/>
                </a:lnTo>
                <a:lnTo>
                  <a:pt x="759665" y="253999"/>
                </a:lnTo>
                <a:lnTo>
                  <a:pt x="765364" y="266699"/>
                </a:lnTo>
                <a:lnTo>
                  <a:pt x="770689" y="266699"/>
                </a:lnTo>
                <a:lnTo>
                  <a:pt x="778290" y="279399"/>
                </a:lnTo>
                <a:lnTo>
                  <a:pt x="786137" y="292099"/>
                </a:lnTo>
                <a:lnTo>
                  <a:pt x="793660" y="304799"/>
                </a:lnTo>
                <a:lnTo>
                  <a:pt x="800290" y="317499"/>
                </a:lnTo>
                <a:lnTo>
                  <a:pt x="801287" y="317499"/>
                </a:lnTo>
                <a:lnTo>
                  <a:pt x="802559" y="330199"/>
                </a:lnTo>
                <a:close/>
              </a:path>
              <a:path w="2691765" h="2133600">
                <a:moveTo>
                  <a:pt x="1882196" y="863599"/>
                </a:moveTo>
                <a:lnTo>
                  <a:pt x="1879661" y="863599"/>
                </a:lnTo>
                <a:lnTo>
                  <a:pt x="1881239" y="850899"/>
                </a:lnTo>
                <a:lnTo>
                  <a:pt x="1888788" y="850899"/>
                </a:lnTo>
                <a:lnTo>
                  <a:pt x="1895106" y="838199"/>
                </a:lnTo>
                <a:lnTo>
                  <a:pt x="1907926" y="812799"/>
                </a:lnTo>
                <a:lnTo>
                  <a:pt x="1925865" y="787399"/>
                </a:lnTo>
                <a:lnTo>
                  <a:pt x="1943650" y="761999"/>
                </a:lnTo>
                <a:lnTo>
                  <a:pt x="1979576" y="711199"/>
                </a:lnTo>
                <a:lnTo>
                  <a:pt x="1979993" y="711199"/>
                </a:lnTo>
                <a:lnTo>
                  <a:pt x="2006653" y="673099"/>
                </a:lnTo>
                <a:lnTo>
                  <a:pt x="2032986" y="647699"/>
                </a:lnTo>
                <a:lnTo>
                  <a:pt x="2040093" y="634999"/>
                </a:lnTo>
                <a:lnTo>
                  <a:pt x="2054622" y="609599"/>
                </a:lnTo>
                <a:lnTo>
                  <a:pt x="2061807" y="609599"/>
                </a:lnTo>
                <a:lnTo>
                  <a:pt x="2083582" y="571499"/>
                </a:lnTo>
                <a:lnTo>
                  <a:pt x="2106140" y="546099"/>
                </a:lnTo>
                <a:lnTo>
                  <a:pt x="2129303" y="520699"/>
                </a:lnTo>
                <a:lnTo>
                  <a:pt x="2185156" y="457199"/>
                </a:lnTo>
                <a:lnTo>
                  <a:pt x="2217068" y="431799"/>
                </a:lnTo>
                <a:lnTo>
                  <a:pt x="2280823" y="355599"/>
                </a:lnTo>
                <a:lnTo>
                  <a:pt x="2300528" y="330199"/>
                </a:lnTo>
                <a:lnTo>
                  <a:pt x="2320425" y="317499"/>
                </a:lnTo>
                <a:lnTo>
                  <a:pt x="2340890" y="292099"/>
                </a:lnTo>
                <a:lnTo>
                  <a:pt x="2362303" y="266699"/>
                </a:lnTo>
                <a:lnTo>
                  <a:pt x="2370346" y="266699"/>
                </a:lnTo>
                <a:lnTo>
                  <a:pt x="2378214" y="253999"/>
                </a:lnTo>
                <a:lnTo>
                  <a:pt x="2394020" y="253999"/>
                </a:lnTo>
                <a:lnTo>
                  <a:pt x="2391709" y="266699"/>
                </a:lnTo>
                <a:lnTo>
                  <a:pt x="2362056" y="304799"/>
                </a:lnTo>
                <a:lnTo>
                  <a:pt x="2348368" y="330199"/>
                </a:lnTo>
                <a:lnTo>
                  <a:pt x="2314170" y="330199"/>
                </a:lnTo>
                <a:lnTo>
                  <a:pt x="2310512" y="342899"/>
                </a:lnTo>
                <a:lnTo>
                  <a:pt x="2307417" y="342899"/>
                </a:lnTo>
                <a:lnTo>
                  <a:pt x="2293068" y="355599"/>
                </a:lnTo>
                <a:lnTo>
                  <a:pt x="2264232" y="393699"/>
                </a:lnTo>
                <a:lnTo>
                  <a:pt x="2249914" y="406399"/>
                </a:lnTo>
                <a:lnTo>
                  <a:pt x="2222993" y="431799"/>
                </a:lnTo>
                <a:lnTo>
                  <a:pt x="2195946" y="469899"/>
                </a:lnTo>
                <a:lnTo>
                  <a:pt x="2141478" y="520699"/>
                </a:lnTo>
                <a:lnTo>
                  <a:pt x="2123759" y="546099"/>
                </a:lnTo>
                <a:lnTo>
                  <a:pt x="2106405" y="558799"/>
                </a:lnTo>
                <a:lnTo>
                  <a:pt x="2089490" y="584199"/>
                </a:lnTo>
                <a:lnTo>
                  <a:pt x="2073086" y="609599"/>
                </a:lnTo>
                <a:lnTo>
                  <a:pt x="2044975" y="634999"/>
                </a:lnTo>
                <a:lnTo>
                  <a:pt x="2031279" y="660399"/>
                </a:lnTo>
                <a:lnTo>
                  <a:pt x="2018284" y="673099"/>
                </a:lnTo>
                <a:lnTo>
                  <a:pt x="2016919" y="673099"/>
                </a:lnTo>
                <a:lnTo>
                  <a:pt x="2015443" y="685799"/>
                </a:lnTo>
                <a:lnTo>
                  <a:pt x="2013856" y="685799"/>
                </a:lnTo>
                <a:lnTo>
                  <a:pt x="1999100" y="698499"/>
                </a:lnTo>
                <a:lnTo>
                  <a:pt x="1985194" y="723899"/>
                </a:lnTo>
                <a:lnTo>
                  <a:pt x="1971697" y="736599"/>
                </a:lnTo>
                <a:lnTo>
                  <a:pt x="1958162" y="761999"/>
                </a:lnTo>
                <a:lnTo>
                  <a:pt x="1926568" y="800099"/>
                </a:lnTo>
                <a:lnTo>
                  <a:pt x="1915835" y="825499"/>
                </a:lnTo>
                <a:lnTo>
                  <a:pt x="1898773" y="850899"/>
                </a:lnTo>
                <a:lnTo>
                  <a:pt x="1882196" y="863599"/>
                </a:lnTo>
                <a:close/>
              </a:path>
              <a:path w="2691765" h="2133600">
                <a:moveTo>
                  <a:pt x="992339" y="292099"/>
                </a:moveTo>
                <a:lnTo>
                  <a:pt x="981095" y="292099"/>
                </a:lnTo>
                <a:lnTo>
                  <a:pt x="978166" y="279399"/>
                </a:lnTo>
                <a:lnTo>
                  <a:pt x="976560" y="266699"/>
                </a:lnTo>
                <a:lnTo>
                  <a:pt x="986576" y="266699"/>
                </a:lnTo>
                <a:lnTo>
                  <a:pt x="988089" y="279399"/>
                </a:lnTo>
                <a:lnTo>
                  <a:pt x="990065" y="279399"/>
                </a:lnTo>
                <a:lnTo>
                  <a:pt x="992339" y="292099"/>
                </a:lnTo>
                <a:close/>
              </a:path>
              <a:path w="2691765" h="2133600">
                <a:moveTo>
                  <a:pt x="1139274" y="304799"/>
                </a:moveTo>
                <a:lnTo>
                  <a:pt x="1128075" y="304799"/>
                </a:lnTo>
                <a:lnTo>
                  <a:pt x="1125624" y="292099"/>
                </a:lnTo>
                <a:lnTo>
                  <a:pt x="1122951" y="279399"/>
                </a:lnTo>
                <a:lnTo>
                  <a:pt x="1131862" y="279399"/>
                </a:lnTo>
                <a:lnTo>
                  <a:pt x="1134257" y="292099"/>
                </a:lnTo>
                <a:lnTo>
                  <a:pt x="1136557" y="292099"/>
                </a:lnTo>
                <a:lnTo>
                  <a:pt x="1139274" y="304799"/>
                </a:lnTo>
                <a:close/>
              </a:path>
              <a:path w="2691765" h="2133600">
                <a:moveTo>
                  <a:pt x="945195" y="304799"/>
                </a:moveTo>
                <a:lnTo>
                  <a:pt x="934032" y="304799"/>
                </a:lnTo>
                <a:lnTo>
                  <a:pt x="930260" y="292099"/>
                </a:lnTo>
                <a:lnTo>
                  <a:pt x="941641" y="292099"/>
                </a:lnTo>
                <a:lnTo>
                  <a:pt x="945195" y="304799"/>
                </a:lnTo>
                <a:close/>
              </a:path>
              <a:path w="2691765" h="2133600">
                <a:moveTo>
                  <a:pt x="997780" y="304799"/>
                </a:moveTo>
                <a:lnTo>
                  <a:pt x="985509" y="304799"/>
                </a:lnTo>
                <a:lnTo>
                  <a:pt x="983150" y="292099"/>
                </a:lnTo>
                <a:lnTo>
                  <a:pt x="994911" y="292099"/>
                </a:lnTo>
                <a:lnTo>
                  <a:pt x="997780" y="304799"/>
                </a:lnTo>
                <a:close/>
              </a:path>
              <a:path w="2691765" h="2133600">
                <a:moveTo>
                  <a:pt x="984692" y="457199"/>
                </a:moveTo>
                <a:lnTo>
                  <a:pt x="972773" y="457199"/>
                </a:lnTo>
                <a:lnTo>
                  <a:pt x="958865" y="431799"/>
                </a:lnTo>
                <a:lnTo>
                  <a:pt x="944523" y="419099"/>
                </a:lnTo>
                <a:lnTo>
                  <a:pt x="930285" y="393699"/>
                </a:lnTo>
                <a:lnTo>
                  <a:pt x="916690" y="380999"/>
                </a:lnTo>
                <a:lnTo>
                  <a:pt x="905411" y="368299"/>
                </a:lnTo>
                <a:lnTo>
                  <a:pt x="893960" y="342899"/>
                </a:lnTo>
                <a:lnTo>
                  <a:pt x="882832" y="330199"/>
                </a:lnTo>
                <a:lnTo>
                  <a:pt x="872525" y="317499"/>
                </a:lnTo>
                <a:lnTo>
                  <a:pt x="870818" y="304799"/>
                </a:lnTo>
                <a:lnTo>
                  <a:pt x="880545" y="304799"/>
                </a:lnTo>
                <a:lnTo>
                  <a:pt x="887757" y="317499"/>
                </a:lnTo>
                <a:lnTo>
                  <a:pt x="895638" y="330199"/>
                </a:lnTo>
                <a:lnTo>
                  <a:pt x="917774" y="368299"/>
                </a:lnTo>
                <a:lnTo>
                  <a:pt x="923592" y="368299"/>
                </a:lnTo>
                <a:lnTo>
                  <a:pt x="929489" y="380999"/>
                </a:lnTo>
                <a:lnTo>
                  <a:pt x="935431" y="393699"/>
                </a:lnTo>
                <a:lnTo>
                  <a:pt x="955849" y="393699"/>
                </a:lnTo>
                <a:lnTo>
                  <a:pt x="962414" y="406399"/>
                </a:lnTo>
                <a:lnTo>
                  <a:pt x="967387" y="419099"/>
                </a:lnTo>
                <a:lnTo>
                  <a:pt x="972540" y="431799"/>
                </a:lnTo>
                <a:lnTo>
                  <a:pt x="978200" y="444499"/>
                </a:lnTo>
                <a:lnTo>
                  <a:pt x="984692" y="457199"/>
                </a:lnTo>
                <a:close/>
              </a:path>
              <a:path w="2691765" h="2133600">
                <a:moveTo>
                  <a:pt x="955849" y="393699"/>
                </a:moveTo>
                <a:lnTo>
                  <a:pt x="938995" y="393699"/>
                </a:lnTo>
                <a:lnTo>
                  <a:pt x="938995" y="380999"/>
                </a:lnTo>
                <a:lnTo>
                  <a:pt x="935848" y="380999"/>
                </a:lnTo>
                <a:lnTo>
                  <a:pt x="933426" y="368299"/>
                </a:lnTo>
                <a:lnTo>
                  <a:pt x="917052" y="342899"/>
                </a:lnTo>
                <a:lnTo>
                  <a:pt x="900622" y="304799"/>
                </a:lnTo>
                <a:lnTo>
                  <a:pt x="909951" y="304799"/>
                </a:lnTo>
                <a:lnTo>
                  <a:pt x="955849" y="393699"/>
                </a:lnTo>
                <a:close/>
              </a:path>
              <a:path w="2691765" h="2133600">
                <a:moveTo>
                  <a:pt x="1009313" y="431799"/>
                </a:moveTo>
                <a:lnTo>
                  <a:pt x="998041" y="431799"/>
                </a:lnTo>
                <a:lnTo>
                  <a:pt x="994689" y="419099"/>
                </a:lnTo>
                <a:lnTo>
                  <a:pt x="986940" y="406399"/>
                </a:lnTo>
                <a:lnTo>
                  <a:pt x="971506" y="368299"/>
                </a:lnTo>
                <a:lnTo>
                  <a:pt x="963695" y="355599"/>
                </a:lnTo>
                <a:lnTo>
                  <a:pt x="958566" y="342899"/>
                </a:lnTo>
                <a:lnTo>
                  <a:pt x="953361" y="330199"/>
                </a:lnTo>
                <a:lnTo>
                  <a:pt x="947941" y="330199"/>
                </a:lnTo>
                <a:lnTo>
                  <a:pt x="942170" y="317499"/>
                </a:lnTo>
                <a:lnTo>
                  <a:pt x="938002" y="304799"/>
                </a:lnTo>
                <a:lnTo>
                  <a:pt x="948964" y="304799"/>
                </a:lnTo>
                <a:lnTo>
                  <a:pt x="955391" y="317499"/>
                </a:lnTo>
                <a:lnTo>
                  <a:pt x="961418" y="330199"/>
                </a:lnTo>
                <a:lnTo>
                  <a:pt x="967045" y="342899"/>
                </a:lnTo>
                <a:lnTo>
                  <a:pt x="972272" y="355599"/>
                </a:lnTo>
                <a:lnTo>
                  <a:pt x="987682" y="380999"/>
                </a:lnTo>
                <a:lnTo>
                  <a:pt x="995427" y="406399"/>
                </a:lnTo>
                <a:lnTo>
                  <a:pt x="1003238" y="419099"/>
                </a:lnTo>
                <a:lnTo>
                  <a:pt x="1006168" y="419099"/>
                </a:lnTo>
                <a:lnTo>
                  <a:pt x="1009313" y="431799"/>
                </a:lnTo>
                <a:close/>
              </a:path>
              <a:path w="2691765" h="2133600">
                <a:moveTo>
                  <a:pt x="1002971" y="317499"/>
                </a:moveTo>
                <a:lnTo>
                  <a:pt x="989133" y="317499"/>
                </a:lnTo>
                <a:lnTo>
                  <a:pt x="988762" y="304799"/>
                </a:lnTo>
                <a:lnTo>
                  <a:pt x="1000585" y="304799"/>
                </a:lnTo>
                <a:lnTo>
                  <a:pt x="1002971" y="317499"/>
                </a:lnTo>
                <a:close/>
              </a:path>
              <a:path w="2691765" h="2133600">
                <a:moveTo>
                  <a:pt x="1305404" y="838199"/>
                </a:moveTo>
                <a:lnTo>
                  <a:pt x="1303733" y="838199"/>
                </a:lnTo>
                <a:lnTo>
                  <a:pt x="1298518" y="825499"/>
                </a:lnTo>
                <a:lnTo>
                  <a:pt x="1294105" y="812799"/>
                </a:lnTo>
                <a:lnTo>
                  <a:pt x="1290496" y="812799"/>
                </a:lnTo>
                <a:lnTo>
                  <a:pt x="1287999" y="800099"/>
                </a:lnTo>
                <a:lnTo>
                  <a:pt x="1286976" y="787399"/>
                </a:lnTo>
                <a:lnTo>
                  <a:pt x="1283544" y="787399"/>
                </a:lnTo>
                <a:lnTo>
                  <a:pt x="1280815" y="774699"/>
                </a:lnTo>
                <a:lnTo>
                  <a:pt x="1279144" y="774699"/>
                </a:lnTo>
                <a:lnTo>
                  <a:pt x="1276833" y="761999"/>
                </a:lnTo>
                <a:lnTo>
                  <a:pt x="1272558" y="749299"/>
                </a:lnTo>
                <a:lnTo>
                  <a:pt x="1268552" y="736599"/>
                </a:lnTo>
                <a:lnTo>
                  <a:pt x="1264259" y="723899"/>
                </a:lnTo>
                <a:lnTo>
                  <a:pt x="1255271" y="698499"/>
                </a:lnTo>
                <a:lnTo>
                  <a:pt x="1251759" y="685799"/>
                </a:lnTo>
                <a:lnTo>
                  <a:pt x="1248587" y="673099"/>
                </a:lnTo>
                <a:lnTo>
                  <a:pt x="1245756" y="660399"/>
                </a:lnTo>
                <a:lnTo>
                  <a:pt x="1242033" y="647699"/>
                </a:lnTo>
                <a:lnTo>
                  <a:pt x="1238279" y="634999"/>
                </a:lnTo>
                <a:lnTo>
                  <a:pt x="1234212" y="622299"/>
                </a:lnTo>
                <a:lnTo>
                  <a:pt x="1229549" y="609599"/>
                </a:lnTo>
                <a:lnTo>
                  <a:pt x="1227822" y="609599"/>
                </a:lnTo>
                <a:lnTo>
                  <a:pt x="1225038" y="596899"/>
                </a:lnTo>
                <a:lnTo>
                  <a:pt x="1221828" y="584199"/>
                </a:lnTo>
                <a:lnTo>
                  <a:pt x="1218654" y="571499"/>
                </a:lnTo>
                <a:lnTo>
                  <a:pt x="1215428" y="558799"/>
                </a:lnTo>
                <a:lnTo>
                  <a:pt x="1212061" y="546099"/>
                </a:lnTo>
                <a:lnTo>
                  <a:pt x="1207133" y="533399"/>
                </a:lnTo>
                <a:lnTo>
                  <a:pt x="1202524" y="520699"/>
                </a:lnTo>
                <a:lnTo>
                  <a:pt x="1198269" y="507999"/>
                </a:lnTo>
                <a:lnTo>
                  <a:pt x="1194406" y="482599"/>
                </a:lnTo>
                <a:lnTo>
                  <a:pt x="1192735" y="482599"/>
                </a:lnTo>
                <a:lnTo>
                  <a:pt x="1191622" y="469899"/>
                </a:lnTo>
                <a:lnTo>
                  <a:pt x="1188669" y="457199"/>
                </a:lnTo>
                <a:lnTo>
                  <a:pt x="1182732" y="444499"/>
                </a:lnTo>
                <a:lnTo>
                  <a:pt x="1179842" y="431799"/>
                </a:lnTo>
                <a:lnTo>
                  <a:pt x="1177518" y="419099"/>
                </a:lnTo>
                <a:lnTo>
                  <a:pt x="1175223" y="419099"/>
                </a:lnTo>
                <a:lnTo>
                  <a:pt x="1173079" y="406399"/>
                </a:lnTo>
                <a:lnTo>
                  <a:pt x="1171210" y="406399"/>
                </a:lnTo>
                <a:lnTo>
                  <a:pt x="1169845" y="393699"/>
                </a:lnTo>
                <a:lnTo>
                  <a:pt x="1166912" y="380999"/>
                </a:lnTo>
                <a:lnTo>
                  <a:pt x="1162410" y="380999"/>
                </a:lnTo>
                <a:lnTo>
                  <a:pt x="1157487" y="368299"/>
                </a:lnTo>
                <a:lnTo>
                  <a:pt x="1153280" y="368299"/>
                </a:lnTo>
                <a:lnTo>
                  <a:pt x="1149788" y="355599"/>
                </a:lnTo>
                <a:lnTo>
                  <a:pt x="1147011" y="355599"/>
                </a:lnTo>
                <a:lnTo>
                  <a:pt x="1143965" y="342899"/>
                </a:lnTo>
                <a:lnTo>
                  <a:pt x="1140523" y="330199"/>
                </a:lnTo>
                <a:lnTo>
                  <a:pt x="1133282" y="317499"/>
                </a:lnTo>
                <a:lnTo>
                  <a:pt x="1130628" y="304799"/>
                </a:lnTo>
                <a:lnTo>
                  <a:pt x="1142405" y="304799"/>
                </a:lnTo>
                <a:lnTo>
                  <a:pt x="1145953" y="317499"/>
                </a:lnTo>
                <a:lnTo>
                  <a:pt x="1159330" y="317499"/>
                </a:lnTo>
                <a:lnTo>
                  <a:pt x="1164415" y="342899"/>
                </a:lnTo>
                <a:lnTo>
                  <a:pt x="1166935" y="342899"/>
                </a:lnTo>
                <a:lnTo>
                  <a:pt x="1169247" y="355599"/>
                </a:lnTo>
                <a:lnTo>
                  <a:pt x="1180674" y="406399"/>
                </a:lnTo>
                <a:lnTo>
                  <a:pt x="1192332" y="444499"/>
                </a:lnTo>
                <a:lnTo>
                  <a:pt x="1196209" y="457435"/>
                </a:lnTo>
                <a:lnTo>
                  <a:pt x="1199698" y="469899"/>
                </a:lnTo>
                <a:lnTo>
                  <a:pt x="1203011" y="482599"/>
                </a:lnTo>
                <a:lnTo>
                  <a:pt x="1206001" y="495299"/>
                </a:lnTo>
                <a:lnTo>
                  <a:pt x="1207596" y="507999"/>
                </a:lnTo>
                <a:lnTo>
                  <a:pt x="1209388" y="507999"/>
                </a:lnTo>
                <a:lnTo>
                  <a:pt x="1213485" y="520699"/>
                </a:lnTo>
                <a:lnTo>
                  <a:pt x="1221429" y="558799"/>
                </a:lnTo>
                <a:lnTo>
                  <a:pt x="1225511" y="571499"/>
                </a:lnTo>
                <a:lnTo>
                  <a:pt x="1230948" y="584199"/>
                </a:lnTo>
                <a:lnTo>
                  <a:pt x="1236653" y="609599"/>
                </a:lnTo>
                <a:lnTo>
                  <a:pt x="1242448" y="622299"/>
                </a:lnTo>
                <a:lnTo>
                  <a:pt x="1248151" y="634999"/>
                </a:lnTo>
                <a:lnTo>
                  <a:pt x="1250379" y="647699"/>
                </a:lnTo>
                <a:lnTo>
                  <a:pt x="1252422" y="660399"/>
                </a:lnTo>
                <a:lnTo>
                  <a:pt x="1254522" y="660399"/>
                </a:lnTo>
                <a:lnTo>
                  <a:pt x="1256922" y="673099"/>
                </a:lnTo>
                <a:lnTo>
                  <a:pt x="1260915" y="685799"/>
                </a:lnTo>
                <a:lnTo>
                  <a:pt x="1264660" y="698499"/>
                </a:lnTo>
                <a:lnTo>
                  <a:pt x="1268713" y="711199"/>
                </a:lnTo>
                <a:lnTo>
                  <a:pt x="1273630" y="723899"/>
                </a:lnTo>
                <a:lnTo>
                  <a:pt x="1276582" y="723899"/>
                </a:lnTo>
                <a:lnTo>
                  <a:pt x="1282348" y="749299"/>
                </a:lnTo>
                <a:lnTo>
                  <a:pt x="1288978" y="774699"/>
                </a:lnTo>
                <a:lnTo>
                  <a:pt x="1296009" y="800099"/>
                </a:lnTo>
                <a:lnTo>
                  <a:pt x="1302981" y="812799"/>
                </a:lnTo>
                <a:lnTo>
                  <a:pt x="1305545" y="825499"/>
                </a:lnTo>
                <a:lnTo>
                  <a:pt x="1306353" y="825499"/>
                </a:lnTo>
                <a:lnTo>
                  <a:pt x="1305404" y="838199"/>
                </a:lnTo>
                <a:close/>
              </a:path>
              <a:path w="2691765" h="2133600">
                <a:moveTo>
                  <a:pt x="167908" y="330199"/>
                </a:moveTo>
                <a:lnTo>
                  <a:pt x="125176" y="330199"/>
                </a:lnTo>
                <a:lnTo>
                  <a:pt x="123361" y="317499"/>
                </a:lnTo>
                <a:lnTo>
                  <a:pt x="158948" y="317499"/>
                </a:lnTo>
                <a:lnTo>
                  <a:pt x="167908" y="330199"/>
                </a:lnTo>
                <a:close/>
              </a:path>
              <a:path w="2691765" h="2133600">
                <a:moveTo>
                  <a:pt x="236850" y="419099"/>
                </a:moveTo>
                <a:lnTo>
                  <a:pt x="224585" y="419099"/>
                </a:lnTo>
                <a:lnTo>
                  <a:pt x="216602" y="406399"/>
                </a:lnTo>
                <a:lnTo>
                  <a:pt x="201082" y="406399"/>
                </a:lnTo>
                <a:lnTo>
                  <a:pt x="196654" y="393699"/>
                </a:lnTo>
                <a:lnTo>
                  <a:pt x="187659" y="393699"/>
                </a:lnTo>
                <a:lnTo>
                  <a:pt x="172680" y="380999"/>
                </a:lnTo>
                <a:lnTo>
                  <a:pt x="158695" y="368299"/>
                </a:lnTo>
                <a:lnTo>
                  <a:pt x="131966" y="342899"/>
                </a:lnTo>
                <a:lnTo>
                  <a:pt x="127794" y="330199"/>
                </a:lnTo>
                <a:lnTo>
                  <a:pt x="144664" y="330199"/>
                </a:lnTo>
                <a:lnTo>
                  <a:pt x="145986" y="342899"/>
                </a:lnTo>
                <a:lnTo>
                  <a:pt x="152043" y="342899"/>
                </a:lnTo>
                <a:lnTo>
                  <a:pt x="169113" y="368299"/>
                </a:lnTo>
                <a:lnTo>
                  <a:pt x="187182" y="380999"/>
                </a:lnTo>
                <a:lnTo>
                  <a:pt x="205915" y="393699"/>
                </a:lnTo>
                <a:lnTo>
                  <a:pt x="224974" y="406399"/>
                </a:lnTo>
                <a:lnTo>
                  <a:pt x="236850" y="419099"/>
                </a:lnTo>
                <a:close/>
              </a:path>
              <a:path w="2691765" h="2133600">
                <a:moveTo>
                  <a:pt x="507046" y="520699"/>
                </a:moveTo>
                <a:lnTo>
                  <a:pt x="495868" y="520699"/>
                </a:lnTo>
                <a:lnTo>
                  <a:pt x="475815" y="507999"/>
                </a:lnTo>
                <a:lnTo>
                  <a:pt x="455389" y="495299"/>
                </a:lnTo>
                <a:lnTo>
                  <a:pt x="413720" y="469899"/>
                </a:lnTo>
                <a:lnTo>
                  <a:pt x="319236" y="419099"/>
                </a:lnTo>
                <a:lnTo>
                  <a:pt x="316200" y="419099"/>
                </a:lnTo>
                <a:lnTo>
                  <a:pt x="314761" y="418225"/>
                </a:lnTo>
                <a:lnTo>
                  <a:pt x="310742" y="406399"/>
                </a:lnTo>
                <a:lnTo>
                  <a:pt x="283146" y="406399"/>
                </a:lnTo>
                <a:lnTo>
                  <a:pt x="280361" y="393699"/>
                </a:lnTo>
                <a:lnTo>
                  <a:pt x="260682" y="393699"/>
                </a:lnTo>
                <a:lnTo>
                  <a:pt x="260237" y="380999"/>
                </a:lnTo>
                <a:lnTo>
                  <a:pt x="238758" y="380999"/>
                </a:lnTo>
                <a:lnTo>
                  <a:pt x="237087" y="368299"/>
                </a:lnTo>
                <a:lnTo>
                  <a:pt x="195996" y="368299"/>
                </a:lnTo>
                <a:lnTo>
                  <a:pt x="181728" y="355599"/>
                </a:lnTo>
                <a:lnTo>
                  <a:pt x="174154" y="355599"/>
                </a:lnTo>
                <a:lnTo>
                  <a:pt x="166496" y="342899"/>
                </a:lnTo>
                <a:lnTo>
                  <a:pt x="151096" y="330199"/>
                </a:lnTo>
                <a:lnTo>
                  <a:pt x="176688" y="330199"/>
                </a:lnTo>
                <a:lnTo>
                  <a:pt x="211922" y="355599"/>
                </a:lnTo>
                <a:lnTo>
                  <a:pt x="282505" y="380999"/>
                </a:lnTo>
                <a:lnTo>
                  <a:pt x="317676" y="406399"/>
                </a:lnTo>
                <a:lnTo>
                  <a:pt x="351067" y="419099"/>
                </a:lnTo>
                <a:lnTo>
                  <a:pt x="384349" y="444499"/>
                </a:lnTo>
                <a:lnTo>
                  <a:pt x="417557" y="457199"/>
                </a:lnTo>
                <a:lnTo>
                  <a:pt x="450729" y="482599"/>
                </a:lnTo>
                <a:lnTo>
                  <a:pt x="460807" y="482599"/>
                </a:lnTo>
                <a:lnTo>
                  <a:pt x="470771" y="495299"/>
                </a:lnTo>
                <a:lnTo>
                  <a:pt x="480662" y="495299"/>
                </a:lnTo>
                <a:lnTo>
                  <a:pt x="490522" y="507999"/>
                </a:lnTo>
                <a:lnTo>
                  <a:pt x="507046" y="520699"/>
                </a:lnTo>
                <a:close/>
              </a:path>
              <a:path w="2691765" h="2133600">
                <a:moveTo>
                  <a:pt x="898893" y="800099"/>
                </a:moveTo>
                <a:lnTo>
                  <a:pt x="874767" y="800099"/>
                </a:lnTo>
                <a:lnTo>
                  <a:pt x="874438" y="787399"/>
                </a:lnTo>
                <a:lnTo>
                  <a:pt x="866810" y="787399"/>
                </a:lnTo>
                <a:lnTo>
                  <a:pt x="860627" y="774699"/>
                </a:lnTo>
                <a:lnTo>
                  <a:pt x="854392" y="774699"/>
                </a:lnTo>
                <a:lnTo>
                  <a:pt x="848131" y="761999"/>
                </a:lnTo>
                <a:lnTo>
                  <a:pt x="830735" y="749299"/>
                </a:lnTo>
                <a:lnTo>
                  <a:pt x="813301" y="723899"/>
                </a:lnTo>
                <a:lnTo>
                  <a:pt x="795829" y="711199"/>
                </a:lnTo>
                <a:lnTo>
                  <a:pt x="778319" y="685799"/>
                </a:lnTo>
                <a:lnTo>
                  <a:pt x="758623" y="660399"/>
                </a:lnTo>
                <a:lnTo>
                  <a:pt x="738710" y="647699"/>
                </a:lnTo>
                <a:lnTo>
                  <a:pt x="718510" y="622299"/>
                </a:lnTo>
                <a:lnTo>
                  <a:pt x="697953" y="609599"/>
                </a:lnTo>
                <a:lnTo>
                  <a:pt x="661797" y="571499"/>
                </a:lnTo>
                <a:lnTo>
                  <a:pt x="643611" y="558799"/>
                </a:lnTo>
                <a:lnTo>
                  <a:pt x="582752" y="495299"/>
                </a:lnTo>
                <a:lnTo>
                  <a:pt x="539293" y="457199"/>
                </a:lnTo>
                <a:lnTo>
                  <a:pt x="494868" y="419099"/>
                </a:lnTo>
                <a:lnTo>
                  <a:pt x="449475" y="393699"/>
                </a:lnTo>
                <a:lnTo>
                  <a:pt x="378020" y="342899"/>
                </a:lnTo>
                <a:lnTo>
                  <a:pt x="371975" y="330199"/>
                </a:lnTo>
                <a:lnTo>
                  <a:pt x="387850" y="330199"/>
                </a:lnTo>
                <a:lnTo>
                  <a:pt x="461115" y="380999"/>
                </a:lnTo>
                <a:lnTo>
                  <a:pt x="497934" y="419099"/>
                </a:lnTo>
                <a:lnTo>
                  <a:pt x="533848" y="444499"/>
                </a:lnTo>
                <a:lnTo>
                  <a:pt x="569067" y="469899"/>
                </a:lnTo>
                <a:lnTo>
                  <a:pt x="603802" y="507999"/>
                </a:lnTo>
                <a:lnTo>
                  <a:pt x="626614" y="520699"/>
                </a:lnTo>
                <a:lnTo>
                  <a:pt x="649061" y="546099"/>
                </a:lnTo>
                <a:lnTo>
                  <a:pt x="671267" y="571499"/>
                </a:lnTo>
                <a:lnTo>
                  <a:pt x="693358" y="584199"/>
                </a:lnTo>
                <a:lnTo>
                  <a:pt x="711733" y="609599"/>
                </a:lnTo>
                <a:lnTo>
                  <a:pt x="729879" y="622299"/>
                </a:lnTo>
                <a:lnTo>
                  <a:pt x="747962" y="647699"/>
                </a:lnTo>
                <a:lnTo>
                  <a:pt x="766150" y="660399"/>
                </a:lnTo>
                <a:lnTo>
                  <a:pt x="775450" y="673099"/>
                </a:lnTo>
                <a:lnTo>
                  <a:pt x="779739" y="673099"/>
                </a:lnTo>
                <a:lnTo>
                  <a:pt x="796869" y="698499"/>
                </a:lnTo>
                <a:lnTo>
                  <a:pt x="814238" y="711199"/>
                </a:lnTo>
                <a:lnTo>
                  <a:pt x="831684" y="736599"/>
                </a:lnTo>
                <a:lnTo>
                  <a:pt x="849050" y="749299"/>
                </a:lnTo>
                <a:lnTo>
                  <a:pt x="868930" y="774699"/>
                </a:lnTo>
                <a:lnTo>
                  <a:pt x="888940" y="787399"/>
                </a:lnTo>
                <a:lnTo>
                  <a:pt x="898893" y="800099"/>
                </a:lnTo>
                <a:close/>
              </a:path>
              <a:path w="2691765" h="2133600">
                <a:moveTo>
                  <a:pt x="818782" y="355599"/>
                </a:moveTo>
                <a:lnTo>
                  <a:pt x="809850" y="355599"/>
                </a:lnTo>
                <a:lnTo>
                  <a:pt x="806298" y="342899"/>
                </a:lnTo>
                <a:lnTo>
                  <a:pt x="802485" y="342899"/>
                </a:lnTo>
                <a:lnTo>
                  <a:pt x="798118" y="330199"/>
                </a:lnTo>
                <a:lnTo>
                  <a:pt x="809575" y="330199"/>
                </a:lnTo>
                <a:lnTo>
                  <a:pt x="814367" y="342899"/>
                </a:lnTo>
                <a:lnTo>
                  <a:pt x="818782" y="355599"/>
                </a:lnTo>
                <a:close/>
              </a:path>
              <a:path w="2691765" h="2133600">
                <a:moveTo>
                  <a:pt x="1628516" y="1396999"/>
                </a:moveTo>
                <a:lnTo>
                  <a:pt x="1619516" y="1396999"/>
                </a:lnTo>
                <a:lnTo>
                  <a:pt x="1632678" y="1371599"/>
                </a:lnTo>
                <a:lnTo>
                  <a:pt x="1639218" y="1358899"/>
                </a:lnTo>
                <a:lnTo>
                  <a:pt x="1645693" y="1346199"/>
                </a:lnTo>
                <a:lnTo>
                  <a:pt x="1655865" y="1320799"/>
                </a:lnTo>
                <a:lnTo>
                  <a:pt x="1676159" y="1295399"/>
                </a:lnTo>
                <a:lnTo>
                  <a:pt x="1686488" y="1269999"/>
                </a:lnTo>
                <a:lnTo>
                  <a:pt x="1701603" y="1244599"/>
                </a:lnTo>
                <a:lnTo>
                  <a:pt x="1732145" y="1193799"/>
                </a:lnTo>
                <a:lnTo>
                  <a:pt x="1747306" y="1168399"/>
                </a:lnTo>
                <a:lnTo>
                  <a:pt x="1764410" y="1130299"/>
                </a:lnTo>
                <a:lnTo>
                  <a:pt x="1781408" y="1104899"/>
                </a:lnTo>
                <a:lnTo>
                  <a:pt x="1798327" y="1066799"/>
                </a:lnTo>
                <a:lnTo>
                  <a:pt x="1815197" y="1041399"/>
                </a:lnTo>
                <a:lnTo>
                  <a:pt x="1828676" y="1015999"/>
                </a:lnTo>
                <a:lnTo>
                  <a:pt x="1842312" y="990599"/>
                </a:lnTo>
                <a:lnTo>
                  <a:pt x="1870890" y="939799"/>
                </a:lnTo>
                <a:lnTo>
                  <a:pt x="1920701" y="863599"/>
                </a:lnTo>
                <a:lnTo>
                  <a:pt x="1945920" y="825499"/>
                </a:lnTo>
                <a:lnTo>
                  <a:pt x="1971557" y="787399"/>
                </a:lnTo>
                <a:lnTo>
                  <a:pt x="1997587" y="749299"/>
                </a:lnTo>
                <a:lnTo>
                  <a:pt x="2024079" y="711199"/>
                </a:lnTo>
                <a:lnTo>
                  <a:pt x="2051329" y="673099"/>
                </a:lnTo>
                <a:lnTo>
                  <a:pt x="2079630" y="647699"/>
                </a:lnTo>
                <a:lnTo>
                  <a:pt x="2091132" y="622299"/>
                </a:lnTo>
                <a:lnTo>
                  <a:pt x="2102513" y="609599"/>
                </a:lnTo>
                <a:lnTo>
                  <a:pt x="2113738" y="596899"/>
                </a:lnTo>
                <a:lnTo>
                  <a:pt x="2124770" y="584199"/>
                </a:lnTo>
                <a:lnTo>
                  <a:pt x="2139180" y="571499"/>
                </a:lnTo>
                <a:lnTo>
                  <a:pt x="2153839" y="546099"/>
                </a:lnTo>
                <a:lnTo>
                  <a:pt x="2183388" y="507999"/>
                </a:lnTo>
                <a:lnTo>
                  <a:pt x="2237578" y="444499"/>
                </a:lnTo>
                <a:lnTo>
                  <a:pt x="2291768" y="368299"/>
                </a:lnTo>
                <a:lnTo>
                  <a:pt x="2315827" y="342899"/>
                </a:lnTo>
                <a:lnTo>
                  <a:pt x="2317322" y="330199"/>
                </a:lnTo>
                <a:lnTo>
                  <a:pt x="2348368" y="330199"/>
                </a:lnTo>
                <a:lnTo>
                  <a:pt x="2334734" y="355599"/>
                </a:lnTo>
                <a:lnTo>
                  <a:pt x="2321213" y="368299"/>
                </a:lnTo>
                <a:lnTo>
                  <a:pt x="2304855" y="368299"/>
                </a:lnTo>
                <a:lnTo>
                  <a:pt x="2289936" y="393699"/>
                </a:lnTo>
                <a:lnTo>
                  <a:pt x="2260213" y="419099"/>
                </a:lnTo>
                <a:lnTo>
                  <a:pt x="2245514" y="444499"/>
                </a:lnTo>
                <a:lnTo>
                  <a:pt x="2229796" y="469899"/>
                </a:lnTo>
                <a:lnTo>
                  <a:pt x="2198569" y="507999"/>
                </a:lnTo>
                <a:lnTo>
                  <a:pt x="2182914" y="520699"/>
                </a:lnTo>
                <a:lnTo>
                  <a:pt x="2168647" y="546099"/>
                </a:lnTo>
                <a:lnTo>
                  <a:pt x="2139987" y="584199"/>
                </a:lnTo>
                <a:lnTo>
                  <a:pt x="2125689" y="596899"/>
                </a:lnTo>
                <a:lnTo>
                  <a:pt x="2113740" y="609599"/>
                </a:lnTo>
                <a:lnTo>
                  <a:pt x="2101838" y="634999"/>
                </a:lnTo>
                <a:lnTo>
                  <a:pt x="2089874" y="647699"/>
                </a:lnTo>
                <a:lnTo>
                  <a:pt x="2077737" y="660399"/>
                </a:lnTo>
                <a:lnTo>
                  <a:pt x="2059574" y="685799"/>
                </a:lnTo>
                <a:lnTo>
                  <a:pt x="2041891" y="711199"/>
                </a:lnTo>
                <a:lnTo>
                  <a:pt x="2024636" y="736599"/>
                </a:lnTo>
                <a:lnTo>
                  <a:pt x="2007758" y="761999"/>
                </a:lnTo>
                <a:lnTo>
                  <a:pt x="1979642" y="800099"/>
                </a:lnTo>
                <a:lnTo>
                  <a:pt x="1952036" y="838199"/>
                </a:lnTo>
                <a:lnTo>
                  <a:pt x="1924844" y="876299"/>
                </a:lnTo>
                <a:lnTo>
                  <a:pt x="1897967" y="927099"/>
                </a:lnTo>
                <a:lnTo>
                  <a:pt x="1853484" y="990599"/>
                </a:lnTo>
                <a:lnTo>
                  <a:pt x="1836565" y="1028699"/>
                </a:lnTo>
                <a:lnTo>
                  <a:pt x="1819997" y="1054099"/>
                </a:lnTo>
                <a:lnTo>
                  <a:pt x="1803222" y="1079499"/>
                </a:lnTo>
                <a:lnTo>
                  <a:pt x="1780541" y="1117599"/>
                </a:lnTo>
                <a:lnTo>
                  <a:pt x="1758048" y="1168399"/>
                </a:lnTo>
                <a:lnTo>
                  <a:pt x="1735523" y="1206499"/>
                </a:lnTo>
                <a:lnTo>
                  <a:pt x="1712748" y="1244599"/>
                </a:lnTo>
                <a:lnTo>
                  <a:pt x="1700253" y="1269999"/>
                </a:lnTo>
                <a:lnTo>
                  <a:pt x="1687867" y="1282699"/>
                </a:lnTo>
                <a:lnTo>
                  <a:pt x="1675648" y="1308099"/>
                </a:lnTo>
                <a:lnTo>
                  <a:pt x="1663654" y="1333499"/>
                </a:lnTo>
                <a:lnTo>
                  <a:pt x="1649679" y="1358899"/>
                </a:lnTo>
                <a:lnTo>
                  <a:pt x="1628516" y="1396999"/>
                </a:lnTo>
                <a:close/>
              </a:path>
              <a:path w="2691765" h="2133600">
                <a:moveTo>
                  <a:pt x="986979" y="634999"/>
                </a:moveTo>
                <a:lnTo>
                  <a:pt x="979015" y="634999"/>
                </a:lnTo>
                <a:lnTo>
                  <a:pt x="975346" y="622299"/>
                </a:lnTo>
                <a:lnTo>
                  <a:pt x="968290" y="622299"/>
                </a:lnTo>
                <a:lnTo>
                  <a:pt x="961027" y="609599"/>
                </a:lnTo>
                <a:lnTo>
                  <a:pt x="953190" y="596899"/>
                </a:lnTo>
                <a:lnTo>
                  <a:pt x="945405" y="584199"/>
                </a:lnTo>
                <a:lnTo>
                  <a:pt x="938299" y="571499"/>
                </a:lnTo>
                <a:lnTo>
                  <a:pt x="933801" y="558799"/>
                </a:lnTo>
                <a:lnTo>
                  <a:pt x="928988" y="546099"/>
                </a:lnTo>
                <a:lnTo>
                  <a:pt x="923860" y="546099"/>
                </a:lnTo>
                <a:lnTo>
                  <a:pt x="918416" y="533399"/>
                </a:lnTo>
                <a:lnTo>
                  <a:pt x="910680" y="520699"/>
                </a:lnTo>
                <a:lnTo>
                  <a:pt x="903330" y="507999"/>
                </a:lnTo>
                <a:lnTo>
                  <a:pt x="888954" y="482599"/>
                </a:lnTo>
                <a:lnTo>
                  <a:pt x="884081" y="482599"/>
                </a:lnTo>
                <a:lnTo>
                  <a:pt x="876722" y="469899"/>
                </a:lnTo>
                <a:lnTo>
                  <a:pt x="870196" y="457199"/>
                </a:lnTo>
                <a:lnTo>
                  <a:pt x="857961" y="431799"/>
                </a:lnTo>
                <a:lnTo>
                  <a:pt x="853645" y="431799"/>
                </a:lnTo>
                <a:lnTo>
                  <a:pt x="849523" y="419099"/>
                </a:lnTo>
                <a:lnTo>
                  <a:pt x="845569" y="419099"/>
                </a:lnTo>
                <a:lnTo>
                  <a:pt x="837483" y="406399"/>
                </a:lnTo>
                <a:lnTo>
                  <a:pt x="829432" y="380999"/>
                </a:lnTo>
                <a:lnTo>
                  <a:pt x="813434" y="355599"/>
                </a:lnTo>
                <a:lnTo>
                  <a:pt x="823125" y="355599"/>
                </a:lnTo>
                <a:lnTo>
                  <a:pt x="825554" y="368299"/>
                </a:lnTo>
                <a:lnTo>
                  <a:pt x="831479" y="368299"/>
                </a:lnTo>
                <a:lnTo>
                  <a:pt x="839935" y="380999"/>
                </a:lnTo>
                <a:lnTo>
                  <a:pt x="847480" y="393699"/>
                </a:lnTo>
                <a:lnTo>
                  <a:pt x="855198" y="406399"/>
                </a:lnTo>
                <a:lnTo>
                  <a:pt x="864171" y="419099"/>
                </a:lnTo>
                <a:lnTo>
                  <a:pt x="870526" y="431799"/>
                </a:lnTo>
                <a:lnTo>
                  <a:pt x="877248" y="444499"/>
                </a:lnTo>
                <a:lnTo>
                  <a:pt x="884248" y="457199"/>
                </a:lnTo>
                <a:lnTo>
                  <a:pt x="891433" y="469899"/>
                </a:lnTo>
                <a:lnTo>
                  <a:pt x="899535" y="482599"/>
                </a:lnTo>
                <a:lnTo>
                  <a:pt x="907421" y="495299"/>
                </a:lnTo>
                <a:lnTo>
                  <a:pt x="923011" y="520699"/>
                </a:lnTo>
                <a:lnTo>
                  <a:pt x="924630" y="520699"/>
                </a:lnTo>
                <a:lnTo>
                  <a:pt x="931488" y="533399"/>
                </a:lnTo>
                <a:lnTo>
                  <a:pt x="936587" y="546099"/>
                </a:lnTo>
                <a:lnTo>
                  <a:pt x="941226" y="558799"/>
                </a:lnTo>
                <a:lnTo>
                  <a:pt x="945734" y="558799"/>
                </a:lnTo>
                <a:lnTo>
                  <a:pt x="948130" y="571499"/>
                </a:lnTo>
                <a:lnTo>
                  <a:pt x="954088" y="571499"/>
                </a:lnTo>
                <a:lnTo>
                  <a:pt x="958547" y="584199"/>
                </a:lnTo>
                <a:lnTo>
                  <a:pt x="962785" y="584199"/>
                </a:lnTo>
                <a:lnTo>
                  <a:pt x="966803" y="596899"/>
                </a:lnTo>
                <a:lnTo>
                  <a:pt x="970602" y="609599"/>
                </a:lnTo>
                <a:lnTo>
                  <a:pt x="977006" y="609599"/>
                </a:lnTo>
                <a:lnTo>
                  <a:pt x="982331" y="622299"/>
                </a:lnTo>
                <a:lnTo>
                  <a:pt x="986979" y="634999"/>
                </a:lnTo>
                <a:close/>
              </a:path>
              <a:path w="2691765" h="2133600">
                <a:moveTo>
                  <a:pt x="1124800" y="368299"/>
                </a:moveTo>
                <a:lnTo>
                  <a:pt x="1113345" y="368299"/>
                </a:lnTo>
                <a:lnTo>
                  <a:pt x="1112528" y="355599"/>
                </a:lnTo>
                <a:lnTo>
                  <a:pt x="1122126" y="355599"/>
                </a:lnTo>
                <a:lnTo>
                  <a:pt x="1124800" y="368299"/>
                </a:lnTo>
                <a:close/>
              </a:path>
              <a:path w="2691765" h="2133600">
                <a:moveTo>
                  <a:pt x="1427066" y="1384299"/>
                </a:moveTo>
                <a:lnTo>
                  <a:pt x="1399297" y="1384299"/>
                </a:lnTo>
                <a:lnTo>
                  <a:pt x="1394458" y="1371599"/>
                </a:lnTo>
                <a:lnTo>
                  <a:pt x="1365625" y="1346199"/>
                </a:lnTo>
                <a:lnTo>
                  <a:pt x="1336578" y="1308099"/>
                </a:lnTo>
                <a:lnTo>
                  <a:pt x="1307030" y="1282699"/>
                </a:lnTo>
                <a:lnTo>
                  <a:pt x="1276694" y="1257299"/>
                </a:lnTo>
                <a:lnTo>
                  <a:pt x="1259002" y="1231899"/>
                </a:lnTo>
                <a:lnTo>
                  <a:pt x="1223922" y="1206499"/>
                </a:lnTo>
                <a:lnTo>
                  <a:pt x="1206074" y="1181099"/>
                </a:lnTo>
                <a:lnTo>
                  <a:pt x="1180842" y="1155699"/>
                </a:lnTo>
                <a:lnTo>
                  <a:pt x="1155720" y="1142999"/>
                </a:lnTo>
                <a:lnTo>
                  <a:pt x="1105491" y="1092199"/>
                </a:lnTo>
                <a:lnTo>
                  <a:pt x="1061002" y="1054099"/>
                </a:lnTo>
                <a:lnTo>
                  <a:pt x="1045788" y="1041399"/>
                </a:lnTo>
                <a:lnTo>
                  <a:pt x="1029113" y="1015999"/>
                </a:lnTo>
                <a:lnTo>
                  <a:pt x="1012615" y="1003299"/>
                </a:lnTo>
                <a:lnTo>
                  <a:pt x="980069" y="977899"/>
                </a:lnTo>
                <a:lnTo>
                  <a:pt x="968564" y="965199"/>
                </a:lnTo>
                <a:lnTo>
                  <a:pt x="946043" y="939799"/>
                </a:lnTo>
                <a:lnTo>
                  <a:pt x="934679" y="927099"/>
                </a:lnTo>
                <a:lnTo>
                  <a:pt x="923130" y="927099"/>
                </a:lnTo>
                <a:lnTo>
                  <a:pt x="888035" y="888999"/>
                </a:lnTo>
                <a:lnTo>
                  <a:pt x="868798" y="876299"/>
                </a:lnTo>
                <a:lnTo>
                  <a:pt x="849739" y="850899"/>
                </a:lnTo>
                <a:lnTo>
                  <a:pt x="830627" y="838199"/>
                </a:lnTo>
                <a:lnTo>
                  <a:pt x="811234" y="812799"/>
                </a:lnTo>
                <a:lnTo>
                  <a:pt x="777582" y="787399"/>
                </a:lnTo>
                <a:lnTo>
                  <a:pt x="744081" y="749299"/>
                </a:lnTo>
                <a:lnTo>
                  <a:pt x="677263" y="698499"/>
                </a:lnTo>
                <a:lnTo>
                  <a:pt x="662269" y="685799"/>
                </a:lnTo>
                <a:lnTo>
                  <a:pt x="646945" y="673099"/>
                </a:lnTo>
                <a:lnTo>
                  <a:pt x="631290" y="660399"/>
                </a:lnTo>
                <a:lnTo>
                  <a:pt x="615303" y="647699"/>
                </a:lnTo>
                <a:lnTo>
                  <a:pt x="610040" y="634999"/>
                </a:lnTo>
                <a:lnTo>
                  <a:pt x="599459" y="634999"/>
                </a:lnTo>
                <a:lnTo>
                  <a:pt x="571070" y="609599"/>
                </a:lnTo>
                <a:lnTo>
                  <a:pt x="512884" y="558799"/>
                </a:lnTo>
                <a:lnTo>
                  <a:pt x="467685" y="533399"/>
                </a:lnTo>
                <a:lnTo>
                  <a:pt x="451686" y="520699"/>
                </a:lnTo>
                <a:lnTo>
                  <a:pt x="419178" y="495299"/>
                </a:lnTo>
                <a:lnTo>
                  <a:pt x="330841" y="444499"/>
                </a:lnTo>
                <a:lnTo>
                  <a:pt x="240373" y="393699"/>
                </a:lnTo>
                <a:lnTo>
                  <a:pt x="225319" y="380999"/>
                </a:lnTo>
                <a:lnTo>
                  <a:pt x="210526" y="368299"/>
                </a:lnTo>
                <a:lnTo>
                  <a:pt x="237004" y="368299"/>
                </a:lnTo>
                <a:lnTo>
                  <a:pt x="236809" y="380999"/>
                </a:lnTo>
                <a:lnTo>
                  <a:pt x="258140" y="380999"/>
                </a:lnTo>
                <a:lnTo>
                  <a:pt x="257791" y="393699"/>
                </a:lnTo>
                <a:lnTo>
                  <a:pt x="279387" y="393699"/>
                </a:lnTo>
                <a:lnTo>
                  <a:pt x="280241" y="406399"/>
                </a:lnTo>
                <a:lnTo>
                  <a:pt x="295315" y="406399"/>
                </a:lnTo>
                <a:lnTo>
                  <a:pt x="314761" y="418225"/>
                </a:lnTo>
                <a:lnTo>
                  <a:pt x="315059" y="419099"/>
                </a:lnTo>
                <a:lnTo>
                  <a:pt x="316200" y="419099"/>
                </a:lnTo>
                <a:lnTo>
                  <a:pt x="378855" y="457199"/>
                </a:lnTo>
                <a:lnTo>
                  <a:pt x="407423" y="482599"/>
                </a:lnTo>
                <a:lnTo>
                  <a:pt x="435614" y="495299"/>
                </a:lnTo>
                <a:lnTo>
                  <a:pt x="463378" y="520699"/>
                </a:lnTo>
                <a:lnTo>
                  <a:pt x="490660" y="533399"/>
                </a:lnTo>
                <a:lnTo>
                  <a:pt x="550141" y="584199"/>
                </a:lnTo>
                <a:lnTo>
                  <a:pt x="577261" y="596899"/>
                </a:lnTo>
                <a:lnTo>
                  <a:pt x="630372" y="647699"/>
                </a:lnTo>
                <a:lnTo>
                  <a:pt x="656739" y="660399"/>
                </a:lnTo>
                <a:lnTo>
                  <a:pt x="659914" y="660399"/>
                </a:lnTo>
                <a:lnTo>
                  <a:pt x="665956" y="673099"/>
                </a:lnTo>
                <a:lnTo>
                  <a:pt x="722124" y="723899"/>
                </a:lnTo>
                <a:lnTo>
                  <a:pt x="772993" y="774699"/>
                </a:lnTo>
                <a:lnTo>
                  <a:pt x="798383" y="787399"/>
                </a:lnTo>
                <a:lnTo>
                  <a:pt x="823653" y="812799"/>
                </a:lnTo>
                <a:lnTo>
                  <a:pt x="842325" y="838199"/>
                </a:lnTo>
                <a:lnTo>
                  <a:pt x="879503" y="863599"/>
                </a:lnTo>
                <a:lnTo>
                  <a:pt x="898394" y="888999"/>
                </a:lnTo>
                <a:lnTo>
                  <a:pt x="916889" y="901699"/>
                </a:lnTo>
                <a:lnTo>
                  <a:pt x="935117" y="914399"/>
                </a:lnTo>
                <a:lnTo>
                  <a:pt x="953147" y="939799"/>
                </a:lnTo>
                <a:lnTo>
                  <a:pt x="979352" y="965199"/>
                </a:lnTo>
                <a:lnTo>
                  <a:pt x="987744" y="977899"/>
                </a:lnTo>
                <a:lnTo>
                  <a:pt x="996246" y="977899"/>
                </a:lnTo>
                <a:lnTo>
                  <a:pt x="1004880" y="990599"/>
                </a:lnTo>
                <a:lnTo>
                  <a:pt x="1031015" y="1015999"/>
                </a:lnTo>
                <a:lnTo>
                  <a:pt x="1057114" y="1028699"/>
                </a:lnTo>
                <a:lnTo>
                  <a:pt x="1083035" y="1054099"/>
                </a:lnTo>
                <a:lnTo>
                  <a:pt x="1108638" y="1079499"/>
                </a:lnTo>
                <a:lnTo>
                  <a:pt x="1190462" y="1155699"/>
                </a:lnTo>
                <a:lnTo>
                  <a:pt x="1218215" y="1181099"/>
                </a:lnTo>
                <a:lnTo>
                  <a:pt x="1232580" y="1193799"/>
                </a:lnTo>
                <a:lnTo>
                  <a:pt x="1274438" y="1231899"/>
                </a:lnTo>
                <a:lnTo>
                  <a:pt x="1298716" y="1257299"/>
                </a:lnTo>
                <a:lnTo>
                  <a:pt x="1322676" y="1282699"/>
                </a:lnTo>
                <a:lnTo>
                  <a:pt x="1346186" y="1308099"/>
                </a:lnTo>
                <a:lnTo>
                  <a:pt x="1374544" y="1346199"/>
                </a:lnTo>
                <a:lnTo>
                  <a:pt x="1385733" y="1346199"/>
                </a:lnTo>
                <a:lnTo>
                  <a:pt x="1391395" y="1358899"/>
                </a:lnTo>
                <a:lnTo>
                  <a:pt x="1415761" y="1358899"/>
                </a:lnTo>
                <a:lnTo>
                  <a:pt x="1419216" y="1371599"/>
                </a:lnTo>
                <a:lnTo>
                  <a:pt x="1424533" y="1371599"/>
                </a:lnTo>
                <a:lnTo>
                  <a:pt x="1427066" y="1384299"/>
                </a:lnTo>
                <a:close/>
              </a:path>
              <a:path w="2691765" h="2133600">
                <a:moveTo>
                  <a:pt x="1154780" y="457199"/>
                </a:moveTo>
                <a:lnTo>
                  <a:pt x="1143906" y="457199"/>
                </a:lnTo>
                <a:lnTo>
                  <a:pt x="1140863" y="444499"/>
                </a:lnTo>
                <a:lnTo>
                  <a:pt x="1137710" y="431799"/>
                </a:lnTo>
                <a:lnTo>
                  <a:pt x="1135037" y="431799"/>
                </a:lnTo>
                <a:lnTo>
                  <a:pt x="1125089" y="393699"/>
                </a:lnTo>
                <a:lnTo>
                  <a:pt x="1120205" y="380999"/>
                </a:lnTo>
                <a:lnTo>
                  <a:pt x="1114402" y="368299"/>
                </a:lnTo>
                <a:lnTo>
                  <a:pt x="1127518" y="368299"/>
                </a:lnTo>
                <a:lnTo>
                  <a:pt x="1128859" y="380999"/>
                </a:lnTo>
                <a:lnTo>
                  <a:pt x="1131027" y="380999"/>
                </a:lnTo>
                <a:lnTo>
                  <a:pt x="1136190" y="406399"/>
                </a:lnTo>
                <a:lnTo>
                  <a:pt x="1141870" y="419099"/>
                </a:lnTo>
                <a:lnTo>
                  <a:pt x="1148067" y="431799"/>
                </a:lnTo>
                <a:lnTo>
                  <a:pt x="1154780" y="457199"/>
                </a:lnTo>
                <a:close/>
              </a:path>
              <a:path w="2691765" h="2133600">
                <a:moveTo>
                  <a:pt x="1813498" y="1117599"/>
                </a:moveTo>
                <a:lnTo>
                  <a:pt x="1798489" y="1117599"/>
                </a:lnTo>
                <a:lnTo>
                  <a:pt x="1806728" y="1104899"/>
                </a:lnTo>
                <a:lnTo>
                  <a:pt x="1815355" y="1092199"/>
                </a:lnTo>
                <a:lnTo>
                  <a:pt x="1824369" y="1079499"/>
                </a:lnTo>
                <a:lnTo>
                  <a:pt x="1833771" y="1066799"/>
                </a:lnTo>
                <a:lnTo>
                  <a:pt x="1850468" y="1054099"/>
                </a:lnTo>
                <a:lnTo>
                  <a:pt x="1867249" y="1028699"/>
                </a:lnTo>
                <a:lnTo>
                  <a:pt x="1884083" y="1015999"/>
                </a:lnTo>
                <a:lnTo>
                  <a:pt x="1904650" y="990599"/>
                </a:lnTo>
                <a:lnTo>
                  <a:pt x="1907007" y="977899"/>
                </a:lnTo>
                <a:lnTo>
                  <a:pt x="1908010" y="977899"/>
                </a:lnTo>
                <a:lnTo>
                  <a:pt x="1909506" y="965199"/>
                </a:lnTo>
                <a:lnTo>
                  <a:pt x="1911882" y="965199"/>
                </a:lnTo>
                <a:lnTo>
                  <a:pt x="1915139" y="952499"/>
                </a:lnTo>
                <a:lnTo>
                  <a:pt x="1926456" y="939799"/>
                </a:lnTo>
                <a:lnTo>
                  <a:pt x="1937883" y="914399"/>
                </a:lnTo>
                <a:lnTo>
                  <a:pt x="1949842" y="888999"/>
                </a:lnTo>
                <a:lnTo>
                  <a:pt x="1962757" y="876299"/>
                </a:lnTo>
                <a:lnTo>
                  <a:pt x="1972266" y="863599"/>
                </a:lnTo>
                <a:lnTo>
                  <a:pt x="1981522" y="850899"/>
                </a:lnTo>
                <a:lnTo>
                  <a:pt x="1990690" y="825499"/>
                </a:lnTo>
                <a:lnTo>
                  <a:pt x="1999933" y="812799"/>
                </a:lnTo>
                <a:lnTo>
                  <a:pt x="2004628" y="812799"/>
                </a:lnTo>
                <a:lnTo>
                  <a:pt x="2009387" y="800099"/>
                </a:lnTo>
                <a:lnTo>
                  <a:pt x="2014249" y="800099"/>
                </a:lnTo>
                <a:lnTo>
                  <a:pt x="2019258" y="787399"/>
                </a:lnTo>
                <a:lnTo>
                  <a:pt x="2035192" y="761999"/>
                </a:lnTo>
                <a:lnTo>
                  <a:pt x="2050906" y="749299"/>
                </a:lnTo>
                <a:lnTo>
                  <a:pt x="2066453" y="723899"/>
                </a:lnTo>
                <a:lnTo>
                  <a:pt x="2081886" y="698499"/>
                </a:lnTo>
                <a:lnTo>
                  <a:pt x="2098795" y="673099"/>
                </a:lnTo>
                <a:lnTo>
                  <a:pt x="2115845" y="647699"/>
                </a:lnTo>
                <a:lnTo>
                  <a:pt x="2150055" y="609599"/>
                </a:lnTo>
                <a:lnTo>
                  <a:pt x="2153842" y="596899"/>
                </a:lnTo>
                <a:lnTo>
                  <a:pt x="2157796" y="596899"/>
                </a:lnTo>
                <a:lnTo>
                  <a:pt x="2161361" y="584199"/>
                </a:lnTo>
                <a:lnTo>
                  <a:pt x="2176289" y="571499"/>
                </a:lnTo>
                <a:lnTo>
                  <a:pt x="2191630" y="546099"/>
                </a:lnTo>
                <a:lnTo>
                  <a:pt x="2207263" y="520699"/>
                </a:lnTo>
                <a:lnTo>
                  <a:pt x="2223069" y="495299"/>
                </a:lnTo>
                <a:lnTo>
                  <a:pt x="2250074" y="457199"/>
                </a:lnTo>
                <a:lnTo>
                  <a:pt x="2258964" y="444499"/>
                </a:lnTo>
                <a:lnTo>
                  <a:pt x="2263853" y="444499"/>
                </a:lnTo>
                <a:lnTo>
                  <a:pt x="2268630" y="431799"/>
                </a:lnTo>
                <a:lnTo>
                  <a:pt x="2273308" y="431799"/>
                </a:lnTo>
                <a:lnTo>
                  <a:pt x="2277900" y="419099"/>
                </a:lnTo>
                <a:lnTo>
                  <a:pt x="2287601" y="406399"/>
                </a:lnTo>
                <a:lnTo>
                  <a:pt x="2292596" y="393699"/>
                </a:lnTo>
                <a:lnTo>
                  <a:pt x="2297866" y="393699"/>
                </a:lnTo>
                <a:lnTo>
                  <a:pt x="2302484" y="380999"/>
                </a:lnTo>
                <a:lnTo>
                  <a:pt x="2306754" y="380999"/>
                </a:lnTo>
                <a:lnTo>
                  <a:pt x="2310675" y="368299"/>
                </a:lnTo>
                <a:lnTo>
                  <a:pt x="2321213" y="368299"/>
                </a:lnTo>
                <a:lnTo>
                  <a:pt x="2294275" y="419099"/>
                </a:lnTo>
                <a:lnTo>
                  <a:pt x="2280628" y="431799"/>
                </a:lnTo>
                <a:lnTo>
                  <a:pt x="2272799" y="444499"/>
                </a:lnTo>
                <a:lnTo>
                  <a:pt x="2264759" y="457199"/>
                </a:lnTo>
                <a:lnTo>
                  <a:pt x="2256556" y="469899"/>
                </a:lnTo>
                <a:lnTo>
                  <a:pt x="2248242" y="482599"/>
                </a:lnTo>
                <a:lnTo>
                  <a:pt x="2226710" y="507999"/>
                </a:lnTo>
                <a:lnTo>
                  <a:pt x="2205330" y="546099"/>
                </a:lnTo>
                <a:lnTo>
                  <a:pt x="2184263" y="571499"/>
                </a:lnTo>
                <a:lnTo>
                  <a:pt x="2163671" y="596899"/>
                </a:lnTo>
                <a:lnTo>
                  <a:pt x="2155020" y="609599"/>
                </a:lnTo>
                <a:lnTo>
                  <a:pt x="2146069" y="622299"/>
                </a:lnTo>
                <a:lnTo>
                  <a:pt x="2137007" y="634999"/>
                </a:lnTo>
                <a:lnTo>
                  <a:pt x="2128027" y="647699"/>
                </a:lnTo>
                <a:lnTo>
                  <a:pt x="2114583" y="673099"/>
                </a:lnTo>
                <a:lnTo>
                  <a:pt x="2087767" y="711199"/>
                </a:lnTo>
                <a:lnTo>
                  <a:pt x="2074338" y="723899"/>
                </a:lnTo>
                <a:lnTo>
                  <a:pt x="2054630" y="761999"/>
                </a:lnTo>
                <a:lnTo>
                  <a:pt x="2044640" y="774699"/>
                </a:lnTo>
                <a:lnTo>
                  <a:pt x="2034378" y="787399"/>
                </a:lnTo>
                <a:lnTo>
                  <a:pt x="2021342" y="800099"/>
                </a:lnTo>
                <a:lnTo>
                  <a:pt x="2009079" y="825499"/>
                </a:lnTo>
                <a:lnTo>
                  <a:pt x="1997130" y="838199"/>
                </a:lnTo>
                <a:lnTo>
                  <a:pt x="1985034" y="850899"/>
                </a:lnTo>
                <a:lnTo>
                  <a:pt x="1980312" y="863599"/>
                </a:lnTo>
                <a:lnTo>
                  <a:pt x="1971015" y="876299"/>
                </a:lnTo>
                <a:lnTo>
                  <a:pt x="1966293" y="888999"/>
                </a:lnTo>
                <a:lnTo>
                  <a:pt x="1956399" y="901699"/>
                </a:lnTo>
                <a:lnTo>
                  <a:pt x="1947068" y="914399"/>
                </a:lnTo>
                <a:lnTo>
                  <a:pt x="1938299" y="939799"/>
                </a:lnTo>
                <a:lnTo>
                  <a:pt x="1929869" y="952499"/>
                </a:lnTo>
                <a:lnTo>
                  <a:pt x="1943482" y="952499"/>
                </a:lnTo>
                <a:lnTo>
                  <a:pt x="1905859" y="1003299"/>
                </a:lnTo>
                <a:lnTo>
                  <a:pt x="1868507" y="1041399"/>
                </a:lnTo>
                <a:lnTo>
                  <a:pt x="1850608" y="1066799"/>
                </a:lnTo>
                <a:lnTo>
                  <a:pt x="1833193" y="1092199"/>
                </a:lnTo>
                <a:lnTo>
                  <a:pt x="1816366" y="1104899"/>
                </a:lnTo>
                <a:lnTo>
                  <a:pt x="1813498" y="1117599"/>
                </a:lnTo>
                <a:close/>
              </a:path>
              <a:path w="2691765" h="2133600">
                <a:moveTo>
                  <a:pt x="1074442" y="406399"/>
                </a:moveTo>
                <a:lnTo>
                  <a:pt x="1063770" y="406399"/>
                </a:lnTo>
                <a:lnTo>
                  <a:pt x="1061429" y="393699"/>
                </a:lnTo>
                <a:lnTo>
                  <a:pt x="1058786" y="380999"/>
                </a:lnTo>
                <a:lnTo>
                  <a:pt x="1068733" y="380999"/>
                </a:lnTo>
                <a:lnTo>
                  <a:pt x="1070404" y="393699"/>
                </a:lnTo>
                <a:lnTo>
                  <a:pt x="1072298" y="393699"/>
                </a:lnTo>
                <a:lnTo>
                  <a:pt x="1074442" y="406399"/>
                </a:lnTo>
                <a:close/>
              </a:path>
              <a:path w="2691765" h="2133600">
                <a:moveTo>
                  <a:pt x="1235313" y="800099"/>
                </a:moveTo>
                <a:lnTo>
                  <a:pt x="1222364" y="800099"/>
                </a:lnTo>
                <a:lnTo>
                  <a:pt x="1192815" y="723899"/>
                </a:lnTo>
                <a:lnTo>
                  <a:pt x="1182989" y="711199"/>
                </a:lnTo>
                <a:lnTo>
                  <a:pt x="1179338" y="698499"/>
                </a:lnTo>
                <a:lnTo>
                  <a:pt x="1176266" y="685799"/>
                </a:lnTo>
                <a:lnTo>
                  <a:pt x="1173772" y="685799"/>
                </a:lnTo>
                <a:lnTo>
                  <a:pt x="1169799" y="673099"/>
                </a:lnTo>
                <a:lnTo>
                  <a:pt x="1165174" y="660399"/>
                </a:lnTo>
                <a:lnTo>
                  <a:pt x="1160183" y="647699"/>
                </a:lnTo>
                <a:lnTo>
                  <a:pt x="1155114" y="634999"/>
                </a:lnTo>
                <a:lnTo>
                  <a:pt x="1151395" y="622299"/>
                </a:lnTo>
                <a:lnTo>
                  <a:pt x="1147585" y="622299"/>
                </a:lnTo>
                <a:lnTo>
                  <a:pt x="1143989" y="609599"/>
                </a:lnTo>
                <a:lnTo>
                  <a:pt x="1140912" y="596899"/>
                </a:lnTo>
                <a:lnTo>
                  <a:pt x="1137900" y="596899"/>
                </a:lnTo>
                <a:lnTo>
                  <a:pt x="1134668" y="584199"/>
                </a:lnTo>
                <a:lnTo>
                  <a:pt x="1131217" y="571499"/>
                </a:lnTo>
                <a:lnTo>
                  <a:pt x="1127546" y="571499"/>
                </a:lnTo>
                <a:lnTo>
                  <a:pt x="1122486" y="558799"/>
                </a:lnTo>
                <a:lnTo>
                  <a:pt x="1117329" y="546099"/>
                </a:lnTo>
                <a:lnTo>
                  <a:pt x="1106967" y="520699"/>
                </a:lnTo>
                <a:lnTo>
                  <a:pt x="1104738" y="520699"/>
                </a:lnTo>
                <a:lnTo>
                  <a:pt x="1102928" y="507999"/>
                </a:lnTo>
                <a:lnTo>
                  <a:pt x="1099303" y="495299"/>
                </a:lnTo>
                <a:lnTo>
                  <a:pt x="1096758" y="495299"/>
                </a:lnTo>
                <a:lnTo>
                  <a:pt x="1093901" y="482599"/>
                </a:lnTo>
                <a:lnTo>
                  <a:pt x="1090732" y="482599"/>
                </a:lnTo>
                <a:lnTo>
                  <a:pt x="1088562" y="469899"/>
                </a:lnTo>
                <a:lnTo>
                  <a:pt x="1086845" y="469899"/>
                </a:lnTo>
                <a:lnTo>
                  <a:pt x="1085581" y="457199"/>
                </a:lnTo>
                <a:lnTo>
                  <a:pt x="1082930" y="457199"/>
                </a:lnTo>
                <a:lnTo>
                  <a:pt x="1079416" y="444499"/>
                </a:lnTo>
                <a:lnTo>
                  <a:pt x="1075301" y="431799"/>
                </a:lnTo>
                <a:lnTo>
                  <a:pt x="1070850" y="419099"/>
                </a:lnTo>
                <a:lnTo>
                  <a:pt x="1068690" y="419099"/>
                </a:lnTo>
                <a:lnTo>
                  <a:pt x="1067010" y="406399"/>
                </a:lnTo>
                <a:lnTo>
                  <a:pt x="1076280" y="406399"/>
                </a:lnTo>
                <a:lnTo>
                  <a:pt x="1078814" y="419099"/>
                </a:lnTo>
                <a:lnTo>
                  <a:pt x="1083437" y="431799"/>
                </a:lnTo>
                <a:lnTo>
                  <a:pt x="1087899" y="431799"/>
                </a:lnTo>
                <a:lnTo>
                  <a:pt x="1091682" y="444499"/>
                </a:lnTo>
                <a:lnTo>
                  <a:pt x="1094269" y="457199"/>
                </a:lnTo>
                <a:lnTo>
                  <a:pt x="1099719" y="469899"/>
                </a:lnTo>
                <a:lnTo>
                  <a:pt x="1104806" y="482599"/>
                </a:lnTo>
                <a:lnTo>
                  <a:pt x="1109804" y="507999"/>
                </a:lnTo>
                <a:lnTo>
                  <a:pt x="1114987" y="520699"/>
                </a:lnTo>
                <a:lnTo>
                  <a:pt x="1120124" y="533399"/>
                </a:lnTo>
                <a:lnTo>
                  <a:pt x="1125531" y="546099"/>
                </a:lnTo>
                <a:lnTo>
                  <a:pt x="1131046" y="558799"/>
                </a:lnTo>
                <a:lnTo>
                  <a:pt x="1136513" y="558799"/>
                </a:lnTo>
                <a:lnTo>
                  <a:pt x="1140157" y="571499"/>
                </a:lnTo>
                <a:lnTo>
                  <a:pt x="1143313" y="584199"/>
                </a:lnTo>
                <a:lnTo>
                  <a:pt x="1145981" y="584199"/>
                </a:lnTo>
                <a:lnTo>
                  <a:pt x="1150444" y="596899"/>
                </a:lnTo>
                <a:lnTo>
                  <a:pt x="1155664" y="609599"/>
                </a:lnTo>
                <a:lnTo>
                  <a:pt x="1161292" y="622299"/>
                </a:lnTo>
                <a:lnTo>
                  <a:pt x="1166977" y="634999"/>
                </a:lnTo>
                <a:lnTo>
                  <a:pt x="1169821" y="647699"/>
                </a:lnTo>
                <a:lnTo>
                  <a:pt x="1172458" y="647699"/>
                </a:lnTo>
                <a:lnTo>
                  <a:pt x="1174889" y="660399"/>
                </a:lnTo>
                <a:lnTo>
                  <a:pt x="1177113" y="660399"/>
                </a:lnTo>
                <a:lnTo>
                  <a:pt x="1181477" y="673099"/>
                </a:lnTo>
                <a:lnTo>
                  <a:pt x="1186581" y="685799"/>
                </a:lnTo>
                <a:lnTo>
                  <a:pt x="1192166" y="698499"/>
                </a:lnTo>
                <a:lnTo>
                  <a:pt x="1235313" y="800099"/>
                </a:lnTo>
                <a:close/>
              </a:path>
              <a:path w="2691765" h="2133600">
                <a:moveTo>
                  <a:pt x="316200" y="419099"/>
                </a:moveTo>
                <a:lnTo>
                  <a:pt x="315059" y="419099"/>
                </a:lnTo>
                <a:lnTo>
                  <a:pt x="314761" y="418225"/>
                </a:lnTo>
                <a:lnTo>
                  <a:pt x="316200" y="419099"/>
                </a:lnTo>
                <a:close/>
              </a:path>
              <a:path w="2691765" h="2133600">
                <a:moveTo>
                  <a:pt x="660874" y="723899"/>
                </a:moveTo>
                <a:lnTo>
                  <a:pt x="647717" y="723899"/>
                </a:lnTo>
                <a:lnTo>
                  <a:pt x="602892" y="685799"/>
                </a:lnTo>
                <a:lnTo>
                  <a:pt x="560821" y="647699"/>
                </a:lnTo>
                <a:lnTo>
                  <a:pt x="475122" y="596899"/>
                </a:lnTo>
                <a:lnTo>
                  <a:pt x="453362" y="571499"/>
                </a:lnTo>
                <a:lnTo>
                  <a:pt x="387934" y="533399"/>
                </a:lnTo>
                <a:lnTo>
                  <a:pt x="365826" y="520699"/>
                </a:lnTo>
                <a:lnTo>
                  <a:pt x="321672" y="482599"/>
                </a:lnTo>
                <a:lnTo>
                  <a:pt x="299548" y="469899"/>
                </a:lnTo>
                <a:lnTo>
                  <a:pt x="232716" y="419099"/>
                </a:lnTo>
                <a:lnTo>
                  <a:pt x="248929" y="419099"/>
                </a:lnTo>
                <a:lnTo>
                  <a:pt x="273511" y="444499"/>
                </a:lnTo>
                <a:lnTo>
                  <a:pt x="293915" y="457199"/>
                </a:lnTo>
                <a:lnTo>
                  <a:pt x="354044" y="495299"/>
                </a:lnTo>
                <a:lnTo>
                  <a:pt x="375358" y="507999"/>
                </a:lnTo>
                <a:lnTo>
                  <a:pt x="417639" y="546099"/>
                </a:lnTo>
                <a:lnTo>
                  <a:pt x="438921" y="558799"/>
                </a:lnTo>
                <a:lnTo>
                  <a:pt x="473440" y="584199"/>
                </a:lnTo>
                <a:lnTo>
                  <a:pt x="507641" y="596899"/>
                </a:lnTo>
                <a:lnTo>
                  <a:pt x="574981" y="647699"/>
                </a:lnTo>
                <a:lnTo>
                  <a:pt x="600503" y="673099"/>
                </a:lnTo>
                <a:lnTo>
                  <a:pt x="613052" y="685799"/>
                </a:lnTo>
                <a:lnTo>
                  <a:pt x="626279" y="685799"/>
                </a:lnTo>
                <a:lnTo>
                  <a:pt x="627542" y="698499"/>
                </a:lnTo>
                <a:lnTo>
                  <a:pt x="639992" y="698499"/>
                </a:lnTo>
                <a:lnTo>
                  <a:pt x="650582" y="711199"/>
                </a:lnTo>
                <a:lnTo>
                  <a:pt x="660874" y="723899"/>
                </a:lnTo>
                <a:close/>
              </a:path>
              <a:path w="2691765" h="2133600">
                <a:moveTo>
                  <a:pt x="2555966" y="431799"/>
                </a:moveTo>
                <a:lnTo>
                  <a:pt x="2527212" y="431799"/>
                </a:lnTo>
                <a:lnTo>
                  <a:pt x="2539854" y="419099"/>
                </a:lnTo>
                <a:lnTo>
                  <a:pt x="2556847" y="419099"/>
                </a:lnTo>
                <a:lnTo>
                  <a:pt x="2555966" y="431799"/>
                </a:lnTo>
                <a:close/>
              </a:path>
              <a:path w="2691765" h="2133600">
                <a:moveTo>
                  <a:pt x="997334" y="584199"/>
                </a:moveTo>
                <a:lnTo>
                  <a:pt x="988535" y="584199"/>
                </a:lnTo>
                <a:lnTo>
                  <a:pt x="979295" y="571499"/>
                </a:lnTo>
                <a:lnTo>
                  <a:pt x="970000" y="546099"/>
                </a:lnTo>
                <a:lnTo>
                  <a:pt x="961033" y="533399"/>
                </a:lnTo>
                <a:lnTo>
                  <a:pt x="952780" y="520699"/>
                </a:lnTo>
                <a:lnTo>
                  <a:pt x="950456" y="520699"/>
                </a:lnTo>
                <a:lnTo>
                  <a:pt x="948909" y="507999"/>
                </a:lnTo>
                <a:lnTo>
                  <a:pt x="940715" y="507999"/>
                </a:lnTo>
                <a:lnTo>
                  <a:pt x="933649" y="495299"/>
                </a:lnTo>
                <a:lnTo>
                  <a:pt x="916523" y="457199"/>
                </a:lnTo>
                <a:lnTo>
                  <a:pt x="898116" y="431799"/>
                </a:lnTo>
                <a:lnTo>
                  <a:pt x="913301" y="431799"/>
                </a:lnTo>
                <a:lnTo>
                  <a:pt x="916523" y="444499"/>
                </a:lnTo>
                <a:lnTo>
                  <a:pt x="919382" y="444499"/>
                </a:lnTo>
                <a:lnTo>
                  <a:pt x="922612" y="457199"/>
                </a:lnTo>
                <a:lnTo>
                  <a:pt x="930946" y="469899"/>
                </a:lnTo>
                <a:lnTo>
                  <a:pt x="935429" y="469899"/>
                </a:lnTo>
                <a:lnTo>
                  <a:pt x="939662" y="482599"/>
                </a:lnTo>
                <a:lnTo>
                  <a:pt x="943646" y="482599"/>
                </a:lnTo>
                <a:lnTo>
                  <a:pt x="952548" y="507999"/>
                </a:lnTo>
                <a:lnTo>
                  <a:pt x="961774" y="520699"/>
                </a:lnTo>
                <a:lnTo>
                  <a:pt x="970791" y="533399"/>
                </a:lnTo>
                <a:lnTo>
                  <a:pt x="979067" y="546099"/>
                </a:lnTo>
                <a:lnTo>
                  <a:pt x="979743" y="546099"/>
                </a:lnTo>
                <a:lnTo>
                  <a:pt x="980615" y="558799"/>
                </a:lnTo>
                <a:lnTo>
                  <a:pt x="986190" y="558799"/>
                </a:lnTo>
                <a:lnTo>
                  <a:pt x="990115" y="571499"/>
                </a:lnTo>
                <a:lnTo>
                  <a:pt x="993738" y="571499"/>
                </a:lnTo>
                <a:lnTo>
                  <a:pt x="997334" y="584199"/>
                </a:lnTo>
                <a:close/>
              </a:path>
              <a:path w="2691765" h="2133600">
                <a:moveTo>
                  <a:pt x="1016242" y="444499"/>
                </a:moveTo>
                <a:lnTo>
                  <a:pt x="1005281" y="444499"/>
                </a:lnTo>
                <a:lnTo>
                  <a:pt x="1001571" y="431799"/>
                </a:lnTo>
                <a:lnTo>
                  <a:pt x="1012671" y="431799"/>
                </a:lnTo>
                <a:lnTo>
                  <a:pt x="1016242" y="444499"/>
                </a:lnTo>
                <a:close/>
              </a:path>
              <a:path w="2691765" h="2133600">
                <a:moveTo>
                  <a:pt x="1626729" y="1435099"/>
                </a:moveTo>
                <a:lnTo>
                  <a:pt x="1612527" y="1435099"/>
                </a:lnTo>
                <a:lnTo>
                  <a:pt x="1624028" y="1422399"/>
                </a:lnTo>
                <a:lnTo>
                  <a:pt x="1635129" y="1409699"/>
                </a:lnTo>
                <a:lnTo>
                  <a:pt x="1645832" y="1396999"/>
                </a:lnTo>
                <a:lnTo>
                  <a:pt x="1656136" y="1371599"/>
                </a:lnTo>
                <a:lnTo>
                  <a:pt x="1665955" y="1358899"/>
                </a:lnTo>
                <a:lnTo>
                  <a:pt x="1670942" y="1346199"/>
                </a:lnTo>
                <a:lnTo>
                  <a:pt x="1676046" y="1346199"/>
                </a:lnTo>
                <a:lnTo>
                  <a:pt x="1689617" y="1320799"/>
                </a:lnTo>
                <a:lnTo>
                  <a:pt x="1703221" y="1308099"/>
                </a:lnTo>
                <a:lnTo>
                  <a:pt x="1716799" y="1282699"/>
                </a:lnTo>
                <a:lnTo>
                  <a:pt x="1730292" y="1269999"/>
                </a:lnTo>
                <a:lnTo>
                  <a:pt x="1745256" y="1244599"/>
                </a:lnTo>
                <a:lnTo>
                  <a:pt x="1760600" y="1219199"/>
                </a:lnTo>
                <a:lnTo>
                  <a:pt x="1776418" y="1206499"/>
                </a:lnTo>
                <a:lnTo>
                  <a:pt x="1792808" y="1181099"/>
                </a:lnTo>
                <a:lnTo>
                  <a:pt x="1799743" y="1168399"/>
                </a:lnTo>
                <a:lnTo>
                  <a:pt x="1806582" y="1168399"/>
                </a:lnTo>
                <a:lnTo>
                  <a:pt x="1813300" y="1155699"/>
                </a:lnTo>
                <a:lnTo>
                  <a:pt x="1819875" y="1142999"/>
                </a:lnTo>
                <a:lnTo>
                  <a:pt x="1842985" y="1117599"/>
                </a:lnTo>
                <a:lnTo>
                  <a:pt x="1866682" y="1079499"/>
                </a:lnTo>
                <a:lnTo>
                  <a:pt x="1890687" y="1054099"/>
                </a:lnTo>
                <a:lnTo>
                  <a:pt x="1917255" y="1015999"/>
                </a:lnTo>
                <a:lnTo>
                  <a:pt x="1922630" y="1015999"/>
                </a:lnTo>
                <a:lnTo>
                  <a:pt x="1959061" y="977899"/>
                </a:lnTo>
                <a:lnTo>
                  <a:pt x="1995561" y="927099"/>
                </a:lnTo>
                <a:lnTo>
                  <a:pt x="2015106" y="914399"/>
                </a:lnTo>
                <a:lnTo>
                  <a:pt x="2034863" y="888999"/>
                </a:lnTo>
                <a:lnTo>
                  <a:pt x="2054970" y="863599"/>
                </a:lnTo>
                <a:lnTo>
                  <a:pt x="2075565" y="850899"/>
                </a:lnTo>
                <a:lnTo>
                  <a:pt x="2141785" y="774699"/>
                </a:lnTo>
                <a:lnTo>
                  <a:pt x="2253172" y="673099"/>
                </a:lnTo>
                <a:lnTo>
                  <a:pt x="2257219" y="660399"/>
                </a:lnTo>
                <a:lnTo>
                  <a:pt x="2261378" y="660399"/>
                </a:lnTo>
                <a:lnTo>
                  <a:pt x="2301263" y="622299"/>
                </a:lnTo>
                <a:lnTo>
                  <a:pt x="2354315" y="584199"/>
                </a:lnTo>
                <a:lnTo>
                  <a:pt x="2363074" y="571499"/>
                </a:lnTo>
                <a:lnTo>
                  <a:pt x="2371967" y="558799"/>
                </a:lnTo>
                <a:lnTo>
                  <a:pt x="2400435" y="546099"/>
                </a:lnTo>
                <a:lnTo>
                  <a:pt x="2485944" y="469899"/>
                </a:lnTo>
                <a:lnTo>
                  <a:pt x="2489770" y="469899"/>
                </a:lnTo>
                <a:lnTo>
                  <a:pt x="2492703" y="457199"/>
                </a:lnTo>
                <a:lnTo>
                  <a:pt x="2487481" y="457199"/>
                </a:lnTo>
                <a:lnTo>
                  <a:pt x="2515043" y="431799"/>
                </a:lnTo>
                <a:lnTo>
                  <a:pt x="2550391" y="431799"/>
                </a:lnTo>
                <a:lnTo>
                  <a:pt x="2538867" y="444499"/>
                </a:lnTo>
                <a:lnTo>
                  <a:pt x="2530128" y="444499"/>
                </a:lnTo>
                <a:lnTo>
                  <a:pt x="2521741" y="457199"/>
                </a:lnTo>
                <a:lnTo>
                  <a:pt x="2513706" y="469899"/>
                </a:lnTo>
                <a:lnTo>
                  <a:pt x="2490874" y="495299"/>
                </a:lnTo>
                <a:lnTo>
                  <a:pt x="2466172" y="495299"/>
                </a:lnTo>
                <a:lnTo>
                  <a:pt x="2411369" y="546099"/>
                </a:lnTo>
                <a:lnTo>
                  <a:pt x="2371339" y="571499"/>
                </a:lnTo>
                <a:lnTo>
                  <a:pt x="2332006" y="609599"/>
                </a:lnTo>
                <a:lnTo>
                  <a:pt x="2293368" y="647699"/>
                </a:lnTo>
                <a:lnTo>
                  <a:pt x="2255427" y="685799"/>
                </a:lnTo>
                <a:lnTo>
                  <a:pt x="2234711" y="698499"/>
                </a:lnTo>
                <a:lnTo>
                  <a:pt x="2214130" y="723899"/>
                </a:lnTo>
                <a:lnTo>
                  <a:pt x="2193633" y="736599"/>
                </a:lnTo>
                <a:lnTo>
                  <a:pt x="2173167" y="761999"/>
                </a:lnTo>
                <a:lnTo>
                  <a:pt x="2102829" y="838199"/>
                </a:lnTo>
                <a:lnTo>
                  <a:pt x="2079296" y="850899"/>
                </a:lnTo>
                <a:lnTo>
                  <a:pt x="2067994" y="863599"/>
                </a:lnTo>
                <a:lnTo>
                  <a:pt x="2056862" y="876299"/>
                </a:lnTo>
                <a:lnTo>
                  <a:pt x="2045912" y="888999"/>
                </a:lnTo>
                <a:lnTo>
                  <a:pt x="2035158" y="901699"/>
                </a:lnTo>
                <a:lnTo>
                  <a:pt x="1971367" y="977899"/>
                </a:lnTo>
                <a:lnTo>
                  <a:pt x="1950365" y="990599"/>
                </a:lnTo>
                <a:lnTo>
                  <a:pt x="1935548" y="1015999"/>
                </a:lnTo>
                <a:lnTo>
                  <a:pt x="1920910" y="1028699"/>
                </a:lnTo>
                <a:lnTo>
                  <a:pt x="1906490" y="1054099"/>
                </a:lnTo>
                <a:lnTo>
                  <a:pt x="1892332" y="1066799"/>
                </a:lnTo>
                <a:lnTo>
                  <a:pt x="1866661" y="1104899"/>
                </a:lnTo>
                <a:lnTo>
                  <a:pt x="1841163" y="1130299"/>
                </a:lnTo>
                <a:lnTo>
                  <a:pt x="1815728" y="1168399"/>
                </a:lnTo>
                <a:lnTo>
                  <a:pt x="1782432" y="1206499"/>
                </a:lnTo>
                <a:lnTo>
                  <a:pt x="1774648" y="1219199"/>
                </a:lnTo>
                <a:lnTo>
                  <a:pt x="1767004" y="1231899"/>
                </a:lnTo>
                <a:lnTo>
                  <a:pt x="1759614" y="1244599"/>
                </a:lnTo>
                <a:lnTo>
                  <a:pt x="1734517" y="1269999"/>
                </a:lnTo>
                <a:lnTo>
                  <a:pt x="1721880" y="1295399"/>
                </a:lnTo>
                <a:lnTo>
                  <a:pt x="1709295" y="1308099"/>
                </a:lnTo>
                <a:lnTo>
                  <a:pt x="1697863" y="1333499"/>
                </a:lnTo>
                <a:lnTo>
                  <a:pt x="1686488" y="1346199"/>
                </a:lnTo>
                <a:lnTo>
                  <a:pt x="1675218" y="1358899"/>
                </a:lnTo>
                <a:lnTo>
                  <a:pt x="1664099" y="1384299"/>
                </a:lnTo>
                <a:lnTo>
                  <a:pt x="1655057" y="1396999"/>
                </a:lnTo>
                <a:lnTo>
                  <a:pt x="1645894" y="1409699"/>
                </a:lnTo>
                <a:lnTo>
                  <a:pt x="1636492" y="1422399"/>
                </a:lnTo>
                <a:lnTo>
                  <a:pt x="1626729" y="1435099"/>
                </a:lnTo>
                <a:close/>
              </a:path>
              <a:path w="2691765" h="2133600">
                <a:moveTo>
                  <a:pt x="1023429" y="457199"/>
                </a:moveTo>
                <a:lnTo>
                  <a:pt x="1013874" y="457199"/>
                </a:lnTo>
                <a:lnTo>
                  <a:pt x="1009169" y="444499"/>
                </a:lnTo>
                <a:lnTo>
                  <a:pt x="1019958" y="444499"/>
                </a:lnTo>
                <a:lnTo>
                  <a:pt x="1023429" y="457199"/>
                </a:lnTo>
                <a:close/>
              </a:path>
              <a:path w="2691765" h="2133600">
                <a:moveTo>
                  <a:pt x="1086082" y="673099"/>
                </a:moveTo>
                <a:lnTo>
                  <a:pt x="1081320" y="673099"/>
                </a:lnTo>
                <a:lnTo>
                  <a:pt x="1077617" y="660399"/>
                </a:lnTo>
                <a:lnTo>
                  <a:pt x="1073114" y="660399"/>
                </a:lnTo>
                <a:lnTo>
                  <a:pt x="1071295" y="647699"/>
                </a:lnTo>
                <a:lnTo>
                  <a:pt x="1060832" y="634999"/>
                </a:lnTo>
                <a:lnTo>
                  <a:pt x="1055663" y="622299"/>
                </a:lnTo>
                <a:lnTo>
                  <a:pt x="1050577" y="609599"/>
                </a:lnTo>
                <a:lnTo>
                  <a:pt x="983160" y="469899"/>
                </a:lnTo>
                <a:lnTo>
                  <a:pt x="980190" y="457199"/>
                </a:lnTo>
                <a:lnTo>
                  <a:pt x="989619" y="457199"/>
                </a:lnTo>
                <a:lnTo>
                  <a:pt x="991459" y="469899"/>
                </a:lnTo>
                <a:lnTo>
                  <a:pt x="1037594" y="558799"/>
                </a:lnTo>
                <a:lnTo>
                  <a:pt x="1086082" y="673099"/>
                </a:lnTo>
                <a:close/>
              </a:path>
              <a:path w="2691765" h="2133600">
                <a:moveTo>
                  <a:pt x="1109666" y="647699"/>
                </a:moveTo>
                <a:lnTo>
                  <a:pt x="1102150" y="647699"/>
                </a:lnTo>
                <a:lnTo>
                  <a:pt x="1097815" y="634999"/>
                </a:lnTo>
                <a:lnTo>
                  <a:pt x="1092452" y="622299"/>
                </a:lnTo>
                <a:lnTo>
                  <a:pt x="1086494" y="609599"/>
                </a:lnTo>
                <a:lnTo>
                  <a:pt x="1080374" y="596899"/>
                </a:lnTo>
                <a:lnTo>
                  <a:pt x="1060590" y="558799"/>
                </a:lnTo>
                <a:lnTo>
                  <a:pt x="1054086" y="533399"/>
                </a:lnTo>
                <a:lnTo>
                  <a:pt x="1047170" y="520699"/>
                </a:lnTo>
                <a:lnTo>
                  <a:pt x="1033484" y="495299"/>
                </a:lnTo>
                <a:lnTo>
                  <a:pt x="1026490" y="482599"/>
                </a:lnTo>
                <a:lnTo>
                  <a:pt x="1022534" y="469899"/>
                </a:lnTo>
                <a:lnTo>
                  <a:pt x="1018329" y="457199"/>
                </a:lnTo>
                <a:lnTo>
                  <a:pt x="1026655" y="457199"/>
                </a:lnTo>
                <a:lnTo>
                  <a:pt x="1029636" y="469899"/>
                </a:lnTo>
                <a:lnTo>
                  <a:pt x="1038989" y="482599"/>
                </a:lnTo>
                <a:lnTo>
                  <a:pt x="1048256" y="507999"/>
                </a:lnTo>
                <a:lnTo>
                  <a:pt x="1057381" y="520699"/>
                </a:lnTo>
                <a:lnTo>
                  <a:pt x="1066311" y="546099"/>
                </a:lnTo>
                <a:lnTo>
                  <a:pt x="1069262" y="558799"/>
                </a:lnTo>
                <a:lnTo>
                  <a:pt x="1072688" y="558799"/>
                </a:lnTo>
                <a:lnTo>
                  <a:pt x="1075807" y="571499"/>
                </a:lnTo>
                <a:lnTo>
                  <a:pt x="1084727" y="584199"/>
                </a:lnTo>
                <a:lnTo>
                  <a:pt x="1093743" y="596899"/>
                </a:lnTo>
                <a:lnTo>
                  <a:pt x="1101930" y="622299"/>
                </a:lnTo>
                <a:lnTo>
                  <a:pt x="1108359" y="634999"/>
                </a:lnTo>
                <a:lnTo>
                  <a:pt x="1109666" y="647699"/>
                </a:lnTo>
                <a:close/>
              </a:path>
              <a:path w="2691765" h="2133600">
                <a:moveTo>
                  <a:pt x="1152939" y="546099"/>
                </a:moveTo>
                <a:lnTo>
                  <a:pt x="1143937" y="546099"/>
                </a:lnTo>
                <a:lnTo>
                  <a:pt x="1140340" y="533399"/>
                </a:lnTo>
                <a:lnTo>
                  <a:pt x="1136903" y="520699"/>
                </a:lnTo>
                <a:lnTo>
                  <a:pt x="1131706" y="507999"/>
                </a:lnTo>
                <a:lnTo>
                  <a:pt x="1126237" y="495299"/>
                </a:lnTo>
                <a:lnTo>
                  <a:pt x="1120894" y="482599"/>
                </a:lnTo>
                <a:lnTo>
                  <a:pt x="1116073" y="457199"/>
                </a:lnTo>
                <a:lnTo>
                  <a:pt x="1124936" y="457199"/>
                </a:lnTo>
                <a:lnTo>
                  <a:pt x="1126293" y="469899"/>
                </a:lnTo>
                <a:lnTo>
                  <a:pt x="1128860" y="469899"/>
                </a:lnTo>
                <a:lnTo>
                  <a:pt x="1132210" y="482599"/>
                </a:lnTo>
                <a:lnTo>
                  <a:pt x="1136083" y="495299"/>
                </a:lnTo>
                <a:lnTo>
                  <a:pt x="1140216" y="507999"/>
                </a:lnTo>
                <a:lnTo>
                  <a:pt x="1144038" y="507999"/>
                </a:lnTo>
                <a:lnTo>
                  <a:pt x="1145285" y="520699"/>
                </a:lnTo>
                <a:lnTo>
                  <a:pt x="1147467" y="520699"/>
                </a:lnTo>
                <a:lnTo>
                  <a:pt x="1150019" y="533399"/>
                </a:lnTo>
                <a:lnTo>
                  <a:pt x="1152939" y="546099"/>
                </a:lnTo>
                <a:close/>
              </a:path>
              <a:path w="2691765" h="2133600">
                <a:moveTo>
                  <a:pt x="1290908" y="838199"/>
                </a:moveTo>
                <a:lnTo>
                  <a:pt x="1282430" y="838199"/>
                </a:lnTo>
                <a:lnTo>
                  <a:pt x="1279159" y="825499"/>
                </a:lnTo>
                <a:lnTo>
                  <a:pt x="1274954" y="812799"/>
                </a:lnTo>
                <a:lnTo>
                  <a:pt x="1270205" y="800099"/>
                </a:lnTo>
                <a:lnTo>
                  <a:pt x="1265305" y="787399"/>
                </a:lnTo>
                <a:lnTo>
                  <a:pt x="1261775" y="787399"/>
                </a:lnTo>
                <a:lnTo>
                  <a:pt x="1258162" y="774699"/>
                </a:lnTo>
                <a:lnTo>
                  <a:pt x="1254779" y="761999"/>
                </a:lnTo>
                <a:lnTo>
                  <a:pt x="1251938" y="761999"/>
                </a:lnTo>
                <a:lnTo>
                  <a:pt x="1248399" y="749299"/>
                </a:lnTo>
                <a:lnTo>
                  <a:pt x="1244430" y="736599"/>
                </a:lnTo>
                <a:lnTo>
                  <a:pt x="1240288" y="723899"/>
                </a:lnTo>
                <a:lnTo>
                  <a:pt x="1236232" y="711199"/>
                </a:lnTo>
                <a:lnTo>
                  <a:pt x="1233266" y="711199"/>
                </a:lnTo>
                <a:lnTo>
                  <a:pt x="1230685" y="698499"/>
                </a:lnTo>
                <a:lnTo>
                  <a:pt x="1228491" y="698499"/>
                </a:lnTo>
                <a:lnTo>
                  <a:pt x="1226161" y="685799"/>
                </a:lnTo>
                <a:lnTo>
                  <a:pt x="1223593" y="685799"/>
                </a:lnTo>
                <a:lnTo>
                  <a:pt x="1220787" y="673099"/>
                </a:lnTo>
                <a:lnTo>
                  <a:pt x="1217742" y="660399"/>
                </a:lnTo>
                <a:lnTo>
                  <a:pt x="1215046" y="660399"/>
                </a:lnTo>
                <a:lnTo>
                  <a:pt x="1212532" y="647699"/>
                </a:lnTo>
                <a:lnTo>
                  <a:pt x="1210200" y="647699"/>
                </a:lnTo>
                <a:lnTo>
                  <a:pt x="1208052" y="634999"/>
                </a:lnTo>
                <a:lnTo>
                  <a:pt x="1204757" y="622299"/>
                </a:lnTo>
                <a:lnTo>
                  <a:pt x="1201159" y="609599"/>
                </a:lnTo>
                <a:lnTo>
                  <a:pt x="1197353" y="609599"/>
                </a:lnTo>
                <a:lnTo>
                  <a:pt x="1193432" y="596899"/>
                </a:lnTo>
                <a:lnTo>
                  <a:pt x="1190332" y="584199"/>
                </a:lnTo>
                <a:lnTo>
                  <a:pt x="1183673" y="571499"/>
                </a:lnTo>
                <a:lnTo>
                  <a:pt x="1180511" y="558799"/>
                </a:lnTo>
                <a:lnTo>
                  <a:pt x="1177417" y="558799"/>
                </a:lnTo>
                <a:lnTo>
                  <a:pt x="1171543" y="533399"/>
                </a:lnTo>
                <a:lnTo>
                  <a:pt x="1168481" y="533399"/>
                </a:lnTo>
                <a:lnTo>
                  <a:pt x="1163529" y="507999"/>
                </a:lnTo>
                <a:lnTo>
                  <a:pt x="1158916" y="495299"/>
                </a:lnTo>
                <a:lnTo>
                  <a:pt x="1154094" y="482599"/>
                </a:lnTo>
                <a:lnTo>
                  <a:pt x="1148515" y="469899"/>
                </a:lnTo>
                <a:lnTo>
                  <a:pt x="1146552" y="457199"/>
                </a:lnTo>
                <a:lnTo>
                  <a:pt x="1157453" y="457199"/>
                </a:lnTo>
                <a:lnTo>
                  <a:pt x="1158846" y="469899"/>
                </a:lnTo>
                <a:lnTo>
                  <a:pt x="1161324" y="482599"/>
                </a:lnTo>
                <a:lnTo>
                  <a:pt x="1166848" y="495299"/>
                </a:lnTo>
                <a:lnTo>
                  <a:pt x="1169301" y="495299"/>
                </a:lnTo>
                <a:lnTo>
                  <a:pt x="1171182" y="507999"/>
                </a:lnTo>
                <a:lnTo>
                  <a:pt x="1172173" y="507999"/>
                </a:lnTo>
                <a:lnTo>
                  <a:pt x="1173510" y="520699"/>
                </a:lnTo>
                <a:lnTo>
                  <a:pt x="1175192" y="520699"/>
                </a:lnTo>
                <a:lnTo>
                  <a:pt x="1181679" y="533399"/>
                </a:lnTo>
                <a:lnTo>
                  <a:pt x="1187970" y="558799"/>
                </a:lnTo>
                <a:lnTo>
                  <a:pt x="1194548" y="571499"/>
                </a:lnTo>
                <a:lnTo>
                  <a:pt x="1201897" y="584199"/>
                </a:lnTo>
                <a:lnTo>
                  <a:pt x="1203568" y="596899"/>
                </a:lnTo>
                <a:lnTo>
                  <a:pt x="1205628" y="596899"/>
                </a:lnTo>
                <a:lnTo>
                  <a:pt x="1210413" y="622299"/>
                </a:lnTo>
                <a:lnTo>
                  <a:pt x="1215041" y="634999"/>
                </a:lnTo>
                <a:lnTo>
                  <a:pt x="1219835" y="647699"/>
                </a:lnTo>
                <a:lnTo>
                  <a:pt x="1225121" y="660399"/>
                </a:lnTo>
                <a:lnTo>
                  <a:pt x="1228398" y="673099"/>
                </a:lnTo>
                <a:lnTo>
                  <a:pt x="1231540" y="673099"/>
                </a:lnTo>
                <a:lnTo>
                  <a:pt x="1234598" y="685799"/>
                </a:lnTo>
                <a:lnTo>
                  <a:pt x="1237624" y="698499"/>
                </a:lnTo>
                <a:lnTo>
                  <a:pt x="1244537" y="711199"/>
                </a:lnTo>
                <a:lnTo>
                  <a:pt x="1251805" y="736599"/>
                </a:lnTo>
                <a:lnTo>
                  <a:pt x="1259272" y="749299"/>
                </a:lnTo>
                <a:lnTo>
                  <a:pt x="1266780" y="774699"/>
                </a:lnTo>
                <a:lnTo>
                  <a:pt x="1270518" y="774699"/>
                </a:lnTo>
                <a:lnTo>
                  <a:pt x="1274396" y="787399"/>
                </a:lnTo>
                <a:lnTo>
                  <a:pt x="1278316" y="800099"/>
                </a:lnTo>
                <a:lnTo>
                  <a:pt x="1282179" y="812799"/>
                </a:lnTo>
                <a:lnTo>
                  <a:pt x="1285925" y="812799"/>
                </a:lnTo>
                <a:lnTo>
                  <a:pt x="1287136" y="825499"/>
                </a:lnTo>
                <a:lnTo>
                  <a:pt x="1288883" y="825499"/>
                </a:lnTo>
                <a:lnTo>
                  <a:pt x="1290908" y="838199"/>
                </a:lnTo>
                <a:close/>
              </a:path>
              <a:path w="2691765" h="2133600">
                <a:moveTo>
                  <a:pt x="1489862" y="1066799"/>
                </a:moveTo>
                <a:lnTo>
                  <a:pt x="1480310" y="1066799"/>
                </a:lnTo>
                <a:lnTo>
                  <a:pt x="1478763" y="1041399"/>
                </a:lnTo>
                <a:lnTo>
                  <a:pt x="1477247" y="1015999"/>
                </a:lnTo>
                <a:lnTo>
                  <a:pt x="1475689" y="990599"/>
                </a:lnTo>
                <a:lnTo>
                  <a:pt x="1474017" y="965199"/>
                </a:lnTo>
                <a:lnTo>
                  <a:pt x="1471987" y="939799"/>
                </a:lnTo>
                <a:lnTo>
                  <a:pt x="1465663" y="876299"/>
                </a:lnTo>
                <a:lnTo>
                  <a:pt x="1464994" y="863599"/>
                </a:lnTo>
                <a:lnTo>
                  <a:pt x="1463984" y="850790"/>
                </a:lnTo>
                <a:lnTo>
                  <a:pt x="1456546" y="749299"/>
                </a:lnTo>
                <a:lnTo>
                  <a:pt x="1454190" y="723899"/>
                </a:lnTo>
                <a:lnTo>
                  <a:pt x="1453088" y="711199"/>
                </a:lnTo>
                <a:lnTo>
                  <a:pt x="1451896" y="685799"/>
                </a:lnTo>
                <a:lnTo>
                  <a:pt x="1450458" y="673099"/>
                </a:lnTo>
                <a:lnTo>
                  <a:pt x="1448620" y="660399"/>
                </a:lnTo>
                <a:lnTo>
                  <a:pt x="1447228" y="647699"/>
                </a:lnTo>
                <a:lnTo>
                  <a:pt x="1446835" y="622299"/>
                </a:lnTo>
                <a:lnTo>
                  <a:pt x="1446729" y="609599"/>
                </a:lnTo>
                <a:lnTo>
                  <a:pt x="1446198" y="596899"/>
                </a:lnTo>
                <a:lnTo>
                  <a:pt x="1445808" y="584199"/>
                </a:lnTo>
                <a:lnTo>
                  <a:pt x="1445808" y="571499"/>
                </a:lnTo>
                <a:lnTo>
                  <a:pt x="1445616" y="571499"/>
                </a:lnTo>
                <a:lnTo>
                  <a:pt x="1444582" y="558799"/>
                </a:lnTo>
                <a:lnTo>
                  <a:pt x="1442706" y="546099"/>
                </a:lnTo>
                <a:lnTo>
                  <a:pt x="1439988" y="546099"/>
                </a:lnTo>
                <a:lnTo>
                  <a:pt x="1437619" y="533399"/>
                </a:lnTo>
                <a:lnTo>
                  <a:pt x="1435828" y="533399"/>
                </a:lnTo>
                <a:lnTo>
                  <a:pt x="1434613" y="520699"/>
                </a:lnTo>
                <a:lnTo>
                  <a:pt x="1432678" y="507999"/>
                </a:lnTo>
                <a:lnTo>
                  <a:pt x="1430638" y="507999"/>
                </a:lnTo>
                <a:lnTo>
                  <a:pt x="1428442" y="495299"/>
                </a:lnTo>
                <a:lnTo>
                  <a:pt x="1426036" y="482599"/>
                </a:lnTo>
                <a:lnTo>
                  <a:pt x="1423415" y="469899"/>
                </a:lnTo>
                <a:lnTo>
                  <a:pt x="1421381" y="457199"/>
                </a:lnTo>
                <a:lnTo>
                  <a:pt x="1431572" y="457199"/>
                </a:lnTo>
                <a:lnTo>
                  <a:pt x="1433822" y="469899"/>
                </a:lnTo>
                <a:lnTo>
                  <a:pt x="1436702" y="482599"/>
                </a:lnTo>
                <a:lnTo>
                  <a:pt x="1437182" y="495299"/>
                </a:lnTo>
                <a:lnTo>
                  <a:pt x="1454942" y="495299"/>
                </a:lnTo>
                <a:lnTo>
                  <a:pt x="1454273" y="507999"/>
                </a:lnTo>
                <a:lnTo>
                  <a:pt x="1454190" y="520699"/>
                </a:lnTo>
                <a:lnTo>
                  <a:pt x="1454990" y="546099"/>
                </a:lnTo>
                <a:lnTo>
                  <a:pt x="1455666" y="571499"/>
                </a:lnTo>
                <a:lnTo>
                  <a:pt x="1456132" y="596899"/>
                </a:lnTo>
                <a:lnTo>
                  <a:pt x="1456306" y="622299"/>
                </a:lnTo>
                <a:lnTo>
                  <a:pt x="1455979" y="622299"/>
                </a:lnTo>
                <a:lnTo>
                  <a:pt x="1456239" y="634999"/>
                </a:lnTo>
                <a:lnTo>
                  <a:pt x="1457086" y="647699"/>
                </a:lnTo>
                <a:lnTo>
                  <a:pt x="1459311" y="660399"/>
                </a:lnTo>
                <a:lnTo>
                  <a:pt x="1460877" y="685799"/>
                </a:lnTo>
                <a:lnTo>
                  <a:pt x="1462196" y="698499"/>
                </a:lnTo>
                <a:lnTo>
                  <a:pt x="1463686" y="723899"/>
                </a:lnTo>
                <a:lnTo>
                  <a:pt x="1465402" y="736599"/>
                </a:lnTo>
                <a:lnTo>
                  <a:pt x="1467069" y="761999"/>
                </a:lnTo>
                <a:lnTo>
                  <a:pt x="1468688" y="774699"/>
                </a:lnTo>
                <a:lnTo>
                  <a:pt x="1470257" y="800099"/>
                </a:lnTo>
                <a:lnTo>
                  <a:pt x="1477546" y="888999"/>
                </a:lnTo>
                <a:lnTo>
                  <a:pt x="1481128" y="939799"/>
                </a:lnTo>
                <a:lnTo>
                  <a:pt x="1484626" y="977899"/>
                </a:lnTo>
                <a:lnTo>
                  <a:pt x="1486114" y="1003299"/>
                </a:lnTo>
                <a:lnTo>
                  <a:pt x="1487442" y="1028699"/>
                </a:lnTo>
                <a:lnTo>
                  <a:pt x="1488672" y="1041399"/>
                </a:lnTo>
                <a:lnTo>
                  <a:pt x="1489862" y="1066799"/>
                </a:lnTo>
                <a:close/>
              </a:path>
              <a:path w="2691765" h="2133600">
                <a:moveTo>
                  <a:pt x="2486918" y="457435"/>
                </a:moveTo>
                <a:lnTo>
                  <a:pt x="2487025" y="457199"/>
                </a:lnTo>
                <a:lnTo>
                  <a:pt x="2487481" y="457199"/>
                </a:lnTo>
                <a:lnTo>
                  <a:pt x="2486918" y="457435"/>
                </a:lnTo>
                <a:close/>
              </a:path>
              <a:path w="2691765" h="2133600">
                <a:moveTo>
                  <a:pt x="2481269" y="469899"/>
                </a:moveTo>
                <a:lnTo>
                  <a:pt x="2457093" y="469899"/>
                </a:lnTo>
                <a:lnTo>
                  <a:pt x="2486918" y="457435"/>
                </a:lnTo>
                <a:lnTo>
                  <a:pt x="2481269" y="469899"/>
                </a:lnTo>
                <a:close/>
              </a:path>
              <a:path w="2691765" h="2133600">
                <a:moveTo>
                  <a:pt x="1943482" y="952499"/>
                </a:moveTo>
                <a:lnTo>
                  <a:pt x="1932236" y="952499"/>
                </a:lnTo>
                <a:lnTo>
                  <a:pt x="1941634" y="939799"/>
                </a:lnTo>
                <a:lnTo>
                  <a:pt x="1946100" y="939799"/>
                </a:lnTo>
                <a:lnTo>
                  <a:pt x="1950504" y="927099"/>
                </a:lnTo>
                <a:lnTo>
                  <a:pt x="2000238" y="876299"/>
                </a:lnTo>
                <a:lnTo>
                  <a:pt x="2025557" y="850899"/>
                </a:lnTo>
                <a:lnTo>
                  <a:pt x="2051309" y="812799"/>
                </a:lnTo>
                <a:lnTo>
                  <a:pt x="2072577" y="800099"/>
                </a:lnTo>
                <a:lnTo>
                  <a:pt x="2094221" y="774699"/>
                </a:lnTo>
                <a:lnTo>
                  <a:pt x="2116241" y="749299"/>
                </a:lnTo>
                <a:lnTo>
                  <a:pt x="2138637" y="736599"/>
                </a:lnTo>
                <a:lnTo>
                  <a:pt x="2152688" y="723899"/>
                </a:lnTo>
                <a:lnTo>
                  <a:pt x="2194331" y="685799"/>
                </a:lnTo>
                <a:lnTo>
                  <a:pt x="2211102" y="660399"/>
                </a:lnTo>
                <a:lnTo>
                  <a:pt x="2227938" y="647699"/>
                </a:lnTo>
                <a:lnTo>
                  <a:pt x="2272189" y="609599"/>
                </a:lnTo>
                <a:lnTo>
                  <a:pt x="2282716" y="596899"/>
                </a:lnTo>
                <a:lnTo>
                  <a:pt x="2293286" y="596899"/>
                </a:lnTo>
                <a:lnTo>
                  <a:pt x="2303908" y="584199"/>
                </a:lnTo>
                <a:lnTo>
                  <a:pt x="2321686" y="571499"/>
                </a:lnTo>
                <a:lnTo>
                  <a:pt x="2339768" y="546099"/>
                </a:lnTo>
                <a:lnTo>
                  <a:pt x="2358152" y="533399"/>
                </a:lnTo>
                <a:lnTo>
                  <a:pt x="2376839" y="520699"/>
                </a:lnTo>
                <a:lnTo>
                  <a:pt x="2389913" y="520699"/>
                </a:lnTo>
                <a:lnTo>
                  <a:pt x="2396512" y="507999"/>
                </a:lnTo>
                <a:lnTo>
                  <a:pt x="2416173" y="495299"/>
                </a:lnTo>
                <a:lnTo>
                  <a:pt x="2442586" y="482599"/>
                </a:lnTo>
                <a:lnTo>
                  <a:pt x="2455673" y="469899"/>
                </a:lnTo>
                <a:lnTo>
                  <a:pt x="2463395" y="469899"/>
                </a:lnTo>
                <a:lnTo>
                  <a:pt x="2457303" y="482599"/>
                </a:lnTo>
                <a:lnTo>
                  <a:pt x="2451252" y="482599"/>
                </a:lnTo>
                <a:lnTo>
                  <a:pt x="2429073" y="495299"/>
                </a:lnTo>
                <a:lnTo>
                  <a:pt x="2382520" y="533399"/>
                </a:lnTo>
                <a:lnTo>
                  <a:pt x="2363619" y="546099"/>
                </a:lnTo>
                <a:lnTo>
                  <a:pt x="2345145" y="558799"/>
                </a:lnTo>
                <a:lnTo>
                  <a:pt x="2309478" y="584199"/>
                </a:lnTo>
                <a:lnTo>
                  <a:pt x="2251519" y="634999"/>
                </a:lnTo>
                <a:lnTo>
                  <a:pt x="2222963" y="660399"/>
                </a:lnTo>
                <a:lnTo>
                  <a:pt x="2188929" y="698499"/>
                </a:lnTo>
                <a:lnTo>
                  <a:pt x="2182803" y="698499"/>
                </a:lnTo>
                <a:lnTo>
                  <a:pt x="2176732" y="711199"/>
                </a:lnTo>
                <a:lnTo>
                  <a:pt x="2148656" y="736599"/>
                </a:lnTo>
                <a:lnTo>
                  <a:pt x="2121011" y="761999"/>
                </a:lnTo>
                <a:lnTo>
                  <a:pt x="2093797" y="787399"/>
                </a:lnTo>
                <a:lnTo>
                  <a:pt x="2067016" y="812799"/>
                </a:lnTo>
                <a:lnTo>
                  <a:pt x="2059772" y="825499"/>
                </a:lnTo>
                <a:lnTo>
                  <a:pt x="2052588" y="825499"/>
                </a:lnTo>
                <a:lnTo>
                  <a:pt x="2045482" y="838199"/>
                </a:lnTo>
                <a:lnTo>
                  <a:pt x="2038473" y="838199"/>
                </a:lnTo>
                <a:lnTo>
                  <a:pt x="2022988" y="863599"/>
                </a:lnTo>
                <a:lnTo>
                  <a:pt x="2007552" y="876299"/>
                </a:lnTo>
                <a:lnTo>
                  <a:pt x="1976736" y="914399"/>
                </a:lnTo>
                <a:lnTo>
                  <a:pt x="1967018" y="927099"/>
                </a:lnTo>
                <a:lnTo>
                  <a:pt x="1962284" y="927099"/>
                </a:lnTo>
                <a:lnTo>
                  <a:pt x="1943482" y="952499"/>
                </a:lnTo>
                <a:close/>
              </a:path>
              <a:path w="2691765" h="2133600">
                <a:moveTo>
                  <a:pt x="1454942" y="495299"/>
                </a:moveTo>
                <a:lnTo>
                  <a:pt x="1444443" y="495299"/>
                </a:lnTo>
                <a:lnTo>
                  <a:pt x="1444805" y="482599"/>
                </a:lnTo>
                <a:lnTo>
                  <a:pt x="1455192" y="482599"/>
                </a:lnTo>
                <a:lnTo>
                  <a:pt x="1454942" y="495299"/>
                </a:lnTo>
                <a:close/>
              </a:path>
              <a:path w="2691765" h="2133600">
                <a:moveTo>
                  <a:pt x="1121055" y="609599"/>
                </a:moveTo>
                <a:lnTo>
                  <a:pt x="1112468" y="609599"/>
                </a:lnTo>
                <a:lnTo>
                  <a:pt x="1110018" y="596899"/>
                </a:lnTo>
                <a:lnTo>
                  <a:pt x="1107246" y="596899"/>
                </a:lnTo>
                <a:lnTo>
                  <a:pt x="1099731" y="584199"/>
                </a:lnTo>
                <a:lnTo>
                  <a:pt x="1092783" y="558799"/>
                </a:lnTo>
                <a:lnTo>
                  <a:pt x="1086174" y="546099"/>
                </a:lnTo>
                <a:lnTo>
                  <a:pt x="1079677" y="533399"/>
                </a:lnTo>
                <a:lnTo>
                  <a:pt x="1077272" y="520699"/>
                </a:lnTo>
                <a:lnTo>
                  <a:pt x="1073802" y="520699"/>
                </a:lnTo>
                <a:lnTo>
                  <a:pt x="1071681" y="507999"/>
                </a:lnTo>
                <a:lnTo>
                  <a:pt x="1068794" y="495299"/>
                </a:lnTo>
                <a:lnTo>
                  <a:pt x="1077541" y="495299"/>
                </a:lnTo>
                <a:lnTo>
                  <a:pt x="1080067" y="507999"/>
                </a:lnTo>
                <a:lnTo>
                  <a:pt x="1085861" y="520699"/>
                </a:lnTo>
                <a:lnTo>
                  <a:pt x="1092793" y="546099"/>
                </a:lnTo>
                <a:lnTo>
                  <a:pt x="1099788" y="558799"/>
                </a:lnTo>
                <a:lnTo>
                  <a:pt x="1105770" y="571499"/>
                </a:lnTo>
                <a:lnTo>
                  <a:pt x="1106988" y="571499"/>
                </a:lnTo>
                <a:lnTo>
                  <a:pt x="1107942" y="584199"/>
                </a:lnTo>
                <a:lnTo>
                  <a:pt x="1113160" y="584199"/>
                </a:lnTo>
                <a:lnTo>
                  <a:pt x="1117532" y="596899"/>
                </a:lnTo>
                <a:lnTo>
                  <a:pt x="1121055" y="609599"/>
                </a:lnTo>
                <a:close/>
              </a:path>
              <a:path w="2691765" h="2133600">
                <a:moveTo>
                  <a:pt x="2271940" y="698499"/>
                </a:moveTo>
                <a:lnTo>
                  <a:pt x="2260905" y="698499"/>
                </a:lnTo>
                <a:lnTo>
                  <a:pt x="2266769" y="685799"/>
                </a:lnTo>
                <a:lnTo>
                  <a:pt x="2279388" y="685799"/>
                </a:lnTo>
                <a:lnTo>
                  <a:pt x="2285766" y="673099"/>
                </a:lnTo>
                <a:lnTo>
                  <a:pt x="2292082" y="673099"/>
                </a:lnTo>
                <a:lnTo>
                  <a:pt x="2298450" y="660399"/>
                </a:lnTo>
                <a:lnTo>
                  <a:pt x="2329757" y="634999"/>
                </a:lnTo>
                <a:lnTo>
                  <a:pt x="2345199" y="622299"/>
                </a:lnTo>
                <a:lnTo>
                  <a:pt x="2360271" y="609599"/>
                </a:lnTo>
                <a:lnTo>
                  <a:pt x="2364225" y="609599"/>
                </a:lnTo>
                <a:lnTo>
                  <a:pt x="2371047" y="596899"/>
                </a:lnTo>
                <a:lnTo>
                  <a:pt x="2380849" y="596899"/>
                </a:lnTo>
                <a:lnTo>
                  <a:pt x="2408167" y="558799"/>
                </a:lnTo>
                <a:lnTo>
                  <a:pt x="2435429" y="533399"/>
                </a:lnTo>
                <a:lnTo>
                  <a:pt x="2444901" y="533399"/>
                </a:lnTo>
                <a:lnTo>
                  <a:pt x="2449656" y="520699"/>
                </a:lnTo>
                <a:lnTo>
                  <a:pt x="2454532" y="520699"/>
                </a:lnTo>
                <a:lnTo>
                  <a:pt x="2460826" y="507999"/>
                </a:lnTo>
                <a:lnTo>
                  <a:pt x="2466874" y="507999"/>
                </a:lnTo>
                <a:lnTo>
                  <a:pt x="2472675" y="495299"/>
                </a:lnTo>
                <a:lnTo>
                  <a:pt x="2490874" y="495299"/>
                </a:lnTo>
                <a:lnTo>
                  <a:pt x="2466906" y="520699"/>
                </a:lnTo>
                <a:lnTo>
                  <a:pt x="2417830" y="571499"/>
                </a:lnTo>
                <a:lnTo>
                  <a:pt x="2399759" y="584199"/>
                </a:lnTo>
                <a:lnTo>
                  <a:pt x="2381364" y="596899"/>
                </a:lnTo>
                <a:lnTo>
                  <a:pt x="2362865" y="622299"/>
                </a:lnTo>
                <a:lnTo>
                  <a:pt x="2343896" y="634999"/>
                </a:lnTo>
                <a:lnTo>
                  <a:pt x="2342782" y="634999"/>
                </a:lnTo>
                <a:lnTo>
                  <a:pt x="2327297" y="647699"/>
                </a:lnTo>
                <a:lnTo>
                  <a:pt x="2282048" y="685799"/>
                </a:lnTo>
                <a:lnTo>
                  <a:pt x="2271940" y="698499"/>
                </a:lnTo>
                <a:close/>
              </a:path>
              <a:path w="2691765" h="2133600">
                <a:moveTo>
                  <a:pt x="100451" y="520699"/>
                </a:moveTo>
                <a:lnTo>
                  <a:pt x="66860" y="520699"/>
                </a:lnTo>
                <a:lnTo>
                  <a:pt x="68196" y="507999"/>
                </a:lnTo>
                <a:lnTo>
                  <a:pt x="84821" y="507999"/>
                </a:lnTo>
                <a:lnTo>
                  <a:pt x="100451" y="520699"/>
                </a:lnTo>
                <a:close/>
              </a:path>
              <a:path w="2691765" h="2133600">
                <a:moveTo>
                  <a:pt x="521112" y="736599"/>
                </a:moveTo>
                <a:lnTo>
                  <a:pt x="503488" y="736599"/>
                </a:lnTo>
                <a:lnTo>
                  <a:pt x="466657" y="711199"/>
                </a:lnTo>
                <a:lnTo>
                  <a:pt x="451819" y="698499"/>
                </a:lnTo>
                <a:lnTo>
                  <a:pt x="407260" y="673099"/>
                </a:lnTo>
                <a:lnTo>
                  <a:pt x="385399" y="660399"/>
                </a:lnTo>
                <a:lnTo>
                  <a:pt x="318150" y="622299"/>
                </a:lnTo>
                <a:lnTo>
                  <a:pt x="181700" y="571499"/>
                </a:lnTo>
                <a:lnTo>
                  <a:pt x="150400" y="546099"/>
                </a:lnTo>
                <a:lnTo>
                  <a:pt x="134850" y="546099"/>
                </a:lnTo>
                <a:lnTo>
                  <a:pt x="119268" y="533399"/>
                </a:lnTo>
                <a:lnTo>
                  <a:pt x="72568" y="533399"/>
                </a:lnTo>
                <a:lnTo>
                  <a:pt x="69617" y="520699"/>
                </a:lnTo>
                <a:lnTo>
                  <a:pt x="131083" y="520699"/>
                </a:lnTo>
                <a:lnTo>
                  <a:pt x="166263" y="533399"/>
                </a:lnTo>
                <a:lnTo>
                  <a:pt x="206464" y="558799"/>
                </a:lnTo>
                <a:lnTo>
                  <a:pt x="226283" y="558799"/>
                </a:lnTo>
                <a:lnTo>
                  <a:pt x="269348" y="584199"/>
                </a:lnTo>
                <a:lnTo>
                  <a:pt x="290896" y="584199"/>
                </a:lnTo>
                <a:lnTo>
                  <a:pt x="312246" y="596899"/>
                </a:lnTo>
                <a:lnTo>
                  <a:pt x="294396" y="596899"/>
                </a:lnTo>
                <a:lnTo>
                  <a:pt x="293962" y="609599"/>
                </a:lnTo>
                <a:lnTo>
                  <a:pt x="320238" y="609599"/>
                </a:lnTo>
                <a:lnTo>
                  <a:pt x="320906" y="622299"/>
                </a:lnTo>
                <a:lnTo>
                  <a:pt x="333131" y="622299"/>
                </a:lnTo>
                <a:lnTo>
                  <a:pt x="396903" y="660399"/>
                </a:lnTo>
                <a:lnTo>
                  <a:pt x="417646" y="673099"/>
                </a:lnTo>
                <a:lnTo>
                  <a:pt x="429295" y="673099"/>
                </a:lnTo>
                <a:lnTo>
                  <a:pt x="452737" y="685799"/>
                </a:lnTo>
                <a:lnTo>
                  <a:pt x="464401" y="698499"/>
                </a:lnTo>
                <a:lnTo>
                  <a:pt x="521112" y="736599"/>
                </a:lnTo>
                <a:close/>
              </a:path>
              <a:path w="2691765" h="2133600">
                <a:moveTo>
                  <a:pt x="1152358" y="1104899"/>
                </a:moveTo>
                <a:lnTo>
                  <a:pt x="1151968" y="1104899"/>
                </a:lnTo>
                <a:lnTo>
                  <a:pt x="1134511" y="1079499"/>
                </a:lnTo>
                <a:lnTo>
                  <a:pt x="1125993" y="1079499"/>
                </a:lnTo>
                <a:lnTo>
                  <a:pt x="1117660" y="1066799"/>
                </a:lnTo>
                <a:lnTo>
                  <a:pt x="1051058" y="990599"/>
                </a:lnTo>
                <a:lnTo>
                  <a:pt x="1029191" y="965199"/>
                </a:lnTo>
                <a:lnTo>
                  <a:pt x="1012559" y="952499"/>
                </a:lnTo>
                <a:lnTo>
                  <a:pt x="995737" y="927099"/>
                </a:lnTo>
                <a:lnTo>
                  <a:pt x="979024" y="914399"/>
                </a:lnTo>
                <a:lnTo>
                  <a:pt x="962721" y="888999"/>
                </a:lnTo>
                <a:lnTo>
                  <a:pt x="952898" y="876299"/>
                </a:lnTo>
                <a:lnTo>
                  <a:pt x="942482" y="863599"/>
                </a:lnTo>
                <a:lnTo>
                  <a:pt x="931470" y="863599"/>
                </a:lnTo>
                <a:lnTo>
                  <a:pt x="919864" y="850899"/>
                </a:lnTo>
                <a:lnTo>
                  <a:pt x="901153" y="838199"/>
                </a:lnTo>
                <a:lnTo>
                  <a:pt x="882643" y="812799"/>
                </a:lnTo>
                <a:lnTo>
                  <a:pt x="845903" y="787399"/>
                </a:lnTo>
                <a:lnTo>
                  <a:pt x="762857" y="711199"/>
                </a:lnTo>
                <a:lnTo>
                  <a:pt x="735156" y="698499"/>
                </a:lnTo>
                <a:lnTo>
                  <a:pt x="725693" y="685799"/>
                </a:lnTo>
                <a:lnTo>
                  <a:pt x="706609" y="673099"/>
                </a:lnTo>
                <a:lnTo>
                  <a:pt x="697145" y="660399"/>
                </a:lnTo>
                <a:lnTo>
                  <a:pt x="661397" y="634999"/>
                </a:lnTo>
                <a:lnTo>
                  <a:pt x="624849" y="609599"/>
                </a:lnTo>
                <a:lnTo>
                  <a:pt x="587501" y="584199"/>
                </a:lnTo>
                <a:lnTo>
                  <a:pt x="549353" y="546099"/>
                </a:lnTo>
                <a:lnTo>
                  <a:pt x="510404" y="533399"/>
                </a:lnTo>
                <a:lnTo>
                  <a:pt x="505531" y="520699"/>
                </a:lnTo>
                <a:lnTo>
                  <a:pt x="523513" y="520699"/>
                </a:lnTo>
                <a:lnTo>
                  <a:pt x="556630" y="546099"/>
                </a:lnTo>
                <a:lnTo>
                  <a:pt x="580738" y="558799"/>
                </a:lnTo>
                <a:lnTo>
                  <a:pt x="604339" y="584199"/>
                </a:lnTo>
                <a:lnTo>
                  <a:pt x="650418" y="609599"/>
                </a:lnTo>
                <a:lnTo>
                  <a:pt x="686445" y="647699"/>
                </a:lnTo>
                <a:lnTo>
                  <a:pt x="757455" y="698499"/>
                </a:lnTo>
                <a:lnTo>
                  <a:pt x="808749" y="749299"/>
                </a:lnTo>
                <a:lnTo>
                  <a:pt x="825192" y="761999"/>
                </a:lnTo>
                <a:lnTo>
                  <a:pt x="863224" y="787399"/>
                </a:lnTo>
                <a:lnTo>
                  <a:pt x="868543" y="787399"/>
                </a:lnTo>
                <a:lnTo>
                  <a:pt x="873778" y="800099"/>
                </a:lnTo>
                <a:lnTo>
                  <a:pt x="898893" y="800099"/>
                </a:lnTo>
                <a:lnTo>
                  <a:pt x="908846" y="812799"/>
                </a:lnTo>
                <a:lnTo>
                  <a:pt x="928413" y="838199"/>
                </a:lnTo>
                <a:lnTo>
                  <a:pt x="932785" y="838199"/>
                </a:lnTo>
                <a:lnTo>
                  <a:pt x="936851" y="850899"/>
                </a:lnTo>
                <a:lnTo>
                  <a:pt x="955607" y="863599"/>
                </a:lnTo>
                <a:lnTo>
                  <a:pt x="970107" y="888999"/>
                </a:lnTo>
                <a:lnTo>
                  <a:pt x="999200" y="914399"/>
                </a:lnTo>
                <a:lnTo>
                  <a:pt x="1012594" y="939799"/>
                </a:lnTo>
                <a:lnTo>
                  <a:pt x="1052916" y="977899"/>
                </a:lnTo>
                <a:lnTo>
                  <a:pt x="1075640" y="1003299"/>
                </a:lnTo>
                <a:lnTo>
                  <a:pt x="1093701" y="1028699"/>
                </a:lnTo>
                <a:lnTo>
                  <a:pt x="1111719" y="1041399"/>
                </a:lnTo>
                <a:lnTo>
                  <a:pt x="1129323" y="1066799"/>
                </a:lnTo>
                <a:lnTo>
                  <a:pt x="1146148" y="1092199"/>
                </a:lnTo>
                <a:lnTo>
                  <a:pt x="1153165" y="1092199"/>
                </a:lnTo>
                <a:lnTo>
                  <a:pt x="1152358" y="1104899"/>
                </a:lnTo>
                <a:close/>
              </a:path>
              <a:path w="2691765" h="2133600">
                <a:moveTo>
                  <a:pt x="112565" y="546099"/>
                </a:moveTo>
                <a:lnTo>
                  <a:pt x="94922" y="546099"/>
                </a:lnTo>
                <a:lnTo>
                  <a:pt x="86592" y="533399"/>
                </a:lnTo>
                <a:lnTo>
                  <a:pt x="110913" y="533399"/>
                </a:lnTo>
                <a:lnTo>
                  <a:pt x="112565" y="546099"/>
                </a:lnTo>
                <a:close/>
              </a:path>
              <a:path w="2691765" h="2133600">
                <a:moveTo>
                  <a:pt x="203254" y="596899"/>
                </a:moveTo>
                <a:lnTo>
                  <a:pt x="191923" y="596899"/>
                </a:lnTo>
                <a:lnTo>
                  <a:pt x="148514" y="571499"/>
                </a:lnTo>
                <a:lnTo>
                  <a:pt x="111443" y="546099"/>
                </a:lnTo>
                <a:lnTo>
                  <a:pt x="116483" y="546099"/>
                </a:lnTo>
                <a:lnTo>
                  <a:pt x="203254" y="596899"/>
                </a:lnTo>
                <a:close/>
              </a:path>
              <a:path w="2691765" h="2133600">
                <a:moveTo>
                  <a:pt x="1106969" y="825499"/>
                </a:moveTo>
                <a:lnTo>
                  <a:pt x="1090120" y="825499"/>
                </a:lnTo>
                <a:lnTo>
                  <a:pt x="1078179" y="800099"/>
                </a:lnTo>
                <a:lnTo>
                  <a:pt x="1053745" y="774699"/>
                </a:lnTo>
                <a:lnTo>
                  <a:pt x="1041694" y="761999"/>
                </a:lnTo>
                <a:lnTo>
                  <a:pt x="1025472" y="736599"/>
                </a:lnTo>
                <a:lnTo>
                  <a:pt x="1009009" y="711199"/>
                </a:lnTo>
                <a:lnTo>
                  <a:pt x="992181" y="685799"/>
                </a:lnTo>
                <a:lnTo>
                  <a:pt x="974862" y="673099"/>
                </a:lnTo>
                <a:lnTo>
                  <a:pt x="963279" y="660399"/>
                </a:lnTo>
                <a:lnTo>
                  <a:pt x="951874" y="634999"/>
                </a:lnTo>
                <a:lnTo>
                  <a:pt x="940386" y="622299"/>
                </a:lnTo>
                <a:lnTo>
                  <a:pt x="928553" y="609599"/>
                </a:lnTo>
                <a:lnTo>
                  <a:pt x="918332" y="596899"/>
                </a:lnTo>
                <a:lnTo>
                  <a:pt x="907981" y="584199"/>
                </a:lnTo>
                <a:lnTo>
                  <a:pt x="897577" y="584199"/>
                </a:lnTo>
                <a:lnTo>
                  <a:pt x="887200" y="571499"/>
                </a:lnTo>
                <a:lnTo>
                  <a:pt x="877283" y="558799"/>
                </a:lnTo>
                <a:lnTo>
                  <a:pt x="872362" y="546099"/>
                </a:lnTo>
                <a:lnTo>
                  <a:pt x="881352" y="546099"/>
                </a:lnTo>
                <a:lnTo>
                  <a:pt x="888138" y="558799"/>
                </a:lnTo>
                <a:lnTo>
                  <a:pt x="894997" y="558799"/>
                </a:lnTo>
                <a:lnTo>
                  <a:pt x="914693" y="584199"/>
                </a:lnTo>
                <a:lnTo>
                  <a:pt x="933789" y="609599"/>
                </a:lnTo>
                <a:lnTo>
                  <a:pt x="952286" y="622299"/>
                </a:lnTo>
                <a:lnTo>
                  <a:pt x="970184" y="647699"/>
                </a:lnTo>
                <a:lnTo>
                  <a:pt x="983408" y="673099"/>
                </a:lnTo>
                <a:lnTo>
                  <a:pt x="1009774" y="698499"/>
                </a:lnTo>
                <a:lnTo>
                  <a:pt x="1023093" y="723899"/>
                </a:lnTo>
                <a:lnTo>
                  <a:pt x="1029497" y="723899"/>
                </a:lnTo>
                <a:lnTo>
                  <a:pt x="1033674" y="736599"/>
                </a:lnTo>
                <a:lnTo>
                  <a:pt x="1043549" y="736599"/>
                </a:lnTo>
                <a:lnTo>
                  <a:pt x="1044200" y="749299"/>
                </a:lnTo>
                <a:lnTo>
                  <a:pt x="1060610" y="749299"/>
                </a:lnTo>
                <a:lnTo>
                  <a:pt x="1068428" y="761999"/>
                </a:lnTo>
                <a:lnTo>
                  <a:pt x="1075870" y="774699"/>
                </a:lnTo>
                <a:lnTo>
                  <a:pt x="1082602" y="787399"/>
                </a:lnTo>
                <a:lnTo>
                  <a:pt x="1086751" y="787399"/>
                </a:lnTo>
                <a:lnTo>
                  <a:pt x="1100295" y="812799"/>
                </a:lnTo>
                <a:lnTo>
                  <a:pt x="1106969" y="825499"/>
                </a:lnTo>
                <a:close/>
              </a:path>
              <a:path w="2691765" h="2133600">
                <a:moveTo>
                  <a:pt x="1163813" y="571499"/>
                </a:moveTo>
                <a:lnTo>
                  <a:pt x="1154417" y="571499"/>
                </a:lnTo>
                <a:lnTo>
                  <a:pt x="1151661" y="558799"/>
                </a:lnTo>
                <a:lnTo>
                  <a:pt x="1147707" y="546099"/>
                </a:lnTo>
                <a:lnTo>
                  <a:pt x="1156228" y="546099"/>
                </a:lnTo>
                <a:lnTo>
                  <a:pt x="1160108" y="558799"/>
                </a:lnTo>
                <a:lnTo>
                  <a:pt x="1163813" y="571499"/>
                </a:lnTo>
                <a:close/>
              </a:path>
              <a:path w="2691765" h="2133600">
                <a:moveTo>
                  <a:pt x="1295020" y="558799"/>
                </a:moveTo>
                <a:lnTo>
                  <a:pt x="1280559" y="558799"/>
                </a:lnTo>
                <a:lnTo>
                  <a:pt x="1278703" y="546099"/>
                </a:lnTo>
                <a:lnTo>
                  <a:pt x="1293974" y="546099"/>
                </a:lnTo>
                <a:lnTo>
                  <a:pt x="1295020" y="558799"/>
                </a:lnTo>
                <a:close/>
              </a:path>
              <a:path w="2691765" h="2133600">
                <a:moveTo>
                  <a:pt x="1816254" y="977899"/>
                </a:moveTo>
                <a:lnTo>
                  <a:pt x="1806926" y="977899"/>
                </a:lnTo>
                <a:lnTo>
                  <a:pt x="1815437" y="965199"/>
                </a:lnTo>
                <a:lnTo>
                  <a:pt x="1823971" y="939799"/>
                </a:lnTo>
                <a:lnTo>
                  <a:pt x="1832595" y="927099"/>
                </a:lnTo>
                <a:lnTo>
                  <a:pt x="1841372" y="914399"/>
                </a:lnTo>
                <a:lnTo>
                  <a:pt x="1845584" y="914399"/>
                </a:lnTo>
                <a:lnTo>
                  <a:pt x="1849122" y="901699"/>
                </a:lnTo>
                <a:lnTo>
                  <a:pt x="1851988" y="901699"/>
                </a:lnTo>
                <a:lnTo>
                  <a:pt x="1854182" y="888999"/>
                </a:lnTo>
                <a:lnTo>
                  <a:pt x="1857603" y="876299"/>
                </a:lnTo>
                <a:lnTo>
                  <a:pt x="1861719" y="863599"/>
                </a:lnTo>
                <a:lnTo>
                  <a:pt x="1866565" y="850790"/>
                </a:lnTo>
                <a:lnTo>
                  <a:pt x="1875009" y="825499"/>
                </a:lnTo>
                <a:lnTo>
                  <a:pt x="1877831" y="812799"/>
                </a:lnTo>
                <a:lnTo>
                  <a:pt x="1880537" y="812799"/>
                </a:lnTo>
                <a:lnTo>
                  <a:pt x="1888208" y="787399"/>
                </a:lnTo>
                <a:lnTo>
                  <a:pt x="1893841" y="774699"/>
                </a:lnTo>
                <a:lnTo>
                  <a:pt x="1900071" y="761999"/>
                </a:lnTo>
                <a:lnTo>
                  <a:pt x="1906896" y="749299"/>
                </a:lnTo>
                <a:lnTo>
                  <a:pt x="1912999" y="736599"/>
                </a:lnTo>
                <a:lnTo>
                  <a:pt x="1918609" y="723899"/>
                </a:lnTo>
                <a:lnTo>
                  <a:pt x="1924161" y="711199"/>
                </a:lnTo>
                <a:lnTo>
                  <a:pt x="1930092" y="698499"/>
                </a:lnTo>
                <a:lnTo>
                  <a:pt x="1940946" y="673099"/>
                </a:lnTo>
                <a:lnTo>
                  <a:pt x="1952307" y="660399"/>
                </a:lnTo>
                <a:lnTo>
                  <a:pt x="1963699" y="634999"/>
                </a:lnTo>
                <a:lnTo>
                  <a:pt x="1974647" y="622299"/>
                </a:lnTo>
                <a:lnTo>
                  <a:pt x="1983985" y="596899"/>
                </a:lnTo>
                <a:lnTo>
                  <a:pt x="1993729" y="584199"/>
                </a:lnTo>
                <a:lnTo>
                  <a:pt x="2003881" y="571499"/>
                </a:lnTo>
                <a:lnTo>
                  <a:pt x="2014440" y="546099"/>
                </a:lnTo>
                <a:lnTo>
                  <a:pt x="2027190" y="546099"/>
                </a:lnTo>
                <a:lnTo>
                  <a:pt x="2024313" y="558799"/>
                </a:lnTo>
                <a:lnTo>
                  <a:pt x="2021068" y="558799"/>
                </a:lnTo>
                <a:lnTo>
                  <a:pt x="2007332" y="584199"/>
                </a:lnTo>
                <a:lnTo>
                  <a:pt x="1994679" y="596899"/>
                </a:lnTo>
                <a:lnTo>
                  <a:pt x="1970525" y="647699"/>
                </a:lnTo>
                <a:lnTo>
                  <a:pt x="1968159" y="647699"/>
                </a:lnTo>
                <a:lnTo>
                  <a:pt x="1965903" y="660399"/>
                </a:lnTo>
                <a:lnTo>
                  <a:pt x="1963118" y="660399"/>
                </a:lnTo>
                <a:lnTo>
                  <a:pt x="1952945" y="673099"/>
                </a:lnTo>
                <a:lnTo>
                  <a:pt x="1943657" y="698499"/>
                </a:lnTo>
                <a:lnTo>
                  <a:pt x="1934959" y="711199"/>
                </a:lnTo>
                <a:lnTo>
                  <a:pt x="1926555" y="723899"/>
                </a:lnTo>
                <a:lnTo>
                  <a:pt x="1919298" y="749299"/>
                </a:lnTo>
                <a:lnTo>
                  <a:pt x="1915532" y="749299"/>
                </a:lnTo>
                <a:lnTo>
                  <a:pt x="1911518" y="761999"/>
                </a:lnTo>
                <a:lnTo>
                  <a:pt x="1907937" y="761999"/>
                </a:lnTo>
                <a:lnTo>
                  <a:pt x="1904622" y="774699"/>
                </a:lnTo>
                <a:lnTo>
                  <a:pt x="1901574" y="774699"/>
                </a:lnTo>
                <a:lnTo>
                  <a:pt x="1898792" y="787399"/>
                </a:lnTo>
                <a:lnTo>
                  <a:pt x="1893159" y="800099"/>
                </a:lnTo>
                <a:lnTo>
                  <a:pt x="1881801" y="838199"/>
                </a:lnTo>
                <a:lnTo>
                  <a:pt x="1876152" y="850899"/>
                </a:lnTo>
                <a:lnTo>
                  <a:pt x="1874287" y="850899"/>
                </a:lnTo>
                <a:lnTo>
                  <a:pt x="1872699" y="863599"/>
                </a:lnTo>
                <a:lnTo>
                  <a:pt x="1882196" y="863599"/>
                </a:lnTo>
                <a:lnTo>
                  <a:pt x="1866016" y="888999"/>
                </a:lnTo>
                <a:lnTo>
                  <a:pt x="1850144" y="914399"/>
                </a:lnTo>
                <a:lnTo>
                  <a:pt x="1841979" y="927099"/>
                </a:lnTo>
                <a:lnTo>
                  <a:pt x="1816254" y="977899"/>
                </a:lnTo>
                <a:close/>
              </a:path>
              <a:path w="2691765" h="2133600">
                <a:moveTo>
                  <a:pt x="1346255" y="787399"/>
                </a:moveTo>
                <a:lnTo>
                  <a:pt x="1341214" y="787399"/>
                </a:lnTo>
                <a:lnTo>
                  <a:pt x="1335734" y="774699"/>
                </a:lnTo>
                <a:lnTo>
                  <a:pt x="1330535" y="749299"/>
                </a:lnTo>
                <a:lnTo>
                  <a:pt x="1325692" y="736599"/>
                </a:lnTo>
                <a:lnTo>
                  <a:pt x="1321276" y="723899"/>
                </a:lnTo>
                <a:lnTo>
                  <a:pt x="1316409" y="698499"/>
                </a:lnTo>
                <a:lnTo>
                  <a:pt x="1314732" y="685799"/>
                </a:lnTo>
                <a:lnTo>
                  <a:pt x="1309888" y="673099"/>
                </a:lnTo>
                <a:lnTo>
                  <a:pt x="1305201" y="647699"/>
                </a:lnTo>
                <a:lnTo>
                  <a:pt x="1300838" y="622299"/>
                </a:lnTo>
                <a:lnTo>
                  <a:pt x="1294685" y="596899"/>
                </a:lnTo>
                <a:lnTo>
                  <a:pt x="1291811" y="584199"/>
                </a:lnTo>
                <a:lnTo>
                  <a:pt x="1288034" y="571499"/>
                </a:lnTo>
                <a:lnTo>
                  <a:pt x="1283042" y="558799"/>
                </a:lnTo>
                <a:lnTo>
                  <a:pt x="1296259" y="558799"/>
                </a:lnTo>
                <a:lnTo>
                  <a:pt x="1297996" y="571499"/>
                </a:lnTo>
                <a:lnTo>
                  <a:pt x="1300953" y="584199"/>
                </a:lnTo>
                <a:lnTo>
                  <a:pt x="1303461" y="596899"/>
                </a:lnTo>
                <a:lnTo>
                  <a:pt x="1305812" y="609599"/>
                </a:lnTo>
                <a:lnTo>
                  <a:pt x="1308299" y="622299"/>
                </a:lnTo>
                <a:lnTo>
                  <a:pt x="1317854" y="660399"/>
                </a:lnTo>
                <a:lnTo>
                  <a:pt x="1322683" y="685799"/>
                </a:lnTo>
                <a:lnTo>
                  <a:pt x="1327597" y="711199"/>
                </a:lnTo>
                <a:lnTo>
                  <a:pt x="1329411" y="711199"/>
                </a:lnTo>
                <a:lnTo>
                  <a:pt x="1331290" y="723899"/>
                </a:lnTo>
                <a:lnTo>
                  <a:pt x="1333279" y="723899"/>
                </a:lnTo>
                <a:lnTo>
                  <a:pt x="1335422" y="736599"/>
                </a:lnTo>
                <a:lnTo>
                  <a:pt x="1338404" y="749299"/>
                </a:lnTo>
                <a:lnTo>
                  <a:pt x="1340957" y="761999"/>
                </a:lnTo>
                <a:lnTo>
                  <a:pt x="1343270" y="774699"/>
                </a:lnTo>
                <a:lnTo>
                  <a:pt x="1346255" y="787399"/>
                </a:lnTo>
                <a:close/>
              </a:path>
              <a:path w="2691765" h="2133600">
                <a:moveTo>
                  <a:pt x="1169456" y="584199"/>
                </a:moveTo>
                <a:lnTo>
                  <a:pt x="1158761" y="584199"/>
                </a:lnTo>
                <a:lnTo>
                  <a:pt x="1156784" y="571499"/>
                </a:lnTo>
                <a:lnTo>
                  <a:pt x="1167033" y="571499"/>
                </a:lnTo>
                <a:lnTo>
                  <a:pt x="1169456" y="584199"/>
                </a:lnTo>
                <a:close/>
              </a:path>
              <a:path w="2691765" h="2133600">
                <a:moveTo>
                  <a:pt x="1065959" y="698499"/>
                </a:moveTo>
                <a:lnTo>
                  <a:pt x="1055626" y="698499"/>
                </a:lnTo>
                <a:lnTo>
                  <a:pt x="1054643" y="685799"/>
                </a:lnTo>
                <a:lnTo>
                  <a:pt x="1048548" y="685799"/>
                </a:lnTo>
                <a:lnTo>
                  <a:pt x="1043181" y="673099"/>
                </a:lnTo>
                <a:lnTo>
                  <a:pt x="1038059" y="660399"/>
                </a:lnTo>
                <a:lnTo>
                  <a:pt x="1032700" y="660399"/>
                </a:lnTo>
                <a:lnTo>
                  <a:pt x="1010465" y="622299"/>
                </a:lnTo>
                <a:lnTo>
                  <a:pt x="1001707" y="596899"/>
                </a:lnTo>
                <a:lnTo>
                  <a:pt x="994689" y="596899"/>
                </a:lnTo>
                <a:lnTo>
                  <a:pt x="991320" y="584199"/>
                </a:lnTo>
                <a:lnTo>
                  <a:pt x="1002111" y="584199"/>
                </a:lnTo>
                <a:lnTo>
                  <a:pt x="1009326" y="596899"/>
                </a:lnTo>
                <a:lnTo>
                  <a:pt x="1013309" y="609599"/>
                </a:lnTo>
                <a:lnTo>
                  <a:pt x="1016942" y="609599"/>
                </a:lnTo>
                <a:lnTo>
                  <a:pt x="1020224" y="622299"/>
                </a:lnTo>
                <a:lnTo>
                  <a:pt x="1028261" y="634999"/>
                </a:lnTo>
                <a:lnTo>
                  <a:pt x="1045620" y="660399"/>
                </a:lnTo>
                <a:lnTo>
                  <a:pt x="1053641" y="673099"/>
                </a:lnTo>
                <a:lnTo>
                  <a:pt x="1054977" y="673099"/>
                </a:lnTo>
                <a:lnTo>
                  <a:pt x="1060880" y="685799"/>
                </a:lnTo>
                <a:lnTo>
                  <a:pt x="1065959" y="698499"/>
                </a:lnTo>
                <a:close/>
              </a:path>
              <a:path w="2691765" h="2133600">
                <a:moveTo>
                  <a:pt x="1211894" y="711199"/>
                </a:moveTo>
                <a:lnTo>
                  <a:pt x="1206587" y="698499"/>
                </a:lnTo>
                <a:lnTo>
                  <a:pt x="1202289" y="698499"/>
                </a:lnTo>
                <a:lnTo>
                  <a:pt x="1189026" y="660399"/>
                </a:lnTo>
                <a:lnTo>
                  <a:pt x="1180124" y="634999"/>
                </a:lnTo>
                <a:lnTo>
                  <a:pt x="1171499" y="609599"/>
                </a:lnTo>
                <a:lnTo>
                  <a:pt x="1162355" y="596899"/>
                </a:lnTo>
                <a:lnTo>
                  <a:pt x="1161401" y="584199"/>
                </a:lnTo>
                <a:lnTo>
                  <a:pt x="1170955" y="584199"/>
                </a:lnTo>
                <a:lnTo>
                  <a:pt x="1172904" y="596899"/>
                </a:lnTo>
                <a:lnTo>
                  <a:pt x="1175304" y="596899"/>
                </a:lnTo>
                <a:lnTo>
                  <a:pt x="1178352" y="609599"/>
                </a:lnTo>
                <a:lnTo>
                  <a:pt x="1181016" y="609599"/>
                </a:lnTo>
                <a:lnTo>
                  <a:pt x="1183296" y="622299"/>
                </a:lnTo>
                <a:lnTo>
                  <a:pt x="1186528" y="634999"/>
                </a:lnTo>
                <a:lnTo>
                  <a:pt x="1190210" y="647699"/>
                </a:lnTo>
                <a:lnTo>
                  <a:pt x="1194339" y="647699"/>
                </a:lnTo>
                <a:lnTo>
                  <a:pt x="1198918" y="660399"/>
                </a:lnTo>
                <a:lnTo>
                  <a:pt x="1203266" y="673099"/>
                </a:lnTo>
                <a:lnTo>
                  <a:pt x="1206879" y="685799"/>
                </a:lnTo>
                <a:lnTo>
                  <a:pt x="1209755" y="698499"/>
                </a:lnTo>
                <a:lnTo>
                  <a:pt x="1211894" y="711199"/>
                </a:lnTo>
                <a:close/>
              </a:path>
              <a:path w="2691765" h="2133600">
                <a:moveTo>
                  <a:pt x="920198" y="1054099"/>
                </a:moveTo>
                <a:lnTo>
                  <a:pt x="895416" y="1054099"/>
                </a:lnTo>
                <a:lnTo>
                  <a:pt x="895588" y="1041399"/>
                </a:lnTo>
                <a:lnTo>
                  <a:pt x="890514" y="1041399"/>
                </a:lnTo>
                <a:lnTo>
                  <a:pt x="802546" y="977899"/>
                </a:lnTo>
                <a:lnTo>
                  <a:pt x="793189" y="977899"/>
                </a:lnTo>
                <a:lnTo>
                  <a:pt x="788622" y="965199"/>
                </a:lnTo>
                <a:lnTo>
                  <a:pt x="742957" y="939799"/>
                </a:lnTo>
                <a:lnTo>
                  <a:pt x="719682" y="914399"/>
                </a:lnTo>
                <a:lnTo>
                  <a:pt x="696143" y="901699"/>
                </a:lnTo>
                <a:lnTo>
                  <a:pt x="684359" y="901699"/>
                </a:lnTo>
                <a:lnTo>
                  <a:pt x="672633" y="888999"/>
                </a:lnTo>
                <a:lnTo>
                  <a:pt x="649249" y="876299"/>
                </a:lnTo>
                <a:lnTo>
                  <a:pt x="585285" y="825499"/>
                </a:lnTo>
                <a:lnTo>
                  <a:pt x="553010" y="812799"/>
                </a:lnTo>
                <a:lnTo>
                  <a:pt x="520819" y="787399"/>
                </a:lnTo>
                <a:lnTo>
                  <a:pt x="462365" y="749299"/>
                </a:lnTo>
                <a:lnTo>
                  <a:pt x="423040" y="736599"/>
                </a:lnTo>
                <a:lnTo>
                  <a:pt x="363930" y="698499"/>
                </a:lnTo>
                <a:lnTo>
                  <a:pt x="327527" y="673099"/>
                </a:lnTo>
                <a:lnTo>
                  <a:pt x="309341" y="673099"/>
                </a:lnTo>
                <a:lnTo>
                  <a:pt x="291250" y="660399"/>
                </a:lnTo>
                <a:lnTo>
                  <a:pt x="230685" y="622299"/>
                </a:lnTo>
                <a:lnTo>
                  <a:pt x="204666" y="609599"/>
                </a:lnTo>
                <a:lnTo>
                  <a:pt x="198307" y="596899"/>
                </a:lnTo>
                <a:lnTo>
                  <a:pt x="215785" y="596899"/>
                </a:lnTo>
                <a:lnTo>
                  <a:pt x="235278" y="609599"/>
                </a:lnTo>
                <a:lnTo>
                  <a:pt x="242100" y="622299"/>
                </a:lnTo>
                <a:lnTo>
                  <a:pt x="262532" y="634999"/>
                </a:lnTo>
                <a:lnTo>
                  <a:pt x="302667" y="647699"/>
                </a:lnTo>
                <a:lnTo>
                  <a:pt x="331502" y="673099"/>
                </a:lnTo>
                <a:lnTo>
                  <a:pt x="360310" y="685799"/>
                </a:lnTo>
                <a:lnTo>
                  <a:pt x="525859" y="787399"/>
                </a:lnTo>
                <a:lnTo>
                  <a:pt x="600603" y="825499"/>
                </a:lnTo>
                <a:lnTo>
                  <a:pt x="625468" y="850899"/>
                </a:lnTo>
                <a:lnTo>
                  <a:pt x="637804" y="850899"/>
                </a:lnTo>
                <a:lnTo>
                  <a:pt x="667241" y="876299"/>
                </a:lnTo>
                <a:lnTo>
                  <a:pt x="681995" y="876299"/>
                </a:lnTo>
                <a:lnTo>
                  <a:pt x="696867" y="888999"/>
                </a:lnTo>
                <a:lnTo>
                  <a:pt x="719379" y="901699"/>
                </a:lnTo>
                <a:lnTo>
                  <a:pt x="741648" y="927099"/>
                </a:lnTo>
                <a:lnTo>
                  <a:pt x="785531" y="952499"/>
                </a:lnTo>
                <a:lnTo>
                  <a:pt x="828822" y="990599"/>
                </a:lnTo>
                <a:lnTo>
                  <a:pt x="843480" y="990599"/>
                </a:lnTo>
                <a:lnTo>
                  <a:pt x="863104" y="1003299"/>
                </a:lnTo>
                <a:lnTo>
                  <a:pt x="882362" y="1028699"/>
                </a:lnTo>
                <a:lnTo>
                  <a:pt x="920198" y="1054099"/>
                </a:lnTo>
                <a:close/>
              </a:path>
              <a:path w="2691765" h="2133600">
                <a:moveTo>
                  <a:pt x="355830" y="622299"/>
                </a:moveTo>
                <a:lnTo>
                  <a:pt x="331989" y="622299"/>
                </a:lnTo>
                <a:lnTo>
                  <a:pt x="324304" y="609599"/>
                </a:lnTo>
                <a:lnTo>
                  <a:pt x="303635" y="609599"/>
                </a:lnTo>
                <a:lnTo>
                  <a:pt x="295844" y="596899"/>
                </a:lnTo>
                <a:lnTo>
                  <a:pt x="312246" y="596899"/>
                </a:lnTo>
                <a:lnTo>
                  <a:pt x="355830" y="622299"/>
                </a:lnTo>
                <a:close/>
              </a:path>
              <a:path w="2691765" h="2133600">
                <a:moveTo>
                  <a:pt x="1124455" y="622299"/>
                </a:moveTo>
                <a:lnTo>
                  <a:pt x="1116964" y="622299"/>
                </a:lnTo>
                <a:lnTo>
                  <a:pt x="1114597" y="609599"/>
                </a:lnTo>
                <a:lnTo>
                  <a:pt x="1123731" y="609599"/>
                </a:lnTo>
                <a:lnTo>
                  <a:pt x="1124455" y="622299"/>
                </a:lnTo>
                <a:close/>
              </a:path>
              <a:path w="2691765" h="2133600">
                <a:moveTo>
                  <a:pt x="2453613" y="622299"/>
                </a:moveTo>
                <a:lnTo>
                  <a:pt x="2440330" y="622299"/>
                </a:lnTo>
                <a:lnTo>
                  <a:pt x="2444057" y="609599"/>
                </a:lnTo>
                <a:lnTo>
                  <a:pt x="2453853" y="609599"/>
                </a:lnTo>
                <a:lnTo>
                  <a:pt x="2453613" y="622299"/>
                </a:lnTo>
                <a:close/>
              </a:path>
              <a:path w="2691765" h="2133600">
                <a:moveTo>
                  <a:pt x="108109" y="634999"/>
                </a:moveTo>
                <a:lnTo>
                  <a:pt x="85895" y="634999"/>
                </a:lnTo>
                <a:lnTo>
                  <a:pt x="86987" y="622299"/>
                </a:lnTo>
                <a:lnTo>
                  <a:pt x="103468" y="622299"/>
                </a:lnTo>
                <a:lnTo>
                  <a:pt x="108109" y="634999"/>
                </a:lnTo>
                <a:close/>
              </a:path>
              <a:path w="2691765" h="2133600">
                <a:moveTo>
                  <a:pt x="1071156" y="1104899"/>
                </a:moveTo>
                <a:lnTo>
                  <a:pt x="1066812" y="1104899"/>
                </a:lnTo>
                <a:lnTo>
                  <a:pt x="1063665" y="1092199"/>
                </a:lnTo>
                <a:lnTo>
                  <a:pt x="1044115" y="1079499"/>
                </a:lnTo>
                <a:lnTo>
                  <a:pt x="1011649" y="1041399"/>
                </a:lnTo>
                <a:lnTo>
                  <a:pt x="995385" y="1028699"/>
                </a:lnTo>
                <a:lnTo>
                  <a:pt x="985652" y="1015999"/>
                </a:lnTo>
                <a:lnTo>
                  <a:pt x="975857" y="1015999"/>
                </a:lnTo>
                <a:lnTo>
                  <a:pt x="956204" y="990599"/>
                </a:lnTo>
                <a:lnTo>
                  <a:pt x="946745" y="977899"/>
                </a:lnTo>
                <a:lnTo>
                  <a:pt x="936938" y="977899"/>
                </a:lnTo>
                <a:lnTo>
                  <a:pt x="926572" y="965199"/>
                </a:lnTo>
                <a:lnTo>
                  <a:pt x="912605" y="965199"/>
                </a:lnTo>
                <a:lnTo>
                  <a:pt x="909904" y="952499"/>
                </a:lnTo>
                <a:lnTo>
                  <a:pt x="907333" y="952499"/>
                </a:lnTo>
                <a:lnTo>
                  <a:pt x="836345" y="901699"/>
                </a:lnTo>
                <a:lnTo>
                  <a:pt x="809396" y="888999"/>
                </a:lnTo>
                <a:lnTo>
                  <a:pt x="790279" y="876299"/>
                </a:lnTo>
                <a:lnTo>
                  <a:pt x="731787" y="838199"/>
                </a:lnTo>
                <a:lnTo>
                  <a:pt x="658995" y="787399"/>
                </a:lnTo>
                <a:lnTo>
                  <a:pt x="593673" y="749299"/>
                </a:lnTo>
                <a:lnTo>
                  <a:pt x="541475" y="723899"/>
                </a:lnTo>
                <a:lnTo>
                  <a:pt x="510933" y="698499"/>
                </a:lnTo>
                <a:lnTo>
                  <a:pt x="448863" y="673099"/>
                </a:lnTo>
                <a:lnTo>
                  <a:pt x="372590" y="634999"/>
                </a:lnTo>
                <a:lnTo>
                  <a:pt x="339759" y="622299"/>
                </a:lnTo>
                <a:lnTo>
                  <a:pt x="377607" y="622299"/>
                </a:lnTo>
                <a:lnTo>
                  <a:pt x="399268" y="634999"/>
                </a:lnTo>
                <a:lnTo>
                  <a:pt x="439002" y="660399"/>
                </a:lnTo>
                <a:lnTo>
                  <a:pt x="478488" y="673099"/>
                </a:lnTo>
                <a:lnTo>
                  <a:pt x="556101" y="723899"/>
                </a:lnTo>
                <a:lnTo>
                  <a:pt x="658438" y="774699"/>
                </a:lnTo>
                <a:lnTo>
                  <a:pt x="703345" y="800099"/>
                </a:lnTo>
                <a:lnTo>
                  <a:pt x="725648" y="825499"/>
                </a:lnTo>
                <a:lnTo>
                  <a:pt x="748021" y="838199"/>
                </a:lnTo>
                <a:lnTo>
                  <a:pt x="775871" y="850899"/>
                </a:lnTo>
                <a:lnTo>
                  <a:pt x="803214" y="876299"/>
                </a:lnTo>
                <a:lnTo>
                  <a:pt x="830327" y="888999"/>
                </a:lnTo>
                <a:lnTo>
                  <a:pt x="857487" y="914399"/>
                </a:lnTo>
                <a:lnTo>
                  <a:pt x="879836" y="914399"/>
                </a:lnTo>
                <a:lnTo>
                  <a:pt x="904426" y="927099"/>
                </a:lnTo>
                <a:lnTo>
                  <a:pt x="905669" y="927099"/>
                </a:lnTo>
                <a:lnTo>
                  <a:pt x="906971" y="939799"/>
                </a:lnTo>
                <a:lnTo>
                  <a:pt x="924851" y="952499"/>
                </a:lnTo>
                <a:lnTo>
                  <a:pt x="959285" y="977899"/>
                </a:lnTo>
                <a:lnTo>
                  <a:pt x="976867" y="1003299"/>
                </a:lnTo>
                <a:lnTo>
                  <a:pt x="987174" y="1003299"/>
                </a:lnTo>
                <a:lnTo>
                  <a:pt x="1007047" y="1028699"/>
                </a:lnTo>
                <a:lnTo>
                  <a:pt x="1017245" y="1041399"/>
                </a:lnTo>
                <a:lnTo>
                  <a:pt x="1031272" y="1054099"/>
                </a:lnTo>
                <a:lnTo>
                  <a:pt x="1071295" y="1092199"/>
                </a:lnTo>
                <a:lnTo>
                  <a:pt x="1071156" y="1104899"/>
                </a:lnTo>
                <a:close/>
              </a:path>
              <a:path w="2691765" h="2133600">
                <a:moveTo>
                  <a:pt x="1201201" y="787399"/>
                </a:moveTo>
                <a:lnTo>
                  <a:pt x="1193216" y="787399"/>
                </a:lnTo>
                <a:lnTo>
                  <a:pt x="1190786" y="774699"/>
                </a:lnTo>
                <a:lnTo>
                  <a:pt x="1149016" y="685799"/>
                </a:lnTo>
                <a:lnTo>
                  <a:pt x="1142080" y="673099"/>
                </a:lnTo>
                <a:lnTo>
                  <a:pt x="1135197" y="660399"/>
                </a:lnTo>
                <a:lnTo>
                  <a:pt x="1128366" y="647699"/>
                </a:lnTo>
                <a:lnTo>
                  <a:pt x="1118913" y="622299"/>
                </a:lnTo>
                <a:lnTo>
                  <a:pt x="1126516" y="622299"/>
                </a:lnTo>
                <a:lnTo>
                  <a:pt x="1135998" y="647699"/>
                </a:lnTo>
                <a:lnTo>
                  <a:pt x="1140778" y="647699"/>
                </a:lnTo>
                <a:lnTo>
                  <a:pt x="1145646" y="660399"/>
                </a:lnTo>
                <a:lnTo>
                  <a:pt x="1199892" y="774699"/>
                </a:lnTo>
                <a:lnTo>
                  <a:pt x="1201201" y="787399"/>
                </a:lnTo>
                <a:close/>
              </a:path>
              <a:path w="2691765" h="2133600">
                <a:moveTo>
                  <a:pt x="2429292" y="647699"/>
                </a:moveTo>
                <a:lnTo>
                  <a:pt x="2401350" y="647699"/>
                </a:lnTo>
                <a:lnTo>
                  <a:pt x="2414043" y="634999"/>
                </a:lnTo>
                <a:lnTo>
                  <a:pt x="2426881" y="622299"/>
                </a:lnTo>
                <a:lnTo>
                  <a:pt x="2450306" y="622299"/>
                </a:lnTo>
                <a:lnTo>
                  <a:pt x="2446037" y="634999"/>
                </a:lnTo>
                <a:lnTo>
                  <a:pt x="2440803" y="634999"/>
                </a:lnTo>
                <a:lnTo>
                  <a:pt x="2429292" y="647699"/>
                </a:lnTo>
                <a:close/>
              </a:path>
              <a:path w="2691765" h="2133600">
                <a:moveTo>
                  <a:pt x="105600" y="647699"/>
                </a:moveTo>
                <a:lnTo>
                  <a:pt x="89471" y="647699"/>
                </a:lnTo>
                <a:lnTo>
                  <a:pt x="87968" y="634999"/>
                </a:lnTo>
                <a:lnTo>
                  <a:pt x="106820" y="634999"/>
                </a:lnTo>
                <a:lnTo>
                  <a:pt x="105600" y="647699"/>
                </a:lnTo>
                <a:close/>
              </a:path>
              <a:path w="2691765" h="2133600">
                <a:moveTo>
                  <a:pt x="139700" y="647699"/>
                </a:moveTo>
                <a:lnTo>
                  <a:pt x="112564" y="647699"/>
                </a:lnTo>
                <a:lnTo>
                  <a:pt x="108853" y="634999"/>
                </a:lnTo>
                <a:lnTo>
                  <a:pt x="126067" y="634999"/>
                </a:lnTo>
                <a:lnTo>
                  <a:pt x="139700" y="647699"/>
                </a:lnTo>
                <a:close/>
              </a:path>
              <a:path w="2691765" h="2133600">
                <a:moveTo>
                  <a:pt x="995218" y="647699"/>
                </a:moveTo>
                <a:lnTo>
                  <a:pt x="985555" y="647699"/>
                </a:lnTo>
                <a:lnTo>
                  <a:pt x="982333" y="634999"/>
                </a:lnTo>
                <a:lnTo>
                  <a:pt x="991194" y="634999"/>
                </a:lnTo>
                <a:lnTo>
                  <a:pt x="995218" y="647699"/>
                </a:lnTo>
                <a:close/>
              </a:path>
              <a:path w="2691765" h="2133600">
                <a:moveTo>
                  <a:pt x="175741" y="698499"/>
                </a:moveTo>
                <a:lnTo>
                  <a:pt x="155942" y="698499"/>
                </a:lnTo>
                <a:lnTo>
                  <a:pt x="139013" y="685799"/>
                </a:lnTo>
                <a:lnTo>
                  <a:pt x="100025" y="647699"/>
                </a:lnTo>
                <a:lnTo>
                  <a:pt x="105795" y="647699"/>
                </a:lnTo>
                <a:lnTo>
                  <a:pt x="130392" y="660399"/>
                </a:lnTo>
                <a:lnTo>
                  <a:pt x="153463" y="685799"/>
                </a:lnTo>
                <a:lnTo>
                  <a:pt x="164425" y="685799"/>
                </a:lnTo>
                <a:lnTo>
                  <a:pt x="175741" y="698499"/>
                </a:lnTo>
                <a:close/>
              </a:path>
              <a:path w="2691765" h="2133600">
                <a:moveTo>
                  <a:pt x="868138" y="1079499"/>
                </a:moveTo>
                <a:lnTo>
                  <a:pt x="845872" y="1079499"/>
                </a:lnTo>
                <a:lnTo>
                  <a:pt x="827413" y="1066799"/>
                </a:lnTo>
                <a:lnTo>
                  <a:pt x="761664" y="1028699"/>
                </a:lnTo>
                <a:lnTo>
                  <a:pt x="739639" y="1003299"/>
                </a:lnTo>
                <a:lnTo>
                  <a:pt x="644128" y="952499"/>
                </a:lnTo>
                <a:lnTo>
                  <a:pt x="596813" y="914399"/>
                </a:lnTo>
                <a:lnTo>
                  <a:pt x="549223" y="888999"/>
                </a:lnTo>
                <a:lnTo>
                  <a:pt x="519572" y="863599"/>
                </a:lnTo>
                <a:lnTo>
                  <a:pt x="459958" y="838199"/>
                </a:lnTo>
                <a:lnTo>
                  <a:pt x="429760" y="812799"/>
                </a:lnTo>
                <a:lnTo>
                  <a:pt x="410518" y="800099"/>
                </a:lnTo>
                <a:lnTo>
                  <a:pt x="391258" y="800099"/>
                </a:lnTo>
                <a:lnTo>
                  <a:pt x="353153" y="774699"/>
                </a:lnTo>
                <a:lnTo>
                  <a:pt x="329832" y="761999"/>
                </a:lnTo>
                <a:lnTo>
                  <a:pt x="258084" y="723899"/>
                </a:lnTo>
                <a:lnTo>
                  <a:pt x="222965" y="698499"/>
                </a:lnTo>
                <a:lnTo>
                  <a:pt x="188028" y="685799"/>
                </a:lnTo>
                <a:lnTo>
                  <a:pt x="153520" y="660399"/>
                </a:lnTo>
                <a:lnTo>
                  <a:pt x="116174" y="647699"/>
                </a:lnTo>
                <a:lnTo>
                  <a:pt x="166997" y="647699"/>
                </a:lnTo>
                <a:lnTo>
                  <a:pt x="196212" y="673099"/>
                </a:lnTo>
                <a:lnTo>
                  <a:pt x="210742" y="673099"/>
                </a:lnTo>
                <a:lnTo>
                  <a:pt x="225197" y="685799"/>
                </a:lnTo>
                <a:lnTo>
                  <a:pt x="245712" y="685799"/>
                </a:lnTo>
                <a:lnTo>
                  <a:pt x="306872" y="723899"/>
                </a:lnTo>
                <a:lnTo>
                  <a:pt x="371222" y="749299"/>
                </a:lnTo>
                <a:lnTo>
                  <a:pt x="387309" y="761999"/>
                </a:lnTo>
                <a:lnTo>
                  <a:pt x="370195" y="761999"/>
                </a:lnTo>
                <a:lnTo>
                  <a:pt x="370919" y="774699"/>
                </a:lnTo>
                <a:lnTo>
                  <a:pt x="380431" y="774699"/>
                </a:lnTo>
                <a:lnTo>
                  <a:pt x="388299" y="787399"/>
                </a:lnTo>
                <a:lnTo>
                  <a:pt x="404252" y="787399"/>
                </a:lnTo>
                <a:lnTo>
                  <a:pt x="434743" y="812799"/>
                </a:lnTo>
                <a:lnTo>
                  <a:pt x="495016" y="838199"/>
                </a:lnTo>
                <a:lnTo>
                  <a:pt x="524662" y="863599"/>
                </a:lnTo>
                <a:lnTo>
                  <a:pt x="576377" y="888999"/>
                </a:lnTo>
                <a:lnTo>
                  <a:pt x="602233" y="914399"/>
                </a:lnTo>
                <a:lnTo>
                  <a:pt x="628029" y="927099"/>
                </a:lnTo>
                <a:lnTo>
                  <a:pt x="653242" y="939799"/>
                </a:lnTo>
                <a:lnTo>
                  <a:pt x="678481" y="965199"/>
                </a:lnTo>
                <a:lnTo>
                  <a:pt x="729392" y="990599"/>
                </a:lnTo>
                <a:lnTo>
                  <a:pt x="802434" y="1041399"/>
                </a:lnTo>
                <a:lnTo>
                  <a:pt x="814993" y="1041399"/>
                </a:lnTo>
                <a:lnTo>
                  <a:pt x="827580" y="1054099"/>
                </a:lnTo>
                <a:lnTo>
                  <a:pt x="840194" y="1054099"/>
                </a:lnTo>
                <a:lnTo>
                  <a:pt x="852837" y="1066799"/>
                </a:lnTo>
                <a:lnTo>
                  <a:pt x="868138" y="1079499"/>
                </a:lnTo>
                <a:close/>
              </a:path>
              <a:path w="2691765" h="2133600">
                <a:moveTo>
                  <a:pt x="1001428" y="660399"/>
                </a:moveTo>
                <a:lnTo>
                  <a:pt x="991557" y="660399"/>
                </a:lnTo>
                <a:lnTo>
                  <a:pt x="988345" y="647699"/>
                </a:lnTo>
                <a:lnTo>
                  <a:pt x="999010" y="647699"/>
                </a:lnTo>
                <a:lnTo>
                  <a:pt x="1001428" y="660399"/>
                </a:lnTo>
                <a:close/>
              </a:path>
              <a:path w="2691765" h="2133600">
                <a:moveTo>
                  <a:pt x="1155031" y="736599"/>
                </a:moveTo>
                <a:lnTo>
                  <a:pt x="1143141" y="736599"/>
                </a:lnTo>
                <a:lnTo>
                  <a:pt x="1136429" y="723899"/>
                </a:lnTo>
                <a:lnTo>
                  <a:pt x="1133478" y="711199"/>
                </a:lnTo>
                <a:lnTo>
                  <a:pt x="1130999" y="711199"/>
                </a:lnTo>
                <a:lnTo>
                  <a:pt x="1124933" y="698499"/>
                </a:lnTo>
                <a:lnTo>
                  <a:pt x="1106940" y="660399"/>
                </a:lnTo>
                <a:lnTo>
                  <a:pt x="1105020" y="660399"/>
                </a:lnTo>
                <a:lnTo>
                  <a:pt x="1103423" y="647699"/>
                </a:lnTo>
                <a:lnTo>
                  <a:pt x="1113233" y="647699"/>
                </a:lnTo>
                <a:lnTo>
                  <a:pt x="1120455" y="660399"/>
                </a:lnTo>
                <a:lnTo>
                  <a:pt x="1124107" y="673099"/>
                </a:lnTo>
                <a:lnTo>
                  <a:pt x="1127824" y="685799"/>
                </a:lnTo>
                <a:lnTo>
                  <a:pt x="1140321" y="711199"/>
                </a:lnTo>
                <a:lnTo>
                  <a:pt x="1147122" y="723899"/>
                </a:lnTo>
                <a:lnTo>
                  <a:pt x="1155031" y="736599"/>
                </a:lnTo>
                <a:close/>
              </a:path>
              <a:path w="2691765" h="2133600">
                <a:moveTo>
                  <a:pt x="1922073" y="1079499"/>
                </a:moveTo>
                <a:lnTo>
                  <a:pt x="1913864" y="1079499"/>
                </a:lnTo>
                <a:lnTo>
                  <a:pt x="1915127" y="1066799"/>
                </a:lnTo>
                <a:lnTo>
                  <a:pt x="1916615" y="1066799"/>
                </a:lnTo>
                <a:lnTo>
                  <a:pt x="1930026" y="1054099"/>
                </a:lnTo>
                <a:lnTo>
                  <a:pt x="1944001" y="1041399"/>
                </a:lnTo>
                <a:lnTo>
                  <a:pt x="1958541" y="1015999"/>
                </a:lnTo>
                <a:lnTo>
                  <a:pt x="1973645" y="1003299"/>
                </a:lnTo>
                <a:lnTo>
                  <a:pt x="1981094" y="1003299"/>
                </a:lnTo>
                <a:lnTo>
                  <a:pt x="1996107" y="990599"/>
                </a:lnTo>
                <a:lnTo>
                  <a:pt x="2003524" y="977899"/>
                </a:lnTo>
                <a:lnTo>
                  <a:pt x="2010713" y="965199"/>
                </a:lnTo>
                <a:lnTo>
                  <a:pt x="2016964" y="965199"/>
                </a:lnTo>
                <a:lnTo>
                  <a:pt x="2022865" y="952499"/>
                </a:lnTo>
                <a:lnTo>
                  <a:pt x="2029004" y="939799"/>
                </a:lnTo>
                <a:lnTo>
                  <a:pt x="2033878" y="939799"/>
                </a:lnTo>
                <a:lnTo>
                  <a:pt x="2038277" y="927099"/>
                </a:lnTo>
                <a:lnTo>
                  <a:pt x="2055041" y="927099"/>
                </a:lnTo>
                <a:lnTo>
                  <a:pt x="2067433" y="914399"/>
                </a:lnTo>
                <a:lnTo>
                  <a:pt x="2073343" y="914399"/>
                </a:lnTo>
                <a:lnTo>
                  <a:pt x="2091632" y="888999"/>
                </a:lnTo>
                <a:lnTo>
                  <a:pt x="2104431" y="876299"/>
                </a:lnTo>
                <a:lnTo>
                  <a:pt x="2117423" y="876299"/>
                </a:lnTo>
                <a:lnTo>
                  <a:pt x="2131759" y="863599"/>
                </a:lnTo>
                <a:lnTo>
                  <a:pt x="2132956" y="863599"/>
                </a:lnTo>
                <a:lnTo>
                  <a:pt x="2157320" y="838199"/>
                </a:lnTo>
                <a:lnTo>
                  <a:pt x="2180470" y="812799"/>
                </a:lnTo>
                <a:lnTo>
                  <a:pt x="2203693" y="800099"/>
                </a:lnTo>
                <a:lnTo>
                  <a:pt x="2227079" y="774699"/>
                </a:lnTo>
                <a:lnTo>
                  <a:pt x="2247494" y="761999"/>
                </a:lnTo>
                <a:lnTo>
                  <a:pt x="2268222" y="736599"/>
                </a:lnTo>
                <a:lnTo>
                  <a:pt x="2310619" y="711199"/>
                </a:lnTo>
                <a:lnTo>
                  <a:pt x="2350640" y="673099"/>
                </a:lnTo>
                <a:lnTo>
                  <a:pt x="2369825" y="660399"/>
                </a:lnTo>
                <a:lnTo>
                  <a:pt x="2375864" y="660399"/>
                </a:lnTo>
                <a:lnTo>
                  <a:pt x="2382036" y="647699"/>
                </a:lnTo>
                <a:lnTo>
                  <a:pt x="2423428" y="647699"/>
                </a:lnTo>
                <a:lnTo>
                  <a:pt x="2417384" y="660399"/>
                </a:lnTo>
                <a:lnTo>
                  <a:pt x="2397996" y="673099"/>
                </a:lnTo>
                <a:lnTo>
                  <a:pt x="2362387" y="673099"/>
                </a:lnTo>
                <a:lnTo>
                  <a:pt x="2357542" y="685799"/>
                </a:lnTo>
                <a:lnTo>
                  <a:pt x="2342661" y="685799"/>
                </a:lnTo>
                <a:lnTo>
                  <a:pt x="2328386" y="698499"/>
                </a:lnTo>
                <a:lnTo>
                  <a:pt x="2300400" y="723899"/>
                </a:lnTo>
                <a:lnTo>
                  <a:pt x="2263058" y="749299"/>
                </a:lnTo>
                <a:lnTo>
                  <a:pt x="2226849" y="787399"/>
                </a:lnTo>
                <a:lnTo>
                  <a:pt x="2155596" y="850899"/>
                </a:lnTo>
                <a:lnTo>
                  <a:pt x="2136382" y="863599"/>
                </a:lnTo>
                <a:lnTo>
                  <a:pt x="2126736" y="876299"/>
                </a:lnTo>
                <a:lnTo>
                  <a:pt x="2117000" y="888999"/>
                </a:lnTo>
                <a:lnTo>
                  <a:pt x="2104553" y="888999"/>
                </a:lnTo>
                <a:lnTo>
                  <a:pt x="2098622" y="901699"/>
                </a:lnTo>
                <a:lnTo>
                  <a:pt x="2074585" y="927099"/>
                </a:lnTo>
                <a:lnTo>
                  <a:pt x="2050565" y="939799"/>
                </a:lnTo>
                <a:lnTo>
                  <a:pt x="2002578" y="990599"/>
                </a:lnTo>
                <a:lnTo>
                  <a:pt x="1986672" y="1003299"/>
                </a:lnTo>
                <a:lnTo>
                  <a:pt x="1971003" y="1015999"/>
                </a:lnTo>
                <a:lnTo>
                  <a:pt x="1955716" y="1041399"/>
                </a:lnTo>
                <a:lnTo>
                  <a:pt x="1940953" y="1054099"/>
                </a:lnTo>
                <a:lnTo>
                  <a:pt x="1936190" y="1054099"/>
                </a:lnTo>
                <a:lnTo>
                  <a:pt x="1926820" y="1066799"/>
                </a:lnTo>
                <a:lnTo>
                  <a:pt x="1922073" y="1079499"/>
                </a:lnTo>
                <a:close/>
              </a:path>
              <a:path w="2691765" h="2133600">
                <a:moveTo>
                  <a:pt x="1013289" y="673099"/>
                </a:moveTo>
                <a:lnTo>
                  <a:pt x="999400" y="673099"/>
                </a:lnTo>
                <a:lnTo>
                  <a:pt x="995190" y="660399"/>
                </a:lnTo>
                <a:lnTo>
                  <a:pt x="1009702" y="660399"/>
                </a:lnTo>
                <a:lnTo>
                  <a:pt x="1013289" y="673099"/>
                </a:lnTo>
                <a:close/>
              </a:path>
              <a:path w="2691765" h="2133600">
                <a:moveTo>
                  <a:pt x="1018601" y="685799"/>
                </a:moveTo>
                <a:lnTo>
                  <a:pt x="1007114" y="685799"/>
                </a:lnTo>
                <a:lnTo>
                  <a:pt x="1003375" y="673099"/>
                </a:lnTo>
                <a:lnTo>
                  <a:pt x="1016827" y="673099"/>
                </a:lnTo>
                <a:lnTo>
                  <a:pt x="1018601" y="685799"/>
                </a:lnTo>
                <a:close/>
              </a:path>
              <a:path w="2691765" h="2133600">
                <a:moveTo>
                  <a:pt x="2246321" y="825499"/>
                </a:moveTo>
                <a:lnTo>
                  <a:pt x="2238956" y="825499"/>
                </a:lnTo>
                <a:lnTo>
                  <a:pt x="2240683" y="812799"/>
                </a:lnTo>
                <a:lnTo>
                  <a:pt x="2251822" y="812799"/>
                </a:lnTo>
                <a:lnTo>
                  <a:pt x="2252447" y="800099"/>
                </a:lnTo>
                <a:lnTo>
                  <a:pt x="2262824" y="800099"/>
                </a:lnTo>
                <a:lnTo>
                  <a:pt x="2263363" y="787399"/>
                </a:lnTo>
                <a:lnTo>
                  <a:pt x="2257237" y="787399"/>
                </a:lnTo>
                <a:lnTo>
                  <a:pt x="2261442" y="774699"/>
                </a:lnTo>
                <a:lnTo>
                  <a:pt x="2283156" y="761999"/>
                </a:lnTo>
                <a:lnTo>
                  <a:pt x="2293984" y="749299"/>
                </a:lnTo>
                <a:lnTo>
                  <a:pt x="2315077" y="723899"/>
                </a:lnTo>
                <a:lnTo>
                  <a:pt x="2325462" y="723899"/>
                </a:lnTo>
                <a:lnTo>
                  <a:pt x="2335931" y="711199"/>
                </a:lnTo>
                <a:lnTo>
                  <a:pt x="2346514" y="698499"/>
                </a:lnTo>
                <a:lnTo>
                  <a:pt x="2354461" y="698499"/>
                </a:lnTo>
                <a:lnTo>
                  <a:pt x="2362383" y="685799"/>
                </a:lnTo>
                <a:lnTo>
                  <a:pt x="2370030" y="673099"/>
                </a:lnTo>
                <a:lnTo>
                  <a:pt x="2397996" y="673099"/>
                </a:lnTo>
                <a:lnTo>
                  <a:pt x="2378538" y="698499"/>
                </a:lnTo>
                <a:lnTo>
                  <a:pt x="2359010" y="711199"/>
                </a:lnTo>
                <a:lnTo>
                  <a:pt x="2339413" y="736599"/>
                </a:lnTo>
                <a:lnTo>
                  <a:pt x="2315876" y="761999"/>
                </a:lnTo>
                <a:lnTo>
                  <a:pt x="2292533" y="774699"/>
                </a:lnTo>
                <a:lnTo>
                  <a:pt x="2246321" y="825499"/>
                </a:lnTo>
                <a:close/>
              </a:path>
              <a:path w="2691765" h="2133600">
                <a:moveTo>
                  <a:pt x="1060610" y="749299"/>
                </a:moveTo>
                <a:lnTo>
                  <a:pt x="1044200" y="749299"/>
                </a:lnTo>
                <a:lnTo>
                  <a:pt x="1044454" y="736599"/>
                </a:lnTo>
                <a:lnTo>
                  <a:pt x="1036598" y="736599"/>
                </a:lnTo>
                <a:lnTo>
                  <a:pt x="1032469" y="723899"/>
                </a:lnTo>
                <a:lnTo>
                  <a:pt x="1027851" y="711199"/>
                </a:lnTo>
                <a:lnTo>
                  <a:pt x="1022372" y="698499"/>
                </a:lnTo>
                <a:lnTo>
                  <a:pt x="1013644" y="698499"/>
                </a:lnTo>
                <a:lnTo>
                  <a:pt x="1011964" y="685799"/>
                </a:lnTo>
                <a:lnTo>
                  <a:pt x="1023121" y="685799"/>
                </a:lnTo>
                <a:lnTo>
                  <a:pt x="1031177" y="698499"/>
                </a:lnTo>
                <a:lnTo>
                  <a:pt x="1038489" y="711199"/>
                </a:lnTo>
                <a:lnTo>
                  <a:pt x="1045524" y="723899"/>
                </a:lnTo>
                <a:lnTo>
                  <a:pt x="1052750" y="736599"/>
                </a:lnTo>
                <a:lnTo>
                  <a:pt x="1060610" y="749299"/>
                </a:lnTo>
                <a:close/>
              </a:path>
              <a:path w="2691765" h="2133600">
                <a:moveTo>
                  <a:pt x="243312" y="749299"/>
                </a:moveTo>
                <a:lnTo>
                  <a:pt x="229055" y="749299"/>
                </a:lnTo>
                <a:lnTo>
                  <a:pt x="219488" y="736599"/>
                </a:lnTo>
                <a:lnTo>
                  <a:pt x="209964" y="736599"/>
                </a:lnTo>
                <a:lnTo>
                  <a:pt x="200413" y="723899"/>
                </a:lnTo>
                <a:lnTo>
                  <a:pt x="160175" y="698499"/>
                </a:lnTo>
                <a:lnTo>
                  <a:pt x="186963" y="698499"/>
                </a:lnTo>
                <a:lnTo>
                  <a:pt x="192087" y="711199"/>
                </a:lnTo>
                <a:lnTo>
                  <a:pt x="208828" y="723899"/>
                </a:lnTo>
                <a:lnTo>
                  <a:pt x="225952" y="736599"/>
                </a:lnTo>
                <a:lnTo>
                  <a:pt x="243312" y="749299"/>
                </a:lnTo>
                <a:close/>
              </a:path>
              <a:path w="2691765" h="2133600">
                <a:moveTo>
                  <a:pt x="1110605" y="774699"/>
                </a:moveTo>
                <a:lnTo>
                  <a:pt x="1099078" y="774699"/>
                </a:lnTo>
                <a:lnTo>
                  <a:pt x="1095356" y="761999"/>
                </a:lnTo>
                <a:lnTo>
                  <a:pt x="1085826" y="749299"/>
                </a:lnTo>
                <a:lnTo>
                  <a:pt x="1075863" y="723899"/>
                </a:lnTo>
                <a:lnTo>
                  <a:pt x="1066088" y="711199"/>
                </a:lnTo>
                <a:lnTo>
                  <a:pt x="1057122" y="698499"/>
                </a:lnTo>
                <a:lnTo>
                  <a:pt x="1070575" y="698499"/>
                </a:lnTo>
                <a:lnTo>
                  <a:pt x="1075083" y="711199"/>
                </a:lnTo>
                <a:lnTo>
                  <a:pt x="1078478" y="711199"/>
                </a:lnTo>
                <a:lnTo>
                  <a:pt x="1082358" y="723899"/>
                </a:lnTo>
                <a:lnTo>
                  <a:pt x="1086723" y="736599"/>
                </a:lnTo>
                <a:lnTo>
                  <a:pt x="1091692" y="736599"/>
                </a:lnTo>
                <a:lnTo>
                  <a:pt x="1096445" y="749299"/>
                </a:lnTo>
                <a:lnTo>
                  <a:pt x="1100979" y="749299"/>
                </a:lnTo>
                <a:lnTo>
                  <a:pt x="1105297" y="761999"/>
                </a:lnTo>
                <a:lnTo>
                  <a:pt x="1107765" y="761999"/>
                </a:lnTo>
                <a:lnTo>
                  <a:pt x="1110605" y="774699"/>
                </a:lnTo>
                <a:close/>
              </a:path>
              <a:path w="2691765" h="2133600">
                <a:moveTo>
                  <a:pt x="2072276" y="901699"/>
                </a:moveTo>
                <a:lnTo>
                  <a:pt x="2060944" y="901699"/>
                </a:lnTo>
                <a:lnTo>
                  <a:pt x="2067572" y="888999"/>
                </a:lnTo>
                <a:lnTo>
                  <a:pt x="2074283" y="888999"/>
                </a:lnTo>
                <a:lnTo>
                  <a:pt x="2077458" y="876299"/>
                </a:lnTo>
                <a:lnTo>
                  <a:pt x="2089141" y="863599"/>
                </a:lnTo>
                <a:lnTo>
                  <a:pt x="2101276" y="850790"/>
                </a:lnTo>
                <a:lnTo>
                  <a:pt x="2113532" y="838199"/>
                </a:lnTo>
                <a:lnTo>
                  <a:pt x="2126218" y="825499"/>
                </a:lnTo>
                <a:lnTo>
                  <a:pt x="2134994" y="825499"/>
                </a:lnTo>
                <a:lnTo>
                  <a:pt x="2152337" y="800099"/>
                </a:lnTo>
                <a:lnTo>
                  <a:pt x="2161082" y="787399"/>
                </a:lnTo>
                <a:lnTo>
                  <a:pt x="2172155" y="787399"/>
                </a:lnTo>
                <a:lnTo>
                  <a:pt x="2194375" y="761999"/>
                </a:lnTo>
                <a:lnTo>
                  <a:pt x="2216954" y="736599"/>
                </a:lnTo>
                <a:lnTo>
                  <a:pt x="2228155" y="736599"/>
                </a:lnTo>
                <a:lnTo>
                  <a:pt x="2239130" y="723899"/>
                </a:lnTo>
                <a:lnTo>
                  <a:pt x="2249774" y="711199"/>
                </a:lnTo>
                <a:lnTo>
                  <a:pt x="2255240" y="698499"/>
                </a:lnTo>
                <a:lnTo>
                  <a:pt x="2266995" y="698499"/>
                </a:lnTo>
                <a:lnTo>
                  <a:pt x="2237991" y="736599"/>
                </a:lnTo>
                <a:lnTo>
                  <a:pt x="2188614" y="774699"/>
                </a:lnTo>
                <a:lnTo>
                  <a:pt x="2115942" y="850899"/>
                </a:lnTo>
                <a:lnTo>
                  <a:pt x="2106130" y="863599"/>
                </a:lnTo>
                <a:lnTo>
                  <a:pt x="2096637" y="876299"/>
                </a:lnTo>
                <a:lnTo>
                  <a:pt x="2087301" y="876299"/>
                </a:lnTo>
                <a:lnTo>
                  <a:pt x="2072276" y="901699"/>
                </a:lnTo>
                <a:close/>
              </a:path>
              <a:path w="2691765" h="2133600">
                <a:moveTo>
                  <a:pt x="879836" y="914399"/>
                </a:moveTo>
                <a:lnTo>
                  <a:pt x="865674" y="914399"/>
                </a:lnTo>
                <a:lnTo>
                  <a:pt x="864777" y="901699"/>
                </a:lnTo>
                <a:lnTo>
                  <a:pt x="859854" y="901699"/>
                </a:lnTo>
                <a:lnTo>
                  <a:pt x="850291" y="888999"/>
                </a:lnTo>
                <a:lnTo>
                  <a:pt x="840703" y="888999"/>
                </a:lnTo>
                <a:lnTo>
                  <a:pt x="821454" y="863599"/>
                </a:lnTo>
                <a:lnTo>
                  <a:pt x="781841" y="838199"/>
                </a:lnTo>
                <a:lnTo>
                  <a:pt x="742201" y="800099"/>
                </a:lnTo>
                <a:lnTo>
                  <a:pt x="739751" y="800099"/>
                </a:lnTo>
                <a:lnTo>
                  <a:pt x="653983" y="723899"/>
                </a:lnTo>
                <a:lnTo>
                  <a:pt x="671081" y="723899"/>
                </a:lnTo>
                <a:lnTo>
                  <a:pt x="719659" y="774699"/>
                </a:lnTo>
                <a:lnTo>
                  <a:pt x="744019" y="787399"/>
                </a:lnTo>
                <a:lnTo>
                  <a:pt x="768322" y="812799"/>
                </a:lnTo>
                <a:lnTo>
                  <a:pt x="778045" y="812799"/>
                </a:lnTo>
                <a:lnTo>
                  <a:pt x="797261" y="838199"/>
                </a:lnTo>
                <a:lnTo>
                  <a:pt x="806890" y="838199"/>
                </a:lnTo>
                <a:lnTo>
                  <a:pt x="855775" y="888999"/>
                </a:lnTo>
                <a:lnTo>
                  <a:pt x="879836" y="914399"/>
                </a:lnTo>
                <a:close/>
              </a:path>
              <a:path w="2691765" h="2133600">
                <a:moveTo>
                  <a:pt x="539671" y="749299"/>
                </a:moveTo>
                <a:lnTo>
                  <a:pt x="521112" y="736599"/>
                </a:lnTo>
                <a:lnTo>
                  <a:pt x="521680" y="736599"/>
                </a:lnTo>
                <a:lnTo>
                  <a:pt x="539671" y="749299"/>
                </a:lnTo>
                <a:close/>
              </a:path>
              <a:path w="2691765" h="2133600">
                <a:moveTo>
                  <a:pt x="1377516" y="1219199"/>
                </a:moveTo>
                <a:lnTo>
                  <a:pt x="1365971" y="1219199"/>
                </a:lnTo>
                <a:lnTo>
                  <a:pt x="1364829" y="1206499"/>
                </a:lnTo>
                <a:lnTo>
                  <a:pt x="1360613" y="1206499"/>
                </a:lnTo>
                <a:lnTo>
                  <a:pt x="1356374" y="1193799"/>
                </a:lnTo>
                <a:lnTo>
                  <a:pt x="1352067" y="1181099"/>
                </a:lnTo>
                <a:lnTo>
                  <a:pt x="1347648" y="1168399"/>
                </a:lnTo>
                <a:lnTo>
                  <a:pt x="1331068" y="1142999"/>
                </a:lnTo>
                <a:lnTo>
                  <a:pt x="1314663" y="1104899"/>
                </a:lnTo>
                <a:lnTo>
                  <a:pt x="1298432" y="1066799"/>
                </a:lnTo>
                <a:lnTo>
                  <a:pt x="1282375" y="1028699"/>
                </a:lnTo>
                <a:lnTo>
                  <a:pt x="1267957" y="1003299"/>
                </a:lnTo>
                <a:lnTo>
                  <a:pt x="1253264" y="977899"/>
                </a:lnTo>
                <a:lnTo>
                  <a:pt x="1238473" y="939799"/>
                </a:lnTo>
                <a:lnTo>
                  <a:pt x="1217196" y="901699"/>
                </a:lnTo>
                <a:lnTo>
                  <a:pt x="1210805" y="876299"/>
                </a:lnTo>
                <a:lnTo>
                  <a:pt x="1204847" y="863599"/>
                </a:lnTo>
                <a:lnTo>
                  <a:pt x="1199586" y="850899"/>
                </a:lnTo>
                <a:lnTo>
                  <a:pt x="1197097" y="850899"/>
                </a:lnTo>
                <a:lnTo>
                  <a:pt x="1194155" y="838199"/>
                </a:lnTo>
                <a:lnTo>
                  <a:pt x="1190759" y="825499"/>
                </a:lnTo>
                <a:lnTo>
                  <a:pt x="1170939" y="787399"/>
                </a:lnTo>
                <a:lnTo>
                  <a:pt x="1160997" y="761999"/>
                </a:lnTo>
                <a:lnTo>
                  <a:pt x="1150993" y="749299"/>
                </a:lnTo>
                <a:lnTo>
                  <a:pt x="1147540" y="736599"/>
                </a:lnTo>
                <a:lnTo>
                  <a:pt x="1158309" y="736599"/>
                </a:lnTo>
                <a:lnTo>
                  <a:pt x="1159514" y="749299"/>
                </a:lnTo>
                <a:lnTo>
                  <a:pt x="1172720" y="774699"/>
                </a:lnTo>
                <a:lnTo>
                  <a:pt x="1186233" y="800099"/>
                </a:lnTo>
                <a:lnTo>
                  <a:pt x="1199120" y="825499"/>
                </a:lnTo>
                <a:lnTo>
                  <a:pt x="1210446" y="863599"/>
                </a:lnTo>
                <a:lnTo>
                  <a:pt x="1215049" y="863599"/>
                </a:lnTo>
                <a:lnTo>
                  <a:pt x="1220262" y="876299"/>
                </a:lnTo>
                <a:lnTo>
                  <a:pt x="1231331" y="901699"/>
                </a:lnTo>
                <a:lnTo>
                  <a:pt x="1245212" y="939799"/>
                </a:lnTo>
                <a:lnTo>
                  <a:pt x="1273067" y="990599"/>
                </a:lnTo>
                <a:lnTo>
                  <a:pt x="1286886" y="1015999"/>
                </a:lnTo>
                <a:lnTo>
                  <a:pt x="1301051" y="1054099"/>
                </a:lnTo>
                <a:lnTo>
                  <a:pt x="1329194" y="1117599"/>
                </a:lnTo>
                <a:lnTo>
                  <a:pt x="1343359" y="1142999"/>
                </a:lnTo>
                <a:lnTo>
                  <a:pt x="1357942" y="1181099"/>
                </a:lnTo>
                <a:lnTo>
                  <a:pt x="1372616" y="1206499"/>
                </a:lnTo>
                <a:lnTo>
                  <a:pt x="1377516" y="1219199"/>
                </a:lnTo>
                <a:close/>
              </a:path>
              <a:path w="2691765" h="2133600">
                <a:moveTo>
                  <a:pt x="319793" y="800099"/>
                </a:moveTo>
                <a:lnTo>
                  <a:pt x="306254" y="800099"/>
                </a:lnTo>
                <a:lnTo>
                  <a:pt x="300495" y="787399"/>
                </a:lnTo>
                <a:lnTo>
                  <a:pt x="288576" y="787399"/>
                </a:lnTo>
                <a:lnTo>
                  <a:pt x="276167" y="774699"/>
                </a:lnTo>
                <a:lnTo>
                  <a:pt x="263653" y="774699"/>
                </a:lnTo>
                <a:lnTo>
                  <a:pt x="238731" y="749299"/>
                </a:lnTo>
                <a:lnTo>
                  <a:pt x="260757" y="749299"/>
                </a:lnTo>
                <a:lnTo>
                  <a:pt x="290870" y="774699"/>
                </a:lnTo>
                <a:lnTo>
                  <a:pt x="305662" y="787399"/>
                </a:lnTo>
                <a:lnTo>
                  <a:pt x="319793" y="800099"/>
                </a:lnTo>
                <a:close/>
              </a:path>
              <a:path w="2691765" h="2133600">
                <a:moveTo>
                  <a:pt x="1408938" y="1396999"/>
                </a:moveTo>
                <a:lnTo>
                  <a:pt x="1383154" y="1396999"/>
                </a:lnTo>
                <a:lnTo>
                  <a:pt x="1382885" y="1384299"/>
                </a:lnTo>
                <a:lnTo>
                  <a:pt x="1375205" y="1384299"/>
                </a:lnTo>
                <a:lnTo>
                  <a:pt x="1368411" y="1371599"/>
                </a:lnTo>
                <a:lnTo>
                  <a:pt x="1361580" y="1371599"/>
                </a:lnTo>
                <a:lnTo>
                  <a:pt x="1354721" y="1358899"/>
                </a:lnTo>
                <a:lnTo>
                  <a:pt x="1344699" y="1358899"/>
                </a:lnTo>
                <a:lnTo>
                  <a:pt x="1334692" y="1346199"/>
                </a:lnTo>
                <a:lnTo>
                  <a:pt x="1324591" y="1333499"/>
                </a:lnTo>
                <a:lnTo>
                  <a:pt x="1314287" y="1333499"/>
                </a:lnTo>
                <a:lnTo>
                  <a:pt x="1279009" y="1295399"/>
                </a:lnTo>
                <a:lnTo>
                  <a:pt x="1171488" y="1219199"/>
                </a:lnTo>
                <a:lnTo>
                  <a:pt x="1157683" y="1206499"/>
                </a:lnTo>
                <a:lnTo>
                  <a:pt x="1150812" y="1206499"/>
                </a:lnTo>
                <a:lnTo>
                  <a:pt x="1144004" y="1193799"/>
                </a:lnTo>
                <a:lnTo>
                  <a:pt x="1103738" y="1168399"/>
                </a:lnTo>
                <a:lnTo>
                  <a:pt x="1023476" y="1104899"/>
                </a:lnTo>
                <a:lnTo>
                  <a:pt x="983210" y="1066799"/>
                </a:lnTo>
                <a:lnTo>
                  <a:pt x="942675" y="1041399"/>
                </a:lnTo>
                <a:lnTo>
                  <a:pt x="901736" y="1003299"/>
                </a:lnTo>
                <a:lnTo>
                  <a:pt x="858741" y="977899"/>
                </a:lnTo>
                <a:lnTo>
                  <a:pt x="837217" y="952499"/>
                </a:lnTo>
                <a:lnTo>
                  <a:pt x="815411" y="939799"/>
                </a:lnTo>
                <a:lnTo>
                  <a:pt x="767789" y="901699"/>
                </a:lnTo>
                <a:lnTo>
                  <a:pt x="751920" y="901699"/>
                </a:lnTo>
                <a:lnTo>
                  <a:pt x="719326" y="876299"/>
                </a:lnTo>
                <a:lnTo>
                  <a:pt x="619982" y="800099"/>
                </a:lnTo>
                <a:lnTo>
                  <a:pt x="539671" y="749299"/>
                </a:lnTo>
                <a:lnTo>
                  <a:pt x="549724" y="749299"/>
                </a:lnTo>
                <a:lnTo>
                  <a:pt x="560010" y="761999"/>
                </a:lnTo>
                <a:lnTo>
                  <a:pt x="570395" y="761999"/>
                </a:lnTo>
                <a:lnTo>
                  <a:pt x="580829" y="774699"/>
                </a:lnTo>
                <a:lnTo>
                  <a:pt x="615496" y="787399"/>
                </a:lnTo>
                <a:lnTo>
                  <a:pt x="819666" y="939799"/>
                </a:lnTo>
                <a:lnTo>
                  <a:pt x="853450" y="952499"/>
                </a:lnTo>
                <a:lnTo>
                  <a:pt x="862813" y="965199"/>
                </a:lnTo>
                <a:lnTo>
                  <a:pt x="872069" y="977899"/>
                </a:lnTo>
                <a:lnTo>
                  <a:pt x="881288" y="977899"/>
                </a:lnTo>
                <a:lnTo>
                  <a:pt x="890542" y="990599"/>
                </a:lnTo>
                <a:lnTo>
                  <a:pt x="921360" y="1015999"/>
                </a:lnTo>
                <a:lnTo>
                  <a:pt x="952215" y="1028699"/>
                </a:lnTo>
                <a:lnTo>
                  <a:pt x="1013597" y="1079499"/>
                </a:lnTo>
                <a:lnTo>
                  <a:pt x="1055308" y="1117599"/>
                </a:lnTo>
                <a:lnTo>
                  <a:pt x="1096949" y="1142999"/>
                </a:lnTo>
                <a:lnTo>
                  <a:pt x="1138645" y="1181099"/>
                </a:lnTo>
                <a:lnTo>
                  <a:pt x="1180520" y="1206499"/>
                </a:lnTo>
                <a:lnTo>
                  <a:pt x="1222699" y="1244599"/>
                </a:lnTo>
                <a:lnTo>
                  <a:pt x="1261652" y="1269999"/>
                </a:lnTo>
                <a:lnTo>
                  <a:pt x="1299796" y="1308099"/>
                </a:lnTo>
                <a:lnTo>
                  <a:pt x="1337131" y="1333499"/>
                </a:lnTo>
                <a:lnTo>
                  <a:pt x="1382314" y="1371599"/>
                </a:lnTo>
                <a:lnTo>
                  <a:pt x="1391141" y="1384299"/>
                </a:lnTo>
                <a:lnTo>
                  <a:pt x="1408938" y="1396999"/>
                </a:lnTo>
                <a:close/>
              </a:path>
              <a:path w="2691765" h="2133600">
                <a:moveTo>
                  <a:pt x="973776" y="774699"/>
                </a:moveTo>
                <a:lnTo>
                  <a:pt x="966310" y="774699"/>
                </a:lnTo>
                <a:lnTo>
                  <a:pt x="959661" y="761999"/>
                </a:lnTo>
                <a:lnTo>
                  <a:pt x="953581" y="749299"/>
                </a:lnTo>
                <a:lnTo>
                  <a:pt x="963791" y="749299"/>
                </a:lnTo>
                <a:lnTo>
                  <a:pt x="967271" y="761999"/>
                </a:lnTo>
                <a:lnTo>
                  <a:pt x="970600" y="761999"/>
                </a:lnTo>
                <a:lnTo>
                  <a:pt x="973776" y="774699"/>
                </a:lnTo>
                <a:close/>
              </a:path>
              <a:path w="2691765" h="2133600">
                <a:moveTo>
                  <a:pt x="1046648" y="1155699"/>
                </a:moveTo>
                <a:lnTo>
                  <a:pt x="1031845" y="1155699"/>
                </a:lnTo>
                <a:lnTo>
                  <a:pt x="1012522" y="1130299"/>
                </a:lnTo>
                <a:lnTo>
                  <a:pt x="1002792" y="1130299"/>
                </a:lnTo>
                <a:lnTo>
                  <a:pt x="989561" y="1117599"/>
                </a:lnTo>
                <a:lnTo>
                  <a:pt x="976077" y="1104899"/>
                </a:lnTo>
                <a:lnTo>
                  <a:pt x="961992" y="1104899"/>
                </a:lnTo>
                <a:lnTo>
                  <a:pt x="946959" y="1092199"/>
                </a:lnTo>
                <a:lnTo>
                  <a:pt x="942615" y="1092199"/>
                </a:lnTo>
                <a:lnTo>
                  <a:pt x="857460" y="1041399"/>
                </a:lnTo>
                <a:lnTo>
                  <a:pt x="822707" y="1015999"/>
                </a:lnTo>
                <a:lnTo>
                  <a:pt x="805393" y="1015999"/>
                </a:lnTo>
                <a:lnTo>
                  <a:pt x="788037" y="1003299"/>
                </a:lnTo>
                <a:lnTo>
                  <a:pt x="775909" y="990599"/>
                </a:lnTo>
                <a:lnTo>
                  <a:pt x="751548" y="977899"/>
                </a:lnTo>
                <a:lnTo>
                  <a:pt x="739389" y="965199"/>
                </a:lnTo>
                <a:lnTo>
                  <a:pt x="586593" y="876299"/>
                </a:lnTo>
                <a:lnTo>
                  <a:pt x="580745" y="876299"/>
                </a:lnTo>
                <a:lnTo>
                  <a:pt x="521141" y="838199"/>
                </a:lnTo>
                <a:lnTo>
                  <a:pt x="501382" y="838199"/>
                </a:lnTo>
                <a:lnTo>
                  <a:pt x="417479" y="787399"/>
                </a:lnTo>
                <a:lnTo>
                  <a:pt x="397739" y="774699"/>
                </a:lnTo>
                <a:lnTo>
                  <a:pt x="387847" y="774699"/>
                </a:lnTo>
                <a:lnTo>
                  <a:pt x="377937" y="761999"/>
                </a:lnTo>
                <a:lnTo>
                  <a:pt x="387309" y="761999"/>
                </a:lnTo>
                <a:lnTo>
                  <a:pt x="403396" y="774699"/>
                </a:lnTo>
                <a:lnTo>
                  <a:pt x="435719" y="787399"/>
                </a:lnTo>
                <a:lnTo>
                  <a:pt x="450957" y="800099"/>
                </a:lnTo>
                <a:lnTo>
                  <a:pt x="465999" y="800099"/>
                </a:lnTo>
                <a:lnTo>
                  <a:pt x="480952" y="812799"/>
                </a:lnTo>
                <a:lnTo>
                  <a:pt x="495924" y="812799"/>
                </a:lnTo>
                <a:lnTo>
                  <a:pt x="538759" y="838199"/>
                </a:lnTo>
                <a:lnTo>
                  <a:pt x="583697" y="863599"/>
                </a:lnTo>
                <a:lnTo>
                  <a:pt x="585953" y="863599"/>
                </a:lnTo>
                <a:lnTo>
                  <a:pt x="622010" y="888999"/>
                </a:lnTo>
                <a:lnTo>
                  <a:pt x="655963" y="914399"/>
                </a:lnTo>
                <a:lnTo>
                  <a:pt x="689880" y="927099"/>
                </a:lnTo>
                <a:lnTo>
                  <a:pt x="723711" y="952499"/>
                </a:lnTo>
                <a:lnTo>
                  <a:pt x="759003" y="965199"/>
                </a:lnTo>
                <a:lnTo>
                  <a:pt x="829399" y="1015999"/>
                </a:lnTo>
                <a:lnTo>
                  <a:pt x="864644" y="1028699"/>
                </a:lnTo>
                <a:lnTo>
                  <a:pt x="871426" y="1041399"/>
                </a:lnTo>
                <a:lnTo>
                  <a:pt x="885387" y="1041399"/>
                </a:lnTo>
                <a:lnTo>
                  <a:pt x="892937" y="1054099"/>
                </a:lnTo>
                <a:lnTo>
                  <a:pt x="920198" y="1054099"/>
                </a:lnTo>
                <a:lnTo>
                  <a:pt x="930791" y="1066799"/>
                </a:lnTo>
                <a:lnTo>
                  <a:pt x="941446" y="1066799"/>
                </a:lnTo>
                <a:lnTo>
                  <a:pt x="994196" y="1104899"/>
                </a:lnTo>
                <a:lnTo>
                  <a:pt x="1023321" y="1130299"/>
                </a:lnTo>
                <a:lnTo>
                  <a:pt x="1046648" y="1155699"/>
                </a:lnTo>
                <a:close/>
              </a:path>
              <a:path w="2691765" h="2133600">
                <a:moveTo>
                  <a:pt x="1628287" y="1269999"/>
                </a:moveTo>
                <a:lnTo>
                  <a:pt x="1619126" y="1269999"/>
                </a:lnTo>
                <a:lnTo>
                  <a:pt x="1622765" y="1257299"/>
                </a:lnTo>
                <a:lnTo>
                  <a:pt x="1633746" y="1206499"/>
                </a:lnTo>
                <a:lnTo>
                  <a:pt x="1635685" y="1206499"/>
                </a:lnTo>
                <a:lnTo>
                  <a:pt x="1643659" y="1181099"/>
                </a:lnTo>
                <a:lnTo>
                  <a:pt x="1649925" y="1155699"/>
                </a:lnTo>
                <a:lnTo>
                  <a:pt x="1652341" y="1142999"/>
                </a:lnTo>
                <a:lnTo>
                  <a:pt x="1654697" y="1130299"/>
                </a:lnTo>
                <a:lnTo>
                  <a:pt x="1657111" y="1117599"/>
                </a:lnTo>
                <a:lnTo>
                  <a:pt x="1659699" y="1117599"/>
                </a:lnTo>
                <a:lnTo>
                  <a:pt x="1667327" y="1092199"/>
                </a:lnTo>
                <a:lnTo>
                  <a:pt x="1675001" y="1066799"/>
                </a:lnTo>
                <a:lnTo>
                  <a:pt x="1682780" y="1028699"/>
                </a:lnTo>
                <a:lnTo>
                  <a:pt x="1690721" y="1003299"/>
                </a:lnTo>
                <a:lnTo>
                  <a:pt x="1701391" y="977899"/>
                </a:lnTo>
                <a:lnTo>
                  <a:pt x="1711839" y="939799"/>
                </a:lnTo>
                <a:lnTo>
                  <a:pt x="1722491" y="901699"/>
                </a:lnTo>
                <a:lnTo>
                  <a:pt x="1733772" y="863599"/>
                </a:lnTo>
                <a:lnTo>
                  <a:pt x="1739356" y="850899"/>
                </a:lnTo>
                <a:lnTo>
                  <a:pt x="1744737" y="825499"/>
                </a:lnTo>
                <a:lnTo>
                  <a:pt x="1755325" y="800099"/>
                </a:lnTo>
                <a:lnTo>
                  <a:pt x="1756383" y="787399"/>
                </a:lnTo>
                <a:lnTo>
                  <a:pt x="1757191" y="787399"/>
                </a:lnTo>
                <a:lnTo>
                  <a:pt x="1760674" y="774699"/>
                </a:lnTo>
                <a:lnTo>
                  <a:pt x="1763213" y="761999"/>
                </a:lnTo>
                <a:lnTo>
                  <a:pt x="1773266" y="761999"/>
                </a:lnTo>
                <a:lnTo>
                  <a:pt x="1771175" y="774699"/>
                </a:lnTo>
                <a:lnTo>
                  <a:pt x="1769277" y="774699"/>
                </a:lnTo>
                <a:lnTo>
                  <a:pt x="1761738" y="800099"/>
                </a:lnTo>
                <a:lnTo>
                  <a:pt x="1753703" y="838199"/>
                </a:lnTo>
                <a:lnTo>
                  <a:pt x="1745491" y="863599"/>
                </a:lnTo>
                <a:lnTo>
                  <a:pt x="1737420" y="888999"/>
                </a:lnTo>
                <a:lnTo>
                  <a:pt x="1730543" y="914399"/>
                </a:lnTo>
                <a:lnTo>
                  <a:pt x="1716528" y="952499"/>
                </a:lnTo>
                <a:lnTo>
                  <a:pt x="1709573" y="977899"/>
                </a:lnTo>
                <a:lnTo>
                  <a:pt x="1705598" y="990599"/>
                </a:lnTo>
                <a:lnTo>
                  <a:pt x="1701727" y="1003299"/>
                </a:lnTo>
                <a:lnTo>
                  <a:pt x="1697888" y="1015999"/>
                </a:lnTo>
                <a:lnTo>
                  <a:pt x="1694006" y="1028699"/>
                </a:lnTo>
                <a:lnTo>
                  <a:pt x="1683097" y="1066799"/>
                </a:lnTo>
                <a:lnTo>
                  <a:pt x="1677606" y="1092199"/>
                </a:lnTo>
                <a:lnTo>
                  <a:pt x="1672063" y="1104899"/>
                </a:lnTo>
                <a:lnTo>
                  <a:pt x="1669011" y="1117599"/>
                </a:lnTo>
                <a:lnTo>
                  <a:pt x="1666024" y="1130299"/>
                </a:lnTo>
                <a:lnTo>
                  <a:pt x="1663272" y="1142999"/>
                </a:lnTo>
                <a:lnTo>
                  <a:pt x="1660924" y="1142999"/>
                </a:lnTo>
                <a:lnTo>
                  <a:pt x="1659167" y="1155699"/>
                </a:lnTo>
                <a:lnTo>
                  <a:pt x="1657152" y="1168399"/>
                </a:lnTo>
                <a:lnTo>
                  <a:pt x="1654879" y="1168399"/>
                </a:lnTo>
                <a:lnTo>
                  <a:pt x="1646373" y="1193799"/>
                </a:lnTo>
                <a:lnTo>
                  <a:pt x="1641202" y="1219199"/>
                </a:lnTo>
                <a:lnTo>
                  <a:pt x="1636230" y="1244599"/>
                </a:lnTo>
                <a:lnTo>
                  <a:pt x="1630850" y="1257299"/>
                </a:lnTo>
                <a:lnTo>
                  <a:pt x="1628287" y="1269999"/>
                </a:lnTo>
                <a:close/>
              </a:path>
              <a:path w="2691765" h="2133600">
                <a:moveTo>
                  <a:pt x="1152684" y="850899"/>
                </a:moveTo>
                <a:lnTo>
                  <a:pt x="1144561" y="850899"/>
                </a:lnTo>
                <a:lnTo>
                  <a:pt x="1138205" y="838199"/>
                </a:lnTo>
                <a:lnTo>
                  <a:pt x="1132688" y="825499"/>
                </a:lnTo>
                <a:lnTo>
                  <a:pt x="1122506" y="812799"/>
                </a:lnTo>
                <a:lnTo>
                  <a:pt x="1119382" y="800099"/>
                </a:lnTo>
                <a:lnTo>
                  <a:pt x="1115809" y="800099"/>
                </a:lnTo>
                <a:lnTo>
                  <a:pt x="1111785" y="787399"/>
                </a:lnTo>
                <a:lnTo>
                  <a:pt x="1107293" y="787399"/>
                </a:lnTo>
                <a:lnTo>
                  <a:pt x="1103057" y="774699"/>
                </a:lnTo>
                <a:lnTo>
                  <a:pt x="1113818" y="774699"/>
                </a:lnTo>
                <a:lnTo>
                  <a:pt x="1119791" y="787399"/>
                </a:lnTo>
                <a:lnTo>
                  <a:pt x="1125012" y="800099"/>
                </a:lnTo>
                <a:lnTo>
                  <a:pt x="1134703" y="812799"/>
                </a:lnTo>
                <a:lnTo>
                  <a:pt x="1137811" y="825499"/>
                </a:lnTo>
                <a:lnTo>
                  <a:pt x="1140854" y="825499"/>
                </a:lnTo>
                <a:lnTo>
                  <a:pt x="1144058" y="838199"/>
                </a:lnTo>
                <a:lnTo>
                  <a:pt x="1147652" y="838199"/>
                </a:lnTo>
                <a:lnTo>
                  <a:pt x="1152684" y="850899"/>
                </a:lnTo>
                <a:close/>
              </a:path>
              <a:path w="2691765" h="2133600">
                <a:moveTo>
                  <a:pt x="1206269" y="800099"/>
                </a:moveTo>
                <a:lnTo>
                  <a:pt x="1201925" y="800099"/>
                </a:lnTo>
                <a:lnTo>
                  <a:pt x="1196929" y="787399"/>
                </a:lnTo>
                <a:lnTo>
                  <a:pt x="1205634" y="787399"/>
                </a:lnTo>
                <a:lnTo>
                  <a:pt x="1206269" y="800099"/>
                </a:lnTo>
                <a:close/>
              </a:path>
              <a:path w="2691765" h="2133600">
                <a:moveTo>
                  <a:pt x="1661983" y="1422399"/>
                </a:moveTo>
                <a:lnTo>
                  <a:pt x="1648505" y="1422399"/>
                </a:lnTo>
                <a:lnTo>
                  <a:pt x="1664976" y="1396999"/>
                </a:lnTo>
                <a:lnTo>
                  <a:pt x="1681504" y="1384299"/>
                </a:lnTo>
                <a:lnTo>
                  <a:pt x="1697948" y="1358899"/>
                </a:lnTo>
                <a:lnTo>
                  <a:pt x="1714168" y="1346199"/>
                </a:lnTo>
                <a:lnTo>
                  <a:pt x="1725211" y="1333499"/>
                </a:lnTo>
                <a:lnTo>
                  <a:pt x="1759503" y="1295399"/>
                </a:lnTo>
                <a:lnTo>
                  <a:pt x="1767857" y="1295399"/>
                </a:lnTo>
                <a:lnTo>
                  <a:pt x="1792919" y="1257299"/>
                </a:lnTo>
                <a:lnTo>
                  <a:pt x="1802582" y="1257299"/>
                </a:lnTo>
                <a:lnTo>
                  <a:pt x="1823657" y="1231899"/>
                </a:lnTo>
                <a:lnTo>
                  <a:pt x="1855722" y="1193799"/>
                </a:lnTo>
                <a:lnTo>
                  <a:pt x="1871698" y="1181099"/>
                </a:lnTo>
                <a:lnTo>
                  <a:pt x="1905320" y="1142999"/>
                </a:lnTo>
                <a:lnTo>
                  <a:pt x="1916642" y="1130299"/>
                </a:lnTo>
                <a:lnTo>
                  <a:pt x="1946530" y="1092199"/>
                </a:lnTo>
                <a:lnTo>
                  <a:pt x="1976130" y="1066799"/>
                </a:lnTo>
                <a:lnTo>
                  <a:pt x="2005574" y="1028699"/>
                </a:lnTo>
                <a:lnTo>
                  <a:pt x="2034991" y="1003299"/>
                </a:lnTo>
                <a:lnTo>
                  <a:pt x="2056712" y="977899"/>
                </a:lnTo>
                <a:lnTo>
                  <a:pt x="2078711" y="952499"/>
                </a:lnTo>
                <a:lnTo>
                  <a:pt x="2100989" y="927099"/>
                </a:lnTo>
                <a:lnTo>
                  <a:pt x="2123544" y="914399"/>
                </a:lnTo>
                <a:lnTo>
                  <a:pt x="2154935" y="876299"/>
                </a:lnTo>
                <a:lnTo>
                  <a:pt x="2217904" y="825499"/>
                </a:lnTo>
                <a:lnTo>
                  <a:pt x="2248855" y="787399"/>
                </a:lnTo>
                <a:lnTo>
                  <a:pt x="2263363" y="787399"/>
                </a:lnTo>
                <a:lnTo>
                  <a:pt x="2260857" y="800099"/>
                </a:lnTo>
                <a:lnTo>
                  <a:pt x="2247367" y="800099"/>
                </a:lnTo>
                <a:lnTo>
                  <a:pt x="2244929" y="812799"/>
                </a:lnTo>
                <a:lnTo>
                  <a:pt x="2232739" y="812799"/>
                </a:lnTo>
                <a:lnTo>
                  <a:pt x="2231013" y="825499"/>
                </a:lnTo>
                <a:lnTo>
                  <a:pt x="2221541" y="825499"/>
                </a:lnTo>
                <a:lnTo>
                  <a:pt x="2218335" y="838199"/>
                </a:lnTo>
                <a:lnTo>
                  <a:pt x="2216510" y="838199"/>
                </a:lnTo>
                <a:lnTo>
                  <a:pt x="2215909" y="839866"/>
                </a:lnTo>
                <a:lnTo>
                  <a:pt x="2181360" y="863599"/>
                </a:lnTo>
                <a:lnTo>
                  <a:pt x="2144555" y="901699"/>
                </a:lnTo>
                <a:lnTo>
                  <a:pt x="2108180" y="939799"/>
                </a:lnTo>
                <a:lnTo>
                  <a:pt x="2072492" y="977899"/>
                </a:lnTo>
                <a:lnTo>
                  <a:pt x="2037748" y="1015999"/>
                </a:lnTo>
                <a:lnTo>
                  <a:pt x="2008071" y="1041399"/>
                </a:lnTo>
                <a:lnTo>
                  <a:pt x="1978142" y="1079499"/>
                </a:lnTo>
                <a:lnTo>
                  <a:pt x="1948026" y="1104899"/>
                </a:lnTo>
                <a:lnTo>
                  <a:pt x="1917784" y="1142999"/>
                </a:lnTo>
                <a:lnTo>
                  <a:pt x="1896765" y="1168399"/>
                </a:lnTo>
                <a:lnTo>
                  <a:pt x="1829163" y="1231899"/>
                </a:lnTo>
                <a:lnTo>
                  <a:pt x="1815364" y="1244599"/>
                </a:lnTo>
                <a:lnTo>
                  <a:pt x="1788805" y="1282699"/>
                </a:lnTo>
                <a:lnTo>
                  <a:pt x="1775460" y="1295399"/>
                </a:lnTo>
                <a:lnTo>
                  <a:pt x="1761953" y="1308099"/>
                </a:lnTo>
                <a:lnTo>
                  <a:pt x="1742478" y="1333499"/>
                </a:lnTo>
                <a:lnTo>
                  <a:pt x="1732877" y="1333499"/>
                </a:lnTo>
                <a:lnTo>
                  <a:pt x="1723441" y="1346199"/>
                </a:lnTo>
                <a:lnTo>
                  <a:pt x="1710362" y="1358899"/>
                </a:lnTo>
                <a:lnTo>
                  <a:pt x="1697192" y="1384299"/>
                </a:lnTo>
                <a:lnTo>
                  <a:pt x="1670838" y="1409699"/>
                </a:lnTo>
                <a:lnTo>
                  <a:pt x="1666369" y="1409699"/>
                </a:lnTo>
                <a:lnTo>
                  <a:pt x="1661983" y="1422399"/>
                </a:lnTo>
                <a:close/>
              </a:path>
              <a:path w="2691765" h="2133600">
                <a:moveTo>
                  <a:pt x="425178" y="863599"/>
                </a:moveTo>
                <a:lnTo>
                  <a:pt x="414305" y="863599"/>
                </a:lnTo>
                <a:lnTo>
                  <a:pt x="324638" y="812799"/>
                </a:lnTo>
                <a:lnTo>
                  <a:pt x="318326" y="800099"/>
                </a:lnTo>
                <a:lnTo>
                  <a:pt x="332129" y="800099"/>
                </a:lnTo>
                <a:lnTo>
                  <a:pt x="340388" y="812799"/>
                </a:lnTo>
                <a:lnTo>
                  <a:pt x="356917" y="812799"/>
                </a:lnTo>
                <a:lnTo>
                  <a:pt x="390301" y="838199"/>
                </a:lnTo>
                <a:lnTo>
                  <a:pt x="398655" y="850899"/>
                </a:lnTo>
                <a:lnTo>
                  <a:pt x="416411" y="850899"/>
                </a:lnTo>
                <a:lnTo>
                  <a:pt x="425178" y="863599"/>
                </a:lnTo>
                <a:close/>
              </a:path>
              <a:path w="2691765" h="2133600">
                <a:moveTo>
                  <a:pt x="1257818" y="863599"/>
                </a:moveTo>
                <a:lnTo>
                  <a:pt x="1248306" y="863599"/>
                </a:lnTo>
                <a:lnTo>
                  <a:pt x="1244921" y="850790"/>
                </a:lnTo>
                <a:lnTo>
                  <a:pt x="1241797" y="838199"/>
                </a:lnTo>
                <a:lnTo>
                  <a:pt x="1239087" y="838199"/>
                </a:lnTo>
                <a:lnTo>
                  <a:pt x="1236817" y="825499"/>
                </a:lnTo>
                <a:lnTo>
                  <a:pt x="1233909" y="825499"/>
                </a:lnTo>
                <a:lnTo>
                  <a:pt x="1230343" y="812799"/>
                </a:lnTo>
                <a:lnTo>
                  <a:pt x="1226400" y="800099"/>
                </a:lnTo>
                <a:lnTo>
                  <a:pt x="1237565" y="800099"/>
                </a:lnTo>
                <a:lnTo>
                  <a:pt x="1239422" y="812799"/>
                </a:lnTo>
                <a:lnTo>
                  <a:pt x="1240883" y="812799"/>
                </a:lnTo>
                <a:lnTo>
                  <a:pt x="1243683" y="825499"/>
                </a:lnTo>
                <a:lnTo>
                  <a:pt x="1247138" y="838199"/>
                </a:lnTo>
                <a:lnTo>
                  <a:pt x="1254667" y="850899"/>
                </a:lnTo>
                <a:lnTo>
                  <a:pt x="1257818" y="863599"/>
                </a:lnTo>
                <a:close/>
              </a:path>
              <a:path w="2691765" h="2133600">
                <a:moveTo>
                  <a:pt x="1687184" y="914399"/>
                </a:moveTo>
                <a:lnTo>
                  <a:pt x="1683916" y="914399"/>
                </a:lnTo>
                <a:lnTo>
                  <a:pt x="1684288" y="901699"/>
                </a:lnTo>
                <a:lnTo>
                  <a:pt x="1687830" y="876299"/>
                </a:lnTo>
                <a:lnTo>
                  <a:pt x="1692046" y="863599"/>
                </a:lnTo>
                <a:lnTo>
                  <a:pt x="1696936" y="838199"/>
                </a:lnTo>
                <a:lnTo>
                  <a:pt x="1702500" y="812799"/>
                </a:lnTo>
                <a:lnTo>
                  <a:pt x="1704087" y="800099"/>
                </a:lnTo>
                <a:lnTo>
                  <a:pt x="1716312" y="800099"/>
                </a:lnTo>
                <a:lnTo>
                  <a:pt x="1709991" y="825499"/>
                </a:lnTo>
                <a:lnTo>
                  <a:pt x="1706277" y="838199"/>
                </a:lnTo>
                <a:lnTo>
                  <a:pt x="1702902" y="850899"/>
                </a:lnTo>
                <a:lnTo>
                  <a:pt x="1699994" y="876299"/>
                </a:lnTo>
                <a:lnTo>
                  <a:pt x="1697828" y="888999"/>
                </a:lnTo>
                <a:lnTo>
                  <a:pt x="1695008" y="888999"/>
                </a:lnTo>
                <a:lnTo>
                  <a:pt x="1691534" y="901699"/>
                </a:lnTo>
                <a:lnTo>
                  <a:pt x="1687184" y="914399"/>
                </a:lnTo>
                <a:close/>
              </a:path>
              <a:path w="2691765" h="2133600">
                <a:moveTo>
                  <a:pt x="2572956" y="812799"/>
                </a:moveTo>
                <a:lnTo>
                  <a:pt x="2538706" y="812799"/>
                </a:lnTo>
                <a:lnTo>
                  <a:pt x="2551644" y="800099"/>
                </a:lnTo>
                <a:lnTo>
                  <a:pt x="2578116" y="800099"/>
                </a:lnTo>
                <a:lnTo>
                  <a:pt x="2572956" y="812799"/>
                </a:lnTo>
                <a:close/>
              </a:path>
              <a:path w="2691765" h="2133600">
                <a:moveTo>
                  <a:pt x="2690116" y="812799"/>
                </a:moveTo>
                <a:lnTo>
                  <a:pt x="2645617" y="812799"/>
                </a:lnTo>
                <a:lnTo>
                  <a:pt x="2655865" y="800099"/>
                </a:lnTo>
                <a:lnTo>
                  <a:pt x="2691154" y="800099"/>
                </a:lnTo>
                <a:lnTo>
                  <a:pt x="2690116" y="812799"/>
                </a:lnTo>
                <a:close/>
              </a:path>
              <a:path w="2691765" h="2133600">
                <a:moveTo>
                  <a:pt x="2554613" y="825499"/>
                </a:moveTo>
                <a:lnTo>
                  <a:pt x="2509870" y="825499"/>
                </a:lnTo>
                <a:lnTo>
                  <a:pt x="2512203" y="812799"/>
                </a:lnTo>
                <a:lnTo>
                  <a:pt x="2560996" y="812799"/>
                </a:lnTo>
                <a:lnTo>
                  <a:pt x="2554613" y="825499"/>
                </a:lnTo>
                <a:close/>
              </a:path>
              <a:path w="2691765" h="2133600">
                <a:moveTo>
                  <a:pt x="2535466" y="876299"/>
                </a:moveTo>
                <a:lnTo>
                  <a:pt x="2517084" y="876299"/>
                </a:lnTo>
                <a:lnTo>
                  <a:pt x="2526906" y="863599"/>
                </a:lnTo>
                <a:lnTo>
                  <a:pt x="2553047" y="850899"/>
                </a:lnTo>
                <a:lnTo>
                  <a:pt x="2566081" y="850899"/>
                </a:lnTo>
                <a:lnTo>
                  <a:pt x="2579063" y="838199"/>
                </a:lnTo>
                <a:lnTo>
                  <a:pt x="2595364" y="838199"/>
                </a:lnTo>
                <a:lnTo>
                  <a:pt x="2628706" y="812799"/>
                </a:lnTo>
                <a:lnTo>
                  <a:pt x="2682402" y="812799"/>
                </a:lnTo>
                <a:lnTo>
                  <a:pt x="2671868" y="825499"/>
                </a:lnTo>
                <a:lnTo>
                  <a:pt x="2624259" y="825499"/>
                </a:lnTo>
                <a:lnTo>
                  <a:pt x="2558016" y="863599"/>
                </a:lnTo>
                <a:lnTo>
                  <a:pt x="2535466" y="876299"/>
                </a:lnTo>
                <a:close/>
              </a:path>
              <a:path w="2691765" h="2133600">
                <a:moveTo>
                  <a:pt x="1229525" y="1028699"/>
                </a:moveTo>
                <a:lnTo>
                  <a:pt x="1220972" y="1028699"/>
                </a:lnTo>
                <a:lnTo>
                  <a:pt x="1215894" y="1015999"/>
                </a:lnTo>
                <a:lnTo>
                  <a:pt x="1211087" y="1003299"/>
                </a:lnTo>
                <a:lnTo>
                  <a:pt x="1206318" y="1003299"/>
                </a:lnTo>
                <a:lnTo>
                  <a:pt x="1201508" y="990599"/>
                </a:lnTo>
                <a:lnTo>
                  <a:pt x="1196613" y="990599"/>
                </a:lnTo>
                <a:lnTo>
                  <a:pt x="1191594" y="977899"/>
                </a:lnTo>
                <a:lnTo>
                  <a:pt x="1178084" y="952499"/>
                </a:lnTo>
                <a:lnTo>
                  <a:pt x="1165133" y="939799"/>
                </a:lnTo>
                <a:lnTo>
                  <a:pt x="1152380" y="914399"/>
                </a:lnTo>
                <a:lnTo>
                  <a:pt x="1139465" y="888999"/>
                </a:lnTo>
                <a:lnTo>
                  <a:pt x="1129365" y="876299"/>
                </a:lnTo>
                <a:lnTo>
                  <a:pt x="1119004" y="863599"/>
                </a:lnTo>
                <a:lnTo>
                  <a:pt x="1107651" y="838199"/>
                </a:lnTo>
                <a:lnTo>
                  <a:pt x="1094576" y="825499"/>
                </a:lnTo>
                <a:lnTo>
                  <a:pt x="1113400" y="825499"/>
                </a:lnTo>
                <a:lnTo>
                  <a:pt x="1120224" y="838199"/>
                </a:lnTo>
                <a:lnTo>
                  <a:pt x="1133736" y="863599"/>
                </a:lnTo>
                <a:lnTo>
                  <a:pt x="1140607" y="876299"/>
                </a:lnTo>
                <a:lnTo>
                  <a:pt x="1150520" y="888999"/>
                </a:lnTo>
                <a:lnTo>
                  <a:pt x="1160514" y="914399"/>
                </a:lnTo>
                <a:lnTo>
                  <a:pt x="1170231" y="927099"/>
                </a:lnTo>
                <a:lnTo>
                  <a:pt x="1179314" y="939799"/>
                </a:lnTo>
                <a:lnTo>
                  <a:pt x="1181152" y="939799"/>
                </a:lnTo>
                <a:lnTo>
                  <a:pt x="1183936" y="952499"/>
                </a:lnTo>
                <a:lnTo>
                  <a:pt x="1186080" y="952499"/>
                </a:lnTo>
                <a:lnTo>
                  <a:pt x="1196558" y="965199"/>
                </a:lnTo>
                <a:lnTo>
                  <a:pt x="1207119" y="990599"/>
                </a:lnTo>
                <a:lnTo>
                  <a:pt x="1217158" y="1003299"/>
                </a:lnTo>
                <a:lnTo>
                  <a:pt x="1226069" y="1015999"/>
                </a:lnTo>
                <a:lnTo>
                  <a:pt x="1229525" y="1028699"/>
                </a:lnTo>
                <a:close/>
              </a:path>
              <a:path w="2691765" h="2133600">
                <a:moveTo>
                  <a:pt x="1956849" y="1155699"/>
                </a:moveTo>
                <a:lnTo>
                  <a:pt x="1941315" y="1155699"/>
                </a:lnTo>
                <a:lnTo>
                  <a:pt x="1969467" y="1117599"/>
                </a:lnTo>
                <a:lnTo>
                  <a:pt x="1998049" y="1079499"/>
                </a:lnTo>
                <a:lnTo>
                  <a:pt x="2028371" y="1041399"/>
                </a:lnTo>
                <a:lnTo>
                  <a:pt x="2080991" y="990599"/>
                </a:lnTo>
                <a:lnTo>
                  <a:pt x="2100762" y="965199"/>
                </a:lnTo>
                <a:lnTo>
                  <a:pt x="2120862" y="939799"/>
                </a:lnTo>
                <a:lnTo>
                  <a:pt x="2141450" y="927099"/>
                </a:lnTo>
                <a:lnTo>
                  <a:pt x="2159190" y="901699"/>
                </a:lnTo>
                <a:lnTo>
                  <a:pt x="2176850" y="888999"/>
                </a:lnTo>
                <a:lnTo>
                  <a:pt x="2194430" y="863599"/>
                </a:lnTo>
                <a:lnTo>
                  <a:pt x="2211930" y="850899"/>
                </a:lnTo>
                <a:lnTo>
                  <a:pt x="2215909" y="839866"/>
                </a:lnTo>
                <a:lnTo>
                  <a:pt x="2218335" y="838199"/>
                </a:lnTo>
                <a:lnTo>
                  <a:pt x="2225147" y="838199"/>
                </a:lnTo>
                <a:lnTo>
                  <a:pt x="2229335" y="825499"/>
                </a:lnTo>
                <a:lnTo>
                  <a:pt x="2240557" y="825499"/>
                </a:lnTo>
                <a:lnTo>
                  <a:pt x="2237967" y="838199"/>
                </a:lnTo>
                <a:lnTo>
                  <a:pt x="2222566" y="850899"/>
                </a:lnTo>
                <a:lnTo>
                  <a:pt x="2206511" y="863599"/>
                </a:lnTo>
                <a:lnTo>
                  <a:pt x="2190094" y="888999"/>
                </a:lnTo>
                <a:lnTo>
                  <a:pt x="2173613" y="901699"/>
                </a:lnTo>
                <a:lnTo>
                  <a:pt x="2144001" y="927099"/>
                </a:lnTo>
                <a:lnTo>
                  <a:pt x="2114828" y="965199"/>
                </a:lnTo>
                <a:lnTo>
                  <a:pt x="2086177" y="990599"/>
                </a:lnTo>
                <a:lnTo>
                  <a:pt x="2058132" y="1028699"/>
                </a:lnTo>
                <a:lnTo>
                  <a:pt x="2026623" y="1054099"/>
                </a:lnTo>
                <a:lnTo>
                  <a:pt x="2011047" y="1079499"/>
                </a:lnTo>
                <a:lnTo>
                  <a:pt x="1975893" y="1117599"/>
                </a:lnTo>
                <a:lnTo>
                  <a:pt x="1956969" y="1142999"/>
                </a:lnTo>
                <a:lnTo>
                  <a:pt x="1956849" y="1155699"/>
                </a:lnTo>
                <a:close/>
              </a:path>
              <a:path w="2691765" h="2133600">
                <a:moveTo>
                  <a:pt x="2387561" y="888999"/>
                </a:moveTo>
                <a:lnTo>
                  <a:pt x="2372384" y="888999"/>
                </a:lnTo>
                <a:lnTo>
                  <a:pt x="2377939" y="876299"/>
                </a:lnTo>
                <a:lnTo>
                  <a:pt x="2389844" y="876299"/>
                </a:lnTo>
                <a:lnTo>
                  <a:pt x="2505464" y="825499"/>
                </a:lnTo>
                <a:lnTo>
                  <a:pt x="2512147" y="825499"/>
                </a:lnTo>
                <a:lnTo>
                  <a:pt x="2449562" y="850899"/>
                </a:lnTo>
                <a:lnTo>
                  <a:pt x="2418532" y="876299"/>
                </a:lnTo>
                <a:lnTo>
                  <a:pt x="2387561" y="888999"/>
                </a:lnTo>
                <a:close/>
              </a:path>
              <a:path w="2691765" h="2133600">
                <a:moveTo>
                  <a:pt x="2516742" y="850899"/>
                </a:moveTo>
                <a:lnTo>
                  <a:pt x="2495996" y="850899"/>
                </a:lnTo>
                <a:lnTo>
                  <a:pt x="2498201" y="838199"/>
                </a:lnTo>
                <a:lnTo>
                  <a:pt x="2507331" y="838199"/>
                </a:lnTo>
                <a:lnTo>
                  <a:pt x="2513401" y="825499"/>
                </a:lnTo>
                <a:lnTo>
                  <a:pt x="2545215" y="825499"/>
                </a:lnTo>
                <a:lnTo>
                  <a:pt x="2535751" y="838199"/>
                </a:lnTo>
                <a:lnTo>
                  <a:pt x="2516742" y="850899"/>
                </a:lnTo>
                <a:close/>
              </a:path>
              <a:path w="2691765" h="2133600">
                <a:moveTo>
                  <a:pt x="2648250" y="838199"/>
                </a:moveTo>
                <a:lnTo>
                  <a:pt x="2626848" y="838199"/>
                </a:lnTo>
                <a:lnTo>
                  <a:pt x="2630998" y="825499"/>
                </a:lnTo>
                <a:lnTo>
                  <a:pt x="2648686" y="825499"/>
                </a:lnTo>
                <a:lnTo>
                  <a:pt x="2648250" y="838199"/>
                </a:lnTo>
                <a:close/>
              </a:path>
              <a:path w="2691765" h="2133600">
                <a:moveTo>
                  <a:pt x="2650438" y="850899"/>
                </a:moveTo>
                <a:lnTo>
                  <a:pt x="2628436" y="850899"/>
                </a:lnTo>
                <a:lnTo>
                  <a:pt x="2646174" y="838199"/>
                </a:lnTo>
                <a:lnTo>
                  <a:pt x="2650908" y="838199"/>
                </a:lnTo>
                <a:lnTo>
                  <a:pt x="2653191" y="825499"/>
                </a:lnTo>
                <a:lnTo>
                  <a:pt x="2671868" y="825499"/>
                </a:lnTo>
                <a:lnTo>
                  <a:pt x="2661334" y="838199"/>
                </a:lnTo>
                <a:lnTo>
                  <a:pt x="2650438" y="850899"/>
                </a:lnTo>
                <a:close/>
              </a:path>
              <a:path w="2691765" h="2133600">
                <a:moveTo>
                  <a:pt x="1459815" y="1295399"/>
                </a:moveTo>
                <a:lnTo>
                  <a:pt x="1450430" y="1295399"/>
                </a:lnTo>
                <a:lnTo>
                  <a:pt x="1436124" y="1257299"/>
                </a:lnTo>
                <a:lnTo>
                  <a:pt x="1429637" y="1244599"/>
                </a:lnTo>
                <a:lnTo>
                  <a:pt x="1424533" y="1219199"/>
                </a:lnTo>
                <a:lnTo>
                  <a:pt x="1422555" y="1219199"/>
                </a:lnTo>
                <a:lnTo>
                  <a:pt x="1420114" y="1206499"/>
                </a:lnTo>
                <a:lnTo>
                  <a:pt x="1417209" y="1206499"/>
                </a:lnTo>
                <a:lnTo>
                  <a:pt x="1413729" y="1193799"/>
                </a:lnTo>
                <a:lnTo>
                  <a:pt x="1410731" y="1193799"/>
                </a:lnTo>
                <a:lnTo>
                  <a:pt x="1408215" y="1181099"/>
                </a:lnTo>
                <a:lnTo>
                  <a:pt x="1405676" y="1181099"/>
                </a:lnTo>
                <a:lnTo>
                  <a:pt x="1402899" y="1168399"/>
                </a:lnTo>
                <a:lnTo>
                  <a:pt x="1399884" y="1155699"/>
                </a:lnTo>
                <a:lnTo>
                  <a:pt x="1396630" y="1155699"/>
                </a:lnTo>
                <a:lnTo>
                  <a:pt x="1394226" y="1142999"/>
                </a:lnTo>
                <a:lnTo>
                  <a:pt x="1392222" y="1142999"/>
                </a:lnTo>
                <a:lnTo>
                  <a:pt x="1390616" y="1130299"/>
                </a:lnTo>
                <a:lnTo>
                  <a:pt x="1387645" y="1130299"/>
                </a:lnTo>
                <a:lnTo>
                  <a:pt x="1383897" y="1117599"/>
                </a:lnTo>
                <a:lnTo>
                  <a:pt x="1379721" y="1104899"/>
                </a:lnTo>
                <a:lnTo>
                  <a:pt x="1375467" y="1092199"/>
                </a:lnTo>
                <a:lnTo>
                  <a:pt x="1372624" y="1092199"/>
                </a:lnTo>
                <a:lnTo>
                  <a:pt x="1370192" y="1079499"/>
                </a:lnTo>
                <a:lnTo>
                  <a:pt x="1368171" y="1079499"/>
                </a:lnTo>
                <a:lnTo>
                  <a:pt x="1364601" y="1066799"/>
                </a:lnTo>
                <a:lnTo>
                  <a:pt x="1360224" y="1054099"/>
                </a:lnTo>
                <a:lnTo>
                  <a:pt x="1355518" y="1041399"/>
                </a:lnTo>
                <a:lnTo>
                  <a:pt x="1350962" y="1028699"/>
                </a:lnTo>
                <a:lnTo>
                  <a:pt x="1345946" y="1015999"/>
                </a:lnTo>
                <a:lnTo>
                  <a:pt x="1341020" y="1003299"/>
                </a:lnTo>
                <a:lnTo>
                  <a:pt x="1336386" y="990599"/>
                </a:lnTo>
                <a:lnTo>
                  <a:pt x="1329022" y="965199"/>
                </a:lnTo>
                <a:lnTo>
                  <a:pt x="1325482" y="952499"/>
                </a:lnTo>
                <a:lnTo>
                  <a:pt x="1321628" y="939799"/>
                </a:lnTo>
                <a:lnTo>
                  <a:pt x="1317462" y="939799"/>
                </a:lnTo>
                <a:lnTo>
                  <a:pt x="1315958" y="927099"/>
                </a:lnTo>
                <a:lnTo>
                  <a:pt x="1313173" y="927099"/>
                </a:lnTo>
                <a:lnTo>
                  <a:pt x="1306811" y="901699"/>
                </a:lnTo>
                <a:lnTo>
                  <a:pt x="1300099" y="888999"/>
                </a:lnTo>
                <a:lnTo>
                  <a:pt x="1293304" y="863599"/>
                </a:lnTo>
                <a:lnTo>
                  <a:pt x="1286691" y="850899"/>
                </a:lnTo>
                <a:lnTo>
                  <a:pt x="1285074" y="838199"/>
                </a:lnTo>
                <a:lnTo>
                  <a:pt x="1293213" y="838199"/>
                </a:lnTo>
                <a:lnTo>
                  <a:pt x="1295796" y="850899"/>
                </a:lnTo>
                <a:lnTo>
                  <a:pt x="1300228" y="850899"/>
                </a:lnTo>
                <a:lnTo>
                  <a:pt x="1301839" y="863599"/>
                </a:lnTo>
                <a:lnTo>
                  <a:pt x="1306503" y="876299"/>
                </a:lnTo>
                <a:lnTo>
                  <a:pt x="1312393" y="888999"/>
                </a:lnTo>
                <a:lnTo>
                  <a:pt x="1318576" y="914399"/>
                </a:lnTo>
                <a:lnTo>
                  <a:pt x="1324117" y="927099"/>
                </a:lnTo>
                <a:lnTo>
                  <a:pt x="1328013" y="939799"/>
                </a:lnTo>
                <a:lnTo>
                  <a:pt x="1332359" y="952499"/>
                </a:lnTo>
                <a:lnTo>
                  <a:pt x="1336601" y="965199"/>
                </a:lnTo>
                <a:lnTo>
                  <a:pt x="1340184" y="977899"/>
                </a:lnTo>
                <a:lnTo>
                  <a:pt x="1342258" y="977899"/>
                </a:lnTo>
                <a:lnTo>
                  <a:pt x="1347347" y="990599"/>
                </a:lnTo>
                <a:lnTo>
                  <a:pt x="1349374" y="1003299"/>
                </a:lnTo>
                <a:lnTo>
                  <a:pt x="1352418" y="1003299"/>
                </a:lnTo>
                <a:lnTo>
                  <a:pt x="1355832" y="1015999"/>
                </a:lnTo>
                <a:lnTo>
                  <a:pt x="1359616" y="1028699"/>
                </a:lnTo>
                <a:lnTo>
                  <a:pt x="1363771" y="1041399"/>
                </a:lnTo>
                <a:lnTo>
                  <a:pt x="1371310" y="1054099"/>
                </a:lnTo>
                <a:lnTo>
                  <a:pt x="1378390" y="1079499"/>
                </a:lnTo>
                <a:lnTo>
                  <a:pt x="1385700" y="1092199"/>
                </a:lnTo>
                <a:lnTo>
                  <a:pt x="1393929" y="1117599"/>
                </a:lnTo>
                <a:lnTo>
                  <a:pt x="1395572" y="1117599"/>
                </a:lnTo>
                <a:lnTo>
                  <a:pt x="1400301" y="1130299"/>
                </a:lnTo>
                <a:lnTo>
                  <a:pt x="1406192" y="1155699"/>
                </a:lnTo>
                <a:lnTo>
                  <a:pt x="1412391" y="1168399"/>
                </a:lnTo>
                <a:lnTo>
                  <a:pt x="1418044" y="1181099"/>
                </a:lnTo>
                <a:lnTo>
                  <a:pt x="1422825" y="1193799"/>
                </a:lnTo>
                <a:lnTo>
                  <a:pt x="1428205" y="1206499"/>
                </a:lnTo>
                <a:lnTo>
                  <a:pt x="1433265" y="1219199"/>
                </a:lnTo>
                <a:lnTo>
                  <a:pt x="1437301" y="1244599"/>
                </a:lnTo>
                <a:lnTo>
                  <a:pt x="1437983" y="1244599"/>
                </a:lnTo>
                <a:lnTo>
                  <a:pt x="1448846" y="1269999"/>
                </a:lnTo>
                <a:lnTo>
                  <a:pt x="1454308" y="1282699"/>
                </a:lnTo>
                <a:lnTo>
                  <a:pt x="1459815" y="1295399"/>
                </a:lnTo>
                <a:close/>
              </a:path>
              <a:path w="2691765" h="2133600">
                <a:moveTo>
                  <a:pt x="2215909" y="839866"/>
                </a:moveTo>
                <a:lnTo>
                  <a:pt x="2216510" y="838199"/>
                </a:lnTo>
                <a:lnTo>
                  <a:pt x="2218335" y="838199"/>
                </a:lnTo>
                <a:lnTo>
                  <a:pt x="2215909" y="839866"/>
                </a:lnTo>
                <a:close/>
              </a:path>
              <a:path w="2691765" h="2133600">
                <a:moveTo>
                  <a:pt x="2628330" y="850899"/>
                </a:moveTo>
                <a:lnTo>
                  <a:pt x="2613036" y="850899"/>
                </a:lnTo>
                <a:lnTo>
                  <a:pt x="2617937" y="838199"/>
                </a:lnTo>
                <a:lnTo>
                  <a:pt x="2634031" y="838199"/>
                </a:lnTo>
                <a:lnTo>
                  <a:pt x="2628484" y="850790"/>
                </a:lnTo>
                <a:lnTo>
                  <a:pt x="2628330" y="850899"/>
                </a:lnTo>
                <a:close/>
              </a:path>
              <a:path w="2691765" h="2133600">
                <a:moveTo>
                  <a:pt x="2592652" y="901699"/>
                </a:moveTo>
                <a:lnTo>
                  <a:pt x="2569316" y="901699"/>
                </a:lnTo>
                <a:lnTo>
                  <a:pt x="2589902" y="888999"/>
                </a:lnTo>
                <a:lnTo>
                  <a:pt x="2609573" y="876299"/>
                </a:lnTo>
                <a:lnTo>
                  <a:pt x="2628330" y="850899"/>
                </a:lnTo>
                <a:lnTo>
                  <a:pt x="2628484" y="850790"/>
                </a:lnTo>
                <a:lnTo>
                  <a:pt x="2650438" y="850899"/>
                </a:lnTo>
                <a:lnTo>
                  <a:pt x="2639542" y="863599"/>
                </a:lnTo>
                <a:lnTo>
                  <a:pt x="2616743" y="876299"/>
                </a:lnTo>
                <a:lnTo>
                  <a:pt x="2592652" y="901699"/>
                </a:lnTo>
                <a:close/>
              </a:path>
              <a:path w="2691765" h="2133600">
                <a:moveTo>
                  <a:pt x="1162068" y="863599"/>
                </a:moveTo>
                <a:lnTo>
                  <a:pt x="1150660" y="863599"/>
                </a:lnTo>
                <a:lnTo>
                  <a:pt x="1148917" y="850899"/>
                </a:lnTo>
                <a:lnTo>
                  <a:pt x="1157489" y="850899"/>
                </a:lnTo>
                <a:lnTo>
                  <a:pt x="1162068" y="863599"/>
                </a:lnTo>
                <a:close/>
              </a:path>
              <a:path w="2691765" h="2133600">
                <a:moveTo>
                  <a:pt x="2499336" y="863599"/>
                </a:moveTo>
                <a:lnTo>
                  <a:pt x="2469653" y="863599"/>
                </a:lnTo>
                <a:lnTo>
                  <a:pt x="2482579" y="850899"/>
                </a:lnTo>
                <a:lnTo>
                  <a:pt x="2508388" y="850899"/>
                </a:lnTo>
                <a:lnTo>
                  <a:pt x="2499336" y="863599"/>
                </a:lnTo>
                <a:close/>
              </a:path>
              <a:path w="2691765" h="2133600">
                <a:moveTo>
                  <a:pt x="2587807" y="876299"/>
                </a:moveTo>
                <a:lnTo>
                  <a:pt x="2575412" y="876299"/>
                </a:lnTo>
                <a:lnTo>
                  <a:pt x="2608302" y="850899"/>
                </a:lnTo>
                <a:lnTo>
                  <a:pt x="2618583" y="850899"/>
                </a:lnTo>
                <a:lnTo>
                  <a:pt x="2608487" y="863599"/>
                </a:lnTo>
                <a:lnTo>
                  <a:pt x="2598208" y="863599"/>
                </a:lnTo>
                <a:lnTo>
                  <a:pt x="2587807" y="876299"/>
                </a:lnTo>
                <a:close/>
              </a:path>
              <a:path w="2691765" h="2133600">
                <a:moveTo>
                  <a:pt x="458108" y="888999"/>
                </a:moveTo>
                <a:lnTo>
                  <a:pt x="444038" y="888999"/>
                </a:lnTo>
                <a:lnTo>
                  <a:pt x="436582" y="876299"/>
                </a:lnTo>
                <a:lnTo>
                  <a:pt x="425647" y="876299"/>
                </a:lnTo>
                <a:lnTo>
                  <a:pt x="420027" y="863599"/>
                </a:lnTo>
                <a:lnTo>
                  <a:pt x="433853" y="863599"/>
                </a:lnTo>
                <a:lnTo>
                  <a:pt x="458108" y="888999"/>
                </a:lnTo>
                <a:close/>
              </a:path>
              <a:path w="2691765" h="2133600">
                <a:moveTo>
                  <a:pt x="1308968" y="1130299"/>
                </a:moveTo>
                <a:lnTo>
                  <a:pt x="1300723" y="1130299"/>
                </a:lnTo>
                <a:lnTo>
                  <a:pt x="1297218" y="1117599"/>
                </a:lnTo>
                <a:lnTo>
                  <a:pt x="1293970" y="1117599"/>
                </a:lnTo>
                <a:lnTo>
                  <a:pt x="1290980" y="1104899"/>
                </a:lnTo>
                <a:lnTo>
                  <a:pt x="1286818" y="1104899"/>
                </a:lnTo>
                <a:lnTo>
                  <a:pt x="1278652" y="1079499"/>
                </a:lnTo>
                <a:lnTo>
                  <a:pt x="1274522" y="1079499"/>
                </a:lnTo>
                <a:lnTo>
                  <a:pt x="1270776" y="1066799"/>
                </a:lnTo>
                <a:lnTo>
                  <a:pt x="1267087" y="1066799"/>
                </a:lnTo>
                <a:lnTo>
                  <a:pt x="1263189" y="1054099"/>
                </a:lnTo>
                <a:lnTo>
                  <a:pt x="1258817" y="1041399"/>
                </a:lnTo>
                <a:lnTo>
                  <a:pt x="1251345" y="1028699"/>
                </a:lnTo>
                <a:lnTo>
                  <a:pt x="1244556" y="1015999"/>
                </a:lnTo>
                <a:lnTo>
                  <a:pt x="1238074" y="1003299"/>
                </a:lnTo>
                <a:lnTo>
                  <a:pt x="1231527" y="990599"/>
                </a:lnTo>
                <a:lnTo>
                  <a:pt x="1228048" y="990599"/>
                </a:lnTo>
                <a:lnTo>
                  <a:pt x="1224140" y="977899"/>
                </a:lnTo>
                <a:lnTo>
                  <a:pt x="1219803" y="977899"/>
                </a:lnTo>
                <a:lnTo>
                  <a:pt x="1214823" y="965199"/>
                </a:lnTo>
                <a:lnTo>
                  <a:pt x="1210044" y="965199"/>
                </a:lnTo>
                <a:lnTo>
                  <a:pt x="1205466" y="952499"/>
                </a:lnTo>
                <a:lnTo>
                  <a:pt x="1201090" y="939799"/>
                </a:lnTo>
                <a:lnTo>
                  <a:pt x="1197261" y="939799"/>
                </a:lnTo>
                <a:lnTo>
                  <a:pt x="1194880" y="927099"/>
                </a:lnTo>
                <a:lnTo>
                  <a:pt x="1189362" y="927099"/>
                </a:lnTo>
                <a:lnTo>
                  <a:pt x="1184546" y="914399"/>
                </a:lnTo>
                <a:lnTo>
                  <a:pt x="1180121" y="914399"/>
                </a:lnTo>
                <a:lnTo>
                  <a:pt x="1175777" y="901699"/>
                </a:lnTo>
                <a:lnTo>
                  <a:pt x="1174015" y="901699"/>
                </a:lnTo>
                <a:lnTo>
                  <a:pt x="1171964" y="888999"/>
                </a:lnTo>
                <a:lnTo>
                  <a:pt x="1164185" y="888999"/>
                </a:lnTo>
                <a:lnTo>
                  <a:pt x="1159410" y="876299"/>
                </a:lnTo>
                <a:lnTo>
                  <a:pt x="1155001" y="863599"/>
                </a:lnTo>
                <a:lnTo>
                  <a:pt x="1166420" y="863599"/>
                </a:lnTo>
                <a:lnTo>
                  <a:pt x="1168815" y="876299"/>
                </a:lnTo>
                <a:lnTo>
                  <a:pt x="1173883" y="876299"/>
                </a:lnTo>
                <a:lnTo>
                  <a:pt x="1184293" y="901699"/>
                </a:lnTo>
                <a:lnTo>
                  <a:pt x="1194441" y="914399"/>
                </a:lnTo>
                <a:lnTo>
                  <a:pt x="1204475" y="927099"/>
                </a:lnTo>
                <a:lnTo>
                  <a:pt x="1217074" y="952499"/>
                </a:lnTo>
                <a:lnTo>
                  <a:pt x="1218884" y="952499"/>
                </a:lnTo>
                <a:lnTo>
                  <a:pt x="1221669" y="965199"/>
                </a:lnTo>
                <a:lnTo>
                  <a:pt x="1229741" y="977899"/>
                </a:lnTo>
                <a:lnTo>
                  <a:pt x="1236894" y="990599"/>
                </a:lnTo>
                <a:lnTo>
                  <a:pt x="1250323" y="1015999"/>
                </a:lnTo>
                <a:lnTo>
                  <a:pt x="1253051" y="1015999"/>
                </a:lnTo>
                <a:lnTo>
                  <a:pt x="1256105" y="1028699"/>
                </a:lnTo>
                <a:lnTo>
                  <a:pt x="1259485" y="1028699"/>
                </a:lnTo>
                <a:lnTo>
                  <a:pt x="1267653" y="1041399"/>
                </a:lnTo>
                <a:lnTo>
                  <a:pt x="1274936" y="1054099"/>
                </a:lnTo>
                <a:lnTo>
                  <a:pt x="1281755" y="1066799"/>
                </a:lnTo>
                <a:lnTo>
                  <a:pt x="1288529" y="1079499"/>
                </a:lnTo>
                <a:lnTo>
                  <a:pt x="1298206" y="1104899"/>
                </a:lnTo>
                <a:lnTo>
                  <a:pt x="1303331" y="1117599"/>
                </a:lnTo>
                <a:lnTo>
                  <a:pt x="1308968" y="1130299"/>
                </a:lnTo>
                <a:close/>
              </a:path>
              <a:path w="2691765" h="2133600">
                <a:moveTo>
                  <a:pt x="1295977" y="965199"/>
                </a:moveTo>
                <a:lnTo>
                  <a:pt x="1285724" y="965199"/>
                </a:lnTo>
                <a:lnTo>
                  <a:pt x="1283654" y="952499"/>
                </a:lnTo>
                <a:lnTo>
                  <a:pt x="1282068" y="952499"/>
                </a:lnTo>
                <a:lnTo>
                  <a:pt x="1278747" y="939799"/>
                </a:lnTo>
                <a:lnTo>
                  <a:pt x="1274525" y="927099"/>
                </a:lnTo>
                <a:lnTo>
                  <a:pt x="1269745" y="914399"/>
                </a:lnTo>
                <a:lnTo>
                  <a:pt x="1264747" y="901699"/>
                </a:lnTo>
                <a:lnTo>
                  <a:pt x="1261462" y="901699"/>
                </a:lnTo>
                <a:lnTo>
                  <a:pt x="1258770" y="888999"/>
                </a:lnTo>
                <a:lnTo>
                  <a:pt x="1256672" y="888999"/>
                </a:lnTo>
                <a:lnTo>
                  <a:pt x="1254168" y="876299"/>
                </a:lnTo>
                <a:lnTo>
                  <a:pt x="1251379" y="863599"/>
                </a:lnTo>
                <a:lnTo>
                  <a:pt x="1260492" y="863599"/>
                </a:lnTo>
                <a:lnTo>
                  <a:pt x="1262687" y="876299"/>
                </a:lnTo>
                <a:lnTo>
                  <a:pt x="1265621" y="876299"/>
                </a:lnTo>
                <a:lnTo>
                  <a:pt x="1269262" y="888999"/>
                </a:lnTo>
                <a:lnTo>
                  <a:pt x="1273326" y="901699"/>
                </a:lnTo>
                <a:lnTo>
                  <a:pt x="1277529" y="914399"/>
                </a:lnTo>
                <a:lnTo>
                  <a:pt x="1280535" y="914399"/>
                </a:lnTo>
                <a:lnTo>
                  <a:pt x="1283305" y="927099"/>
                </a:lnTo>
                <a:lnTo>
                  <a:pt x="1285840" y="927099"/>
                </a:lnTo>
                <a:lnTo>
                  <a:pt x="1288139" y="939799"/>
                </a:lnTo>
                <a:lnTo>
                  <a:pt x="1290464" y="939799"/>
                </a:lnTo>
                <a:lnTo>
                  <a:pt x="1293076" y="952499"/>
                </a:lnTo>
                <a:lnTo>
                  <a:pt x="1295977" y="965199"/>
                </a:lnTo>
                <a:close/>
              </a:path>
              <a:path w="2691765" h="2133600">
                <a:moveTo>
                  <a:pt x="2481765" y="876299"/>
                </a:moveTo>
                <a:lnTo>
                  <a:pt x="2443561" y="876299"/>
                </a:lnTo>
                <a:lnTo>
                  <a:pt x="2456790" y="863599"/>
                </a:lnTo>
                <a:lnTo>
                  <a:pt x="2490462" y="863599"/>
                </a:lnTo>
                <a:lnTo>
                  <a:pt x="2481765" y="876299"/>
                </a:lnTo>
                <a:close/>
              </a:path>
              <a:path w="2691765" h="2133600">
                <a:moveTo>
                  <a:pt x="2462123" y="888999"/>
                </a:moveTo>
                <a:lnTo>
                  <a:pt x="2432422" y="888999"/>
                </a:lnTo>
                <a:lnTo>
                  <a:pt x="2437796" y="876299"/>
                </a:lnTo>
                <a:lnTo>
                  <a:pt x="2473245" y="876299"/>
                </a:lnTo>
                <a:lnTo>
                  <a:pt x="2462123" y="888999"/>
                </a:lnTo>
                <a:close/>
              </a:path>
              <a:path w="2691765" h="2133600">
                <a:moveTo>
                  <a:pt x="2442558" y="927099"/>
                </a:moveTo>
                <a:lnTo>
                  <a:pt x="2433508" y="927099"/>
                </a:lnTo>
                <a:lnTo>
                  <a:pt x="2443606" y="914399"/>
                </a:lnTo>
                <a:lnTo>
                  <a:pt x="2454149" y="914399"/>
                </a:lnTo>
                <a:lnTo>
                  <a:pt x="2464953" y="901699"/>
                </a:lnTo>
                <a:lnTo>
                  <a:pt x="2480363" y="901699"/>
                </a:lnTo>
                <a:lnTo>
                  <a:pt x="2484671" y="888999"/>
                </a:lnTo>
                <a:lnTo>
                  <a:pt x="2497795" y="888999"/>
                </a:lnTo>
                <a:lnTo>
                  <a:pt x="2507309" y="876299"/>
                </a:lnTo>
                <a:lnTo>
                  <a:pt x="2532503" y="876299"/>
                </a:lnTo>
                <a:lnTo>
                  <a:pt x="2509642" y="888999"/>
                </a:lnTo>
                <a:lnTo>
                  <a:pt x="2442558" y="927099"/>
                </a:lnTo>
                <a:close/>
              </a:path>
              <a:path w="2691765" h="2133600">
                <a:moveTo>
                  <a:pt x="2528215" y="914399"/>
                </a:moveTo>
                <a:lnTo>
                  <a:pt x="2511936" y="914399"/>
                </a:lnTo>
                <a:lnTo>
                  <a:pt x="2532055" y="901699"/>
                </a:lnTo>
                <a:lnTo>
                  <a:pt x="2542250" y="888999"/>
                </a:lnTo>
                <a:lnTo>
                  <a:pt x="2558793" y="876299"/>
                </a:lnTo>
                <a:lnTo>
                  <a:pt x="2576355" y="876299"/>
                </a:lnTo>
                <a:lnTo>
                  <a:pt x="2570663" y="888999"/>
                </a:lnTo>
                <a:lnTo>
                  <a:pt x="2555866" y="888999"/>
                </a:lnTo>
                <a:lnTo>
                  <a:pt x="2537394" y="901699"/>
                </a:lnTo>
                <a:lnTo>
                  <a:pt x="2528215" y="914399"/>
                </a:lnTo>
                <a:close/>
              </a:path>
              <a:path w="2691765" h="2133600">
                <a:moveTo>
                  <a:pt x="483031" y="901699"/>
                </a:moveTo>
                <a:lnTo>
                  <a:pt x="459354" y="901699"/>
                </a:lnTo>
                <a:lnTo>
                  <a:pt x="451628" y="888999"/>
                </a:lnTo>
                <a:lnTo>
                  <a:pt x="470428" y="888999"/>
                </a:lnTo>
                <a:lnTo>
                  <a:pt x="483031" y="901699"/>
                </a:lnTo>
                <a:close/>
              </a:path>
              <a:path w="2691765" h="2133600">
                <a:moveTo>
                  <a:pt x="2370101" y="901699"/>
                </a:moveTo>
                <a:lnTo>
                  <a:pt x="2354555" y="901699"/>
                </a:lnTo>
                <a:lnTo>
                  <a:pt x="2363618" y="888999"/>
                </a:lnTo>
                <a:lnTo>
                  <a:pt x="2375676" y="888999"/>
                </a:lnTo>
                <a:lnTo>
                  <a:pt x="2370101" y="901699"/>
                </a:lnTo>
                <a:close/>
              </a:path>
              <a:path w="2691765" h="2133600">
                <a:moveTo>
                  <a:pt x="2428857" y="914399"/>
                </a:moveTo>
                <a:lnTo>
                  <a:pt x="2389914" y="914399"/>
                </a:lnTo>
                <a:lnTo>
                  <a:pt x="2404064" y="901699"/>
                </a:lnTo>
                <a:lnTo>
                  <a:pt x="2418721" y="888999"/>
                </a:lnTo>
                <a:lnTo>
                  <a:pt x="2450978" y="888999"/>
                </a:lnTo>
                <a:lnTo>
                  <a:pt x="2439869" y="901699"/>
                </a:lnTo>
                <a:lnTo>
                  <a:pt x="2428857" y="914399"/>
                </a:lnTo>
                <a:close/>
              </a:path>
              <a:path w="2691765" h="2133600">
                <a:moveTo>
                  <a:pt x="503999" y="914399"/>
                </a:moveTo>
                <a:lnTo>
                  <a:pt x="480946" y="914399"/>
                </a:lnTo>
                <a:lnTo>
                  <a:pt x="467214" y="901699"/>
                </a:lnTo>
                <a:lnTo>
                  <a:pt x="493567" y="901699"/>
                </a:lnTo>
                <a:lnTo>
                  <a:pt x="503999" y="914399"/>
                </a:lnTo>
                <a:close/>
              </a:path>
              <a:path w="2691765" h="2133600">
                <a:moveTo>
                  <a:pt x="2054203" y="927099"/>
                </a:moveTo>
                <a:lnTo>
                  <a:pt x="2042928" y="927099"/>
                </a:lnTo>
                <a:lnTo>
                  <a:pt x="2048622" y="914399"/>
                </a:lnTo>
                <a:lnTo>
                  <a:pt x="2054627" y="901699"/>
                </a:lnTo>
                <a:lnTo>
                  <a:pt x="2066646" y="901699"/>
                </a:lnTo>
                <a:lnTo>
                  <a:pt x="2061068" y="914399"/>
                </a:lnTo>
                <a:lnTo>
                  <a:pt x="2055542" y="914399"/>
                </a:lnTo>
                <a:lnTo>
                  <a:pt x="2054203" y="927099"/>
                </a:lnTo>
                <a:close/>
              </a:path>
              <a:path w="2691765" h="2133600">
                <a:moveTo>
                  <a:pt x="2339912" y="914399"/>
                </a:moveTo>
                <a:lnTo>
                  <a:pt x="2330246" y="914399"/>
                </a:lnTo>
                <a:lnTo>
                  <a:pt x="2336183" y="901699"/>
                </a:lnTo>
                <a:lnTo>
                  <a:pt x="2350180" y="901699"/>
                </a:lnTo>
                <a:lnTo>
                  <a:pt x="2339912" y="914399"/>
                </a:lnTo>
                <a:close/>
              </a:path>
              <a:path w="2691765" h="2133600">
                <a:moveTo>
                  <a:pt x="2485024" y="977899"/>
                </a:moveTo>
                <a:lnTo>
                  <a:pt x="2468190" y="977899"/>
                </a:lnTo>
                <a:lnTo>
                  <a:pt x="2474275" y="965199"/>
                </a:lnTo>
                <a:lnTo>
                  <a:pt x="2487742" y="965199"/>
                </a:lnTo>
                <a:lnTo>
                  <a:pt x="2500998" y="952499"/>
                </a:lnTo>
                <a:lnTo>
                  <a:pt x="2514050" y="939799"/>
                </a:lnTo>
                <a:lnTo>
                  <a:pt x="2526906" y="927099"/>
                </a:lnTo>
                <a:lnTo>
                  <a:pt x="2537113" y="914399"/>
                </a:lnTo>
                <a:lnTo>
                  <a:pt x="2547584" y="914399"/>
                </a:lnTo>
                <a:lnTo>
                  <a:pt x="2558319" y="901699"/>
                </a:lnTo>
                <a:lnTo>
                  <a:pt x="2575185" y="901699"/>
                </a:lnTo>
                <a:lnTo>
                  <a:pt x="2557509" y="914399"/>
                </a:lnTo>
                <a:lnTo>
                  <a:pt x="2549303" y="927099"/>
                </a:lnTo>
                <a:lnTo>
                  <a:pt x="2541272" y="927099"/>
                </a:lnTo>
                <a:lnTo>
                  <a:pt x="2533416" y="939799"/>
                </a:lnTo>
                <a:lnTo>
                  <a:pt x="2525736" y="939799"/>
                </a:lnTo>
                <a:lnTo>
                  <a:pt x="2515717" y="952499"/>
                </a:lnTo>
                <a:lnTo>
                  <a:pt x="2505610" y="952499"/>
                </a:lnTo>
                <a:lnTo>
                  <a:pt x="2495387" y="965199"/>
                </a:lnTo>
                <a:lnTo>
                  <a:pt x="2485024" y="977899"/>
                </a:lnTo>
                <a:close/>
              </a:path>
              <a:path w="2691765" h="2133600">
                <a:moveTo>
                  <a:pt x="59291" y="927099"/>
                </a:moveTo>
                <a:lnTo>
                  <a:pt x="36284" y="927099"/>
                </a:lnTo>
                <a:lnTo>
                  <a:pt x="39122" y="914399"/>
                </a:lnTo>
                <a:lnTo>
                  <a:pt x="42232" y="914399"/>
                </a:lnTo>
                <a:lnTo>
                  <a:pt x="59291" y="927099"/>
                </a:lnTo>
                <a:close/>
              </a:path>
              <a:path w="2691765" h="2133600">
                <a:moveTo>
                  <a:pt x="988221" y="1206499"/>
                </a:moveTo>
                <a:lnTo>
                  <a:pt x="976115" y="1206499"/>
                </a:lnTo>
                <a:lnTo>
                  <a:pt x="953072" y="1193799"/>
                </a:lnTo>
                <a:lnTo>
                  <a:pt x="941521" y="1181099"/>
                </a:lnTo>
                <a:lnTo>
                  <a:pt x="929945" y="1181099"/>
                </a:lnTo>
                <a:lnTo>
                  <a:pt x="813025" y="1104899"/>
                </a:lnTo>
                <a:lnTo>
                  <a:pt x="806027" y="1104899"/>
                </a:lnTo>
                <a:lnTo>
                  <a:pt x="771942" y="1079499"/>
                </a:lnTo>
                <a:lnTo>
                  <a:pt x="717695" y="1054099"/>
                </a:lnTo>
                <a:lnTo>
                  <a:pt x="690462" y="1028699"/>
                </a:lnTo>
                <a:lnTo>
                  <a:pt x="599319" y="977899"/>
                </a:lnTo>
                <a:lnTo>
                  <a:pt x="560069" y="952499"/>
                </a:lnTo>
                <a:lnTo>
                  <a:pt x="540705" y="952499"/>
                </a:lnTo>
                <a:lnTo>
                  <a:pt x="521515" y="939799"/>
                </a:lnTo>
                <a:lnTo>
                  <a:pt x="494553" y="914399"/>
                </a:lnTo>
                <a:lnTo>
                  <a:pt x="514390" y="914399"/>
                </a:lnTo>
                <a:lnTo>
                  <a:pt x="544074" y="939799"/>
                </a:lnTo>
                <a:lnTo>
                  <a:pt x="582714" y="965199"/>
                </a:lnTo>
                <a:lnTo>
                  <a:pt x="602410" y="977899"/>
                </a:lnTo>
                <a:lnTo>
                  <a:pt x="693692" y="1028699"/>
                </a:lnTo>
                <a:lnTo>
                  <a:pt x="775200" y="1079499"/>
                </a:lnTo>
                <a:lnTo>
                  <a:pt x="787189" y="1079499"/>
                </a:lnTo>
                <a:lnTo>
                  <a:pt x="799166" y="1092199"/>
                </a:lnTo>
                <a:lnTo>
                  <a:pt x="811168" y="1092199"/>
                </a:lnTo>
                <a:lnTo>
                  <a:pt x="823236" y="1104899"/>
                </a:lnTo>
                <a:lnTo>
                  <a:pt x="859224" y="1130299"/>
                </a:lnTo>
                <a:lnTo>
                  <a:pt x="877225" y="1130299"/>
                </a:lnTo>
                <a:lnTo>
                  <a:pt x="895108" y="1142999"/>
                </a:lnTo>
                <a:lnTo>
                  <a:pt x="979707" y="1193799"/>
                </a:lnTo>
                <a:lnTo>
                  <a:pt x="988221" y="1206499"/>
                </a:lnTo>
                <a:close/>
              </a:path>
              <a:path w="2691765" h="2133600">
                <a:moveTo>
                  <a:pt x="2324125" y="927099"/>
                </a:moveTo>
                <a:lnTo>
                  <a:pt x="2302569" y="927099"/>
                </a:lnTo>
                <a:lnTo>
                  <a:pt x="2310882" y="914399"/>
                </a:lnTo>
                <a:lnTo>
                  <a:pt x="2329695" y="914399"/>
                </a:lnTo>
                <a:lnTo>
                  <a:pt x="2324125" y="927099"/>
                </a:lnTo>
                <a:close/>
              </a:path>
              <a:path w="2691765" h="2133600">
                <a:moveTo>
                  <a:pt x="2408404" y="927099"/>
                </a:moveTo>
                <a:lnTo>
                  <a:pt x="2361858" y="927099"/>
                </a:lnTo>
                <a:lnTo>
                  <a:pt x="2375951" y="914399"/>
                </a:lnTo>
                <a:lnTo>
                  <a:pt x="2418753" y="914399"/>
                </a:lnTo>
                <a:lnTo>
                  <a:pt x="2408404" y="927099"/>
                </a:lnTo>
                <a:close/>
              </a:path>
              <a:path w="2691765" h="2133600">
                <a:moveTo>
                  <a:pt x="2506474" y="927099"/>
                </a:moveTo>
                <a:lnTo>
                  <a:pt x="2490452" y="927099"/>
                </a:lnTo>
                <a:lnTo>
                  <a:pt x="2501788" y="914399"/>
                </a:lnTo>
                <a:lnTo>
                  <a:pt x="2517425" y="914399"/>
                </a:lnTo>
                <a:lnTo>
                  <a:pt x="2506474" y="927099"/>
                </a:lnTo>
                <a:close/>
              </a:path>
              <a:path w="2691765" h="2133600">
                <a:moveTo>
                  <a:pt x="119020" y="939799"/>
                </a:moveTo>
                <a:lnTo>
                  <a:pt x="48944" y="939799"/>
                </a:lnTo>
                <a:lnTo>
                  <a:pt x="39236" y="927099"/>
                </a:lnTo>
                <a:lnTo>
                  <a:pt x="100972" y="927099"/>
                </a:lnTo>
                <a:lnTo>
                  <a:pt x="119020" y="939799"/>
                </a:lnTo>
                <a:close/>
              </a:path>
              <a:path w="2691765" h="2133600">
                <a:moveTo>
                  <a:pt x="2300567" y="939799"/>
                </a:moveTo>
                <a:lnTo>
                  <a:pt x="2285446" y="939799"/>
                </a:lnTo>
                <a:lnTo>
                  <a:pt x="2294090" y="927099"/>
                </a:lnTo>
                <a:lnTo>
                  <a:pt x="2306721" y="927099"/>
                </a:lnTo>
                <a:lnTo>
                  <a:pt x="2300567" y="939799"/>
                </a:lnTo>
                <a:close/>
              </a:path>
              <a:path w="2691765" h="2133600">
                <a:moveTo>
                  <a:pt x="2325100" y="977899"/>
                </a:moveTo>
                <a:lnTo>
                  <a:pt x="2290490" y="977899"/>
                </a:lnTo>
                <a:lnTo>
                  <a:pt x="2322510" y="952499"/>
                </a:lnTo>
                <a:lnTo>
                  <a:pt x="2342069" y="939799"/>
                </a:lnTo>
                <a:lnTo>
                  <a:pt x="2351915" y="927099"/>
                </a:lnTo>
                <a:lnTo>
                  <a:pt x="2397929" y="927099"/>
                </a:lnTo>
                <a:lnTo>
                  <a:pt x="2387449" y="939799"/>
                </a:lnTo>
                <a:lnTo>
                  <a:pt x="2368616" y="939799"/>
                </a:lnTo>
                <a:lnTo>
                  <a:pt x="2362582" y="952499"/>
                </a:lnTo>
                <a:lnTo>
                  <a:pt x="2349995" y="952499"/>
                </a:lnTo>
                <a:lnTo>
                  <a:pt x="2343061" y="965199"/>
                </a:lnTo>
                <a:lnTo>
                  <a:pt x="2336211" y="965199"/>
                </a:lnTo>
                <a:lnTo>
                  <a:pt x="2325100" y="977899"/>
                </a:lnTo>
                <a:close/>
              </a:path>
              <a:path w="2691765" h="2133600">
                <a:moveTo>
                  <a:pt x="2430415" y="939799"/>
                </a:moveTo>
                <a:lnTo>
                  <a:pt x="2410195" y="939799"/>
                </a:lnTo>
                <a:lnTo>
                  <a:pt x="2425153" y="927099"/>
                </a:lnTo>
                <a:lnTo>
                  <a:pt x="2436348" y="927099"/>
                </a:lnTo>
                <a:lnTo>
                  <a:pt x="2430415" y="939799"/>
                </a:lnTo>
                <a:close/>
              </a:path>
              <a:path w="2691765" h="2133600">
                <a:moveTo>
                  <a:pt x="2473410" y="952499"/>
                </a:moveTo>
                <a:lnTo>
                  <a:pt x="2456203" y="952499"/>
                </a:lnTo>
                <a:lnTo>
                  <a:pt x="2479037" y="927099"/>
                </a:lnTo>
                <a:lnTo>
                  <a:pt x="2495595" y="927099"/>
                </a:lnTo>
                <a:lnTo>
                  <a:pt x="2485025" y="939799"/>
                </a:lnTo>
                <a:lnTo>
                  <a:pt x="2473410" y="952499"/>
                </a:lnTo>
                <a:close/>
              </a:path>
              <a:path w="2691765" h="2133600">
                <a:moveTo>
                  <a:pt x="172511" y="952499"/>
                </a:moveTo>
                <a:lnTo>
                  <a:pt x="68841" y="952499"/>
                </a:lnTo>
                <a:lnTo>
                  <a:pt x="58813" y="939799"/>
                </a:lnTo>
                <a:lnTo>
                  <a:pt x="154789" y="939799"/>
                </a:lnTo>
                <a:lnTo>
                  <a:pt x="172511" y="952499"/>
                </a:lnTo>
                <a:close/>
              </a:path>
              <a:path w="2691765" h="2133600">
                <a:moveTo>
                  <a:pt x="2279289" y="952499"/>
                </a:moveTo>
                <a:lnTo>
                  <a:pt x="2263913" y="952499"/>
                </a:lnTo>
                <a:lnTo>
                  <a:pt x="2270688" y="939799"/>
                </a:lnTo>
                <a:lnTo>
                  <a:pt x="2294106" y="939799"/>
                </a:lnTo>
                <a:lnTo>
                  <a:pt x="2279289" y="952499"/>
                </a:lnTo>
                <a:close/>
              </a:path>
              <a:path w="2691765" h="2133600">
                <a:moveTo>
                  <a:pt x="2340833" y="990599"/>
                </a:moveTo>
                <a:lnTo>
                  <a:pt x="2326130" y="990599"/>
                </a:lnTo>
                <a:lnTo>
                  <a:pt x="2336215" y="977899"/>
                </a:lnTo>
                <a:lnTo>
                  <a:pt x="2356040" y="965199"/>
                </a:lnTo>
                <a:lnTo>
                  <a:pt x="2380927" y="952499"/>
                </a:lnTo>
                <a:lnTo>
                  <a:pt x="2395545" y="939799"/>
                </a:lnTo>
                <a:lnTo>
                  <a:pt x="2411286" y="939799"/>
                </a:lnTo>
                <a:lnTo>
                  <a:pt x="2406870" y="952499"/>
                </a:lnTo>
                <a:lnTo>
                  <a:pt x="2392113" y="952499"/>
                </a:lnTo>
                <a:lnTo>
                  <a:pt x="2385312" y="965199"/>
                </a:lnTo>
                <a:lnTo>
                  <a:pt x="2371381" y="965199"/>
                </a:lnTo>
                <a:lnTo>
                  <a:pt x="2365812" y="977899"/>
                </a:lnTo>
                <a:lnTo>
                  <a:pt x="2347767" y="977899"/>
                </a:lnTo>
                <a:lnTo>
                  <a:pt x="2340833" y="990599"/>
                </a:lnTo>
                <a:close/>
              </a:path>
              <a:path w="2691765" h="2133600">
                <a:moveTo>
                  <a:pt x="161111" y="977899"/>
                </a:moveTo>
                <a:lnTo>
                  <a:pt x="126567" y="977899"/>
                </a:lnTo>
                <a:lnTo>
                  <a:pt x="79029" y="952499"/>
                </a:lnTo>
                <a:lnTo>
                  <a:pt x="167971" y="952499"/>
                </a:lnTo>
                <a:lnTo>
                  <a:pt x="168612" y="965199"/>
                </a:lnTo>
                <a:lnTo>
                  <a:pt x="134806" y="965199"/>
                </a:lnTo>
                <a:lnTo>
                  <a:pt x="161111" y="977899"/>
                </a:lnTo>
                <a:close/>
              </a:path>
              <a:path w="2691765" h="2133600">
                <a:moveTo>
                  <a:pt x="224452" y="965199"/>
                </a:moveTo>
                <a:lnTo>
                  <a:pt x="181839" y="965199"/>
                </a:lnTo>
                <a:lnTo>
                  <a:pt x="177974" y="952499"/>
                </a:lnTo>
                <a:lnTo>
                  <a:pt x="198474" y="952499"/>
                </a:lnTo>
                <a:lnTo>
                  <a:pt x="224452" y="965199"/>
                </a:lnTo>
                <a:close/>
              </a:path>
              <a:path w="2691765" h="2133600">
                <a:moveTo>
                  <a:pt x="2235015" y="977899"/>
                </a:moveTo>
                <a:lnTo>
                  <a:pt x="2221908" y="977899"/>
                </a:lnTo>
                <a:lnTo>
                  <a:pt x="2229634" y="965199"/>
                </a:lnTo>
                <a:lnTo>
                  <a:pt x="2245480" y="965199"/>
                </a:lnTo>
                <a:lnTo>
                  <a:pt x="2249941" y="952499"/>
                </a:lnTo>
                <a:lnTo>
                  <a:pt x="2264749" y="952499"/>
                </a:lnTo>
                <a:lnTo>
                  <a:pt x="2250115" y="965199"/>
                </a:lnTo>
                <a:lnTo>
                  <a:pt x="2235015" y="977899"/>
                </a:lnTo>
                <a:close/>
              </a:path>
              <a:path w="2691765" h="2133600">
                <a:moveTo>
                  <a:pt x="2374060" y="1015999"/>
                </a:moveTo>
                <a:lnTo>
                  <a:pt x="2353114" y="1015999"/>
                </a:lnTo>
                <a:lnTo>
                  <a:pt x="2359018" y="1003299"/>
                </a:lnTo>
                <a:lnTo>
                  <a:pt x="2373804" y="1003299"/>
                </a:lnTo>
                <a:lnTo>
                  <a:pt x="2379298" y="990599"/>
                </a:lnTo>
                <a:lnTo>
                  <a:pt x="2396527" y="990599"/>
                </a:lnTo>
                <a:lnTo>
                  <a:pt x="2400732" y="977899"/>
                </a:lnTo>
                <a:lnTo>
                  <a:pt x="2408863" y="977899"/>
                </a:lnTo>
                <a:lnTo>
                  <a:pt x="2444338" y="952499"/>
                </a:lnTo>
                <a:lnTo>
                  <a:pt x="2461449" y="952499"/>
                </a:lnTo>
                <a:lnTo>
                  <a:pt x="2449440" y="965199"/>
                </a:lnTo>
                <a:lnTo>
                  <a:pt x="2437685" y="965199"/>
                </a:lnTo>
                <a:lnTo>
                  <a:pt x="2425414" y="977899"/>
                </a:lnTo>
                <a:lnTo>
                  <a:pt x="2400205" y="990599"/>
                </a:lnTo>
                <a:lnTo>
                  <a:pt x="2387950" y="1003299"/>
                </a:lnTo>
                <a:lnTo>
                  <a:pt x="2374060" y="1015999"/>
                </a:lnTo>
                <a:close/>
              </a:path>
              <a:path w="2691765" h="2133600">
                <a:moveTo>
                  <a:pt x="338278" y="1028699"/>
                </a:moveTo>
                <a:lnTo>
                  <a:pt x="315870" y="1028699"/>
                </a:lnTo>
                <a:lnTo>
                  <a:pt x="300829" y="1015999"/>
                </a:lnTo>
                <a:lnTo>
                  <a:pt x="232646" y="990599"/>
                </a:lnTo>
                <a:lnTo>
                  <a:pt x="156666" y="965199"/>
                </a:lnTo>
                <a:lnTo>
                  <a:pt x="180391" y="965199"/>
                </a:lnTo>
                <a:lnTo>
                  <a:pt x="330736" y="1015999"/>
                </a:lnTo>
                <a:lnTo>
                  <a:pt x="338278" y="1028699"/>
                </a:lnTo>
                <a:close/>
              </a:path>
              <a:path w="2691765" h="2133600">
                <a:moveTo>
                  <a:pt x="286345" y="977899"/>
                </a:moveTo>
                <a:lnTo>
                  <a:pt x="236085" y="977899"/>
                </a:lnTo>
                <a:lnTo>
                  <a:pt x="222538" y="965199"/>
                </a:lnTo>
                <a:lnTo>
                  <a:pt x="250525" y="965199"/>
                </a:lnTo>
                <a:lnTo>
                  <a:pt x="286345" y="977899"/>
                </a:lnTo>
                <a:close/>
              </a:path>
              <a:path w="2691765" h="2133600">
                <a:moveTo>
                  <a:pt x="1322920" y="1028699"/>
                </a:moveTo>
                <a:lnTo>
                  <a:pt x="1313316" y="1028699"/>
                </a:lnTo>
                <a:lnTo>
                  <a:pt x="1309681" y="1015999"/>
                </a:lnTo>
                <a:lnTo>
                  <a:pt x="1305961" y="1003299"/>
                </a:lnTo>
                <a:lnTo>
                  <a:pt x="1292670" y="977899"/>
                </a:lnTo>
                <a:lnTo>
                  <a:pt x="1288278" y="965199"/>
                </a:lnTo>
                <a:lnTo>
                  <a:pt x="1299166" y="965199"/>
                </a:lnTo>
                <a:lnTo>
                  <a:pt x="1309073" y="990599"/>
                </a:lnTo>
                <a:lnTo>
                  <a:pt x="1313984" y="1003299"/>
                </a:lnTo>
                <a:lnTo>
                  <a:pt x="1318854" y="1015999"/>
                </a:lnTo>
                <a:lnTo>
                  <a:pt x="1321109" y="1015999"/>
                </a:lnTo>
                <a:lnTo>
                  <a:pt x="1322920" y="1028699"/>
                </a:lnTo>
                <a:close/>
              </a:path>
              <a:path w="2691765" h="2133600">
                <a:moveTo>
                  <a:pt x="391874" y="1066799"/>
                </a:moveTo>
                <a:lnTo>
                  <a:pt x="362103" y="1066799"/>
                </a:lnTo>
                <a:lnTo>
                  <a:pt x="347288" y="1054099"/>
                </a:lnTo>
                <a:lnTo>
                  <a:pt x="332384" y="1054099"/>
                </a:lnTo>
                <a:lnTo>
                  <a:pt x="317426" y="1041399"/>
                </a:lnTo>
                <a:lnTo>
                  <a:pt x="174377" y="990599"/>
                </a:lnTo>
                <a:lnTo>
                  <a:pt x="150397" y="977899"/>
                </a:lnTo>
                <a:lnTo>
                  <a:pt x="174244" y="977899"/>
                </a:lnTo>
                <a:lnTo>
                  <a:pt x="187437" y="990599"/>
                </a:lnTo>
                <a:lnTo>
                  <a:pt x="328202" y="1041399"/>
                </a:lnTo>
                <a:lnTo>
                  <a:pt x="348760" y="1041399"/>
                </a:lnTo>
                <a:lnTo>
                  <a:pt x="380539" y="1054099"/>
                </a:lnTo>
                <a:lnTo>
                  <a:pt x="391874" y="1066799"/>
                </a:lnTo>
                <a:close/>
              </a:path>
              <a:path w="2691765" h="2133600">
                <a:moveTo>
                  <a:pt x="560922" y="1066799"/>
                </a:moveTo>
                <a:lnTo>
                  <a:pt x="543260" y="1066799"/>
                </a:lnTo>
                <a:lnTo>
                  <a:pt x="523381" y="1054099"/>
                </a:lnTo>
                <a:lnTo>
                  <a:pt x="499407" y="1054099"/>
                </a:lnTo>
                <a:lnTo>
                  <a:pt x="475408" y="1041399"/>
                </a:lnTo>
                <a:lnTo>
                  <a:pt x="451460" y="1041399"/>
                </a:lnTo>
                <a:lnTo>
                  <a:pt x="427643" y="1028699"/>
                </a:lnTo>
                <a:lnTo>
                  <a:pt x="404858" y="1015999"/>
                </a:lnTo>
                <a:lnTo>
                  <a:pt x="381863" y="1015999"/>
                </a:lnTo>
                <a:lnTo>
                  <a:pt x="358785" y="1003299"/>
                </a:lnTo>
                <a:lnTo>
                  <a:pt x="310876" y="990599"/>
                </a:lnTo>
                <a:lnTo>
                  <a:pt x="285948" y="990599"/>
                </a:lnTo>
                <a:lnTo>
                  <a:pt x="261005" y="977899"/>
                </a:lnTo>
                <a:lnTo>
                  <a:pt x="305246" y="977899"/>
                </a:lnTo>
                <a:lnTo>
                  <a:pt x="314697" y="990599"/>
                </a:lnTo>
                <a:lnTo>
                  <a:pt x="402414" y="1003299"/>
                </a:lnTo>
                <a:lnTo>
                  <a:pt x="458451" y="1028699"/>
                </a:lnTo>
                <a:lnTo>
                  <a:pt x="509753" y="1041399"/>
                </a:lnTo>
                <a:lnTo>
                  <a:pt x="560922" y="1066799"/>
                </a:lnTo>
                <a:close/>
              </a:path>
              <a:path w="2691765" h="2133600">
                <a:moveTo>
                  <a:pt x="2193556" y="1003299"/>
                </a:moveTo>
                <a:lnTo>
                  <a:pt x="2183192" y="1003299"/>
                </a:lnTo>
                <a:lnTo>
                  <a:pt x="2189319" y="990599"/>
                </a:lnTo>
                <a:lnTo>
                  <a:pt x="2202295" y="990599"/>
                </a:lnTo>
                <a:lnTo>
                  <a:pt x="2205860" y="977899"/>
                </a:lnTo>
                <a:lnTo>
                  <a:pt x="2230922" y="977899"/>
                </a:lnTo>
                <a:lnTo>
                  <a:pt x="2218749" y="990599"/>
                </a:lnTo>
                <a:lnTo>
                  <a:pt x="2193556" y="1003299"/>
                </a:lnTo>
                <a:close/>
              </a:path>
              <a:path w="2691765" h="2133600">
                <a:moveTo>
                  <a:pt x="2219894" y="1028699"/>
                </a:moveTo>
                <a:lnTo>
                  <a:pt x="2201841" y="1028699"/>
                </a:lnTo>
                <a:lnTo>
                  <a:pt x="2235127" y="1003299"/>
                </a:lnTo>
                <a:lnTo>
                  <a:pt x="2246472" y="1003299"/>
                </a:lnTo>
                <a:lnTo>
                  <a:pt x="2257989" y="990599"/>
                </a:lnTo>
                <a:lnTo>
                  <a:pt x="2274324" y="977899"/>
                </a:lnTo>
                <a:lnTo>
                  <a:pt x="2316746" y="977899"/>
                </a:lnTo>
                <a:lnTo>
                  <a:pt x="2302463" y="990599"/>
                </a:lnTo>
                <a:lnTo>
                  <a:pt x="2288492" y="990599"/>
                </a:lnTo>
                <a:lnTo>
                  <a:pt x="2261052" y="1015999"/>
                </a:lnTo>
                <a:lnTo>
                  <a:pt x="2224905" y="1015999"/>
                </a:lnTo>
                <a:lnTo>
                  <a:pt x="2219894" y="1028699"/>
                </a:lnTo>
                <a:close/>
              </a:path>
              <a:path w="2691765" h="2133600">
                <a:moveTo>
                  <a:pt x="2465426" y="990599"/>
                </a:moveTo>
                <a:lnTo>
                  <a:pt x="2449965" y="990599"/>
                </a:lnTo>
                <a:lnTo>
                  <a:pt x="2455956" y="977899"/>
                </a:lnTo>
                <a:lnTo>
                  <a:pt x="2479120" y="977899"/>
                </a:lnTo>
                <a:lnTo>
                  <a:pt x="2465426" y="990599"/>
                </a:lnTo>
                <a:close/>
              </a:path>
              <a:path w="2691765" h="2133600">
                <a:moveTo>
                  <a:pt x="2325100" y="1003299"/>
                </a:moveTo>
                <a:lnTo>
                  <a:pt x="2311020" y="1003299"/>
                </a:lnTo>
                <a:lnTo>
                  <a:pt x="2316622" y="990599"/>
                </a:lnTo>
                <a:lnTo>
                  <a:pt x="2329639" y="990599"/>
                </a:lnTo>
                <a:lnTo>
                  <a:pt x="2325100" y="1003299"/>
                </a:lnTo>
                <a:close/>
              </a:path>
              <a:path w="2691765" h="2133600">
                <a:moveTo>
                  <a:pt x="2399700" y="1041399"/>
                </a:moveTo>
                <a:lnTo>
                  <a:pt x="2381462" y="1041399"/>
                </a:lnTo>
                <a:lnTo>
                  <a:pt x="2391128" y="1028699"/>
                </a:lnTo>
                <a:lnTo>
                  <a:pt x="2400607" y="1028699"/>
                </a:lnTo>
                <a:lnTo>
                  <a:pt x="2409897" y="1015999"/>
                </a:lnTo>
                <a:lnTo>
                  <a:pt x="2418999" y="1003299"/>
                </a:lnTo>
                <a:lnTo>
                  <a:pt x="2426587" y="1003299"/>
                </a:lnTo>
                <a:lnTo>
                  <a:pt x="2434294" y="990599"/>
                </a:lnTo>
                <a:lnTo>
                  <a:pt x="2452561" y="990599"/>
                </a:lnTo>
                <a:lnTo>
                  <a:pt x="2427715" y="1015999"/>
                </a:lnTo>
                <a:lnTo>
                  <a:pt x="2418485" y="1015999"/>
                </a:lnTo>
                <a:lnTo>
                  <a:pt x="2399700" y="1041399"/>
                </a:lnTo>
                <a:close/>
              </a:path>
              <a:path w="2691765" h="2133600">
                <a:moveTo>
                  <a:pt x="2157257" y="1028699"/>
                </a:moveTo>
                <a:lnTo>
                  <a:pt x="2142494" y="1028699"/>
                </a:lnTo>
                <a:lnTo>
                  <a:pt x="2153925" y="1015999"/>
                </a:lnTo>
                <a:lnTo>
                  <a:pt x="2165461" y="1003299"/>
                </a:lnTo>
                <a:lnTo>
                  <a:pt x="2181383" y="1003299"/>
                </a:lnTo>
                <a:lnTo>
                  <a:pt x="2169034" y="1015999"/>
                </a:lnTo>
                <a:lnTo>
                  <a:pt x="2157257" y="1028699"/>
                </a:lnTo>
                <a:close/>
              </a:path>
              <a:path w="2691765" h="2133600">
                <a:moveTo>
                  <a:pt x="2169909" y="1104899"/>
                </a:moveTo>
                <a:lnTo>
                  <a:pt x="2156012" y="1104899"/>
                </a:lnTo>
                <a:lnTo>
                  <a:pt x="2167598" y="1092199"/>
                </a:lnTo>
                <a:lnTo>
                  <a:pt x="2179351" y="1079499"/>
                </a:lnTo>
                <a:lnTo>
                  <a:pt x="2191240" y="1079499"/>
                </a:lnTo>
                <a:lnTo>
                  <a:pt x="2198492" y="1066799"/>
                </a:lnTo>
                <a:lnTo>
                  <a:pt x="2212809" y="1066799"/>
                </a:lnTo>
                <a:lnTo>
                  <a:pt x="2219811" y="1054099"/>
                </a:lnTo>
                <a:lnTo>
                  <a:pt x="2236924" y="1041399"/>
                </a:lnTo>
                <a:lnTo>
                  <a:pt x="2254362" y="1028699"/>
                </a:lnTo>
                <a:lnTo>
                  <a:pt x="2271768" y="1028699"/>
                </a:lnTo>
                <a:lnTo>
                  <a:pt x="2288788" y="1015999"/>
                </a:lnTo>
                <a:lnTo>
                  <a:pt x="2292141" y="1003299"/>
                </a:lnTo>
                <a:lnTo>
                  <a:pt x="2321090" y="1003299"/>
                </a:lnTo>
                <a:lnTo>
                  <a:pt x="2286511" y="1028699"/>
                </a:lnTo>
                <a:lnTo>
                  <a:pt x="2251640" y="1041399"/>
                </a:lnTo>
                <a:lnTo>
                  <a:pt x="2196656" y="1079499"/>
                </a:lnTo>
                <a:lnTo>
                  <a:pt x="2177818" y="1092199"/>
                </a:lnTo>
                <a:lnTo>
                  <a:pt x="2172694" y="1092199"/>
                </a:lnTo>
                <a:lnTo>
                  <a:pt x="2169909" y="1104899"/>
                </a:lnTo>
                <a:close/>
              </a:path>
              <a:path w="2691765" h="2133600">
                <a:moveTo>
                  <a:pt x="2213155" y="1054099"/>
                </a:moveTo>
                <a:lnTo>
                  <a:pt x="2198677" y="1054099"/>
                </a:lnTo>
                <a:lnTo>
                  <a:pt x="2224884" y="1028699"/>
                </a:lnTo>
                <a:lnTo>
                  <a:pt x="2237633" y="1015999"/>
                </a:lnTo>
                <a:lnTo>
                  <a:pt x="2250512" y="1015999"/>
                </a:lnTo>
                <a:lnTo>
                  <a:pt x="2240118" y="1028699"/>
                </a:lnTo>
                <a:lnTo>
                  <a:pt x="2229818" y="1041399"/>
                </a:lnTo>
                <a:lnTo>
                  <a:pt x="2219560" y="1041399"/>
                </a:lnTo>
                <a:lnTo>
                  <a:pt x="2213155" y="1054099"/>
                </a:lnTo>
                <a:close/>
              </a:path>
              <a:path w="2691765" h="2133600">
                <a:moveTo>
                  <a:pt x="2331783" y="1041399"/>
                </a:moveTo>
                <a:lnTo>
                  <a:pt x="2313495" y="1041399"/>
                </a:lnTo>
                <a:lnTo>
                  <a:pt x="2327746" y="1028699"/>
                </a:lnTo>
                <a:lnTo>
                  <a:pt x="2336100" y="1028699"/>
                </a:lnTo>
                <a:lnTo>
                  <a:pt x="2341517" y="1015999"/>
                </a:lnTo>
                <a:lnTo>
                  <a:pt x="2359763" y="1015999"/>
                </a:lnTo>
                <a:lnTo>
                  <a:pt x="2345517" y="1028699"/>
                </a:lnTo>
                <a:lnTo>
                  <a:pt x="2331783" y="1041399"/>
                </a:lnTo>
                <a:close/>
              </a:path>
              <a:path w="2691765" h="2133600">
                <a:moveTo>
                  <a:pt x="421155" y="1054099"/>
                </a:moveTo>
                <a:lnTo>
                  <a:pt x="387693" y="1054099"/>
                </a:lnTo>
                <a:lnTo>
                  <a:pt x="379002" y="1041399"/>
                </a:lnTo>
                <a:lnTo>
                  <a:pt x="346140" y="1041399"/>
                </a:lnTo>
                <a:lnTo>
                  <a:pt x="330956" y="1028699"/>
                </a:lnTo>
                <a:lnTo>
                  <a:pt x="345854" y="1028699"/>
                </a:lnTo>
                <a:lnTo>
                  <a:pt x="407761" y="1041399"/>
                </a:lnTo>
                <a:lnTo>
                  <a:pt x="421155" y="1054099"/>
                </a:lnTo>
                <a:close/>
              </a:path>
              <a:path w="2691765" h="2133600">
                <a:moveTo>
                  <a:pt x="1238739" y="1041399"/>
                </a:moveTo>
                <a:lnTo>
                  <a:pt x="1231521" y="1041399"/>
                </a:lnTo>
                <a:lnTo>
                  <a:pt x="1225905" y="1028699"/>
                </a:lnTo>
                <a:lnTo>
                  <a:pt x="1233749" y="1028699"/>
                </a:lnTo>
                <a:lnTo>
                  <a:pt x="1238739" y="1041399"/>
                </a:lnTo>
                <a:close/>
              </a:path>
              <a:path w="2691765" h="2133600">
                <a:moveTo>
                  <a:pt x="1327255" y="1041399"/>
                </a:moveTo>
                <a:lnTo>
                  <a:pt x="1319271" y="1041399"/>
                </a:lnTo>
                <a:lnTo>
                  <a:pt x="1316600" y="1028699"/>
                </a:lnTo>
                <a:lnTo>
                  <a:pt x="1324952" y="1028699"/>
                </a:lnTo>
                <a:lnTo>
                  <a:pt x="1327255" y="1041399"/>
                </a:lnTo>
                <a:close/>
              </a:path>
              <a:path w="2691765" h="2133600">
                <a:moveTo>
                  <a:pt x="1588169" y="1117599"/>
                </a:moveTo>
                <a:lnTo>
                  <a:pt x="1577989" y="1117599"/>
                </a:lnTo>
                <a:lnTo>
                  <a:pt x="1579138" y="1104899"/>
                </a:lnTo>
                <a:lnTo>
                  <a:pt x="1581022" y="1092199"/>
                </a:lnTo>
                <a:lnTo>
                  <a:pt x="1582783" y="1079499"/>
                </a:lnTo>
                <a:lnTo>
                  <a:pt x="1586156" y="1041399"/>
                </a:lnTo>
                <a:lnTo>
                  <a:pt x="1587861" y="1028699"/>
                </a:lnTo>
                <a:lnTo>
                  <a:pt x="1598088" y="1028699"/>
                </a:lnTo>
                <a:lnTo>
                  <a:pt x="1596960" y="1041399"/>
                </a:lnTo>
                <a:lnTo>
                  <a:pt x="1594975" y="1054099"/>
                </a:lnTo>
                <a:lnTo>
                  <a:pt x="1591192" y="1092199"/>
                </a:lnTo>
                <a:lnTo>
                  <a:pt x="1589191" y="1104899"/>
                </a:lnTo>
                <a:lnTo>
                  <a:pt x="1588169" y="1117599"/>
                </a:lnTo>
                <a:close/>
              </a:path>
              <a:path w="2691765" h="2133600">
                <a:moveTo>
                  <a:pt x="2133403" y="1041399"/>
                </a:moveTo>
                <a:lnTo>
                  <a:pt x="2120110" y="1041399"/>
                </a:lnTo>
                <a:lnTo>
                  <a:pt x="2131314" y="1028699"/>
                </a:lnTo>
                <a:lnTo>
                  <a:pt x="2145548" y="1028699"/>
                </a:lnTo>
                <a:lnTo>
                  <a:pt x="2133403" y="1041399"/>
                </a:lnTo>
                <a:close/>
              </a:path>
              <a:path w="2691765" h="2133600">
                <a:moveTo>
                  <a:pt x="2141617" y="1079499"/>
                </a:moveTo>
                <a:lnTo>
                  <a:pt x="2130947" y="1079499"/>
                </a:lnTo>
                <a:lnTo>
                  <a:pt x="2156493" y="1054099"/>
                </a:lnTo>
                <a:lnTo>
                  <a:pt x="2180347" y="1041399"/>
                </a:lnTo>
                <a:lnTo>
                  <a:pt x="2191115" y="1028699"/>
                </a:lnTo>
                <a:lnTo>
                  <a:pt x="2214307" y="1028699"/>
                </a:lnTo>
                <a:lnTo>
                  <a:pt x="2208190" y="1041399"/>
                </a:lnTo>
                <a:lnTo>
                  <a:pt x="2190934" y="1041399"/>
                </a:lnTo>
                <a:lnTo>
                  <a:pt x="2179022" y="1054099"/>
                </a:lnTo>
                <a:lnTo>
                  <a:pt x="2166526" y="1066799"/>
                </a:lnTo>
                <a:lnTo>
                  <a:pt x="2153904" y="1066799"/>
                </a:lnTo>
                <a:lnTo>
                  <a:pt x="2141617" y="1079499"/>
                </a:lnTo>
                <a:close/>
              </a:path>
              <a:path w="2691765" h="2133600">
                <a:moveTo>
                  <a:pt x="1241802" y="1054099"/>
                </a:moveTo>
                <a:lnTo>
                  <a:pt x="1239445" y="1041399"/>
                </a:lnTo>
                <a:lnTo>
                  <a:pt x="1241063" y="1041399"/>
                </a:lnTo>
                <a:lnTo>
                  <a:pt x="1241802" y="1054099"/>
                </a:lnTo>
                <a:close/>
              </a:path>
              <a:path w="2691765" h="2133600">
                <a:moveTo>
                  <a:pt x="1424834" y="1269999"/>
                </a:moveTo>
                <a:lnTo>
                  <a:pt x="1415728" y="1269999"/>
                </a:lnTo>
                <a:lnTo>
                  <a:pt x="1411831" y="1257299"/>
                </a:lnTo>
                <a:lnTo>
                  <a:pt x="1407532" y="1244599"/>
                </a:lnTo>
                <a:lnTo>
                  <a:pt x="1403146" y="1231899"/>
                </a:lnTo>
                <a:lnTo>
                  <a:pt x="1396772" y="1219199"/>
                </a:lnTo>
                <a:lnTo>
                  <a:pt x="1390664" y="1206499"/>
                </a:lnTo>
                <a:lnTo>
                  <a:pt x="1385297" y="1193799"/>
                </a:lnTo>
                <a:lnTo>
                  <a:pt x="1381147" y="1181099"/>
                </a:lnTo>
                <a:lnTo>
                  <a:pt x="1379956" y="1181099"/>
                </a:lnTo>
                <a:lnTo>
                  <a:pt x="1378397" y="1168399"/>
                </a:lnTo>
                <a:lnTo>
                  <a:pt x="1376469" y="1168399"/>
                </a:lnTo>
                <a:lnTo>
                  <a:pt x="1327626" y="1066799"/>
                </a:lnTo>
                <a:lnTo>
                  <a:pt x="1324239" y="1054099"/>
                </a:lnTo>
                <a:lnTo>
                  <a:pt x="1321454" y="1041399"/>
                </a:lnTo>
                <a:lnTo>
                  <a:pt x="1329530" y="1041399"/>
                </a:lnTo>
                <a:lnTo>
                  <a:pt x="1331903" y="1054099"/>
                </a:lnTo>
                <a:lnTo>
                  <a:pt x="1334504" y="1054099"/>
                </a:lnTo>
                <a:lnTo>
                  <a:pt x="1346643" y="1079499"/>
                </a:lnTo>
                <a:lnTo>
                  <a:pt x="1383347" y="1155699"/>
                </a:lnTo>
                <a:lnTo>
                  <a:pt x="1386995" y="1168399"/>
                </a:lnTo>
                <a:lnTo>
                  <a:pt x="1389780" y="1181099"/>
                </a:lnTo>
                <a:lnTo>
                  <a:pt x="1393029" y="1193799"/>
                </a:lnTo>
                <a:lnTo>
                  <a:pt x="1394885" y="1193799"/>
                </a:lnTo>
                <a:lnTo>
                  <a:pt x="1397271" y="1206499"/>
                </a:lnTo>
                <a:lnTo>
                  <a:pt x="1413979" y="1244599"/>
                </a:lnTo>
                <a:lnTo>
                  <a:pt x="1417195" y="1244599"/>
                </a:lnTo>
                <a:lnTo>
                  <a:pt x="1419979" y="1257299"/>
                </a:lnTo>
                <a:lnTo>
                  <a:pt x="1422333" y="1257299"/>
                </a:lnTo>
                <a:lnTo>
                  <a:pt x="1424834" y="1269999"/>
                </a:lnTo>
                <a:close/>
              </a:path>
              <a:path w="2691765" h="2133600">
                <a:moveTo>
                  <a:pt x="2079556" y="1079499"/>
                </a:moveTo>
                <a:lnTo>
                  <a:pt x="2065668" y="1079499"/>
                </a:lnTo>
                <a:lnTo>
                  <a:pt x="2076054" y="1066799"/>
                </a:lnTo>
                <a:lnTo>
                  <a:pt x="2086202" y="1054099"/>
                </a:lnTo>
                <a:lnTo>
                  <a:pt x="2097296" y="1054099"/>
                </a:lnTo>
                <a:lnTo>
                  <a:pt x="2108685" y="1041399"/>
                </a:lnTo>
                <a:lnTo>
                  <a:pt x="2121960" y="1041399"/>
                </a:lnTo>
                <a:lnTo>
                  <a:pt x="2097873" y="1066799"/>
                </a:lnTo>
                <a:lnTo>
                  <a:pt x="2086508" y="1066799"/>
                </a:lnTo>
                <a:lnTo>
                  <a:pt x="2079556" y="1079499"/>
                </a:lnTo>
                <a:close/>
              </a:path>
              <a:path w="2691765" h="2133600">
                <a:moveTo>
                  <a:pt x="2231942" y="1104899"/>
                </a:moveTo>
                <a:lnTo>
                  <a:pt x="2213908" y="1104899"/>
                </a:lnTo>
                <a:lnTo>
                  <a:pt x="2225691" y="1092199"/>
                </a:lnTo>
                <a:lnTo>
                  <a:pt x="2237665" y="1079499"/>
                </a:lnTo>
                <a:lnTo>
                  <a:pt x="2261776" y="1066799"/>
                </a:lnTo>
                <a:lnTo>
                  <a:pt x="2268933" y="1066799"/>
                </a:lnTo>
                <a:lnTo>
                  <a:pt x="2285911" y="1054099"/>
                </a:lnTo>
                <a:lnTo>
                  <a:pt x="2299596" y="1041399"/>
                </a:lnTo>
                <a:lnTo>
                  <a:pt x="2319506" y="1041399"/>
                </a:lnTo>
                <a:lnTo>
                  <a:pt x="2313218" y="1054099"/>
                </a:lnTo>
                <a:lnTo>
                  <a:pt x="2297569" y="1054099"/>
                </a:lnTo>
                <a:lnTo>
                  <a:pt x="2287841" y="1066799"/>
                </a:lnTo>
                <a:lnTo>
                  <a:pt x="2268098" y="1079499"/>
                </a:lnTo>
                <a:lnTo>
                  <a:pt x="2256060" y="1079499"/>
                </a:lnTo>
                <a:lnTo>
                  <a:pt x="2231942" y="1104899"/>
                </a:lnTo>
                <a:close/>
              </a:path>
              <a:path w="2691765" h="2133600">
                <a:moveTo>
                  <a:pt x="2356464" y="1066799"/>
                </a:moveTo>
                <a:lnTo>
                  <a:pt x="2336656" y="1066799"/>
                </a:lnTo>
                <a:lnTo>
                  <a:pt x="2347871" y="1054099"/>
                </a:lnTo>
                <a:lnTo>
                  <a:pt x="2370247" y="1041399"/>
                </a:lnTo>
                <a:lnTo>
                  <a:pt x="2390345" y="1041399"/>
                </a:lnTo>
                <a:lnTo>
                  <a:pt x="2379309" y="1054099"/>
                </a:lnTo>
                <a:lnTo>
                  <a:pt x="2356464" y="1066799"/>
                </a:lnTo>
                <a:close/>
              </a:path>
              <a:path w="2691765" h="2133600">
                <a:moveTo>
                  <a:pt x="461505" y="1066799"/>
                </a:moveTo>
                <a:lnTo>
                  <a:pt x="431281" y="1066799"/>
                </a:lnTo>
                <a:lnTo>
                  <a:pt x="413818" y="1054099"/>
                </a:lnTo>
                <a:lnTo>
                  <a:pt x="447954" y="1054099"/>
                </a:lnTo>
                <a:lnTo>
                  <a:pt x="461505" y="1066799"/>
                </a:lnTo>
                <a:close/>
              </a:path>
              <a:path w="2691765" h="2133600">
                <a:moveTo>
                  <a:pt x="2178772" y="1079499"/>
                </a:moveTo>
                <a:lnTo>
                  <a:pt x="2164978" y="1079499"/>
                </a:lnTo>
                <a:lnTo>
                  <a:pt x="2171782" y="1066799"/>
                </a:lnTo>
                <a:lnTo>
                  <a:pt x="2178659" y="1066799"/>
                </a:lnTo>
                <a:lnTo>
                  <a:pt x="2185615" y="1054099"/>
                </a:lnTo>
                <a:lnTo>
                  <a:pt x="2199969" y="1054099"/>
                </a:lnTo>
                <a:lnTo>
                  <a:pt x="2193328" y="1066799"/>
                </a:lnTo>
                <a:lnTo>
                  <a:pt x="2178772" y="1079499"/>
                </a:lnTo>
                <a:close/>
              </a:path>
              <a:path w="2691765" h="2133600">
                <a:moveTo>
                  <a:pt x="414639" y="1079499"/>
                </a:moveTo>
                <a:lnTo>
                  <a:pt x="395978" y="1079499"/>
                </a:lnTo>
                <a:lnTo>
                  <a:pt x="386370" y="1066799"/>
                </a:lnTo>
                <a:lnTo>
                  <a:pt x="403230" y="1066799"/>
                </a:lnTo>
                <a:lnTo>
                  <a:pt x="414639" y="1079499"/>
                </a:lnTo>
                <a:close/>
              </a:path>
              <a:path w="2691765" h="2133600">
                <a:moveTo>
                  <a:pt x="502008" y="1079499"/>
                </a:moveTo>
                <a:lnTo>
                  <a:pt x="477800" y="1079499"/>
                </a:lnTo>
                <a:lnTo>
                  <a:pt x="448854" y="1066799"/>
                </a:lnTo>
                <a:lnTo>
                  <a:pt x="488597" y="1066799"/>
                </a:lnTo>
                <a:lnTo>
                  <a:pt x="502008" y="1079499"/>
                </a:lnTo>
                <a:close/>
              </a:path>
              <a:path w="2691765" h="2133600">
                <a:moveTo>
                  <a:pt x="564958" y="1067805"/>
                </a:moveTo>
                <a:lnTo>
                  <a:pt x="560922" y="1066799"/>
                </a:lnTo>
                <a:lnTo>
                  <a:pt x="563035" y="1066799"/>
                </a:lnTo>
                <a:lnTo>
                  <a:pt x="564958" y="1067805"/>
                </a:lnTo>
                <a:close/>
              </a:path>
              <a:path w="2691765" h="2133600">
                <a:moveTo>
                  <a:pt x="1487717" y="1079499"/>
                </a:moveTo>
                <a:lnTo>
                  <a:pt x="1481814" y="1079499"/>
                </a:lnTo>
                <a:lnTo>
                  <a:pt x="1480975" y="1066799"/>
                </a:lnTo>
                <a:lnTo>
                  <a:pt x="1488911" y="1066799"/>
                </a:lnTo>
                <a:lnTo>
                  <a:pt x="1487717" y="1079499"/>
                </a:lnTo>
                <a:close/>
              </a:path>
              <a:path w="2691765" h="2133600">
                <a:moveTo>
                  <a:pt x="2339962" y="1079499"/>
                </a:moveTo>
                <a:lnTo>
                  <a:pt x="2318044" y="1079499"/>
                </a:lnTo>
                <a:lnTo>
                  <a:pt x="2333259" y="1066799"/>
                </a:lnTo>
                <a:lnTo>
                  <a:pt x="2345428" y="1066799"/>
                </a:lnTo>
                <a:lnTo>
                  <a:pt x="2339962" y="1079499"/>
                </a:lnTo>
                <a:close/>
              </a:path>
              <a:path w="2691765" h="2133600">
                <a:moveTo>
                  <a:pt x="705249" y="1117599"/>
                </a:moveTo>
                <a:lnTo>
                  <a:pt x="671772" y="1117599"/>
                </a:lnTo>
                <a:lnTo>
                  <a:pt x="665627" y="1104899"/>
                </a:lnTo>
                <a:lnTo>
                  <a:pt x="659608" y="1104899"/>
                </a:lnTo>
                <a:lnTo>
                  <a:pt x="635727" y="1092199"/>
                </a:lnTo>
                <a:lnTo>
                  <a:pt x="611603" y="1092199"/>
                </a:lnTo>
                <a:lnTo>
                  <a:pt x="564958" y="1067805"/>
                </a:lnTo>
                <a:lnTo>
                  <a:pt x="662560" y="1092199"/>
                </a:lnTo>
                <a:lnTo>
                  <a:pt x="705249" y="1117599"/>
                </a:lnTo>
                <a:close/>
              </a:path>
              <a:path w="2691765" h="2133600">
                <a:moveTo>
                  <a:pt x="416707" y="1080224"/>
                </a:moveTo>
                <a:lnTo>
                  <a:pt x="414639" y="1079499"/>
                </a:lnTo>
                <a:lnTo>
                  <a:pt x="415391" y="1079499"/>
                </a:lnTo>
                <a:lnTo>
                  <a:pt x="416707" y="1080224"/>
                </a:lnTo>
                <a:close/>
              </a:path>
              <a:path w="2691765" h="2133600">
                <a:moveTo>
                  <a:pt x="862138" y="1206499"/>
                </a:moveTo>
                <a:lnTo>
                  <a:pt x="820615" y="1206499"/>
                </a:lnTo>
                <a:lnTo>
                  <a:pt x="806256" y="1193799"/>
                </a:lnTo>
                <a:lnTo>
                  <a:pt x="791950" y="1193799"/>
                </a:lnTo>
                <a:lnTo>
                  <a:pt x="777790" y="1181099"/>
                </a:lnTo>
                <a:lnTo>
                  <a:pt x="755113" y="1181099"/>
                </a:lnTo>
                <a:lnTo>
                  <a:pt x="709405" y="1155699"/>
                </a:lnTo>
                <a:lnTo>
                  <a:pt x="686368" y="1155699"/>
                </a:lnTo>
                <a:lnTo>
                  <a:pt x="642510" y="1130299"/>
                </a:lnTo>
                <a:lnTo>
                  <a:pt x="510933" y="1092199"/>
                </a:lnTo>
                <a:lnTo>
                  <a:pt x="499938" y="1079499"/>
                </a:lnTo>
                <a:lnTo>
                  <a:pt x="515333" y="1079499"/>
                </a:lnTo>
                <a:lnTo>
                  <a:pt x="669994" y="1130299"/>
                </a:lnTo>
                <a:lnTo>
                  <a:pt x="718332" y="1155699"/>
                </a:lnTo>
                <a:lnTo>
                  <a:pt x="766202" y="1168399"/>
                </a:lnTo>
                <a:lnTo>
                  <a:pt x="814004" y="1193799"/>
                </a:lnTo>
                <a:lnTo>
                  <a:pt x="862138" y="1206499"/>
                </a:lnTo>
                <a:close/>
              </a:path>
              <a:path w="2691765" h="2133600">
                <a:moveTo>
                  <a:pt x="1376163" y="1396999"/>
                </a:moveTo>
                <a:lnTo>
                  <a:pt x="1358144" y="1396999"/>
                </a:lnTo>
                <a:lnTo>
                  <a:pt x="1309247" y="1358899"/>
                </a:lnTo>
                <a:lnTo>
                  <a:pt x="1214985" y="1308099"/>
                </a:lnTo>
                <a:lnTo>
                  <a:pt x="1141915" y="1257299"/>
                </a:lnTo>
                <a:lnTo>
                  <a:pt x="1121402" y="1244599"/>
                </a:lnTo>
                <a:lnTo>
                  <a:pt x="1061159" y="1206499"/>
                </a:lnTo>
                <a:lnTo>
                  <a:pt x="1054392" y="1206499"/>
                </a:lnTo>
                <a:lnTo>
                  <a:pt x="1047737" y="1193799"/>
                </a:lnTo>
                <a:lnTo>
                  <a:pt x="1040831" y="1193799"/>
                </a:lnTo>
                <a:lnTo>
                  <a:pt x="971158" y="1155699"/>
                </a:lnTo>
                <a:lnTo>
                  <a:pt x="901318" y="1104899"/>
                </a:lnTo>
                <a:lnTo>
                  <a:pt x="864418" y="1079499"/>
                </a:lnTo>
                <a:lnTo>
                  <a:pt x="883500" y="1079499"/>
                </a:lnTo>
                <a:lnTo>
                  <a:pt x="914100" y="1104899"/>
                </a:lnTo>
                <a:lnTo>
                  <a:pt x="964224" y="1130299"/>
                </a:lnTo>
                <a:lnTo>
                  <a:pt x="989224" y="1155699"/>
                </a:lnTo>
                <a:lnTo>
                  <a:pt x="1014182" y="1168399"/>
                </a:lnTo>
                <a:lnTo>
                  <a:pt x="1028681" y="1181099"/>
                </a:lnTo>
                <a:lnTo>
                  <a:pt x="1043108" y="1181099"/>
                </a:lnTo>
                <a:lnTo>
                  <a:pt x="1071741" y="1206499"/>
                </a:lnTo>
                <a:lnTo>
                  <a:pt x="1088000" y="1219199"/>
                </a:lnTo>
                <a:lnTo>
                  <a:pt x="1104423" y="1219199"/>
                </a:lnTo>
                <a:lnTo>
                  <a:pt x="1121039" y="1231899"/>
                </a:lnTo>
                <a:lnTo>
                  <a:pt x="1137877" y="1244599"/>
                </a:lnTo>
                <a:lnTo>
                  <a:pt x="1170535" y="1269999"/>
                </a:lnTo>
                <a:lnTo>
                  <a:pt x="1186772" y="1269999"/>
                </a:lnTo>
                <a:lnTo>
                  <a:pt x="1202983" y="1282699"/>
                </a:lnTo>
                <a:lnTo>
                  <a:pt x="1212844" y="1295399"/>
                </a:lnTo>
                <a:lnTo>
                  <a:pt x="1222636" y="1295399"/>
                </a:lnTo>
                <a:lnTo>
                  <a:pt x="1232439" y="1308099"/>
                </a:lnTo>
                <a:lnTo>
                  <a:pt x="1242331" y="1308099"/>
                </a:lnTo>
                <a:lnTo>
                  <a:pt x="1274355" y="1333499"/>
                </a:lnTo>
                <a:lnTo>
                  <a:pt x="1373211" y="1384299"/>
                </a:lnTo>
                <a:lnTo>
                  <a:pt x="1376163" y="1396999"/>
                </a:lnTo>
                <a:close/>
              </a:path>
              <a:path w="2691765" h="2133600">
                <a:moveTo>
                  <a:pt x="2060082" y="1092199"/>
                </a:moveTo>
                <a:lnTo>
                  <a:pt x="2045239" y="1092199"/>
                </a:lnTo>
                <a:lnTo>
                  <a:pt x="2055309" y="1079499"/>
                </a:lnTo>
                <a:lnTo>
                  <a:pt x="2066674" y="1079499"/>
                </a:lnTo>
                <a:lnTo>
                  <a:pt x="2060082" y="1092199"/>
                </a:lnTo>
                <a:close/>
              </a:path>
              <a:path w="2691765" h="2133600">
                <a:moveTo>
                  <a:pt x="1836478" y="1308099"/>
                </a:moveTo>
                <a:lnTo>
                  <a:pt x="1813651" y="1308099"/>
                </a:lnTo>
                <a:lnTo>
                  <a:pt x="1873008" y="1257299"/>
                </a:lnTo>
                <a:lnTo>
                  <a:pt x="1888963" y="1244599"/>
                </a:lnTo>
                <a:lnTo>
                  <a:pt x="1900125" y="1244599"/>
                </a:lnTo>
                <a:lnTo>
                  <a:pt x="1922534" y="1219199"/>
                </a:lnTo>
                <a:lnTo>
                  <a:pt x="1933713" y="1219199"/>
                </a:lnTo>
                <a:lnTo>
                  <a:pt x="1958939" y="1193799"/>
                </a:lnTo>
                <a:lnTo>
                  <a:pt x="1984297" y="1181099"/>
                </a:lnTo>
                <a:lnTo>
                  <a:pt x="2009988" y="1155699"/>
                </a:lnTo>
                <a:lnTo>
                  <a:pt x="2056921" y="1130299"/>
                </a:lnTo>
                <a:lnTo>
                  <a:pt x="2077274" y="1104899"/>
                </a:lnTo>
                <a:lnTo>
                  <a:pt x="2118226" y="1079499"/>
                </a:lnTo>
                <a:lnTo>
                  <a:pt x="2131632" y="1079499"/>
                </a:lnTo>
                <a:lnTo>
                  <a:pt x="2111527" y="1092199"/>
                </a:lnTo>
                <a:lnTo>
                  <a:pt x="2101573" y="1104899"/>
                </a:lnTo>
                <a:lnTo>
                  <a:pt x="2043206" y="1142999"/>
                </a:lnTo>
                <a:lnTo>
                  <a:pt x="2023407" y="1155699"/>
                </a:lnTo>
                <a:lnTo>
                  <a:pt x="2014318" y="1168399"/>
                </a:lnTo>
                <a:lnTo>
                  <a:pt x="2005390" y="1168399"/>
                </a:lnTo>
                <a:lnTo>
                  <a:pt x="1996567" y="1181099"/>
                </a:lnTo>
                <a:lnTo>
                  <a:pt x="1987791" y="1181099"/>
                </a:lnTo>
                <a:lnTo>
                  <a:pt x="1944273" y="1219199"/>
                </a:lnTo>
                <a:lnTo>
                  <a:pt x="1929563" y="1231899"/>
                </a:lnTo>
                <a:lnTo>
                  <a:pt x="1857635" y="1282699"/>
                </a:lnTo>
                <a:lnTo>
                  <a:pt x="1836478" y="1308099"/>
                </a:lnTo>
                <a:close/>
              </a:path>
              <a:path w="2691765" h="2133600">
                <a:moveTo>
                  <a:pt x="2096284" y="1155699"/>
                </a:moveTo>
                <a:lnTo>
                  <a:pt x="2073893" y="1155699"/>
                </a:lnTo>
                <a:lnTo>
                  <a:pt x="2094736" y="1130299"/>
                </a:lnTo>
                <a:lnTo>
                  <a:pt x="2115681" y="1117599"/>
                </a:lnTo>
                <a:lnTo>
                  <a:pt x="2136819" y="1092199"/>
                </a:lnTo>
                <a:lnTo>
                  <a:pt x="2158242" y="1079499"/>
                </a:lnTo>
                <a:lnTo>
                  <a:pt x="2164637" y="1079499"/>
                </a:lnTo>
                <a:lnTo>
                  <a:pt x="2150925" y="1092199"/>
                </a:lnTo>
                <a:lnTo>
                  <a:pt x="2137635" y="1104899"/>
                </a:lnTo>
                <a:lnTo>
                  <a:pt x="2132010" y="1104899"/>
                </a:lnTo>
                <a:lnTo>
                  <a:pt x="2131258" y="1117599"/>
                </a:lnTo>
                <a:lnTo>
                  <a:pt x="2139779" y="1117599"/>
                </a:lnTo>
                <a:lnTo>
                  <a:pt x="2124905" y="1130299"/>
                </a:lnTo>
                <a:lnTo>
                  <a:pt x="2096284" y="1155699"/>
                </a:lnTo>
                <a:close/>
              </a:path>
              <a:path w="2691765" h="2133600">
                <a:moveTo>
                  <a:pt x="2321507" y="1092199"/>
                </a:moveTo>
                <a:lnTo>
                  <a:pt x="2302137" y="1092199"/>
                </a:lnTo>
                <a:lnTo>
                  <a:pt x="2310007" y="1079499"/>
                </a:lnTo>
                <a:lnTo>
                  <a:pt x="2328469" y="1079499"/>
                </a:lnTo>
                <a:lnTo>
                  <a:pt x="2321507" y="1092199"/>
                </a:lnTo>
                <a:close/>
              </a:path>
              <a:path w="2691765" h="2133600">
                <a:moveTo>
                  <a:pt x="754377" y="1206499"/>
                </a:moveTo>
                <a:lnTo>
                  <a:pt x="721104" y="1206499"/>
                </a:lnTo>
                <a:lnTo>
                  <a:pt x="674562" y="1181099"/>
                </a:lnTo>
                <a:lnTo>
                  <a:pt x="662106" y="1181099"/>
                </a:lnTo>
                <a:lnTo>
                  <a:pt x="649496" y="1168399"/>
                </a:lnTo>
                <a:lnTo>
                  <a:pt x="624242" y="1168399"/>
                </a:lnTo>
                <a:lnTo>
                  <a:pt x="507592" y="1117599"/>
                </a:lnTo>
                <a:lnTo>
                  <a:pt x="484582" y="1104899"/>
                </a:lnTo>
                <a:lnTo>
                  <a:pt x="461502" y="1104899"/>
                </a:lnTo>
                <a:lnTo>
                  <a:pt x="416707" y="1080224"/>
                </a:lnTo>
                <a:lnTo>
                  <a:pt x="559443" y="1130299"/>
                </a:lnTo>
                <a:lnTo>
                  <a:pt x="655540" y="1168399"/>
                </a:lnTo>
                <a:lnTo>
                  <a:pt x="709554" y="1181099"/>
                </a:lnTo>
                <a:lnTo>
                  <a:pt x="754377" y="1206499"/>
                </a:lnTo>
                <a:close/>
              </a:path>
              <a:path w="2691765" h="2133600">
                <a:moveTo>
                  <a:pt x="2044459" y="1092770"/>
                </a:moveTo>
                <a:lnTo>
                  <a:pt x="2045111" y="1092199"/>
                </a:lnTo>
                <a:lnTo>
                  <a:pt x="2045239" y="1092199"/>
                </a:lnTo>
                <a:lnTo>
                  <a:pt x="2044459" y="1092770"/>
                </a:lnTo>
                <a:close/>
              </a:path>
              <a:path w="2691765" h="2133600">
                <a:moveTo>
                  <a:pt x="2301374" y="1104899"/>
                </a:moveTo>
                <a:lnTo>
                  <a:pt x="2275880" y="1104899"/>
                </a:lnTo>
                <a:lnTo>
                  <a:pt x="2283942" y="1092199"/>
                </a:lnTo>
                <a:lnTo>
                  <a:pt x="2303522" y="1092199"/>
                </a:lnTo>
                <a:lnTo>
                  <a:pt x="2301374" y="1104899"/>
                </a:lnTo>
                <a:close/>
              </a:path>
              <a:path w="2691765" h="2133600">
                <a:moveTo>
                  <a:pt x="1855212" y="1244599"/>
                </a:moveTo>
                <a:lnTo>
                  <a:pt x="1848834" y="1244599"/>
                </a:lnTo>
                <a:lnTo>
                  <a:pt x="1850534" y="1231899"/>
                </a:lnTo>
                <a:lnTo>
                  <a:pt x="1861888" y="1231899"/>
                </a:lnTo>
                <a:lnTo>
                  <a:pt x="1873521" y="1219199"/>
                </a:lnTo>
                <a:lnTo>
                  <a:pt x="1885433" y="1206499"/>
                </a:lnTo>
                <a:lnTo>
                  <a:pt x="1897623" y="1193799"/>
                </a:lnTo>
                <a:lnTo>
                  <a:pt x="1908981" y="1193799"/>
                </a:lnTo>
                <a:lnTo>
                  <a:pt x="1919716" y="1181099"/>
                </a:lnTo>
                <a:lnTo>
                  <a:pt x="1929213" y="1168399"/>
                </a:lnTo>
                <a:lnTo>
                  <a:pt x="1936859" y="1155699"/>
                </a:lnTo>
                <a:lnTo>
                  <a:pt x="1959387" y="1155699"/>
                </a:lnTo>
                <a:lnTo>
                  <a:pt x="1966182" y="1142999"/>
                </a:lnTo>
                <a:lnTo>
                  <a:pt x="1976541" y="1142999"/>
                </a:lnTo>
                <a:lnTo>
                  <a:pt x="1993262" y="1130299"/>
                </a:lnTo>
                <a:lnTo>
                  <a:pt x="2044459" y="1092770"/>
                </a:lnTo>
                <a:lnTo>
                  <a:pt x="2030585" y="1104899"/>
                </a:lnTo>
                <a:lnTo>
                  <a:pt x="2001965" y="1130299"/>
                </a:lnTo>
                <a:lnTo>
                  <a:pt x="1983388" y="1142999"/>
                </a:lnTo>
                <a:lnTo>
                  <a:pt x="1946754" y="1168399"/>
                </a:lnTo>
                <a:lnTo>
                  <a:pt x="1909152" y="1193799"/>
                </a:lnTo>
                <a:lnTo>
                  <a:pt x="1890736" y="1219199"/>
                </a:lnTo>
                <a:lnTo>
                  <a:pt x="1872756" y="1231899"/>
                </a:lnTo>
                <a:lnTo>
                  <a:pt x="1855212" y="1244599"/>
                </a:lnTo>
                <a:close/>
              </a:path>
              <a:path w="2691765" h="2133600">
                <a:moveTo>
                  <a:pt x="2147510" y="1117599"/>
                </a:moveTo>
                <a:lnTo>
                  <a:pt x="2140833" y="1117599"/>
                </a:lnTo>
                <a:lnTo>
                  <a:pt x="2144624" y="1104899"/>
                </a:lnTo>
                <a:lnTo>
                  <a:pt x="2155032" y="1104899"/>
                </a:lnTo>
                <a:lnTo>
                  <a:pt x="2147510" y="1117599"/>
                </a:lnTo>
                <a:close/>
              </a:path>
              <a:path w="2691765" h="2133600">
                <a:moveTo>
                  <a:pt x="2212052" y="1117599"/>
                </a:moveTo>
                <a:lnTo>
                  <a:pt x="2189319" y="1117599"/>
                </a:lnTo>
                <a:lnTo>
                  <a:pt x="2201655" y="1104899"/>
                </a:lnTo>
                <a:lnTo>
                  <a:pt x="2220201" y="1104899"/>
                </a:lnTo>
                <a:lnTo>
                  <a:pt x="2212052" y="1117599"/>
                </a:lnTo>
                <a:close/>
              </a:path>
              <a:path w="2691765" h="2133600">
                <a:moveTo>
                  <a:pt x="2235264" y="1142999"/>
                </a:moveTo>
                <a:lnTo>
                  <a:pt x="2217611" y="1142999"/>
                </a:lnTo>
                <a:lnTo>
                  <a:pt x="2226322" y="1130299"/>
                </a:lnTo>
                <a:lnTo>
                  <a:pt x="2235147" y="1130299"/>
                </a:lnTo>
                <a:lnTo>
                  <a:pt x="2243942" y="1117599"/>
                </a:lnTo>
                <a:lnTo>
                  <a:pt x="2260188" y="1117599"/>
                </a:lnTo>
                <a:lnTo>
                  <a:pt x="2267962" y="1104899"/>
                </a:lnTo>
                <a:lnTo>
                  <a:pt x="2286648" y="1104899"/>
                </a:lnTo>
                <a:lnTo>
                  <a:pt x="2272538" y="1117599"/>
                </a:lnTo>
                <a:lnTo>
                  <a:pt x="2258659" y="1130299"/>
                </a:lnTo>
                <a:lnTo>
                  <a:pt x="2235264" y="1142999"/>
                </a:lnTo>
                <a:close/>
              </a:path>
              <a:path w="2691765" h="2133600">
                <a:moveTo>
                  <a:pt x="943850" y="1206499"/>
                </a:moveTo>
                <a:lnTo>
                  <a:pt x="911057" y="1206499"/>
                </a:lnTo>
                <a:lnTo>
                  <a:pt x="836881" y="1168399"/>
                </a:lnTo>
                <a:lnTo>
                  <a:pt x="823821" y="1168399"/>
                </a:lnTo>
                <a:lnTo>
                  <a:pt x="810788" y="1155699"/>
                </a:lnTo>
                <a:lnTo>
                  <a:pt x="784529" y="1155699"/>
                </a:lnTo>
                <a:lnTo>
                  <a:pt x="704972" y="1117599"/>
                </a:lnTo>
                <a:lnTo>
                  <a:pt x="726664" y="1117599"/>
                </a:lnTo>
                <a:lnTo>
                  <a:pt x="748022" y="1130299"/>
                </a:lnTo>
                <a:lnTo>
                  <a:pt x="774481" y="1142999"/>
                </a:lnTo>
                <a:lnTo>
                  <a:pt x="800903" y="1142999"/>
                </a:lnTo>
                <a:lnTo>
                  <a:pt x="853700" y="1168399"/>
                </a:lnTo>
                <a:lnTo>
                  <a:pt x="943850" y="1206499"/>
                </a:lnTo>
                <a:close/>
              </a:path>
              <a:path w="2691765" h="2133600">
                <a:moveTo>
                  <a:pt x="1584958" y="1130299"/>
                </a:moveTo>
                <a:lnTo>
                  <a:pt x="1574293" y="1130299"/>
                </a:lnTo>
                <a:lnTo>
                  <a:pt x="1576374" y="1117599"/>
                </a:lnTo>
                <a:lnTo>
                  <a:pt x="1586758" y="1117599"/>
                </a:lnTo>
                <a:lnTo>
                  <a:pt x="1584958" y="1130299"/>
                </a:lnTo>
                <a:close/>
              </a:path>
              <a:path w="2691765" h="2133600">
                <a:moveTo>
                  <a:pt x="1803810" y="1130299"/>
                </a:moveTo>
                <a:lnTo>
                  <a:pt x="1798453" y="1130299"/>
                </a:lnTo>
                <a:lnTo>
                  <a:pt x="1797893" y="1117599"/>
                </a:lnTo>
                <a:lnTo>
                  <a:pt x="1805592" y="1117599"/>
                </a:lnTo>
                <a:lnTo>
                  <a:pt x="1803810" y="1130299"/>
                </a:lnTo>
                <a:close/>
              </a:path>
              <a:path w="2691765" h="2133600">
                <a:moveTo>
                  <a:pt x="2157033" y="1155699"/>
                </a:moveTo>
                <a:lnTo>
                  <a:pt x="2140079" y="1155699"/>
                </a:lnTo>
                <a:lnTo>
                  <a:pt x="2148802" y="1142999"/>
                </a:lnTo>
                <a:lnTo>
                  <a:pt x="2158931" y="1142999"/>
                </a:lnTo>
                <a:lnTo>
                  <a:pt x="2179127" y="1117599"/>
                </a:lnTo>
                <a:lnTo>
                  <a:pt x="2195534" y="1117599"/>
                </a:lnTo>
                <a:lnTo>
                  <a:pt x="2187370" y="1130299"/>
                </a:lnTo>
                <a:lnTo>
                  <a:pt x="2167170" y="1142999"/>
                </a:lnTo>
                <a:lnTo>
                  <a:pt x="2157033" y="1155699"/>
                </a:lnTo>
                <a:close/>
              </a:path>
              <a:path w="2691765" h="2133600">
                <a:moveTo>
                  <a:pt x="1347620" y="1193799"/>
                </a:moveTo>
                <a:lnTo>
                  <a:pt x="1339740" y="1193799"/>
                </a:lnTo>
                <a:lnTo>
                  <a:pt x="1331958" y="1181099"/>
                </a:lnTo>
                <a:lnTo>
                  <a:pt x="1325023" y="1168399"/>
                </a:lnTo>
                <a:lnTo>
                  <a:pt x="1318484" y="1155699"/>
                </a:lnTo>
                <a:lnTo>
                  <a:pt x="1311893" y="1142999"/>
                </a:lnTo>
                <a:lnTo>
                  <a:pt x="1307281" y="1142999"/>
                </a:lnTo>
                <a:lnTo>
                  <a:pt x="1304486" y="1130299"/>
                </a:lnTo>
                <a:lnTo>
                  <a:pt x="1315392" y="1130299"/>
                </a:lnTo>
                <a:lnTo>
                  <a:pt x="1321423" y="1142999"/>
                </a:lnTo>
                <a:lnTo>
                  <a:pt x="1333084" y="1168399"/>
                </a:lnTo>
                <a:lnTo>
                  <a:pt x="1336537" y="1168399"/>
                </a:lnTo>
                <a:lnTo>
                  <a:pt x="1340408" y="1181099"/>
                </a:lnTo>
                <a:lnTo>
                  <a:pt x="1347620" y="1193799"/>
                </a:lnTo>
                <a:close/>
              </a:path>
              <a:path w="2691765" h="2133600">
                <a:moveTo>
                  <a:pt x="1577384" y="1155699"/>
                </a:moveTo>
                <a:lnTo>
                  <a:pt x="1572733" y="1155699"/>
                </a:lnTo>
                <a:lnTo>
                  <a:pt x="1571998" y="1142999"/>
                </a:lnTo>
                <a:lnTo>
                  <a:pt x="1572517" y="1130299"/>
                </a:lnTo>
                <a:lnTo>
                  <a:pt x="1583214" y="1130299"/>
                </a:lnTo>
                <a:lnTo>
                  <a:pt x="1581327" y="1142999"/>
                </a:lnTo>
                <a:lnTo>
                  <a:pt x="1577384" y="1155699"/>
                </a:lnTo>
                <a:close/>
              </a:path>
              <a:path w="2691765" h="2133600">
                <a:moveTo>
                  <a:pt x="145366" y="1155699"/>
                </a:moveTo>
                <a:lnTo>
                  <a:pt x="98237" y="1155699"/>
                </a:lnTo>
                <a:lnTo>
                  <a:pt x="100632" y="1142999"/>
                </a:lnTo>
                <a:lnTo>
                  <a:pt x="131291" y="1142999"/>
                </a:lnTo>
                <a:lnTo>
                  <a:pt x="145366" y="1155699"/>
                </a:lnTo>
                <a:close/>
              </a:path>
              <a:path w="2691765" h="2133600">
                <a:moveTo>
                  <a:pt x="2216987" y="1155699"/>
                </a:moveTo>
                <a:lnTo>
                  <a:pt x="2200619" y="1155699"/>
                </a:lnTo>
                <a:lnTo>
                  <a:pt x="2206232" y="1142999"/>
                </a:lnTo>
                <a:lnTo>
                  <a:pt x="2226086" y="1142999"/>
                </a:lnTo>
                <a:lnTo>
                  <a:pt x="2216987" y="1155699"/>
                </a:lnTo>
                <a:close/>
              </a:path>
              <a:path w="2691765" h="2133600">
                <a:moveTo>
                  <a:pt x="2544520" y="1181099"/>
                </a:moveTo>
                <a:lnTo>
                  <a:pt x="2480653" y="1181099"/>
                </a:lnTo>
                <a:lnTo>
                  <a:pt x="2488895" y="1168399"/>
                </a:lnTo>
                <a:lnTo>
                  <a:pt x="2453057" y="1168399"/>
                </a:lnTo>
                <a:lnTo>
                  <a:pt x="2484940" y="1155699"/>
                </a:lnTo>
                <a:lnTo>
                  <a:pt x="2516156" y="1155699"/>
                </a:lnTo>
                <a:lnTo>
                  <a:pt x="2537250" y="1142999"/>
                </a:lnTo>
                <a:lnTo>
                  <a:pt x="2604681" y="1142999"/>
                </a:lnTo>
                <a:lnTo>
                  <a:pt x="2564822" y="1168399"/>
                </a:lnTo>
                <a:lnTo>
                  <a:pt x="2544520" y="1181099"/>
                </a:lnTo>
                <a:close/>
              </a:path>
              <a:path w="2691765" h="2133600">
                <a:moveTo>
                  <a:pt x="116976" y="1168399"/>
                </a:moveTo>
                <a:lnTo>
                  <a:pt x="94866" y="1168399"/>
                </a:lnTo>
                <a:lnTo>
                  <a:pt x="92813" y="1155699"/>
                </a:lnTo>
                <a:lnTo>
                  <a:pt x="116384" y="1155699"/>
                </a:lnTo>
                <a:lnTo>
                  <a:pt x="116976" y="1168399"/>
                </a:lnTo>
                <a:close/>
              </a:path>
              <a:path w="2691765" h="2133600">
                <a:moveTo>
                  <a:pt x="285241" y="1168399"/>
                </a:moveTo>
                <a:lnTo>
                  <a:pt x="174547" y="1168399"/>
                </a:lnTo>
                <a:lnTo>
                  <a:pt x="152739" y="1155699"/>
                </a:lnTo>
                <a:lnTo>
                  <a:pt x="264553" y="1155699"/>
                </a:lnTo>
                <a:lnTo>
                  <a:pt x="285241" y="1168399"/>
                </a:lnTo>
                <a:close/>
              </a:path>
              <a:path w="2691765" h="2133600">
                <a:moveTo>
                  <a:pt x="1120835" y="1206499"/>
                </a:moveTo>
                <a:lnTo>
                  <a:pt x="1099785" y="1206499"/>
                </a:lnTo>
                <a:lnTo>
                  <a:pt x="1092960" y="1193799"/>
                </a:lnTo>
                <a:lnTo>
                  <a:pt x="1084797" y="1193799"/>
                </a:lnTo>
                <a:lnTo>
                  <a:pt x="1076465" y="1181099"/>
                </a:lnTo>
                <a:lnTo>
                  <a:pt x="1067964" y="1181099"/>
                </a:lnTo>
                <a:lnTo>
                  <a:pt x="1059293" y="1168399"/>
                </a:lnTo>
                <a:lnTo>
                  <a:pt x="1053139" y="1168399"/>
                </a:lnTo>
                <a:lnTo>
                  <a:pt x="1047347" y="1155699"/>
                </a:lnTo>
                <a:lnTo>
                  <a:pt x="1058542" y="1155699"/>
                </a:lnTo>
                <a:lnTo>
                  <a:pt x="1074470" y="1168399"/>
                </a:lnTo>
                <a:lnTo>
                  <a:pt x="1090127" y="1181099"/>
                </a:lnTo>
                <a:lnTo>
                  <a:pt x="1120835" y="1206499"/>
                </a:lnTo>
                <a:close/>
              </a:path>
              <a:path w="2691765" h="2133600">
                <a:moveTo>
                  <a:pt x="2060146" y="1181099"/>
                </a:moveTo>
                <a:lnTo>
                  <a:pt x="2043377" y="1181099"/>
                </a:lnTo>
                <a:lnTo>
                  <a:pt x="2052158" y="1168399"/>
                </a:lnTo>
                <a:lnTo>
                  <a:pt x="2059970" y="1168399"/>
                </a:lnTo>
                <a:lnTo>
                  <a:pt x="2064139" y="1155699"/>
                </a:lnTo>
                <a:lnTo>
                  <a:pt x="2081301" y="1155699"/>
                </a:lnTo>
                <a:lnTo>
                  <a:pt x="2070907" y="1168399"/>
                </a:lnTo>
                <a:lnTo>
                  <a:pt x="2060146" y="1181099"/>
                </a:lnTo>
                <a:close/>
              </a:path>
              <a:path w="2691765" h="2133600">
                <a:moveTo>
                  <a:pt x="2136471" y="1168399"/>
                </a:moveTo>
                <a:lnTo>
                  <a:pt x="2113854" y="1168399"/>
                </a:lnTo>
                <a:lnTo>
                  <a:pt x="2122498" y="1155699"/>
                </a:lnTo>
                <a:lnTo>
                  <a:pt x="2146825" y="1155699"/>
                </a:lnTo>
                <a:lnTo>
                  <a:pt x="2136471" y="1168399"/>
                </a:lnTo>
                <a:close/>
              </a:path>
              <a:path w="2691765" h="2133600">
                <a:moveTo>
                  <a:pt x="2157854" y="1193799"/>
                </a:moveTo>
                <a:lnTo>
                  <a:pt x="2142288" y="1193799"/>
                </a:lnTo>
                <a:lnTo>
                  <a:pt x="2157570" y="1181099"/>
                </a:lnTo>
                <a:lnTo>
                  <a:pt x="2173075" y="1168399"/>
                </a:lnTo>
                <a:lnTo>
                  <a:pt x="2189096" y="1155699"/>
                </a:lnTo>
                <a:lnTo>
                  <a:pt x="2203991" y="1155699"/>
                </a:lnTo>
                <a:lnTo>
                  <a:pt x="2199907" y="1168399"/>
                </a:lnTo>
                <a:lnTo>
                  <a:pt x="2182587" y="1168399"/>
                </a:lnTo>
                <a:lnTo>
                  <a:pt x="2170111" y="1181099"/>
                </a:lnTo>
                <a:lnTo>
                  <a:pt x="2157854" y="1193799"/>
                </a:lnTo>
                <a:close/>
              </a:path>
              <a:path w="2691765" h="2133600">
                <a:moveTo>
                  <a:pt x="150539" y="1181099"/>
                </a:moveTo>
                <a:lnTo>
                  <a:pt x="127053" y="1181099"/>
                </a:lnTo>
                <a:lnTo>
                  <a:pt x="100694" y="1168399"/>
                </a:lnTo>
                <a:lnTo>
                  <a:pt x="142448" y="1168399"/>
                </a:lnTo>
                <a:lnTo>
                  <a:pt x="150539" y="1181099"/>
                </a:lnTo>
                <a:close/>
              </a:path>
              <a:path w="2691765" h="2133600">
                <a:moveTo>
                  <a:pt x="279833" y="1181099"/>
                </a:moveTo>
                <a:lnTo>
                  <a:pt x="235800" y="1181099"/>
                </a:lnTo>
                <a:lnTo>
                  <a:pt x="217873" y="1168399"/>
                </a:lnTo>
                <a:lnTo>
                  <a:pt x="277828" y="1168399"/>
                </a:lnTo>
                <a:lnTo>
                  <a:pt x="279833" y="1181099"/>
                </a:lnTo>
                <a:close/>
              </a:path>
              <a:path w="2691765" h="2133600">
                <a:moveTo>
                  <a:pt x="378717" y="1181099"/>
                </a:moveTo>
                <a:lnTo>
                  <a:pt x="327126" y="1181099"/>
                </a:lnTo>
                <a:lnTo>
                  <a:pt x="300457" y="1168399"/>
                </a:lnTo>
                <a:lnTo>
                  <a:pt x="360415" y="1168399"/>
                </a:lnTo>
                <a:lnTo>
                  <a:pt x="378717" y="1181099"/>
                </a:lnTo>
                <a:close/>
              </a:path>
              <a:path w="2691765" h="2133600">
                <a:moveTo>
                  <a:pt x="2115650" y="1181099"/>
                </a:moveTo>
                <a:lnTo>
                  <a:pt x="2093341" y="1181099"/>
                </a:lnTo>
                <a:lnTo>
                  <a:pt x="2103709" y="1168399"/>
                </a:lnTo>
                <a:lnTo>
                  <a:pt x="2126027" y="1168399"/>
                </a:lnTo>
                <a:lnTo>
                  <a:pt x="2115650" y="1181099"/>
                </a:lnTo>
                <a:close/>
              </a:path>
              <a:path w="2691765" h="2133600">
                <a:moveTo>
                  <a:pt x="2390534" y="1193799"/>
                </a:moveTo>
                <a:lnTo>
                  <a:pt x="2358682" y="1193799"/>
                </a:lnTo>
                <a:lnTo>
                  <a:pt x="2421456" y="1168399"/>
                </a:lnTo>
                <a:lnTo>
                  <a:pt x="2460074" y="1168399"/>
                </a:lnTo>
                <a:lnTo>
                  <a:pt x="2436783" y="1181099"/>
                </a:lnTo>
                <a:lnTo>
                  <a:pt x="2413632" y="1181099"/>
                </a:lnTo>
                <a:lnTo>
                  <a:pt x="2390534" y="1193799"/>
                </a:lnTo>
                <a:close/>
              </a:path>
              <a:path w="2691765" h="2133600">
                <a:moveTo>
                  <a:pt x="245079" y="1206499"/>
                </a:moveTo>
                <a:lnTo>
                  <a:pt x="207626" y="1206499"/>
                </a:lnTo>
                <a:lnTo>
                  <a:pt x="153661" y="1181099"/>
                </a:lnTo>
                <a:lnTo>
                  <a:pt x="178748" y="1181099"/>
                </a:lnTo>
                <a:lnTo>
                  <a:pt x="195081" y="1193799"/>
                </a:lnTo>
                <a:lnTo>
                  <a:pt x="228246" y="1193799"/>
                </a:lnTo>
                <a:lnTo>
                  <a:pt x="245079" y="1206499"/>
                </a:lnTo>
                <a:close/>
              </a:path>
              <a:path w="2691765" h="2133600">
                <a:moveTo>
                  <a:pt x="349173" y="1193799"/>
                </a:moveTo>
                <a:lnTo>
                  <a:pt x="290052" y="1193799"/>
                </a:lnTo>
                <a:lnTo>
                  <a:pt x="271968" y="1181099"/>
                </a:lnTo>
                <a:lnTo>
                  <a:pt x="328652" y="1181099"/>
                </a:lnTo>
                <a:lnTo>
                  <a:pt x="349173" y="1193799"/>
                </a:lnTo>
                <a:close/>
              </a:path>
              <a:path w="2691765" h="2133600">
                <a:moveTo>
                  <a:pt x="475290" y="1193799"/>
                </a:moveTo>
                <a:lnTo>
                  <a:pt x="404244" y="1193799"/>
                </a:lnTo>
                <a:lnTo>
                  <a:pt x="382915" y="1181099"/>
                </a:lnTo>
                <a:lnTo>
                  <a:pt x="442096" y="1181099"/>
                </a:lnTo>
                <a:lnTo>
                  <a:pt x="475290" y="1193799"/>
                </a:lnTo>
                <a:close/>
              </a:path>
              <a:path w="2691765" h="2133600">
                <a:moveTo>
                  <a:pt x="1448046" y="1206499"/>
                </a:moveTo>
                <a:lnTo>
                  <a:pt x="1437983" y="1206499"/>
                </a:lnTo>
                <a:lnTo>
                  <a:pt x="1434864" y="1193799"/>
                </a:lnTo>
                <a:lnTo>
                  <a:pt x="1432970" y="1181099"/>
                </a:lnTo>
                <a:lnTo>
                  <a:pt x="1443567" y="1181099"/>
                </a:lnTo>
                <a:lnTo>
                  <a:pt x="1444300" y="1193799"/>
                </a:lnTo>
                <a:lnTo>
                  <a:pt x="1446069" y="1193799"/>
                </a:lnTo>
                <a:lnTo>
                  <a:pt x="1448046" y="1206499"/>
                </a:lnTo>
                <a:close/>
              </a:path>
              <a:path w="2691765" h="2133600">
                <a:moveTo>
                  <a:pt x="2027493" y="1206499"/>
                </a:moveTo>
                <a:lnTo>
                  <a:pt x="2011447" y="1206499"/>
                </a:lnTo>
                <a:lnTo>
                  <a:pt x="2024632" y="1193799"/>
                </a:lnTo>
                <a:lnTo>
                  <a:pt x="2034058" y="1181099"/>
                </a:lnTo>
                <a:lnTo>
                  <a:pt x="2049019" y="1181099"/>
                </a:lnTo>
                <a:lnTo>
                  <a:pt x="2037525" y="1193799"/>
                </a:lnTo>
                <a:lnTo>
                  <a:pt x="2027493" y="1206499"/>
                </a:lnTo>
                <a:close/>
              </a:path>
              <a:path w="2691765" h="2133600">
                <a:moveTo>
                  <a:pt x="2096888" y="1193799"/>
                </a:moveTo>
                <a:lnTo>
                  <a:pt x="2072557" y="1193799"/>
                </a:lnTo>
                <a:lnTo>
                  <a:pt x="2082906" y="1181099"/>
                </a:lnTo>
                <a:lnTo>
                  <a:pt x="2105500" y="1181099"/>
                </a:lnTo>
                <a:lnTo>
                  <a:pt x="2096888" y="1193799"/>
                </a:lnTo>
                <a:close/>
              </a:path>
              <a:path w="2691765" h="2133600">
                <a:moveTo>
                  <a:pt x="2471017" y="1193799"/>
                </a:moveTo>
                <a:lnTo>
                  <a:pt x="2445621" y="1193799"/>
                </a:lnTo>
                <a:lnTo>
                  <a:pt x="2451163" y="1181099"/>
                </a:lnTo>
                <a:lnTo>
                  <a:pt x="2476475" y="1181099"/>
                </a:lnTo>
                <a:lnTo>
                  <a:pt x="2471017" y="1193799"/>
                </a:lnTo>
                <a:close/>
              </a:path>
              <a:path w="2691765" h="2133600">
                <a:moveTo>
                  <a:pt x="2509946" y="1193799"/>
                </a:moveTo>
                <a:lnTo>
                  <a:pt x="2482462" y="1193799"/>
                </a:lnTo>
                <a:lnTo>
                  <a:pt x="2482769" y="1181099"/>
                </a:lnTo>
                <a:lnTo>
                  <a:pt x="2514411" y="1181099"/>
                </a:lnTo>
                <a:lnTo>
                  <a:pt x="2509946" y="1193799"/>
                </a:lnTo>
                <a:close/>
              </a:path>
              <a:path w="2691765" h="2133600">
                <a:moveTo>
                  <a:pt x="436870" y="1206499"/>
                </a:moveTo>
                <a:lnTo>
                  <a:pt x="373341" y="1206499"/>
                </a:lnTo>
                <a:lnTo>
                  <a:pt x="345513" y="1193799"/>
                </a:lnTo>
                <a:lnTo>
                  <a:pt x="414535" y="1193799"/>
                </a:lnTo>
                <a:lnTo>
                  <a:pt x="436870" y="1206499"/>
                </a:lnTo>
                <a:close/>
              </a:path>
              <a:path w="2691765" h="2133600">
                <a:moveTo>
                  <a:pt x="606048" y="1219199"/>
                </a:moveTo>
                <a:lnTo>
                  <a:pt x="572406" y="1219199"/>
                </a:lnTo>
                <a:lnTo>
                  <a:pt x="489191" y="1193799"/>
                </a:lnTo>
                <a:lnTo>
                  <a:pt x="508507" y="1193799"/>
                </a:lnTo>
                <a:lnTo>
                  <a:pt x="541699" y="1206499"/>
                </a:lnTo>
                <a:lnTo>
                  <a:pt x="574814" y="1206499"/>
                </a:lnTo>
                <a:lnTo>
                  <a:pt x="606048" y="1219199"/>
                </a:lnTo>
                <a:close/>
              </a:path>
              <a:path w="2691765" h="2133600">
                <a:moveTo>
                  <a:pt x="1435982" y="1346199"/>
                </a:moveTo>
                <a:lnTo>
                  <a:pt x="1420496" y="1346199"/>
                </a:lnTo>
                <a:lnTo>
                  <a:pt x="1418128" y="1333499"/>
                </a:lnTo>
                <a:lnTo>
                  <a:pt x="1415233" y="1333499"/>
                </a:lnTo>
                <a:lnTo>
                  <a:pt x="1411732" y="1320799"/>
                </a:lnTo>
                <a:lnTo>
                  <a:pt x="1407547" y="1320799"/>
                </a:lnTo>
                <a:lnTo>
                  <a:pt x="1401051" y="1308099"/>
                </a:lnTo>
                <a:lnTo>
                  <a:pt x="1395322" y="1295399"/>
                </a:lnTo>
                <a:lnTo>
                  <a:pt x="1389948" y="1282699"/>
                </a:lnTo>
                <a:lnTo>
                  <a:pt x="1384517" y="1282699"/>
                </a:lnTo>
                <a:lnTo>
                  <a:pt x="1381741" y="1269999"/>
                </a:lnTo>
                <a:lnTo>
                  <a:pt x="1378650" y="1269999"/>
                </a:lnTo>
                <a:lnTo>
                  <a:pt x="1375244" y="1257299"/>
                </a:lnTo>
                <a:lnTo>
                  <a:pt x="1367643" y="1244599"/>
                </a:lnTo>
                <a:lnTo>
                  <a:pt x="1360799" y="1231899"/>
                </a:lnTo>
                <a:lnTo>
                  <a:pt x="1347899" y="1206499"/>
                </a:lnTo>
                <a:lnTo>
                  <a:pt x="1345526" y="1206499"/>
                </a:lnTo>
                <a:lnTo>
                  <a:pt x="1342807" y="1193799"/>
                </a:lnTo>
                <a:lnTo>
                  <a:pt x="1351296" y="1193799"/>
                </a:lnTo>
                <a:lnTo>
                  <a:pt x="1358397" y="1206499"/>
                </a:lnTo>
                <a:lnTo>
                  <a:pt x="1360764" y="1219199"/>
                </a:lnTo>
                <a:lnTo>
                  <a:pt x="1377516" y="1219199"/>
                </a:lnTo>
                <a:lnTo>
                  <a:pt x="1387316" y="1244599"/>
                </a:lnTo>
                <a:lnTo>
                  <a:pt x="1401977" y="1269999"/>
                </a:lnTo>
                <a:lnTo>
                  <a:pt x="1415554" y="1295399"/>
                </a:lnTo>
                <a:lnTo>
                  <a:pt x="1429162" y="1333499"/>
                </a:lnTo>
                <a:lnTo>
                  <a:pt x="1435982" y="1346199"/>
                </a:lnTo>
                <a:close/>
              </a:path>
              <a:path w="2691765" h="2133600">
                <a:moveTo>
                  <a:pt x="1960446" y="1282699"/>
                </a:moveTo>
                <a:lnTo>
                  <a:pt x="1940693" y="1282699"/>
                </a:lnTo>
                <a:lnTo>
                  <a:pt x="1951402" y="1269999"/>
                </a:lnTo>
                <a:lnTo>
                  <a:pt x="1961892" y="1269999"/>
                </a:lnTo>
                <a:lnTo>
                  <a:pt x="1972475" y="1257299"/>
                </a:lnTo>
                <a:lnTo>
                  <a:pt x="1985144" y="1257299"/>
                </a:lnTo>
                <a:lnTo>
                  <a:pt x="1997740" y="1244599"/>
                </a:lnTo>
                <a:lnTo>
                  <a:pt x="2010492" y="1231899"/>
                </a:lnTo>
                <a:lnTo>
                  <a:pt x="2023630" y="1231899"/>
                </a:lnTo>
                <a:lnTo>
                  <a:pt x="2026554" y="1219199"/>
                </a:lnTo>
                <a:lnTo>
                  <a:pt x="2031984" y="1219199"/>
                </a:lnTo>
                <a:lnTo>
                  <a:pt x="2052218" y="1206499"/>
                </a:lnTo>
                <a:lnTo>
                  <a:pt x="2062352" y="1193799"/>
                </a:lnTo>
                <a:lnTo>
                  <a:pt x="2079329" y="1193799"/>
                </a:lnTo>
                <a:lnTo>
                  <a:pt x="2070608" y="1206499"/>
                </a:lnTo>
                <a:lnTo>
                  <a:pt x="2060518" y="1206499"/>
                </a:lnTo>
                <a:lnTo>
                  <a:pt x="2050457" y="1219199"/>
                </a:lnTo>
                <a:lnTo>
                  <a:pt x="2040286" y="1231899"/>
                </a:lnTo>
                <a:lnTo>
                  <a:pt x="2012117" y="1244599"/>
                </a:lnTo>
                <a:lnTo>
                  <a:pt x="1960446" y="1282699"/>
                </a:lnTo>
                <a:close/>
              </a:path>
              <a:path w="2691765" h="2133600">
                <a:moveTo>
                  <a:pt x="2090852" y="1231899"/>
                </a:moveTo>
                <a:lnTo>
                  <a:pt x="2078460" y="1231899"/>
                </a:lnTo>
                <a:lnTo>
                  <a:pt x="2090641" y="1219199"/>
                </a:lnTo>
                <a:lnTo>
                  <a:pt x="2114698" y="1206499"/>
                </a:lnTo>
                <a:lnTo>
                  <a:pt x="2126942" y="1193799"/>
                </a:lnTo>
                <a:lnTo>
                  <a:pt x="2145487" y="1193799"/>
                </a:lnTo>
                <a:lnTo>
                  <a:pt x="2131601" y="1206499"/>
                </a:lnTo>
                <a:lnTo>
                  <a:pt x="2117898" y="1219199"/>
                </a:lnTo>
                <a:lnTo>
                  <a:pt x="2104330" y="1219199"/>
                </a:lnTo>
                <a:lnTo>
                  <a:pt x="2090852" y="1231899"/>
                </a:lnTo>
                <a:close/>
              </a:path>
              <a:path w="2691765" h="2133600">
                <a:moveTo>
                  <a:pt x="2344366" y="1206499"/>
                </a:moveTo>
                <a:lnTo>
                  <a:pt x="2307198" y="1206499"/>
                </a:lnTo>
                <a:lnTo>
                  <a:pt x="2328051" y="1193799"/>
                </a:lnTo>
                <a:lnTo>
                  <a:pt x="2352000" y="1193799"/>
                </a:lnTo>
                <a:lnTo>
                  <a:pt x="2344366" y="1206499"/>
                </a:lnTo>
                <a:close/>
              </a:path>
              <a:path w="2691765" h="2133600">
                <a:moveTo>
                  <a:pt x="2439849" y="1206499"/>
                </a:moveTo>
                <a:lnTo>
                  <a:pt x="2406720" y="1206499"/>
                </a:lnTo>
                <a:lnTo>
                  <a:pt x="2415352" y="1193799"/>
                </a:lnTo>
                <a:lnTo>
                  <a:pt x="2446401" y="1193799"/>
                </a:lnTo>
                <a:lnTo>
                  <a:pt x="2439849" y="1206499"/>
                </a:lnTo>
                <a:close/>
              </a:path>
              <a:path w="2691765" h="2133600">
                <a:moveTo>
                  <a:pt x="2469401" y="1206499"/>
                </a:moveTo>
                <a:lnTo>
                  <a:pt x="2457981" y="1206499"/>
                </a:lnTo>
                <a:lnTo>
                  <a:pt x="2470096" y="1193799"/>
                </a:lnTo>
                <a:lnTo>
                  <a:pt x="2499801" y="1193799"/>
                </a:lnTo>
                <a:lnTo>
                  <a:pt x="2469401" y="1206499"/>
                </a:lnTo>
                <a:close/>
              </a:path>
              <a:path w="2691765" h="2133600">
                <a:moveTo>
                  <a:pt x="42323" y="1219199"/>
                </a:moveTo>
                <a:lnTo>
                  <a:pt x="1257" y="1219199"/>
                </a:lnTo>
                <a:lnTo>
                  <a:pt x="2761" y="1206499"/>
                </a:lnTo>
                <a:lnTo>
                  <a:pt x="23348" y="1206499"/>
                </a:lnTo>
                <a:lnTo>
                  <a:pt x="42323" y="1219199"/>
                </a:lnTo>
                <a:close/>
              </a:path>
              <a:path w="2691765" h="2133600">
                <a:moveTo>
                  <a:pt x="372692" y="1231899"/>
                </a:moveTo>
                <a:lnTo>
                  <a:pt x="329094" y="1231899"/>
                </a:lnTo>
                <a:lnTo>
                  <a:pt x="255327" y="1219199"/>
                </a:lnTo>
                <a:lnTo>
                  <a:pt x="247335" y="1206499"/>
                </a:lnTo>
                <a:lnTo>
                  <a:pt x="291027" y="1206499"/>
                </a:lnTo>
                <a:lnTo>
                  <a:pt x="302388" y="1219199"/>
                </a:lnTo>
                <a:lnTo>
                  <a:pt x="349244" y="1219199"/>
                </a:lnTo>
                <a:lnTo>
                  <a:pt x="372692" y="1231899"/>
                </a:lnTo>
                <a:close/>
              </a:path>
              <a:path w="2691765" h="2133600">
                <a:moveTo>
                  <a:pt x="485049" y="1219199"/>
                </a:moveTo>
                <a:lnTo>
                  <a:pt x="444658" y="1219199"/>
                </a:lnTo>
                <a:lnTo>
                  <a:pt x="422993" y="1206499"/>
                </a:lnTo>
                <a:lnTo>
                  <a:pt x="459166" y="1206499"/>
                </a:lnTo>
                <a:lnTo>
                  <a:pt x="485049" y="1219199"/>
                </a:lnTo>
                <a:close/>
              </a:path>
              <a:path w="2691765" h="2133600">
                <a:moveTo>
                  <a:pt x="782776" y="1218857"/>
                </a:moveTo>
                <a:lnTo>
                  <a:pt x="744669" y="1206499"/>
                </a:lnTo>
                <a:lnTo>
                  <a:pt x="776815" y="1206499"/>
                </a:lnTo>
                <a:lnTo>
                  <a:pt x="782776" y="1218857"/>
                </a:lnTo>
                <a:close/>
              </a:path>
              <a:path w="2691765" h="2133600">
                <a:moveTo>
                  <a:pt x="1161157" y="1346199"/>
                </a:moveTo>
                <a:lnTo>
                  <a:pt x="1151437" y="1346199"/>
                </a:lnTo>
                <a:lnTo>
                  <a:pt x="1113856" y="1333499"/>
                </a:lnTo>
                <a:lnTo>
                  <a:pt x="1026518" y="1295399"/>
                </a:lnTo>
                <a:lnTo>
                  <a:pt x="934874" y="1244599"/>
                </a:lnTo>
                <a:lnTo>
                  <a:pt x="907615" y="1244599"/>
                </a:lnTo>
                <a:lnTo>
                  <a:pt x="880294" y="1231899"/>
                </a:lnTo>
                <a:lnTo>
                  <a:pt x="868965" y="1219199"/>
                </a:lnTo>
                <a:lnTo>
                  <a:pt x="846307" y="1219199"/>
                </a:lnTo>
                <a:lnTo>
                  <a:pt x="834931" y="1206499"/>
                </a:lnTo>
                <a:lnTo>
                  <a:pt x="866649" y="1206499"/>
                </a:lnTo>
                <a:lnTo>
                  <a:pt x="891457" y="1219199"/>
                </a:lnTo>
                <a:lnTo>
                  <a:pt x="902742" y="1231899"/>
                </a:lnTo>
                <a:lnTo>
                  <a:pt x="940119" y="1244599"/>
                </a:lnTo>
                <a:lnTo>
                  <a:pt x="1017440" y="1282699"/>
                </a:lnTo>
                <a:lnTo>
                  <a:pt x="1145312" y="1333499"/>
                </a:lnTo>
                <a:lnTo>
                  <a:pt x="1156033" y="1333499"/>
                </a:lnTo>
                <a:lnTo>
                  <a:pt x="1161157" y="1346199"/>
                </a:lnTo>
                <a:close/>
              </a:path>
              <a:path w="2691765" h="2133600">
                <a:moveTo>
                  <a:pt x="1130726" y="1295399"/>
                </a:moveTo>
                <a:lnTo>
                  <a:pt x="1113038" y="1295399"/>
                </a:lnTo>
                <a:lnTo>
                  <a:pt x="1054807" y="1257299"/>
                </a:lnTo>
                <a:lnTo>
                  <a:pt x="1035818" y="1244599"/>
                </a:lnTo>
                <a:lnTo>
                  <a:pt x="1031811" y="1244599"/>
                </a:lnTo>
                <a:lnTo>
                  <a:pt x="1027356" y="1231899"/>
                </a:lnTo>
                <a:lnTo>
                  <a:pt x="1001024" y="1231899"/>
                </a:lnTo>
                <a:lnTo>
                  <a:pt x="980181" y="1219199"/>
                </a:lnTo>
                <a:lnTo>
                  <a:pt x="969133" y="1219199"/>
                </a:lnTo>
                <a:lnTo>
                  <a:pt x="947091" y="1206499"/>
                </a:lnTo>
                <a:lnTo>
                  <a:pt x="1005082" y="1206499"/>
                </a:lnTo>
                <a:lnTo>
                  <a:pt x="1013346" y="1219199"/>
                </a:lnTo>
                <a:lnTo>
                  <a:pt x="1105046" y="1269999"/>
                </a:lnTo>
                <a:lnTo>
                  <a:pt x="1113921" y="1282699"/>
                </a:lnTo>
                <a:lnTo>
                  <a:pt x="1122481" y="1282699"/>
                </a:lnTo>
                <a:lnTo>
                  <a:pt x="1130726" y="1295399"/>
                </a:lnTo>
                <a:close/>
              </a:path>
              <a:path w="2691765" h="2133600">
                <a:moveTo>
                  <a:pt x="1122729" y="1219199"/>
                </a:moveTo>
                <a:lnTo>
                  <a:pt x="1114419" y="1206499"/>
                </a:lnTo>
                <a:lnTo>
                  <a:pt x="1122729" y="1206499"/>
                </a:lnTo>
                <a:lnTo>
                  <a:pt x="1122729" y="1219199"/>
                </a:lnTo>
                <a:close/>
              </a:path>
              <a:path w="2691765" h="2133600">
                <a:moveTo>
                  <a:pt x="1512428" y="1409699"/>
                </a:moveTo>
                <a:lnTo>
                  <a:pt x="1494418" y="1409699"/>
                </a:lnTo>
                <a:lnTo>
                  <a:pt x="1491699" y="1396999"/>
                </a:lnTo>
                <a:lnTo>
                  <a:pt x="1486666" y="1384299"/>
                </a:lnTo>
                <a:lnTo>
                  <a:pt x="1481817" y="1384299"/>
                </a:lnTo>
                <a:lnTo>
                  <a:pt x="1477684" y="1371599"/>
                </a:lnTo>
                <a:lnTo>
                  <a:pt x="1474796" y="1358899"/>
                </a:lnTo>
                <a:lnTo>
                  <a:pt x="1473535" y="1346199"/>
                </a:lnTo>
                <a:lnTo>
                  <a:pt x="1469700" y="1346199"/>
                </a:lnTo>
                <a:lnTo>
                  <a:pt x="1467636" y="1333499"/>
                </a:lnTo>
                <a:lnTo>
                  <a:pt x="1464549" y="1333499"/>
                </a:lnTo>
                <a:lnTo>
                  <a:pt x="1461869" y="1320799"/>
                </a:lnTo>
                <a:lnTo>
                  <a:pt x="1458356" y="1308099"/>
                </a:lnTo>
                <a:lnTo>
                  <a:pt x="1454410" y="1295399"/>
                </a:lnTo>
                <a:lnTo>
                  <a:pt x="1468614" y="1295399"/>
                </a:lnTo>
                <a:lnTo>
                  <a:pt x="1465829" y="1282699"/>
                </a:lnTo>
                <a:lnTo>
                  <a:pt x="1462321" y="1282699"/>
                </a:lnTo>
                <a:lnTo>
                  <a:pt x="1460260" y="1269999"/>
                </a:lnTo>
                <a:lnTo>
                  <a:pt x="1455963" y="1257299"/>
                </a:lnTo>
                <a:lnTo>
                  <a:pt x="1451222" y="1244599"/>
                </a:lnTo>
                <a:lnTo>
                  <a:pt x="1446036" y="1219199"/>
                </a:lnTo>
                <a:lnTo>
                  <a:pt x="1440405" y="1206499"/>
                </a:lnTo>
                <a:lnTo>
                  <a:pt x="1450372" y="1206499"/>
                </a:lnTo>
                <a:lnTo>
                  <a:pt x="1452769" y="1219199"/>
                </a:lnTo>
                <a:lnTo>
                  <a:pt x="1454746" y="1219199"/>
                </a:lnTo>
                <a:lnTo>
                  <a:pt x="1456389" y="1231899"/>
                </a:lnTo>
                <a:lnTo>
                  <a:pt x="1461554" y="1244599"/>
                </a:lnTo>
                <a:lnTo>
                  <a:pt x="1465115" y="1257706"/>
                </a:lnTo>
                <a:lnTo>
                  <a:pt x="1468563" y="1269999"/>
                </a:lnTo>
                <a:lnTo>
                  <a:pt x="1472401" y="1282699"/>
                </a:lnTo>
                <a:lnTo>
                  <a:pt x="1476769" y="1295399"/>
                </a:lnTo>
                <a:lnTo>
                  <a:pt x="1480755" y="1308099"/>
                </a:lnTo>
                <a:lnTo>
                  <a:pt x="1484658" y="1320799"/>
                </a:lnTo>
                <a:lnTo>
                  <a:pt x="1488775" y="1333499"/>
                </a:lnTo>
                <a:lnTo>
                  <a:pt x="1492987" y="1346199"/>
                </a:lnTo>
                <a:lnTo>
                  <a:pt x="1496987" y="1358899"/>
                </a:lnTo>
                <a:lnTo>
                  <a:pt x="1501420" y="1371599"/>
                </a:lnTo>
                <a:lnTo>
                  <a:pt x="1506932" y="1384299"/>
                </a:lnTo>
                <a:lnTo>
                  <a:pt x="1510143" y="1396999"/>
                </a:lnTo>
                <a:lnTo>
                  <a:pt x="1512428" y="1409699"/>
                </a:lnTo>
                <a:close/>
              </a:path>
              <a:path w="2691765" h="2133600">
                <a:moveTo>
                  <a:pt x="1987960" y="1231899"/>
                </a:moveTo>
                <a:lnTo>
                  <a:pt x="1970166" y="1231899"/>
                </a:lnTo>
                <a:lnTo>
                  <a:pt x="1984451" y="1219199"/>
                </a:lnTo>
                <a:lnTo>
                  <a:pt x="1997910" y="1206499"/>
                </a:lnTo>
                <a:lnTo>
                  <a:pt x="2016703" y="1206499"/>
                </a:lnTo>
                <a:lnTo>
                  <a:pt x="2005673" y="1219199"/>
                </a:lnTo>
                <a:lnTo>
                  <a:pt x="1994920" y="1219199"/>
                </a:lnTo>
                <a:lnTo>
                  <a:pt x="1987960" y="1231899"/>
                </a:lnTo>
                <a:close/>
              </a:path>
              <a:path w="2691765" h="2133600">
                <a:moveTo>
                  <a:pt x="2257766" y="1231899"/>
                </a:moveTo>
                <a:lnTo>
                  <a:pt x="2244343" y="1231899"/>
                </a:lnTo>
                <a:lnTo>
                  <a:pt x="2286354" y="1206499"/>
                </a:lnTo>
                <a:lnTo>
                  <a:pt x="2316995" y="1206499"/>
                </a:lnTo>
                <a:lnTo>
                  <a:pt x="2297278" y="1219199"/>
                </a:lnTo>
                <a:lnTo>
                  <a:pt x="2277555" y="1219199"/>
                </a:lnTo>
                <a:lnTo>
                  <a:pt x="2257766" y="1231899"/>
                </a:lnTo>
                <a:close/>
              </a:path>
              <a:path w="2691765" h="2133600">
                <a:moveTo>
                  <a:pt x="2402514" y="1219199"/>
                </a:moveTo>
                <a:lnTo>
                  <a:pt x="2370992" y="1219199"/>
                </a:lnTo>
                <a:lnTo>
                  <a:pt x="2376905" y="1206499"/>
                </a:lnTo>
                <a:lnTo>
                  <a:pt x="2408835" y="1206499"/>
                </a:lnTo>
                <a:lnTo>
                  <a:pt x="2402514" y="1219199"/>
                </a:lnTo>
                <a:close/>
              </a:path>
              <a:path w="2691765" h="2133600">
                <a:moveTo>
                  <a:pt x="2449040" y="1219199"/>
                </a:moveTo>
                <a:lnTo>
                  <a:pt x="2420247" y="1219199"/>
                </a:lnTo>
                <a:lnTo>
                  <a:pt x="2426382" y="1206499"/>
                </a:lnTo>
                <a:lnTo>
                  <a:pt x="2455939" y="1206499"/>
                </a:lnTo>
                <a:lnTo>
                  <a:pt x="2449040" y="1219199"/>
                </a:lnTo>
                <a:close/>
              </a:path>
              <a:path w="2691765" h="2133600">
                <a:moveTo>
                  <a:pt x="783831" y="1219199"/>
                </a:moveTo>
                <a:lnTo>
                  <a:pt x="782941" y="1219199"/>
                </a:lnTo>
                <a:lnTo>
                  <a:pt x="782776" y="1218857"/>
                </a:lnTo>
                <a:lnTo>
                  <a:pt x="783831" y="1219199"/>
                </a:lnTo>
                <a:close/>
              </a:path>
              <a:path w="2691765" h="2133600">
                <a:moveTo>
                  <a:pt x="177607" y="1231899"/>
                </a:moveTo>
                <a:lnTo>
                  <a:pt x="11970" y="1231899"/>
                </a:lnTo>
                <a:lnTo>
                  <a:pt x="0" y="1219199"/>
                </a:lnTo>
                <a:lnTo>
                  <a:pt x="133664" y="1219199"/>
                </a:lnTo>
                <a:lnTo>
                  <a:pt x="177607" y="1231899"/>
                </a:lnTo>
                <a:close/>
              </a:path>
              <a:path w="2691765" h="2133600">
                <a:moveTo>
                  <a:pt x="625921" y="1244599"/>
                </a:moveTo>
                <a:lnTo>
                  <a:pt x="568726" y="1244599"/>
                </a:lnTo>
                <a:lnTo>
                  <a:pt x="491653" y="1219199"/>
                </a:lnTo>
                <a:lnTo>
                  <a:pt x="536886" y="1219199"/>
                </a:lnTo>
                <a:lnTo>
                  <a:pt x="562784" y="1231899"/>
                </a:lnTo>
                <a:lnTo>
                  <a:pt x="604913" y="1231899"/>
                </a:lnTo>
                <a:lnTo>
                  <a:pt x="625921" y="1244599"/>
                </a:lnTo>
                <a:close/>
              </a:path>
              <a:path w="2691765" h="2133600">
                <a:moveTo>
                  <a:pt x="824106" y="1257299"/>
                </a:moveTo>
                <a:lnTo>
                  <a:pt x="781772" y="1257299"/>
                </a:lnTo>
                <a:lnTo>
                  <a:pt x="726149" y="1244599"/>
                </a:lnTo>
                <a:lnTo>
                  <a:pt x="677192" y="1231899"/>
                </a:lnTo>
                <a:lnTo>
                  <a:pt x="634924" y="1231899"/>
                </a:lnTo>
                <a:lnTo>
                  <a:pt x="613883" y="1219199"/>
                </a:lnTo>
                <a:lnTo>
                  <a:pt x="668703" y="1219199"/>
                </a:lnTo>
                <a:lnTo>
                  <a:pt x="729104" y="1231899"/>
                </a:lnTo>
                <a:lnTo>
                  <a:pt x="758071" y="1244599"/>
                </a:lnTo>
                <a:lnTo>
                  <a:pt x="816246" y="1244599"/>
                </a:lnTo>
                <a:lnTo>
                  <a:pt x="824106" y="1257299"/>
                </a:lnTo>
                <a:close/>
              </a:path>
              <a:path w="2691765" h="2133600">
                <a:moveTo>
                  <a:pt x="813175" y="1231196"/>
                </a:moveTo>
                <a:lnTo>
                  <a:pt x="783831" y="1219199"/>
                </a:lnTo>
                <a:lnTo>
                  <a:pt x="789151" y="1219199"/>
                </a:lnTo>
                <a:lnTo>
                  <a:pt x="813175" y="1231196"/>
                </a:lnTo>
                <a:close/>
              </a:path>
              <a:path w="2691765" h="2133600">
                <a:moveTo>
                  <a:pt x="2367956" y="1231899"/>
                </a:moveTo>
                <a:lnTo>
                  <a:pt x="2343627" y="1231899"/>
                </a:lnTo>
                <a:lnTo>
                  <a:pt x="2352850" y="1219199"/>
                </a:lnTo>
                <a:lnTo>
                  <a:pt x="2376442" y="1219199"/>
                </a:lnTo>
                <a:lnTo>
                  <a:pt x="2367956" y="1231899"/>
                </a:lnTo>
                <a:close/>
              </a:path>
              <a:path w="2691765" h="2133600">
                <a:moveTo>
                  <a:pt x="2415779" y="1231899"/>
                </a:moveTo>
                <a:lnTo>
                  <a:pt x="2380623" y="1231899"/>
                </a:lnTo>
                <a:lnTo>
                  <a:pt x="2403031" y="1219199"/>
                </a:lnTo>
                <a:lnTo>
                  <a:pt x="2425932" y="1219199"/>
                </a:lnTo>
                <a:lnTo>
                  <a:pt x="2415779" y="1231899"/>
                </a:lnTo>
                <a:close/>
              </a:path>
              <a:path w="2691765" h="2133600">
                <a:moveTo>
                  <a:pt x="814894" y="1231899"/>
                </a:moveTo>
                <a:lnTo>
                  <a:pt x="814582" y="1231899"/>
                </a:lnTo>
                <a:lnTo>
                  <a:pt x="813175" y="1231196"/>
                </a:lnTo>
                <a:lnTo>
                  <a:pt x="814894" y="1231899"/>
                </a:lnTo>
                <a:close/>
              </a:path>
              <a:path w="2691765" h="2133600">
                <a:moveTo>
                  <a:pt x="128287" y="1244599"/>
                </a:moveTo>
                <a:lnTo>
                  <a:pt x="36837" y="1244599"/>
                </a:lnTo>
                <a:lnTo>
                  <a:pt x="24249" y="1231899"/>
                </a:lnTo>
                <a:lnTo>
                  <a:pt x="123646" y="1231899"/>
                </a:lnTo>
                <a:lnTo>
                  <a:pt x="128287" y="1244599"/>
                </a:lnTo>
                <a:close/>
              </a:path>
              <a:path w="2691765" h="2133600">
                <a:moveTo>
                  <a:pt x="301762" y="1244599"/>
                </a:moveTo>
                <a:lnTo>
                  <a:pt x="233212" y="1244599"/>
                </a:lnTo>
                <a:lnTo>
                  <a:pt x="166108" y="1231899"/>
                </a:lnTo>
                <a:lnTo>
                  <a:pt x="260448" y="1231899"/>
                </a:lnTo>
                <a:lnTo>
                  <a:pt x="301762" y="1244599"/>
                </a:lnTo>
                <a:close/>
              </a:path>
              <a:path w="2691765" h="2133600">
                <a:moveTo>
                  <a:pt x="480281" y="1257299"/>
                </a:moveTo>
                <a:lnTo>
                  <a:pt x="441156" y="1257299"/>
                </a:lnTo>
                <a:lnTo>
                  <a:pt x="423807" y="1244599"/>
                </a:lnTo>
                <a:lnTo>
                  <a:pt x="393265" y="1244599"/>
                </a:lnTo>
                <a:lnTo>
                  <a:pt x="366869" y="1231899"/>
                </a:lnTo>
                <a:lnTo>
                  <a:pt x="396037" y="1231899"/>
                </a:lnTo>
                <a:lnTo>
                  <a:pt x="431848" y="1244599"/>
                </a:lnTo>
                <a:lnTo>
                  <a:pt x="480281" y="1257299"/>
                </a:lnTo>
                <a:close/>
              </a:path>
              <a:path w="2691765" h="2133600">
                <a:moveTo>
                  <a:pt x="853262" y="1244599"/>
                </a:moveTo>
                <a:lnTo>
                  <a:pt x="830420" y="1244599"/>
                </a:lnTo>
                <a:lnTo>
                  <a:pt x="814894" y="1231899"/>
                </a:lnTo>
                <a:lnTo>
                  <a:pt x="833929" y="1231899"/>
                </a:lnTo>
                <a:lnTo>
                  <a:pt x="853262" y="1244599"/>
                </a:lnTo>
                <a:close/>
              </a:path>
              <a:path w="2691765" h="2133600">
                <a:moveTo>
                  <a:pt x="1966293" y="1244599"/>
                </a:moveTo>
                <a:lnTo>
                  <a:pt x="1953939" y="1244599"/>
                </a:lnTo>
                <a:lnTo>
                  <a:pt x="1967268" y="1231899"/>
                </a:lnTo>
                <a:lnTo>
                  <a:pt x="1973582" y="1231899"/>
                </a:lnTo>
                <a:lnTo>
                  <a:pt x="1966293" y="1244599"/>
                </a:lnTo>
                <a:close/>
              </a:path>
              <a:path w="2691765" h="2133600">
                <a:moveTo>
                  <a:pt x="2062899" y="1257299"/>
                </a:moveTo>
                <a:lnTo>
                  <a:pt x="2047986" y="1257299"/>
                </a:lnTo>
                <a:lnTo>
                  <a:pt x="2068233" y="1231899"/>
                </a:lnTo>
                <a:lnTo>
                  <a:pt x="2084864" y="1231899"/>
                </a:lnTo>
                <a:lnTo>
                  <a:pt x="2078710" y="1244599"/>
                </a:lnTo>
                <a:lnTo>
                  <a:pt x="2072556" y="1244599"/>
                </a:lnTo>
                <a:lnTo>
                  <a:pt x="2062899" y="1257299"/>
                </a:lnTo>
                <a:close/>
              </a:path>
              <a:path w="2691765" h="2133600">
                <a:moveTo>
                  <a:pt x="2227135" y="1244599"/>
                </a:moveTo>
                <a:lnTo>
                  <a:pt x="2194059" y="1244599"/>
                </a:lnTo>
                <a:lnTo>
                  <a:pt x="2207381" y="1231899"/>
                </a:lnTo>
                <a:lnTo>
                  <a:pt x="2234670" y="1231899"/>
                </a:lnTo>
                <a:lnTo>
                  <a:pt x="2227135" y="1244599"/>
                </a:lnTo>
                <a:close/>
              </a:path>
              <a:path w="2691765" h="2133600">
                <a:moveTo>
                  <a:pt x="2330976" y="1244599"/>
                </a:moveTo>
                <a:lnTo>
                  <a:pt x="2301820" y="1244599"/>
                </a:lnTo>
                <a:lnTo>
                  <a:pt x="2308810" y="1231899"/>
                </a:lnTo>
                <a:lnTo>
                  <a:pt x="2337972" y="1231899"/>
                </a:lnTo>
                <a:lnTo>
                  <a:pt x="2330976" y="1244599"/>
                </a:lnTo>
                <a:close/>
              </a:path>
              <a:path w="2691765" h="2133600">
                <a:moveTo>
                  <a:pt x="2374712" y="1244599"/>
                </a:moveTo>
                <a:lnTo>
                  <a:pt x="2360424" y="1244599"/>
                </a:lnTo>
                <a:lnTo>
                  <a:pt x="2369404" y="1231899"/>
                </a:lnTo>
                <a:lnTo>
                  <a:pt x="2395525" y="1231899"/>
                </a:lnTo>
                <a:lnTo>
                  <a:pt x="2374712" y="1244599"/>
                </a:lnTo>
                <a:close/>
              </a:path>
              <a:path w="2691765" h="2133600">
                <a:moveTo>
                  <a:pt x="116820" y="1257299"/>
                </a:moveTo>
                <a:lnTo>
                  <a:pt x="80289" y="1257299"/>
                </a:lnTo>
                <a:lnTo>
                  <a:pt x="65017" y="1244599"/>
                </a:lnTo>
                <a:lnTo>
                  <a:pt x="102114" y="1244599"/>
                </a:lnTo>
                <a:lnTo>
                  <a:pt x="116820" y="1257299"/>
                </a:lnTo>
                <a:close/>
              </a:path>
              <a:path w="2691765" h="2133600">
                <a:moveTo>
                  <a:pt x="194238" y="1257299"/>
                </a:moveTo>
                <a:lnTo>
                  <a:pt x="147894" y="1257299"/>
                </a:lnTo>
                <a:lnTo>
                  <a:pt x="109605" y="1244599"/>
                </a:lnTo>
                <a:lnTo>
                  <a:pt x="173764" y="1244599"/>
                </a:lnTo>
                <a:lnTo>
                  <a:pt x="194238" y="1257299"/>
                </a:lnTo>
                <a:close/>
              </a:path>
              <a:path w="2691765" h="2133600">
                <a:moveTo>
                  <a:pt x="364671" y="1257299"/>
                </a:moveTo>
                <a:lnTo>
                  <a:pt x="316437" y="1257299"/>
                </a:lnTo>
                <a:lnTo>
                  <a:pt x="291603" y="1244599"/>
                </a:lnTo>
                <a:lnTo>
                  <a:pt x="342933" y="1244599"/>
                </a:lnTo>
                <a:lnTo>
                  <a:pt x="364671" y="1257299"/>
                </a:lnTo>
                <a:close/>
              </a:path>
              <a:path w="2691765" h="2133600">
                <a:moveTo>
                  <a:pt x="676640" y="1257299"/>
                </a:moveTo>
                <a:lnTo>
                  <a:pt x="630034" y="1257299"/>
                </a:lnTo>
                <a:lnTo>
                  <a:pt x="599405" y="1244599"/>
                </a:lnTo>
                <a:lnTo>
                  <a:pt x="646854" y="1244599"/>
                </a:lnTo>
                <a:lnTo>
                  <a:pt x="676640" y="1257299"/>
                </a:lnTo>
                <a:close/>
              </a:path>
              <a:path w="2691765" h="2133600">
                <a:moveTo>
                  <a:pt x="883338" y="1257299"/>
                </a:moveTo>
                <a:lnTo>
                  <a:pt x="850052" y="1257299"/>
                </a:lnTo>
                <a:lnTo>
                  <a:pt x="844080" y="1244599"/>
                </a:lnTo>
                <a:lnTo>
                  <a:pt x="872580" y="1244599"/>
                </a:lnTo>
                <a:lnTo>
                  <a:pt x="883338" y="1257299"/>
                </a:lnTo>
                <a:close/>
              </a:path>
              <a:path w="2691765" h="2133600">
                <a:moveTo>
                  <a:pt x="1898012" y="1282097"/>
                </a:moveTo>
                <a:lnTo>
                  <a:pt x="1906808" y="1269999"/>
                </a:lnTo>
                <a:lnTo>
                  <a:pt x="1915974" y="1269999"/>
                </a:lnTo>
                <a:lnTo>
                  <a:pt x="1941109" y="1244599"/>
                </a:lnTo>
                <a:lnTo>
                  <a:pt x="1949592" y="1244599"/>
                </a:lnTo>
                <a:lnTo>
                  <a:pt x="1941309" y="1257299"/>
                </a:lnTo>
                <a:lnTo>
                  <a:pt x="1933183" y="1257299"/>
                </a:lnTo>
                <a:lnTo>
                  <a:pt x="1921166" y="1269999"/>
                </a:lnTo>
                <a:lnTo>
                  <a:pt x="1898012" y="1282097"/>
                </a:lnTo>
                <a:close/>
              </a:path>
              <a:path w="2691765" h="2133600">
                <a:moveTo>
                  <a:pt x="2186977" y="1257299"/>
                </a:moveTo>
                <a:lnTo>
                  <a:pt x="2165162" y="1257299"/>
                </a:lnTo>
                <a:lnTo>
                  <a:pt x="2167430" y="1244599"/>
                </a:lnTo>
                <a:lnTo>
                  <a:pt x="2200329" y="1244599"/>
                </a:lnTo>
                <a:lnTo>
                  <a:pt x="2186977" y="1257299"/>
                </a:lnTo>
                <a:close/>
              </a:path>
              <a:path w="2691765" h="2133600">
                <a:moveTo>
                  <a:pt x="2294330" y="1257299"/>
                </a:moveTo>
                <a:lnTo>
                  <a:pt x="2269614" y="1257299"/>
                </a:lnTo>
                <a:lnTo>
                  <a:pt x="2287758" y="1244599"/>
                </a:lnTo>
                <a:lnTo>
                  <a:pt x="2303268" y="1244599"/>
                </a:lnTo>
                <a:lnTo>
                  <a:pt x="2294330" y="1257299"/>
                </a:lnTo>
                <a:close/>
              </a:path>
              <a:path w="2691765" h="2133600">
                <a:moveTo>
                  <a:pt x="2353226" y="1257299"/>
                </a:moveTo>
                <a:lnTo>
                  <a:pt x="2333036" y="1257299"/>
                </a:lnTo>
                <a:lnTo>
                  <a:pt x="2342298" y="1244599"/>
                </a:lnTo>
                <a:lnTo>
                  <a:pt x="2364018" y="1244599"/>
                </a:lnTo>
                <a:lnTo>
                  <a:pt x="2353226" y="1257299"/>
                </a:lnTo>
                <a:close/>
              </a:path>
              <a:path w="2691765" h="2133600">
                <a:moveTo>
                  <a:pt x="144556" y="1269999"/>
                </a:moveTo>
                <a:lnTo>
                  <a:pt x="126178" y="1269999"/>
                </a:lnTo>
                <a:lnTo>
                  <a:pt x="110551" y="1257299"/>
                </a:lnTo>
                <a:lnTo>
                  <a:pt x="130596" y="1257299"/>
                </a:lnTo>
                <a:lnTo>
                  <a:pt x="144556" y="1269999"/>
                </a:lnTo>
                <a:close/>
              </a:path>
              <a:path w="2691765" h="2133600">
                <a:moveTo>
                  <a:pt x="332780" y="1282699"/>
                </a:moveTo>
                <a:lnTo>
                  <a:pt x="285123" y="1282699"/>
                </a:lnTo>
                <a:lnTo>
                  <a:pt x="266543" y="1269999"/>
                </a:lnTo>
                <a:lnTo>
                  <a:pt x="229246" y="1269999"/>
                </a:lnTo>
                <a:lnTo>
                  <a:pt x="194760" y="1257299"/>
                </a:lnTo>
                <a:lnTo>
                  <a:pt x="234754" y="1257299"/>
                </a:lnTo>
                <a:lnTo>
                  <a:pt x="332780" y="1282699"/>
                </a:lnTo>
                <a:close/>
              </a:path>
              <a:path w="2691765" h="2133600">
                <a:moveTo>
                  <a:pt x="439855" y="1269999"/>
                </a:moveTo>
                <a:lnTo>
                  <a:pt x="386535" y="1269999"/>
                </a:lnTo>
                <a:lnTo>
                  <a:pt x="365991" y="1257299"/>
                </a:lnTo>
                <a:lnTo>
                  <a:pt x="430150" y="1257299"/>
                </a:lnTo>
                <a:lnTo>
                  <a:pt x="439855" y="1269999"/>
                </a:lnTo>
                <a:close/>
              </a:path>
              <a:path w="2691765" h="2133600">
                <a:moveTo>
                  <a:pt x="530997" y="1269999"/>
                </a:moveTo>
                <a:lnTo>
                  <a:pt x="485945" y="1269999"/>
                </a:lnTo>
                <a:lnTo>
                  <a:pt x="475819" y="1257299"/>
                </a:lnTo>
                <a:lnTo>
                  <a:pt x="513719" y="1257299"/>
                </a:lnTo>
                <a:lnTo>
                  <a:pt x="530997" y="1269999"/>
                </a:lnTo>
                <a:close/>
              </a:path>
              <a:path w="2691765" h="2133600">
                <a:moveTo>
                  <a:pt x="776394" y="1282699"/>
                </a:moveTo>
                <a:lnTo>
                  <a:pt x="737828" y="1282699"/>
                </a:lnTo>
                <a:lnTo>
                  <a:pt x="703940" y="1269999"/>
                </a:lnTo>
                <a:lnTo>
                  <a:pt x="685492" y="1269999"/>
                </a:lnTo>
                <a:lnTo>
                  <a:pt x="667050" y="1257299"/>
                </a:lnTo>
                <a:lnTo>
                  <a:pt x="706366" y="1257299"/>
                </a:lnTo>
                <a:lnTo>
                  <a:pt x="765732" y="1269999"/>
                </a:lnTo>
                <a:lnTo>
                  <a:pt x="776394" y="1282699"/>
                </a:lnTo>
                <a:close/>
              </a:path>
              <a:path w="2691765" h="2133600">
                <a:moveTo>
                  <a:pt x="904844" y="1269999"/>
                </a:moveTo>
                <a:lnTo>
                  <a:pt x="839700" y="1269999"/>
                </a:lnTo>
                <a:lnTo>
                  <a:pt x="824645" y="1257299"/>
                </a:lnTo>
                <a:lnTo>
                  <a:pt x="894068" y="1257299"/>
                </a:lnTo>
                <a:lnTo>
                  <a:pt x="904844" y="1269999"/>
                </a:lnTo>
                <a:close/>
              </a:path>
              <a:path w="2691765" h="2133600">
                <a:moveTo>
                  <a:pt x="2026247" y="1282699"/>
                </a:moveTo>
                <a:lnTo>
                  <a:pt x="2006953" y="1282699"/>
                </a:lnTo>
                <a:lnTo>
                  <a:pt x="2022548" y="1269999"/>
                </a:lnTo>
                <a:lnTo>
                  <a:pt x="2037915" y="1257299"/>
                </a:lnTo>
                <a:lnTo>
                  <a:pt x="2053321" y="1257299"/>
                </a:lnTo>
                <a:lnTo>
                  <a:pt x="2034211" y="1269999"/>
                </a:lnTo>
                <a:lnTo>
                  <a:pt x="2030173" y="1269999"/>
                </a:lnTo>
                <a:lnTo>
                  <a:pt x="2026247" y="1282699"/>
                </a:lnTo>
                <a:close/>
              </a:path>
              <a:path w="2691765" h="2133600">
                <a:moveTo>
                  <a:pt x="2151736" y="1269999"/>
                </a:moveTo>
                <a:lnTo>
                  <a:pt x="2125938" y="1269999"/>
                </a:lnTo>
                <a:lnTo>
                  <a:pt x="2134364" y="1257299"/>
                </a:lnTo>
                <a:lnTo>
                  <a:pt x="2159269" y="1257299"/>
                </a:lnTo>
                <a:lnTo>
                  <a:pt x="2151736" y="1269999"/>
                </a:lnTo>
                <a:close/>
              </a:path>
              <a:path w="2691765" h="2133600">
                <a:moveTo>
                  <a:pt x="2268432" y="1257706"/>
                </a:moveTo>
                <a:lnTo>
                  <a:pt x="2268599" y="1257299"/>
                </a:lnTo>
                <a:lnTo>
                  <a:pt x="2269614" y="1257299"/>
                </a:lnTo>
                <a:lnTo>
                  <a:pt x="2268432" y="1257706"/>
                </a:lnTo>
                <a:close/>
              </a:path>
              <a:path w="2691765" h="2133600">
                <a:moveTo>
                  <a:pt x="2123390" y="1358899"/>
                </a:moveTo>
                <a:lnTo>
                  <a:pt x="2109649" y="1358899"/>
                </a:lnTo>
                <a:lnTo>
                  <a:pt x="2154806" y="1333499"/>
                </a:lnTo>
                <a:lnTo>
                  <a:pt x="2290319" y="1269999"/>
                </a:lnTo>
                <a:lnTo>
                  <a:pt x="2311479" y="1257299"/>
                </a:lnTo>
                <a:lnTo>
                  <a:pt x="2330817" y="1257299"/>
                </a:lnTo>
                <a:lnTo>
                  <a:pt x="2319585" y="1269999"/>
                </a:lnTo>
                <a:lnTo>
                  <a:pt x="2297336" y="1269999"/>
                </a:lnTo>
                <a:lnTo>
                  <a:pt x="2260582" y="1295399"/>
                </a:lnTo>
                <a:lnTo>
                  <a:pt x="2223851" y="1308099"/>
                </a:lnTo>
                <a:lnTo>
                  <a:pt x="2187105" y="1333499"/>
                </a:lnTo>
                <a:lnTo>
                  <a:pt x="2150304" y="1346199"/>
                </a:lnTo>
                <a:lnTo>
                  <a:pt x="2136894" y="1346199"/>
                </a:lnTo>
                <a:lnTo>
                  <a:pt x="2123390" y="1358899"/>
                </a:lnTo>
                <a:close/>
              </a:path>
              <a:path w="2691765" h="2133600">
                <a:moveTo>
                  <a:pt x="2263397" y="1269999"/>
                </a:moveTo>
                <a:lnTo>
                  <a:pt x="2232668" y="1269999"/>
                </a:lnTo>
                <a:lnTo>
                  <a:pt x="2268432" y="1257706"/>
                </a:lnTo>
                <a:lnTo>
                  <a:pt x="2263397" y="1269999"/>
                </a:lnTo>
                <a:close/>
              </a:path>
              <a:path w="2691765" h="2133600">
                <a:moveTo>
                  <a:pt x="199195" y="1282699"/>
                </a:moveTo>
                <a:lnTo>
                  <a:pt x="157854" y="1282699"/>
                </a:lnTo>
                <a:lnTo>
                  <a:pt x="141946" y="1269999"/>
                </a:lnTo>
                <a:lnTo>
                  <a:pt x="178944" y="1269999"/>
                </a:lnTo>
                <a:lnTo>
                  <a:pt x="199195" y="1282699"/>
                </a:lnTo>
                <a:close/>
              </a:path>
              <a:path w="2691765" h="2133600">
                <a:moveTo>
                  <a:pt x="514943" y="1282699"/>
                </a:moveTo>
                <a:lnTo>
                  <a:pt x="460447" y="1282699"/>
                </a:lnTo>
                <a:lnTo>
                  <a:pt x="447145" y="1269999"/>
                </a:lnTo>
                <a:lnTo>
                  <a:pt x="491931" y="1269999"/>
                </a:lnTo>
                <a:lnTo>
                  <a:pt x="514943" y="1282699"/>
                </a:lnTo>
                <a:close/>
              </a:path>
              <a:path w="2691765" h="2133600">
                <a:moveTo>
                  <a:pt x="592034" y="1282699"/>
                </a:moveTo>
                <a:lnTo>
                  <a:pt x="516552" y="1282699"/>
                </a:lnTo>
                <a:lnTo>
                  <a:pt x="517863" y="1269999"/>
                </a:lnTo>
                <a:lnTo>
                  <a:pt x="565652" y="1269999"/>
                </a:lnTo>
                <a:lnTo>
                  <a:pt x="592034" y="1282699"/>
                </a:lnTo>
                <a:close/>
              </a:path>
              <a:path w="2691765" h="2133600">
                <a:moveTo>
                  <a:pt x="1001762" y="1308099"/>
                </a:moveTo>
                <a:lnTo>
                  <a:pt x="986168" y="1308099"/>
                </a:lnTo>
                <a:lnTo>
                  <a:pt x="972761" y="1295399"/>
                </a:lnTo>
                <a:lnTo>
                  <a:pt x="945551" y="1295399"/>
                </a:lnTo>
                <a:lnTo>
                  <a:pt x="931894" y="1282699"/>
                </a:lnTo>
                <a:lnTo>
                  <a:pt x="907272" y="1282699"/>
                </a:lnTo>
                <a:lnTo>
                  <a:pt x="891463" y="1269999"/>
                </a:lnTo>
                <a:lnTo>
                  <a:pt x="937603" y="1269999"/>
                </a:lnTo>
                <a:lnTo>
                  <a:pt x="1001762" y="1308099"/>
                </a:lnTo>
                <a:close/>
              </a:path>
              <a:path w="2691765" h="2133600">
                <a:moveTo>
                  <a:pt x="1493196" y="1435099"/>
                </a:moveTo>
                <a:lnTo>
                  <a:pt x="1482677" y="1435099"/>
                </a:lnTo>
                <a:lnTo>
                  <a:pt x="1479675" y="1422399"/>
                </a:lnTo>
                <a:lnTo>
                  <a:pt x="1476540" y="1409699"/>
                </a:lnTo>
                <a:lnTo>
                  <a:pt x="1473619" y="1409699"/>
                </a:lnTo>
                <a:lnTo>
                  <a:pt x="1471260" y="1396999"/>
                </a:lnTo>
                <a:lnTo>
                  <a:pt x="1468207" y="1384299"/>
                </a:lnTo>
                <a:lnTo>
                  <a:pt x="1464762" y="1384299"/>
                </a:lnTo>
                <a:lnTo>
                  <a:pt x="1460925" y="1371599"/>
                </a:lnTo>
                <a:lnTo>
                  <a:pt x="1456696" y="1358899"/>
                </a:lnTo>
                <a:lnTo>
                  <a:pt x="1449293" y="1346199"/>
                </a:lnTo>
                <a:lnTo>
                  <a:pt x="1441815" y="1320799"/>
                </a:lnTo>
                <a:lnTo>
                  <a:pt x="1424115" y="1282699"/>
                </a:lnTo>
                <a:lnTo>
                  <a:pt x="1420551" y="1282699"/>
                </a:lnTo>
                <a:lnTo>
                  <a:pt x="1418908" y="1269999"/>
                </a:lnTo>
                <a:lnTo>
                  <a:pt x="1427879" y="1269999"/>
                </a:lnTo>
                <a:lnTo>
                  <a:pt x="1431467" y="1282699"/>
                </a:lnTo>
                <a:lnTo>
                  <a:pt x="1445642" y="1308099"/>
                </a:lnTo>
                <a:lnTo>
                  <a:pt x="1456525" y="1333499"/>
                </a:lnTo>
                <a:lnTo>
                  <a:pt x="1466777" y="1358899"/>
                </a:lnTo>
                <a:lnTo>
                  <a:pt x="1479057" y="1396999"/>
                </a:lnTo>
                <a:lnTo>
                  <a:pt x="1480338" y="1396999"/>
                </a:lnTo>
                <a:lnTo>
                  <a:pt x="1485009" y="1409699"/>
                </a:lnTo>
                <a:lnTo>
                  <a:pt x="1489082" y="1422399"/>
                </a:lnTo>
                <a:lnTo>
                  <a:pt x="1493196" y="1435099"/>
                </a:lnTo>
                <a:close/>
              </a:path>
              <a:path w="2691765" h="2133600">
                <a:moveTo>
                  <a:pt x="1590277" y="1409699"/>
                </a:moveTo>
                <a:lnTo>
                  <a:pt x="1583011" y="1409699"/>
                </a:lnTo>
                <a:lnTo>
                  <a:pt x="1585766" y="1396999"/>
                </a:lnTo>
                <a:lnTo>
                  <a:pt x="1591860" y="1371599"/>
                </a:lnTo>
                <a:lnTo>
                  <a:pt x="1597886" y="1346199"/>
                </a:lnTo>
                <a:lnTo>
                  <a:pt x="1616789" y="1269999"/>
                </a:lnTo>
                <a:lnTo>
                  <a:pt x="1625844" y="1269999"/>
                </a:lnTo>
                <a:lnTo>
                  <a:pt x="1623496" y="1282699"/>
                </a:lnTo>
                <a:lnTo>
                  <a:pt x="1621215" y="1295399"/>
                </a:lnTo>
                <a:lnTo>
                  <a:pt x="1613906" y="1320799"/>
                </a:lnTo>
                <a:lnTo>
                  <a:pt x="1606477" y="1346199"/>
                </a:lnTo>
                <a:lnTo>
                  <a:pt x="1598682" y="1384299"/>
                </a:lnTo>
                <a:lnTo>
                  <a:pt x="1590277" y="1409699"/>
                </a:lnTo>
                <a:close/>
              </a:path>
              <a:path w="2691765" h="2133600">
                <a:moveTo>
                  <a:pt x="2121320" y="1282699"/>
                </a:moveTo>
                <a:lnTo>
                  <a:pt x="2091854" y="1282699"/>
                </a:lnTo>
                <a:lnTo>
                  <a:pt x="2100520" y="1269999"/>
                </a:lnTo>
                <a:lnTo>
                  <a:pt x="2137022" y="1269999"/>
                </a:lnTo>
                <a:lnTo>
                  <a:pt x="2121320" y="1282699"/>
                </a:lnTo>
                <a:close/>
              </a:path>
              <a:path w="2691765" h="2133600">
                <a:moveTo>
                  <a:pt x="2207977" y="1282699"/>
                </a:moveTo>
                <a:lnTo>
                  <a:pt x="2203884" y="1282699"/>
                </a:lnTo>
                <a:lnTo>
                  <a:pt x="2214493" y="1269999"/>
                </a:lnTo>
                <a:lnTo>
                  <a:pt x="2233929" y="1269999"/>
                </a:lnTo>
                <a:lnTo>
                  <a:pt x="2207977" y="1282699"/>
                </a:lnTo>
                <a:close/>
              </a:path>
              <a:path w="2691765" h="2133600">
                <a:moveTo>
                  <a:pt x="1897574" y="1282699"/>
                </a:moveTo>
                <a:lnTo>
                  <a:pt x="1896859" y="1282699"/>
                </a:lnTo>
                <a:lnTo>
                  <a:pt x="1898012" y="1282097"/>
                </a:lnTo>
                <a:lnTo>
                  <a:pt x="1897574" y="1282699"/>
                </a:lnTo>
                <a:close/>
              </a:path>
              <a:path w="2691765" h="2133600">
                <a:moveTo>
                  <a:pt x="260476" y="1295399"/>
                </a:moveTo>
                <a:lnTo>
                  <a:pt x="210283" y="1295399"/>
                </a:lnTo>
                <a:lnTo>
                  <a:pt x="173903" y="1282699"/>
                </a:lnTo>
                <a:lnTo>
                  <a:pt x="239649" y="1282699"/>
                </a:lnTo>
                <a:lnTo>
                  <a:pt x="260476" y="1295399"/>
                </a:lnTo>
                <a:close/>
              </a:path>
              <a:path w="2691765" h="2133600">
                <a:moveTo>
                  <a:pt x="460205" y="1308099"/>
                </a:moveTo>
                <a:lnTo>
                  <a:pt x="400589" y="1308099"/>
                </a:lnTo>
                <a:lnTo>
                  <a:pt x="359697" y="1295399"/>
                </a:lnTo>
                <a:lnTo>
                  <a:pt x="341035" y="1295399"/>
                </a:lnTo>
                <a:lnTo>
                  <a:pt x="322369" y="1282699"/>
                </a:lnTo>
                <a:lnTo>
                  <a:pt x="378478" y="1282699"/>
                </a:lnTo>
                <a:lnTo>
                  <a:pt x="424163" y="1295399"/>
                </a:lnTo>
                <a:lnTo>
                  <a:pt x="460205" y="1308099"/>
                </a:lnTo>
                <a:close/>
              </a:path>
              <a:path w="2691765" h="2133600">
                <a:moveTo>
                  <a:pt x="644692" y="1295399"/>
                </a:moveTo>
                <a:lnTo>
                  <a:pt x="542868" y="1295399"/>
                </a:lnTo>
                <a:lnTo>
                  <a:pt x="516141" y="1282699"/>
                </a:lnTo>
                <a:lnTo>
                  <a:pt x="618380" y="1282699"/>
                </a:lnTo>
                <a:lnTo>
                  <a:pt x="644692" y="1295399"/>
                </a:lnTo>
                <a:close/>
              </a:path>
              <a:path w="2691765" h="2133600">
                <a:moveTo>
                  <a:pt x="1034477" y="1356967"/>
                </a:moveTo>
                <a:lnTo>
                  <a:pt x="875068" y="1320799"/>
                </a:lnTo>
                <a:lnTo>
                  <a:pt x="838969" y="1308099"/>
                </a:lnTo>
                <a:lnTo>
                  <a:pt x="771580" y="1282699"/>
                </a:lnTo>
                <a:lnTo>
                  <a:pt x="808254" y="1282699"/>
                </a:lnTo>
                <a:lnTo>
                  <a:pt x="959797" y="1333499"/>
                </a:lnTo>
                <a:lnTo>
                  <a:pt x="995397" y="1333499"/>
                </a:lnTo>
                <a:lnTo>
                  <a:pt x="1007137" y="1346199"/>
                </a:lnTo>
                <a:lnTo>
                  <a:pt x="1034477" y="1356967"/>
                </a:lnTo>
                <a:close/>
              </a:path>
              <a:path w="2691765" h="2133600">
                <a:moveTo>
                  <a:pt x="1884841" y="1295399"/>
                </a:moveTo>
                <a:lnTo>
                  <a:pt x="1874112" y="1295399"/>
                </a:lnTo>
                <a:lnTo>
                  <a:pt x="1879467" y="1282699"/>
                </a:lnTo>
                <a:lnTo>
                  <a:pt x="1896859" y="1282699"/>
                </a:lnTo>
                <a:lnTo>
                  <a:pt x="1884841" y="1295399"/>
                </a:lnTo>
                <a:close/>
              </a:path>
              <a:path w="2691765" h="2133600">
                <a:moveTo>
                  <a:pt x="1915704" y="1308099"/>
                </a:moveTo>
                <a:lnTo>
                  <a:pt x="1904919" y="1308099"/>
                </a:lnTo>
                <a:lnTo>
                  <a:pt x="1917436" y="1295399"/>
                </a:lnTo>
                <a:lnTo>
                  <a:pt x="1929452" y="1282699"/>
                </a:lnTo>
                <a:lnTo>
                  <a:pt x="1948197" y="1282699"/>
                </a:lnTo>
                <a:lnTo>
                  <a:pt x="1942029" y="1295399"/>
                </a:lnTo>
                <a:lnTo>
                  <a:pt x="1929050" y="1295399"/>
                </a:lnTo>
                <a:lnTo>
                  <a:pt x="1915704" y="1308099"/>
                </a:lnTo>
                <a:close/>
              </a:path>
              <a:path w="2691765" h="2133600">
                <a:moveTo>
                  <a:pt x="1968103" y="1320799"/>
                </a:moveTo>
                <a:lnTo>
                  <a:pt x="1949762" y="1320799"/>
                </a:lnTo>
                <a:lnTo>
                  <a:pt x="1967478" y="1308099"/>
                </a:lnTo>
                <a:lnTo>
                  <a:pt x="1976179" y="1295399"/>
                </a:lnTo>
                <a:lnTo>
                  <a:pt x="1991405" y="1282699"/>
                </a:lnTo>
                <a:lnTo>
                  <a:pt x="2009294" y="1282699"/>
                </a:lnTo>
                <a:lnTo>
                  <a:pt x="1996867" y="1295399"/>
                </a:lnTo>
                <a:lnTo>
                  <a:pt x="1984677" y="1308099"/>
                </a:lnTo>
                <a:lnTo>
                  <a:pt x="1972725" y="1308099"/>
                </a:lnTo>
                <a:lnTo>
                  <a:pt x="1968103" y="1320799"/>
                </a:lnTo>
                <a:close/>
              </a:path>
              <a:path w="2691765" h="2133600">
                <a:moveTo>
                  <a:pt x="2082186" y="1295399"/>
                </a:moveTo>
                <a:lnTo>
                  <a:pt x="2064286" y="1295399"/>
                </a:lnTo>
                <a:lnTo>
                  <a:pt x="2073378" y="1282699"/>
                </a:lnTo>
                <a:lnTo>
                  <a:pt x="2093675" y="1282699"/>
                </a:lnTo>
                <a:lnTo>
                  <a:pt x="2082186" y="1295399"/>
                </a:lnTo>
                <a:close/>
              </a:path>
              <a:path w="2691765" h="2133600">
                <a:moveTo>
                  <a:pt x="2192099" y="1295399"/>
                </a:moveTo>
                <a:lnTo>
                  <a:pt x="2168488" y="1295399"/>
                </a:lnTo>
                <a:lnTo>
                  <a:pt x="2170885" y="1282699"/>
                </a:lnTo>
                <a:lnTo>
                  <a:pt x="2200074" y="1282699"/>
                </a:lnTo>
                <a:lnTo>
                  <a:pt x="2192099" y="1295399"/>
                </a:lnTo>
                <a:close/>
              </a:path>
              <a:path w="2691765" h="2133600">
                <a:moveTo>
                  <a:pt x="367181" y="1320799"/>
                </a:moveTo>
                <a:lnTo>
                  <a:pt x="319319" y="1320799"/>
                </a:lnTo>
                <a:lnTo>
                  <a:pt x="246632" y="1295399"/>
                </a:lnTo>
                <a:lnTo>
                  <a:pt x="281367" y="1295399"/>
                </a:lnTo>
                <a:lnTo>
                  <a:pt x="302285" y="1308099"/>
                </a:lnTo>
                <a:lnTo>
                  <a:pt x="345204" y="1308099"/>
                </a:lnTo>
                <a:lnTo>
                  <a:pt x="367181" y="1320799"/>
                </a:lnTo>
                <a:close/>
              </a:path>
              <a:path w="2691765" h="2133600">
                <a:moveTo>
                  <a:pt x="857460" y="1346199"/>
                </a:moveTo>
                <a:lnTo>
                  <a:pt x="836591" y="1346199"/>
                </a:lnTo>
                <a:lnTo>
                  <a:pt x="807920" y="1333499"/>
                </a:lnTo>
                <a:lnTo>
                  <a:pt x="681078" y="1308099"/>
                </a:lnTo>
                <a:lnTo>
                  <a:pt x="622738" y="1308099"/>
                </a:lnTo>
                <a:lnTo>
                  <a:pt x="596167" y="1295399"/>
                </a:lnTo>
                <a:lnTo>
                  <a:pt x="670969" y="1295399"/>
                </a:lnTo>
                <a:lnTo>
                  <a:pt x="751043" y="1320799"/>
                </a:lnTo>
                <a:lnTo>
                  <a:pt x="791166" y="1320799"/>
                </a:lnTo>
                <a:lnTo>
                  <a:pt x="831284" y="1333499"/>
                </a:lnTo>
                <a:lnTo>
                  <a:pt x="850914" y="1333499"/>
                </a:lnTo>
                <a:lnTo>
                  <a:pt x="857460" y="1346199"/>
                </a:lnTo>
                <a:close/>
              </a:path>
              <a:path w="2691765" h="2133600">
                <a:moveTo>
                  <a:pt x="1139075" y="1308099"/>
                </a:moveTo>
                <a:lnTo>
                  <a:pt x="1137515" y="1308099"/>
                </a:lnTo>
                <a:lnTo>
                  <a:pt x="1130824" y="1295399"/>
                </a:lnTo>
                <a:lnTo>
                  <a:pt x="1140338" y="1295399"/>
                </a:lnTo>
                <a:lnTo>
                  <a:pt x="1139075" y="1308099"/>
                </a:lnTo>
                <a:close/>
              </a:path>
              <a:path w="2691765" h="2133600">
                <a:moveTo>
                  <a:pt x="1873301" y="1308099"/>
                </a:moveTo>
                <a:lnTo>
                  <a:pt x="1857496" y="1308099"/>
                </a:lnTo>
                <a:lnTo>
                  <a:pt x="1863392" y="1295399"/>
                </a:lnTo>
                <a:lnTo>
                  <a:pt x="1879131" y="1295399"/>
                </a:lnTo>
                <a:lnTo>
                  <a:pt x="1873301" y="1308099"/>
                </a:lnTo>
                <a:close/>
              </a:path>
              <a:path w="2691765" h="2133600">
                <a:moveTo>
                  <a:pt x="2051773" y="1308099"/>
                </a:moveTo>
                <a:lnTo>
                  <a:pt x="2026375" y="1308099"/>
                </a:lnTo>
                <a:lnTo>
                  <a:pt x="2036063" y="1295399"/>
                </a:lnTo>
                <a:lnTo>
                  <a:pt x="2059636" y="1295399"/>
                </a:lnTo>
                <a:lnTo>
                  <a:pt x="2051773" y="1308099"/>
                </a:lnTo>
                <a:close/>
              </a:path>
              <a:path w="2691765" h="2133600">
                <a:moveTo>
                  <a:pt x="2126886" y="1320799"/>
                </a:moveTo>
                <a:lnTo>
                  <a:pt x="2097321" y="1320799"/>
                </a:lnTo>
                <a:lnTo>
                  <a:pt x="2141940" y="1295399"/>
                </a:lnTo>
                <a:lnTo>
                  <a:pt x="2166602" y="1295399"/>
                </a:lnTo>
                <a:lnTo>
                  <a:pt x="2158048" y="1308099"/>
                </a:lnTo>
                <a:lnTo>
                  <a:pt x="2134711" y="1308099"/>
                </a:lnTo>
                <a:lnTo>
                  <a:pt x="2126886" y="1320799"/>
                </a:lnTo>
                <a:close/>
              </a:path>
              <a:path w="2691765" h="2133600">
                <a:moveTo>
                  <a:pt x="568270" y="1333499"/>
                </a:moveTo>
                <a:lnTo>
                  <a:pt x="523158" y="1333499"/>
                </a:lnTo>
                <a:lnTo>
                  <a:pt x="441511" y="1308099"/>
                </a:lnTo>
                <a:lnTo>
                  <a:pt x="496237" y="1308099"/>
                </a:lnTo>
                <a:lnTo>
                  <a:pt x="568270" y="1333499"/>
                </a:lnTo>
                <a:close/>
              </a:path>
              <a:path w="2691765" h="2133600">
                <a:moveTo>
                  <a:pt x="1040636" y="1333499"/>
                </a:moveTo>
                <a:lnTo>
                  <a:pt x="1013287" y="1320799"/>
                </a:lnTo>
                <a:lnTo>
                  <a:pt x="999624" y="1308099"/>
                </a:lnTo>
                <a:lnTo>
                  <a:pt x="1021589" y="1308099"/>
                </a:lnTo>
                <a:lnTo>
                  <a:pt x="1041165" y="1320799"/>
                </a:lnTo>
                <a:lnTo>
                  <a:pt x="1042307" y="1320799"/>
                </a:lnTo>
                <a:lnTo>
                  <a:pt x="1040636" y="1333499"/>
                </a:lnTo>
                <a:close/>
              </a:path>
              <a:path w="2691765" h="2133600">
                <a:moveTo>
                  <a:pt x="1674848" y="1435099"/>
                </a:moveTo>
                <a:lnTo>
                  <a:pt x="1662157" y="1435099"/>
                </a:lnTo>
                <a:lnTo>
                  <a:pt x="1665798" y="1422399"/>
                </a:lnTo>
                <a:lnTo>
                  <a:pt x="1677132" y="1422399"/>
                </a:lnTo>
                <a:lnTo>
                  <a:pt x="1694057" y="1396999"/>
                </a:lnTo>
                <a:lnTo>
                  <a:pt x="1710889" y="1384299"/>
                </a:lnTo>
                <a:lnTo>
                  <a:pt x="1744103" y="1358899"/>
                </a:lnTo>
                <a:lnTo>
                  <a:pt x="1772434" y="1333499"/>
                </a:lnTo>
                <a:lnTo>
                  <a:pt x="1786940" y="1333499"/>
                </a:lnTo>
                <a:lnTo>
                  <a:pt x="1801830" y="1320799"/>
                </a:lnTo>
                <a:lnTo>
                  <a:pt x="1807795" y="1308099"/>
                </a:lnTo>
                <a:lnTo>
                  <a:pt x="1825798" y="1308099"/>
                </a:lnTo>
                <a:lnTo>
                  <a:pt x="1814945" y="1320799"/>
                </a:lnTo>
                <a:lnTo>
                  <a:pt x="1796164" y="1333499"/>
                </a:lnTo>
                <a:lnTo>
                  <a:pt x="1777662" y="1346199"/>
                </a:lnTo>
                <a:lnTo>
                  <a:pt x="1759499" y="1358899"/>
                </a:lnTo>
                <a:lnTo>
                  <a:pt x="1741736" y="1371599"/>
                </a:lnTo>
                <a:lnTo>
                  <a:pt x="1732967" y="1384299"/>
                </a:lnTo>
                <a:lnTo>
                  <a:pt x="1724109" y="1396999"/>
                </a:lnTo>
                <a:lnTo>
                  <a:pt x="1715084" y="1396999"/>
                </a:lnTo>
                <a:lnTo>
                  <a:pt x="1705814" y="1409699"/>
                </a:lnTo>
                <a:lnTo>
                  <a:pt x="1690148" y="1422399"/>
                </a:lnTo>
                <a:lnTo>
                  <a:pt x="1674848" y="1435099"/>
                </a:lnTo>
                <a:close/>
              </a:path>
              <a:path w="2691765" h="2133600">
                <a:moveTo>
                  <a:pt x="1861200" y="1346199"/>
                </a:moveTo>
                <a:lnTo>
                  <a:pt x="1842665" y="1346199"/>
                </a:lnTo>
                <a:lnTo>
                  <a:pt x="1855254" y="1333499"/>
                </a:lnTo>
                <a:lnTo>
                  <a:pt x="1867739" y="1333499"/>
                </a:lnTo>
                <a:lnTo>
                  <a:pt x="1892297" y="1308099"/>
                </a:lnTo>
                <a:lnTo>
                  <a:pt x="1908985" y="1308099"/>
                </a:lnTo>
                <a:lnTo>
                  <a:pt x="1896999" y="1320799"/>
                </a:lnTo>
                <a:lnTo>
                  <a:pt x="1884967" y="1320799"/>
                </a:lnTo>
                <a:lnTo>
                  <a:pt x="1872997" y="1333499"/>
                </a:lnTo>
                <a:lnTo>
                  <a:pt x="1861200" y="1346199"/>
                </a:lnTo>
                <a:close/>
              </a:path>
              <a:path w="2691765" h="2133600">
                <a:moveTo>
                  <a:pt x="2020678" y="1320799"/>
                </a:moveTo>
                <a:lnTo>
                  <a:pt x="1995949" y="1320799"/>
                </a:lnTo>
                <a:lnTo>
                  <a:pt x="2002660" y="1308099"/>
                </a:lnTo>
                <a:lnTo>
                  <a:pt x="2027696" y="1308099"/>
                </a:lnTo>
                <a:lnTo>
                  <a:pt x="2020678" y="1320799"/>
                </a:lnTo>
                <a:close/>
              </a:path>
              <a:path w="2691765" h="2133600">
                <a:moveTo>
                  <a:pt x="454923" y="1346199"/>
                </a:moveTo>
                <a:lnTo>
                  <a:pt x="413181" y="1346199"/>
                </a:lnTo>
                <a:lnTo>
                  <a:pt x="398382" y="1333499"/>
                </a:lnTo>
                <a:lnTo>
                  <a:pt x="367646" y="1333499"/>
                </a:lnTo>
                <a:lnTo>
                  <a:pt x="351562" y="1320799"/>
                </a:lnTo>
                <a:lnTo>
                  <a:pt x="389127" y="1320799"/>
                </a:lnTo>
                <a:lnTo>
                  <a:pt x="432971" y="1333499"/>
                </a:lnTo>
                <a:lnTo>
                  <a:pt x="454923" y="1346199"/>
                </a:lnTo>
                <a:close/>
              </a:path>
              <a:path w="2691765" h="2133600">
                <a:moveTo>
                  <a:pt x="1475966" y="1422399"/>
                </a:moveTo>
                <a:lnTo>
                  <a:pt x="1399185" y="1422399"/>
                </a:lnTo>
                <a:lnTo>
                  <a:pt x="1387001" y="1409699"/>
                </a:lnTo>
                <a:lnTo>
                  <a:pt x="1374492" y="1396999"/>
                </a:lnTo>
                <a:lnTo>
                  <a:pt x="1434669" y="1396999"/>
                </a:lnTo>
                <a:lnTo>
                  <a:pt x="1436730" y="1384299"/>
                </a:lnTo>
                <a:lnTo>
                  <a:pt x="1432330" y="1384299"/>
                </a:lnTo>
                <a:lnTo>
                  <a:pt x="1431232" y="1371599"/>
                </a:lnTo>
                <a:lnTo>
                  <a:pt x="1421274" y="1371599"/>
                </a:lnTo>
                <a:lnTo>
                  <a:pt x="1419297" y="1358899"/>
                </a:lnTo>
                <a:lnTo>
                  <a:pt x="1410693" y="1358899"/>
                </a:lnTo>
                <a:lnTo>
                  <a:pt x="1406566" y="1346199"/>
                </a:lnTo>
                <a:lnTo>
                  <a:pt x="1401663" y="1333499"/>
                </a:lnTo>
                <a:lnTo>
                  <a:pt x="1395984" y="1320799"/>
                </a:lnTo>
                <a:lnTo>
                  <a:pt x="1406071" y="1320799"/>
                </a:lnTo>
                <a:lnTo>
                  <a:pt x="1409691" y="1333499"/>
                </a:lnTo>
                <a:lnTo>
                  <a:pt x="1412476" y="1333499"/>
                </a:lnTo>
                <a:lnTo>
                  <a:pt x="1414926" y="1346199"/>
                </a:lnTo>
                <a:lnTo>
                  <a:pt x="1435982" y="1346199"/>
                </a:lnTo>
                <a:lnTo>
                  <a:pt x="1456473" y="1384299"/>
                </a:lnTo>
                <a:lnTo>
                  <a:pt x="1461214" y="1396999"/>
                </a:lnTo>
                <a:lnTo>
                  <a:pt x="1466084" y="1409699"/>
                </a:lnTo>
                <a:lnTo>
                  <a:pt x="1475966" y="1422399"/>
                </a:lnTo>
                <a:close/>
              </a:path>
              <a:path w="2691765" h="2133600">
                <a:moveTo>
                  <a:pt x="1946828" y="1333499"/>
                </a:moveTo>
                <a:lnTo>
                  <a:pt x="1930235" y="1333499"/>
                </a:lnTo>
                <a:lnTo>
                  <a:pt x="1941092" y="1320799"/>
                </a:lnTo>
                <a:lnTo>
                  <a:pt x="1957966" y="1320799"/>
                </a:lnTo>
                <a:lnTo>
                  <a:pt x="1946828" y="1333499"/>
                </a:lnTo>
                <a:close/>
              </a:path>
              <a:path w="2691765" h="2133600">
                <a:moveTo>
                  <a:pt x="1980071" y="1333499"/>
                </a:moveTo>
                <a:lnTo>
                  <a:pt x="1959748" y="1333499"/>
                </a:lnTo>
                <a:lnTo>
                  <a:pt x="1986894" y="1320799"/>
                </a:lnTo>
                <a:lnTo>
                  <a:pt x="1993564" y="1320799"/>
                </a:lnTo>
                <a:lnTo>
                  <a:pt x="1980071" y="1333499"/>
                </a:lnTo>
                <a:close/>
              </a:path>
              <a:path w="2691765" h="2133600">
                <a:moveTo>
                  <a:pt x="2095981" y="1333499"/>
                </a:moveTo>
                <a:lnTo>
                  <a:pt x="2066338" y="1333499"/>
                </a:lnTo>
                <a:lnTo>
                  <a:pt x="2075314" y="1320799"/>
                </a:lnTo>
                <a:lnTo>
                  <a:pt x="2106112" y="1320799"/>
                </a:lnTo>
                <a:lnTo>
                  <a:pt x="2095981" y="1333499"/>
                </a:lnTo>
                <a:close/>
              </a:path>
              <a:path w="2691765" h="2133600">
                <a:moveTo>
                  <a:pt x="642031" y="1346199"/>
                </a:moveTo>
                <a:lnTo>
                  <a:pt x="591487" y="1346199"/>
                </a:lnTo>
                <a:lnTo>
                  <a:pt x="557278" y="1333499"/>
                </a:lnTo>
                <a:lnTo>
                  <a:pt x="617441" y="1333499"/>
                </a:lnTo>
                <a:lnTo>
                  <a:pt x="642031" y="1346199"/>
                </a:lnTo>
                <a:close/>
              </a:path>
              <a:path w="2691765" h="2133600">
                <a:moveTo>
                  <a:pt x="1547115" y="1460499"/>
                </a:moveTo>
                <a:lnTo>
                  <a:pt x="1526467" y="1460499"/>
                </a:lnTo>
                <a:lnTo>
                  <a:pt x="1526285" y="1447799"/>
                </a:lnTo>
                <a:lnTo>
                  <a:pt x="1526702" y="1447799"/>
                </a:lnTo>
                <a:lnTo>
                  <a:pt x="1525375" y="1435099"/>
                </a:lnTo>
                <a:lnTo>
                  <a:pt x="1524069" y="1435099"/>
                </a:lnTo>
                <a:lnTo>
                  <a:pt x="1522590" y="1422399"/>
                </a:lnTo>
                <a:lnTo>
                  <a:pt x="1520938" y="1422399"/>
                </a:lnTo>
                <a:lnTo>
                  <a:pt x="1519072" y="1409699"/>
                </a:lnTo>
                <a:lnTo>
                  <a:pt x="1518014" y="1409699"/>
                </a:lnTo>
                <a:lnTo>
                  <a:pt x="1516677" y="1396999"/>
                </a:lnTo>
                <a:lnTo>
                  <a:pt x="1513814" y="1384299"/>
                </a:lnTo>
                <a:lnTo>
                  <a:pt x="1511045" y="1371599"/>
                </a:lnTo>
                <a:lnTo>
                  <a:pt x="1507577" y="1358899"/>
                </a:lnTo>
                <a:lnTo>
                  <a:pt x="1502615" y="1346199"/>
                </a:lnTo>
                <a:lnTo>
                  <a:pt x="1501960" y="1333499"/>
                </a:lnTo>
                <a:lnTo>
                  <a:pt x="1534305" y="1333499"/>
                </a:lnTo>
                <a:lnTo>
                  <a:pt x="1535029" y="1346199"/>
                </a:lnTo>
                <a:lnTo>
                  <a:pt x="1547342" y="1346199"/>
                </a:lnTo>
                <a:lnTo>
                  <a:pt x="1546892" y="1358899"/>
                </a:lnTo>
                <a:lnTo>
                  <a:pt x="1546279" y="1384299"/>
                </a:lnTo>
                <a:lnTo>
                  <a:pt x="1546155" y="1409699"/>
                </a:lnTo>
                <a:lnTo>
                  <a:pt x="1546418" y="1422399"/>
                </a:lnTo>
                <a:lnTo>
                  <a:pt x="1546852" y="1435099"/>
                </a:lnTo>
                <a:lnTo>
                  <a:pt x="1547135" y="1447799"/>
                </a:lnTo>
                <a:lnTo>
                  <a:pt x="1547115" y="1460499"/>
                </a:lnTo>
                <a:close/>
              </a:path>
              <a:path w="2691765" h="2133600">
                <a:moveTo>
                  <a:pt x="1952008" y="1346199"/>
                </a:moveTo>
                <a:lnTo>
                  <a:pt x="1907957" y="1346199"/>
                </a:lnTo>
                <a:lnTo>
                  <a:pt x="1919190" y="1333499"/>
                </a:lnTo>
                <a:lnTo>
                  <a:pt x="1966295" y="1333499"/>
                </a:lnTo>
                <a:lnTo>
                  <a:pt x="1952008" y="1346199"/>
                </a:lnTo>
                <a:close/>
              </a:path>
              <a:path w="2691765" h="2133600">
                <a:moveTo>
                  <a:pt x="2068905" y="1346199"/>
                </a:moveTo>
                <a:lnTo>
                  <a:pt x="2038528" y="1346199"/>
                </a:lnTo>
                <a:lnTo>
                  <a:pt x="2047945" y="1333499"/>
                </a:lnTo>
                <a:lnTo>
                  <a:pt x="2077361" y="1333499"/>
                </a:lnTo>
                <a:lnTo>
                  <a:pt x="2068905" y="1346199"/>
                </a:lnTo>
                <a:close/>
              </a:path>
              <a:path w="2691765" h="2133600">
                <a:moveTo>
                  <a:pt x="498904" y="1358899"/>
                </a:moveTo>
                <a:lnTo>
                  <a:pt x="464260" y="1358899"/>
                </a:lnTo>
                <a:lnTo>
                  <a:pt x="449978" y="1346199"/>
                </a:lnTo>
                <a:lnTo>
                  <a:pt x="476902" y="1346199"/>
                </a:lnTo>
                <a:lnTo>
                  <a:pt x="498904" y="1358899"/>
                </a:lnTo>
                <a:close/>
              </a:path>
              <a:path w="2691765" h="2133600">
                <a:moveTo>
                  <a:pt x="704041" y="1358899"/>
                </a:moveTo>
                <a:lnTo>
                  <a:pt x="660025" y="1358899"/>
                </a:lnTo>
                <a:lnTo>
                  <a:pt x="625749" y="1346199"/>
                </a:lnTo>
                <a:lnTo>
                  <a:pt x="685330" y="1346199"/>
                </a:lnTo>
                <a:lnTo>
                  <a:pt x="704041" y="1358899"/>
                </a:lnTo>
                <a:close/>
              </a:path>
              <a:path w="2691765" h="2133600">
                <a:moveTo>
                  <a:pt x="918441" y="1358899"/>
                </a:moveTo>
                <a:lnTo>
                  <a:pt x="893891" y="1358899"/>
                </a:lnTo>
                <a:lnTo>
                  <a:pt x="865236" y="1346199"/>
                </a:lnTo>
                <a:lnTo>
                  <a:pt x="881324" y="1346199"/>
                </a:lnTo>
                <a:lnTo>
                  <a:pt x="918441" y="1358899"/>
                </a:lnTo>
                <a:close/>
              </a:path>
              <a:path w="2691765" h="2133600">
                <a:moveTo>
                  <a:pt x="1193362" y="1358899"/>
                </a:moveTo>
                <a:lnTo>
                  <a:pt x="1167205" y="1358899"/>
                </a:lnTo>
                <a:lnTo>
                  <a:pt x="1159326" y="1346199"/>
                </a:lnTo>
                <a:lnTo>
                  <a:pt x="1182459" y="1346199"/>
                </a:lnTo>
                <a:lnTo>
                  <a:pt x="1193362" y="1358899"/>
                </a:lnTo>
                <a:close/>
              </a:path>
              <a:path w="2691765" h="2133600">
                <a:moveTo>
                  <a:pt x="1842728" y="1358899"/>
                </a:moveTo>
                <a:lnTo>
                  <a:pt x="1823926" y="1358899"/>
                </a:lnTo>
                <a:lnTo>
                  <a:pt x="1830122" y="1346199"/>
                </a:lnTo>
                <a:lnTo>
                  <a:pt x="1848957" y="1346199"/>
                </a:lnTo>
                <a:lnTo>
                  <a:pt x="1842728" y="1358899"/>
                </a:lnTo>
                <a:close/>
              </a:path>
              <a:path w="2691765" h="2133600">
                <a:moveTo>
                  <a:pt x="1885844" y="1371599"/>
                </a:moveTo>
                <a:lnTo>
                  <a:pt x="1867094" y="1371599"/>
                </a:lnTo>
                <a:lnTo>
                  <a:pt x="1873790" y="1358899"/>
                </a:lnTo>
                <a:lnTo>
                  <a:pt x="1885340" y="1358899"/>
                </a:lnTo>
                <a:lnTo>
                  <a:pt x="1890780" y="1346199"/>
                </a:lnTo>
                <a:lnTo>
                  <a:pt x="1935459" y="1346199"/>
                </a:lnTo>
                <a:lnTo>
                  <a:pt x="1902361" y="1358899"/>
                </a:lnTo>
                <a:lnTo>
                  <a:pt x="1885844" y="1371599"/>
                </a:lnTo>
                <a:close/>
              </a:path>
              <a:path w="2691765" h="2133600">
                <a:moveTo>
                  <a:pt x="2030847" y="1358899"/>
                </a:moveTo>
                <a:lnTo>
                  <a:pt x="2002113" y="1358899"/>
                </a:lnTo>
                <a:lnTo>
                  <a:pt x="2011183" y="1346199"/>
                </a:lnTo>
                <a:lnTo>
                  <a:pt x="2041222" y="1346199"/>
                </a:lnTo>
                <a:lnTo>
                  <a:pt x="2030847" y="1358899"/>
                </a:lnTo>
                <a:close/>
              </a:path>
              <a:path w="2691765" h="2133600">
                <a:moveTo>
                  <a:pt x="1043219" y="1358899"/>
                </a:moveTo>
                <a:lnTo>
                  <a:pt x="1039385" y="1358899"/>
                </a:lnTo>
                <a:lnTo>
                  <a:pt x="1034477" y="1356967"/>
                </a:lnTo>
                <a:lnTo>
                  <a:pt x="1043219" y="1358899"/>
                </a:lnTo>
                <a:close/>
              </a:path>
              <a:path w="2691765" h="2133600">
                <a:moveTo>
                  <a:pt x="623219" y="1384299"/>
                </a:moveTo>
                <a:lnTo>
                  <a:pt x="578575" y="1384299"/>
                </a:lnTo>
                <a:lnTo>
                  <a:pt x="506966" y="1358899"/>
                </a:lnTo>
                <a:lnTo>
                  <a:pt x="534600" y="1358899"/>
                </a:lnTo>
                <a:lnTo>
                  <a:pt x="552494" y="1371599"/>
                </a:lnTo>
                <a:lnTo>
                  <a:pt x="570442" y="1371599"/>
                </a:lnTo>
                <a:lnTo>
                  <a:pt x="623219" y="1384299"/>
                </a:lnTo>
                <a:close/>
              </a:path>
              <a:path w="2691765" h="2133600">
                <a:moveTo>
                  <a:pt x="779401" y="1371599"/>
                </a:moveTo>
                <a:lnTo>
                  <a:pt x="709426" y="1371599"/>
                </a:lnTo>
                <a:lnTo>
                  <a:pt x="684702" y="1358899"/>
                </a:lnTo>
                <a:lnTo>
                  <a:pt x="741449" y="1358899"/>
                </a:lnTo>
                <a:lnTo>
                  <a:pt x="779401" y="1371599"/>
                </a:lnTo>
                <a:close/>
              </a:path>
              <a:path w="2691765" h="2133600">
                <a:moveTo>
                  <a:pt x="960855" y="1371599"/>
                </a:moveTo>
                <a:lnTo>
                  <a:pt x="940495" y="1371599"/>
                </a:lnTo>
                <a:lnTo>
                  <a:pt x="922593" y="1358899"/>
                </a:lnTo>
                <a:lnTo>
                  <a:pt x="955286" y="1358899"/>
                </a:lnTo>
                <a:lnTo>
                  <a:pt x="960855" y="1371599"/>
                </a:lnTo>
                <a:close/>
              </a:path>
              <a:path w="2691765" h="2133600">
                <a:moveTo>
                  <a:pt x="1135733" y="1384299"/>
                </a:moveTo>
                <a:lnTo>
                  <a:pt x="1095940" y="1384299"/>
                </a:lnTo>
                <a:lnTo>
                  <a:pt x="1043219" y="1358899"/>
                </a:lnTo>
                <a:lnTo>
                  <a:pt x="1071665" y="1358899"/>
                </a:lnTo>
                <a:lnTo>
                  <a:pt x="1135733" y="1384299"/>
                </a:lnTo>
                <a:close/>
              </a:path>
              <a:path w="2691765" h="2133600">
                <a:moveTo>
                  <a:pt x="1230542" y="1371599"/>
                </a:moveTo>
                <a:lnTo>
                  <a:pt x="1199224" y="1371599"/>
                </a:lnTo>
                <a:lnTo>
                  <a:pt x="1191159" y="1358899"/>
                </a:lnTo>
                <a:lnTo>
                  <a:pt x="1204431" y="1358899"/>
                </a:lnTo>
                <a:lnTo>
                  <a:pt x="1230542" y="1371599"/>
                </a:lnTo>
                <a:close/>
              </a:path>
              <a:path w="2691765" h="2133600">
                <a:moveTo>
                  <a:pt x="1824174" y="1371599"/>
                </a:moveTo>
                <a:lnTo>
                  <a:pt x="1805478" y="1371599"/>
                </a:lnTo>
                <a:lnTo>
                  <a:pt x="1811690" y="1358899"/>
                </a:lnTo>
                <a:lnTo>
                  <a:pt x="1830250" y="1358899"/>
                </a:lnTo>
                <a:lnTo>
                  <a:pt x="1824174" y="1371599"/>
                </a:lnTo>
                <a:close/>
              </a:path>
              <a:path w="2691765" h="2133600">
                <a:moveTo>
                  <a:pt x="1998009" y="1371599"/>
                </a:moveTo>
                <a:lnTo>
                  <a:pt x="1974536" y="1371599"/>
                </a:lnTo>
                <a:lnTo>
                  <a:pt x="1983857" y="1358899"/>
                </a:lnTo>
                <a:lnTo>
                  <a:pt x="2004240" y="1358899"/>
                </a:lnTo>
                <a:lnTo>
                  <a:pt x="1998009" y="1371599"/>
                </a:lnTo>
                <a:close/>
              </a:path>
              <a:path w="2691765" h="2133600">
                <a:moveTo>
                  <a:pt x="2096059" y="1371599"/>
                </a:moveTo>
                <a:lnTo>
                  <a:pt x="2073949" y="1371599"/>
                </a:lnTo>
                <a:lnTo>
                  <a:pt x="2079268" y="1358899"/>
                </a:lnTo>
                <a:lnTo>
                  <a:pt x="2109782" y="1358899"/>
                </a:lnTo>
                <a:lnTo>
                  <a:pt x="2096059" y="1371599"/>
                </a:lnTo>
                <a:close/>
              </a:path>
              <a:path w="2691765" h="2133600">
                <a:moveTo>
                  <a:pt x="1022898" y="1422399"/>
                </a:moveTo>
                <a:lnTo>
                  <a:pt x="982548" y="1422399"/>
                </a:lnTo>
                <a:lnTo>
                  <a:pt x="758910" y="1371599"/>
                </a:lnTo>
                <a:lnTo>
                  <a:pt x="817349" y="1371599"/>
                </a:lnTo>
                <a:lnTo>
                  <a:pt x="893187" y="1396999"/>
                </a:lnTo>
                <a:lnTo>
                  <a:pt x="925646" y="1396999"/>
                </a:lnTo>
                <a:lnTo>
                  <a:pt x="958084" y="1409699"/>
                </a:lnTo>
                <a:lnTo>
                  <a:pt x="990501" y="1409699"/>
                </a:lnTo>
                <a:lnTo>
                  <a:pt x="1022898" y="1422399"/>
                </a:lnTo>
                <a:close/>
              </a:path>
              <a:path w="2691765" h="2133600">
                <a:moveTo>
                  <a:pt x="1031694" y="1384299"/>
                </a:moveTo>
                <a:lnTo>
                  <a:pt x="994132" y="1384299"/>
                </a:lnTo>
                <a:lnTo>
                  <a:pt x="976215" y="1371599"/>
                </a:lnTo>
                <a:lnTo>
                  <a:pt x="1001897" y="1371599"/>
                </a:lnTo>
                <a:lnTo>
                  <a:pt x="1031694" y="1384299"/>
                </a:lnTo>
                <a:close/>
              </a:path>
              <a:path w="2691765" h="2133600">
                <a:moveTo>
                  <a:pt x="1397716" y="1447799"/>
                </a:moveTo>
                <a:lnTo>
                  <a:pt x="1376462" y="1447799"/>
                </a:lnTo>
                <a:lnTo>
                  <a:pt x="1360067" y="1435099"/>
                </a:lnTo>
                <a:lnTo>
                  <a:pt x="1346506" y="1435099"/>
                </a:lnTo>
                <a:lnTo>
                  <a:pt x="1310051" y="1409699"/>
                </a:lnTo>
                <a:lnTo>
                  <a:pt x="1291686" y="1409699"/>
                </a:lnTo>
                <a:lnTo>
                  <a:pt x="1273241" y="1396999"/>
                </a:lnTo>
                <a:lnTo>
                  <a:pt x="1256962" y="1384299"/>
                </a:lnTo>
                <a:lnTo>
                  <a:pt x="1240587" y="1384299"/>
                </a:lnTo>
                <a:lnTo>
                  <a:pt x="1224060" y="1371599"/>
                </a:lnTo>
                <a:lnTo>
                  <a:pt x="1256077" y="1371599"/>
                </a:lnTo>
                <a:lnTo>
                  <a:pt x="1306156" y="1396999"/>
                </a:lnTo>
                <a:lnTo>
                  <a:pt x="1397716" y="1447799"/>
                </a:lnTo>
                <a:close/>
              </a:path>
              <a:path w="2691765" h="2133600">
                <a:moveTo>
                  <a:pt x="1799973" y="1384299"/>
                </a:moveTo>
                <a:lnTo>
                  <a:pt x="1786783" y="1384299"/>
                </a:lnTo>
                <a:lnTo>
                  <a:pt x="1792968" y="1371599"/>
                </a:lnTo>
                <a:lnTo>
                  <a:pt x="1811716" y="1371599"/>
                </a:lnTo>
                <a:lnTo>
                  <a:pt x="1799973" y="1384299"/>
                </a:lnTo>
                <a:close/>
              </a:path>
              <a:path w="2691765" h="2133600">
                <a:moveTo>
                  <a:pt x="1830637" y="1396999"/>
                </a:moveTo>
                <a:lnTo>
                  <a:pt x="1815391" y="1396999"/>
                </a:lnTo>
                <a:lnTo>
                  <a:pt x="1827275" y="1384299"/>
                </a:lnTo>
                <a:lnTo>
                  <a:pt x="1839507" y="1384299"/>
                </a:lnTo>
                <a:lnTo>
                  <a:pt x="1843990" y="1371599"/>
                </a:lnTo>
                <a:lnTo>
                  <a:pt x="1867250" y="1371599"/>
                </a:lnTo>
                <a:lnTo>
                  <a:pt x="1830637" y="1396999"/>
                </a:lnTo>
                <a:close/>
              </a:path>
              <a:path w="2691765" h="2133600">
                <a:moveTo>
                  <a:pt x="1964547" y="1384299"/>
                </a:moveTo>
                <a:lnTo>
                  <a:pt x="1938336" y="1384299"/>
                </a:lnTo>
                <a:lnTo>
                  <a:pt x="1947277" y="1371599"/>
                </a:lnTo>
                <a:lnTo>
                  <a:pt x="1971400" y="1371599"/>
                </a:lnTo>
                <a:lnTo>
                  <a:pt x="1964547" y="1384299"/>
                </a:lnTo>
                <a:close/>
              </a:path>
              <a:path w="2691765" h="2133600">
                <a:moveTo>
                  <a:pt x="1925236" y="1447799"/>
                </a:moveTo>
                <a:lnTo>
                  <a:pt x="1907460" y="1447799"/>
                </a:lnTo>
                <a:lnTo>
                  <a:pt x="1920583" y="1435099"/>
                </a:lnTo>
                <a:lnTo>
                  <a:pt x="1933455" y="1435099"/>
                </a:lnTo>
                <a:lnTo>
                  <a:pt x="1946243" y="1422399"/>
                </a:lnTo>
                <a:lnTo>
                  <a:pt x="2068770" y="1371599"/>
                </a:lnTo>
                <a:lnTo>
                  <a:pt x="2079011" y="1371599"/>
                </a:lnTo>
                <a:lnTo>
                  <a:pt x="2062180" y="1384299"/>
                </a:lnTo>
                <a:lnTo>
                  <a:pt x="2009855" y="1409699"/>
                </a:lnTo>
                <a:lnTo>
                  <a:pt x="1972078" y="1422399"/>
                </a:lnTo>
                <a:lnTo>
                  <a:pt x="1939216" y="1435099"/>
                </a:lnTo>
                <a:lnTo>
                  <a:pt x="1925236" y="1447799"/>
                </a:lnTo>
                <a:close/>
              </a:path>
              <a:path w="2691765" h="2133600">
                <a:moveTo>
                  <a:pt x="826160" y="1435099"/>
                </a:moveTo>
                <a:lnTo>
                  <a:pt x="787453" y="1435099"/>
                </a:lnTo>
                <a:lnTo>
                  <a:pt x="655292" y="1396999"/>
                </a:lnTo>
                <a:lnTo>
                  <a:pt x="624837" y="1396999"/>
                </a:lnTo>
                <a:lnTo>
                  <a:pt x="614635" y="1384299"/>
                </a:lnTo>
                <a:lnTo>
                  <a:pt x="649552" y="1384299"/>
                </a:lnTo>
                <a:lnTo>
                  <a:pt x="713278" y="1409699"/>
                </a:lnTo>
                <a:lnTo>
                  <a:pt x="788606" y="1422399"/>
                </a:lnTo>
                <a:lnTo>
                  <a:pt x="826160" y="1435099"/>
                </a:lnTo>
                <a:close/>
              </a:path>
              <a:path w="2691765" h="2133600">
                <a:moveTo>
                  <a:pt x="1199740" y="1435099"/>
                </a:moveTo>
                <a:lnTo>
                  <a:pt x="1174142" y="1435099"/>
                </a:lnTo>
                <a:lnTo>
                  <a:pt x="1074916" y="1396999"/>
                </a:lnTo>
                <a:lnTo>
                  <a:pt x="1047713" y="1396999"/>
                </a:lnTo>
                <a:lnTo>
                  <a:pt x="1020447" y="1384299"/>
                </a:lnTo>
                <a:lnTo>
                  <a:pt x="1061360" y="1384299"/>
                </a:lnTo>
                <a:lnTo>
                  <a:pt x="1090872" y="1396999"/>
                </a:lnTo>
                <a:lnTo>
                  <a:pt x="1111430" y="1409699"/>
                </a:lnTo>
                <a:lnTo>
                  <a:pt x="1152713" y="1409699"/>
                </a:lnTo>
                <a:lnTo>
                  <a:pt x="1173521" y="1422399"/>
                </a:lnTo>
                <a:lnTo>
                  <a:pt x="1191075" y="1422399"/>
                </a:lnTo>
                <a:lnTo>
                  <a:pt x="1199740" y="1435099"/>
                </a:lnTo>
                <a:close/>
              </a:path>
              <a:path w="2691765" h="2133600">
                <a:moveTo>
                  <a:pt x="1167958" y="1396999"/>
                </a:moveTo>
                <a:lnTo>
                  <a:pt x="1136763" y="1396999"/>
                </a:lnTo>
                <a:lnTo>
                  <a:pt x="1116367" y="1384299"/>
                </a:lnTo>
                <a:lnTo>
                  <a:pt x="1145090" y="1384299"/>
                </a:lnTo>
                <a:lnTo>
                  <a:pt x="1167958" y="1396999"/>
                </a:lnTo>
                <a:close/>
              </a:path>
              <a:path w="2691765" h="2133600">
                <a:moveTo>
                  <a:pt x="1434669" y="1396999"/>
                </a:moveTo>
                <a:lnTo>
                  <a:pt x="1413672" y="1396999"/>
                </a:lnTo>
                <a:lnTo>
                  <a:pt x="1403933" y="1384299"/>
                </a:lnTo>
                <a:lnTo>
                  <a:pt x="1430445" y="1384299"/>
                </a:lnTo>
                <a:lnTo>
                  <a:pt x="1434669" y="1396999"/>
                </a:lnTo>
                <a:close/>
              </a:path>
              <a:path w="2691765" h="2133600">
                <a:moveTo>
                  <a:pt x="1682176" y="1460499"/>
                </a:moveTo>
                <a:lnTo>
                  <a:pt x="1671204" y="1460499"/>
                </a:lnTo>
                <a:lnTo>
                  <a:pt x="1694592" y="1435099"/>
                </a:lnTo>
                <a:lnTo>
                  <a:pt x="1716152" y="1422399"/>
                </a:lnTo>
                <a:lnTo>
                  <a:pt x="1726898" y="1422399"/>
                </a:lnTo>
                <a:lnTo>
                  <a:pt x="1737504" y="1409699"/>
                </a:lnTo>
                <a:lnTo>
                  <a:pt x="1748199" y="1409699"/>
                </a:lnTo>
                <a:lnTo>
                  <a:pt x="1770018" y="1384299"/>
                </a:lnTo>
                <a:lnTo>
                  <a:pt x="1788613" y="1384299"/>
                </a:lnTo>
                <a:lnTo>
                  <a:pt x="1777416" y="1396999"/>
                </a:lnTo>
                <a:lnTo>
                  <a:pt x="1766158" y="1396999"/>
                </a:lnTo>
                <a:lnTo>
                  <a:pt x="1721661" y="1435099"/>
                </a:lnTo>
                <a:lnTo>
                  <a:pt x="1706538" y="1435099"/>
                </a:lnTo>
                <a:lnTo>
                  <a:pt x="1705094" y="1447799"/>
                </a:lnTo>
                <a:lnTo>
                  <a:pt x="1692596" y="1447799"/>
                </a:lnTo>
                <a:lnTo>
                  <a:pt x="1682176" y="1460499"/>
                </a:lnTo>
                <a:close/>
              </a:path>
              <a:path w="2691765" h="2133600">
                <a:moveTo>
                  <a:pt x="1929615" y="1396999"/>
                </a:moveTo>
                <a:lnTo>
                  <a:pt x="1911135" y="1396999"/>
                </a:lnTo>
                <a:lnTo>
                  <a:pt x="1920326" y="1384299"/>
                </a:lnTo>
                <a:lnTo>
                  <a:pt x="1957772" y="1384299"/>
                </a:lnTo>
                <a:lnTo>
                  <a:pt x="1929615" y="1396999"/>
                </a:lnTo>
                <a:close/>
              </a:path>
              <a:path w="2691765" h="2133600">
                <a:moveTo>
                  <a:pt x="1402598" y="1473199"/>
                </a:moveTo>
                <a:lnTo>
                  <a:pt x="1368058" y="1473199"/>
                </a:lnTo>
                <a:lnTo>
                  <a:pt x="1352883" y="1460499"/>
                </a:lnTo>
                <a:lnTo>
                  <a:pt x="1341242" y="1460499"/>
                </a:lnTo>
                <a:lnTo>
                  <a:pt x="1317980" y="1447799"/>
                </a:lnTo>
                <a:lnTo>
                  <a:pt x="1295202" y="1447799"/>
                </a:lnTo>
                <a:lnTo>
                  <a:pt x="1272888" y="1435099"/>
                </a:lnTo>
                <a:lnTo>
                  <a:pt x="1261768" y="1435099"/>
                </a:lnTo>
                <a:lnTo>
                  <a:pt x="1240828" y="1422399"/>
                </a:lnTo>
                <a:lnTo>
                  <a:pt x="1219897" y="1422399"/>
                </a:lnTo>
                <a:lnTo>
                  <a:pt x="1198897" y="1409699"/>
                </a:lnTo>
                <a:lnTo>
                  <a:pt x="1157201" y="1396999"/>
                </a:lnTo>
                <a:lnTo>
                  <a:pt x="1190839" y="1396999"/>
                </a:lnTo>
                <a:lnTo>
                  <a:pt x="1213694" y="1409699"/>
                </a:lnTo>
                <a:lnTo>
                  <a:pt x="1236483" y="1409699"/>
                </a:lnTo>
                <a:lnTo>
                  <a:pt x="1383347" y="1460499"/>
                </a:lnTo>
                <a:lnTo>
                  <a:pt x="1402598" y="1473199"/>
                </a:lnTo>
                <a:close/>
              </a:path>
              <a:path w="2691765" h="2133600">
                <a:moveTo>
                  <a:pt x="1794590" y="1409699"/>
                </a:moveTo>
                <a:lnTo>
                  <a:pt x="1792668" y="1409699"/>
                </a:lnTo>
                <a:lnTo>
                  <a:pt x="1803855" y="1396999"/>
                </a:lnTo>
                <a:lnTo>
                  <a:pt x="1812356" y="1396999"/>
                </a:lnTo>
                <a:lnTo>
                  <a:pt x="1794590" y="1409699"/>
                </a:lnTo>
                <a:close/>
              </a:path>
              <a:path w="2691765" h="2133600">
                <a:moveTo>
                  <a:pt x="1857802" y="1422399"/>
                </a:moveTo>
                <a:lnTo>
                  <a:pt x="1836110" y="1422399"/>
                </a:lnTo>
                <a:lnTo>
                  <a:pt x="1871616" y="1409699"/>
                </a:lnTo>
                <a:lnTo>
                  <a:pt x="1883449" y="1396999"/>
                </a:lnTo>
                <a:lnTo>
                  <a:pt x="1915350" y="1396999"/>
                </a:lnTo>
                <a:lnTo>
                  <a:pt x="1900686" y="1409699"/>
                </a:lnTo>
                <a:lnTo>
                  <a:pt x="1889324" y="1409699"/>
                </a:lnTo>
                <a:lnTo>
                  <a:pt x="1857802" y="1422399"/>
                </a:lnTo>
                <a:close/>
              </a:path>
              <a:path w="2691765" h="2133600">
                <a:moveTo>
                  <a:pt x="1517235" y="1422399"/>
                </a:moveTo>
                <a:lnTo>
                  <a:pt x="1498832" y="1422399"/>
                </a:lnTo>
                <a:lnTo>
                  <a:pt x="1496796" y="1409699"/>
                </a:lnTo>
                <a:lnTo>
                  <a:pt x="1514540" y="1409699"/>
                </a:lnTo>
                <a:lnTo>
                  <a:pt x="1517235" y="1422399"/>
                </a:lnTo>
                <a:close/>
              </a:path>
              <a:path w="2691765" h="2133600">
                <a:moveTo>
                  <a:pt x="1607348" y="1435099"/>
                </a:moveTo>
                <a:lnTo>
                  <a:pt x="1571842" y="1435099"/>
                </a:lnTo>
                <a:lnTo>
                  <a:pt x="1576049" y="1422399"/>
                </a:lnTo>
                <a:lnTo>
                  <a:pt x="1579772" y="1409699"/>
                </a:lnTo>
                <a:lnTo>
                  <a:pt x="1589465" y="1409699"/>
                </a:lnTo>
                <a:lnTo>
                  <a:pt x="1588908" y="1422399"/>
                </a:lnTo>
                <a:lnTo>
                  <a:pt x="1614398" y="1422399"/>
                </a:lnTo>
                <a:lnTo>
                  <a:pt x="1607348" y="1435099"/>
                </a:lnTo>
                <a:close/>
              </a:path>
              <a:path w="2691765" h="2133600">
                <a:moveTo>
                  <a:pt x="1266756" y="1473199"/>
                </a:moveTo>
                <a:lnTo>
                  <a:pt x="1201034" y="1473199"/>
                </a:lnTo>
                <a:lnTo>
                  <a:pt x="1123063" y="1447799"/>
                </a:lnTo>
                <a:lnTo>
                  <a:pt x="1084077" y="1447799"/>
                </a:lnTo>
                <a:lnTo>
                  <a:pt x="1045092" y="1435099"/>
                </a:lnTo>
                <a:lnTo>
                  <a:pt x="1029473" y="1435099"/>
                </a:lnTo>
                <a:lnTo>
                  <a:pt x="1013809" y="1422399"/>
                </a:lnTo>
                <a:lnTo>
                  <a:pt x="1064863" y="1422399"/>
                </a:lnTo>
                <a:lnTo>
                  <a:pt x="1190703" y="1460499"/>
                </a:lnTo>
                <a:lnTo>
                  <a:pt x="1243612" y="1460499"/>
                </a:lnTo>
                <a:lnTo>
                  <a:pt x="1266756" y="1473199"/>
                </a:lnTo>
                <a:close/>
              </a:path>
              <a:path w="2691765" h="2133600">
                <a:moveTo>
                  <a:pt x="1546641" y="1473199"/>
                </a:moveTo>
                <a:lnTo>
                  <a:pt x="1462210" y="1473199"/>
                </a:lnTo>
                <a:lnTo>
                  <a:pt x="1452319" y="1460499"/>
                </a:lnTo>
                <a:lnTo>
                  <a:pt x="1422583" y="1435099"/>
                </a:lnTo>
                <a:lnTo>
                  <a:pt x="1411046" y="1422399"/>
                </a:lnTo>
                <a:lnTo>
                  <a:pt x="1477080" y="1422399"/>
                </a:lnTo>
                <a:lnTo>
                  <a:pt x="1478361" y="1435099"/>
                </a:lnTo>
                <a:lnTo>
                  <a:pt x="1497352" y="1435099"/>
                </a:lnTo>
                <a:lnTo>
                  <a:pt x="1499809" y="1447799"/>
                </a:lnTo>
                <a:lnTo>
                  <a:pt x="1503280" y="1447799"/>
                </a:lnTo>
                <a:lnTo>
                  <a:pt x="1507767" y="1460499"/>
                </a:lnTo>
                <a:lnTo>
                  <a:pt x="1547115" y="1460499"/>
                </a:lnTo>
                <a:lnTo>
                  <a:pt x="1546641" y="1473199"/>
                </a:lnTo>
                <a:close/>
              </a:path>
              <a:path w="2691765" h="2133600">
                <a:moveTo>
                  <a:pt x="1522183" y="1447799"/>
                </a:moveTo>
                <a:lnTo>
                  <a:pt x="1505877" y="1447799"/>
                </a:lnTo>
                <a:lnTo>
                  <a:pt x="1502827" y="1435099"/>
                </a:lnTo>
                <a:lnTo>
                  <a:pt x="1500527" y="1422399"/>
                </a:lnTo>
                <a:lnTo>
                  <a:pt x="1517178" y="1422399"/>
                </a:lnTo>
                <a:lnTo>
                  <a:pt x="1517858" y="1435099"/>
                </a:lnTo>
                <a:lnTo>
                  <a:pt x="1519650" y="1435099"/>
                </a:lnTo>
                <a:lnTo>
                  <a:pt x="1522183" y="1447799"/>
                </a:lnTo>
                <a:close/>
              </a:path>
              <a:path w="2691765" h="2133600">
                <a:moveTo>
                  <a:pt x="1644300" y="1460499"/>
                </a:moveTo>
                <a:lnTo>
                  <a:pt x="1617497" y="1460499"/>
                </a:lnTo>
                <a:lnTo>
                  <a:pt x="1618561" y="1447799"/>
                </a:lnTo>
                <a:lnTo>
                  <a:pt x="1626666" y="1447799"/>
                </a:lnTo>
                <a:lnTo>
                  <a:pt x="1641170" y="1422399"/>
                </a:lnTo>
                <a:lnTo>
                  <a:pt x="1653462" y="1422399"/>
                </a:lnTo>
                <a:lnTo>
                  <a:pt x="1652766" y="1435099"/>
                </a:lnTo>
                <a:lnTo>
                  <a:pt x="1674848" y="1435099"/>
                </a:lnTo>
                <a:lnTo>
                  <a:pt x="1644300" y="1460499"/>
                </a:lnTo>
                <a:close/>
              </a:path>
              <a:path w="2691765" h="2133600">
                <a:moveTo>
                  <a:pt x="1842096" y="1435099"/>
                </a:moveTo>
                <a:lnTo>
                  <a:pt x="1811006" y="1435099"/>
                </a:lnTo>
                <a:lnTo>
                  <a:pt x="1824971" y="1422399"/>
                </a:lnTo>
                <a:lnTo>
                  <a:pt x="1849941" y="1422399"/>
                </a:lnTo>
                <a:lnTo>
                  <a:pt x="1842096" y="1435099"/>
                </a:lnTo>
                <a:close/>
              </a:path>
              <a:path w="2691765" h="2133600">
                <a:moveTo>
                  <a:pt x="885444" y="1447799"/>
                </a:moveTo>
                <a:lnTo>
                  <a:pt x="845043" y="1447799"/>
                </a:lnTo>
                <a:lnTo>
                  <a:pt x="821782" y="1435099"/>
                </a:lnTo>
                <a:lnTo>
                  <a:pt x="865629" y="1435099"/>
                </a:lnTo>
                <a:lnTo>
                  <a:pt x="885444" y="1447799"/>
                </a:lnTo>
                <a:close/>
              </a:path>
              <a:path w="2691765" h="2133600">
                <a:moveTo>
                  <a:pt x="1617205" y="1447799"/>
                </a:moveTo>
                <a:lnTo>
                  <a:pt x="1607125" y="1447799"/>
                </a:lnTo>
                <a:lnTo>
                  <a:pt x="1609099" y="1435099"/>
                </a:lnTo>
                <a:lnTo>
                  <a:pt x="1621828" y="1435099"/>
                </a:lnTo>
                <a:lnTo>
                  <a:pt x="1617205" y="1447799"/>
                </a:lnTo>
                <a:close/>
              </a:path>
              <a:path w="2691765" h="2133600">
                <a:moveTo>
                  <a:pt x="1803795" y="1447799"/>
                </a:moveTo>
                <a:lnTo>
                  <a:pt x="1783850" y="1447799"/>
                </a:lnTo>
                <a:lnTo>
                  <a:pt x="1797358" y="1435099"/>
                </a:lnTo>
                <a:lnTo>
                  <a:pt x="1811151" y="1435099"/>
                </a:lnTo>
                <a:lnTo>
                  <a:pt x="1803795" y="1447799"/>
                </a:lnTo>
                <a:close/>
              </a:path>
              <a:path w="2691765" h="2133600">
                <a:moveTo>
                  <a:pt x="941167" y="1460499"/>
                </a:moveTo>
                <a:lnTo>
                  <a:pt x="906243" y="1460499"/>
                </a:lnTo>
                <a:lnTo>
                  <a:pt x="891850" y="1447799"/>
                </a:lnTo>
                <a:lnTo>
                  <a:pt x="932151" y="1447799"/>
                </a:lnTo>
                <a:lnTo>
                  <a:pt x="941167" y="1460499"/>
                </a:lnTo>
                <a:close/>
              </a:path>
              <a:path w="2691765" h="2133600">
                <a:moveTo>
                  <a:pt x="1427979" y="1460499"/>
                </a:moveTo>
                <a:lnTo>
                  <a:pt x="1409209" y="1460499"/>
                </a:lnTo>
                <a:lnTo>
                  <a:pt x="1392874" y="1447799"/>
                </a:lnTo>
                <a:lnTo>
                  <a:pt x="1412902" y="1447799"/>
                </a:lnTo>
                <a:lnTo>
                  <a:pt x="1427979" y="1460499"/>
                </a:lnTo>
                <a:close/>
              </a:path>
              <a:path w="2691765" h="2133600">
                <a:moveTo>
                  <a:pt x="1522944" y="1460499"/>
                </a:moveTo>
                <a:lnTo>
                  <a:pt x="1510663" y="1460499"/>
                </a:lnTo>
                <a:lnTo>
                  <a:pt x="1508786" y="1447799"/>
                </a:lnTo>
                <a:lnTo>
                  <a:pt x="1524141" y="1447799"/>
                </a:lnTo>
                <a:lnTo>
                  <a:pt x="1522944" y="1460499"/>
                </a:lnTo>
                <a:close/>
              </a:path>
              <a:path w="2691765" h="2133600">
                <a:moveTo>
                  <a:pt x="1774982" y="1460499"/>
                </a:moveTo>
                <a:lnTo>
                  <a:pt x="1754414" y="1460499"/>
                </a:lnTo>
                <a:lnTo>
                  <a:pt x="1762422" y="1447799"/>
                </a:lnTo>
                <a:lnTo>
                  <a:pt x="1785712" y="1447799"/>
                </a:lnTo>
                <a:lnTo>
                  <a:pt x="1774982" y="1460499"/>
                </a:lnTo>
                <a:close/>
              </a:path>
              <a:path w="2691765" h="2133600">
                <a:moveTo>
                  <a:pt x="1893913" y="1460499"/>
                </a:moveTo>
                <a:lnTo>
                  <a:pt x="1865009" y="1460499"/>
                </a:lnTo>
                <a:lnTo>
                  <a:pt x="1882586" y="1447799"/>
                </a:lnTo>
                <a:lnTo>
                  <a:pt x="1910989" y="1447799"/>
                </a:lnTo>
                <a:lnTo>
                  <a:pt x="1893913" y="1460499"/>
                </a:lnTo>
                <a:close/>
              </a:path>
              <a:path w="2691765" h="2133600">
                <a:moveTo>
                  <a:pt x="1014325" y="1473199"/>
                </a:moveTo>
                <a:lnTo>
                  <a:pt x="949284" y="1473199"/>
                </a:lnTo>
                <a:lnTo>
                  <a:pt x="949048" y="1460499"/>
                </a:lnTo>
                <a:lnTo>
                  <a:pt x="993719" y="1460499"/>
                </a:lnTo>
                <a:lnTo>
                  <a:pt x="1014325" y="1473199"/>
                </a:lnTo>
                <a:close/>
              </a:path>
              <a:path w="2691765" h="2133600">
                <a:moveTo>
                  <a:pt x="1457364" y="1473199"/>
                </a:moveTo>
                <a:lnTo>
                  <a:pt x="1437329" y="1473199"/>
                </a:lnTo>
                <a:lnTo>
                  <a:pt x="1425368" y="1460499"/>
                </a:lnTo>
                <a:lnTo>
                  <a:pt x="1442836" y="1460499"/>
                </a:lnTo>
                <a:lnTo>
                  <a:pt x="1457364" y="1473199"/>
                </a:lnTo>
                <a:close/>
              </a:path>
              <a:path w="2691765" h="2133600">
                <a:moveTo>
                  <a:pt x="1661844" y="1473199"/>
                </a:moveTo>
                <a:lnTo>
                  <a:pt x="1647085" y="1473199"/>
                </a:lnTo>
                <a:lnTo>
                  <a:pt x="1659329" y="1460499"/>
                </a:lnTo>
                <a:lnTo>
                  <a:pt x="1671740" y="1460499"/>
                </a:lnTo>
                <a:lnTo>
                  <a:pt x="1661844" y="1473199"/>
                </a:lnTo>
                <a:close/>
              </a:path>
              <a:path w="2691765" h="2133600">
                <a:moveTo>
                  <a:pt x="1745085" y="1473199"/>
                </a:moveTo>
                <a:lnTo>
                  <a:pt x="1714610" y="1473199"/>
                </a:lnTo>
                <a:lnTo>
                  <a:pt x="1724249" y="1460499"/>
                </a:lnTo>
                <a:lnTo>
                  <a:pt x="1753237" y="1460499"/>
                </a:lnTo>
                <a:lnTo>
                  <a:pt x="1745085" y="1473199"/>
                </a:lnTo>
                <a:close/>
              </a:path>
              <a:path w="2691765" h="2133600">
                <a:moveTo>
                  <a:pt x="1859998" y="1473199"/>
                </a:moveTo>
                <a:lnTo>
                  <a:pt x="1828975" y="1473199"/>
                </a:lnTo>
                <a:lnTo>
                  <a:pt x="1847139" y="1460499"/>
                </a:lnTo>
                <a:lnTo>
                  <a:pt x="1874845" y="1460499"/>
                </a:lnTo>
                <a:lnTo>
                  <a:pt x="1859998" y="1473199"/>
                </a:lnTo>
                <a:close/>
              </a:path>
              <a:path w="2691765" h="2133600">
                <a:moveTo>
                  <a:pt x="921935" y="1485899"/>
                </a:moveTo>
                <a:lnTo>
                  <a:pt x="840596" y="1485899"/>
                </a:lnTo>
                <a:lnTo>
                  <a:pt x="874168" y="1473199"/>
                </a:lnTo>
                <a:lnTo>
                  <a:pt x="969515" y="1473199"/>
                </a:lnTo>
                <a:lnTo>
                  <a:pt x="921935" y="1485899"/>
                </a:lnTo>
                <a:close/>
              </a:path>
              <a:path w="2691765" h="2133600">
                <a:moveTo>
                  <a:pt x="1092264" y="1485899"/>
                </a:moveTo>
                <a:lnTo>
                  <a:pt x="1029502" y="1485899"/>
                </a:lnTo>
                <a:lnTo>
                  <a:pt x="1010701" y="1473199"/>
                </a:lnTo>
                <a:lnTo>
                  <a:pt x="1074780" y="1473199"/>
                </a:lnTo>
                <a:lnTo>
                  <a:pt x="1092264" y="1485899"/>
                </a:lnTo>
                <a:close/>
              </a:path>
              <a:path w="2691765" h="2133600">
                <a:moveTo>
                  <a:pt x="1355594" y="1485899"/>
                </a:moveTo>
                <a:lnTo>
                  <a:pt x="1280374" y="1485899"/>
                </a:lnTo>
                <a:lnTo>
                  <a:pt x="1259039" y="1473199"/>
                </a:lnTo>
                <a:lnTo>
                  <a:pt x="1345911" y="1473199"/>
                </a:lnTo>
                <a:lnTo>
                  <a:pt x="1355594" y="1485899"/>
                </a:lnTo>
                <a:close/>
              </a:path>
              <a:path w="2691765" h="2133600">
                <a:moveTo>
                  <a:pt x="1440881" y="1485899"/>
                </a:moveTo>
                <a:lnTo>
                  <a:pt x="1413617" y="1485899"/>
                </a:lnTo>
                <a:lnTo>
                  <a:pt x="1398441" y="1473199"/>
                </a:lnTo>
                <a:lnTo>
                  <a:pt x="1421797" y="1473199"/>
                </a:lnTo>
                <a:lnTo>
                  <a:pt x="1440881" y="1485899"/>
                </a:lnTo>
                <a:close/>
              </a:path>
              <a:path w="2691765" h="2133600">
                <a:moveTo>
                  <a:pt x="1546511" y="1485899"/>
                </a:moveTo>
                <a:lnTo>
                  <a:pt x="1460698" y="1485899"/>
                </a:lnTo>
                <a:lnTo>
                  <a:pt x="1449066" y="1473199"/>
                </a:lnTo>
                <a:lnTo>
                  <a:pt x="1546381" y="1473199"/>
                </a:lnTo>
                <a:lnTo>
                  <a:pt x="1546511" y="1485899"/>
                </a:lnTo>
                <a:close/>
              </a:path>
              <a:path w="2691765" h="2133600">
                <a:moveTo>
                  <a:pt x="1627529" y="1498599"/>
                </a:moveTo>
                <a:lnTo>
                  <a:pt x="1603721" y="1498599"/>
                </a:lnTo>
                <a:lnTo>
                  <a:pt x="1613632" y="1485899"/>
                </a:lnTo>
                <a:lnTo>
                  <a:pt x="1623213" y="1485899"/>
                </a:lnTo>
                <a:lnTo>
                  <a:pt x="1632465" y="1473199"/>
                </a:lnTo>
                <a:lnTo>
                  <a:pt x="1649988" y="1473199"/>
                </a:lnTo>
                <a:lnTo>
                  <a:pt x="1638651" y="1485899"/>
                </a:lnTo>
                <a:lnTo>
                  <a:pt x="1627529" y="1498599"/>
                </a:lnTo>
                <a:close/>
              </a:path>
              <a:path w="2691765" h="2133600">
                <a:moveTo>
                  <a:pt x="1708441" y="1485899"/>
                </a:moveTo>
                <a:lnTo>
                  <a:pt x="1681862" y="1485899"/>
                </a:lnTo>
                <a:lnTo>
                  <a:pt x="1685013" y="1473199"/>
                </a:lnTo>
                <a:lnTo>
                  <a:pt x="1714753" y="1473199"/>
                </a:lnTo>
                <a:lnTo>
                  <a:pt x="1708441" y="1485899"/>
                </a:lnTo>
                <a:close/>
              </a:path>
              <a:path w="2691765" h="2133600">
                <a:moveTo>
                  <a:pt x="1829537" y="1485899"/>
                </a:moveTo>
                <a:lnTo>
                  <a:pt x="1792266" y="1485899"/>
                </a:lnTo>
                <a:lnTo>
                  <a:pt x="1805754" y="1473199"/>
                </a:lnTo>
                <a:lnTo>
                  <a:pt x="1844895" y="1473199"/>
                </a:lnTo>
                <a:lnTo>
                  <a:pt x="1829537" y="1485899"/>
                </a:lnTo>
                <a:close/>
              </a:path>
              <a:path w="2691765" h="2133600">
                <a:moveTo>
                  <a:pt x="806047" y="1498599"/>
                </a:moveTo>
                <a:lnTo>
                  <a:pt x="720673" y="1498599"/>
                </a:lnTo>
                <a:lnTo>
                  <a:pt x="740085" y="1485899"/>
                </a:lnTo>
                <a:lnTo>
                  <a:pt x="840194" y="1485899"/>
                </a:lnTo>
                <a:lnTo>
                  <a:pt x="806047" y="1498599"/>
                </a:lnTo>
                <a:close/>
              </a:path>
              <a:path w="2691765" h="2133600">
                <a:moveTo>
                  <a:pt x="1440183" y="1498599"/>
                </a:moveTo>
                <a:lnTo>
                  <a:pt x="1376195" y="1498599"/>
                </a:lnTo>
                <a:lnTo>
                  <a:pt x="1363660" y="1485899"/>
                </a:lnTo>
                <a:lnTo>
                  <a:pt x="1407316" y="1485899"/>
                </a:lnTo>
                <a:lnTo>
                  <a:pt x="1440183" y="1498599"/>
                </a:lnTo>
                <a:close/>
              </a:path>
              <a:path w="2691765" h="2133600">
                <a:moveTo>
                  <a:pt x="1467549" y="1498599"/>
                </a:moveTo>
                <a:lnTo>
                  <a:pt x="1440768" y="1498599"/>
                </a:lnTo>
                <a:lnTo>
                  <a:pt x="1434332" y="1485899"/>
                </a:lnTo>
                <a:lnTo>
                  <a:pt x="1463631" y="1485899"/>
                </a:lnTo>
                <a:lnTo>
                  <a:pt x="1467549" y="1498599"/>
                </a:lnTo>
                <a:close/>
              </a:path>
              <a:path w="2691765" h="2133600">
                <a:moveTo>
                  <a:pt x="1665593" y="1498599"/>
                </a:moveTo>
                <a:lnTo>
                  <a:pt x="1645693" y="1498599"/>
                </a:lnTo>
                <a:lnTo>
                  <a:pt x="1653343" y="1485899"/>
                </a:lnTo>
                <a:lnTo>
                  <a:pt x="1683898" y="1485899"/>
                </a:lnTo>
                <a:lnTo>
                  <a:pt x="1665593" y="1498599"/>
                </a:lnTo>
                <a:close/>
              </a:path>
              <a:path w="2691765" h="2133600">
                <a:moveTo>
                  <a:pt x="1785372" y="1498599"/>
                </a:moveTo>
                <a:lnTo>
                  <a:pt x="1757163" y="1498599"/>
                </a:lnTo>
                <a:lnTo>
                  <a:pt x="1768962" y="1485899"/>
                </a:lnTo>
                <a:lnTo>
                  <a:pt x="1796217" y="1485899"/>
                </a:lnTo>
                <a:lnTo>
                  <a:pt x="1785372" y="1498599"/>
                </a:lnTo>
                <a:close/>
              </a:path>
              <a:path w="2691765" h="2133600">
                <a:moveTo>
                  <a:pt x="699642" y="1511299"/>
                </a:moveTo>
                <a:lnTo>
                  <a:pt x="628384" y="1511299"/>
                </a:lnTo>
                <a:lnTo>
                  <a:pt x="645350" y="1498599"/>
                </a:lnTo>
                <a:lnTo>
                  <a:pt x="725141" y="1498599"/>
                </a:lnTo>
                <a:lnTo>
                  <a:pt x="699642" y="1511299"/>
                </a:lnTo>
                <a:close/>
              </a:path>
              <a:path w="2691765" h="2133600">
                <a:moveTo>
                  <a:pt x="1384378" y="1511299"/>
                </a:moveTo>
                <a:lnTo>
                  <a:pt x="1176000" y="1511299"/>
                </a:lnTo>
                <a:lnTo>
                  <a:pt x="1189491" y="1498599"/>
                </a:lnTo>
                <a:lnTo>
                  <a:pt x="1345766" y="1498599"/>
                </a:lnTo>
                <a:lnTo>
                  <a:pt x="1384378" y="1511299"/>
                </a:lnTo>
                <a:close/>
              </a:path>
              <a:path w="2691765" h="2133600">
                <a:moveTo>
                  <a:pt x="1628315" y="1511299"/>
                </a:moveTo>
                <a:lnTo>
                  <a:pt x="1415260" y="1511299"/>
                </a:lnTo>
                <a:lnTo>
                  <a:pt x="1418657" y="1498599"/>
                </a:lnTo>
                <a:lnTo>
                  <a:pt x="1647022" y="1498599"/>
                </a:lnTo>
                <a:lnTo>
                  <a:pt x="1628315" y="1511299"/>
                </a:lnTo>
                <a:close/>
              </a:path>
              <a:path w="2691765" h="2133600">
                <a:moveTo>
                  <a:pt x="1740099" y="1511299"/>
                </a:moveTo>
                <a:lnTo>
                  <a:pt x="1705723" y="1511299"/>
                </a:lnTo>
                <a:lnTo>
                  <a:pt x="1722988" y="1498599"/>
                </a:lnTo>
                <a:lnTo>
                  <a:pt x="1757246" y="1498599"/>
                </a:lnTo>
                <a:lnTo>
                  <a:pt x="1740099" y="1511299"/>
                </a:lnTo>
                <a:close/>
              </a:path>
              <a:path w="2691765" h="2133600">
                <a:moveTo>
                  <a:pt x="614151" y="1523999"/>
                </a:moveTo>
                <a:lnTo>
                  <a:pt x="549782" y="1523999"/>
                </a:lnTo>
                <a:lnTo>
                  <a:pt x="565402" y="1511299"/>
                </a:lnTo>
                <a:lnTo>
                  <a:pt x="650507" y="1511299"/>
                </a:lnTo>
                <a:lnTo>
                  <a:pt x="614151" y="1523999"/>
                </a:lnTo>
                <a:close/>
              </a:path>
              <a:path w="2691765" h="2133600">
                <a:moveTo>
                  <a:pt x="1083743" y="1523999"/>
                </a:moveTo>
                <a:lnTo>
                  <a:pt x="909765" y="1523999"/>
                </a:lnTo>
                <a:lnTo>
                  <a:pt x="917731" y="1511299"/>
                </a:lnTo>
                <a:lnTo>
                  <a:pt x="1095371" y="1511299"/>
                </a:lnTo>
                <a:lnTo>
                  <a:pt x="1083743" y="1523999"/>
                </a:lnTo>
                <a:close/>
              </a:path>
              <a:path w="2691765" h="2133600">
                <a:moveTo>
                  <a:pt x="1601676" y="1523999"/>
                </a:moveTo>
                <a:lnTo>
                  <a:pt x="1456128" y="1523999"/>
                </a:lnTo>
                <a:lnTo>
                  <a:pt x="1440215" y="1511299"/>
                </a:lnTo>
                <a:lnTo>
                  <a:pt x="1602919" y="1511299"/>
                </a:lnTo>
                <a:lnTo>
                  <a:pt x="1601676" y="1523999"/>
                </a:lnTo>
                <a:close/>
              </a:path>
              <a:path w="2691765" h="2133600">
                <a:moveTo>
                  <a:pt x="1688130" y="1523999"/>
                </a:moveTo>
                <a:lnTo>
                  <a:pt x="1613334" y="1523999"/>
                </a:lnTo>
                <a:lnTo>
                  <a:pt x="1650719" y="1511299"/>
                </a:lnTo>
                <a:lnTo>
                  <a:pt x="1705669" y="1511299"/>
                </a:lnTo>
                <a:lnTo>
                  <a:pt x="1688130" y="1523999"/>
                </a:lnTo>
                <a:close/>
              </a:path>
              <a:path w="2691765" h="2133600">
                <a:moveTo>
                  <a:pt x="503526" y="1536699"/>
                </a:moveTo>
                <a:lnTo>
                  <a:pt x="471669" y="1536699"/>
                </a:lnTo>
                <a:lnTo>
                  <a:pt x="502579" y="1523999"/>
                </a:lnTo>
                <a:lnTo>
                  <a:pt x="577842" y="1523999"/>
                </a:lnTo>
                <a:lnTo>
                  <a:pt x="503526" y="1536699"/>
                </a:lnTo>
                <a:close/>
              </a:path>
              <a:path w="2691765" h="2133600">
                <a:moveTo>
                  <a:pt x="805845" y="1536699"/>
                </a:moveTo>
                <a:lnTo>
                  <a:pt x="708632" y="1536699"/>
                </a:lnTo>
                <a:lnTo>
                  <a:pt x="750072" y="1523999"/>
                </a:lnTo>
                <a:lnTo>
                  <a:pt x="823593" y="1523999"/>
                </a:lnTo>
                <a:lnTo>
                  <a:pt x="805845" y="1536699"/>
                </a:lnTo>
                <a:close/>
              </a:path>
              <a:path w="2691765" h="2133600">
                <a:moveTo>
                  <a:pt x="1616315" y="1536699"/>
                </a:moveTo>
                <a:lnTo>
                  <a:pt x="1466505" y="1536699"/>
                </a:lnTo>
                <a:lnTo>
                  <a:pt x="1486297" y="1523999"/>
                </a:lnTo>
                <a:lnTo>
                  <a:pt x="1632632" y="1523999"/>
                </a:lnTo>
                <a:lnTo>
                  <a:pt x="1616315" y="1536699"/>
                </a:lnTo>
                <a:close/>
              </a:path>
              <a:path w="2691765" h="2133600">
                <a:moveTo>
                  <a:pt x="427172" y="1549399"/>
                </a:moveTo>
                <a:lnTo>
                  <a:pt x="378939" y="1549399"/>
                </a:lnTo>
                <a:lnTo>
                  <a:pt x="409912" y="1536699"/>
                </a:lnTo>
                <a:lnTo>
                  <a:pt x="465372" y="1536699"/>
                </a:lnTo>
                <a:lnTo>
                  <a:pt x="427172" y="1549399"/>
                </a:lnTo>
                <a:close/>
              </a:path>
              <a:path w="2691765" h="2133600">
                <a:moveTo>
                  <a:pt x="676570" y="1549399"/>
                </a:moveTo>
                <a:lnTo>
                  <a:pt x="579750" y="1549399"/>
                </a:lnTo>
                <a:lnTo>
                  <a:pt x="605855" y="1536699"/>
                </a:lnTo>
                <a:lnTo>
                  <a:pt x="706379" y="1536699"/>
                </a:lnTo>
                <a:lnTo>
                  <a:pt x="676570" y="1549399"/>
                </a:lnTo>
                <a:close/>
              </a:path>
              <a:path w="2691765" h="2133600">
                <a:moveTo>
                  <a:pt x="1446728" y="1549399"/>
                </a:moveTo>
                <a:lnTo>
                  <a:pt x="1239250" y="1549399"/>
                </a:lnTo>
                <a:lnTo>
                  <a:pt x="1254556" y="1536699"/>
                </a:lnTo>
                <a:lnTo>
                  <a:pt x="1458775" y="1536699"/>
                </a:lnTo>
                <a:lnTo>
                  <a:pt x="1446728" y="1549399"/>
                </a:lnTo>
                <a:close/>
              </a:path>
              <a:path w="2691765" h="2133600">
                <a:moveTo>
                  <a:pt x="1562708" y="1549399"/>
                </a:moveTo>
                <a:lnTo>
                  <a:pt x="1502918" y="1549399"/>
                </a:lnTo>
                <a:lnTo>
                  <a:pt x="1511805" y="1536699"/>
                </a:lnTo>
                <a:lnTo>
                  <a:pt x="1562365" y="1536699"/>
                </a:lnTo>
                <a:lnTo>
                  <a:pt x="1562708" y="1549399"/>
                </a:lnTo>
                <a:close/>
              </a:path>
              <a:path w="2691765" h="2133600">
                <a:moveTo>
                  <a:pt x="363491" y="1562099"/>
                </a:moveTo>
                <a:lnTo>
                  <a:pt x="310911" y="1562099"/>
                </a:lnTo>
                <a:lnTo>
                  <a:pt x="333103" y="1549399"/>
                </a:lnTo>
                <a:lnTo>
                  <a:pt x="376220" y="1549399"/>
                </a:lnTo>
                <a:lnTo>
                  <a:pt x="363491" y="1562099"/>
                </a:lnTo>
                <a:close/>
              </a:path>
              <a:path w="2691765" h="2133600">
                <a:moveTo>
                  <a:pt x="568437" y="1562099"/>
                </a:moveTo>
                <a:lnTo>
                  <a:pt x="487208" y="1562099"/>
                </a:lnTo>
                <a:lnTo>
                  <a:pt x="505383" y="1549399"/>
                </a:lnTo>
                <a:lnTo>
                  <a:pt x="577550" y="1549399"/>
                </a:lnTo>
                <a:lnTo>
                  <a:pt x="568437" y="1562099"/>
                </a:lnTo>
                <a:close/>
              </a:path>
              <a:path w="2691765" h="2133600">
                <a:moveTo>
                  <a:pt x="1271372" y="1562099"/>
                </a:moveTo>
                <a:lnTo>
                  <a:pt x="1035704" y="1562099"/>
                </a:lnTo>
                <a:lnTo>
                  <a:pt x="1061270" y="1549399"/>
                </a:lnTo>
                <a:lnTo>
                  <a:pt x="1324507" y="1549399"/>
                </a:lnTo>
                <a:lnTo>
                  <a:pt x="1271372" y="1562099"/>
                </a:lnTo>
                <a:close/>
              </a:path>
              <a:path w="2691765" h="2133600">
                <a:moveTo>
                  <a:pt x="1465969" y="1600199"/>
                </a:moveTo>
                <a:lnTo>
                  <a:pt x="1452352" y="1600199"/>
                </a:lnTo>
                <a:lnTo>
                  <a:pt x="1454971" y="1587499"/>
                </a:lnTo>
                <a:lnTo>
                  <a:pt x="1469768" y="1587499"/>
                </a:lnTo>
                <a:lnTo>
                  <a:pt x="1478291" y="1574799"/>
                </a:lnTo>
                <a:lnTo>
                  <a:pt x="1486417" y="1574799"/>
                </a:lnTo>
                <a:lnTo>
                  <a:pt x="1494345" y="1562099"/>
                </a:lnTo>
                <a:lnTo>
                  <a:pt x="1484393" y="1562099"/>
                </a:lnTo>
                <a:lnTo>
                  <a:pt x="1493844" y="1549399"/>
                </a:lnTo>
                <a:lnTo>
                  <a:pt x="1523166" y="1549399"/>
                </a:lnTo>
                <a:lnTo>
                  <a:pt x="1509633" y="1562099"/>
                </a:lnTo>
                <a:lnTo>
                  <a:pt x="1495589" y="1574799"/>
                </a:lnTo>
                <a:lnTo>
                  <a:pt x="1481035" y="1587499"/>
                </a:lnTo>
                <a:lnTo>
                  <a:pt x="1465969" y="1600199"/>
                </a:lnTo>
                <a:close/>
              </a:path>
              <a:path w="2691765" h="2133600">
                <a:moveTo>
                  <a:pt x="1568794" y="1562099"/>
                </a:moveTo>
                <a:lnTo>
                  <a:pt x="1537201" y="1562099"/>
                </a:lnTo>
                <a:lnTo>
                  <a:pt x="1536299" y="1549399"/>
                </a:lnTo>
                <a:lnTo>
                  <a:pt x="1564379" y="1549399"/>
                </a:lnTo>
                <a:lnTo>
                  <a:pt x="1568794" y="1562099"/>
                </a:lnTo>
                <a:close/>
              </a:path>
              <a:path w="2691765" h="2133600">
                <a:moveTo>
                  <a:pt x="299773" y="1574799"/>
                </a:moveTo>
                <a:lnTo>
                  <a:pt x="244328" y="1574799"/>
                </a:lnTo>
                <a:lnTo>
                  <a:pt x="266536" y="1562099"/>
                </a:lnTo>
                <a:lnTo>
                  <a:pt x="338227" y="1562099"/>
                </a:lnTo>
                <a:lnTo>
                  <a:pt x="299773" y="1574799"/>
                </a:lnTo>
                <a:close/>
              </a:path>
              <a:path w="2691765" h="2133600">
                <a:moveTo>
                  <a:pt x="466211" y="1574799"/>
                </a:moveTo>
                <a:lnTo>
                  <a:pt x="392743" y="1574799"/>
                </a:lnTo>
                <a:lnTo>
                  <a:pt x="419236" y="1562099"/>
                </a:lnTo>
                <a:lnTo>
                  <a:pt x="491763" y="1562099"/>
                </a:lnTo>
                <a:lnTo>
                  <a:pt x="466211" y="1574799"/>
                </a:lnTo>
                <a:close/>
              </a:path>
              <a:path w="2691765" h="2133600">
                <a:moveTo>
                  <a:pt x="993011" y="1574799"/>
                </a:moveTo>
                <a:lnTo>
                  <a:pt x="887896" y="1574799"/>
                </a:lnTo>
                <a:lnTo>
                  <a:pt x="905624" y="1562099"/>
                </a:lnTo>
                <a:lnTo>
                  <a:pt x="1020429" y="1562099"/>
                </a:lnTo>
                <a:lnTo>
                  <a:pt x="993011" y="1574799"/>
                </a:lnTo>
                <a:close/>
              </a:path>
              <a:path w="2691765" h="2133600">
                <a:moveTo>
                  <a:pt x="1112286" y="1574799"/>
                </a:moveTo>
                <a:lnTo>
                  <a:pt x="1062214" y="1574799"/>
                </a:lnTo>
                <a:lnTo>
                  <a:pt x="1067969" y="1562099"/>
                </a:lnTo>
                <a:lnTo>
                  <a:pt x="1165249" y="1562099"/>
                </a:lnTo>
                <a:lnTo>
                  <a:pt x="1112286" y="1574799"/>
                </a:lnTo>
                <a:close/>
              </a:path>
              <a:path w="2691765" h="2133600">
                <a:moveTo>
                  <a:pt x="1477785" y="1574799"/>
                </a:moveTo>
                <a:lnTo>
                  <a:pt x="1459499" y="1574799"/>
                </a:lnTo>
                <a:lnTo>
                  <a:pt x="1468450" y="1562099"/>
                </a:lnTo>
                <a:lnTo>
                  <a:pt x="1485120" y="1562099"/>
                </a:lnTo>
                <a:lnTo>
                  <a:pt x="1477785" y="1574799"/>
                </a:lnTo>
                <a:close/>
              </a:path>
              <a:path w="2691765" h="2133600">
                <a:moveTo>
                  <a:pt x="1590054" y="1612899"/>
                </a:moveTo>
                <a:lnTo>
                  <a:pt x="1558408" y="1612899"/>
                </a:lnTo>
                <a:lnTo>
                  <a:pt x="1557167" y="1600199"/>
                </a:lnTo>
                <a:lnTo>
                  <a:pt x="1553198" y="1587499"/>
                </a:lnTo>
                <a:lnTo>
                  <a:pt x="1548364" y="1574799"/>
                </a:lnTo>
                <a:lnTo>
                  <a:pt x="1542940" y="1562099"/>
                </a:lnTo>
                <a:lnTo>
                  <a:pt x="1572851" y="1562099"/>
                </a:lnTo>
                <a:lnTo>
                  <a:pt x="1576550" y="1574799"/>
                </a:lnTo>
                <a:lnTo>
                  <a:pt x="1579890" y="1587499"/>
                </a:lnTo>
                <a:lnTo>
                  <a:pt x="1582183" y="1587499"/>
                </a:lnTo>
                <a:lnTo>
                  <a:pt x="1584642" y="1600199"/>
                </a:lnTo>
                <a:lnTo>
                  <a:pt x="1587265" y="1600199"/>
                </a:lnTo>
                <a:lnTo>
                  <a:pt x="1590054" y="1612899"/>
                </a:lnTo>
                <a:close/>
              </a:path>
              <a:path w="2691765" h="2133600">
                <a:moveTo>
                  <a:pt x="169949" y="1600199"/>
                </a:moveTo>
                <a:lnTo>
                  <a:pt x="127720" y="1600199"/>
                </a:lnTo>
                <a:lnTo>
                  <a:pt x="145666" y="1587499"/>
                </a:lnTo>
                <a:lnTo>
                  <a:pt x="195018" y="1587499"/>
                </a:lnTo>
                <a:lnTo>
                  <a:pt x="219678" y="1574799"/>
                </a:lnTo>
                <a:lnTo>
                  <a:pt x="261398" y="1574799"/>
                </a:lnTo>
                <a:lnTo>
                  <a:pt x="222980" y="1587499"/>
                </a:lnTo>
                <a:lnTo>
                  <a:pt x="169949" y="1600199"/>
                </a:lnTo>
                <a:close/>
              </a:path>
              <a:path w="2691765" h="2133600">
                <a:moveTo>
                  <a:pt x="377510" y="1587499"/>
                </a:moveTo>
                <a:lnTo>
                  <a:pt x="345420" y="1587499"/>
                </a:lnTo>
                <a:lnTo>
                  <a:pt x="366381" y="1574799"/>
                </a:lnTo>
                <a:lnTo>
                  <a:pt x="393670" y="1574799"/>
                </a:lnTo>
                <a:lnTo>
                  <a:pt x="377510" y="1587499"/>
                </a:lnTo>
                <a:close/>
              </a:path>
              <a:path w="2691765" h="2133600">
                <a:moveTo>
                  <a:pt x="790192" y="1587499"/>
                </a:moveTo>
                <a:lnTo>
                  <a:pt x="681254" y="1587499"/>
                </a:lnTo>
                <a:lnTo>
                  <a:pt x="697148" y="1574799"/>
                </a:lnTo>
                <a:lnTo>
                  <a:pt x="830504" y="1574799"/>
                </a:lnTo>
                <a:lnTo>
                  <a:pt x="790192" y="1587499"/>
                </a:lnTo>
                <a:close/>
              </a:path>
              <a:path w="2691765" h="2133600">
                <a:moveTo>
                  <a:pt x="1000509" y="1587499"/>
                </a:moveTo>
                <a:lnTo>
                  <a:pt x="961607" y="1587499"/>
                </a:lnTo>
                <a:lnTo>
                  <a:pt x="993095" y="1574799"/>
                </a:lnTo>
                <a:lnTo>
                  <a:pt x="1056377" y="1574799"/>
                </a:lnTo>
                <a:lnTo>
                  <a:pt x="1000509" y="1587499"/>
                </a:lnTo>
                <a:close/>
              </a:path>
              <a:path w="2691765" h="2133600">
                <a:moveTo>
                  <a:pt x="1339306" y="1587499"/>
                </a:moveTo>
                <a:lnTo>
                  <a:pt x="1310463" y="1587499"/>
                </a:lnTo>
                <a:lnTo>
                  <a:pt x="1331079" y="1574799"/>
                </a:lnTo>
                <a:lnTo>
                  <a:pt x="1348790" y="1574799"/>
                </a:lnTo>
                <a:lnTo>
                  <a:pt x="1339306" y="1587499"/>
                </a:lnTo>
                <a:close/>
              </a:path>
              <a:path w="2691765" h="2133600">
                <a:moveTo>
                  <a:pt x="1458910" y="1587499"/>
                </a:moveTo>
                <a:lnTo>
                  <a:pt x="1441102" y="1587499"/>
                </a:lnTo>
                <a:lnTo>
                  <a:pt x="1447293" y="1574799"/>
                </a:lnTo>
                <a:lnTo>
                  <a:pt x="1464354" y="1574799"/>
                </a:lnTo>
                <a:lnTo>
                  <a:pt x="1458910" y="1587499"/>
                </a:lnTo>
                <a:close/>
              </a:path>
              <a:path w="2691765" h="2133600">
                <a:moveTo>
                  <a:pt x="306513" y="1600199"/>
                </a:moveTo>
                <a:lnTo>
                  <a:pt x="268642" y="1600199"/>
                </a:lnTo>
                <a:lnTo>
                  <a:pt x="275340" y="1587499"/>
                </a:lnTo>
                <a:lnTo>
                  <a:pt x="328843" y="1587499"/>
                </a:lnTo>
                <a:lnTo>
                  <a:pt x="306513" y="1600199"/>
                </a:lnTo>
                <a:close/>
              </a:path>
              <a:path w="2691765" h="2133600">
                <a:moveTo>
                  <a:pt x="590071" y="1600199"/>
                </a:moveTo>
                <a:lnTo>
                  <a:pt x="533089" y="1600199"/>
                </a:lnTo>
                <a:lnTo>
                  <a:pt x="605066" y="1587499"/>
                </a:lnTo>
                <a:lnTo>
                  <a:pt x="669271" y="1587499"/>
                </a:lnTo>
                <a:lnTo>
                  <a:pt x="590071" y="1600199"/>
                </a:lnTo>
                <a:close/>
              </a:path>
              <a:path w="2691765" h="2133600">
                <a:moveTo>
                  <a:pt x="944655" y="1600199"/>
                </a:moveTo>
                <a:lnTo>
                  <a:pt x="868184" y="1600199"/>
                </a:lnTo>
                <a:lnTo>
                  <a:pt x="899200" y="1587499"/>
                </a:lnTo>
                <a:lnTo>
                  <a:pt x="972577" y="1587499"/>
                </a:lnTo>
                <a:lnTo>
                  <a:pt x="944655" y="1600199"/>
                </a:lnTo>
                <a:close/>
              </a:path>
              <a:path w="2691765" h="2133600">
                <a:moveTo>
                  <a:pt x="1260384" y="1600199"/>
                </a:moveTo>
                <a:lnTo>
                  <a:pt x="1231475" y="1600199"/>
                </a:lnTo>
                <a:lnTo>
                  <a:pt x="1248986" y="1587499"/>
                </a:lnTo>
                <a:lnTo>
                  <a:pt x="1293976" y="1587499"/>
                </a:lnTo>
                <a:lnTo>
                  <a:pt x="1260384" y="1600199"/>
                </a:lnTo>
                <a:close/>
              </a:path>
              <a:path w="2691765" h="2133600">
                <a:moveTo>
                  <a:pt x="1437118" y="1600199"/>
                </a:moveTo>
                <a:lnTo>
                  <a:pt x="1415761" y="1600199"/>
                </a:lnTo>
                <a:lnTo>
                  <a:pt x="1421952" y="1587499"/>
                </a:lnTo>
                <a:lnTo>
                  <a:pt x="1441547" y="1587499"/>
                </a:lnTo>
                <a:lnTo>
                  <a:pt x="1437118" y="1600199"/>
                </a:lnTo>
                <a:close/>
              </a:path>
              <a:path w="2691765" h="2133600">
                <a:moveTo>
                  <a:pt x="119908" y="1612899"/>
                </a:moveTo>
                <a:lnTo>
                  <a:pt x="75075" y="1612899"/>
                </a:lnTo>
                <a:lnTo>
                  <a:pt x="92424" y="1600199"/>
                </a:lnTo>
                <a:lnTo>
                  <a:pt x="122004" y="1600199"/>
                </a:lnTo>
                <a:lnTo>
                  <a:pt x="119908" y="1612899"/>
                </a:lnTo>
                <a:close/>
              </a:path>
              <a:path w="2691765" h="2133600">
                <a:moveTo>
                  <a:pt x="229240" y="1612899"/>
                </a:moveTo>
                <a:lnTo>
                  <a:pt x="162841" y="1612899"/>
                </a:lnTo>
                <a:lnTo>
                  <a:pt x="178681" y="1600199"/>
                </a:lnTo>
                <a:lnTo>
                  <a:pt x="239037" y="1600199"/>
                </a:lnTo>
                <a:lnTo>
                  <a:pt x="229240" y="1612899"/>
                </a:lnTo>
                <a:close/>
              </a:path>
              <a:path w="2691765" h="2133600">
                <a:moveTo>
                  <a:pt x="520596" y="1612899"/>
                </a:moveTo>
                <a:lnTo>
                  <a:pt x="429608" y="1612899"/>
                </a:lnTo>
                <a:lnTo>
                  <a:pt x="481335" y="1600199"/>
                </a:lnTo>
                <a:lnTo>
                  <a:pt x="543761" y="1600199"/>
                </a:lnTo>
                <a:lnTo>
                  <a:pt x="520596" y="1612899"/>
                </a:lnTo>
                <a:close/>
              </a:path>
              <a:path w="2691765" h="2133600">
                <a:moveTo>
                  <a:pt x="841246" y="1612899"/>
                </a:moveTo>
                <a:lnTo>
                  <a:pt x="730586" y="1612899"/>
                </a:lnTo>
                <a:lnTo>
                  <a:pt x="768338" y="1600199"/>
                </a:lnTo>
                <a:lnTo>
                  <a:pt x="865016" y="1600199"/>
                </a:lnTo>
                <a:lnTo>
                  <a:pt x="841246" y="1612899"/>
                </a:lnTo>
                <a:close/>
              </a:path>
              <a:path w="2691765" h="2133600">
                <a:moveTo>
                  <a:pt x="1228795" y="1612899"/>
                </a:moveTo>
                <a:lnTo>
                  <a:pt x="1147042" y="1612899"/>
                </a:lnTo>
                <a:lnTo>
                  <a:pt x="1162809" y="1600199"/>
                </a:lnTo>
                <a:lnTo>
                  <a:pt x="1243640" y="1600199"/>
                </a:lnTo>
                <a:lnTo>
                  <a:pt x="1228795" y="1612899"/>
                </a:lnTo>
                <a:close/>
              </a:path>
              <a:path w="2691765" h="2133600">
                <a:moveTo>
                  <a:pt x="1417635" y="1612899"/>
                </a:moveTo>
                <a:lnTo>
                  <a:pt x="1396820" y="1612899"/>
                </a:lnTo>
                <a:lnTo>
                  <a:pt x="1403261" y="1600199"/>
                </a:lnTo>
                <a:lnTo>
                  <a:pt x="1428793" y="1600199"/>
                </a:lnTo>
                <a:lnTo>
                  <a:pt x="1417635" y="1612899"/>
                </a:lnTo>
                <a:close/>
              </a:path>
              <a:path w="2691765" h="2133600">
                <a:moveTo>
                  <a:pt x="1369450" y="1663699"/>
                </a:moveTo>
                <a:lnTo>
                  <a:pt x="1348335" y="1663699"/>
                </a:lnTo>
                <a:lnTo>
                  <a:pt x="1355500" y="1650999"/>
                </a:lnTo>
                <a:lnTo>
                  <a:pt x="1364643" y="1650999"/>
                </a:lnTo>
                <a:lnTo>
                  <a:pt x="1373886" y="1638299"/>
                </a:lnTo>
                <a:lnTo>
                  <a:pt x="1392676" y="1638299"/>
                </a:lnTo>
                <a:lnTo>
                  <a:pt x="1407981" y="1625599"/>
                </a:lnTo>
                <a:lnTo>
                  <a:pt x="1423029" y="1612899"/>
                </a:lnTo>
                <a:lnTo>
                  <a:pt x="1437819" y="1600199"/>
                </a:lnTo>
                <a:lnTo>
                  <a:pt x="1458802" y="1600199"/>
                </a:lnTo>
                <a:lnTo>
                  <a:pt x="1451871" y="1612899"/>
                </a:lnTo>
                <a:lnTo>
                  <a:pt x="1437398" y="1612899"/>
                </a:lnTo>
                <a:lnTo>
                  <a:pt x="1424319" y="1625599"/>
                </a:lnTo>
                <a:lnTo>
                  <a:pt x="1396844" y="1638299"/>
                </a:lnTo>
                <a:lnTo>
                  <a:pt x="1383765" y="1650999"/>
                </a:lnTo>
                <a:lnTo>
                  <a:pt x="1369450" y="1663699"/>
                </a:lnTo>
                <a:close/>
              </a:path>
              <a:path w="2691765" h="2133600">
                <a:moveTo>
                  <a:pt x="84013" y="1625599"/>
                </a:moveTo>
                <a:lnTo>
                  <a:pt x="65810" y="1625599"/>
                </a:lnTo>
                <a:lnTo>
                  <a:pt x="66070" y="1612899"/>
                </a:lnTo>
                <a:lnTo>
                  <a:pt x="84793" y="1612899"/>
                </a:lnTo>
                <a:lnTo>
                  <a:pt x="84013" y="1625599"/>
                </a:lnTo>
                <a:close/>
              </a:path>
              <a:path w="2691765" h="2133600">
                <a:moveTo>
                  <a:pt x="446727" y="1625599"/>
                </a:moveTo>
                <a:lnTo>
                  <a:pt x="299621" y="1625599"/>
                </a:lnTo>
                <a:lnTo>
                  <a:pt x="338730" y="1612899"/>
                </a:lnTo>
                <a:lnTo>
                  <a:pt x="468345" y="1612899"/>
                </a:lnTo>
                <a:lnTo>
                  <a:pt x="446727" y="1625599"/>
                </a:lnTo>
                <a:close/>
              </a:path>
              <a:path w="2691765" h="2133600">
                <a:moveTo>
                  <a:pt x="692411" y="1625599"/>
                </a:moveTo>
                <a:lnTo>
                  <a:pt x="605150" y="1625599"/>
                </a:lnTo>
                <a:lnTo>
                  <a:pt x="630105" y="1612899"/>
                </a:lnTo>
                <a:lnTo>
                  <a:pt x="710707" y="1612899"/>
                </a:lnTo>
                <a:lnTo>
                  <a:pt x="692411" y="1625599"/>
                </a:lnTo>
                <a:close/>
              </a:path>
              <a:path w="2691765" h="2133600">
                <a:moveTo>
                  <a:pt x="1117031" y="1625599"/>
                </a:moveTo>
                <a:lnTo>
                  <a:pt x="1031958" y="1625599"/>
                </a:lnTo>
                <a:lnTo>
                  <a:pt x="1073744" y="1612899"/>
                </a:lnTo>
                <a:lnTo>
                  <a:pt x="1134619" y="1612899"/>
                </a:lnTo>
                <a:lnTo>
                  <a:pt x="1117031" y="1625599"/>
                </a:lnTo>
                <a:close/>
              </a:path>
              <a:path w="2691765" h="2133600">
                <a:moveTo>
                  <a:pt x="1139743" y="1625599"/>
                </a:moveTo>
                <a:lnTo>
                  <a:pt x="1136847" y="1625599"/>
                </a:lnTo>
                <a:lnTo>
                  <a:pt x="1135650" y="1612899"/>
                </a:lnTo>
                <a:lnTo>
                  <a:pt x="1144839" y="1612899"/>
                </a:lnTo>
                <a:lnTo>
                  <a:pt x="1139743" y="1625599"/>
                </a:lnTo>
                <a:close/>
              </a:path>
              <a:path w="2691765" h="2133600">
                <a:moveTo>
                  <a:pt x="1184549" y="1625599"/>
                </a:moveTo>
                <a:lnTo>
                  <a:pt x="1148203" y="1625599"/>
                </a:lnTo>
                <a:lnTo>
                  <a:pt x="1149462" y="1612899"/>
                </a:lnTo>
                <a:lnTo>
                  <a:pt x="1199409" y="1612899"/>
                </a:lnTo>
                <a:lnTo>
                  <a:pt x="1184549" y="1625599"/>
                </a:lnTo>
                <a:close/>
              </a:path>
              <a:path w="2691765" h="2133600">
                <a:moveTo>
                  <a:pt x="1318882" y="1625599"/>
                </a:moveTo>
                <a:lnTo>
                  <a:pt x="1303289" y="1625599"/>
                </a:lnTo>
                <a:lnTo>
                  <a:pt x="1320414" y="1612899"/>
                </a:lnTo>
                <a:lnTo>
                  <a:pt x="1318882" y="1625599"/>
                </a:lnTo>
                <a:close/>
              </a:path>
              <a:path w="2691765" h="2133600">
                <a:moveTo>
                  <a:pt x="1393972" y="1625599"/>
                </a:moveTo>
                <a:lnTo>
                  <a:pt x="1372640" y="1625599"/>
                </a:lnTo>
                <a:lnTo>
                  <a:pt x="1390253" y="1612899"/>
                </a:lnTo>
                <a:lnTo>
                  <a:pt x="1405966" y="1612899"/>
                </a:lnTo>
                <a:lnTo>
                  <a:pt x="1393972" y="1625599"/>
                </a:lnTo>
                <a:close/>
              </a:path>
              <a:path w="2691765" h="2133600">
                <a:moveTo>
                  <a:pt x="1651874" y="2019299"/>
                </a:moveTo>
                <a:lnTo>
                  <a:pt x="1628494" y="2019299"/>
                </a:lnTo>
                <a:lnTo>
                  <a:pt x="1628093" y="2006599"/>
                </a:lnTo>
                <a:lnTo>
                  <a:pt x="1627545" y="2006599"/>
                </a:lnTo>
                <a:lnTo>
                  <a:pt x="1627195" y="1993899"/>
                </a:lnTo>
                <a:lnTo>
                  <a:pt x="1627090" y="1981199"/>
                </a:lnTo>
                <a:lnTo>
                  <a:pt x="1627513" y="1955799"/>
                </a:lnTo>
                <a:lnTo>
                  <a:pt x="1626674" y="1930399"/>
                </a:lnTo>
                <a:lnTo>
                  <a:pt x="1624575" y="1892299"/>
                </a:lnTo>
                <a:lnTo>
                  <a:pt x="1621215" y="1866899"/>
                </a:lnTo>
                <a:lnTo>
                  <a:pt x="1620184" y="1866899"/>
                </a:lnTo>
                <a:lnTo>
                  <a:pt x="1619655" y="1854199"/>
                </a:lnTo>
                <a:lnTo>
                  <a:pt x="1619154" y="1841499"/>
                </a:lnTo>
                <a:lnTo>
                  <a:pt x="1617666" y="1828799"/>
                </a:lnTo>
                <a:lnTo>
                  <a:pt x="1615374" y="1816099"/>
                </a:lnTo>
                <a:lnTo>
                  <a:pt x="1612278" y="1790699"/>
                </a:lnTo>
                <a:lnTo>
                  <a:pt x="1608377" y="1777999"/>
                </a:lnTo>
                <a:lnTo>
                  <a:pt x="1605124" y="1765299"/>
                </a:lnTo>
                <a:lnTo>
                  <a:pt x="1598963" y="1739899"/>
                </a:lnTo>
                <a:lnTo>
                  <a:pt x="1595679" y="1714499"/>
                </a:lnTo>
                <a:lnTo>
                  <a:pt x="1592689" y="1714499"/>
                </a:lnTo>
                <a:lnTo>
                  <a:pt x="1589487" y="1701799"/>
                </a:lnTo>
                <a:lnTo>
                  <a:pt x="1586206" y="1689099"/>
                </a:lnTo>
                <a:lnTo>
                  <a:pt x="1582981" y="1676399"/>
                </a:lnTo>
                <a:lnTo>
                  <a:pt x="1578491" y="1663699"/>
                </a:lnTo>
                <a:lnTo>
                  <a:pt x="1573491" y="1650999"/>
                </a:lnTo>
                <a:lnTo>
                  <a:pt x="1567979" y="1625599"/>
                </a:lnTo>
                <a:lnTo>
                  <a:pt x="1561957" y="1612899"/>
                </a:lnTo>
                <a:lnTo>
                  <a:pt x="1593579" y="1612899"/>
                </a:lnTo>
                <a:lnTo>
                  <a:pt x="1596104" y="1625599"/>
                </a:lnTo>
                <a:lnTo>
                  <a:pt x="1597628" y="1638299"/>
                </a:lnTo>
                <a:lnTo>
                  <a:pt x="1599494" y="1638299"/>
                </a:lnTo>
                <a:lnTo>
                  <a:pt x="1603851" y="1650999"/>
                </a:lnTo>
                <a:lnTo>
                  <a:pt x="1608241" y="1663699"/>
                </a:lnTo>
                <a:lnTo>
                  <a:pt x="1612554" y="1676399"/>
                </a:lnTo>
                <a:lnTo>
                  <a:pt x="1616675" y="1689099"/>
                </a:lnTo>
                <a:lnTo>
                  <a:pt x="1619466" y="1701799"/>
                </a:lnTo>
                <a:lnTo>
                  <a:pt x="1622039" y="1714499"/>
                </a:lnTo>
                <a:lnTo>
                  <a:pt x="1624409" y="1727199"/>
                </a:lnTo>
                <a:lnTo>
                  <a:pt x="1626589" y="1727199"/>
                </a:lnTo>
                <a:lnTo>
                  <a:pt x="1633070" y="1765299"/>
                </a:lnTo>
                <a:lnTo>
                  <a:pt x="1636394" y="1777999"/>
                </a:lnTo>
                <a:lnTo>
                  <a:pt x="1639927" y="1790699"/>
                </a:lnTo>
                <a:lnTo>
                  <a:pt x="1641906" y="1790699"/>
                </a:lnTo>
                <a:lnTo>
                  <a:pt x="1643619" y="1803399"/>
                </a:lnTo>
                <a:lnTo>
                  <a:pt x="1645066" y="1816099"/>
                </a:lnTo>
                <a:lnTo>
                  <a:pt x="1646249" y="1816099"/>
                </a:lnTo>
                <a:lnTo>
                  <a:pt x="1649724" y="1854199"/>
                </a:lnTo>
                <a:lnTo>
                  <a:pt x="1652034" y="1892299"/>
                </a:lnTo>
                <a:lnTo>
                  <a:pt x="1653666" y="1917699"/>
                </a:lnTo>
                <a:lnTo>
                  <a:pt x="1655188" y="1955799"/>
                </a:lnTo>
                <a:lnTo>
                  <a:pt x="1653056" y="1993899"/>
                </a:lnTo>
                <a:lnTo>
                  <a:pt x="1652319" y="2006599"/>
                </a:lnTo>
                <a:lnTo>
                  <a:pt x="1651874" y="2019299"/>
                </a:lnTo>
                <a:close/>
              </a:path>
              <a:path w="2691765" h="2133600">
                <a:moveTo>
                  <a:pt x="244606" y="1638299"/>
                </a:moveTo>
                <a:lnTo>
                  <a:pt x="86065" y="1638299"/>
                </a:lnTo>
                <a:lnTo>
                  <a:pt x="79001" y="1625599"/>
                </a:lnTo>
                <a:lnTo>
                  <a:pt x="262973" y="1625599"/>
                </a:lnTo>
                <a:lnTo>
                  <a:pt x="244606" y="1638299"/>
                </a:lnTo>
                <a:close/>
              </a:path>
              <a:path w="2691765" h="2133600">
                <a:moveTo>
                  <a:pt x="381818" y="1638299"/>
                </a:moveTo>
                <a:lnTo>
                  <a:pt x="340925" y="1638299"/>
                </a:lnTo>
                <a:lnTo>
                  <a:pt x="363150" y="1625599"/>
                </a:lnTo>
                <a:lnTo>
                  <a:pt x="409475" y="1625599"/>
                </a:lnTo>
                <a:lnTo>
                  <a:pt x="381818" y="1638299"/>
                </a:lnTo>
                <a:close/>
              </a:path>
              <a:path w="2691765" h="2133600">
                <a:moveTo>
                  <a:pt x="586364" y="1638299"/>
                </a:moveTo>
                <a:lnTo>
                  <a:pt x="504516" y="1638299"/>
                </a:lnTo>
                <a:lnTo>
                  <a:pt x="521480" y="1625599"/>
                </a:lnTo>
                <a:lnTo>
                  <a:pt x="597311" y="1625599"/>
                </a:lnTo>
                <a:lnTo>
                  <a:pt x="586364" y="1638299"/>
                </a:lnTo>
                <a:close/>
              </a:path>
              <a:path w="2691765" h="2133600">
                <a:moveTo>
                  <a:pt x="1041901" y="1638299"/>
                </a:moveTo>
                <a:lnTo>
                  <a:pt x="948296" y="1638299"/>
                </a:lnTo>
                <a:lnTo>
                  <a:pt x="990147" y="1625599"/>
                </a:lnTo>
                <a:lnTo>
                  <a:pt x="1064306" y="1625599"/>
                </a:lnTo>
                <a:lnTo>
                  <a:pt x="1041901" y="1638299"/>
                </a:lnTo>
                <a:close/>
              </a:path>
              <a:path w="2691765" h="2133600">
                <a:moveTo>
                  <a:pt x="1129562" y="1638299"/>
                </a:moveTo>
                <a:lnTo>
                  <a:pt x="1099310" y="1638299"/>
                </a:lnTo>
                <a:lnTo>
                  <a:pt x="1113466" y="1625599"/>
                </a:lnTo>
                <a:lnTo>
                  <a:pt x="1146844" y="1625599"/>
                </a:lnTo>
                <a:lnTo>
                  <a:pt x="1129562" y="1638299"/>
                </a:lnTo>
                <a:close/>
              </a:path>
              <a:path w="2691765" h="2133600">
                <a:moveTo>
                  <a:pt x="1281985" y="1638299"/>
                </a:moveTo>
                <a:lnTo>
                  <a:pt x="1252690" y="1638299"/>
                </a:lnTo>
                <a:lnTo>
                  <a:pt x="1269427" y="1625599"/>
                </a:lnTo>
                <a:lnTo>
                  <a:pt x="1292575" y="1625599"/>
                </a:lnTo>
                <a:lnTo>
                  <a:pt x="1281985" y="1638299"/>
                </a:lnTo>
                <a:close/>
              </a:path>
              <a:path w="2691765" h="2133600">
                <a:moveTo>
                  <a:pt x="1366348" y="1638299"/>
                </a:moveTo>
                <a:lnTo>
                  <a:pt x="1342114" y="1638299"/>
                </a:lnTo>
                <a:lnTo>
                  <a:pt x="1348548" y="1625599"/>
                </a:lnTo>
                <a:lnTo>
                  <a:pt x="1374030" y="1625599"/>
                </a:lnTo>
                <a:lnTo>
                  <a:pt x="1366348" y="1638299"/>
                </a:lnTo>
                <a:close/>
              </a:path>
              <a:path w="2691765" h="2133600">
                <a:moveTo>
                  <a:pt x="326476" y="1650999"/>
                </a:moveTo>
                <a:lnTo>
                  <a:pt x="274040" y="1650999"/>
                </a:lnTo>
                <a:lnTo>
                  <a:pt x="296370" y="1638299"/>
                </a:lnTo>
                <a:lnTo>
                  <a:pt x="354156" y="1638299"/>
                </a:lnTo>
                <a:lnTo>
                  <a:pt x="326476" y="1650999"/>
                </a:lnTo>
                <a:close/>
              </a:path>
              <a:path w="2691765" h="2133600">
                <a:moveTo>
                  <a:pt x="491740" y="1650999"/>
                </a:moveTo>
                <a:lnTo>
                  <a:pt x="397569" y="1650999"/>
                </a:lnTo>
                <a:lnTo>
                  <a:pt x="420066" y="1638299"/>
                </a:lnTo>
                <a:lnTo>
                  <a:pt x="516012" y="1638299"/>
                </a:lnTo>
                <a:lnTo>
                  <a:pt x="491740" y="1650999"/>
                </a:lnTo>
                <a:close/>
              </a:path>
              <a:path w="2691765" h="2133600">
                <a:moveTo>
                  <a:pt x="949278" y="1650999"/>
                </a:moveTo>
                <a:lnTo>
                  <a:pt x="868083" y="1650999"/>
                </a:lnTo>
                <a:lnTo>
                  <a:pt x="908211" y="1638299"/>
                </a:lnTo>
                <a:lnTo>
                  <a:pt x="962003" y="1638299"/>
                </a:lnTo>
                <a:lnTo>
                  <a:pt x="949278" y="1650999"/>
                </a:lnTo>
                <a:close/>
              </a:path>
              <a:path w="2691765" h="2133600">
                <a:moveTo>
                  <a:pt x="1072298" y="1650999"/>
                </a:moveTo>
                <a:lnTo>
                  <a:pt x="1047709" y="1650999"/>
                </a:lnTo>
                <a:lnTo>
                  <a:pt x="1055339" y="1638299"/>
                </a:lnTo>
                <a:lnTo>
                  <a:pt x="1095103" y="1638299"/>
                </a:lnTo>
                <a:lnTo>
                  <a:pt x="1072298" y="1650999"/>
                </a:lnTo>
                <a:close/>
              </a:path>
              <a:path w="2691765" h="2133600">
                <a:moveTo>
                  <a:pt x="1240883" y="1650999"/>
                </a:moveTo>
                <a:lnTo>
                  <a:pt x="1201469" y="1650999"/>
                </a:lnTo>
                <a:lnTo>
                  <a:pt x="1218599" y="1638299"/>
                </a:lnTo>
                <a:lnTo>
                  <a:pt x="1246313" y="1638299"/>
                </a:lnTo>
                <a:lnTo>
                  <a:pt x="1240883" y="1650999"/>
                </a:lnTo>
                <a:close/>
              </a:path>
              <a:path w="2691765" h="2133600">
                <a:moveTo>
                  <a:pt x="1191232" y="1727199"/>
                </a:moveTo>
                <a:lnTo>
                  <a:pt x="1169933" y="1727199"/>
                </a:lnTo>
                <a:lnTo>
                  <a:pt x="1175902" y="1714499"/>
                </a:lnTo>
                <a:lnTo>
                  <a:pt x="1182042" y="1714499"/>
                </a:lnTo>
                <a:lnTo>
                  <a:pt x="1275018" y="1676399"/>
                </a:lnTo>
                <a:lnTo>
                  <a:pt x="1305933" y="1650999"/>
                </a:lnTo>
                <a:lnTo>
                  <a:pt x="1323901" y="1650999"/>
                </a:lnTo>
                <a:lnTo>
                  <a:pt x="1329631" y="1638299"/>
                </a:lnTo>
                <a:lnTo>
                  <a:pt x="1351379" y="1638299"/>
                </a:lnTo>
                <a:lnTo>
                  <a:pt x="1337263" y="1650999"/>
                </a:lnTo>
                <a:lnTo>
                  <a:pt x="1322742" y="1663699"/>
                </a:lnTo>
                <a:lnTo>
                  <a:pt x="1307955" y="1663699"/>
                </a:lnTo>
                <a:lnTo>
                  <a:pt x="1293040" y="1676399"/>
                </a:lnTo>
                <a:lnTo>
                  <a:pt x="1191232" y="1727199"/>
                </a:lnTo>
                <a:close/>
              </a:path>
              <a:path w="2691765" h="2133600">
                <a:moveTo>
                  <a:pt x="261843" y="1663699"/>
                </a:moveTo>
                <a:lnTo>
                  <a:pt x="194371" y="1663699"/>
                </a:lnTo>
                <a:lnTo>
                  <a:pt x="234237" y="1650999"/>
                </a:lnTo>
                <a:lnTo>
                  <a:pt x="278118" y="1650999"/>
                </a:lnTo>
                <a:lnTo>
                  <a:pt x="261843" y="1663699"/>
                </a:lnTo>
                <a:close/>
              </a:path>
              <a:path w="2691765" h="2133600">
                <a:moveTo>
                  <a:pt x="379663" y="1663699"/>
                </a:moveTo>
                <a:lnTo>
                  <a:pt x="288604" y="1663699"/>
                </a:lnTo>
                <a:lnTo>
                  <a:pt x="315749" y="1650999"/>
                </a:lnTo>
                <a:lnTo>
                  <a:pt x="401546" y="1650999"/>
                </a:lnTo>
                <a:lnTo>
                  <a:pt x="379663" y="1663699"/>
                </a:lnTo>
                <a:close/>
              </a:path>
              <a:path w="2691765" h="2133600">
                <a:moveTo>
                  <a:pt x="903666" y="1663699"/>
                </a:moveTo>
                <a:lnTo>
                  <a:pt x="768797" y="1663699"/>
                </a:lnTo>
                <a:lnTo>
                  <a:pt x="787787" y="1650999"/>
                </a:lnTo>
                <a:lnTo>
                  <a:pt x="905746" y="1650999"/>
                </a:lnTo>
                <a:lnTo>
                  <a:pt x="903666" y="1663699"/>
                </a:lnTo>
                <a:close/>
              </a:path>
              <a:path w="2691765" h="2133600">
                <a:moveTo>
                  <a:pt x="1035282" y="1663699"/>
                </a:moveTo>
                <a:lnTo>
                  <a:pt x="997752" y="1663699"/>
                </a:lnTo>
                <a:lnTo>
                  <a:pt x="1008353" y="1650999"/>
                </a:lnTo>
                <a:lnTo>
                  <a:pt x="1061159" y="1650999"/>
                </a:lnTo>
                <a:lnTo>
                  <a:pt x="1035282" y="1663699"/>
                </a:lnTo>
                <a:close/>
              </a:path>
              <a:path w="2691765" h="2133600">
                <a:moveTo>
                  <a:pt x="1196662" y="1663699"/>
                </a:moveTo>
                <a:lnTo>
                  <a:pt x="1157543" y="1663699"/>
                </a:lnTo>
                <a:lnTo>
                  <a:pt x="1166363" y="1650999"/>
                </a:lnTo>
                <a:lnTo>
                  <a:pt x="1204654" y="1650999"/>
                </a:lnTo>
                <a:lnTo>
                  <a:pt x="1196662" y="1663699"/>
                </a:lnTo>
                <a:close/>
              </a:path>
              <a:path w="2691765" h="2133600">
                <a:moveTo>
                  <a:pt x="1226277" y="1663699"/>
                </a:moveTo>
                <a:lnTo>
                  <a:pt x="1201535" y="1663699"/>
                </a:lnTo>
                <a:lnTo>
                  <a:pt x="1207606" y="1650999"/>
                </a:lnTo>
                <a:lnTo>
                  <a:pt x="1233849" y="1650999"/>
                </a:lnTo>
                <a:lnTo>
                  <a:pt x="1226277" y="1663699"/>
                </a:lnTo>
                <a:close/>
              </a:path>
              <a:path w="2691765" h="2133600">
                <a:moveTo>
                  <a:pt x="204757" y="1676399"/>
                </a:moveTo>
                <a:lnTo>
                  <a:pt x="153491" y="1676399"/>
                </a:lnTo>
                <a:lnTo>
                  <a:pt x="173902" y="1663699"/>
                </a:lnTo>
                <a:lnTo>
                  <a:pt x="206846" y="1663699"/>
                </a:lnTo>
                <a:lnTo>
                  <a:pt x="204757" y="1676399"/>
                </a:lnTo>
                <a:close/>
              </a:path>
              <a:path w="2691765" h="2133600">
                <a:moveTo>
                  <a:pt x="221438" y="1676399"/>
                </a:moveTo>
                <a:lnTo>
                  <a:pt x="209157" y="1676399"/>
                </a:lnTo>
                <a:lnTo>
                  <a:pt x="208739" y="1663699"/>
                </a:lnTo>
                <a:lnTo>
                  <a:pt x="220658" y="1663699"/>
                </a:lnTo>
                <a:lnTo>
                  <a:pt x="221438" y="1676399"/>
                </a:lnTo>
                <a:close/>
              </a:path>
              <a:path w="2691765" h="2133600">
                <a:moveTo>
                  <a:pt x="258474" y="1676399"/>
                </a:moveTo>
                <a:lnTo>
                  <a:pt x="221855" y="1676399"/>
                </a:lnTo>
                <a:lnTo>
                  <a:pt x="225575" y="1663699"/>
                </a:lnTo>
                <a:lnTo>
                  <a:pt x="319048" y="1663699"/>
                </a:lnTo>
                <a:lnTo>
                  <a:pt x="258474" y="1676399"/>
                </a:lnTo>
                <a:close/>
              </a:path>
              <a:path w="2691765" h="2133600">
                <a:moveTo>
                  <a:pt x="726508" y="1676399"/>
                </a:moveTo>
                <a:lnTo>
                  <a:pt x="607076" y="1676399"/>
                </a:lnTo>
                <a:lnTo>
                  <a:pt x="655477" y="1663699"/>
                </a:lnTo>
                <a:lnTo>
                  <a:pt x="756348" y="1663699"/>
                </a:lnTo>
                <a:lnTo>
                  <a:pt x="726508" y="1676399"/>
                </a:lnTo>
                <a:close/>
              </a:path>
              <a:path w="2691765" h="2133600">
                <a:moveTo>
                  <a:pt x="854034" y="1676399"/>
                </a:moveTo>
                <a:lnTo>
                  <a:pt x="823459" y="1676399"/>
                </a:lnTo>
                <a:lnTo>
                  <a:pt x="828085" y="1663699"/>
                </a:lnTo>
                <a:lnTo>
                  <a:pt x="865137" y="1663699"/>
                </a:lnTo>
                <a:lnTo>
                  <a:pt x="854034" y="1676399"/>
                </a:lnTo>
                <a:close/>
              </a:path>
              <a:path w="2691765" h="2133600">
                <a:moveTo>
                  <a:pt x="891816" y="1701799"/>
                </a:moveTo>
                <a:lnTo>
                  <a:pt x="844720" y="1701799"/>
                </a:lnTo>
                <a:lnTo>
                  <a:pt x="862482" y="1689099"/>
                </a:lnTo>
                <a:lnTo>
                  <a:pt x="898005" y="1689099"/>
                </a:lnTo>
                <a:lnTo>
                  <a:pt x="915177" y="1676399"/>
                </a:lnTo>
                <a:lnTo>
                  <a:pt x="949594" y="1676399"/>
                </a:lnTo>
                <a:lnTo>
                  <a:pt x="966953" y="1663699"/>
                </a:lnTo>
                <a:lnTo>
                  <a:pt x="1009316" y="1663699"/>
                </a:lnTo>
                <a:lnTo>
                  <a:pt x="983255" y="1676399"/>
                </a:lnTo>
                <a:lnTo>
                  <a:pt x="924409" y="1689099"/>
                </a:lnTo>
                <a:lnTo>
                  <a:pt x="891816" y="1701799"/>
                </a:lnTo>
                <a:close/>
              </a:path>
              <a:path w="2691765" h="2133600">
                <a:moveTo>
                  <a:pt x="1134371" y="1676399"/>
                </a:moveTo>
                <a:lnTo>
                  <a:pt x="1112453" y="1676399"/>
                </a:lnTo>
                <a:lnTo>
                  <a:pt x="1130704" y="1663699"/>
                </a:lnTo>
                <a:lnTo>
                  <a:pt x="1152469" y="1663699"/>
                </a:lnTo>
                <a:lnTo>
                  <a:pt x="1134371" y="1676399"/>
                </a:lnTo>
                <a:close/>
              </a:path>
              <a:path w="2691765" h="2133600">
                <a:moveTo>
                  <a:pt x="1206659" y="1676399"/>
                </a:moveTo>
                <a:lnTo>
                  <a:pt x="1190090" y="1676399"/>
                </a:lnTo>
                <a:lnTo>
                  <a:pt x="1195994" y="1663699"/>
                </a:lnTo>
                <a:lnTo>
                  <a:pt x="1218351" y="1663699"/>
                </a:lnTo>
                <a:lnTo>
                  <a:pt x="1206659" y="1676399"/>
                </a:lnTo>
                <a:close/>
              </a:path>
              <a:path w="2691765" h="2133600">
                <a:moveTo>
                  <a:pt x="1327013" y="1689099"/>
                </a:moveTo>
                <a:lnTo>
                  <a:pt x="1307127" y="1689099"/>
                </a:lnTo>
                <a:lnTo>
                  <a:pt x="1316671" y="1676399"/>
                </a:lnTo>
                <a:lnTo>
                  <a:pt x="1333681" y="1676399"/>
                </a:lnTo>
                <a:lnTo>
                  <a:pt x="1341055" y="1663699"/>
                </a:lnTo>
                <a:lnTo>
                  <a:pt x="1355587" y="1663699"/>
                </a:lnTo>
                <a:lnTo>
                  <a:pt x="1341625" y="1676399"/>
                </a:lnTo>
                <a:lnTo>
                  <a:pt x="1327013" y="1689099"/>
                </a:lnTo>
                <a:close/>
              </a:path>
              <a:path w="2691765" h="2133600">
                <a:moveTo>
                  <a:pt x="179848" y="1689099"/>
                </a:moveTo>
                <a:lnTo>
                  <a:pt x="89416" y="1689099"/>
                </a:lnTo>
                <a:lnTo>
                  <a:pt x="96513" y="1676399"/>
                </a:lnTo>
                <a:lnTo>
                  <a:pt x="197601" y="1676399"/>
                </a:lnTo>
                <a:lnTo>
                  <a:pt x="179848" y="1689099"/>
                </a:lnTo>
                <a:close/>
              </a:path>
              <a:path w="2691765" h="2133600">
                <a:moveTo>
                  <a:pt x="575409" y="1689099"/>
                </a:moveTo>
                <a:lnTo>
                  <a:pt x="465369" y="1689099"/>
                </a:lnTo>
                <a:lnTo>
                  <a:pt x="492252" y="1676399"/>
                </a:lnTo>
                <a:lnTo>
                  <a:pt x="605988" y="1676399"/>
                </a:lnTo>
                <a:lnTo>
                  <a:pt x="575409" y="1689099"/>
                </a:lnTo>
                <a:close/>
              </a:path>
              <a:path w="2691765" h="2133600">
                <a:moveTo>
                  <a:pt x="798542" y="1689099"/>
                </a:moveTo>
                <a:lnTo>
                  <a:pt x="777374" y="1689099"/>
                </a:lnTo>
                <a:lnTo>
                  <a:pt x="790404" y="1676399"/>
                </a:lnTo>
                <a:lnTo>
                  <a:pt x="816274" y="1676399"/>
                </a:lnTo>
                <a:lnTo>
                  <a:pt x="798542" y="1689099"/>
                </a:lnTo>
                <a:close/>
              </a:path>
              <a:path w="2691765" h="2133600">
                <a:moveTo>
                  <a:pt x="1097810" y="1689099"/>
                </a:moveTo>
                <a:lnTo>
                  <a:pt x="1067837" y="1689099"/>
                </a:lnTo>
                <a:lnTo>
                  <a:pt x="1076030" y="1676399"/>
                </a:lnTo>
                <a:lnTo>
                  <a:pt x="1116101" y="1676399"/>
                </a:lnTo>
                <a:lnTo>
                  <a:pt x="1097810" y="1689099"/>
                </a:lnTo>
                <a:close/>
              </a:path>
              <a:path w="2691765" h="2133600">
                <a:moveTo>
                  <a:pt x="1117299" y="1727199"/>
                </a:moveTo>
                <a:lnTo>
                  <a:pt x="1099676" y="1727199"/>
                </a:lnTo>
                <a:lnTo>
                  <a:pt x="1102679" y="1714499"/>
                </a:lnTo>
                <a:lnTo>
                  <a:pt x="1121107" y="1714499"/>
                </a:lnTo>
                <a:lnTo>
                  <a:pt x="1157119" y="1689099"/>
                </a:lnTo>
                <a:lnTo>
                  <a:pt x="1175359" y="1676399"/>
                </a:lnTo>
                <a:lnTo>
                  <a:pt x="1193126" y="1676399"/>
                </a:lnTo>
                <a:lnTo>
                  <a:pt x="1186331" y="1689099"/>
                </a:lnTo>
                <a:lnTo>
                  <a:pt x="1179202" y="1689099"/>
                </a:lnTo>
                <a:lnTo>
                  <a:pt x="1163793" y="1701799"/>
                </a:lnTo>
                <a:lnTo>
                  <a:pt x="1148512" y="1701799"/>
                </a:lnTo>
                <a:lnTo>
                  <a:pt x="1133100" y="1714499"/>
                </a:lnTo>
                <a:lnTo>
                  <a:pt x="1117299" y="1727199"/>
                </a:lnTo>
                <a:close/>
              </a:path>
              <a:path w="2691765" h="2133600">
                <a:moveTo>
                  <a:pt x="138423" y="1701799"/>
                </a:moveTo>
                <a:lnTo>
                  <a:pt x="91564" y="1701799"/>
                </a:lnTo>
                <a:lnTo>
                  <a:pt x="88330" y="1689099"/>
                </a:lnTo>
                <a:lnTo>
                  <a:pt x="124369" y="1689099"/>
                </a:lnTo>
                <a:lnTo>
                  <a:pt x="138423" y="1701799"/>
                </a:lnTo>
                <a:close/>
              </a:path>
              <a:path w="2691765" h="2133600">
                <a:moveTo>
                  <a:pt x="396956" y="1701799"/>
                </a:moveTo>
                <a:lnTo>
                  <a:pt x="190484" y="1701799"/>
                </a:lnTo>
                <a:lnTo>
                  <a:pt x="214375" y="1689099"/>
                </a:lnTo>
                <a:lnTo>
                  <a:pt x="426351" y="1689099"/>
                </a:lnTo>
                <a:lnTo>
                  <a:pt x="396956" y="1701799"/>
                </a:lnTo>
                <a:close/>
              </a:path>
              <a:path w="2691765" h="2133600">
                <a:moveTo>
                  <a:pt x="763338" y="1701799"/>
                </a:moveTo>
                <a:lnTo>
                  <a:pt x="738916" y="1701799"/>
                </a:lnTo>
                <a:lnTo>
                  <a:pt x="751679" y="1689099"/>
                </a:lnTo>
                <a:lnTo>
                  <a:pt x="780909" y="1689099"/>
                </a:lnTo>
                <a:lnTo>
                  <a:pt x="763338" y="1701799"/>
                </a:lnTo>
                <a:close/>
              </a:path>
              <a:path w="2691765" h="2133600">
                <a:moveTo>
                  <a:pt x="1055952" y="1701799"/>
                </a:moveTo>
                <a:lnTo>
                  <a:pt x="1010979" y="1701799"/>
                </a:lnTo>
                <a:lnTo>
                  <a:pt x="1026913" y="1689099"/>
                </a:lnTo>
                <a:lnTo>
                  <a:pt x="1063954" y="1689099"/>
                </a:lnTo>
                <a:lnTo>
                  <a:pt x="1055952" y="1701799"/>
                </a:lnTo>
                <a:close/>
              </a:path>
              <a:path w="2691765" h="2133600">
                <a:moveTo>
                  <a:pt x="1278905" y="1714499"/>
                </a:moveTo>
                <a:lnTo>
                  <a:pt x="1258492" y="1714499"/>
                </a:lnTo>
                <a:lnTo>
                  <a:pt x="1268277" y="1701799"/>
                </a:lnTo>
                <a:lnTo>
                  <a:pt x="1287916" y="1701799"/>
                </a:lnTo>
                <a:lnTo>
                  <a:pt x="1297557" y="1689099"/>
                </a:lnTo>
                <a:lnTo>
                  <a:pt x="1311360" y="1689099"/>
                </a:lnTo>
                <a:lnTo>
                  <a:pt x="1295250" y="1701799"/>
                </a:lnTo>
                <a:lnTo>
                  <a:pt x="1278905" y="1714499"/>
                </a:lnTo>
                <a:close/>
              </a:path>
              <a:path w="2691765" h="2133600">
                <a:moveTo>
                  <a:pt x="720189" y="1714499"/>
                </a:moveTo>
                <a:lnTo>
                  <a:pt x="687733" y="1714499"/>
                </a:lnTo>
                <a:lnTo>
                  <a:pt x="700304" y="1701799"/>
                </a:lnTo>
                <a:lnTo>
                  <a:pt x="732965" y="1701799"/>
                </a:lnTo>
                <a:lnTo>
                  <a:pt x="720189" y="1714499"/>
                </a:lnTo>
                <a:close/>
              </a:path>
              <a:path w="2691765" h="2133600">
                <a:moveTo>
                  <a:pt x="826745" y="1714499"/>
                </a:moveTo>
                <a:lnTo>
                  <a:pt x="804662" y="1714499"/>
                </a:lnTo>
                <a:lnTo>
                  <a:pt x="815772" y="1701799"/>
                </a:lnTo>
                <a:lnTo>
                  <a:pt x="859275" y="1701799"/>
                </a:lnTo>
                <a:lnTo>
                  <a:pt x="826745" y="1714499"/>
                </a:lnTo>
                <a:close/>
              </a:path>
              <a:path w="2691765" h="2133600">
                <a:moveTo>
                  <a:pt x="1001058" y="1714499"/>
                </a:moveTo>
                <a:lnTo>
                  <a:pt x="971774" y="1714499"/>
                </a:lnTo>
                <a:lnTo>
                  <a:pt x="978872" y="1701799"/>
                </a:lnTo>
                <a:lnTo>
                  <a:pt x="1019326" y="1701799"/>
                </a:lnTo>
                <a:lnTo>
                  <a:pt x="1001058" y="1714499"/>
                </a:lnTo>
                <a:close/>
              </a:path>
              <a:path w="2691765" h="2133600">
                <a:moveTo>
                  <a:pt x="672151" y="1727199"/>
                </a:moveTo>
                <a:lnTo>
                  <a:pt x="652134" y="1727199"/>
                </a:lnTo>
                <a:lnTo>
                  <a:pt x="678209" y="1714499"/>
                </a:lnTo>
                <a:lnTo>
                  <a:pt x="692356" y="1714499"/>
                </a:lnTo>
                <a:lnTo>
                  <a:pt x="672151" y="1727199"/>
                </a:lnTo>
                <a:close/>
              </a:path>
              <a:path w="2691765" h="2133600">
                <a:moveTo>
                  <a:pt x="800292" y="1727199"/>
                </a:moveTo>
                <a:lnTo>
                  <a:pt x="770074" y="1727199"/>
                </a:lnTo>
                <a:lnTo>
                  <a:pt x="782385" y="1714499"/>
                </a:lnTo>
                <a:lnTo>
                  <a:pt x="809065" y="1714499"/>
                </a:lnTo>
                <a:lnTo>
                  <a:pt x="800292" y="1727199"/>
                </a:lnTo>
                <a:close/>
              </a:path>
              <a:path w="2691765" h="2133600">
                <a:moveTo>
                  <a:pt x="966097" y="1727199"/>
                </a:moveTo>
                <a:lnTo>
                  <a:pt x="928076" y="1727199"/>
                </a:lnTo>
                <a:lnTo>
                  <a:pt x="939372" y="1714499"/>
                </a:lnTo>
                <a:lnTo>
                  <a:pt x="974310" y="1714499"/>
                </a:lnTo>
                <a:lnTo>
                  <a:pt x="966097" y="1727199"/>
                </a:lnTo>
                <a:close/>
              </a:path>
              <a:path w="2691765" h="2133600">
                <a:moveTo>
                  <a:pt x="1259566" y="1727199"/>
                </a:moveTo>
                <a:lnTo>
                  <a:pt x="1237859" y="1727199"/>
                </a:lnTo>
                <a:lnTo>
                  <a:pt x="1248930" y="1714499"/>
                </a:lnTo>
                <a:lnTo>
                  <a:pt x="1262548" y="1714499"/>
                </a:lnTo>
                <a:lnTo>
                  <a:pt x="1259566" y="1727199"/>
                </a:lnTo>
                <a:close/>
              </a:path>
              <a:path w="2691765" h="2133600">
                <a:moveTo>
                  <a:pt x="641609" y="1739899"/>
                </a:moveTo>
                <a:lnTo>
                  <a:pt x="602730" y="1739899"/>
                </a:lnTo>
                <a:lnTo>
                  <a:pt x="619870" y="1727199"/>
                </a:lnTo>
                <a:lnTo>
                  <a:pt x="656778" y="1727199"/>
                </a:lnTo>
                <a:lnTo>
                  <a:pt x="641609" y="1739899"/>
                </a:lnTo>
                <a:close/>
              </a:path>
              <a:path w="2691765" h="2133600">
                <a:moveTo>
                  <a:pt x="761294" y="1739899"/>
                </a:moveTo>
                <a:lnTo>
                  <a:pt x="728306" y="1739899"/>
                </a:lnTo>
                <a:lnTo>
                  <a:pt x="730756" y="1727199"/>
                </a:lnTo>
                <a:lnTo>
                  <a:pt x="776464" y="1727199"/>
                </a:lnTo>
                <a:lnTo>
                  <a:pt x="761294" y="1739899"/>
                </a:lnTo>
                <a:close/>
              </a:path>
              <a:path w="2691765" h="2133600">
                <a:moveTo>
                  <a:pt x="869072" y="1752599"/>
                </a:moveTo>
                <a:lnTo>
                  <a:pt x="833418" y="1752599"/>
                </a:lnTo>
                <a:lnTo>
                  <a:pt x="846460" y="1739899"/>
                </a:lnTo>
                <a:lnTo>
                  <a:pt x="880574" y="1739899"/>
                </a:lnTo>
                <a:lnTo>
                  <a:pt x="888829" y="1727199"/>
                </a:lnTo>
                <a:lnTo>
                  <a:pt x="930557" y="1727199"/>
                </a:lnTo>
                <a:lnTo>
                  <a:pt x="869072" y="1752599"/>
                </a:lnTo>
                <a:close/>
              </a:path>
              <a:path w="2691765" h="2133600">
                <a:moveTo>
                  <a:pt x="1093490" y="1739899"/>
                </a:moveTo>
                <a:lnTo>
                  <a:pt x="1079649" y="1739899"/>
                </a:lnTo>
                <a:lnTo>
                  <a:pt x="1087100" y="1727199"/>
                </a:lnTo>
                <a:lnTo>
                  <a:pt x="1101436" y="1727199"/>
                </a:lnTo>
                <a:lnTo>
                  <a:pt x="1093490" y="1739899"/>
                </a:lnTo>
                <a:close/>
              </a:path>
              <a:path w="2691765" h="2133600">
                <a:moveTo>
                  <a:pt x="1146311" y="1752599"/>
                </a:moveTo>
                <a:lnTo>
                  <a:pt x="1124201" y="1752599"/>
                </a:lnTo>
                <a:lnTo>
                  <a:pt x="1133944" y="1739899"/>
                </a:lnTo>
                <a:lnTo>
                  <a:pt x="1148825" y="1739899"/>
                </a:lnTo>
                <a:lnTo>
                  <a:pt x="1153772" y="1727199"/>
                </a:lnTo>
                <a:lnTo>
                  <a:pt x="1183828" y="1727199"/>
                </a:lnTo>
                <a:lnTo>
                  <a:pt x="1163645" y="1739899"/>
                </a:lnTo>
                <a:lnTo>
                  <a:pt x="1146311" y="1752599"/>
                </a:lnTo>
                <a:close/>
              </a:path>
              <a:path w="2691765" h="2133600">
                <a:moveTo>
                  <a:pt x="1236748" y="1739899"/>
                </a:moveTo>
                <a:lnTo>
                  <a:pt x="1215476" y="1739899"/>
                </a:lnTo>
                <a:lnTo>
                  <a:pt x="1226733" y="1727199"/>
                </a:lnTo>
                <a:lnTo>
                  <a:pt x="1256688" y="1727199"/>
                </a:lnTo>
                <a:lnTo>
                  <a:pt x="1236748" y="1739899"/>
                </a:lnTo>
                <a:close/>
              </a:path>
              <a:path w="2691765" h="2133600">
                <a:moveTo>
                  <a:pt x="603341" y="1752599"/>
                </a:moveTo>
                <a:lnTo>
                  <a:pt x="569378" y="1752599"/>
                </a:lnTo>
                <a:lnTo>
                  <a:pt x="585981" y="1739899"/>
                </a:lnTo>
                <a:lnTo>
                  <a:pt x="619815" y="1739899"/>
                </a:lnTo>
                <a:lnTo>
                  <a:pt x="603341" y="1752599"/>
                </a:lnTo>
                <a:close/>
              </a:path>
              <a:path w="2691765" h="2133600">
                <a:moveTo>
                  <a:pt x="719051" y="1752599"/>
                </a:moveTo>
                <a:lnTo>
                  <a:pt x="678486" y="1752599"/>
                </a:lnTo>
                <a:lnTo>
                  <a:pt x="690991" y="1739899"/>
                </a:lnTo>
                <a:lnTo>
                  <a:pt x="730784" y="1739899"/>
                </a:lnTo>
                <a:lnTo>
                  <a:pt x="719051" y="1752599"/>
                </a:lnTo>
                <a:close/>
              </a:path>
              <a:path w="2691765" h="2133600">
                <a:moveTo>
                  <a:pt x="994240" y="1790699"/>
                </a:moveTo>
                <a:lnTo>
                  <a:pt x="960688" y="1790699"/>
                </a:lnTo>
                <a:lnTo>
                  <a:pt x="1039495" y="1752599"/>
                </a:lnTo>
                <a:lnTo>
                  <a:pt x="1064278" y="1739899"/>
                </a:lnTo>
                <a:lnTo>
                  <a:pt x="1085292" y="1739899"/>
                </a:lnTo>
                <a:lnTo>
                  <a:pt x="1077032" y="1752599"/>
                </a:lnTo>
                <a:lnTo>
                  <a:pt x="1062711" y="1752599"/>
                </a:lnTo>
                <a:lnTo>
                  <a:pt x="1033976" y="1765299"/>
                </a:lnTo>
                <a:lnTo>
                  <a:pt x="994240" y="1790699"/>
                </a:lnTo>
                <a:close/>
              </a:path>
              <a:path w="2691765" h="2133600">
                <a:moveTo>
                  <a:pt x="1182544" y="1765299"/>
                </a:moveTo>
                <a:lnTo>
                  <a:pt x="1159904" y="1765299"/>
                </a:lnTo>
                <a:lnTo>
                  <a:pt x="1170881" y="1752599"/>
                </a:lnTo>
                <a:lnTo>
                  <a:pt x="1181907" y="1752599"/>
                </a:lnTo>
                <a:lnTo>
                  <a:pt x="1204014" y="1739899"/>
                </a:lnTo>
                <a:lnTo>
                  <a:pt x="1218877" y="1739899"/>
                </a:lnTo>
                <a:lnTo>
                  <a:pt x="1182544" y="1765299"/>
                </a:lnTo>
                <a:close/>
              </a:path>
              <a:path w="2691765" h="2133600">
                <a:moveTo>
                  <a:pt x="571061" y="1765299"/>
                </a:moveTo>
                <a:lnTo>
                  <a:pt x="534098" y="1765299"/>
                </a:lnTo>
                <a:lnTo>
                  <a:pt x="552676" y="1752599"/>
                </a:lnTo>
                <a:lnTo>
                  <a:pt x="587143" y="1752599"/>
                </a:lnTo>
                <a:lnTo>
                  <a:pt x="571061" y="1765299"/>
                </a:lnTo>
                <a:close/>
              </a:path>
              <a:path w="2691765" h="2133600">
                <a:moveTo>
                  <a:pt x="671309" y="1765299"/>
                </a:moveTo>
                <a:lnTo>
                  <a:pt x="652724" y="1765299"/>
                </a:lnTo>
                <a:lnTo>
                  <a:pt x="665678" y="1752599"/>
                </a:lnTo>
                <a:lnTo>
                  <a:pt x="707386" y="1752599"/>
                </a:lnTo>
                <a:lnTo>
                  <a:pt x="671309" y="1765299"/>
                </a:lnTo>
                <a:close/>
              </a:path>
              <a:path w="2691765" h="2133600">
                <a:moveTo>
                  <a:pt x="813083" y="1765299"/>
                </a:moveTo>
                <a:lnTo>
                  <a:pt x="783633" y="1765299"/>
                </a:lnTo>
                <a:lnTo>
                  <a:pt x="795845" y="1752599"/>
                </a:lnTo>
                <a:lnTo>
                  <a:pt x="858450" y="1752599"/>
                </a:lnTo>
                <a:lnTo>
                  <a:pt x="813083" y="1765299"/>
                </a:lnTo>
                <a:close/>
              </a:path>
              <a:path w="2691765" h="2133600">
                <a:moveTo>
                  <a:pt x="1112592" y="1765299"/>
                </a:moveTo>
                <a:lnTo>
                  <a:pt x="1105464" y="1765299"/>
                </a:lnTo>
                <a:lnTo>
                  <a:pt x="1114640" y="1752599"/>
                </a:lnTo>
                <a:lnTo>
                  <a:pt x="1129056" y="1752599"/>
                </a:lnTo>
                <a:lnTo>
                  <a:pt x="1112592" y="1765299"/>
                </a:lnTo>
                <a:close/>
              </a:path>
              <a:path w="2691765" h="2133600">
                <a:moveTo>
                  <a:pt x="535766" y="1777999"/>
                </a:moveTo>
                <a:lnTo>
                  <a:pt x="497202" y="1777999"/>
                </a:lnTo>
                <a:lnTo>
                  <a:pt x="515556" y="1765299"/>
                </a:lnTo>
                <a:lnTo>
                  <a:pt x="554931" y="1765299"/>
                </a:lnTo>
                <a:lnTo>
                  <a:pt x="535766" y="1777999"/>
                </a:lnTo>
                <a:close/>
              </a:path>
              <a:path w="2691765" h="2133600">
                <a:moveTo>
                  <a:pt x="632791" y="1777999"/>
                </a:moveTo>
                <a:lnTo>
                  <a:pt x="599701" y="1777999"/>
                </a:lnTo>
                <a:lnTo>
                  <a:pt x="613058" y="1765299"/>
                </a:lnTo>
                <a:lnTo>
                  <a:pt x="645690" y="1765299"/>
                </a:lnTo>
                <a:lnTo>
                  <a:pt x="632791" y="1777999"/>
                </a:lnTo>
                <a:close/>
              </a:path>
              <a:path w="2691765" h="2133600">
                <a:moveTo>
                  <a:pt x="761644" y="1777999"/>
                </a:moveTo>
                <a:lnTo>
                  <a:pt x="753925" y="1777999"/>
                </a:lnTo>
                <a:lnTo>
                  <a:pt x="762664" y="1765299"/>
                </a:lnTo>
                <a:lnTo>
                  <a:pt x="786087" y="1765299"/>
                </a:lnTo>
                <a:lnTo>
                  <a:pt x="761644" y="1777999"/>
                </a:lnTo>
                <a:close/>
              </a:path>
              <a:path w="2691765" h="2133600">
                <a:moveTo>
                  <a:pt x="660053" y="1981199"/>
                </a:moveTo>
                <a:lnTo>
                  <a:pt x="648441" y="1981199"/>
                </a:lnTo>
                <a:lnTo>
                  <a:pt x="650780" y="1968499"/>
                </a:lnTo>
                <a:lnTo>
                  <a:pt x="655236" y="1968499"/>
                </a:lnTo>
                <a:lnTo>
                  <a:pt x="702231" y="1955799"/>
                </a:lnTo>
                <a:lnTo>
                  <a:pt x="749080" y="1930399"/>
                </a:lnTo>
                <a:lnTo>
                  <a:pt x="767343" y="1917699"/>
                </a:lnTo>
                <a:lnTo>
                  <a:pt x="785500" y="1917699"/>
                </a:lnTo>
                <a:lnTo>
                  <a:pt x="821732" y="1892299"/>
                </a:lnTo>
                <a:lnTo>
                  <a:pt x="839458" y="1879599"/>
                </a:lnTo>
                <a:lnTo>
                  <a:pt x="857237" y="1879599"/>
                </a:lnTo>
                <a:lnTo>
                  <a:pt x="874723" y="1866899"/>
                </a:lnTo>
                <a:lnTo>
                  <a:pt x="891572" y="1854199"/>
                </a:lnTo>
                <a:lnTo>
                  <a:pt x="912573" y="1854199"/>
                </a:lnTo>
                <a:lnTo>
                  <a:pt x="954783" y="1828799"/>
                </a:lnTo>
                <a:lnTo>
                  <a:pt x="980610" y="1816099"/>
                </a:lnTo>
                <a:lnTo>
                  <a:pt x="988061" y="1816099"/>
                </a:lnTo>
                <a:lnTo>
                  <a:pt x="1096859" y="1765299"/>
                </a:lnTo>
                <a:lnTo>
                  <a:pt x="1108220" y="1765299"/>
                </a:lnTo>
                <a:lnTo>
                  <a:pt x="1075264" y="1790699"/>
                </a:lnTo>
                <a:lnTo>
                  <a:pt x="974890" y="1828799"/>
                </a:lnTo>
                <a:lnTo>
                  <a:pt x="967287" y="1828799"/>
                </a:lnTo>
                <a:lnTo>
                  <a:pt x="963389" y="1841499"/>
                </a:lnTo>
                <a:lnTo>
                  <a:pt x="933770" y="1841499"/>
                </a:lnTo>
                <a:lnTo>
                  <a:pt x="919486" y="1854199"/>
                </a:lnTo>
                <a:lnTo>
                  <a:pt x="905551" y="1866899"/>
                </a:lnTo>
                <a:lnTo>
                  <a:pt x="886265" y="1866899"/>
                </a:lnTo>
                <a:lnTo>
                  <a:pt x="879709" y="1879599"/>
                </a:lnTo>
                <a:lnTo>
                  <a:pt x="758325" y="1930399"/>
                </a:lnTo>
                <a:lnTo>
                  <a:pt x="660053" y="1981199"/>
                </a:lnTo>
                <a:close/>
              </a:path>
              <a:path w="2691765" h="2133600">
                <a:moveTo>
                  <a:pt x="1151912" y="1777999"/>
                </a:moveTo>
                <a:lnTo>
                  <a:pt x="1139099" y="1777999"/>
                </a:lnTo>
                <a:lnTo>
                  <a:pt x="1149472" y="1765299"/>
                </a:lnTo>
                <a:lnTo>
                  <a:pt x="1167301" y="1765299"/>
                </a:lnTo>
                <a:lnTo>
                  <a:pt x="1151912" y="1777999"/>
                </a:lnTo>
                <a:close/>
              </a:path>
              <a:path w="2691765" h="2133600">
                <a:moveTo>
                  <a:pt x="497833" y="1790699"/>
                </a:moveTo>
                <a:lnTo>
                  <a:pt x="476239" y="1790699"/>
                </a:lnTo>
                <a:lnTo>
                  <a:pt x="479188" y="1777999"/>
                </a:lnTo>
                <a:lnTo>
                  <a:pt x="516708" y="1777999"/>
                </a:lnTo>
                <a:lnTo>
                  <a:pt x="497833" y="1790699"/>
                </a:lnTo>
                <a:close/>
              </a:path>
              <a:path w="2691765" h="2133600">
                <a:moveTo>
                  <a:pt x="601913" y="1790699"/>
                </a:moveTo>
                <a:lnTo>
                  <a:pt x="570024" y="1790699"/>
                </a:lnTo>
                <a:lnTo>
                  <a:pt x="575272" y="1777999"/>
                </a:lnTo>
                <a:lnTo>
                  <a:pt x="607172" y="1777999"/>
                </a:lnTo>
                <a:lnTo>
                  <a:pt x="601913" y="1790699"/>
                </a:lnTo>
                <a:close/>
              </a:path>
              <a:path w="2691765" h="2133600">
                <a:moveTo>
                  <a:pt x="739314" y="1790699"/>
                </a:moveTo>
                <a:lnTo>
                  <a:pt x="709259" y="1790699"/>
                </a:lnTo>
                <a:lnTo>
                  <a:pt x="722634" y="1777999"/>
                </a:lnTo>
                <a:lnTo>
                  <a:pt x="750500" y="1777999"/>
                </a:lnTo>
                <a:lnTo>
                  <a:pt x="739314" y="1790699"/>
                </a:lnTo>
                <a:close/>
              </a:path>
              <a:path w="2691765" h="2133600">
                <a:moveTo>
                  <a:pt x="1131318" y="1790699"/>
                </a:moveTo>
                <a:lnTo>
                  <a:pt x="1118774" y="1790699"/>
                </a:lnTo>
                <a:lnTo>
                  <a:pt x="1128847" y="1777999"/>
                </a:lnTo>
                <a:lnTo>
                  <a:pt x="1143224" y="1777999"/>
                </a:lnTo>
                <a:lnTo>
                  <a:pt x="1131318" y="1790699"/>
                </a:lnTo>
                <a:close/>
              </a:path>
              <a:path w="2691765" h="2133600">
                <a:moveTo>
                  <a:pt x="433380" y="1816099"/>
                </a:moveTo>
                <a:lnTo>
                  <a:pt x="411886" y="1816099"/>
                </a:lnTo>
                <a:lnTo>
                  <a:pt x="435552" y="1803399"/>
                </a:lnTo>
                <a:lnTo>
                  <a:pt x="443976" y="1790699"/>
                </a:lnTo>
                <a:lnTo>
                  <a:pt x="474593" y="1790699"/>
                </a:lnTo>
                <a:lnTo>
                  <a:pt x="463920" y="1803399"/>
                </a:lnTo>
                <a:lnTo>
                  <a:pt x="443473" y="1803399"/>
                </a:lnTo>
                <a:lnTo>
                  <a:pt x="433380" y="1816099"/>
                </a:lnTo>
                <a:close/>
              </a:path>
              <a:path w="2691765" h="2133600">
                <a:moveTo>
                  <a:pt x="565485" y="1803399"/>
                </a:moveTo>
                <a:lnTo>
                  <a:pt x="525336" y="1803399"/>
                </a:lnTo>
                <a:lnTo>
                  <a:pt x="539699" y="1790699"/>
                </a:lnTo>
                <a:lnTo>
                  <a:pt x="571763" y="1790699"/>
                </a:lnTo>
                <a:lnTo>
                  <a:pt x="565485" y="1803399"/>
                </a:lnTo>
                <a:close/>
              </a:path>
              <a:path w="2691765" h="2133600">
                <a:moveTo>
                  <a:pt x="657993" y="1816099"/>
                </a:moveTo>
                <a:lnTo>
                  <a:pt x="624072" y="1816099"/>
                </a:lnTo>
                <a:lnTo>
                  <a:pt x="635771" y="1803399"/>
                </a:lnTo>
                <a:lnTo>
                  <a:pt x="658957" y="1803399"/>
                </a:lnTo>
                <a:lnTo>
                  <a:pt x="670572" y="1790699"/>
                </a:lnTo>
                <a:lnTo>
                  <a:pt x="718727" y="1790699"/>
                </a:lnTo>
                <a:lnTo>
                  <a:pt x="657993" y="1816099"/>
                </a:lnTo>
                <a:close/>
              </a:path>
              <a:path w="2691765" h="2133600">
                <a:moveTo>
                  <a:pt x="969321" y="1803399"/>
                </a:moveTo>
                <a:lnTo>
                  <a:pt x="952111" y="1803399"/>
                </a:lnTo>
                <a:lnTo>
                  <a:pt x="956288" y="1790699"/>
                </a:lnTo>
                <a:lnTo>
                  <a:pt x="981667" y="1790699"/>
                </a:lnTo>
                <a:lnTo>
                  <a:pt x="969321" y="1803399"/>
                </a:lnTo>
                <a:close/>
              </a:path>
              <a:path w="2691765" h="2133600">
                <a:moveTo>
                  <a:pt x="1105971" y="1803399"/>
                </a:moveTo>
                <a:lnTo>
                  <a:pt x="1089143" y="1803399"/>
                </a:lnTo>
                <a:lnTo>
                  <a:pt x="1099330" y="1790699"/>
                </a:lnTo>
                <a:lnTo>
                  <a:pt x="1118778" y="1790699"/>
                </a:lnTo>
                <a:lnTo>
                  <a:pt x="1105971" y="1803399"/>
                </a:lnTo>
                <a:close/>
              </a:path>
              <a:path w="2691765" h="2133600">
                <a:moveTo>
                  <a:pt x="519004" y="1816099"/>
                </a:moveTo>
                <a:lnTo>
                  <a:pt x="496193" y="1816099"/>
                </a:lnTo>
                <a:lnTo>
                  <a:pt x="510759" y="1803399"/>
                </a:lnTo>
                <a:lnTo>
                  <a:pt x="532821" y="1803399"/>
                </a:lnTo>
                <a:lnTo>
                  <a:pt x="519004" y="1816099"/>
                </a:lnTo>
                <a:close/>
              </a:path>
              <a:path w="2691765" h="2133600">
                <a:moveTo>
                  <a:pt x="920707" y="1828799"/>
                </a:moveTo>
                <a:lnTo>
                  <a:pt x="901237" y="1828799"/>
                </a:lnTo>
                <a:lnTo>
                  <a:pt x="918601" y="1816099"/>
                </a:lnTo>
                <a:lnTo>
                  <a:pt x="935559" y="1803399"/>
                </a:lnTo>
                <a:lnTo>
                  <a:pt x="954318" y="1803399"/>
                </a:lnTo>
                <a:lnTo>
                  <a:pt x="946718" y="1816099"/>
                </a:lnTo>
                <a:lnTo>
                  <a:pt x="939023" y="1816099"/>
                </a:lnTo>
                <a:lnTo>
                  <a:pt x="920707" y="1828799"/>
                </a:lnTo>
                <a:close/>
              </a:path>
              <a:path w="2691765" h="2133600">
                <a:moveTo>
                  <a:pt x="930307" y="1879599"/>
                </a:moveTo>
                <a:lnTo>
                  <a:pt x="913877" y="1879599"/>
                </a:lnTo>
                <a:lnTo>
                  <a:pt x="1064974" y="1803399"/>
                </a:lnTo>
                <a:lnTo>
                  <a:pt x="1093267" y="1803399"/>
                </a:lnTo>
                <a:lnTo>
                  <a:pt x="1090399" y="1816099"/>
                </a:lnTo>
                <a:lnTo>
                  <a:pt x="1058910" y="1816099"/>
                </a:lnTo>
                <a:lnTo>
                  <a:pt x="1046687" y="1828799"/>
                </a:lnTo>
                <a:lnTo>
                  <a:pt x="1034510" y="1828799"/>
                </a:lnTo>
                <a:lnTo>
                  <a:pt x="930307" y="1879599"/>
                </a:lnTo>
                <a:close/>
              </a:path>
              <a:path w="2691765" h="2133600">
                <a:moveTo>
                  <a:pt x="404617" y="1828799"/>
                </a:moveTo>
                <a:lnTo>
                  <a:pt x="369035" y="1828799"/>
                </a:lnTo>
                <a:lnTo>
                  <a:pt x="387990" y="1816099"/>
                </a:lnTo>
                <a:lnTo>
                  <a:pt x="414239" y="1816099"/>
                </a:lnTo>
                <a:lnTo>
                  <a:pt x="404617" y="1828799"/>
                </a:lnTo>
                <a:close/>
              </a:path>
              <a:path w="2691765" h="2133600">
                <a:moveTo>
                  <a:pt x="477350" y="1828799"/>
                </a:moveTo>
                <a:lnTo>
                  <a:pt x="460085" y="1828799"/>
                </a:lnTo>
                <a:lnTo>
                  <a:pt x="463204" y="1816099"/>
                </a:lnTo>
                <a:lnTo>
                  <a:pt x="490995" y="1816099"/>
                </a:lnTo>
                <a:lnTo>
                  <a:pt x="477350" y="1828799"/>
                </a:lnTo>
                <a:close/>
              </a:path>
              <a:path w="2691765" h="2133600">
                <a:moveTo>
                  <a:pt x="620803" y="1828799"/>
                </a:moveTo>
                <a:lnTo>
                  <a:pt x="588793" y="1828799"/>
                </a:lnTo>
                <a:lnTo>
                  <a:pt x="600570" y="1816099"/>
                </a:lnTo>
                <a:lnTo>
                  <a:pt x="633694" y="1816099"/>
                </a:lnTo>
                <a:lnTo>
                  <a:pt x="620803" y="1828799"/>
                </a:lnTo>
                <a:close/>
              </a:path>
              <a:path w="2691765" h="2133600">
                <a:moveTo>
                  <a:pt x="336751" y="1854199"/>
                </a:moveTo>
                <a:lnTo>
                  <a:pt x="313193" y="1854199"/>
                </a:lnTo>
                <a:lnTo>
                  <a:pt x="350236" y="1828799"/>
                </a:lnTo>
                <a:lnTo>
                  <a:pt x="375269" y="1828799"/>
                </a:lnTo>
                <a:lnTo>
                  <a:pt x="336751" y="1854199"/>
                </a:lnTo>
                <a:close/>
              </a:path>
              <a:path w="2691765" h="2133600">
                <a:moveTo>
                  <a:pt x="447503" y="1841499"/>
                </a:moveTo>
                <a:lnTo>
                  <a:pt x="422805" y="1841499"/>
                </a:lnTo>
                <a:lnTo>
                  <a:pt x="433209" y="1828799"/>
                </a:lnTo>
                <a:lnTo>
                  <a:pt x="454913" y="1828799"/>
                </a:lnTo>
                <a:lnTo>
                  <a:pt x="447503" y="1841499"/>
                </a:lnTo>
                <a:close/>
              </a:path>
              <a:path w="2691765" h="2133600">
                <a:moveTo>
                  <a:pt x="569460" y="1841499"/>
                </a:moveTo>
                <a:lnTo>
                  <a:pt x="531930" y="1841499"/>
                </a:lnTo>
                <a:lnTo>
                  <a:pt x="546062" y="1828799"/>
                </a:lnTo>
                <a:lnTo>
                  <a:pt x="594808" y="1828799"/>
                </a:lnTo>
                <a:lnTo>
                  <a:pt x="569460" y="1841499"/>
                </a:lnTo>
                <a:close/>
              </a:path>
              <a:path w="2691765" h="2133600">
                <a:moveTo>
                  <a:pt x="865675" y="1854199"/>
                </a:moveTo>
                <a:lnTo>
                  <a:pt x="834341" y="1854199"/>
                </a:lnTo>
                <a:lnTo>
                  <a:pt x="844548" y="1841499"/>
                </a:lnTo>
                <a:lnTo>
                  <a:pt x="870130" y="1841499"/>
                </a:lnTo>
                <a:lnTo>
                  <a:pt x="876618" y="1828799"/>
                </a:lnTo>
                <a:lnTo>
                  <a:pt x="902377" y="1828799"/>
                </a:lnTo>
                <a:lnTo>
                  <a:pt x="865675" y="1854199"/>
                </a:lnTo>
                <a:close/>
              </a:path>
              <a:path w="2691765" h="2133600">
                <a:moveTo>
                  <a:pt x="411228" y="1854199"/>
                </a:moveTo>
                <a:lnTo>
                  <a:pt x="380241" y="1854199"/>
                </a:lnTo>
                <a:lnTo>
                  <a:pt x="396385" y="1841499"/>
                </a:lnTo>
                <a:lnTo>
                  <a:pt x="425733" y="1841499"/>
                </a:lnTo>
                <a:lnTo>
                  <a:pt x="411228" y="1854199"/>
                </a:lnTo>
                <a:close/>
              </a:path>
              <a:path w="2691765" h="2133600">
                <a:moveTo>
                  <a:pt x="518513" y="1854199"/>
                </a:moveTo>
                <a:lnTo>
                  <a:pt x="480439" y="1854199"/>
                </a:lnTo>
                <a:lnTo>
                  <a:pt x="497591" y="1841499"/>
                </a:lnTo>
                <a:lnTo>
                  <a:pt x="544005" y="1841499"/>
                </a:lnTo>
                <a:lnTo>
                  <a:pt x="518513" y="1854199"/>
                </a:lnTo>
                <a:close/>
              </a:path>
              <a:path w="2691765" h="2133600">
                <a:moveTo>
                  <a:pt x="311077" y="1866899"/>
                </a:moveTo>
                <a:lnTo>
                  <a:pt x="286397" y="1866899"/>
                </a:lnTo>
                <a:lnTo>
                  <a:pt x="292865" y="1854199"/>
                </a:lnTo>
                <a:lnTo>
                  <a:pt x="317732" y="1854199"/>
                </a:lnTo>
                <a:lnTo>
                  <a:pt x="311077" y="1866899"/>
                </a:lnTo>
                <a:close/>
              </a:path>
              <a:path w="2691765" h="2133600">
                <a:moveTo>
                  <a:pt x="382587" y="1866899"/>
                </a:moveTo>
                <a:lnTo>
                  <a:pt x="347584" y="1866899"/>
                </a:lnTo>
                <a:lnTo>
                  <a:pt x="363920" y="1854199"/>
                </a:lnTo>
                <a:lnTo>
                  <a:pt x="396785" y="1854199"/>
                </a:lnTo>
                <a:lnTo>
                  <a:pt x="382587" y="1866899"/>
                </a:lnTo>
                <a:close/>
              </a:path>
              <a:path w="2691765" h="2133600">
                <a:moveTo>
                  <a:pt x="477147" y="1866899"/>
                </a:moveTo>
                <a:lnTo>
                  <a:pt x="441895" y="1866899"/>
                </a:lnTo>
                <a:lnTo>
                  <a:pt x="458749" y="1854199"/>
                </a:lnTo>
                <a:lnTo>
                  <a:pt x="493056" y="1854199"/>
                </a:lnTo>
                <a:lnTo>
                  <a:pt x="477147" y="1866899"/>
                </a:lnTo>
                <a:close/>
              </a:path>
              <a:path w="2691765" h="2133600">
                <a:moveTo>
                  <a:pt x="662587" y="1943099"/>
                </a:moveTo>
                <a:lnTo>
                  <a:pt x="647828" y="1943099"/>
                </a:lnTo>
                <a:lnTo>
                  <a:pt x="689439" y="1917699"/>
                </a:lnTo>
                <a:lnTo>
                  <a:pt x="731063" y="1904999"/>
                </a:lnTo>
                <a:lnTo>
                  <a:pt x="772701" y="1879599"/>
                </a:lnTo>
                <a:lnTo>
                  <a:pt x="814353" y="1866899"/>
                </a:lnTo>
                <a:lnTo>
                  <a:pt x="824276" y="1854199"/>
                </a:lnTo>
                <a:lnTo>
                  <a:pt x="843360" y="1854199"/>
                </a:lnTo>
                <a:lnTo>
                  <a:pt x="837036" y="1866899"/>
                </a:lnTo>
                <a:lnTo>
                  <a:pt x="824740" y="1866899"/>
                </a:lnTo>
                <a:lnTo>
                  <a:pt x="784165" y="1879599"/>
                </a:lnTo>
                <a:lnTo>
                  <a:pt x="743615" y="1904999"/>
                </a:lnTo>
                <a:lnTo>
                  <a:pt x="703089" y="1917699"/>
                </a:lnTo>
                <a:lnTo>
                  <a:pt x="662587" y="1943099"/>
                </a:lnTo>
                <a:close/>
              </a:path>
              <a:path w="2691765" h="2133600">
                <a:moveTo>
                  <a:pt x="273644" y="1879599"/>
                </a:moveTo>
                <a:lnTo>
                  <a:pt x="264492" y="1879599"/>
                </a:lnTo>
                <a:lnTo>
                  <a:pt x="268582" y="1866899"/>
                </a:lnTo>
                <a:lnTo>
                  <a:pt x="283833" y="1866899"/>
                </a:lnTo>
                <a:lnTo>
                  <a:pt x="273644" y="1879599"/>
                </a:lnTo>
                <a:close/>
              </a:path>
              <a:path w="2691765" h="2133600">
                <a:moveTo>
                  <a:pt x="334682" y="1879599"/>
                </a:moveTo>
                <a:lnTo>
                  <a:pt x="307688" y="1879599"/>
                </a:lnTo>
                <a:lnTo>
                  <a:pt x="320879" y="1866899"/>
                </a:lnTo>
                <a:lnTo>
                  <a:pt x="347504" y="1866899"/>
                </a:lnTo>
                <a:lnTo>
                  <a:pt x="334682" y="1879599"/>
                </a:lnTo>
                <a:close/>
              </a:path>
              <a:path w="2691765" h="2133600">
                <a:moveTo>
                  <a:pt x="429008" y="1879599"/>
                </a:moveTo>
                <a:lnTo>
                  <a:pt x="392389" y="1879599"/>
                </a:lnTo>
                <a:lnTo>
                  <a:pt x="408867" y="1866899"/>
                </a:lnTo>
                <a:lnTo>
                  <a:pt x="445183" y="1866899"/>
                </a:lnTo>
                <a:lnTo>
                  <a:pt x="429008" y="1879599"/>
                </a:lnTo>
                <a:close/>
              </a:path>
              <a:path w="2691765" h="2133600">
                <a:moveTo>
                  <a:pt x="251150" y="1892299"/>
                </a:moveTo>
                <a:lnTo>
                  <a:pt x="237133" y="1892299"/>
                </a:lnTo>
                <a:lnTo>
                  <a:pt x="255689" y="1879599"/>
                </a:lnTo>
                <a:lnTo>
                  <a:pt x="263757" y="1879599"/>
                </a:lnTo>
                <a:lnTo>
                  <a:pt x="251150" y="1892299"/>
                </a:lnTo>
                <a:close/>
              </a:path>
              <a:path w="2691765" h="2133600">
                <a:moveTo>
                  <a:pt x="302441" y="1892299"/>
                </a:moveTo>
                <a:lnTo>
                  <a:pt x="274601" y="1892299"/>
                </a:lnTo>
                <a:lnTo>
                  <a:pt x="284469" y="1879599"/>
                </a:lnTo>
                <a:lnTo>
                  <a:pt x="312147" y="1879599"/>
                </a:lnTo>
                <a:lnTo>
                  <a:pt x="302441" y="1892299"/>
                </a:lnTo>
                <a:close/>
              </a:path>
              <a:path w="2691765" h="2133600">
                <a:moveTo>
                  <a:pt x="368871" y="1892299"/>
                </a:moveTo>
                <a:lnTo>
                  <a:pt x="346442" y="1892299"/>
                </a:lnTo>
                <a:lnTo>
                  <a:pt x="369416" y="1879599"/>
                </a:lnTo>
                <a:lnTo>
                  <a:pt x="391331" y="1879599"/>
                </a:lnTo>
                <a:lnTo>
                  <a:pt x="368871" y="1892299"/>
                </a:lnTo>
                <a:close/>
              </a:path>
              <a:path w="2691765" h="2133600">
                <a:moveTo>
                  <a:pt x="830092" y="1927938"/>
                </a:moveTo>
                <a:lnTo>
                  <a:pt x="866343" y="1904999"/>
                </a:lnTo>
                <a:lnTo>
                  <a:pt x="886137" y="1892299"/>
                </a:lnTo>
                <a:lnTo>
                  <a:pt x="905133" y="1879599"/>
                </a:lnTo>
                <a:lnTo>
                  <a:pt x="925759" y="1879599"/>
                </a:lnTo>
                <a:lnTo>
                  <a:pt x="921406" y="1892299"/>
                </a:lnTo>
                <a:lnTo>
                  <a:pt x="908416" y="1892299"/>
                </a:lnTo>
                <a:lnTo>
                  <a:pt x="899209" y="1904999"/>
                </a:lnTo>
                <a:lnTo>
                  <a:pt x="880377" y="1904999"/>
                </a:lnTo>
                <a:lnTo>
                  <a:pt x="866510" y="1917699"/>
                </a:lnTo>
                <a:lnTo>
                  <a:pt x="852583" y="1917699"/>
                </a:lnTo>
                <a:lnTo>
                  <a:pt x="830092" y="1927938"/>
                </a:lnTo>
                <a:close/>
              </a:path>
              <a:path w="2691765" h="2133600">
                <a:moveTo>
                  <a:pt x="261836" y="1904999"/>
                </a:moveTo>
                <a:lnTo>
                  <a:pt x="211092" y="1904999"/>
                </a:lnTo>
                <a:lnTo>
                  <a:pt x="218514" y="1892299"/>
                </a:lnTo>
                <a:lnTo>
                  <a:pt x="272128" y="1892299"/>
                </a:lnTo>
                <a:lnTo>
                  <a:pt x="261836" y="1904999"/>
                </a:lnTo>
                <a:close/>
              </a:path>
              <a:path w="2691765" h="2133600">
                <a:moveTo>
                  <a:pt x="324106" y="1904999"/>
                </a:moveTo>
                <a:lnTo>
                  <a:pt x="300495" y="1904999"/>
                </a:lnTo>
                <a:lnTo>
                  <a:pt x="323469" y="1892299"/>
                </a:lnTo>
                <a:lnTo>
                  <a:pt x="346480" y="1892299"/>
                </a:lnTo>
                <a:lnTo>
                  <a:pt x="324106" y="1904999"/>
                </a:lnTo>
                <a:close/>
              </a:path>
              <a:path w="2691765" h="2133600">
                <a:moveTo>
                  <a:pt x="229346" y="1917699"/>
                </a:moveTo>
                <a:lnTo>
                  <a:pt x="190667" y="1917699"/>
                </a:lnTo>
                <a:lnTo>
                  <a:pt x="197169" y="1904999"/>
                </a:lnTo>
                <a:lnTo>
                  <a:pt x="232075" y="1904999"/>
                </a:lnTo>
                <a:lnTo>
                  <a:pt x="229346" y="1917699"/>
                </a:lnTo>
                <a:close/>
              </a:path>
              <a:path w="2691765" h="2133600">
                <a:moveTo>
                  <a:pt x="288071" y="1917699"/>
                </a:moveTo>
                <a:lnTo>
                  <a:pt x="252443" y="1917699"/>
                </a:lnTo>
                <a:lnTo>
                  <a:pt x="258898" y="1904999"/>
                </a:lnTo>
                <a:lnTo>
                  <a:pt x="301692" y="1904999"/>
                </a:lnTo>
                <a:lnTo>
                  <a:pt x="288071" y="1917699"/>
                </a:lnTo>
                <a:close/>
              </a:path>
              <a:path w="2691765" h="2133600">
                <a:moveTo>
                  <a:pt x="247196" y="1930399"/>
                </a:moveTo>
                <a:lnTo>
                  <a:pt x="189247" y="1930399"/>
                </a:lnTo>
                <a:lnTo>
                  <a:pt x="188380" y="1917699"/>
                </a:lnTo>
                <a:lnTo>
                  <a:pt x="260786" y="1917699"/>
                </a:lnTo>
                <a:lnTo>
                  <a:pt x="247196" y="1930399"/>
                </a:lnTo>
                <a:close/>
              </a:path>
              <a:path w="2691765" h="2133600">
                <a:moveTo>
                  <a:pt x="824315" y="1931104"/>
                </a:moveTo>
                <a:lnTo>
                  <a:pt x="824684" y="1930399"/>
                </a:lnTo>
                <a:lnTo>
                  <a:pt x="830092" y="1927938"/>
                </a:lnTo>
                <a:lnTo>
                  <a:pt x="826215" y="1930399"/>
                </a:lnTo>
                <a:lnTo>
                  <a:pt x="824315" y="1931104"/>
                </a:lnTo>
                <a:close/>
              </a:path>
              <a:path w="2691765" h="2133600">
                <a:moveTo>
                  <a:pt x="818038" y="1943099"/>
                </a:moveTo>
                <a:lnTo>
                  <a:pt x="791957" y="1943099"/>
                </a:lnTo>
                <a:lnTo>
                  <a:pt x="824315" y="1931104"/>
                </a:lnTo>
                <a:lnTo>
                  <a:pt x="818038" y="1943099"/>
                </a:lnTo>
                <a:close/>
              </a:path>
              <a:path w="2691765" h="2133600">
                <a:moveTo>
                  <a:pt x="644766" y="1955799"/>
                </a:moveTo>
                <a:lnTo>
                  <a:pt x="624131" y="1955799"/>
                </a:lnTo>
                <a:lnTo>
                  <a:pt x="629813" y="1943099"/>
                </a:lnTo>
                <a:lnTo>
                  <a:pt x="650624" y="1943099"/>
                </a:lnTo>
                <a:lnTo>
                  <a:pt x="644766" y="1955799"/>
                </a:lnTo>
                <a:close/>
              </a:path>
              <a:path w="2691765" h="2133600">
                <a:moveTo>
                  <a:pt x="787521" y="1944770"/>
                </a:moveTo>
                <a:lnTo>
                  <a:pt x="788097" y="1943099"/>
                </a:lnTo>
                <a:lnTo>
                  <a:pt x="791957" y="1943099"/>
                </a:lnTo>
                <a:lnTo>
                  <a:pt x="787521" y="1944770"/>
                </a:lnTo>
                <a:close/>
              </a:path>
              <a:path w="2691765" h="2133600">
                <a:moveTo>
                  <a:pt x="685338" y="1993899"/>
                </a:moveTo>
                <a:lnTo>
                  <a:pt x="679585" y="1993899"/>
                </a:lnTo>
                <a:lnTo>
                  <a:pt x="691297" y="1981199"/>
                </a:lnTo>
                <a:lnTo>
                  <a:pt x="787521" y="1944770"/>
                </a:lnTo>
                <a:lnTo>
                  <a:pt x="783721" y="1955799"/>
                </a:lnTo>
                <a:lnTo>
                  <a:pt x="734550" y="1968499"/>
                </a:lnTo>
                <a:lnTo>
                  <a:pt x="685338" y="1993899"/>
                </a:lnTo>
                <a:close/>
              </a:path>
              <a:path w="2691765" h="2133600">
                <a:moveTo>
                  <a:pt x="626043" y="1968499"/>
                </a:moveTo>
                <a:lnTo>
                  <a:pt x="596984" y="1968499"/>
                </a:lnTo>
                <a:lnTo>
                  <a:pt x="606106" y="1955799"/>
                </a:lnTo>
                <a:lnTo>
                  <a:pt x="632606" y="1955799"/>
                </a:lnTo>
                <a:lnTo>
                  <a:pt x="626043" y="1968499"/>
                </a:lnTo>
                <a:close/>
              </a:path>
              <a:path w="2691765" h="2133600">
                <a:moveTo>
                  <a:pt x="563363" y="1993899"/>
                </a:moveTo>
                <a:lnTo>
                  <a:pt x="539707" y="1993899"/>
                </a:lnTo>
                <a:lnTo>
                  <a:pt x="552556" y="1981199"/>
                </a:lnTo>
                <a:lnTo>
                  <a:pt x="565660" y="1981199"/>
                </a:lnTo>
                <a:lnTo>
                  <a:pt x="579019" y="1968499"/>
                </a:lnTo>
                <a:lnTo>
                  <a:pt x="595464" y="1968499"/>
                </a:lnTo>
                <a:lnTo>
                  <a:pt x="579197" y="1981199"/>
                </a:lnTo>
                <a:lnTo>
                  <a:pt x="563363" y="1993899"/>
                </a:lnTo>
                <a:close/>
              </a:path>
              <a:path w="2691765" h="2133600">
                <a:moveTo>
                  <a:pt x="637963" y="1993899"/>
                </a:moveTo>
                <a:lnTo>
                  <a:pt x="607190" y="1993899"/>
                </a:lnTo>
                <a:lnTo>
                  <a:pt x="620678" y="1981199"/>
                </a:lnTo>
                <a:lnTo>
                  <a:pt x="645442" y="1981199"/>
                </a:lnTo>
                <a:lnTo>
                  <a:pt x="637963" y="1993899"/>
                </a:lnTo>
                <a:close/>
              </a:path>
              <a:path w="2691765" h="2133600">
                <a:moveTo>
                  <a:pt x="442681" y="2057399"/>
                </a:moveTo>
                <a:lnTo>
                  <a:pt x="424558" y="2057399"/>
                </a:lnTo>
                <a:lnTo>
                  <a:pt x="439367" y="2044699"/>
                </a:lnTo>
                <a:lnTo>
                  <a:pt x="496481" y="2019299"/>
                </a:lnTo>
                <a:lnTo>
                  <a:pt x="504278" y="2006599"/>
                </a:lnTo>
                <a:lnTo>
                  <a:pt x="519769" y="2006599"/>
                </a:lnTo>
                <a:lnTo>
                  <a:pt x="527112" y="1993899"/>
                </a:lnTo>
                <a:lnTo>
                  <a:pt x="547803" y="1993899"/>
                </a:lnTo>
                <a:lnTo>
                  <a:pt x="528581" y="2006599"/>
                </a:lnTo>
                <a:lnTo>
                  <a:pt x="518895" y="2019299"/>
                </a:lnTo>
                <a:lnTo>
                  <a:pt x="496969" y="2019299"/>
                </a:lnTo>
                <a:lnTo>
                  <a:pt x="484897" y="2031999"/>
                </a:lnTo>
                <a:lnTo>
                  <a:pt x="472845" y="2031999"/>
                </a:lnTo>
                <a:lnTo>
                  <a:pt x="460809" y="2044699"/>
                </a:lnTo>
                <a:lnTo>
                  <a:pt x="448250" y="2044699"/>
                </a:lnTo>
                <a:lnTo>
                  <a:pt x="442681" y="2057399"/>
                </a:lnTo>
                <a:close/>
              </a:path>
              <a:path w="2691765" h="2133600">
                <a:moveTo>
                  <a:pt x="594200" y="2006599"/>
                </a:moveTo>
                <a:lnTo>
                  <a:pt x="578866" y="2006599"/>
                </a:lnTo>
                <a:lnTo>
                  <a:pt x="586284" y="1993899"/>
                </a:lnTo>
                <a:lnTo>
                  <a:pt x="621346" y="1993899"/>
                </a:lnTo>
                <a:lnTo>
                  <a:pt x="594200" y="2006599"/>
                </a:lnTo>
                <a:close/>
              </a:path>
              <a:path w="2691765" h="2133600">
                <a:moveTo>
                  <a:pt x="667436" y="2006599"/>
                </a:moveTo>
                <a:lnTo>
                  <a:pt x="643429" y="2006599"/>
                </a:lnTo>
                <a:lnTo>
                  <a:pt x="655815" y="1993899"/>
                </a:lnTo>
                <a:lnTo>
                  <a:pt x="676414" y="1993899"/>
                </a:lnTo>
                <a:lnTo>
                  <a:pt x="667436" y="2006599"/>
                </a:lnTo>
                <a:close/>
              </a:path>
              <a:path w="2691765" h="2133600">
                <a:moveTo>
                  <a:pt x="572892" y="2019299"/>
                </a:moveTo>
                <a:lnTo>
                  <a:pt x="545380" y="2019299"/>
                </a:lnTo>
                <a:lnTo>
                  <a:pt x="554538" y="2006599"/>
                </a:lnTo>
                <a:lnTo>
                  <a:pt x="579102" y="2006599"/>
                </a:lnTo>
                <a:lnTo>
                  <a:pt x="572892" y="2019299"/>
                </a:lnTo>
                <a:close/>
              </a:path>
              <a:path w="2691765" h="2133600">
                <a:moveTo>
                  <a:pt x="587795" y="2031190"/>
                </a:moveTo>
                <a:lnTo>
                  <a:pt x="597275" y="2019299"/>
                </a:lnTo>
                <a:lnTo>
                  <a:pt x="627612" y="2006599"/>
                </a:lnTo>
                <a:lnTo>
                  <a:pt x="642522" y="2006599"/>
                </a:lnTo>
                <a:lnTo>
                  <a:pt x="636461" y="2019299"/>
                </a:lnTo>
                <a:lnTo>
                  <a:pt x="619367" y="2019299"/>
                </a:lnTo>
                <a:lnTo>
                  <a:pt x="587795" y="2031190"/>
                </a:lnTo>
                <a:close/>
              </a:path>
              <a:path w="2691765" h="2133600">
                <a:moveTo>
                  <a:pt x="425861" y="2082799"/>
                </a:moveTo>
                <a:lnTo>
                  <a:pt x="408903" y="2082799"/>
                </a:lnTo>
                <a:lnTo>
                  <a:pt x="415029" y="2070099"/>
                </a:lnTo>
                <a:lnTo>
                  <a:pt x="420793" y="2070099"/>
                </a:lnTo>
                <a:lnTo>
                  <a:pt x="527419" y="2019299"/>
                </a:lnTo>
                <a:lnTo>
                  <a:pt x="551088" y="2019299"/>
                </a:lnTo>
                <a:lnTo>
                  <a:pt x="513994" y="2044699"/>
                </a:lnTo>
                <a:lnTo>
                  <a:pt x="425861" y="2082799"/>
                </a:lnTo>
                <a:close/>
              </a:path>
              <a:path w="2691765" h="2133600">
                <a:moveTo>
                  <a:pt x="587150" y="2031999"/>
                </a:moveTo>
                <a:lnTo>
                  <a:pt x="585646" y="2031999"/>
                </a:lnTo>
                <a:lnTo>
                  <a:pt x="587795" y="2031190"/>
                </a:lnTo>
                <a:lnTo>
                  <a:pt x="587150" y="2031999"/>
                </a:lnTo>
                <a:close/>
              </a:path>
              <a:path w="2691765" h="2133600">
                <a:moveTo>
                  <a:pt x="581954" y="2044699"/>
                </a:moveTo>
                <a:lnTo>
                  <a:pt x="548586" y="2044699"/>
                </a:lnTo>
                <a:lnTo>
                  <a:pt x="555958" y="2031999"/>
                </a:lnTo>
                <a:lnTo>
                  <a:pt x="585646" y="2031999"/>
                </a:lnTo>
                <a:lnTo>
                  <a:pt x="581954" y="2044699"/>
                </a:lnTo>
                <a:close/>
              </a:path>
              <a:path w="2691765" h="2133600">
                <a:moveTo>
                  <a:pt x="488346" y="2082799"/>
                </a:moveTo>
                <a:lnTo>
                  <a:pt x="460753" y="2082799"/>
                </a:lnTo>
                <a:lnTo>
                  <a:pt x="501020" y="2057399"/>
                </a:lnTo>
                <a:lnTo>
                  <a:pt x="541342" y="2044699"/>
                </a:lnTo>
                <a:lnTo>
                  <a:pt x="553925" y="2044699"/>
                </a:lnTo>
                <a:lnTo>
                  <a:pt x="514640" y="2070099"/>
                </a:lnTo>
                <a:lnTo>
                  <a:pt x="495061" y="2070099"/>
                </a:lnTo>
                <a:lnTo>
                  <a:pt x="488346" y="2082799"/>
                </a:lnTo>
                <a:close/>
              </a:path>
              <a:path w="2691765" h="2133600">
                <a:moveTo>
                  <a:pt x="401230" y="2082799"/>
                </a:moveTo>
                <a:lnTo>
                  <a:pt x="378522" y="2082799"/>
                </a:lnTo>
                <a:lnTo>
                  <a:pt x="393550" y="2070099"/>
                </a:lnTo>
                <a:lnTo>
                  <a:pt x="409090" y="2057399"/>
                </a:lnTo>
                <a:lnTo>
                  <a:pt x="435858" y="2057399"/>
                </a:lnTo>
                <a:lnTo>
                  <a:pt x="409798" y="2070099"/>
                </a:lnTo>
                <a:lnTo>
                  <a:pt x="403305" y="2070099"/>
                </a:lnTo>
                <a:lnTo>
                  <a:pt x="401230" y="2082799"/>
                </a:lnTo>
                <a:close/>
              </a:path>
              <a:path w="2691765" h="2133600">
                <a:moveTo>
                  <a:pt x="377046" y="2108199"/>
                </a:moveTo>
                <a:lnTo>
                  <a:pt x="340721" y="2108199"/>
                </a:lnTo>
                <a:lnTo>
                  <a:pt x="353595" y="2095499"/>
                </a:lnTo>
                <a:lnTo>
                  <a:pt x="366276" y="2082799"/>
                </a:lnTo>
                <a:lnTo>
                  <a:pt x="413769" y="2082799"/>
                </a:lnTo>
                <a:lnTo>
                  <a:pt x="401558" y="2095499"/>
                </a:lnTo>
                <a:lnTo>
                  <a:pt x="389294" y="2095499"/>
                </a:lnTo>
                <a:lnTo>
                  <a:pt x="377046" y="2108199"/>
                </a:lnTo>
                <a:close/>
              </a:path>
              <a:path w="2691765" h="2133600">
                <a:moveTo>
                  <a:pt x="450394" y="2095499"/>
                </a:moveTo>
                <a:lnTo>
                  <a:pt x="435691" y="2095499"/>
                </a:lnTo>
                <a:lnTo>
                  <a:pt x="442062" y="2082799"/>
                </a:lnTo>
                <a:lnTo>
                  <a:pt x="475042" y="2082799"/>
                </a:lnTo>
                <a:lnTo>
                  <a:pt x="450394" y="2095499"/>
                </a:lnTo>
                <a:close/>
              </a:path>
              <a:path w="2691765" h="2133600">
                <a:moveTo>
                  <a:pt x="427020" y="2108199"/>
                </a:moveTo>
                <a:lnTo>
                  <a:pt x="399279" y="2108199"/>
                </a:lnTo>
                <a:lnTo>
                  <a:pt x="406062" y="2095499"/>
                </a:lnTo>
                <a:lnTo>
                  <a:pt x="431793" y="2095499"/>
                </a:lnTo>
                <a:lnTo>
                  <a:pt x="427020" y="2108199"/>
                </a:lnTo>
                <a:close/>
              </a:path>
              <a:path w="2691765" h="2133600">
                <a:moveTo>
                  <a:pt x="352150" y="2120899"/>
                </a:moveTo>
                <a:lnTo>
                  <a:pt x="317175" y="2120899"/>
                </a:lnTo>
                <a:lnTo>
                  <a:pt x="320711" y="2108199"/>
                </a:lnTo>
                <a:lnTo>
                  <a:pt x="358823" y="2108199"/>
                </a:lnTo>
                <a:lnTo>
                  <a:pt x="352150" y="2120899"/>
                </a:lnTo>
                <a:close/>
              </a:path>
              <a:path w="2691765" h="2133600">
                <a:moveTo>
                  <a:pt x="389612" y="2120899"/>
                </a:moveTo>
                <a:lnTo>
                  <a:pt x="362732" y="2120899"/>
                </a:lnTo>
                <a:lnTo>
                  <a:pt x="370251" y="2108199"/>
                </a:lnTo>
                <a:lnTo>
                  <a:pt x="404051" y="2108199"/>
                </a:lnTo>
                <a:lnTo>
                  <a:pt x="389612" y="2120899"/>
                </a:lnTo>
                <a:close/>
              </a:path>
              <a:path w="2691765" h="2133600">
                <a:moveTo>
                  <a:pt x="353191" y="2133599"/>
                </a:moveTo>
                <a:lnTo>
                  <a:pt x="313949" y="2133599"/>
                </a:lnTo>
                <a:lnTo>
                  <a:pt x="312622" y="2120899"/>
                </a:lnTo>
                <a:lnTo>
                  <a:pt x="360310" y="2120899"/>
                </a:lnTo>
                <a:lnTo>
                  <a:pt x="353191" y="213359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2514740" y="1020759"/>
            <a:ext cx="4445" cy="7620"/>
          </a:xfrm>
          <a:custGeom>
            <a:avLst/>
            <a:gdLst/>
            <a:ahLst/>
            <a:cxnLst/>
            <a:rect l="l" t="t" r="r" b="b"/>
            <a:pathLst>
              <a:path w="4444" h="7619">
                <a:moveTo>
                  <a:pt x="3288" y="7304"/>
                </a:moveTo>
                <a:lnTo>
                  <a:pt x="2508" y="6746"/>
                </a:lnTo>
                <a:lnTo>
                  <a:pt x="1401" y="5816"/>
                </a:lnTo>
                <a:lnTo>
                  <a:pt x="686" y="4645"/>
                </a:lnTo>
                <a:lnTo>
                  <a:pt x="0" y="1652"/>
                </a:lnTo>
                <a:lnTo>
                  <a:pt x="575" y="574"/>
                </a:lnTo>
                <a:lnTo>
                  <a:pt x="2090" y="0"/>
                </a:lnTo>
                <a:lnTo>
                  <a:pt x="2634" y="1237"/>
                </a:lnTo>
                <a:lnTo>
                  <a:pt x="3107" y="2501"/>
                </a:lnTo>
                <a:lnTo>
                  <a:pt x="3511" y="3791"/>
                </a:lnTo>
                <a:lnTo>
                  <a:pt x="4068" y="5771"/>
                </a:lnTo>
                <a:lnTo>
                  <a:pt x="3288" y="730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2516608" y="1019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222" y="891"/>
                </a:moveTo>
                <a:lnTo>
                  <a:pt x="0" y="390"/>
                </a:lnTo>
                <a:lnTo>
                  <a:pt x="362" y="0"/>
                </a:lnTo>
                <a:lnTo>
                  <a:pt x="501" y="194"/>
                </a:lnTo>
                <a:lnTo>
                  <a:pt x="584" y="418"/>
                </a:lnTo>
                <a:lnTo>
                  <a:pt x="724" y="613"/>
                </a:lnTo>
                <a:lnTo>
                  <a:pt x="222" y="891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6536753" y="3259568"/>
            <a:ext cx="6372224" cy="6372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64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611056" cy="2893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6194676" y="2"/>
            <a:ext cx="2093322" cy="2461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3302946" y="3013733"/>
            <a:ext cx="4985052" cy="6715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0" y="6598811"/>
            <a:ext cx="4476749" cy="36861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5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7998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81725" y="563022"/>
            <a:ext cx="17706340" cy="9179560"/>
          </a:xfrm>
          <a:custGeom>
            <a:avLst/>
            <a:gdLst/>
            <a:ahLst/>
            <a:cxnLst/>
            <a:rect l="l" t="t" r="r" b="b"/>
            <a:pathLst>
              <a:path w="17706340" h="9179560">
                <a:moveTo>
                  <a:pt x="17580045" y="9179191"/>
                </a:moveTo>
                <a:lnTo>
                  <a:pt x="534340" y="9179191"/>
                </a:lnTo>
                <a:lnTo>
                  <a:pt x="485805" y="9176993"/>
                </a:lnTo>
                <a:lnTo>
                  <a:pt x="438470" y="9170529"/>
                </a:lnTo>
                <a:lnTo>
                  <a:pt x="392526" y="9159989"/>
                </a:lnTo>
                <a:lnTo>
                  <a:pt x="348164" y="9145565"/>
                </a:lnTo>
                <a:lnTo>
                  <a:pt x="305575" y="9127447"/>
                </a:lnTo>
                <a:lnTo>
                  <a:pt x="264949" y="9105828"/>
                </a:lnTo>
                <a:lnTo>
                  <a:pt x="226477" y="9080900"/>
                </a:lnTo>
                <a:lnTo>
                  <a:pt x="190349" y="9052852"/>
                </a:lnTo>
                <a:lnTo>
                  <a:pt x="156758" y="9021877"/>
                </a:lnTo>
                <a:lnTo>
                  <a:pt x="125892" y="8988166"/>
                </a:lnTo>
                <a:lnTo>
                  <a:pt x="97944" y="8951911"/>
                </a:lnTo>
                <a:lnTo>
                  <a:pt x="73103" y="8913303"/>
                </a:lnTo>
                <a:lnTo>
                  <a:pt x="51560" y="8872533"/>
                </a:lnTo>
                <a:lnTo>
                  <a:pt x="33507" y="8829793"/>
                </a:lnTo>
                <a:lnTo>
                  <a:pt x="19134" y="8785273"/>
                </a:lnTo>
                <a:lnTo>
                  <a:pt x="8631" y="8739167"/>
                </a:lnTo>
                <a:lnTo>
                  <a:pt x="2189" y="8691664"/>
                </a:lnTo>
                <a:lnTo>
                  <a:pt x="0" y="8642956"/>
                </a:lnTo>
                <a:lnTo>
                  <a:pt x="0" y="536235"/>
                </a:lnTo>
                <a:lnTo>
                  <a:pt x="2189" y="487527"/>
                </a:lnTo>
                <a:lnTo>
                  <a:pt x="8631" y="440024"/>
                </a:lnTo>
                <a:lnTo>
                  <a:pt x="19134" y="393917"/>
                </a:lnTo>
                <a:lnTo>
                  <a:pt x="33507" y="349398"/>
                </a:lnTo>
                <a:lnTo>
                  <a:pt x="51560" y="306658"/>
                </a:lnTo>
                <a:lnTo>
                  <a:pt x="73103" y="265888"/>
                </a:lnTo>
                <a:lnTo>
                  <a:pt x="97944" y="227279"/>
                </a:lnTo>
                <a:lnTo>
                  <a:pt x="125892" y="191024"/>
                </a:lnTo>
                <a:lnTo>
                  <a:pt x="156758" y="157313"/>
                </a:lnTo>
                <a:lnTo>
                  <a:pt x="190349" y="126338"/>
                </a:lnTo>
                <a:lnTo>
                  <a:pt x="226477" y="98291"/>
                </a:lnTo>
                <a:lnTo>
                  <a:pt x="264949" y="73362"/>
                </a:lnTo>
                <a:lnTo>
                  <a:pt x="305575" y="51743"/>
                </a:lnTo>
                <a:lnTo>
                  <a:pt x="348164" y="33626"/>
                </a:lnTo>
                <a:lnTo>
                  <a:pt x="392526" y="19201"/>
                </a:lnTo>
                <a:lnTo>
                  <a:pt x="438470" y="8661"/>
                </a:lnTo>
                <a:lnTo>
                  <a:pt x="485805" y="2197"/>
                </a:lnTo>
                <a:lnTo>
                  <a:pt x="534340" y="0"/>
                </a:lnTo>
                <a:lnTo>
                  <a:pt x="17580045" y="0"/>
                </a:lnTo>
                <a:lnTo>
                  <a:pt x="17628581" y="2197"/>
                </a:lnTo>
                <a:lnTo>
                  <a:pt x="17675916" y="8661"/>
                </a:lnTo>
                <a:lnTo>
                  <a:pt x="17706273" y="15626"/>
                </a:lnTo>
                <a:lnTo>
                  <a:pt x="17706273" y="9163565"/>
                </a:lnTo>
                <a:lnTo>
                  <a:pt x="17675916" y="9170529"/>
                </a:lnTo>
                <a:lnTo>
                  <a:pt x="17628581" y="9176993"/>
                </a:lnTo>
                <a:lnTo>
                  <a:pt x="17580045" y="9179191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5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4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9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596170" y="8186273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1999"/>
                </a:moveTo>
                <a:lnTo>
                  <a:pt x="683" y="0"/>
                </a:lnTo>
                <a:lnTo>
                  <a:pt x="998" y="789"/>
                </a:lnTo>
                <a:lnTo>
                  <a:pt x="0" y="199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32503" y="874047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2574" y="1210"/>
                </a:moveTo>
                <a:lnTo>
                  <a:pt x="0" y="947"/>
                </a:lnTo>
                <a:lnTo>
                  <a:pt x="0" y="0"/>
                </a:lnTo>
                <a:lnTo>
                  <a:pt x="2574" y="121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5858453"/>
            <a:ext cx="4495165" cy="4419600"/>
          </a:xfrm>
          <a:custGeom>
            <a:avLst/>
            <a:gdLst/>
            <a:ahLst/>
            <a:cxnLst/>
            <a:rect l="l" t="t" r="r" b="b"/>
            <a:pathLst>
              <a:path w="4495165" h="4419600">
                <a:moveTo>
                  <a:pt x="1218124" y="12700"/>
                </a:moveTo>
                <a:lnTo>
                  <a:pt x="1190030" y="12700"/>
                </a:lnTo>
                <a:lnTo>
                  <a:pt x="1193484" y="0"/>
                </a:lnTo>
                <a:lnTo>
                  <a:pt x="1212505" y="0"/>
                </a:lnTo>
                <a:lnTo>
                  <a:pt x="1218124" y="12700"/>
                </a:lnTo>
                <a:close/>
              </a:path>
              <a:path w="4495165" h="4419600">
                <a:moveTo>
                  <a:pt x="1601358" y="1193800"/>
                </a:moveTo>
                <a:lnTo>
                  <a:pt x="1583157" y="1193800"/>
                </a:lnTo>
                <a:lnTo>
                  <a:pt x="1560257" y="1092200"/>
                </a:lnTo>
                <a:lnTo>
                  <a:pt x="1548718" y="1041400"/>
                </a:lnTo>
                <a:lnTo>
                  <a:pt x="1536882" y="990600"/>
                </a:lnTo>
                <a:lnTo>
                  <a:pt x="1524569" y="939800"/>
                </a:lnTo>
                <a:lnTo>
                  <a:pt x="1517404" y="914400"/>
                </a:lnTo>
                <a:lnTo>
                  <a:pt x="1511111" y="876300"/>
                </a:lnTo>
                <a:lnTo>
                  <a:pt x="1505202" y="850900"/>
                </a:lnTo>
                <a:lnTo>
                  <a:pt x="1499190" y="812800"/>
                </a:lnTo>
                <a:lnTo>
                  <a:pt x="1491082" y="774700"/>
                </a:lnTo>
                <a:lnTo>
                  <a:pt x="1482717" y="736600"/>
                </a:lnTo>
                <a:lnTo>
                  <a:pt x="1474038" y="698500"/>
                </a:lnTo>
                <a:lnTo>
                  <a:pt x="1458955" y="635000"/>
                </a:lnTo>
                <a:lnTo>
                  <a:pt x="1453450" y="609600"/>
                </a:lnTo>
                <a:lnTo>
                  <a:pt x="1448181" y="584200"/>
                </a:lnTo>
                <a:lnTo>
                  <a:pt x="1442862" y="546100"/>
                </a:lnTo>
                <a:lnTo>
                  <a:pt x="1413962" y="406400"/>
                </a:lnTo>
                <a:lnTo>
                  <a:pt x="1410836" y="393700"/>
                </a:lnTo>
                <a:lnTo>
                  <a:pt x="1409366" y="381000"/>
                </a:lnTo>
                <a:lnTo>
                  <a:pt x="1408025" y="368300"/>
                </a:lnTo>
                <a:lnTo>
                  <a:pt x="1400593" y="330200"/>
                </a:lnTo>
                <a:lnTo>
                  <a:pt x="1393299" y="279400"/>
                </a:lnTo>
                <a:lnTo>
                  <a:pt x="1386655" y="228600"/>
                </a:lnTo>
                <a:lnTo>
                  <a:pt x="1381174" y="190500"/>
                </a:lnTo>
                <a:lnTo>
                  <a:pt x="1377550" y="152400"/>
                </a:lnTo>
                <a:lnTo>
                  <a:pt x="1373384" y="127000"/>
                </a:lnTo>
                <a:lnTo>
                  <a:pt x="1369041" y="88900"/>
                </a:lnTo>
                <a:lnTo>
                  <a:pt x="1363843" y="50800"/>
                </a:lnTo>
                <a:lnTo>
                  <a:pt x="1362856" y="38100"/>
                </a:lnTo>
                <a:lnTo>
                  <a:pt x="1362055" y="38100"/>
                </a:lnTo>
                <a:lnTo>
                  <a:pt x="1361575" y="25400"/>
                </a:lnTo>
                <a:lnTo>
                  <a:pt x="1361494" y="12700"/>
                </a:lnTo>
                <a:lnTo>
                  <a:pt x="1362729" y="12700"/>
                </a:lnTo>
                <a:lnTo>
                  <a:pt x="1365278" y="0"/>
                </a:lnTo>
                <a:lnTo>
                  <a:pt x="1387112" y="0"/>
                </a:lnTo>
                <a:lnTo>
                  <a:pt x="1394015" y="25400"/>
                </a:lnTo>
                <a:lnTo>
                  <a:pt x="1397346" y="25400"/>
                </a:lnTo>
                <a:lnTo>
                  <a:pt x="1400406" y="38100"/>
                </a:lnTo>
                <a:lnTo>
                  <a:pt x="1403104" y="50800"/>
                </a:lnTo>
                <a:lnTo>
                  <a:pt x="1405555" y="50800"/>
                </a:lnTo>
                <a:lnTo>
                  <a:pt x="1407928" y="63500"/>
                </a:lnTo>
                <a:lnTo>
                  <a:pt x="1410389" y="76200"/>
                </a:lnTo>
                <a:lnTo>
                  <a:pt x="1416990" y="101600"/>
                </a:lnTo>
                <a:lnTo>
                  <a:pt x="1423512" y="114300"/>
                </a:lnTo>
                <a:lnTo>
                  <a:pt x="1430369" y="139700"/>
                </a:lnTo>
                <a:lnTo>
                  <a:pt x="1437975" y="165100"/>
                </a:lnTo>
                <a:lnTo>
                  <a:pt x="1397410" y="165100"/>
                </a:lnTo>
                <a:lnTo>
                  <a:pt x="1398987" y="177800"/>
                </a:lnTo>
                <a:lnTo>
                  <a:pt x="1442307" y="177800"/>
                </a:lnTo>
                <a:lnTo>
                  <a:pt x="1446639" y="190500"/>
                </a:lnTo>
                <a:lnTo>
                  <a:pt x="1398723" y="190500"/>
                </a:lnTo>
                <a:lnTo>
                  <a:pt x="1399420" y="203200"/>
                </a:lnTo>
                <a:lnTo>
                  <a:pt x="1400280" y="215900"/>
                </a:lnTo>
                <a:lnTo>
                  <a:pt x="1401347" y="228600"/>
                </a:lnTo>
                <a:lnTo>
                  <a:pt x="1402664" y="228600"/>
                </a:lnTo>
                <a:lnTo>
                  <a:pt x="1407732" y="266700"/>
                </a:lnTo>
                <a:lnTo>
                  <a:pt x="1412904" y="304800"/>
                </a:lnTo>
                <a:lnTo>
                  <a:pt x="1424313" y="381000"/>
                </a:lnTo>
                <a:lnTo>
                  <a:pt x="1426099" y="381000"/>
                </a:lnTo>
                <a:lnTo>
                  <a:pt x="1436869" y="444500"/>
                </a:lnTo>
                <a:lnTo>
                  <a:pt x="1446559" y="482600"/>
                </a:lnTo>
                <a:lnTo>
                  <a:pt x="1455846" y="533400"/>
                </a:lnTo>
                <a:lnTo>
                  <a:pt x="1464142" y="571500"/>
                </a:lnTo>
                <a:lnTo>
                  <a:pt x="1467536" y="596900"/>
                </a:lnTo>
                <a:lnTo>
                  <a:pt x="1471314" y="609600"/>
                </a:lnTo>
                <a:lnTo>
                  <a:pt x="1475447" y="635000"/>
                </a:lnTo>
                <a:lnTo>
                  <a:pt x="1479905" y="647700"/>
                </a:lnTo>
                <a:lnTo>
                  <a:pt x="1491344" y="698500"/>
                </a:lnTo>
                <a:lnTo>
                  <a:pt x="1502053" y="749300"/>
                </a:lnTo>
                <a:lnTo>
                  <a:pt x="1512447" y="800100"/>
                </a:lnTo>
                <a:lnTo>
                  <a:pt x="1522940" y="850900"/>
                </a:lnTo>
                <a:lnTo>
                  <a:pt x="1528551" y="876300"/>
                </a:lnTo>
                <a:lnTo>
                  <a:pt x="1534020" y="901700"/>
                </a:lnTo>
                <a:lnTo>
                  <a:pt x="1539913" y="927100"/>
                </a:lnTo>
                <a:lnTo>
                  <a:pt x="1546795" y="952500"/>
                </a:lnTo>
                <a:lnTo>
                  <a:pt x="1554770" y="990600"/>
                </a:lnTo>
                <a:lnTo>
                  <a:pt x="1562000" y="1016000"/>
                </a:lnTo>
                <a:lnTo>
                  <a:pt x="1575747" y="1079500"/>
                </a:lnTo>
                <a:lnTo>
                  <a:pt x="1584041" y="1117600"/>
                </a:lnTo>
                <a:lnTo>
                  <a:pt x="1592483" y="1155700"/>
                </a:lnTo>
                <a:lnTo>
                  <a:pt x="1601358" y="1193800"/>
                </a:lnTo>
                <a:close/>
              </a:path>
              <a:path w="4495165" h="4419600">
                <a:moveTo>
                  <a:pt x="2532485" y="12700"/>
                </a:moveTo>
                <a:lnTo>
                  <a:pt x="2502160" y="12700"/>
                </a:lnTo>
                <a:lnTo>
                  <a:pt x="2509156" y="0"/>
                </a:lnTo>
                <a:lnTo>
                  <a:pt x="2532275" y="0"/>
                </a:lnTo>
                <a:lnTo>
                  <a:pt x="2532485" y="12700"/>
                </a:lnTo>
                <a:close/>
              </a:path>
              <a:path w="4495165" h="4419600">
                <a:moveTo>
                  <a:pt x="1296382" y="698500"/>
                </a:moveTo>
                <a:lnTo>
                  <a:pt x="1271197" y="698500"/>
                </a:lnTo>
                <a:lnTo>
                  <a:pt x="1270304" y="685800"/>
                </a:lnTo>
                <a:lnTo>
                  <a:pt x="1273037" y="685800"/>
                </a:lnTo>
                <a:lnTo>
                  <a:pt x="1272616" y="673100"/>
                </a:lnTo>
                <a:lnTo>
                  <a:pt x="1269563" y="660400"/>
                </a:lnTo>
                <a:lnTo>
                  <a:pt x="1266357" y="647700"/>
                </a:lnTo>
                <a:lnTo>
                  <a:pt x="1259743" y="622300"/>
                </a:lnTo>
                <a:lnTo>
                  <a:pt x="1247409" y="571500"/>
                </a:lnTo>
                <a:lnTo>
                  <a:pt x="1235001" y="520700"/>
                </a:lnTo>
                <a:lnTo>
                  <a:pt x="1222878" y="482600"/>
                </a:lnTo>
                <a:lnTo>
                  <a:pt x="1211401" y="431800"/>
                </a:lnTo>
                <a:lnTo>
                  <a:pt x="1203004" y="381000"/>
                </a:lnTo>
                <a:lnTo>
                  <a:pt x="1195296" y="342900"/>
                </a:lnTo>
                <a:lnTo>
                  <a:pt x="1188259" y="304800"/>
                </a:lnTo>
                <a:lnTo>
                  <a:pt x="1181871" y="266700"/>
                </a:lnTo>
                <a:lnTo>
                  <a:pt x="1178757" y="241300"/>
                </a:lnTo>
                <a:lnTo>
                  <a:pt x="1177088" y="215900"/>
                </a:lnTo>
                <a:lnTo>
                  <a:pt x="1176865" y="190500"/>
                </a:lnTo>
                <a:lnTo>
                  <a:pt x="1178088" y="165100"/>
                </a:lnTo>
                <a:lnTo>
                  <a:pt x="1179352" y="139700"/>
                </a:lnTo>
                <a:lnTo>
                  <a:pt x="1179927" y="114300"/>
                </a:lnTo>
                <a:lnTo>
                  <a:pt x="1180305" y="101600"/>
                </a:lnTo>
                <a:lnTo>
                  <a:pt x="1180978" y="76200"/>
                </a:lnTo>
                <a:lnTo>
                  <a:pt x="1181686" y="63500"/>
                </a:lnTo>
                <a:lnTo>
                  <a:pt x="1182705" y="50800"/>
                </a:lnTo>
                <a:lnTo>
                  <a:pt x="1184030" y="38100"/>
                </a:lnTo>
                <a:lnTo>
                  <a:pt x="1185654" y="25400"/>
                </a:lnTo>
                <a:lnTo>
                  <a:pt x="1187421" y="12700"/>
                </a:lnTo>
                <a:lnTo>
                  <a:pt x="1222226" y="12700"/>
                </a:lnTo>
                <a:lnTo>
                  <a:pt x="1225303" y="25400"/>
                </a:lnTo>
                <a:lnTo>
                  <a:pt x="1231848" y="50800"/>
                </a:lnTo>
                <a:lnTo>
                  <a:pt x="1200472" y="50800"/>
                </a:lnTo>
                <a:lnTo>
                  <a:pt x="1197994" y="76200"/>
                </a:lnTo>
                <a:lnTo>
                  <a:pt x="1197359" y="101600"/>
                </a:lnTo>
                <a:lnTo>
                  <a:pt x="1197177" y="127000"/>
                </a:lnTo>
                <a:lnTo>
                  <a:pt x="1196058" y="152400"/>
                </a:lnTo>
                <a:lnTo>
                  <a:pt x="1194971" y="165100"/>
                </a:lnTo>
                <a:lnTo>
                  <a:pt x="1194415" y="177800"/>
                </a:lnTo>
                <a:lnTo>
                  <a:pt x="1194393" y="190500"/>
                </a:lnTo>
                <a:lnTo>
                  <a:pt x="1195944" y="228600"/>
                </a:lnTo>
                <a:lnTo>
                  <a:pt x="1197622" y="254000"/>
                </a:lnTo>
                <a:lnTo>
                  <a:pt x="1199937" y="266700"/>
                </a:lnTo>
                <a:lnTo>
                  <a:pt x="1202889" y="292100"/>
                </a:lnTo>
                <a:lnTo>
                  <a:pt x="1206937" y="317500"/>
                </a:lnTo>
                <a:lnTo>
                  <a:pt x="1215288" y="355600"/>
                </a:lnTo>
                <a:lnTo>
                  <a:pt x="1219336" y="381000"/>
                </a:lnTo>
                <a:lnTo>
                  <a:pt x="1223338" y="393700"/>
                </a:lnTo>
                <a:lnTo>
                  <a:pt x="1227553" y="419100"/>
                </a:lnTo>
                <a:lnTo>
                  <a:pt x="1232112" y="444500"/>
                </a:lnTo>
                <a:lnTo>
                  <a:pt x="1237149" y="457200"/>
                </a:lnTo>
                <a:lnTo>
                  <a:pt x="1244671" y="495300"/>
                </a:lnTo>
                <a:lnTo>
                  <a:pt x="1252045" y="520700"/>
                </a:lnTo>
                <a:lnTo>
                  <a:pt x="1259301" y="558800"/>
                </a:lnTo>
                <a:lnTo>
                  <a:pt x="1266469" y="584200"/>
                </a:lnTo>
                <a:lnTo>
                  <a:pt x="1274235" y="622300"/>
                </a:lnTo>
                <a:lnTo>
                  <a:pt x="1282528" y="647700"/>
                </a:lnTo>
                <a:lnTo>
                  <a:pt x="1290949" y="673100"/>
                </a:lnTo>
                <a:lnTo>
                  <a:pt x="1296382" y="698500"/>
                </a:lnTo>
                <a:close/>
              </a:path>
              <a:path w="4495165" h="4419600">
                <a:moveTo>
                  <a:pt x="2462599" y="114300"/>
                </a:moveTo>
                <a:lnTo>
                  <a:pt x="2441974" y="114300"/>
                </a:lnTo>
                <a:lnTo>
                  <a:pt x="2447280" y="101600"/>
                </a:lnTo>
                <a:lnTo>
                  <a:pt x="2453192" y="88900"/>
                </a:lnTo>
                <a:lnTo>
                  <a:pt x="2459711" y="76200"/>
                </a:lnTo>
                <a:lnTo>
                  <a:pt x="2466374" y="63500"/>
                </a:lnTo>
                <a:lnTo>
                  <a:pt x="2472775" y="50800"/>
                </a:lnTo>
                <a:lnTo>
                  <a:pt x="2479108" y="38100"/>
                </a:lnTo>
                <a:lnTo>
                  <a:pt x="2485563" y="25400"/>
                </a:lnTo>
                <a:lnTo>
                  <a:pt x="2490364" y="25400"/>
                </a:lnTo>
                <a:lnTo>
                  <a:pt x="2495896" y="12700"/>
                </a:lnTo>
                <a:lnTo>
                  <a:pt x="2531872" y="12700"/>
                </a:lnTo>
                <a:lnTo>
                  <a:pt x="2522056" y="50800"/>
                </a:lnTo>
                <a:lnTo>
                  <a:pt x="2513570" y="88900"/>
                </a:lnTo>
                <a:lnTo>
                  <a:pt x="2470594" y="88900"/>
                </a:lnTo>
                <a:lnTo>
                  <a:pt x="2466089" y="101600"/>
                </a:lnTo>
                <a:lnTo>
                  <a:pt x="2462599" y="114300"/>
                </a:lnTo>
                <a:close/>
              </a:path>
              <a:path w="4495165" h="4419600">
                <a:moveTo>
                  <a:pt x="2287469" y="3340100"/>
                </a:moveTo>
                <a:lnTo>
                  <a:pt x="2264297" y="3340100"/>
                </a:lnTo>
                <a:lnTo>
                  <a:pt x="2260754" y="3327400"/>
                </a:lnTo>
                <a:lnTo>
                  <a:pt x="2255266" y="3314700"/>
                </a:lnTo>
                <a:lnTo>
                  <a:pt x="2249511" y="3289300"/>
                </a:lnTo>
                <a:lnTo>
                  <a:pt x="2245170" y="3276600"/>
                </a:lnTo>
                <a:lnTo>
                  <a:pt x="2241972" y="3263900"/>
                </a:lnTo>
                <a:lnTo>
                  <a:pt x="2238130" y="3251200"/>
                </a:lnTo>
                <a:lnTo>
                  <a:pt x="2233644" y="3238500"/>
                </a:lnTo>
                <a:lnTo>
                  <a:pt x="2228514" y="3225800"/>
                </a:lnTo>
                <a:lnTo>
                  <a:pt x="2219015" y="3213100"/>
                </a:lnTo>
                <a:lnTo>
                  <a:pt x="2209867" y="3187700"/>
                </a:lnTo>
                <a:lnTo>
                  <a:pt x="2202068" y="3162300"/>
                </a:lnTo>
                <a:lnTo>
                  <a:pt x="2196619" y="3149600"/>
                </a:lnTo>
                <a:lnTo>
                  <a:pt x="2194679" y="3136900"/>
                </a:lnTo>
                <a:lnTo>
                  <a:pt x="2192429" y="3136900"/>
                </a:lnTo>
                <a:lnTo>
                  <a:pt x="2189871" y="3124200"/>
                </a:lnTo>
                <a:lnTo>
                  <a:pt x="2187003" y="3124200"/>
                </a:lnTo>
                <a:lnTo>
                  <a:pt x="2184204" y="3111500"/>
                </a:lnTo>
                <a:lnTo>
                  <a:pt x="2181651" y="3111500"/>
                </a:lnTo>
                <a:lnTo>
                  <a:pt x="2179344" y="3098800"/>
                </a:lnTo>
                <a:lnTo>
                  <a:pt x="2177282" y="3098800"/>
                </a:lnTo>
                <a:lnTo>
                  <a:pt x="2172226" y="3073400"/>
                </a:lnTo>
                <a:lnTo>
                  <a:pt x="2165598" y="3060700"/>
                </a:lnTo>
                <a:lnTo>
                  <a:pt x="2158152" y="3035300"/>
                </a:lnTo>
                <a:lnTo>
                  <a:pt x="2150642" y="3022600"/>
                </a:lnTo>
                <a:lnTo>
                  <a:pt x="2137169" y="2997200"/>
                </a:lnTo>
                <a:lnTo>
                  <a:pt x="2123647" y="2959100"/>
                </a:lnTo>
                <a:lnTo>
                  <a:pt x="2111406" y="2933700"/>
                </a:lnTo>
                <a:lnTo>
                  <a:pt x="2101775" y="2895600"/>
                </a:lnTo>
                <a:lnTo>
                  <a:pt x="2098813" y="2895600"/>
                </a:lnTo>
                <a:lnTo>
                  <a:pt x="2095522" y="2882900"/>
                </a:lnTo>
                <a:lnTo>
                  <a:pt x="2091903" y="2870200"/>
                </a:lnTo>
                <a:lnTo>
                  <a:pt x="2087956" y="2870200"/>
                </a:lnTo>
                <a:lnTo>
                  <a:pt x="2083202" y="2857500"/>
                </a:lnTo>
                <a:lnTo>
                  <a:pt x="2078788" y="2844800"/>
                </a:lnTo>
                <a:lnTo>
                  <a:pt x="2074716" y="2832100"/>
                </a:lnTo>
                <a:lnTo>
                  <a:pt x="2070984" y="2819400"/>
                </a:lnTo>
                <a:lnTo>
                  <a:pt x="2066194" y="2806700"/>
                </a:lnTo>
                <a:lnTo>
                  <a:pt x="2060954" y="2794000"/>
                </a:lnTo>
                <a:lnTo>
                  <a:pt x="2055265" y="2781300"/>
                </a:lnTo>
                <a:lnTo>
                  <a:pt x="2049126" y="2755900"/>
                </a:lnTo>
                <a:lnTo>
                  <a:pt x="2045865" y="2755900"/>
                </a:lnTo>
                <a:lnTo>
                  <a:pt x="2042886" y="2743200"/>
                </a:lnTo>
                <a:lnTo>
                  <a:pt x="2040190" y="2743200"/>
                </a:lnTo>
                <a:lnTo>
                  <a:pt x="2037776" y="2730500"/>
                </a:lnTo>
                <a:lnTo>
                  <a:pt x="2032172" y="2705100"/>
                </a:lnTo>
                <a:lnTo>
                  <a:pt x="2025100" y="2692400"/>
                </a:lnTo>
                <a:lnTo>
                  <a:pt x="2017219" y="2667000"/>
                </a:lnTo>
                <a:lnTo>
                  <a:pt x="2009192" y="2654300"/>
                </a:lnTo>
                <a:lnTo>
                  <a:pt x="2005314" y="2641600"/>
                </a:lnTo>
                <a:lnTo>
                  <a:pt x="2001727" y="2628900"/>
                </a:lnTo>
                <a:lnTo>
                  <a:pt x="1998431" y="2628900"/>
                </a:lnTo>
                <a:lnTo>
                  <a:pt x="1995425" y="2616200"/>
                </a:lnTo>
                <a:lnTo>
                  <a:pt x="1988688" y="2590800"/>
                </a:lnTo>
                <a:lnTo>
                  <a:pt x="1980430" y="2578100"/>
                </a:lnTo>
                <a:lnTo>
                  <a:pt x="1971550" y="2552700"/>
                </a:lnTo>
                <a:lnTo>
                  <a:pt x="1962952" y="2527300"/>
                </a:lnTo>
                <a:lnTo>
                  <a:pt x="1953489" y="2501900"/>
                </a:lnTo>
                <a:lnTo>
                  <a:pt x="1944193" y="2476500"/>
                </a:lnTo>
                <a:lnTo>
                  <a:pt x="1935450" y="2451100"/>
                </a:lnTo>
                <a:lnTo>
                  <a:pt x="1927642" y="2425700"/>
                </a:lnTo>
                <a:lnTo>
                  <a:pt x="1921553" y="2413000"/>
                </a:lnTo>
                <a:lnTo>
                  <a:pt x="1914873" y="2387600"/>
                </a:lnTo>
                <a:lnTo>
                  <a:pt x="1907602" y="2374900"/>
                </a:lnTo>
                <a:lnTo>
                  <a:pt x="1899740" y="2349500"/>
                </a:lnTo>
                <a:lnTo>
                  <a:pt x="1896903" y="2349500"/>
                </a:lnTo>
                <a:lnTo>
                  <a:pt x="1893960" y="2336800"/>
                </a:lnTo>
                <a:lnTo>
                  <a:pt x="1891648" y="2324100"/>
                </a:lnTo>
                <a:lnTo>
                  <a:pt x="1879644" y="2298700"/>
                </a:lnTo>
                <a:lnTo>
                  <a:pt x="1866979" y="2260600"/>
                </a:lnTo>
                <a:lnTo>
                  <a:pt x="1854156" y="2222500"/>
                </a:lnTo>
                <a:lnTo>
                  <a:pt x="1841678" y="2184400"/>
                </a:lnTo>
                <a:lnTo>
                  <a:pt x="1838626" y="2184400"/>
                </a:lnTo>
                <a:lnTo>
                  <a:pt x="1835946" y="2171700"/>
                </a:lnTo>
                <a:lnTo>
                  <a:pt x="1833639" y="2159000"/>
                </a:lnTo>
                <a:lnTo>
                  <a:pt x="1827466" y="2146300"/>
                </a:lnTo>
                <a:lnTo>
                  <a:pt x="1819530" y="2120900"/>
                </a:lnTo>
                <a:lnTo>
                  <a:pt x="1810570" y="2095500"/>
                </a:lnTo>
                <a:lnTo>
                  <a:pt x="1801324" y="2082800"/>
                </a:lnTo>
                <a:lnTo>
                  <a:pt x="1794664" y="2057400"/>
                </a:lnTo>
                <a:lnTo>
                  <a:pt x="1787846" y="2044700"/>
                </a:lnTo>
                <a:lnTo>
                  <a:pt x="1781462" y="2032000"/>
                </a:lnTo>
                <a:lnTo>
                  <a:pt x="1776102" y="2019300"/>
                </a:lnTo>
                <a:lnTo>
                  <a:pt x="1769425" y="1993900"/>
                </a:lnTo>
                <a:lnTo>
                  <a:pt x="1761935" y="1981200"/>
                </a:lnTo>
                <a:lnTo>
                  <a:pt x="1754119" y="1955800"/>
                </a:lnTo>
                <a:lnTo>
                  <a:pt x="1746467" y="1943100"/>
                </a:lnTo>
                <a:lnTo>
                  <a:pt x="1742405" y="1930400"/>
                </a:lnTo>
                <a:lnTo>
                  <a:pt x="1738616" y="1917700"/>
                </a:lnTo>
                <a:lnTo>
                  <a:pt x="1735101" y="1905000"/>
                </a:lnTo>
                <a:lnTo>
                  <a:pt x="1731859" y="1905000"/>
                </a:lnTo>
                <a:lnTo>
                  <a:pt x="1727463" y="1892300"/>
                </a:lnTo>
                <a:lnTo>
                  <a:pt x="1722618" y="1866900"/>
                </a:lnTo>
                <a:lnTo>
                  <a:pt x="1717322" y="1854200"/>
                </a:lnTo>
                <a:lnTo>
                  <a:pt x="1701745" y="1816100"/>
                </a:lnTo>
                <a:lnTo>
                  <a:pt x="1687075" y="1765300"/>
                </a:lnTo>
                <a:lnTo>
                  <a:pt x="1680286" y="1752600"/>
                </a:lnTo>
                <a:lnTo>
                  <a:pt x="1665705" y="1701800"/>
                </a:lnTo>
                <a:lnTo>
                  <a:pt x="1647291" y="1663700"/>
                </a:lnTo>
                <a:lnTo>
                  <a:pt x="1641324" y="1651000"/>
                </a:lnTo>
                <a:lnTo>
                  <a:pt x="1635487" y="1625600"/>
                </a:lnTo>
                <a:lnTo>
                  <a:pt x="1624403" y="1600200"/>
                </a:lnTo>
                <a:lnTo>
                  <a:pt x="1618625" y="1587500"/>
                </a:lnTo>
                <a:lnTo>
                  <a:pt x="1609280" y="1549400"/>
                </a:lnTo>
                <a:lnTo>
                  <a:pt x="1600576" y="1524000"/>
                </a:lnTo>
                <a:lnTo>
                  <a:pt x="1591477" y="1498600"/>
                </a:lnTo>
                <a:lnTo>
                  <a:pt x="1580950" y="1473200"/>
                </a:lnTo>
                <a:lnTo>
                  <a:pt x="1577247" y="1460500"/>
                </a:lnTo>
                <a:lnTo>
                  <a:pt x="1572254" y="1435100"/>
                </a:lnTo>
                <a:lnTo>
                  <a:pt x="1566512" y="1422400"/>
                </a:lnTo>
                <a:lnTo>
                  <a:pt x="1560563" y="1409700"/>
                </a:lnTo>
                <a:lnTo>
                  <a:pt x="1557778" y="1409700"/>
                </a:lnTo>
                <a:lnTo>
                  <a:pt x="1555518" y="1397000"/>
                </a:lnTo>
                <a:lnTo>
                  <a:pt x="1553364" y="1384300"/>
                </a:lnTo>
                <a:lnTo>
                  <a:pt x="1545075" y="1358900"/>
                </a:lnTo>
                <a:lnTo>
                  <a:pt x="1536747" y="1333500"/>
                </a:lnTo>
                <a:lnTo>
                  <a:pt x="1527532" y="1308100"/>
                </a:lnTo>
                <a:lnTo>
                  <a:pt x="1516582" y="1270000"/>
                </a:lnTo>
                <a:lnTo>
                  <a:pt x="1513045" y="1270000"/>
                </a:lnTo>
                <a:lnTo>
                  <a:pt x="1511959" y="1257300"/>
                </a:lnTo>
                <a:lnTo>
                  <a:pt x="1504289" y="1231900"/>
                </a:lnTo>
                <a:lnTo>
                  <a:pt x="1494343" y="1206500"/>
                </a:lnTo>
                <a:lnTo>
                  <a:pt x="1484456" y="1181100"/>
                </a:lnTo>
                <a:lnTo>
                  <a:pt x="1476964" y="1155700"/>
                </a:lnTo>
                <a:lnTo>
                  <a:pt x="1467817" y="1130300"/>
                </a:lnTo>
                <a:lnTo>
                  <a:pt x="1459952" y="1092200"/>
                </a:lnTo>
                <a:lnTo>
                  <a:pt x="1451634" y="1066800"/>
                </a:lnTo>
                <a:lnTo>
                  <a:pt x="1441128" y="1041400"/>
                </a:lnTo>
                <a:lnTo>
                  <a:pt x="1438238" y="1041400"/>
                </a:lnTo>
                <a:lnTo>
                  <a:pt x="1427334" y="990600"/>
                </a:lnTo>
                <a:lnTo>
                  <a:pt x="1414691" y="952500"/>
                </a:lnTo>
                <a:lnTo>
                  <a:pt x="1401920" y="914400"/>
                </a:lnTo>
                <a:lnTo>
                  <a:pt x="1390632" y="876300"/>
                </a:lnTo>
                <a:lnTo>
                  <a:pt x="1387868" y="863600"/>
                </a:lnTo>
                <a:lnTo>
                  <a:pt x="1385030" y="850900"/>
                </a:lnTo>
                <a:lnTo>
                  <a:pt x="1381906" y="838200"/>
                </a:lnTo>
                <a:lnTo>
                  <a:pt x="1378284" y="838200"/>
                </a:lnTo>
                <a:lnTo>
                  <a:pt x="1368377" y="800100"/>
                </a:lnTo>
                <a:lnTo>
                  <a:pt x="1359795" y="774700"/>
                </a:lnTo>
                <a:lnTo>
                  <a:pt x="1351853" y="736600"/>
                </a:lnTo>
                <a:lnTo>
                  <a:pt x="1343867" y="711200"/>
                </a:lnTo>
                <a:lnTo>
                  <a:pt x="1340931" y="698500"/>
                </a:lnTo>
                <a:lnTo>
                  <a:pt x="1338035" y="685800"/>
                </a:lnTo>
                <a:lnTo>
                  <a:pt x="1335296" y="673100"/>
                </a:lnTo>
                <a:lnTo>
                  <a:pt x="1332833" y="660400"/>
                </a:lnTo>
                <a:lnTo>
                  <a:pt x="1327278" y="635000"/>
                </a:lnTo>
                <a:lnTo>
                  <a:pt x="1320511" y="622300"/>
                </a:lnTo>
                <a:lnTo>
                  <a:pt x="1313547" y="596900"/>
                </a:lnTo>
                <a:lnTo>
                  <a:pt x="1307401" y="571500"/>
                </a:lnTo>
                <a:lnTo>
                  <a:pt x="1299523" y="546100"/>
                </a:lnTo>
                <a:lnTo>
                  <a:pt x="1283549" y="469900"/>
                </a:lnTo>
                <a:lnTo>
                  <a:pt x="1275612" y="444500"/>
                </a:lnTo>
                <a:lnTo>
                  <a:pt x="1272498" y="431800"/>
                </a:lnTo>
                <a:lnTo>
                  <a:pt x="1269306" y="419100"/>
                </a:lnTo>
                <a:lnTo>
                  <a:pt x="1266272" y="406400"/>
                </a:lnTo>
                <a:lnTo>
                  <a:pt x="1263631" y="393700"/>
                </a:lnTo>
                <a:lnTo>
                  <a:pt x="1254929" y="342900"/>
                </a:lnTo>
                <a:lnTo>
                  <a:pt x="1245897" y="304800"/>
                </a:lnTo>
                <a:lnTo>
                  <a:pt x="1236538" y="254000"/>
                </a:lnTo>
                <a:lnTo>
                  <a:pt x="1221173" y="177800"/>
                </a:lnTo>
                <a:lnTo>
                  <a:pt x="1216978" y="152400"/>
                </a:lnTo>
                <a:lnTo>
                  <a:pt x="1214264" y="127000"/>
                </a:lnTo>
                <a:lnTo>
                  <a:pt x="1213030" y="101600"/>
                </a:lnTo>
                <a:lnTo>
                  <a:pt x="1213035" y="88900"/>
                </a:lnTo>
                <a:lnTo>
                  <a:pt x="1211969" y="76200"/>
                </a:lnTo>
                <a:lnTo>
                  <a:pt x="1209830" y="63500"/>
                </a:lnTo>
                <a:lnTo>
                  <a:pt x="1206620" y="50800"/>
                </a:lnTo>
                <a:lnTo>
                  <a:pt x="1231848" y="50800"/>
                </a:lnTo>
                <a:lnTo>
                  <a:pt x="1238392" y="76200"/>
                </a:lnTo>
                <a:lnTo>
                  <a:pt x="1249306" y="101600"/>
                </a:lnTo>
                <a:lnTo>
                  <a:pt x="1259776" y="139700"/>
                </a:lnTo>
                <a:lnTo>
                  <a:pt x="1235939" y="139700"/>
                </a:lnTo>
                <a:lnTo>
                  <a:pt x="1234888" y="152400"/>
                </a:lnTo>
                <a:lnTo>
                  <a:pt x="1234693" y="152400"/>
                </a:lnTo>
                <a:lnTo>
                  <a:pt x="1239644" y="190500"/>
                </a:lnTo>
                <a:lnTo>
                  <a:pt x="1252148" y="241300"/>
                </a:lnTo>
                <a:lnTo>
                  <a:pt x="1258415" y="279400"/>
                </a:lnTo>
                <a:lnTo>
                  <a:pt x="1264230" y="304800"/>
                </a:lnTo>
                <a:lnTo>
                  <a:pt x="1269778" y="342900"/>
                </a:lnTo>
                <a:lnTo>
                  <a:pt x="1278386" y="381000"/>
                </a:lnTo>
                <a:lnTo>
                  <a:pt x="1288274" y="419100"/>
                </a:lnTo>
                <a:lnTo>
                  <a:pt x="1298714" y="469900"/>
                </a:lnTo>
                <a:lnTo>
                  <a:pt x="1308977" y="508000"/>
                </a:lnTo>
                <a:lnTo>
                  <a:pt x="1314278" y="533400"/>
                </a:lnTo>
                <a:lnTo>
                  <a:pt x="1319663" y="558800"/>
                </a:lnTo>
                <a:lnTo>
                  <a:pt x="1325432" y="571500"/>
                </a:lnTo>
                <a:lnTo>
                  <a:pt x="1331886" y="596900"/>
                </a:lnTo>
                <a:lnTo>
                  <a:pt x="1339988" y="622300"/>
                </a:lnTo>
                <a:lnTo>
                  <a:pt x="1347584" y="647700"/>
                </a:lnTo>
                <a:lnTo>
                  <a:pt x="1354674" y="673100"/>
                </a:lnTo>
                <a:lnTo>
                  <a:pt x="1361259" y="711200"/>
                </a:lnTo>
                <a:lnTo>
                  <a:pt x="1365583" y="723900"/>
                </a:lnTo>
                <a:lnTo>
                  <a:pt x="1370238" y="736600"/>
                </a:lnTo>
                <a:lnTo>
                  <a:pt x="1374685" y="762000"/>
                </a:lnTo>
                <a:lnTo>
                  <a:pt x="1378389" y="774700"/>
                </a:lnTo>
                <a:lnTo>
                  <a:pt x="1382301" y="787400"/>
                </a:lnTo>
                <a:lnTo>
                  <a:pt x="1387380" y="800100"/>
                </a:lnTo>
                <a:lnTo>
                  <a:pt x="1392627" y="825500"/>
                </a:lnTo>
                <a:lnTo>
                  <a:pt x="1397042" y="838200"/>
                </a:lnTo>
                <a:lnTo>
                  <a:pt x="1406361" y="876300"/>
                </a:lnTo>
                <a:lnTo>
                  <a:pt x="1416937" y="901700"/>
                </a:lnTo>
                <a:lnTo>
                  <a:pt x="1427877" y="939800"/>
                </a:lnTo>
                <a:lnTo>
                  <a:pt x="1438290" y="977900"/>
                </a:lnTo>
                <a:lnTo>
                  <a:pt x="1443253" y="990600"/>
                </a:lnTo>
                <a:lnTo>
                  <a:pt x="1448673" y="1016000"/>
                </a:lnTo>
                <a:lnTo>
                  <a:pt x="1454550" y="1028700"/>
                </a:lnTo>
                <a:lnTo>
                  <a:pt x="1460884" y="1054100"/>
                </a:lnTo>
                <a:lnTo>
                  <a:pt x="1467541" y="1066800"/>
                </a:lnTo>
                <a:lnTo>
                  <a:pt x="1473508" y="1079500"/>
                </a:lnTo>
                <a:lnTo>
                  <a:pt x="1479298" y="1104900"/>
                </a:lnTo>
                <a:lnTo>
                  <a:pt x="1485423" y="1117600"/>
                </a:lnTo>
                <a:lnTo>
                  <a:pt x="1493596" y="1143000"/>
                </a:lnTo>
                <a:lnTo>
                  <a:pt x="1501271" y="1168400"/>
                </a:lnTo>
                <a:lnTo>
                  <a:pt x="1509548" y="1193800"/>
                </a:lnTo>
                <a:lnTo>
                  <a:pt x="1519524" y="1219200"/>
                </a:lnTo>
                <a:lnTo>
                  <a:pt x="1521563" y="1231900"/>
                </a:lnTo>
                <a:lnTo>
                  <a:pt x="1523780" y="1231900"/>
                </a:lnTo>
                <a:lnTo>
                  <a:pt x="1526811" y="1244600"/>
                </a:lnTo>
                <a:lnTo>
                  <a:pt x="1531156" y="1257300"/>
                </a:lnTo>
                <a:lnTo>
                  <a:pt x="1536201" y="1282700"/>
                </a:lnTo>
                <a:lnTo>
                  <a:pt x="1541330" y="1295400"/>
                </a:lnTo>
                <a:lnTo>
                  <a:pt x="1546069" y="1295400"/>
                </a:lnTo>
                <a:lnTo>
                  <a:pt x="1547951" y="1308100"/>
                </a:lnTo>
                <a:lnTo>
                  <a:pt x="1557694" y="1346200"/>
                </a:lnTo>
                <a:lnTo>
                  <a:pt x="1568412" y="1371600"/>
                </a:lnTo>
                <a:lnTo>
                  <a:pt x="1580105" y="1409700"/>
                </a:lnTo>
                <a:lnTo>
                  <a:pt x="1592772" y="1447800"/>
                </a:lnTo>
                <a:lnTo>
                  <a:pt x="1596172" y="1460500"/>
                </a:lnTo>
                <a:lnTo>
                  <a:pt x="1599084" y="1473200"/>
                </a:lnTo>
                <a:lnTo>
                  <a:pt x="1601927" y="1473200"/>
                </a:lnTo>
                <a:lnTo>
                  <a:pt x="1605120" y="1485900"/>
                </a:lnTo>
                <a:lnTo>
                  <a:pt x="1610354" y="1498600"/>
                </a:lnTo>
                <a:lnTo>
                  <a:pt x="1615544" y="1511300"/>
                </a:lnTo>
                <a:lnTo>
                  <a:pt x="1620172" y="1524000"/>
                </a:lnTo>
                <a:lnTo>
                  <a:pt x="1623721" y="1549400"/>
                </a:lnTo>
                <a:lnTo>
                  <a:pt x="1625591" y="1549400"/>
                </a:lnTo>
                <a:lnTo>
                  <a:pt x="1628114" y="1562100"/>
                </a:lnTo>
                <a:lnTo>
                  <a:pt x="1631287" y="1562100"/>
                </a:lnTo>
                <a:lnTo>
                  <a:pt x="1643528" y="1600200"/>
                </a:lnTo>
                <a:lnTo>
                  <a:pt x="1655399" y="1638300"/>
                </a:lnTo>
                <a:lnTo>
                  <a:pt x="1667812" y="1663700"/>
                </a:lnTo>
                <a:lnTo>
                  <a:pt x="1681678" y="1701800"/>
                </a:lnTo>
                <a:lnTo>
                  <a:pt x="1684831" y="1701800"/>
                </a:lnTo>
                <a:lnTo>
                  <a:pt x="1686197" y="1714500"/>
                </a:lnTo>
                <a:lnTo>
                  <a:pt x="1688719" y="1727200"/>
                </a:lnTo>
                <a:lnTo>
                  <a:pt x="1697747" y="1752600"/>
                </a:lnTo>
                <a:lnTo>
                  <a:pt x="1706479" y="1778000"/>
                </a:lnTo>
                <a:lnTo>
                  <a:pt x="1715527" y="1803400"/>
                </a:lnTo>
                <a:lnTo>
                  <a:pt x="1725500" y="1828800"/>
                </a:lnTo>
                <a:lnTo>
                  <a:pt x="1731684" y="1854200"/>
                </a:lnTo>
                <a:lnTo>
                  <a:pt x="1737612" y="1866900"/>
                </a:lnTo>
                <a:lnTo>
                  <a:pt x="1743382" y="1879600"/>
                </a:lnTo>
                <a:lnTo>
                  <a:pt x="1749093" y="1892300"/>
                </a:lnTo>
                <a:lnTo>
                  <a:pt x="1762137" y="1930400"/>
                </a:lnTo>
                <a:lnTo>
                  <a:pt x="1775852" y="1968500"/>
                </a:lnTo>
                <a:lnTo>
                  <a:pt x="1789940" y="2006600"/>
                </a:lnTo>
                <a:lnTo>
                  <a:pt x="1804108" y="2044700"/>
                </a:lnTo>
                <a:lnTo>
                  <a:pt x="1811160" y="2057400"/>
                </a:lnTo>
                <a:lnTo>
                  <a:pt x="1818479" y="2070100"/>
                </a:lnTo>
                <a:lnTo>
                  <a:pt x="1825876" y="2095500"/>
                </a:lnTo>
                <a:lnTo>
                  <a:pt x="1833165" y="2108200"/>
                </a:lnTo>
                <a:lnTo>
                  <a:pt x="1835971" y="2120900"/>
                </a:lnTo>
                <a:lnTo>
                  <a:pt x="1838465" y="2120900"/>
                </a:lnTo>
                <a:lnTo>
                  <a:pt x="1840647" y="2133600"/>
                </a:lnTo>
                <a:lnTo>
                  <a:pt x="1842518" y="2133600"/>
                </a:lnTo>
                <a:lnTo>
                  <a:pt x="1845814" y="2146300"/>
                </a:lnTo>
                <a:lnTo>
                  <a:pt x="1849636" y="2159000"/>
                </a:lnTo>
                <a:lnTo>
                  <a:pt x="1853985" y="2171700"/>
                </a:lnTo>
                <a:lnTo>
                  <a:pt x="1858859" y="2184400"/>
                </a:lnTo>
                <a:lnTo>
                  <a:pt x="1862138" y="2197100"/>
                </a:lnTo>
                <a:lnTo>
                  <a:pt x="1865131" y="2197100"/>
                </a:lnTo>
                <a:lnTo>
                  <a:pt x="1867839" y="2209800"/>
                </a:lnTo>
                <a:lnTo>
                  <a:pt x="1870262" y="2209800"/>
                </a:lnTo>
                <a:lnTo>
                  <a:pt x="1879061" y="2247900"/>
                </a:lnTo>
                <a:lnTo>
                  <a:pt x="1890176" y="2273300"/>
                </a:lnTo>
                <a:lnTo>
                  <a:pt x="1901843" y="2311400"/>
                </a:lnTo>
                <a:lnTo>
                  <a:pt x="1912298" y="2336800"/>
                </a:lnTo>
                <a:lnTo>
                  <a:pt x="1919651" y="2362200"/>
                </a:lnTo>
                <a:lnTo>
                  <a:pt x="1927851" y="2374900"/>
                </a:lnTo>
                <a:lnTo>
                  <a:pt x="1935854" y="2400300"/>
                </a:lnTo>
                <a:lnTo>
                  <a:pt x="1942616" y="2425700"/>
                </a:lnTo>
                <a:lnTo>
                  <a:pt x="1946530" y="2438400"/>
                </a:lnTo>
                <a:lnTo>
                  <a:pt x="1951345" y="2451100"/>
                </a:lnTo>
                <a:lnTo>
                  <a:pt x="1956131" y="2463800"/>
                </a:lnTo>
                <a:lnTo>
                  <a:pt x="1959956" y="2476500"/>
                </a:lnTo>
                <a:lnTo>
                  <a:pt x="1965700" y="2489200"/>
                </a:lnTo>
                <a:lnTo>
                  <a:pt x="1972142" y="2514600"/>
                </a:lnTo>
                <a:lnTo>
                  <a:pt x="1979283" y="2527300"/>
                </a:lnTo>
                <a:lnTo>
                  <a:pt x="1987122" y="2540000"/>
                </a:lnTo>
                <a:lnTo>
                  <a:pt x="2001348" y="2578100"/>
                </a:lnTo>
                <a:lnTo>
                  <a:pt x="2014708" y="2616200"/>
                </a:lnTo>
                <a:lnTo>
                  <a:pt x="2028501" y="2654300"/>
                </a:lnTo>
                <a:lnTo>
                  <a:pt x="2044028" y="2692400"/>
                </a:lnTo>
                <a:lnTo>
                  <a:pt x="2046409" y="2692400"/>
                </a:lnTo>
                <a:lnTo>
                  <a:pt x="2047128" y="2705100"/>
                </a:lnTo>
                <a:lnTo>
                  <a:pt x="2056052" y="2730500"/>
                </a:lnTo>
                <a:lnTo>
                  <a:pt x="2067167" y="2768600"/>
                </a:lnTo>
                <a:lnTo>
                  <a:pt x="2078864" y="2794000"/>
                </a:lnTo>
                <a:lnTo>
                  <a:pt x="2089532" y="2819400"/>
                </a:lnTo>
                <a:lnTo>
                  <a:pt x="2098554" y="2844800"/>
                </a:lnTo>
                <a:lnTo>
                  <a:pt x="2108704" y="2870200"/>
                </a:lnTo>
                <a:lnTo>
                  <a:pt x="2118253" y="2895600"/>
                </a:lnTo>
                <a:lnTo>
                  <a:pt x="2125473" y="2921000"/>
                </a:lnTo>
                <a:lnTo>
                  <a:pt x="2126430" y="2921000"/>
                </a:lnTo>
                <a:lnTo>
                  <a:pt x="2127154" y="2933700"/>
                </a:lnTo>
                <a:lnTo>
                  <a:pt x="2147653" y="2971800"/>
                </a:lnTo>
                <a:lnTo>
                  <a:pt x="2157959" y="2997200"/>
                </a:lnTo>
                <a:lnTo>
                  <a:pt x="2168349" y="3022600"/>
                </a:lnTo>
                <a:lnTo>
                  <a:pt x="2171121" y="3022600"/>
                </a:lnTo>
                <a:lnTo>
                  <a:pt x="2174326" y="3035300"/>
                </a:lnTo>
                <a:lnTo>
                  <a:pt x="2204102" y="3035300"/>
                </a:lnTo>
                <a:lnTo>
                  <a:pt x="2207863" y="3048000"/>
                </a:lnTo>
                <a:lnTo>
                  <a:pt x="2215228" y="3073400"/>
                </a:lnTo>
                <a:lnTo>
                  <a:pt x="2222996" y="3098800"/>
                </a:lnTo>
                <a:lnTo>
                  <a:pt x="2230943" y="3124200"/>
                </a:lnTo>
                <a:lnTo>
                  <a:pt x="2238491" y="3149600"/>
                </a:lnTo>
                <a:lnTo>
                  <a:pt x="2246856" y="3187700"/>
                </a:lnTo>
                <a:lnTo>
                  <a:pt x="2257256" y="3213100"/>
                </a:lnTo>
                <a:lnTo>
                  <a:pt x="2263316" y="3225800"/>
                </a:lnTo>
                <a:lnTo>
                  <a:pt x="2267627" y="3238500"/>
                </a:lnTo>
                <a:lnTo>
                  <a:pt x="2271613" y="3263900"/>
                </a:lnTo>
                <a:lnTo>
                  <a:pt x="2276697" y="3276600"/>
                </a:lnTo>
                <a:lnTo>
                  <a:pt x="2277873" y="3289300"/>
                </a:lnTo>
                <a:lnTo>
                  <a:pt x="2281254" y="3302000"/>
                </a:lnTo>
                <a:lnTo>
                  <a:pt x="2286034" y="3314700"/>
                </a:lnTo>
                <a:lnTo>
                  <a:pt x="2333117" y="3314700"/>
                </a:lnTo>
                <a:lnTo>
                  <a:pt x="2333105" y="3327400"/>
                </a:lnTo>
                <a:lnTo>
                  <a:pt x="2289729" y="3327400"/>
                </a:lnTo>
                <a:lnTo>
                  <a:pt x="2287469" y="3340100"/>
                </a:lnTo>
                <a:close/>
              </a:path>
              <a:path w="4495165" h="4419600">
                <a:moveTo>
                  <a:pt x="2276277" y="101600"/>
                </a:moveTo>
                <a:lnTo>
                  <a:pt x="2261275" y="101600"/>
                </a:lnTo>
                <a:lnTo>
                  <a:pt x="2271285" y="88900"/>
                </a:lnTo>
                <a:lnTo>
                  <a:pt x="2273072" y="88900"/>
                </a:lnTo>
                <a:lnTo>
                  <a:pt x="2276277" y="101600"/>
                </a:lnTo>
                <a:close/>
              </a:path>
              <a:path w="4495165" h="4419600">
                <a:moveTo>
                  <a:pt x="2296873" y="3035300"/>
                </a:moveTo>
                <a:lnTo>
                  <a:pt x="2275594" y="3035300"/>
                </a:lnTo>
                <a:lnTo>
                  <a:pt x="2274806" y="3022600"/>
                </a:lnTo>
                <a:lnTo>
                  <a:pt x="2276590" y="3022600"/>
                </a:lnTo>
                <a:lnTo>
                  <a:pt x="2277396" y="3009900"/>
                </a:lnTo>
                <a:lnTo>
                  <a:pt x="2276749" y="3009900"/>
                </a:lnTo>
                <a:lnTo>
                  <a:pt x="2271429" y="2959100"/>
                </a:lnTo>
                <a:lnTo>
                  <a:pt x="2266494" y="2908300"/>
                </a:lnTo>
                <a:lnTo>
                  <a:pt x="2262029" y="2857500"/>
                </a:lnTo>
                <a:lnTo>
                  <a:pt x="2258116" y="2806700"/>
                </a:lnTo>
                <a:lnTo>
                  <a:pt x="2254838" y="2755900"/>
                </a:lnTo>
                <a:lnTo>
                  <a:pt x="2246168" y="2616200"/>
                </a:lnTo>
                <a:lnTo>
                  <a:pt x="2243243" y="2565400"/>
                </a:lnTo>
                <a:lnTo>
                  <a:pt x="2240257" y="2514600"/>
                </a:lnTo>
                <a:lnTo>
                  <a:pt x="2237183" y="2463800"/>
                </a:lnTo>
                <a:lnTo>
                  <a:pt x="2234753" y="2425700"/>
                </a:lnTo>
                <a:lnTo>
                  <a:pt x="2230267" y="2349500"/>
                </a:lnTo>
                <a:lnTo>
                  <a:pt x="2227778" y="2298700"/>
                </a:lnTo>
                <a:lnTo>
                  <a:pt x="2224229" y="2247900"/>
                </a:lnTo>
                <a:lnTo>
                  <a:pt x="2220950" y="2197100"/>
                </a:lnTo>
                <a:lnTo>
                  <a:pt x="2218210" y="2133600"/>
                </a:lnTo>
                <a:lnTo>
                  <a:pt x="2216280" y="2082800"/>
                </a:lnTo>
                <a:lnTo>
                  <a:pt x="2215430" y="2032000"/>
                </a:lnTo>
                <a:lnTo>
                  <a:pt x="2215124" y="2006600"/>
                </a:lnTo>
                <a:lnTo>
                  <a:pt x="2214438" y="1981200"/>
                </a:lnTo>
                <a:lnTo>
                  <a:pt x="2213368" y="1955800"/>
                </a:lnTo>
                <a:lnTo>
                  <a:pt x="2211909" y="1930400"/>
                </a:lnTo>
                <a:lnTo>
                  <a:pt x="2209295" y="1879600"/>
                </a:lnTo>
                <a:lnTo>
                  <a:pt x="2207402" y="1828800"/>
                </a:lnTo>
                <a:lnTo>
                  <a:pt x="2206175" y="1790700"/>
                </a:lnTo>
                <a:lnTo>
                  <a:pt x="2205557" y="1739900"/>
                </a:lnTo>
                <a:lnTo>
                  <a:pt x="2205491" y="1689100"/>
                </a:lnTo>
                <a:lnTo>
                  <a:pt x="2205919" y="1651000"/>
                </a:lnTo>
                <a:lnTo>
                  <a:pt x="2206826" y="1587500"/>
                </a:lnTo>
                <a:lnTo>
                  <a:pt x="2207981" y="1536700"/>
                </a:lnTo>
                <a:lnTo>
                  <a:pt x="2209301" y="1485900"/>
                </a:lnTo>
                <a:lnTo>
                  <a:pt x="2212119" y="1371600"/>
                </a:lnTo>
                <a:lnTo>
                  <a:pt x="2212686" y="1358900"/>
                </a:lnTo>
                <a:lnTo>
                  <a:pt x="2213578" y="1346200"/>
                </a:lnTo>
                <a:lnTo>
                  <a:pt x="2214647" y="1333500"/>
                </a:lnTo>
                <a:lnTo>
                  <a:pt x="2215745" y="1320800"/>
                </a:lnTo>
                <a:lnTo>
                  <a:pt x="2217578" y="1295400"/>
                </a:lnTo>
                <a:lnTo>
                  <a:pt x="2221479" y="1244600"/>
                </a:lnTo>
                <a:lnTo>
                  <a:pt x="2223312" y="1219200"/>
                </a:lnTo>
                <a:lnTo>
                  <a:pt x="2225253" y="1193800"/>
                </a:lnTo>
                <a:lnTo>
                  <a:pt x="2227101" y="1168400"/>
                </a:lnTo>
                <a:lnTo>
                  <a:pt x="2228920" y="1143000"/>
                </a:lnTo>
                <a:lnTo>
                  <a:pt x="2230773" y="1104900"/>
                </a:lnTo>
                <a:lnTo>
                  <a:pt x="2232441" y="1079500"/>
                </a:lnTo>
                <a:lnTo>
                  <a:pt x="2234149" y="1066800"/>
                </a:lnTo>
                <a:lnTo>
                  <a:pt x="2235916" y="1041400"/>
                </a:lnTo>
                <a:lnTo>
                  <a:pt x="2239938" y="977900"/>
                </a:lnTo>
                <a:lnTo>
                  <a:pt x="2242405" y="952500"/>
                </a:lnTo>
                <a:lnTo>
                  <a:pt x="2245690" y="927100"/>
                </a:lnTo>
                <a:lnTo>
                  <a:pt x="2250320" y="901700"/>
                </a:lnTo>
                <a:lnTo>
                  <a:pt x="2256034" y="863600"/>
                </a:lnTo>
                <a:lnTo>
                  <a:pt x="2258995" y="850900"/>
                </a:lnTo>
                <a:lnTo>
                  <a:pt x="2262142" y="838200"/>
                </a:lnTo>
                <a:lnTo>
                  <a:pt x="2277656" y="762000"/>
                </a:lnTo>
                <a:lnTo>
                  <a:pt x="2285788" y="736600"/>
                </a:lnTo>
                <a:lnTo>
                  <a:pt x="2294668" y="698500"/>
                </a:lnTo>
                <a:lnTo>
                  <a:pt x="2304838" y="660400"/>
                </a:lnTo>
                <a:lnTo>
                  <a:pt x="2315738" y="622300"/>
                </a:lnTo>
                <a:lnTo>
                  <a:pt x="2327032" y="596900"/>
                </a:lnTo>
                <a:lnTo>
                  <a:pt x="2338385" y="558800"/>
                </a:lnTo>
                <a:lnTo>
                  <a:pt x="2355594" y="508000"/>
                </a:lnTo>
                <a:lnTo>
                  <a:pt x="2363656" y="482600"/>
                </a:lnTo>
                <a:lnTo>
                  <a:pt x="2370595" y="444500"/>
                </a:lnTo>
                <a:lnTo>
                  <a:pt x="2372968" y="444500"/>
                </a:lnTo>
                <a:lnTo>
                  <a:pt x="2375745" y="431800"/>
                </a:lnTo>
                <a:lnTo>
                  <a:pt x="2378679" y="419100"/>
                </a:lnTo>
                <a:lnTo>
                  <a:pt x="2381525" y="419100"/>
                </a:lnTo>
                <a:lnTo>
                  <a:pt x="2409373" y="317500"/>
                </a:lnTo>
                <a:lnTo>
                  <a:pt x="2423337" y="279400"/>
                </a:lnTo>
                <a:lnTo>
                  <a:pt x="2437327" y="228600"/>
                </a:lnTo>
                <a:lnTo>
                  <a:pt x="2439853" y="228600"/>
                </a:lnTo>
                <a:lnTo>
                  <a:pt x="2442674" y="215900"/>
                </a:lnTo>
                <a:lnTo>
                  <a:pt x="2445790" y="203200"/>
                </a:lnTo>
                <a:lnTo>
                  <a:pt x="2449202" y="203200"/>
                </a:lnTo>
                <a:lnTo>
                  <a:pt x="2459271" y="177800"/>
                </a:lnTo>
                <a:lnTo>
                  <a:pt x="2467560" y="152400"/>
                </a:lnTo>
                <a:lnTo>
                  <a:pt x="2475249" y="127000"/>
                </a:lnTo>
                <a:lnTo>
                  <a:pt x="2483514" y="101600"/>
                </a:lnTo>
                <a:lnTo>
                  <a:pt x="2484052" y="88900"/>
                </a:lnTo>
                <a:lnTo>
                  <a:pt x="2513570" y="88900"/>
                </a:lnTo>
                <a:lnTo>
                  <a:pt x="2504978" y="127000"/>
                </a:lnTo>
                <a:lnTo>
                  <a:pt x="2496282" y="165100"/>
                </a:lnTo>
                <a:lnTo>
                  <a:pt x="2493541" y="165100"/>
                </a:lnTo>
                <a:lnTo>
                  <a:pt x="2490509" y="177800"/>
                </a:lnTo>
                <a:lnTo>
                  <a:pt x="2487290" y="190500"/>
                </a:lnTo>
                <a:lnTo>
                  <a:pt x="2483987" y="203200"/>
                </a:lnTo>
                <a:lnTo>
                  <a:pt x="2479473" y="215900"/>
                </a:lnTo>
                <a:lnTo>
                  <a:pt x="2470191" y="241300"/>
                </a:lnTo>
                <a:lnTo>
                  <a:pt x="2465648" y="254000"/>
                </a:lnTo>
                <a:lnTo>
                  <a:pt x="2454153" y="292100"/>
                </a:lnTo>
                <a:lnTo>
                  <a:pt x="2443815" y="330200"/>
                </a:lnTo>
                <a:lnTo>
                  <a:pt x="2434633" y="355600"/>
                </a:lnTo>
                <a:lnTo>
                  <a:pt x="2426608" y="393700"/>
                </a:lnTo>
                <a:lnTo>
                  <a:pt x="2420243" y="431800"/>
                </a:lnTo>
                <a:lnTo>
                  <a:pt x="2413406" y="457200"/>
                </a:lnTo>
                <a:lnTo>
                  <a:pt x="2406391" y="482600"/>
                </a:lnTo>
                <a:lnTo>
                  <a:pt x="2399495" y="520700"/>
                </a:lnTo>
                <a:lnTo>
                  <a:pt x="2397607" y="533400"/>
                </a:lnTo>
                <a:lnTo>
                  <a:pt x="2364553" y="533400"/>
                </a:lnTo>
                <a:lnTo>
                  <a:pt x="2348155" y="584200"/>
                </a:lnTo>
                <a:lnTo>
                  <a:pt x="2333348" y="635000"/>
                </a:lnTo>
                <a:lnTo>
                  <a:pt x="2319694" y="673100"/>
                </a:lnTo>
                <a:lnTo>
                  <a:pt x="2306754" y="723900"/>
                </a:lnTo>
                <a:lnTo>
                  <a:pt x="2297180" y="762000"/>
                </a:lnTo>
                <a:lnTo>
                  <a:pt x="2288691" y="800100"/>
                </a:lnTo>
                <a:lnTo>
                  <a:pt x="2280655" y="838200"/>
                </a:lnTo>
                <a:lnTo>
                  <a:pt x="2272442" y="876300"/>
                </a:lnTo>
                <a:lnTo>
                  <a:pt x="2266770" y="901700"/>
                </a:lnTo>
                <a:lnTo>
                  <a:pt x="2262252" y="939800"/>
                </a:lnTo>
                <a:lnTo>
                  <a:pt x="2258888" y="965200"/>
                </a:lnTo>
                <a:lnTo>
                  <a:pt x="2256678" y="1003300"/>
                </a:lnTo>
                <a:lnTo>
                  <a:pt x="2240915" y="1231900"/>
                </a:lnTo>
                <a:lnTo>
                  <a:pt x="2237824" y="1270000"/>
                </a:lnTo>
                <a:lnTo>
                  <a:pt x="2234438" y="1308100"/>
                </a:lnTo>
                <a:lnTo>
                  <a:pt x="2231545" y="1358900"/>
                </a:lnTo>
                <a:lnTo>
                  <a:pt x="2229933" y="1397000"/>
                </a:lnTo>
                <a:lnTo>
                  <a:pt x="2229084" y="1447800"/>
                </a:lnTo>
                <a:lnTo>
                  <a:pt x="2228208" y="1485900"/>
                </a:lnTo>
                <a:lnTo>
                  <a:pt x="2227286" y="1536700"/>
                </a:lnTo>
                <a:lnTo>
                  <a:pt x="2226297" y="1587500"/>
                </a:lnTo>
                <a:lnTo>
                  <a:pt x="2225224" y="1638300"/>
                </a:lnTo>
                <a:lnTo>
                  <a:pt x="2224048" y="1676400"/>
                </a:lnTo>
                <a:lnTo>
                  <a:pt x="2223560" y="1727200"/>
                </a:lnTo>
                <a:lnTo>
                  <a:pt x="2224166" y="1778000"/>
                </a:lnTo>
                <a:lnTo>
                  <a:pt x="2225658" y="1828800"/>
                </a:lnTo>
                <a:lnTo>
                  <a:pt x="2227831" y="1879600"/>
                </a:lnTo>
                <a:lnTo>
                  <a:pt x="2229240" y="1917700"/>
                </a:lnTo>
                <a:lnTo>
                  <a:pt x="2230432" y="1955800"/>
                </a:lnTo>
                <a:lnTo>
                  <a:pt x="2231466" y="1981200"/>
                </a:lnTo>
                <a:lnTo>
                  <a:pt x="2232402" y="2019300"/>
                </a:lnTo>
                <a:lnTo>
                  <a:pt x="2236527" y="2133600"/>
                </a:lnTo>
                <a:lnTo>
                  <a:pt x="2239240" y="2184400"/>
                </a:lnTo>
                <a:lnTo>
                  <a:pt x="2242386" y="2235200"/>
                </a:lnTo>
                <a:lnTo>
                  <a:pt x="2247246" y="2324100"/>
                </a:lnTo>
                <a:lnTo>
                  <a:pt x="2249597" y="2362200"/>
                </a:lnTo>
                <a:lnTo>
                  <a:pt x="2251791" y="2400300"/>
                </a:lnTo>
                <a:lnTo>
                  <a:pt x="2254329" y="2451100"/>
                </a:lnTo>
                <a:lnTo>
                  <a:pt x="2256915" y="2501900"/>
                </a:lnTo>
                <a:lnTo>
                  <a:pt x="2259577" y="2552700"/>
                </a:lnTo>
                <a:lnTo>
                  <a:pt x="2262342" y="2603500"/>
                </a:lnTo>
                <a:lnTo>
                  <a:pt x="2265236" y="2654300"/>
                </a:lnTo>
                <a:lnTo>
                  <a:pt x="2268286" y="2692400"/>
                </a:lnTo>
                <a:lnTo>
                  <a:pt x="2271519" y="2743200"/>
                </a:lnTo>
                <a:lnTo>
                  <a:pt x="2274961" y="2794000"/>
                </a:lnTo>
                <a:lnTo>
                  <a:pt x="2278640" y="2844800"/>
                </a:lnTo>
                <a:lnTo>
                  <a:pt x="2282582" y="2895600"/>
                </a:lnTo>
                <a:lnTo>
                  <a:pt x="2286860" y="2933700"/>
                </a:lnTo>
                <a:lnTo>
                  <a:pt x="2291738" y="2984500"/>
                </a:lnTo>
                <a:lnTo>
                  <a:pt x="2296873" y="3035300"/>
                </a:lnTo>
                <a:close/>
              </a:path>
              <a:path w="4495165" h="4419600">
                <a:moveTo>
                  <a:pt x="2003254" y="1562100"/>
                </a:moveTo>
                <a:lnTo>
                  <a:pt x="1984022" y="1562100"/>
                </a:lnTo>
                <a:lnTo>
                  <a:pt x="1984710" y="1524000"/>
                </a:lnTo>
                <a:lnTo>
                  <a:pt x="1984403" y="1498600"/>
                </a:lnTo>
                <a:lnTo>
                  <a:pt x="1983210" y="1460500"/>
                </a:lnTo>
                <a:lnTo>
                  <a:pt x="1981237" y="1422400"/>
                </a:lnTo>
                <a:lnTo>
                  <a:pt x="1978697" y="1371600"/>
                </a:lnTo>
                <a:lnTo>
                  <a:pt x="1977521" y="1320800"/>
                </a:lnTo>
                <a:lnTo>
                  <a:pt x="1977447" y="1270000"/>
                </a:lnTo>
                <a:lnTo>
                  <a:pt x="1978213" y="1219200"/>
                </a:lnTo>
                <a:lnTo>
                  <a:pt x="1979556" y="1168400"/>
                </a:lnTo>
                <a:lnTo>
                  <a:pt x="1980907" y="1130300"/>
                </a:lnTo>
                <a:lnTo>
                  <a:pt x="1982755" y="1104900"/>
                </a:lnTo>
                <a:lnTo>
                  <a:pt x="1984632" y="1066800"/>
                </a:lnTo>
                <a:lnTo>
                  <a:pt x="1986072" y="1028700"/>
                </a:lnTo>
                <a:lnTo>
                  <a:pt x="1987356" y="1016000"/>
                </a:lnTo>
                <a:lnTo>
                  <a:pt x="1989487" y="990600"/>
                </a:lnTo>
                <a:lnTo>
                  <a:pt x="1992012" y="965200"/>
                </a:lnTo>
                <a:lnTo>
                  <a:pt x="1994479" y="939800"/>
                </a:lnTo>
                <a:lnTo>
                  <a:pt x="2000195" y="889000"/>
                </a:lnTo>
                <a:lnTo>
                  <a:pt x="2006489" y="838200"/>
                </a:lnTo>
                <a:lnTo>
                  <a:pt x="2013724" y="787400"/>
                </a:lnTo>
                <a:lnTo>
                  <a:pt x="2022263" y="736600"/>
                </a:lnTo>
                <a:lnTo>
                  <a:pt x="2032469" y="673100"/>
                </a:lnTo>
                <a:lnTo>
                  <a:pt x="2034097" y="673100"/>
                </a:lnTo>
                <a:lnTo>
                  <a:pt x="2034938" y="660400"/>
                </a:lnTo>
                <a:lnTo>
                  <a:pt x="2048621" y="609600"/>
                </a:lnTo>
                <a:lnTo>
                  <a:pt x="2060600" y="571500"/>
                </a:lnTo>
                <a:lnTo>
                  <a:pt x="2072964" y="520700"/>
                </a:lnTo>
                <a:lnTo>
                  <a:pt x="2085854" y="482600"/>
                </a:lnTo>
                <a:lnTo>
                  <a:pt x="2095701" y="444500"/>
                </a:lnTo>
                <a:lnTo>
                  <a:pt x="2105946" y="419100"/>
                </a:lnTo>
                <a:lnTo>
                  <a:pt x="2116261" y="381000"/>
                </a:lnTo>
                <a:lnTo>
                  <a:pt x="2126314" y="355600"/>
                </a:lnTo>
                <a:lnTo>
                  <a:pt x="2127978" y="342900"/>
                </a:lnTo>
                <a:lnTo>
                  <a:pt x="2129257" y="342900"/>
                </a:lnTo>
                <a:lnTo>
                  <a:pt x="2134659" y="317500"/>
                </a:lnTo>
                <a:lnTo>
                  <a:pt x="2142261" y="292100"/>
                </a:lnTo>
                <a:lnTo>
                  <a:pt x="2151992" y="266700"/>
                </a:lnTo>
                <a:lnTo>
                  <a:pt x="2162885" y="254000"/>
                </a:lnTo>
                <a:lnTo>
                  <a:pt x="2181250" y="215900"/>
                </a:lnTo>
                <a:lnTo>
                  <a:pt x="2199929" y="177800"/>
                </a:lnTo>
                <a:lnTo>
                  <a:pt x="2219161" y="152400"/>
                </a:lnTo>
                <a:lnTo>
                  <a:pt x="2239181" y="114300"/>
                </a:lnTo>
                <a:lnTo>
                  <a:pt x="2245223" y="114300"/>
                </a:lnTo>
                <a:lnTo>
                  <a:pt x="2252588" y="101600"/>
                </a:lnTo>
                <a:lnTo>
                  <a:pt x="2279220" y="101600"/>
                </a:lnTo>
                <a:lnTo>
                  <a:pt x="2275794" y="114300"/>
                </a:lnTo>
                <a:lnTo>
                  <a:pt x="2272422" y="139700"/>
                </a:lnTo>
                <a:lnTo>
                  <a:pt x="2268705" y="152400"/>
                </a:lnTo>
                <a:lnTo>
                  <a:pt x="2266475" y="165100"/>
                </a:lnTo>
                <a:lnTo>
                  <a:pt x="2230826" y="165100"/>
                </a:lnTo>
                <a:lnTo>
                  <a:pt x="2210822" y="190500"/>
                </a:lnTo>
                <a:lnTo>
                  <a:pt x="2192567" y="228600"/>
                </a:lnTo>
                <a:lnTo>
                  <a:pt x="2175444" y="266700"/>
                </a:lnTo>
                <a:lnTo>
                  <a:pt x="2158839" y="292100"/>
                </a:lnTo>
                <a:lnTo>
                  <a:pt x="2155303" y="304800"/>
                </a:lnTo>
                <a:lnTo>
                  <a:pt x="2152285" y="317500"/>
                </a:lnTo>
                <a:lnTo>
                  <a:pt x="2149786" y="317500"/>
                </a:lnTo>
                <a:lnTo>
                  <a:pt x="2147805" y="330200"/>
                </a:lnTo>
                <a:lnTo>
                  <a:pt x="2141853" y="355600"/>
                </a:lnTo>
                <a:lnTo>
                  <a:pt x="2135063" y="381000"/>
                </a:lnTo>
                <a:lnTo>
                  <a:pt x="2127721" y="393700"/>
                </a:lnTo>
                <a:lnTo>
                  <a:pt x="2120114" y="419100"/>
                </a:lnTo>
                <a:lnTo>
                  <a:pt x="2113312" y="444500"/>
                </a:lnTo>
                <a:lnTo>
                  <a:pt x="2106603" y="469900"/>
                </a:lnTo>
                <a:lnTo>
                  <a:pt x="2100082" y="482600"/>
                </a:lnTo>
                <a:lnTo>
                  <a:pt x="2093841" y="508000"/>
                </a:lnTo>
                <a:lnTo>
                  <a:pt x="2086728" y="533400"/>
                </a:lnTo>
                <a:lnTo>
                  <a:pt x="2073152" y="584200"/>
                </a:lnTo>
                <a:lnTo>
                  <a:pt x="2052024" y="660400"/>
                </a:lnTo>
                <a:lnTo>
                  <a:pt x="2040679" y="723900"/>
                </a:lnTo>
                <a:lnTo>
                  <a:pt x="2031442" y="774700"/>
                </a:lnTo>
                <a:lnTo>
                  <a:pt x="2023694" y="838200"/>
                </a:lnTo>
                <a:lnTo>
                  <a:pt x="2018906" y="876300"/>
                </a:lnTo>
                <a:lnTo>
                  <a:pt x="2014439" y="914400"/>
                </a:lnTo>
                <a:lnTo>
                  <a:pt x="2005776" y="990600"/>
                </a:lnTo>
                <a:lnTo>
                  <a:pt x="2004913" y="1003300"/>
                </a:lnTo>
                <a:lnTo>
                  <a:pt x="2004154" y="1003300"/>
                </a:lnTo>
                <a:lnTo>
                  <a:pt x="2003522" y="1016000"/>
                </a:lnTo>
                <a:lnTo>
                  <a:pt x="2003044" y="1016000"/>
                </a:lnTo>
                <a:lnTo>
                  <a:pt x="2001468" y="1054100"/>
                </a:lnTo>
                <a:lnTo>
                  <a:pt x="1999976" y="1092200"/>
                </a:lnTo>
                <a:lnTo>
                  <a:pt x="1998455" y="1117600"/>
                </a:lnTo>
                <a:lnTo>
                  <a:pt x="1996791" y="1155700"/>
                </a:lnTo>
                <a:lnTo>
                  <a:pt x="1994635" y="1206500"/>
                </a:lnTo>
                <a:lnTo>
                  <a:pt x="1993770" y="1257300"/>
                </a:lnTo>
                <a:lnTo>
                  <a:pt x="1994086" y="1308100"/>
                </a:lnTo>
                <a:lnTo>
                  <a:pt x="1995477" y="1358900"/>
                </a:lnTo>
                <a:lnTo>
                  <a:pt x="1997027" y="1409700"/>
                </a:lnTo>
                <a:lnTo>
                  <a:pt x="2000383" y="1485900"/>
                </a:lnTo>
                <a:lnTo>
                  <a:pt x="2001993" y="1536700"/>
                </a:lnTo>
                <a:lnTo>
                  <a:pt x="2002197" y="1536700"/>
                </a:lnTo>
                <a:lnTo>
                  <a:pt x="2002367" y="1549400"/>
                </a:lnTo>
                <a:lnTo>
                  <a:pt x="2002665" y="1549400"/>
                </a:lnTo>
                <a:lnTo>
                  <a:pt x="2003254" y="1562100"/>
                </a:lnTo>
                <a:close/>
              </a:path>
              <a:path w="4495165" h="4419600">
                <a:moveTo>
                  <a:pt x="1032348" y="127000"/>
                </a:moveTo>
                <a:lnTo>
                  <a:pt x="1004007" y="127000"/>
                </a:lnTo>
                <a:lnTo>
                  <a:pt x="1004609" y="114300"/>
                </a:lnTo>
                <a:lnTo>
                  <a:pt x="1028282" y="114300"/>
                </a:lnTo>
                <a:lnTo>
                  <a:pt x="1032348" y="127000"/>
                </a:lnTo>
                <a:close/>
              </a:path>
              <a:path w="4495165" h="4419600">
                <a:moveTo>
                  <a:pt x="2159155" y="1524000"/>
                </a:moveTo>
                <a:lnTo>
                  <a:pt x="2139155" y="1524000"/>
                </a:lnTo>
                <a:lnTo>
                  <a:pt x="2139345" y="1511300"/>
                </a:lnTo>
                <a:lnTo>
                  <a:pt x="2140028" y="1511300"/>
                </a:lnTo>
                <a:lnTo>
                  <a:pt x="2140921" y="1498600"/>
                </a:lnTo>
                <a:lnTo>
                  <a:pt x="2142384" y="1447800"/>
                </a:lnTo>
                <a:lnTo>
                  <a:pt x="2144659" y="1409700"/>
                </a:lnTo>
                <a:lnTo>
                  <a:pt x="2147180" y="1358900"/>
                </a:lnTo>
                <a:lnTo>
                  <a:pt x="2149381" y="1308100"/>
                </a:lnTo>
                <a:lnTo>
                  <a:pt x="2151861" y="1270000"/>
                </a:lnTo>
                <a:lnTo>
                  <a:pt x="2155350" y="1219200"/>
                </a:lnTo>
                <a:lnTo>
                  <a:pt x="2159596" y="1168400"/>
                </a:lnTo>
                <a:lnTo>
                  <a:pt x="2164346" y="1130300"/>
                </a:lnTo>
                <a:lnTo>
                  <a:pt x="2169348" y="1079500"/>
                </a:lnTo>
                <a:lnTo>
                  <a:pt x="2176654" y="1028700"/>
                </a:lnTo>
                <a:lnTo>
                  <a:pt x="2186097" y="965200"/>
                </a:lnTo>
                <a:lnTo>
                  <a:pt x="2196939" y="914400"/>
                </a:lnTo>
                <a:lnTo>
                  <a:pt x="2208442" y="863600"/>
                </a:lnTo>
                <a:lnTo>
                  <a:pt x="2215703" y="825500"/>
                </a:lnTo>
                <a:lnTo>
                  <a:pt x="2223574" y="800100"/>
                </a:lnTo>
                <a:lnTo>
                  <a:pt x="2239969" y="736600"/>
                </a:lnTo>
                <a:lnTo>
                  <a:pt x="2251922" y="685800"/>
                </a:lnTo>
                <a:lnTo>
                  <a:pt x="2263955" y="635000"/>
                </a:lnTo>
                <a:lnTo>
                  <a:pt x="2288100" y="546100"/>
                </a:lnTo>
                <a:lnTo>
                  <a:pt x="2303117" y="495300"/>
                </a:lnTo>
                <a:lnTo>
                  <a:pt x="2319377" y="444500"/>
                </a:lnTo>
                <a:lnTo>
                  <a:pt x="2336956" y="381000"/>
                </a:lnTo>
                <a:lnTo>
                  <a:pt x="2355935" y="330200"/>
                </a:lnTo>
                <a:lnTo>
                  <a:pt x="2365571" y="304800"/>
                </a:lnTo>
                <a:lnTo>
                  <a:pt x="2375133" y="279400"/>
                </a:lnTo>
                <a:lnTo>
                  <a:pt x="2384922" y="254000"/>
                </a:lnTo>
                <a:lnTo>
                  <a:pt x="2395238" y="228600"/>
                </a:lnTo>
                <a:lnTo>
                  <a:pt x="2406233" y="203200"/>
                </a:lnTo>
                <a:lnTo>
                  <a:pt x="2416788" y="177800"/>
                </a:lnTo>
                <a:lnTo>
                  <a:pt x="2427078" y="152400"/>
                </a:lnTo>
                <a:lnTo>
                  <a:pt x="2437274" y="114300"/>
                </a:lnTo>
                <a:lnTo>
                  <a:pt x="2459607" y="114300"/>
                </a:lnTo>
                <a:lnTo>
                  <a:pt x="2448425" y="139700"/>
                </a:lnTo>
                <a:lnTo>
                  <a:pt x="2437347" y="177800"/>
                </a:lnTo>
                <a:lnTo>
                  <a:pt x="2426141" y="203200"/>
                </a:lnTo>
                <a:lnTo>
                  <a:pt x="2414576" y="228600"/>
                </a:lnTo>
                <a:lnTo>
                  <a:pt x="2401438" y="266700"/>
                </a:lnTo>
                <a:lnTo>
                  <a:pt x="2388842" y="304800"/>
                </a:lnTo>
                <a:lnTo>
                  <a:pt x="2376581" y="330200"/>
                </a:lnTo>
                <a:lnTo>
                  <a:pt x="2355441" y="393700"/>
                </a:lnTo>
                <a:lnTo>
                  <a:pt x="2346583" y="419100"/>
                </a:lnTo>
                <a:lnTo>
                  <a:pt x="2338157" y="444500"/>
                </a:lnTo>
                <a:lnTo>
                  <a:pt x="2330451" y="469900"/>
                </a:lnTo>
                <a:lnTo>
                  <a:pt x="2315167" y="520700"/>
                </a:lnTo>
                <a:lnTo>
                  <a:pt x="2300238" y="571500"/>
                </a:lnTo>
                <a:lnTo>
                  <a:pt x="2285585" y="635000"/>
                </a:lnTo>
                <a:lnTo>
                  <a:pt x="2271128" y="685800"/>
                </a:lnTo>
                <a:lnTo>
                  <a:pt x="2260999" y="723900"/>
                </a:lnTo>
                <a:lnTo>
                  <a:pt x="2251135" y="762000"/>
                </a:lnTo>
                <a:lnTo>
                  <a:pt x="2241587" y="800100"/>
                </a:lnTo>
                <a:lnTo>
                  <a:pt x="2232403" y="850900"/>
                </a:lnTo>
                <a:lnTo>
                  <a:pt x="2223590" y="889000"/>
                </a:lnTo>
                <a:lnTo>
                  <a:pt x="2215023" y="927100"/>
                </a:lnTo>
                <a:lnTo>
                  <a:pt x="2207147" y="965200"/>
                </a:lnTo>
                <a:lnTo>
                  <a:pt x="2200403" y="1003300"/>
                </a:lnTo>
                <a:lnTo>
                  <a:pt x="2193238" y="1041400"/>
                </a:lnTo>
                <a:lnTo>
                  <a:pt x="2186946" y="1092200"/>
                </a:lnTo>
                <a:lnTo>
                  <a:pt x="2181527" y="1143000"/>
                </a:lnTo>
                <a:lnTo>
                  <a:pt x="2176980" y="1193800"/>
                </a:lnTo>
                <a:lnTo>
                  <a:pt x="2173306" y="1244600"/>
                </a:lnTo>
                <a:lnTo>
                  <a:pt x="2170505" y="1295400"/>
                </a:lnTo>
                <a:lnTo>
                  <a:pt x="2167964" y="1333500"/>
                </a:lnTo>
                <a:lnTo>
                  <a:pt x="2165270" y="1384300"/>
                </a:lnTo>
                <a:lnTo>
                  <a:pt x="2162960" y="1435100"/>
                </a:lnTo>
                <a:lnTo>
                  <a:pt x="2161572" y="1485900"/>
                </a:lnTo>
                <a:lnTo>
                  <a:pt x="2161172" y="1498600"/>
                </a:lnTo>
                <a:lnTo>
                  <a:pt x="2160462" y="1498600"/>
                </a:lnTo>
                <a:lnTo>
                  <a:pt x="2159702" y="1511300"/>
                </a:lnTo>
                <a:lnTo>
                  <a:pt x="2159155" y="1524000"/>
                </a:lnTo>
                <a:close/>
              </a:path>
              <a:path w="4495165" h="4419600">
                <a:moveTo>
                  <a:pt x="1245410" y="1016000"/>
                </a:moveTo>
                <a:lnTo>
                  <a:pt x="1227363" y="1016000"/>
                </a:lnTo>
                <a:lnTo>
                  <a:pt x="1225221" y="1003300"/>
                </a:lnTo>
                <a:lnTo>
                  <a:pt x="1213064" y="977900"/>
                </a:lnTo>
                <a:lnTo>
                  <a:pt x="1202764" y="952500"/>
                </a:lnTo>
                <a:lnTo>
                  <a:pt x="1193618" y="927100"/>
                </a:lnTo>
                <a:lnTo>
                  <a:pt x="1184919" y="889000"/>
                </a:lnTo>
                <a:lnTo>
                  <a:pt x="1177210" y="876300"/>
                </a:lnTo>
                <a:lnTo>
                  <a:pt x="1169201" y="850900"/>
                </a:lnTo>
                <a:lnTo>
                  <a:pt x="1161458" y="825500"/>
                </a:lnTo>
                <a:lnTo>
                  <a:pt x="1154548" y="800100"/>
                </a:lnTo>
                <a:lnTo>
                  <a:pt x="1152961" y="787400"/>
                </a:lnTo>
                <a:lnTo>
                  <a:pt x="1151034" y="787400"/>
                </a:lnTo>
                <a:lnTo>
                  <a:pt x="1148768" y="774700"/>
                </a:lnTo>
                <a:lnTo>
                  <a:pt x="1142917" y="762000"/>
                </a:lnTo>
                <a:lnTo>
                  <a:pt x="1137307" y="749300"/>
                </a:lnTo>
                <a:lnTo>
                  <a:pt x="1132475" y="736600"/>
                </a:lnTo>
                <a:lnTo>
                  <a:pt x="1128959" y="723900"/>
                </a:lnTo>
                <a:lnTo>
                  <a:pt x="1114629" y="673100"/>
                </a:lnTo>
                <a:lnTo>
                  <a:pt x="1102522" y="635000"/>
                </a:lnTo>
                <a:lnTo>
                  <a:pt x="1091311" y="596900"/>
                </a:lnTo>
                <a:lnTo>
                  <a:pt x="1079671" y="558800"/>
                </a:lnTo>
                <a:lnTo>
                  <a:pt x="1066128" y="508000"/>
                </a:lnTo>
                <a:lnTo>
                  <a:pt x="1053656" y="469900"/>
                </a:lnTo>
                <a:lnTo>
                  <a:pt x="1042253" y="419100"/>
                </a:lnTo>
                <a:lnTo>
                  <a:pt x="1031922" y="368300"/>
                </a:lnTo>
                <a:lnTo>
                  <a:pt x="1022660" y="330200"/>
                </a:lnTo>
                <a:lnTo>
                  <a:pt x="1017433" y="292100"/>
                </a:lnTo>
                <a:lnTo>
                  <a:pt x="1012762" y="266700"/>
                </a:lnTo>
                <a:lnTo>
                  <a:pt x="1008495" y="241300"/>
                </a:lnTo>
                <a:lnTo>
                  <a:pt x="1004480" y="203200"/>
                </a:lnTo>
                <a:lnTo>
                  <a:pt x="1002456" y="190500"/>
                </a:lnTo>
                <a:lnTo>
                  <a:pt x="1001361" y="177800"/>
                </a:lnTo>
                <a:lnTo>
                  <a:pt x="1001194" y="152400"/>
                </a:lnTo>
                <a:lnTo>
                  <a:pt x="1001957" y="139700"/>
                </a:lnTo>
                <a:lnTo>
                  <a:pt x="1002378" y="127000"/>
                </a:lnTo>
                <a:lnTo>
                  <a:pt x="1036155" y="127000"/>
                </a:lnTo>
                <a:lnTo>
                  <a:pt x="1039704" y="139700"/>
                </a:lnTo>
                <a:lnTo>
                  <a:pt x="1042995" y="139700"/>
                </a:lnTo>
                <a:lnTo>
                  <a:pt x="1064480" y="190500"/>
                </a:lnTo>
                <a:lnTo>
                  <a:pt x="1022399" y="190500"/>
                </a:lnTo>
                <a:lnTo>
                  <a:pt x="1022399" y="203200"/>
                </a:lnTo>
                <a:lnTo>
                  <a:pt x="1024604" y="203200"/>
                </a:lnTo>
                <a:lnTo>
                  <a:pt x="1026811" y="215900"/>
                </a:lnTo>
                <a:lnTo>
                  <a:pt x="1024604" y="215900"/>
                </a:lnTo>
                <a:lnTo>
                  <a:pt x="1024604" y="228600"/>
                </a:lnTo>
                <a:lnTo>
                  <a:pt x="1026304" y="241300"/>
                </a:lnTo>
                <a:lnTo>
                  <a:pt x="1028078" y="254000"/>
                </a:lnTo>
                <a:lnTo>
                  <a:pt x="1030138" y="266700"/>
                </a:lnTo>
                <a:lnTo>
                  <a:pt x="1032696" y="292100"/>
                </a:lnTo>
                <a:lnTo>
                  <a:pt x="1042238" y="330200"/>
                </a:lnTo>
                <a:lnTo>
                  <a:pt x="1052621" y="381000"/>
                </a:lnTo>
                <a:lnTo>
                  <a:pt x="1063844" y="431800"/>
                </a:lnTo>
                <a:lnTo>
                  <a:pt x="1075907" y="482600"/>
                </a:lnTo>
                <a:lnTo>
                  <a:pt x="1088810" y="533400"/>
                </a:lnTo>
                <a:lnTo>
                  <a:pt x="1102553" y="571500"/>
                </a:lnTo>
                <a:lnTo>
                  <a:pt x="1117135" y="622300"/>
                </a:lnTo>
                <a:lnTo>
                  <a:pt x="1120313" y="635000"/>
                </a:lnTo>
                <a:lnTo>
                  <a:pt x="1123204" y="647700"/>
                </a:lnTo>
                <a:lnTo>
                  <a:pt x="1126135" y="660400"/>
                </a:lnTo>
                <a:lnTo>
                  <a:pt x="1129431" y="673100"/>
                </a:lnTo>
                <a:lnTo>
                  <a:pt x="1137833" y="698500"/>
                </a:lnTo>
                <a:lnTo>
                  <a:pt x="1146403" y="723900"/>
                </a:lnTo>
                <a:lnTo>
                  <a:pt x="1155012" y="749300"/>
                </a:lnTo>
                <a:lnTo>
                  <a:pt x="1163532" y="774700"/>
                </a:lnTo>
                <a:lnTo>
                  <a:pt x="1178698" y="812800"/>
                </a:lnTo>
                <a:lnTo>
                  <a:pt x="1193588" y="863600"/>
                </a:lnTo>
                <a:lnTo>
                  <a:pt x="1196724" y="876300"/>
                </a:lnTo>
                <a:lnTo>
                  <a:pt x="1199762" y="876300"/>
                </a:lnTo>
                <a:lnTo>
                  <a:pt x="1202721" y="889000"/>
                </a:lnTo>
                <a:lnTo>
                  <a:pt x="1205621" y="901700"/>
                </a:lnTo>
                <a:lnTo>
                  <a:pt x="1213675" y="927100"/>
                </a:lnTo>
                <a:lnTo>
                  <a:pt x="1222657" y="952500"/>
                </a:lnTo>
                <a:lnTo>
                  <a:pt x="1232565" y="977900"/>
                </a:lnTo>
                <a:lnTo>
                  <a:pt x="1243401" y="1003300"/>
                </a:lnTo>
                <a:lnTo>
                  <a:pt x="1245410" y="1016000"/>
                </a:lnTo>
                <a:close/>
              </a:path>
              <a:path w="4495165" h="4419600">
                <a:moveTo>
                  <a:pt x="1465797" y="889000"/>
                </a:moveTo>
                <a:lnTo>
                  <a:pt x="1448799" y="889000"/>
                </a:lnTo>
                <a:lnTo>
                  <a:pt x="1439961" y="850900"/>
                </a:lnTo>
                <a:lnTo>
                  <a:pt x="1430349" y="825500"/>
                </a:lnTo>
                <a:lnTo>
                  <a:pt x="1421083" y="787400"/>
                </a:lnTo>
                <a:lnTo>
                  <a:pt x="1413279" y="749300"/>
                </a:lnTo>
                <a:lnTo>
                  <a:pt x="1401166" y="723900"/>
                </a:lnTo>
                <a:lnTo>
                  <a:pt x="1390579" y="685800"/>
                </a:lnTo>
                <a:lnTo>
                  <a:pt x="1380190" y="647700"/>
                </a:lnTo>
                <a:lnTo>
                  <a:pt x="1368668" y="609600"/>
                </a:lnTo>
                <a:lnTo>
                  <a:pt x="1362381" y="596900"/>
                </a:lnTo>
                <a:lnTo>
                  <a:pt x="1356360" y="571500"/>
                </a:lnTo>
                <a:lnTo>
                  <a:pt x="1350594" y="558800"/>
                </a:lnTo>
                <a:lnTo>
                  <a:pt x="1345076" y="533400"/>
                </a:lnTo>
                <a:lnTo>
                  <a:pt x="1335118" y="495300"/>
                </a:lnTo>
                <a:lnTo>
                  <a:pt x="1325476" y="457200"/>
                </a:lnTo>
                <a:lnTo>
                  <a:pt x="1306508" y="393700"/>
                </a:lnTo>
                <a:lnTo>
                  <a:pt x="1304307" y="381000"/>
                </a:lnTo>
                <a:lnTo>
                  <a:pt x="1301822" y="368300"/>
                </a:lnTo>
                <a:lnTo>
                  <a:pt x="1299052" y="355600"/>
                </a:lnTo>
                <a:lnTo>
                  <a:pt x="1295999" y="355600"/>
                </a:lnTo>
                <a:lnTo>
                  <a:pt x="1288434" y="330200"/>
                </a:lnTo>
                <a:lnTo>
                  <a:pt x="1282258" y="304800"/>
                </a:lnTo>
                <a:lnTo>
                  <a:pt x="1276713" y="279400"/>
                </a:lnTo>
                <a:lnTo>
                  <a:pt x="1271040" y="266700"/>
                </a:lnTo>
                <a:lnTo>
                  <a:pt x="1265605" y="241300"/>
                </a:lnTo>
                <a:lnTo>
                  <a:pt x="1260702" y="215900"/>
                </a:lnTo>
                <a:lnTo>
                  <a:pt x="1256330" y="203200"/>
                </a:lnTo>
                <a:lnTo>
                  <a:pt x="1252491" y="177800"/>
                </a:lnTo>
                <a:lnTo>
                  <a:pt x="1250976" y="165100"/>
                </a:lnTo>
                <a:lnTo>
                  <a:pt x="1248448" y="165100"/>
                </a:lnTo>
                <a:lnTo>
                  <a:pt x="1244908" y="152400"/>
                </a:lnTo>
                <a:lnTo>
                  <a:pt x="1240354" y="152400"/>
                </a:lnTo>
                <a:lnTo>
                  <a:pt x="1239460" y="139700"/>
                </a:lnTo>
                <a:lnTo>
                  <a:pt x="1259776" y="139700"/>
                </a:lnTo>
                <a:lnTo>
                  <a:pt x="1268991" y="177800"/>
                </a:lnTo>
                <a:lnTo>
                  <a:pt x="1276016" y="215900"/>
                </a:lnTo>
                <a:lnTo>
                  <a:pt x="1283184" y="241300"/>
                </a:lnTo>
                <a:lnTo>
                  <a:pt x="1290678" y="279400"/>
                </a:lnTo>
                <a:lnTo>
                  <a:pt x="1298678" y="304800"/>
                </a:lnTo>
                <a:lnTo>
                  <a:pt x="1304167" y="330200"/>
                </a:lnTo>
                <a:lnTo>
                  <a:pt x="1310074" y="342900"/>
                </a:lnTo>
                <a:lnTo>
                  <a:pt x="1315932" y="368300"/>
                </a:lnTo>
                <a:lnTo>
                  <a:pt x="1321273" y="381000"/>
                </a:lnTo>
                <a:lnTo>
                  <a:pt x="1330682" y="419100"/>
                </a:lnTo>
                <a:lnTo>
                  <a:pt x="1340471" y="457200"/>
                </a:lnTo>
                <a:lnTo>
                  <a:pt x="1349935" y="482600"/>
                </a:lnTo>
                <a:lnTo>
                  <a:pt x="1358369" y="520700"/>
                </a:lnTo>
                <a:lnTo>
                  <a:pt x="1362897" y="533400"/>
                </a:lnTo>
                <a:lnTo>
                  <a:pt x="1368465" y="558800"/>
                </a:lnTo>
                <a:lnTo>
                  <a:pt x="1374160" y="571500"/>
                </a:lnTo>
                <a:lnTo>
                  <a:pt x="1379072" y="584200"/>
                </a:lnTo>
                <a:lnTo>
                  <a:pt x="1385201" y="609600"/>
                </a:lnTo>
                <a:lnTo>
                  <a:pt x="1392202" y="635000"/>
                </a:lnTo>
                <a:lnTo>
                  <a:pt x="1399548" y="647700"/>
                </a:lnTo>
                <a:lnTo>
                  <a:pt x="1406711" y="673100"/>
                </a:lnTo>
                <a:lnTo>
                  <a:pt x="1417890" y="711200"/>
                </a:lnTo>
                <a:lnTo>
                  <a:pt x="1423144" y="723900"/>
                </a:lnTo>
                <a:lnTo>
                  <a:pt x="1436029" y="774700"/>
                </a:lnTo>
                <a:lnTo>
                  <a:pt x="1445345" y="812800"/>
                </a:lnTo>
                <a:lnTo>
                  <a:pt x="1454758" y="838200"/>
                </a:lnTo>
                <a:lnTo>
                  <a:pt x="1463354" y="876300"/>
                </a:lnTo>
                <a:lnTo>
                  <a:pt x="1465797" y="889000"/>
                </a:lnTo>
                <a:close/>
              </a:path>
              <a:path w="4495165" h="4419600">
                <a:moveTo>
                  <a:pt x="1442307" y="177800"/>
                </a:moveTo>
                <a:lnTo>
                  <a:pt x="1406974" y="177800"/>
                </a:lnTo>
                <a:lnTo>
                  <a:pt x="1404189" y="165100"/>
                </a:lnTo>
                <a:lnTo>
                  <a:pt x="1437975" y="165100"/>
                </a:lnTo>
                <a:lnTo>
                  <a:pt x="1442307" y="177800"/>
                </a:lnTo>
                <a:close/>
              </a:path>
              <a:path w="4495165" h="4419600">
                <a:moveTo>
                  <a:pt x="2245190" y="2908300"/>
                </a:moveTo>
                <a:lnTo>
                  <a:pt x="2226886" y="2908300"/>
                </a:lnTo>
                <a:lnTo>
                  <a:pt x="2219718" y="2870200"/>
                </a:lnTo>
                <a:lnTo>
                  <a:pt x="2213999" y="2844800"/>
                </a:lnTo>
                <a:lnTo>
                  <a:pt x="2209049" y="2806700"/>
                </a:lnTo>
                <a:lnTo>
                  <a:pt x="2204186" y="2768600"/>
                </a:lnTo>
                <a:lnTo>
                  <a:pt x="2203503" y="2768600"/>
                </a:lnTo>
                <a:lnTo>
                  <a:pt x="2202032" y="2755900"/>
                </a:lnTo>
                <a:lnTo>
                  <a:pt x="2201086" y="2755900"/>
                </a:lnTo>
                <a:lnTo>
                  <a:pt x="2190177" y="2705100"/>
                </a:lnTo>
                <a:lnTo>
                  <a:pt x="2179594" y="2654300"/>
                </a:lnTo>
                <a:lnTo>
                  <a:pt x="2169636" y="2590800"/>
                </a:lnTo>
                <a:lnTo>
                  <a:pt x="2160604" y="2540000"/>
                </a:lnTo>
                <a:lnTo>
                  <a:pt x="2152797" y="2489200"/>
                </a:lnTo>
                <a:lnTo>
                  <a:pt x="2150989" y="2476500"/>
                </a:lnTo>
                <a:lnTo>
                  <a:pt x="2148975" y="2463800"/>
                </a:lnTo>
                <a:lnTo>
                  <a:pt x="2147019" y="2451100"/>
                </a:lnTo>
                <a:lnTo>
                  <a:pt x="2145389" y="2438400"/>
                </a:lnTo>
                <a:lnTo>
                  <a:pt x="2142027" y="2400300"/>
                </a:lnTo>
                <a:lnTo>
                  <a:pt x="2135620" y="2336800"/>
                </a:lnTo>
                <a:lnTo>
                  <a:pt x="2132200" y="2298700"/>
                </a:lnTo>
                <a:lnTo>
                  <a:pt x="2126187" y="2247900"/>
                </a:lnTo>
                <a:lnTo>
                  <a:pt x="2113684" y="2146300"/>
                </a:lnTo>
                <a:lnTo>
                  <a:pt x="2107601" y="2095500"/>
                </a:lnTo>
                <a:lnTo>
                  <a:pt x="2101900" y="2044700"/>
                </a:lnTo>
                <a:lnTo>
                  <a:pt x="2096785" y="1981200"/>
                </a:lnTo>
                <a:lnTo>
                  <a:pt x="2087543" y="1879600"/>
                </a:lnTo>
                <a:lnTo>
                  <a:pt x="2082993" y="1828800"/>
                </a:lnTo>
                <a:lnTo>
                  <a:pt x="2078559" y="1778000"/>
                </a:lnTo>
                <a:lnTo>
                  <a:pt x="2074292" y="1727200"/>
                </a:lnTo>
                <a:lnTo>
                  <a:pt x="2070244" y="1676400"/>
                </a:lnTo>
                <a:lnTo>
                  <a:pt x="2066466" y="1625600"/>
                </a:lnTo>
                <a:lnTo>
                  <a:pt x="2061389" y="1549400"/>
                </a:lnTo>
                <a:lnTo>
                  <a:pt x="2058641" y="1511300"/>
                </a:lnTo>
                <a:lnTo>
                  <a:pt x="2055484" y="1473200"/>
                </a:lnTo>
                <a:lnTo>
                  <a:pt x="2051064" y="1435100"/>
                </a:lnTo>
                <a:lnTo>
                  <a:pt x="2047052" y="1384300"/>
                </a:lnTo>
                <a:lnTo>
                  <a:pt x="2043447" y="1333500"/>
                </a:lnTo>
                <a:lnTo>
                  <a:pt x="2040250" y="1282700"/>
                </a:lnTo>
                <a:lnTo>
                  <a:pt x="2037461" y="1231900"/>
                </a:lnTo>
                <a:lnTo>
                  <a:pt x="2035684" y="1181100"/>
                </a:lnTo>
                <a:lnTo>
                  <a:pt x="2035449" y="1130300"/>
                </a:lnTo>
                <a:lnTo>
                  <a:pt x="2036443" y="1079500"/>
                </a:lnTo>
                <a:lnTo>
                  <a:pt x="2038352" y="1028700"/>
                </a:lnTo>
                <a:lnTo>
                  <a:pt x="2040863" y="965200"/>
                </a:lnTo>
                <a:lnTo>
                  <a:pt x="2043661" y="914400"/>
                </a:lnTo>
                <a:lnTo>
                  <a:pt x="2045084" y="901700"/>
                </a:lnTo>
                <a:lnTo>
                  <a:pt x="2046965" y="876300"/>
                </a:lnTo>
                <a:lnTo>
                  <a:pt x="2049151" y="863600"/>
                </a:lnTo>
                <a:lnTo>
                  <a:pt x="2051490" y="838200"/>
                </a:lnTo>
                <a:lnTo>
                  <a:pt x="2056665" y="787400"/>
                </a:lnTo>
                <a:lnTo>
                  <a:pt x="2062663" y="749300"/>
                </a:lnTo>
                <a:lnTo>
                  <a:pt x="2069971" y="698500"/>
                </a:lnTo>
                <a:lnTo>
                  <a:pt x="2079077" y="660400"/>
                </a:lnTo>
                <a:lnTo>
                  <a:pt x="2088553" y="622300"/>
                </a:lnTo>
                <a:lnTo>
                  <a:pt x="2098452" y="584200"/>
                </a:lnTo>
                <a:lnTo>
                  <a:pt x="2108411" y="546100"/>
                </a:lnTo>
                <a:lnTo>
                  <a:pt x="2118065" y="495300"/>
                </a:lnTo>
                <a:lnTo>
                  <a:pt x="2128394" y="457200"/>
                </a:lnTo>
                <a:lnTo>
                  <a:pt x="2140078" y="419100"/>
                </a:lnTo>
                <a:lnTo>
                  <a:pt x="2153117" y="381000"/>
                </a:lnTo>
                <a:lnTo>
                  <a:pt x="2167509" y="342900"/>
                </a:lnTo>
                <a:lnTo>
                  <a:pt x="2184033" y="304800"/>
                </a:lnTo>
                <a:lnTo>
                  <a:pt x="2200429" y="254000"/>
                </a:lnTo>
                <a:lnTo>
                  <a:pt x="2217534" y="215900"/>
                </a:lnTo>
                <a:lnTo>
                  <a:pt x="2236186" y="177800"/>
                </a:lnTo>
                <a:lnTo>
                  <a:pt x="2237231" y="165100"/>
                </a:lnTo>
                <a:lnTo>
                  <a:pt x="2266475" y="165100"/>
                </a:lnTo>
                <a:lnTo>
                  <a:pt x="2264245" y="177800"/>
                </a:lnTo>
                <a:lnTo>
                  <a:pt x="2258997" y="190500"/>
                </a:lnTo>
                <a:lnTo>
                  <a:pt x="2254386" y="215900"/>
                </a:lnTo>
                <a:lnTo>
                  <a:pt x="2250198" y="228600"/>
                </a:lnTo>
                <a:lnTo>
                  <a:pt x="2246222" y="254000"/>
                </a:lnTo>
                <a:lnTo>
                  <a:pt x="2244053" y="266700"/>
                </a:lnTo>
                <a:lnTo>
                  <a:pt x="2241518" y="279400"/>
                </a:lnTo>
                <a:lnTo>
                  <a:pt x="2238615" y="292100"/>
                </a:lnTo>
                <a:lnTo>
                  <a:pt x="2235345" y="304800"/>
                </a:lnTo>
                <a:lnTo>
                  <a:pt x="2208598" y="304800"/>
                </a:lnTo>
                <a:lnTo>
                  <a:pt x="2192835" y="330200"/>
                </a:lnTo>
                <a:lnTo>
                  <a:pt x="2172513" y="381000"/>
                </a:lnTo>
                <a:lnTo>
                  <a:pt x="2156053" y="431800"/>
                </a:lnTo>
                <a:lnTo>
                  <a:pt x="2142803" y="482600"/>
                </a:lnTo>
                <a:lnTo>
                  <a:pt x="2130562" y="520700"/>
                </a:lnTo>
                <a:lnTo>
                  <a:pt x="2118982" y="571500"/>
                </a:lnTo>
                <a:lnTo>
                  <a:pt x="2099465" y="647700"/>
                </a:lnTo>
                <a:lnTo>
                  <a:pt x="2092224" y="685800"/>
                </a:lnTo>
                <a:lnTo>
                  <a:pt x="2085987" y="723900"/>
                </a:lnTo>
                <a:lnTo>
                  <a:pt x="2080756" y="749300"/>
                </a:lnTo>
                <a:lnTo>
                  <a:pt x="2076734" y="787400"/>
                </a:lnTo>
                <a:lnTo>
                  <a:pt x="2069045" y="850900"/>
                </a:lnTo>
                <a:lnTo>
                  <a:pt x="2064993" y="889000"/>
                </a:lnTo>
                <a:lnTo>
                  <a:pt x="2062067" y="914400"/>
                </a:lnTo>
                <a:lnTo>
                  <a:pt x="2059980" y="952500"/>
                </a:lnTo>
                <a:lnTo>
                  <a:pt x="2058731" y="977900"/>
                </a:lnTo>
                <a:lnTo>
                  <a:pt x="2058320" y="1003300"/>
                </a:lnTo>
                <a:lnTo>
                  <a:pt x="2058230" y="1016000"/>
                </a:lnTo>
                <a:lnTo>
                  <a:pt x="2057998" y="1016000"/>
                </a:lnTo>
                <a:lnTo>
                  <a:pt x="2057677" y="1028700"/>
                </a:lnTo>
                <a:lnTo>
                  <a:pt x="2057321" y="1041400"/>
                </a:lnTo>
                <a:lnTo>
                  <a:pt x="2055468" y="1092200"/>
                </a:lnTo>
                <a:lnTo>
                  <a:pt x="2054596" y="1143000"/>
                </a:lnTo>
                <a:lnTo>
                  <a:pt x="2054876" y="1193800"/>
                </a:lnTo>
                <a:lnTo>
                  <a:pt x="2056481" y="1244600"/>
                </a:lnTo>
                <a:lnTo>
                  <a:pt x="2058859" y="1282700"/>
                </a:lnTo>
                <a:lnTo>
                  <a:pt x="2061913" y="1333500"/>
                </a:lnTo>
                <a:lnTo>
                  <a:pt x="2065547" y="1384300"/>
                </a:lnTo>
                <a:lnTo>
                  <a:pt x="2071987" y="1460500"/>
                </a:lnTo>
                <a:lnTo>
                  <a:pt x="2074254" y="1485900"/>
                </a:lnTo>
                <a:lnTo>
                  <a:pt x="2076305" y="1511300"/>
                </a:lnTo>
                <a:lnTo>
                  <a:pt x="2077972" y="1536700"/>
                </a:lnTo>
                <a:lnTo>
                  <a:pt x="2078999" y="1549400"/>
                </a:lnTo>
                <a:lnTo>
                  <a:pt x="2080120" y="1574800"/>
                </a:lnTo>
                <a:lnTo>
                  <a:pt x="2081349" y="1587500"/>
                </a:lnTo>
                <a:lnTo>
                  <a:pt x="2082701" y="1612900"/>
                </a:lnTo>
                <a:lnTo>
                  <a:pt x="2086872" y="1663700"/>
                </a:lnTo>
                <a:lnTo>
                  <a:pt x="2091239" y="1714500"/>
                </a:lnTo>
                <a:lnTo>
                  <a:pt x="2095771" y="1765300"/>
                </a:lnTo>
                <a:lnTo>
                  <a:pt x="2100438" y="1816100"/>
                </a:lnTo>
                <a:lnTo>
                  <a:pt x="2105209" y="1879600"/>
                </a:lnTo>
                <a:lnTo>
                  <a:pt x="2110055" y="1930400"/>
                </a:lnTo>
                <a:lnTo>
                  <a:pt x="2124737" y="2082800"/>
                </a:lnTo>
                <a:lnTo>
                  <a:pt x="2127901" y="2120900"/>
                </a:lnTo>
                <a:lnTo>
                  <a:pt x="2131568" y="2146300"/>
                </a:lnTo>
                <a:lnTo>
                  <a:pt x="2135510" y="2184400"/>
                </a:lnTo>
                <a:lnTo>
                  <a:pt x="2139502" y="2209800"/>
                </a:lnTo>
                <a:lnTo>
                  <a:pt x="2141977" y="2235200"/>
                </a:lnTo>
                <a:lnTo>
                  <a:pt x="2144599" y="2247900"/>
                </a:lnTo>
                <a:lnTo>
                  <a:pt x="2147142" y="2273300"/>
                </a:lnTo>
                <a:lnTo>
                  <a:pt x="2149380" y="2286000"/>
                </a:lnTo>
                <a:lnTo>
                  <a:pt x="2153127" y="2324100"/>
                </a:lnTo>
                <a:lnTo>
                  <a:pt x="2160265" y="2387600"/>
                </a:lnTo>
                <a:lnTo>
                  <a:pt x="2164040" y="2425700"/>
                </a:lnTo>
                <a:lnTo>
                  <a:pt x="2170548" y="2476500"/>
                </a:lnTo>
                <a:lnTo>
                  <a:pt x="2178346" y="2540000"/>
                </a:lnTo>
                <a:lnTo>
                  <a:pt x="2187228" y="2590800"/>
                </a:lnTo>
                <a:lnTo>
                  <a:pt x="2196986" y="2641600"/>
                </a:lnTo>
                <a:lnTo>
                  <a:pt x="2205819" y="2692400"/>
                </a:lnTo>
                <a:lnTo>
                  <a:pt x="2214727" y="2730500"/>
                </a:lnTo>
                <a:lnTo>
                  <a:pt x="2223210" y="2781300"/>
                </a:lnTo>
                <a:lnTo>
                  <a:pt x="2230773" y="2819400"/>
                </a:lnTo>
                <a:lnTo>
                  <a:pt x="2234799" y="2857500"/>
                </a:lnTo>
                <a:lnTo>
                  <a:pt x="2236972" y="2870200"/>
                </a:lnTo>
                <a:lnTo>
                  <a:pt x="2239495" y="2882900"/>
                </a:lnTo>
                <a:lnTo>
                  <a:pt x="2245190" y="2908300"/>
                </a:lnTo>
                <a:close/>
              </a:path>
              <a:path w="4495165" h="4419600">
                <a:moveTo>
                  <a:pt x="2873313" y="190500"/>
                </a:moveTo>
                <a:lnTo>
                  <a:pt x="2846929" y="190500"/>
                </a:lnTo>
                <a:lnTo>
                  <a:pt x="2854369" y="177800"/>
                </a:lnTo>
                <a:lnTo>
                  <a:pt x="2872027" y="177800"/>
                </a:lnTo>
                <a:lnTo>
                  <a:pt x="2873313" y="190500"/>
                </a:lnTo>
                <a:close/>
              </a:path>
              <a:path w="4495165" h="4419600">
                <a:moveTo>
                  <a:pt x="1208919" y="520700"/>
                </a:moveTo>
                <a:lnTo>
                  <a:pt x="1189963" y="520700"/>
                </a:lnTo>
                <a:lnTo>
                  <a:pt x="1176791" y="482600"/>
                </a:lnTo>
                <a:lnTo>
                  <a:pt x="1163756" y="457200"/>
                </a:lnTo>
                <a:lnTo>
                  <a:pt x="1150860" y="419100"/>
                </a:lnTo>
                <a:lnTo>
                  <a:pt x="1138101" y="393700"/>
                </a:lnTo>
                <a:lnTo>
                  <a:pt x="1123532" y="355600"/>
                </a:lnTo>
                <a:lnTo>
                  <a:pt x="1108091" y="317500"/>
                </a:lnTo>
                <a:lnTo>
                  <a:pt x="1076308" y="254000"/>
                </a:lnTo>
                <a:lnTo>
                  <a:pt x="1072212" y="241300"/>
                </a:lnTo>
                <a:lnTo>
                  <a:pt x="1067895" y="228600"/>
                </a:lnTo>
                <a:lnTo>
                  <a:pt x="1063358" y="228600"/>
                </a:lnTo>
                <a:lnTo>
                  <a:pt x="1056604" y="215900"/>
                </a:lnTo>
                <a:lnTo>
                  <a:pt x="1033327" y="215900"/>
                </a:lnTo>
                <a:lnTo>
                  <a:pt x="1031645" y="203200"/>
                </a:lnTo>
                <a:lnTo>
                  <a:pt x="1027652" y="203200"/>
                </a:lnTo>
                <a:lnTo>
                  <a:pt x="1024762" y="190500"/>
                </a:lnTo>
                <a:lnTo>
                  <a:pt x="1064480" y="190500"/>
                </a:lnTo>
                <a:lnTo>
                  <a:pt x="1085820" y="228600"/>
                </a:lnTo>
                <a:lnTo>
                  <a:pt x="1106652" y="279400"/>
                </a:lnTo>
                <a:lnTo>
                  <a:pt x="1126616" y="317500"/>
                </a:lnTo>
                <a:lnTo>
                  <a:pt x="1145353" y="368300"/>
                </a:lnTo>
                <a:lnTo>
                  <a:pt x="1159549" y="393700"/>
                </a:lnTo>
                <a:lnTo>
                  <a:pt x="1173878" y="431800"/>
                </a:lnTo>
                <a:lnTo>
                  <a:pt x="1188394" y="469900"/>
                </a:lnTo>
                <a:lnTo>
                  <a:pt x="1203152" y="508000"/>
                </a:lnTo>
                <a:lnTo>
                  <a:pt x="1206397" y="508000"/>
                </a:lnTo>
                <a:lnTo>
                  <a:pt x="1208919" y="520700"/>
                </a:lnTo>
                <a:close/>
              </a:path>
              <a:path w="4495165" h="4419600">
                <a:moveTo>
                  <a:pt x="2204102" y="3035300"/>
                </a:moveTo>
                <a:lnTo>
                  <a:pt x="2184376" y="3035300"/>
                </a:lnTo>
                <a:lnTo>
                  <a:pt x="2180577" y="3022600"/>
                </a:lnTo>
                <a:lnTo>
                  <a:pt x="2176487" y="3009900"/>
                </a:lnTo>
                <a:lnTo>
                  <a:pt x="2172545" y="2997200"/>
                </a:lnTo>
                <a:lnTo>
                  <a:pt x="2169190" y="2984500"/>
                </a:lnTo>
                <a:lnTo>
                  <a:pt x="2161082" y="2959100"/>
                </a:lnTo>
                <a:lnTo>
                  <a:pt x="2152135" y="2933700"/>
                </a:lnTo>
                <a:lnTo>
                  <a:pt x="2142350" y="2895600"/>
                </a:lnTo>
                <a:lnTo>
                  <a:pt x="2131725" y="2870200"/>
                </a:lnTo>
                <a:lnTo>
                  <a:pt x="2128941" y="2857500"/>
                </a:lnTo>
                <a:lnTo>
                  <a:pt x="2127154" y="2857500"/>
                </a:lnTo>
                <a:lnTo>
                  <a:pt x="2116759" y="2819400"/>
                </a:lnTo>
                <a:lnTo>
                  <a:pt x="2114018" y="2806700"/>
                </a:lnTo>
                <a:lnTo>
                  <a:pt x="2111824" y="2806700"/>
                </a:lnTo>
                <a:lnTo>
                  <a:pt x="2109552" y="2794000"/>
                </a:lnTo>
                <a:lnTo>
                  <a:pt x="2107397" y="2794000"/>
                </a:lnTo>
                <a:lnTo>
                  <a:pt x="2105558" y="2781300"/>
                </a:lnTo>
                <a:lnTo>
                  <a:pt x="2095644" y="2743200"/>
                </a:lnTo>
                <a:lnTo>
                  <a:pt x="2084685" y="2705100"/>
                </a:lnTo>
                <a:lnTo>
                  <a:pt x="2073312" y="2667000"/>
                </a:lnTo>
                <a:lnTo>
                  <a:pt x="2062156" y="2628900"/>
                </a:lnTo>
                <a:lnTo>
                  <a:pt x="2056141" y="2616200"/>
                </a:lnTo>
                <a:lnTo>
                  <a:pt x="2049860" y="2590800"/>
                </a:lnTo>
                <a:lnTo>
                  <a:pt x="2043698" y="2578100"/>
                </a:lnTo>
                <a:lnTo>
                  <a:pt x="2038038" y="2552700"/>
                </a:lnTo>
                <a:lnTo>
                  <a:pt x="2030020" y="2527300"/>
                </a:lnTo>
                <a:lnTo>
                  <a:pt x="2020987" y="2501900"/>
                </a:lnTo>
                <a:lnTo>
                  <a:pt x="2011363" y="2476500"/>
                </a:lnTo>
                <a:lnTo>
                  <a:pt x="2001572" y="2438400"/>
                </a:lnTo>
                <a:lnTo>
                  <a:pt x="1993750" y="2425700"/>
                </a:lnTo>
                <a:lnTo>
                  <a:pt x="1986524" y="2400300"/>
                </a:lnTo>
                <a:lnTo>
                  <a:pt x="1979663" y="2374900"/>
                </a:lnTo>
                <a:lnTo>
                  <a:pt x="1972934" y="2349500"/>
                </a:lnTo>
                <a:lnTo>
                  <a:pt x="1966072" y="2324100"/>
                </a:lnTo>
                <a:lnTo>
                  <a:pt x="1959457" y="2298700"/>
                </a:lnTo>
                <a:lnTo>
                  <a:pt x="1952880" y="2273300"/>
                </a:lnTo>
                <a:lnTo>
                  <a:pt x="1946137" y="2247900"/>
                </a:lnTo>
                <a:lnTo>
                  <a:pt x="1934806" y="2209800"/>
                </a:lnTo>
                <a:lnTo>
                  <a:pt x="1929371" y="2197100"/>
                </a:lnTo>
                <a:lnTo>
                  <a:pt x="1924383" y="2171700"/>
                </a:lnTo>
                <a:lnTo>
                  <a:pt x="1917359" y="2146300"/>
                </a:lnTo>
                <a:lnTo>
                  <a:pt x="1910123" y="2108200"/>
                </a:lnTo>
                <a:lnTo>
                  <a:pt x="1901676" y="2082800"/>
                </a:lnTo>
                <a:lnTo>
                  <a:pt x="1891017" y="2044700"/>
                </a:lnTo>
                <a:lnTo>
                  <a:pt x="1888607" y="2044700"/>
                </a:lnTo>
                <a:lnTo>
                  <a:pt x="1887812" y="2032000"/>
                </a:lnTo>
                <a:lnTo>
                  <a:pt x="1872560" y="1981200"/>
                </a:lnTo>
                <a:lnTo>
                  <a:pt x="1864876" y="1943100"/>
                </a:lnTo>
                <a:lnTo>
                  <a:pt x="1857073" y="1917700"/>
                </a:lnTo>
                <a:lnTo>
                  <a:pt x="1852808" y="1905000"/>
                </a:lnTo>
                <a:lnTo>
                  <a:pt x="1848416" y="1892300"/>
                </a:lnTo>
                <a:lnTo>
                  <a:pt x="1843728" y="1866900"/>
                </a:lnTo>
                <a:lnTo>
                  <a:pt x="1830858" y="1828800"/>
                </a:lnTo>
                <a:lnTo>
                  <a:pt x="1823799" y="1816100"/>
                </a:lnTo>
                <a:lnTo>
                  <a:pt x="1816956" y="1790700"/>
                </a:lnTo>
                <a:lnTo>
                  <a:pt x="1809888" y="1765300"/>
                </a:lnTo>
                <a:lnTo>
                  <a:pt x="1801837" y="1739900"/>
                </a:lnTo>
                <a:lnTo>
                  <a:pt x="1793874" y="1714500"/>
                </a:lnTo>
                <a:lnTo>
                  <a:pt x="1786287" y="1689100"/>
                </a:lnTo>
                <a:lnTo>
                  <a:pt x="1779359" y="1663700"/>
                </a:lnTo>
                <a:lnTo>
                  <a:pt x="1773863" y="1638300"/>
                </a:lnTo>
                <a:lnTo>
                  <a:pt x="1767786" y="1625600"/>
                </a:lnTo>
                <a:lnTo>
                  <a:pt x="1761492" y="1600200"/>
                </a:lnTo>
                <a:lnTo>
                  <a:pt x="1755346" y="1587500"/>
                </a:lnTo>
                <a:lnTo>
                  <a:pt x="1745355" y="1549400"/>
                </a:lnTo>
                <a:lnTo>
                  <a:pt x="1735793" y="1511300"/>
                </a:lnTo>
                <a:lnTo>
                  <a:pt x="1726418" y="1473200"/>
                </a:lnTo>
                <a:lnTo>
                  <a:pt x="1716988" y="1447800"/>
                </a:lnTo>
                <a:lnTo>
                  <a:pt x="1708196" y="1409700"/>
                </a:lnTo>
                <a:lnTo>
                  <a:pt x="1699300" y="1384300"/>
                </a:lnTo>
                <a:lnTo>
                  <a:pt x="1690749" y="1346200"/>
                </a:lnTo>
                <a:lnTo>
                  <a:pt x="1682992" y="1320800"/>
                </a:lnTo>
                <a:lnTo>
                  <a:pt x="1671946" y="1270000"/>
                </a:lnTo>
                <a:lnTo>
                  <a:pt x="1659852" y="1231900"/>
                </a:lnTo>
                <a:lnTo>
                  <a:pt x="1647176" y="1181100"/>
                </a:lnTo>
                <a:lnTo>
                  <a:pt x="1634388" y="1143000"/>
                </a:lnTo>
                <a:lnTo>
                  <a:pt x="1625288" y="1104900"/>
                </a:lnTo>
                <a:lnTo>
                  <a:pt x="1616726" y="1066800"/>
                </a:lnTo>
                <a:lnTo>
                  <a:pt x="1608193" y="1041400"/>
                </a:lnTo>
                <a:lnTo>
                  <a:pt x="1599182" y="1003300"/>
                </a:lnTo>
                <a:lnTo>
                  <a:pt x="1588127" y="965200"/>
                </a:lnTo>
                <a:lnTo>
                  <a:pt x="1578204" y="914400"/>
                </a:lnTo>
                <a:lnTo>
                  <a:pt x="1568458" y="876300"/>
                </a:lnTo>
                <a:lnTo>
                  <a:pt x="1557935" y="838200"/>
                </a:lnTo>
                <a:lnTo>
                  <a:pt x="1549123" y="800100"/>
                </a:lnTo>
                <a:lnTo>
                  <a:pt x="1541120" y="762000"/>
                </a:lnTo>
                <a:lnTo>
                  <a:pt x="1533432" y="723900"/>
                </a:lnTo>
                <a:lnTo>
                  <a:pt x="1525567" y="685800"/>
                </a:lnTo>
                <a:lnTo>
                  <a:pt x="1515610" y="647700"/>
                </a:lnTo>
                <a:lnTo>
                  <a:pt x="1510345" y="622300"/>
                </a:lnTo>
                <a:lnTo>
                  <a:pt x="1490646" y="546100"/>
                </a:lnTo>
                <a:lnTo>
                  <a:pt x="1478053" y="495300"/>
                </a:lnTo>
                <a:lnTo>
                  <a:pt x="1465992" y="444500"/>
                </a:lnTo>
                <a:lnTo>
                  <a:pt x="1453685" y="381000"/>
                </a:lnTo>
                <a:lnTo>
                  <a:pt x="1444780" y="342900"/>
                </a:lnTo>
                <a:lnTo>
                  <a:pt x="1436234" y="304800"/>
                </a:lnTo>
                <a:lnTo>
                  <a:pt x="1427521" y="266700"/>
                </a:lnTo>
                <a:lnTo>
                  <a:pt x="1418113" y="228600"/>
                </a:lnTo>
                <a:lnTo>
                  <a:pt x="1415441" y="215900"/>
                </a:lnTo>
                <a:lnTo>
                  <a:pt x="1411924" y="203200"/>
                </a:lnTo>
                <a:lnTo>
                  <a:pt x="1407560" y="190500"/>
                </a:lnTo>
                <a:lnTo>
                  <a:pt x="1446639" y="190500"/>
                </a:lnTo>
                <a:lnTo>
                  <a:pt x="1454639" y="215900"/>
                </a:lnTo>
                <a:lnTo>
                  <a:pt x="1462884" y="241300"/>
                </a:lnTo>
                <a:lnTo>
                  <a:pt x="1472287" y="266700"/>
                </a:lnTo>
                <a:lnTo>
                  <a:pt x="1476119" y="279400"/>
                </a:lnTo>
                <a:lnTo>
                  <a:pt x="1451689" y="279400"/>
                </a:lnTo>
                <a:lnTo>
                  <a:pt x="1458575" y="317500"/>
                </a:lnTo>
                <a:lnTo>
                  <a:pt x="1465561" y="355600"/>
                </a:lnTo>
                <a:lnTo>
                  <a:pt x="1473058" y="393700"/>
                </a:lnTo>
                <a:lnTo>
                  <a:pt x="1481482" y="419100"/>
                </a:lnTo>
                <a:lnTo>
                  <a:pt x="1492645" y="469900"/>
                </a:lnTo>
                <a:lnTo>
                  <a:pt x="1503242" y="520700"/>
                </a:lnTo>
                <a:lnTo>
                  <a:pt x="1513809" y="558800"/>
                </a:lnTo>
                <a:lnTo>
                  <a:pt x="1524884" y="609600"/>
                </a:lnTo>
                <a:lnTo>
                  <a:pt x="1536809" y="660400"/>
                </a:lnTo>
                <a:lnTo>
                  <a:pt x="1548168" y="711200"/>
                </a:lnTo>
                <a:lnTo>
                  <a:pt x="1559339" y="762000"/>
                </a:lnTo>
                <a:lnTo>
                  <a:pt x="1570703" y="812800"/>
                </a:lnTo>
                <a:lnTo>
                  <a:pt x="1579255" y="838200"/>
                </a:lnTo>
                <a:lnTo>
                  <a:pt x="1587964" y="876300"/>
                </a:lnTo>
                <a:lnTo>
                  <a:pt x="1596713" y="914400"/>
                </a:lnTo>
                <a:lnTo>
                  <a:pt x="1605383" y="952500"/>
                </a:lnTo>
                <a:lnTo>
                  <a:pt x="1616580" y="1003300"/>
                </a:lnTo>
                <a:lnTo>
                  <a:pt x="1627964" y="1041400"/>
                </a:lnTo>
                <a:lnTo>
                  <a:pt x="1640038" y="1092200"/>
                </a:lnTo>
                <a:lnTo>
                  <a:pt x="1653304" y="1143000"/>
                </a:lnTo>
                <a:lnTo>
                  <a:pt x="1658651" y="1155700"/>
                </a:lnTo>
                <a:lnTo>
                  <a:pt x="1668577" y="1193800"/>
                </a:lnTo>
                <a:lnTo>
                  <a:pt x="1673954" y="1219200"/>
                </a:lnTo>
                <a:lnTo>
                  <a:pt x="1681503" y="1244600"/>
                </a:lnTo>
                <a:lnTo>
                  <a:pt x="1688397" y="1270000"/>
                </a:lnTo>
                <a:lnTo>
                  <a:pt x="1695242" y="1295400"/>
                </a:lnTo>
                <a:lnTo>
                  <a:pt x="1702643" y="1320800"/>
                </a:lnTo>
                <a:lnTo>
                  <a:pt x="1715699" y="1371600"/>
                </a:lnTo>
                <a:lnTo>
                  <a:pt x="1739722" y="1460500"/>
                </a:lnTo>
                <a:lnTo>
                  <a:pt x="1752719" y="1511300"/>
                </a:lnTo>
                <a:lnTo>
                  <a:pt x="1760460" y="1536700"/>
                </a:lnTo>
                <a:lnTo>
                  <a:pt x="1767911" y="1562100"/>
                </a:lnTo>
                <a:lnTo>
                  <a:pt x="1775647" y="1587500"/>
                </a:lnTo>
                <a:lnTo>
                  <a:pt x="1784246" y="1612900"/>
                </a:lnTo>
                <a:lnTo>
                  <a:pt x="1786309" y="1612900"/>
                </a:lnTo>
                <a:lnTo>
                  <a:pt x="1788061" y="1625600"/>
                </a:lnTo>
                <a:lnTo>
                  <a:pt x="1789500" y="1625600"/>
                </a:lnTo>
                <a:lnTo>
                  <a:pt x="1798830" y="1663700"/>
                </a:lnTo>
                <a:lnTo>
                  <a:pt x="1809441" y="1701800"/>
                </a:lnTo>
                <a:lnTo>
                  <a:pt x="1820446" y="1739900"/>
                </a:lnTo>
                <a:lnTo>
                  <a:pt x="1830958" y="1765300"/>
                </a:lnTo>
                <a:lnTo>
                  <a:pt x="1838031" y="1790700"/>
                </a:lnTo>
                <a:lnTo>
                  <a:pt x="1845690" y="1816100"/>
                </a:lnTo>
                <a:lnTo>
                  <a:pt x="1853222" y="1841500"/>
                </a:lnTo>
                <a:lnTo>
                  <a:pt x="1859910" y="1866900"/>
                </a:lnTo>
                <a:lnTo>
                  <a:pt x="1869094" y="1892300"/>
                </a:lnTo>
                <a:lnTo>
                  <a:pt x="1878800" y="1930400"/>
                </a:lnTo>
                <a:lnTo>
                  <a:pt x="1888152" y="1968500"/>
                </a:lnTo>
                <a:lnTo>
                  <a:pt x="1896272" y="1993900"/>
                </a:lnTo>
                <a:lnTo>
                  <a:pt x="1905632" y="2032000"/>
                </a:lnTo>
                <a:lnTo>
                  <a:pt x="1917589" y="2070100"/>
                </a:lnTo>
                <a:lnTo>
                  <a:pt x="1924853" y="2095500"/>
                </a:lnTo>
                <a:lnTo>
                  <a:pt x="1931356" y="2120900"/>
                </a:lnTo>
                <a:lnTo>
                  <a:pt x="1937099" y="2146300"/>
                </a:lnTo>
                <a:lnTo>
                  <a:pt x="1943229" y="2171700"/>
                </a:lnTo>
                <a:lnTo>
                  <a:pt x="1949769" y="2197100"/>
                </a:lnTo>
                <a:lnTo>
                  <a:pt x="1956791" y="2222500"/>
                </a:lnTo>
                <a:lnTo>
                  <a:pt x="1971026" y="2273300"/>
                </a:lnTo>
                <a:lnTo>
                  <a:pt x="1977184" y="2298700"/>
                </a:lnTo>
                <a:lnTo>
                  <a:pt x="1983057" y="2324100"/>
                </a:lnTo>
                <a:lnTo>
                  <a:pt x="1988856" y="2336800"/>
                </a:lnTo>
                <a:lnTo>
                  <a:pt x="1993907" y="2362200"/>
                </a:lnTo>
                <a:lnTo>
                  <a:pt x="1999233" y="2374900"/>
                </a:lnTo>
                <a:lnTo>
                  <a:pt x="2004875" y="2400300"/>
                </a:lnTo>
                <a:lnTo>
                  <a:pt x="2010872" y="2413000"/>
                </a:lnTo>
                <a:lnTo>
                  <a:pt x="2019403" y="2438400"/>
                </a:lnTo>
                <a:lnTo>
                  <a:pt x="2028245" y="2463800"/>
                </a:lnTo>
                <a:lnTo>
                  <a:pt x="2037214" y="2489200"/>
                </a:lnTo>
                <a:lnTo>
                  <a:pt x="2046130" y="2514600"/>
                </a:lnTo>
                <a:lnTo>
                  <a:pt x="2048179" y="2527300"/>
                </a:lnTo>
                <a:lnTo>
                  <a:pt x="2050333" y="2527300"/>
                </a:lnTo>
                <a:lnTo>
                  <a:pt x="2051910" y="2540000"/>
                </a:lnTo>
                <a:lnTo>
                  <a:pt x="2063625" y="2578100"/>
                </a:lnTo>
                <a:lnTo>
                  <a:pt x="2075956" y="2616200"/>
                </a:lnTo>
                <a:lnTo>
                  <a:pt x="2088848" y="2667000"/>
                </a:lnTo>
                <a:lnTo>
                  <a:pt x="2104139" y="2705100"/>
                </a:lnTo>
                <a:lnTo>
                  <a:pt x="2105453" y="2717800"/>
                </a:lnTo>
                <a:lnTo>
                  <a:pt x="2107082" y="2717800"/>
                </a:lnTo>
                <a:lnTo>
                  <a:pt x="2113381" y="2743200"/>
                </a:lnTo>
                <a:lnTo>
                  <a:pt x="2119647" y="2768600"/>
                </a:lnTo>
                <a:lnTo>
                  <a:pt x="2126789" y="2794000"/>
                </a:lnTo>
                <a:lnTo>
                  <a:pt x="2135719" y="2819400"/>
                </a:lnTo>
                <a:lnTo>
                  <a:pt x="2137691" y="2819400"/>
                </a:lnTo>
                <a:lnTo>
                  <a:pt x="2139074" y="2832100"/>
                </a:lnTo>
                <a:lnTo>
                  <a:pt x="2139870" y="2832100"/>
                </a:lnTo>
                <a:lnTo>
                  <a:pt x="2142413" y="2844800"/>
                </a:lnTo>
                <a:lnTo>
                  <a:pt x="2146142" y="2857500"/>
                </a:lnTo>
                <a:lnTo>
                  <a:pt x="2150532" y="2870200"/>
                </a:lnTo>
                <a:lnTo>
                  <a:pt x="2155055" y="2882900"/>
                </a:lnTo>
                <a:lnTo>
                  <a:pt x="2157746" y="2882900"/>
                </a:lnTo>
                <a:lnTo>
                  <a:pt x="2160264" y="2895600"/>
                </a:lnTo>
                <a:lnTo>
                  <a:pt x="2162674" y="2908300"/>
                </a:lnTo>
                <a:lnTo>
                  <a:pt x="2165039" y="2908300"/>
                </a:lnTo>
                <a:lnTo>
                  <a:pt x="2171632" y="2933700"/>
                </a:lnTo>
                <a:lnTo>
                  <a:pt x="2178136" y="2959100"/>
                </a:lnTo>
                <a:lnTo>
                  <a:pt x="2184857" y="2984500"/>
                </a:lnTo>
                <a:lnTo>
                  <a:pt x="2192100" y="2997200"/>
                </a:lnTo>
                <a:lnTo>
                  <a:pt x="2200341" y="3022600"/>
                </a:lnTo>
                <a:lnTo>
                  <a:pt x="2204102" y="3035300"/>
                </a:lnTo>
                <a:close/>
              </a:path>
              <a:path w="4495165" h="4419600">
                <a:moveTo>
                  <a:pt x="1833477" y="1485900"/>
                </a:moveTo>
                <a:lnTo>
                  <a:pt x="1810939" y="1485900"/>
                </a:lnTo>
                <a:lnTo>
                  <a:pt x="1813071" y="1473200"/>
                </a:lnTo>
                <a:lnTo>
                  <a:pt x="1814088" y="1473200"/>
                </a:lnTo>
                <a:lnTo>
                  <a:pt x="1813990" y="1460500"/>
                </a:lnTo>
                <a:lnTo>
                  <a:pt x="1812779" y="1460500"/>
                </a:lnTo>
                <a:lnTo>
                  <a:pt x="1806746" y="1422400"/>
                </a:lnTo>
                <a:lnTo>
                  <a:pt x="1802073" y="1384300"/>
                </a:lnTo>
                <a:lnTo>
                  <a:pt x="1797498" y="1346200"/>
                </a:lnTo>
                <a:lnTo>
                  <a:pt x="1791761" y="1320800"/>
                </a:lnTo>
                <a:lnTo>
                  <a:pt x="1789668" y="1308100"/>
                </a:lnTo>
                <a:lnTo>
                  <a:pt x="1785679" y="1282700"/>
                </a:lnTo>
                <a:lnTo>
                  <a:pt x="1783616" y="1270000"/>
                </a:lnTo>
                <a:lnTo>
                  <a:pt x="1779997" y="1244600"/>
                </a:lnTo>
                <a:lnTo>
                  <a:pt x="1777048" y="1231900"/>
                </a:lnTo>
                <a:lnTo>
                  <a:pt x="1774572" y="1206500"/>
                </a:lnTo>
                <a:lnTo>
                  <a:pt x="1769719" y="1155700"/>
                </a:lnTo>
                <a:lnTo>
                  <a:pt x="1766992" y="1130300"/>
                </a:lnTo>
                <a:lnTo>
                  <a:pt x="1760707" y="1066800"/>
                </a:lnTo>
                <a:lnTo>
                  <a:pt x="1759498" y="1066800"/>
                </a:lnTo>
                <a:lnTo>
                  <a:pt x="1759498" y="1054100"/>
                </a:lnTo>
                <a:lnTo>
                  <a:pt x="1757987" y="1016000"/>
                </a:lnTo>
                <a:lnTo>
                  <a:pt x="1755491" y="977900"/>
                </a:lnTo>
                <a:lnTo>
                  <a:pt x="1752464" y="939800"/>
                </a:lnTo>
                <a:lnTo>
                  <a:pt x="1749357" y="901700"/>
                </a:lnTo>
                <a:lnTo>
                  <a:pt x="1746888" y="863600"/>
                </a:lnTo>
                <a:lnTo>
                  <a:pt x="1746353" y="825500"/>
                </a:lnTo>
                <a:lnTo>
                  <a:pt x="1747755" y="774700"/>
                </a:lnTo>
                <a:lnTo>
                  <a:pt x="1751091" y="736600"/>
                </a:lnTo>
                <a:lnTo>
                  <a:pt x="1753728" y="711200"/>
                </a:lnTo>
                <a:lnTo>
                  <a:pt x="1756227" y="685800"/>
                </a:lnTo>
                <a:lnTo>
                  <a:pt x="1758628" y="660400"/>
                </a:lnTo>
                <a:lnTo>
                  <a:pt x="1760969" y="635000"/>
                </a:lnTo>
                <a:lnTo>
                  <a:pt x="1763251" y="609600"/>
                </a:lnTo>
                <a:lnTo>
                  <a:pt x="1765665" y="584200"/>
                </a:lnTo>
                <a:lnTo>
                  <a:pt x="1768543" y="558800"/>
                </a:lnTo>
                <a:lnTo>
                  <a:pt x="1772214" y="533400"/>
                </a:lnTo>
                <a:lnTo>
                  <a:pt x="1773847" y="520700"/>
                </a:lnTo>
                <a:lnTo>
                  <a:pt x="1775136" y="508000"/>
                </a:lnTo>
                <a:lnTo>
                  <a:pt x="1776080" y="508000"/>
                </a:lnTo>
                <a:lnTo>
                  <a:pt x="1776680" y="495300"/>
                </a:lnTo>
                <a:lnTo>
                  <a:pt x="1778738" y="469900"/>
                </a:lnTo>
                <a:lnTo>
                  <a:pt x="1781596" y="431800"/>
                </a:lnTo>
                <a:lnTo>
                  <a:pt x="1785254" y="406400"/>
                </a:lnTo>
                <a:lnTo>
                  <a:pt x="1791014" y="368300"/>
                </a:lnTo>
                <a:lnTo>
                  <a:pt x="1792070" y="368300"/>
                </a:lnTo>
                <a:lnTo>
                  <a:pt x="1792879" y="355600"/>
                </a:lnTo>
                <a:lnTo>
                  <a:pt x="1793442" y="355600"/>
                </a:lnTo>
                <a:lnTo>
                  <a:pt x="1796097" y="317500"/>
                </a:lnTo>
                <a:lnTo>
                  <a:pt x="1801245" y="292100"/>
                </a:lnTo>
                <a:lnTo>
                  <a:pt x="1807851" y="254000"/>
                </a:lnTo>
                <a:lnTo>
                  <a:pt x="1814880" y="228600"/>
                </a:lnTo>
                <a:lnTo>
                  <a:pt x="1818287" y="215900"/>
                </a:lnTo>
                <a:lnTo>
                  <a:pt x="1823285" y="203200"/>
                </a:lnTo>
                <a:lnTo>
                  <a:pt x="1829873" y="190500"/>
                </a:lnTo>
                <a:lnTo>
                  <a:pt x="1851767" y="190500"/>
                </a:lnTo>
                <a:lnTo>
                  <a:pt x="1849764" y="215900"/>
                </a:lnTo>
                <a:lnTo>
                  <a:pt x="1848910" y="228600"/>
                </a:lnTo>
                <a:lnTo>
                  <a:pt x="1848656" y="241300"/>
                </a:lnTo>
                <a:lnTo>
                  <a:pt x="1848456" y="266700"/>
                </a:lnTo>
                <a:lnTo>
                  <a:pt x="1848088" y="279400"/>
                </a:lnTo>
                <a:lnTo>
                  <a:pt x="1819714" y="279400"/>
                </a:lnTo>
                <a:lnTo>
                  <a:pt x="1820607" y="292100"/>
                </a:lnTo>
                <a:lnTo>
                  <a:pt x="1817769" y="292100"/>
                </a:lnTo>
                <a:lnTo>
                  <a:pt x="1817243" y="304800"/>
                </a:lnTo>
                <a:lnTo>
                  <a:pt x="1815618" y="304800"/>
                </a:lnTo>
                <a:lnTo>
                  <a:pt x="1814201" y="317500"/>
                </a:lnTo>
                <a:lnTo>
                  <a:pt x="1812991" y="317500"/>
                </a:lnTo>
                <a:lnTo>
                  <a:pt x="1811989" y="330200"/>
                </a:lnTo>
                <a:lnTo>
                  <a:pt x="1810472" y="342900"/>
                </a:lnTo>
                <a:lnTo>
                  <a:pt x="1809151" y="355600"/>
                </a:lnTo>
                <a:lnTo>
                  <a:pt x="1807674" y="368300"/>
                </a:lnTo>
                <a:lnTo>
                  <a:pt x="1805683" y="381000"/>
                </a:lnTo>
                <a:lnTo>
                  <a:pt x="1801928" y="406400"/>
                </a:lnTo>
                <a:lnTo>
                  <a:pt x="1798695" y="431800"/>
                </a:lnTo>
                <a:lnTo>
                  <a:pt x="1795856" y="457200"/>
                </a:lnTo>
                <a:lnTo>
                  <a:pt x="1793283" y="482600"/>
                </a:lnTo>
                <a:lnTo>
                  <a:pt x="1789789" y="520700"/>
                </a:lnTo>
                <a:lnTo>
                  <a:pt x="1786058" y="558800"/>
                </a:lnTo>
                <a:lnTo>
                  <a:pt x="1782288" y="584200"/>
                </a:lnTo>
                <a:lnTo>
                  <a:pt x="1778675" y="622300"/>
                </a:lnTo>
                <a:lnTo>
                  <a:pt x="1775204" y="660400"/>
                </a:lnTo>
                <a:lnTo>
                  <a:pt x="1771792" y="685800"/>
                </a:lnTo>
                <a:lnTo>
                  <a:pt x="1768537" y="723900"/>
                </a:lnTo>
                <a:lnTo>
                  <a:pt x="1765539" y="749300"/>
                </a:lnTo>
                <a:lnTo>
                  <a:pt x="1763504" y="774700"/>
                </a:lnTo>
                <a:lnTo>
                  <a:pt x="1762397" y="800100"/>
                </a:lnTo>
                <a:lnTo>
                  <a:pt x="1762217" y="825500"/>
                </a:lnTo>
                <a:lnTo>
                  <a:pt x="1762964" y="850900"/>
                </a:lnTo>
                <a:lnTo>
                  <a:pt x="1766201" y="901700"/>
                </a:lnTo>
                <a:lnTo>
                  <a:pt x="1769326" y="952500"/>
                </a:lnTo>
                <a:lnTo>
                  <a:pt x="1772554" y="1003300"/>
                </a:lnTo>
                <a:lnTo>
                  <a:pt x="1776097" y="1054100"/>
                </a:lnTo>
                <a:lnTo>
                  <a:pt x="1780168" y="1104900"/>
                </a:lnTo>
                <a:lnTo>
                  <a:pt x="1784981" y="1143000"/>
                </a:lnTo>
                <a:lnTo>
                  <a:pt x="1788311" y="1181100"/>
                </a:lnTo>
                <a:lnTo>
                  <a:pt x="1789998" y="1193800"/>
                </a:lnTo>
                <a:lnTo>
                  <a:pt x="1791759" y="1206500"/>
                </a:lnTo>
                <a:lnTo>
                  <a:pt x="1792711" y="1219200"/>
                </a:lnTo>
                <a:lnTo>
                  <a:pt x="1793776" y="1231900"/>
                </a:lnTo>
                <a:lnTo>
                  <a:pt x="1794988" y="1231900"/>
                </a:lnTo>
                <a:lnTo>
                  <a:pt x="1796383" y="1244600"/>
                </a:lnTo>
                <a:lnTo>
                  <a:pt x="1805683" y="1295400"/>
                </a:lnTo>
                <a:lnTo>
                  <a:pt x="1814071" y="1346200"/>
                </a:lnTo>
                <a:lnTo>
                  <a:pt x="1821957" y="1409700"/>
                </a:lnTo>
                <a:lnTo>
                  <a:pt x="1829749" y="1460500"/>
                </a:lnTo>
                <a:lnTo>
                  <a:pt x="1833477" y="1485900"/>
                </a:lnTo>
                <a:close/>
              </a:path>
              <a:path w="4495165" h="4419600">
                <a:moveTo>
                  <a:pt x="2357670" y="1485900"/>
                </a:moveTo>
                <a:lnTo>
                  <a:pt x="2336861" y="1485900"/>
                </a:lnTo>
                <a:lnTo>
                  <a:pt x="2337492" y="1473200"/>
                </a:lnTo>
                <a:lnTo>
                  <a:pt x="2342326" y="1447800"/>
                </a:lnTo>
                <a:lnTo>
                  <a:pt x="2344629" y="1435100"/>
                </a:lnTo>
                <a:lnTo>
                  <a:pt x="2346687" y="1409700"/>
                </a:lnTo>
                <a:lnTo>
                  <a:pt x="2353657" y="1358900"/>
                </a:lnTo>
                <a:lnTo>
                  <a:pt x="2361308" y="1295400"/>
                </a:lnTo>
                <a:lnTo>
                  <a:pt x="2369845" y="1244600"/>
                </a:lnTo>
                <a:lnTo>
                  <a:pt x="2379475" y="1193800"/>
                </a:lnTo>
                <a:lnTo>
                  <a:pt x="2387363" y="1143000"/>
                </a:lnTo>
                <a:lnTo>
                  <a:pt x="2395757" y="1104900"/>
                </a:lnTo>
                <a:lnTo>
                  <a:pt x="2404340" y="1066800"/>
                </a:lnTo>
                <a:lnTo>
                  <a:pt x="2412789" y="1028700"/>
                </a:lnTo>
                <a:lnTo>
                  <a:pt x="2419899" y="990600"/>
                </a:lnTo>
                <a:lnTo>
                  <a:pt x="2427981" y="965200"/>
                </a:lnTo>
                <a:lnTo>
                  <a:pt x="2436426" y="927100"/>
                </a:lnTo>
                <a:lnTo>
                  <a:pt x="2444631" y="901700"/>
                </a:lnTo>
                <a:lnTo>
                  <a:pt x="2457200" y="850900"/>
                </a:lnTo>
                <a:lnTo>
                  <a:pt x="2471263" y="812800"/>
                </a:lnTo>
                <a:lnTo>
                  <a:pt x="2486534" y="762000"/>
                </a:lnTo>
                <a:lnTo>
                  <a:pt x="2502728" y="711200"/>
                </a:lnTo>
                <a:lnTo>
                  <a:pt x="2519560" y="673100"/>
                </a:lnTo>
                <a:lnTo>
                  <a:pt x="2523800" y="660400"/>
                </a:lnTo>
                <a:lnTo>
                  <a:pt x="2528263" y="647700"/>
                </a:lnTo>
                <a:lnTo>
                  <a:pt x="2532853" y="635000"/>
                </a:lnTo>
                <a:lnTo>
                  <a:pt x="2537478" y="622300"/>
                </a:lnTo>
                <a:lnTo>
                  <a:pt x="2540525" y="622300"/>
                </a:lnTo>
                <a:lnTo>
                  <a:pt x="2544518" y="609600"/>
                </a:lnTo>
                <a:lnTo>
                  <a:pt x="2547251" y="609600"/>
                </a:lnTo>
                <a:lnTo>
                  <a:pt x="2561867" y="571500"/>
                </a:lnTo>
                <a:lnTo>
                  <a:pt x="2577756" y="533400"/>
                </a:lnTo>
                <a:lnTo>
                  <a:pt x="2594918" y="508000"/>
                </a:lnTo>
                <a:lnTo>
                  <a:pt x="2613352" y="469900"/>
                </a:lnTo>
                <a:lnTo>
                  <a:pt x="2638378" y="419100"/>
                </a:lnTo>
                <a:lnTo>
                  <a:pt x="2664978" y="381000"/>
                </a:lnTo>
                <a:lnTo>
                  <a:pt x="2693640" y="342900"/>
                </a:lnTo>
                <a:lnTo>
                  <a:pt x="2724855" y="304800"/>
                </a:lnTo>
                <a:lnTo>
                  <a:pt x="2759112" y="266700"/>
                </a:lnTo>
                <a:lnTo>
                  <a:pt x="2765626" y="254000"/>
                </a:lnTo>
                <a:lnTo>
                  <a:pt x="2772012" y="254000"/>
                </a:lnTo>
                <a:lnTo>
                  <a:pt x="2778280" y="241300"/>
                </a:lnTo>
                <a:lnTo>
                  <a:pt x="2784439" y="241300"/>
                </a:lnTo>
                <a:lnTo>
                  <a:pt x="2797366" y="228600"/>
                </a:lnTo>
                <a:lnTo>
                  <a:pt x="2810914" y="215900"/>
                </a:lnTo>
                <a:lnTo>
                  <a:pt x="2825084" y="203200"/>
                </a:lnTo>
                <a:lnTo>
                  <a:pt x="2839874" y="190500"/>
                </a:lnTo>
                <a:lnTo>
                  <a:pt x="2874193" y="190500"/>
                </a:lnTo>
                <a:lnTo>
                  <a:pt x="2872266" y="203200"/>
                </a:lnTo>
                <a:lnTo>
                  <a:pt x="2869404" y="203200"/>
                </a:lnTo>
                <a:lnTo>
                  <a:pt x="2864866" y="215900"/>
                </a:lnTo>
                <a:lnTo>
                  <a:pt x="2859979" y="215900"/>
                </a:lnTo>
                <a:lnTo>
                  <a:pt x="2855062" y="228600"/>
                </a:lnTo>
                <a:lnTo>
                  <a:pt x="2850435" y="228600"/>
                </a:lnTo>
                <a:lnTo>
                  <a:pt x="2842891" y="241300"/>
                </a:lnTo>
                <a:lnTo>
                  <a:pt x="2835440" y="254000"/>
                </a:lnTo>
                <a:lnTo>
                  <a:pt x="2828275" y="266700"/>
                </a:lnTo>
                <a:lnTo>
                  <a:pt x="2783546" y="266700"/>
                </a:lnTo>
                <a:lnTo>
                  <a:pt x="2778545" y="279400"/>
                </a:lnTo>
                <a:lnTo>
                  <a:pt x="2769464" y="279400"/>
                </a:lnTo>
                <a:lnTo>
                  <a:pt x="2750001" y="304800"/>
                </a:lnTo>
                <a:lnTo>
                  <a:pt x="2731595" y="317500"/>
                </a:lnTo>
                <a:lnTo>
                  <a:pt x="2714244" y="342900"/>
                </a:lnTo>
                <a:lnTo>
                  <a:pt x="2697950" y="368300"/>
                </a:lnTo>
                <a:lnTo>
                  <a:pt x="2671092" y="406400"/>
                </a:lnTo>
                <a:lnTo>
                  <a:pt x="2645852" y="444500"/>
                </a:lnTo>
                <a:lnTo>
                  <a:pt x="2622227" y="495300"/>
                </a:lnTo>
                <a:lnTo>
                  <a:pt x="2600220" y="533400"/>
                </a:lnTo>
                <a:lnTo>
                  <a:pt x="2579829" y="571500"/>
                </a:lnTo>
                <a:lnTo>
                  <a:pt x="2564081" y="609600"/>
                </a:lnTo>
                <a:lnTo>
                  <a:pt x="2548821" y="647700"/>
                </a:lnTo>
                <a:lnTo>
                  <a:pt x="2534142" y="685800"/>
                </a:lnTo>
                <a:lnTo>
                  <a:pt x="2520138" y="723900"/>
                </a:lnTo>
                <a:lnTo>
                  <a:pt x="2502833" y="774700"/>
                </a:lnTo>
                <a:lnTo>
                  <a:pt x="2486877" y="825500"/>
                </a:lnTo>
                <a:lnTo>
                  <a:pt x="2472065" y="876300"/>
                </a:lnTo>
                <a:lnTo>
                  <a:pt x="2458188" y="927100"/>
                </a:lnTo>
                <a:lnTo>
                  <a:pt x="2453647" y="939800"/>
                </a:lnTo>
                <a:lnTo>
                  <a:pt x="2449052" y="952500"/>
                </a:lnTo>
                <a:lnTo>
                  <a:pt x="2444584" y="977900"/>
                </a:lnTo>
                <a:lnTo>
                  <a:pt x="2440428" y="990600"/>
                </a:lnTo>
                <a:lnTo>
                  <a:pt x="2429352" y="1041400"/>
                </a:lnTo>
                <a:lnTo>
                  <a:pt x="2418553" y="1092200"/>
                </a:lnTo>
                <a:lnTo>
                  <a:pt x="2408257" y="1143000"/>
                </a:lnTo>
                <a:lnTo>
                  <a:pt x="2398687" y="1193800"/>
                </a:lnTo>
                <a:lnTo>
                  <a:pt x="2390070" y="1231900"/>
                </a:lnTo>
                <a:lnTo>
                  <a:pt x="2382628" y="1282700"/>
                </a:lnTo>
                <a:lnTo>
                  <a:pt x="2373032" y="1358900"/>
                </a:lnTo>
                <a:lnTo>
                  <a:pt x="2368360" y="1397000"/>
                </a:lnTo>
                <a:lnTo>
                  <a:pt x="2363870" y="1435100"/>
                </a:lnTo>
                <a:lnTo>
                  <a:pt x="2357670" y="1485900"/>
                </a:lnTo>
                <a:close/>
              </a:path>
              <a:path w="4495165" h="4419600">
                <a:moveTo>
                  <a:pt x="660610" y="215900"/>
                </a:moveTo>
                <a:lnTo>
                  <a:pt x="651641" y="215900"/>
                </a:lnTo>
                <a:lnTo>
                  <a:pt x="656266" y="203200"/>
                </a:lnTo>
                <a:lnTo>
                  <a:pt x="660610" y="215900"/>
                </a:lnTo>
                <a:close/>
              </a:path>
              <a:path w="4495165" h="4419600">
                <a:moveTo>
                  <a:pt x="1126752" y="1155700"/>
                </a:moveTo>
                <a:lnTo>
                  <a:pt x="1107912" y="1155700"/>
                </a:lnTo>
                <a:lnTo>
                  <a:pt x="1085187" y="1117600"/>
                </a:lnTo>
                <a:lnTo>
                  <a:pt x="1067639" y="1079500"/>
                </a:lnTo>
                <a:lnTo>
                  <a:pt x="1050957" y="1041400"/>
                </a:lnTo>
                <a:lnTo>
                  <a:pt x="1034010" y="1016000"/>
                </a:lnTo>
                <a:lnTo>
                  <a:pt x="1004861" y="952500"/>
                </a:lnTo>
                <a:lnTo>
                  <a:pt x="989720" y="927100"/>
                </a:lnTo>
                <a:lnTo>
                  <a:pt x="973426" y="901700"/>
                </a:lnTo>
                <a:lnTo>
                  <a:pt x="960243" y="876300"/>
                </a:lnTo>
                <a:lnTo>
                  <a:pt x="948158" y="850900"/>
                </a:lnTo>
                <a:lnTo>
                  <a:pt x="936517" y="825500"/>
                </a:lnTo>
                <a:lnTo>
                  <a:pt x="924664" y="800100"/>
                </a:lnTo>
                <a:lnTo>
                  <a:pt x="914784" y="787400"/>
                </a:lnTo>
                <a:lnTo>
                  <a:pt x="904776" y="762000"/>
                </a:lnTo>
                <a:lnTo>
                  <a:pt x="894058" y="749300"/>
                </a:lnTo>
                <a:lnTo>
                  <a:pt x="882050" y="723900"/>
                </a:lnTo>
                <a:lnTo>
                  <a:pt x="876667" y="711200"/>
                </a:lnTo>
                <a:lnTo>
                  <a:pt x="871633" y="711200"/>
                </a:lnTo>
                <a:lnTo>
                  <a:pt x="866947" y="698500"/>
                </a:lnTo>
                <a:lnTo>
                  <a:pt x="862608" y="685800"/>
                </a:lnTo>
                <a:lnTo>
                  <a:pt x="853881" y="673100"/>
                </a:lnTo>
                <a:lnTo>
                  <a:pt x="844518" y="647700"/>
                </a:lnTo>
                <a:lnTo>
                  <a:pt x="834519" y="635000"/>
                </a:lnTo>
                <a:lnTo>
                  <a:pt x="823883" y="622300"/>
                </a:lnTo>
                <a:lnTo>
                  <a:pt x="818940" y="609600"/>
                </a:lnTo>
                <a:lnTo>
                  <a:pt x="814368" y="609600"/>
                </a:lnTo>
                <a:lnTo>
                  <a:pt x="810165" y="596900"/>
                </a:lnTo>
                <a:lnTo>
                  <a:pt x="806333" y="584200"/>
                </a:lnTo>
                <a:lnTo>
                  <a:pt x="788318" y="546100"/>
                </a:lnTo>
                <a:lnTo>
                  <a:pt x="769238" y="508000"/>
                </a:lnTo>
                <a:lnTo>
                  <a:pt x="749093" y="482600"/>
                </a:lnTo>
                <a:lnTo>
                  <a:pt x="727883" y="444500"/>
                </a:lnTo>
                <a:lnTo>
                  <a:pt x="723995" y="431800"/>
                </a:lnTo>
                <a:lnTo>
                  <a:pt x="720790" y="431800"/>
                </a:lnTo>
                <a:lnTo>
                  <a:pt x="703563" y="393700"/>
                </a:lnTo>
                <a:lnTo>
                  <a:pt x="689880" y="368300"/>
                </a:lnTo>
                <a:lnTo>
                  <a:pt x="676099" y="330200"/>
                </a:lnTo>
                <a:lnTo>
                  <a:pt x="661992" y="304800"/>
                </a:lnTo>
                <a:lnTo>
                  <a:pt x="653578" y="292100"/>
                </a:lnTo>
                <a:lnTo>
                  <a:pt x="647529" y="266700"/>
                </a:lnTo>
                <a:lnTo>
                  <a:pt x="643312" y="254000"/>
                </a:lnTo>
                <a:lnTo>
                  <a:pt x="640396" y="228600"/>
                </a:lnTo>
                <a:lnTo>
                  <a:pt x="640529" y="228600"/>
                </a:lnTo>
                <a:lnTo>
                  <a:pt x="641046" y="215900"/>
                </a:lnTo>
                <a:lnTo>
                  <a:pt x="664672" y="215900"/>
                </a:lnTo>
                <a:lnTo>
                  <a:pt x="683777" y="228600"/>
                </a:lnTo>
                <a:lnTo>
                  <a:pt x="701854" y="254000"/>
                </a:lnTo>
                <a:lnTo>
                  <a:pt x="718903" y="266700"/>
                </a:lnTo>
                <a:lnTo>
                  <a:pt x="668927" y="266700"/>
                </a:lnTo>
                <a:lnTo>
                  <a:pt x="669369" y="279400"/>
                </a:lnTo>
                <a:lnTo>
                  <a:pt x="672067" y="292100"/>
                </a:lnTo>
                <a:lnTo>
                  <a:pt x="676006" y="292100"/>
                </a:lnTo>
                <a:lnTo>
                  <a:pt x="680172" y="304800"/>
                </a:lnTo>
                <a:lnTo>
                  <a:pt x="719449" y="381000"/>
                </a:lnTo>
                <a:lnTo>
                  <a:pt x="740068" y="431800"/>
                </a:lnTo>
                <a:lnTo>
                  <a:pt x="762510" y="469900"/>
                </a:lnTo>
                <a:lnTo>
                  <a:pt x="778704" y="495300"/>
                </a:lnTo>
                <a:lnTo>
                  <a:pt x="794015" y="520700"/>
                </a:lnTo>
                <a:lnTo>
                  <a:pt x="808444" y="546100"/>
                </a:lnTo>
                <a:lnTo>
                  <a:pt x="821991" y="584200"/>
                </a:lnTo>
                <a:lnTo>
                  <a:pt x="826286" y="584200"/>
                </a:lnTo>
                <a:lnTo>
                  <a:pt x="831028" y="596900"/>
                </a:lnTo>
                <a:lnTo>
                  <a:pt x="836217" y="609600"/>
                </a:lnTo>
                <a:lnTo>
                  <a:pt x="851280" y="635000"/>
                </a:lnTo>
                <a:lnTo>
                  <a:pt x="860132" y="647700"/>
                </a:lnTo>
                <a:lnTo>
                  <a:pt x="868409" y="660400"/>
                </a:lnTo>
                <a:lnTo>
                  <a:pt x="876112" y="673100"/>
                </a:lnTo>
                <a:lnTo>
                  <a:pt x="881427" y="685800"/>
                </a:lnTo>
                <a:lnTo>
                  <a:pt x="887122" y="698500"/>
                </a:lnTo>
                <a:lnTo>
                  <a:pt x="893197" y="711200"/>
                </a:lnTo>
                <a:lnTo>
                  <a:pt x="899652" y="723900"/>
                </a:lnTo>
                <a:lnTo>
                  <a:pt x="911401" y="736600"/>
                </a:lnTo>
                <a:lnTo>
                  <a:pt x="922498" y="762000"/>
                </a:lnTo>
                <a:lnTo>
                  <a:pt x="932944" y="774700"/>
                </a:lnTo>
                <a:lnTo>
                  <a:pt x="954550" y="825500"/>
                </a:lnTo>
                <a:lnTo>
                  <a:pt x="966325" y="850900"/>
                </a:lnTo>
                <a:lnTo>
                  <a:pt x="978525" y="876300"/>
                </a:lnTo>
                <a:lnTo>
                  <a:pt x="991606" y="889000"/>
                </a:lnTo>
                <a:lnTo>
                  <a:pt x="1002578" y="914400"/>
                </a:lnTo>
                <a:lnTo>
                  <a:pt x="1013215" y="927100"/>
                </a:lnTo>
                <a:lnTo>
                  <a:pt x="1023557" y="952500"/>
                </a:lnTo>
                <a:lnTo>
                  <a:pt x="1033642" y="965200"/>
                </a:lnTo>
                <a:lnTo>
                  <a:pt x="1056060" y="1016000"/>
                </a:lnTo>
                <a:lnTo>
                  <a:pt x="1078167" y="1066800"/>
                </a:lnTo>
                <a:lnTo>
                  <a:pt x="1101289" y="1104900"/>
                </a:lnTo>
                <a:lnTo>
                  <a:pt x="1126752" y="1155700"/>
                </a:lnTo>
                <a:close/>
              </a:path>
              <a:path w="4495165" h="4419600">
                <a:moveTo>
                  <a:pt x="1098009" y="381000"/>
                </a:moveTo>
                <a:lnTo>
                  <a:pt x="1081983" y="381000"/>
                </a:lnTo>
                <a:lnTo>
                  <a:pt x="1067369" y="330200"/>
                </a:lnTo>
                <a:lnTo>
                  <a:pt x="1059941" y="292100"/>
                </a:lnTo>
                <a:lnTo>
                  <a:pt x="1052242" y="266700"/>
                </a:lnTo>
                <a:lnTo>
                  <a:pt x="1047975" y="254000"/>
                </a:lnTo>
                <a:lnTo>
                  <a:pt x="1042968" y="241300"/>
                </a:lnTo>
                <a:lnTo>
                  <a:pt x="1036740" y="228600"/>
                </a:lnTo>
                <a:lnTo>
                  <a:pt x="1028807" y="215900"/>
                </a:lnTo>
                <a:lnTo>
                  <a:pt x="1052032" y="215900"/>
                </a:lnTo>
                <a:lnTo>
                  <a:pt x="1064644" y="254000"/>
                </a:lnTo>
                <a:lnTo>
                  <a:pt x="1076274" y="292100"/>
                </a:lnTo>
                <a:lnTo>
                  <a:pt x="1086923" y="330200"/>
                </a:lnTo>
                <a:lnTo>
                  <a:pt x="1096590" y="368300"/>
                </a:lnTo>
                <a:lnTo>
                  <a:pt x="1098009" y="381000"/>
                </a:lnTo>
                <a:close/>
              </a:path>
              <a:path w="4495165" h="4419600">
                <a:moveTo>
                  <a:pt x="1134213" y="914400"/>
                </a:moveTo>
                <a:lnTo>
                  <a:pt x="1116715" y="914400"/>
                </a:lnTo>
                <a:lnTo>
                  <a:pt x="1107568" y="901700"/>
                </a:lnTo>
                <a:lnTo>
                  <a:pt x="1099500" y="889000"/>
                </a:lnTo>
                <a:lnTo>
                  <a:pt x="1092014" y="876300"/>
                </a:lnTo>
                <a:lnTo>
                  <a:pt x="1084610" y="850900"/>
                </a:lnTo>
                <a:lnTo>
                  <a:pt x="1077396" y="838200"/>
                </a:lnTo>
                <a:lnTo>
                  <a:pt x="1069824" y="825500"/>
                </a:lnTo>
                <a:lnTo>
                  <a:pt x="1061895" y="812800"/>
                </a:lnTo>
                <a:lnTo>
                  <a:pt x="1053609" y="800100"/>
                </a:lnTo>
                <a:lnTo>
                  <a:pt x="1046088" y="787400"/>
                </a:lnTo>
                <a:lnTo>
                  <a:pt x="1038837" y="774700"/>
                </a:lnTo>
                <a:lnTo>
                  <a:pt x="1031774" y="762000"/>
                </a:lnTo>
                <a:lnTo>
                  <a:pt x="1024814" y="749300"/>
                </a:lnTo>
                <a:lnTo>
                  <a:pt x="1021570" y="749300"/>
                </a:lnTo>
                <a:lnTo>
                  <a:pt x="1018168" y="736600"/>
                </a:lnTo>
                <a:lnTo>
                  <a:pt x="1014608" y="736600"/>
                </a:lnTo>
                <a:lnTo>
                  <a:pt x="1010890" y="723900"/>
                </a:lnTo>
                <a:lnTo>
                  <a:pt x="1001479" y="711200"/>
                </a:lnTo>
                <a:lnTo>
                  <a:pt x="992728" y="698500"/>
                </a:lnTo>
                <a:lnTo>
                  <a:pt x="984638" y="685800"/>
                </a:lnTo>
                <a:lnTo>
                  <a:pt x="977209" y="673100"/>
                </a:lnTo>
                <a:lnTo>
                  <a:pt x="968942" y="660400"/>
                </a:lnTo>
                <a:lnTo>
                  <a:pt x="959468" y="647700"/>
                </a:lnTo>
                <a:lnTo>
                  <a:pt x="949669" y="622300"/>
                </a:lnTo>
                <a:lnTo>
                  <a:pt x="940427" y="609600"/>
                </a:lnTo>
                <a:lnTo>
                  <a:pt x="923137" y="584200"/>
                </a:lnTo>
                <a:lnTo>
                  <a:pt x="905084" y="558800"/>
                </a:lnTo>
                <a:lnTo>
                  <a:pt x="886509" y="533400"/>
                </a:lnTo>
                <a:lnTo>
                  <a:pt x="867652" y="495300"/>
                </a:lnTo>
                <a:lnTo>
                  <a:pt x="842317" y="469900"/>
                </a:lnTo>
                <a:lnTo>
                  <a:pt x="816184" y="431800"/>
                </a:lnTo>
                <a:lnTo>
                  <a:pt x="789815" y="393700"/>
                </a:lnTo>
                <a:lnTo>
                  <a:pt x="762615" y="355600"/>
                </a:lnTo>
                <a:lnTo>
                  <a:pt x="754733" y="355600"/>
                </a:lnTo>
                <a:lnTo>
                  <a:pt x="742911" y="330200"/>
                </a:lnTo>
                <a:lnTo>
                  <a:pt x="738865" y="330200"/>
                </a:lnTo>
                <a:lnTo>
                  <a:pt x="736763" y="317500"/>
                </a:lnTo>
                <a:lnTo>
                  <a:pt x="699981" y="317500"/>
                </a:lnTo>
                <a:lnTo>
                  <a:pt x="692408" y="304800"/>
                </a:lnTo>
                <a:lnTo>
                  <a:pt x="685617" y="292100"/>
                </a:lnTo>
                <a:lnTo>
                  <a:pt x="679152" y="279400"/>
                </a:lnTo>
                <a:lnTo>
                  <a:pt x="672553" y="266700"/>
                </a:lnTo>
                <a:lnTo>
                  <a:pt x="718903" y="266700"/>
                </a:lnTo>
                <a:lnTo>
                  <a:pt x="734924" y="292100"/>
                </a:lnTo>
                <a:lnTo>
                  <a:pt x="710605" y="292100"/>
                </a:lnTo>
                <a:lnTo>
                  <a:pt x="711384" y="304800"/>
                </a:lnTo>
                <a:lnTo>
                  <a:pt x="745986" y="304800"/>
                </a:lnTo>
                <a:lnTo>
                  <a:pt x="768110" y="330200"/>
                </a:lnTo>
                <a:lnTo>
                  <a:pt x="801275" y="381000"/>
                </a:lnTo>
                <a:lnTo>
                  <a:pt x="834264" y="419100"/>
                </a:lnTo>
                <a:lnTo>
                  <a:pt x="866917" y="469900"/>
                </a:lnTo>
                <a:lnTo>
                  <a:pt x="879636" y="482600"/>
                </a:lnTo>
                <a:lnTo>
                  <a:pt x="892139" y="508000"/>
                </a:lnTo>
                <a:lnTo>
                  <a:pt x="904484" y="520700"/>
                </a:lnTo>
                <a:lnTo>
                  <a:pt x="916730" y="546100"/>
                </a:lnTo>
                <a:lnTo>
                  <a:pt x="931487" y="571500"/>
                </a:lnTo>
                <a:lnTo>
                  <a:pt x="945610" y="584200"/>
                </a:lnTo>
                <a:lnTo>
                  <a:pt x="960215" y="609600"/>
                </a:lnTo>
                <a:lnTo>
                  <a:pt x="976421" y="635000"/>
                </a:lnTo>
                <a:lnTo>
                  <a:pt x="978785" y="635000"/>
                </a:lnTo>
                <a:lnTo>
                  <a:pt x="994933" y="673100"/>
                </a:lnTo>
                <a:lnTo>
                  <a:pt x="1012913" y="698500"/>
                </a:lnTo>
                <a:lnTo>
                  <a:pt x="1031366" y="723900"/>
                </a:lnTo>
                <a:lnTo>
                  <a:pt x="1048933" y="762000"/>
                </a:lnTo>
                <a:lnTo>
                  <a:pt x="1052360" y="762000"/>
                </a:lnTo>
                <a:lnTo>
                  <a:pt x="1056336" y="774700"/>
                </a:lnTo>
                <a:lnTo>
                  <a:pt x="1060861" y="774700"/>
                </a:lnTo>
                <a:lnTo>
                  <a:pt x="1068748" y="787400"/>
                </a:lnTo>
                <a:lnTo>
                  <a:pt x="1076079" y="800100"/>
                </a:lnTo>
                <a:lnTo>
                  <a:pt x="1082856" y="812800"/>
                </a:lnTo>
                <a:lnTo>
                  <a:pt x="1089077" y="825500"/>
                </a:lnTo>
                <a:lnTo>
                  <a:pt x="1099566" y="850900"/>
                </a:lnTo>
                <a:lnTo>
                  <a:pt x="1110128" y="863600"/>
                </a:lnTo>
                <a:lnTo>
                  <a:pt x="1121449" y="889000"/>
                </a:lnTo>
                <a:lnTo>
                  <a:pt x="1134213" y="914400"/>
                </a:lnTo>
                <a:close/>
              </a:path>
              <a:path w="4495165" h="4419600">
                <a:moveTo>
                  <a:pt x="2333282" y="3124200"/>
                </a:moveTo>
                <a:lnTo>
                  <a:pt x="2315633" y="3124200"/>
                </a:lnTo>
                <a:lnTo>
                  <a:pt x="2315791" y="3111500"/>
                </a:lnTo>
                <a:lnTo>
                  <a:pt x="2313584" y="3111500"/>
                </a:lnTo>
                <a:lnTo>
                  <a:pt x="2311482" y="3098800"/>
                </a:lnTo>
                <a:lnTo>
                  <a:pt x="2313936" y="3098800"/>
                </a:lnTo>
                <a:lnTo>
                  <a:pt x="2314882" y="3086100"/>
                </a:lnTo>
                <a:lnTo>
                  <a:pt x="2315528" y="3086100"/>
                </a:lnTo>
                <a:lnTo>
                  <a:pt x="2318859" y="3048000"/>
                </a:lnTo>
                <a:lnTo>
                  <a:pt x="2322707" y="2984500"/>
                </a:lnTo>
                <a:lnTo>
                  <a:pt x="2325777" y="2908300"/>
                </a:lnTo>
                <a:lnTo>
                  <a:pt x="2326773" y="2882900"/>
                </a:lnTo>
                <a:lnTo>
                  <a:pt x="2325638" y="2844800"/>
                </a:lnTo>
                <a:lnTo>
                  <a:pt x="2326077" y="2819400"/>
                </a:lnTo>
                <a:lnTo>
                  <a:pt x="2327362" y="2794000"/>
                </a:lnTo>
                <a:lnTo>
                  <a:pt x="2328874" y="2768600"/>
                </a:lnTo>
                <a:lnTo>
                  <a:pt x="2332088" y="2705100"/>
                </a:lnTo>
                <a:lnTo>
                  <a:pt x="2335440" y="2654300"/>
                </a:lnTo>
                <a:lnTo>
                  <a:pt x="2338957" y="2603500"/>
                </a:lnTo>
                <a:lnTo>
                  <a:pt x="2342662" y="2540000"/>
                </a:lnTo>
                <a:lnTo>
                  <a:pt x="2346582" y="2489200"/>
                </a:lnTo>
                <a:lnTo>
                  <a:pt x="2350064" y="2438400"/>
                </a:lnTo>
                <a:lnTo>
                  <a:pt x="2352999" y="2387600"/>
                </a:lnTo>
                <a:lnTo>
                  <a:pt x="2355589" y="2336800"/>
                </a:lnTo>
                <a:lnTo>
                  <a:pt x="2358037" y="2286000"/>
                </a:lnTo>
                <a:lnTo>
                  <a:pt x="2360467" y="2247900"/>
                </a:lnTo>
                <a:lnTo>
                  <a:pt x="2361776" y="2222500"/>
                </a:lnTo>
                <a:lnTo>
                  <a:pt x="2363291" y="2209800"/>
                </a:lnTo>
                <a:lnTo>
                  <a:pt x="2367055" y="2159000"/>
                </a:lnTo>
                <a:lnTo>
                  <a:pt x="2370937" y="2108200"/>
                </a:lnTo>
                <a:lnTo>
                  <a:pt x="2374937" y="2057400"/>
                </a:lnTo>
                <a:lnTo>
                  <a:pt x="2379055" y="2006600"/>
                </a:lnTo>
                <a:lnTo>
                  <a:pt x="2382563" y="1955800"/>
                </a:lnTo>
                <a:lnTo>
                  <a:pt x="2385570" y="1905000"/>
                </a:lnTo>
                <a:lnTo>
                  <a:pt x="2388619" y="1854200"/>
                </a:lnTo>
                <a:lnTo>
                  <a:pt x="2392256" y="1803400"/>
                </a:lnTo>
                <a:lnTo>
                  <a:pt x="2397025" y="1765300"/>
                </a:lnTo>
                <a:lnTo>
                  <a:pt x="2402541" y="1714500"/>
                </a:lnTo>
                <a:lnTo>
                  <a:pt x="2407692" y="1663700"/>
                </a:lnTo>
                <a:lnTo>
                  <a:pt x="2412764" y="1612900"/>
                </a:lnTo>
                <a:lnTo>
                  <a:pt x="2418043" y="1562100"/>
                </a:lnTo>
                <a:lnTo>
                  <a:pt x="2424211" y="1498600"/>
                </a:lnTo>
                <a:lnTo>
                  <a:pt x="2436869" y="1397000"/>
                </a:lnTo>
                <a:lnTo>
                  <a:pt x="2442991" y="1333500"/>
                </a:lnTo>
                <a:lnTo>
                  <a:pt x="2448729" y="1282700"/>
                </a:lnTo>
                <a:lnTo>
                  <a:pt x="2454833" y="1231900"/>
                </a:lnTo>
                <a:lnTo>
                  <a:pt x="2462365" y="1168400"/>
                </a:lnTo>
                <a:lnTo>
                  <a:pt x="2471237" y="1117600"/>
                </a:lnTo>
                <a:lnTo>
                  <a:pt x="2481360" y="1066800"/>
                </a:lnTo>
                <a:lnTo>
                  <a:pt x="2492185" y="1016000"/>
                </a:lnTo>
                <a:lnTo>
                  <a:pt x="2504133" y="965200"/>
                </a:lnTo>
                <a:lnTo>
                  <a:pt x="2517204" y="914400"/>
                </a:lnTo>
                <a:lnTo>
                  <a:pt x="2531398" y="863600"/>
                </a:lnTo>
                <a:lnTo>
                  <a:pt x="2546716" y="812800"/>
                </a:lnTo>
                <a:lnTo>
                  <a:pt x="2563158" y="762000"/>
                </a:lnTo>
                <a:lnTo>
                  <a:pt x="2580722" y="711200"/>
                </a:lnTo>
                <a:lnTo>
                  <a:pt x="2585546" y="698500"/>
                </a:lnTo>
                <a:lnTo>
                  <a:pt x="2589911" y="685800"/>
                </a:lnTo>
                <a:lnTo>
                  <a:pt x="2594148" y="660400"/>
                </a:lnTo>
                <a:lnTo>
                  <a:pt x="2598588" y="647700"/>
                </a:lnTo>
                <a:lnTo>
                  <a:pt x="2609747" y="609600"/>
                </a:lnTo>
                <a:lnTo>
                  <a:pt x="2615708" y="596900"/>
                </a:lnTo>
                <a:lnTo>
                  <a:pt x="2622443" y="584200"/>
                </a:lnTo>
                <a:lnTo>
                  <a:pt x="2635804" y="546100"/>
                </a:lnTo>
                <a:lnTo>
                  <a:pt x="2649806" y="520700"/>
                </a:lnTo>
                <a:lnTo>
                  <a:pt x="2664576" y="495300"/>
                </a:lnTo>
                <a:lnTo>
                  <a:pt x="2680242" y="457200"/>
                </a:lnTo>
                <a:lnTo>
                  <a:pt x="2700413" y="419100"/>
                </a:lnTo>
                <a:lnTo>
                  <a:pt x="2720978" y="381000"/>
                </a:lnTo>
                <a:lnTo>
                  <a:pt x="2742193" y="355600"/>
                </a:lnTo>
                <a:lnTo>
                  <a:pt x="2764314" y="317500"/>
                </a:lnTo>
                <a:lnTo>
                  <a:pt x="2769767" y="304800"/>
                </a:lnTo>
                <a:lnTo>
                  <a:pt x="2774915" y="292100"/>
                </a:lnTo>
                <a:lnTo>
                  <a:pt x="2779846" y="292100"/>
                </a:lnTo>
                <a:lnTo>
                  <a:pt x="2784649" y="279400"/>
                </a:lnTo>
                <a:lnTo>
                  <a:pt x="2784281" y="279400"/>
                </a:lnTo>
                <a:lnTo>
                  <a:pt x="2783546" y="266700"/>
                </a:lnTo>
                <a:lnTo>
                  <a:pt x="2828275" y="266700"/>
                </a:lnTo>
                <a:lnTo>
                  <a:pt x="2821588" y="279400"/>
                </a:lnTo>
                <a:lnTo>
                  <a:pt x="2807922" y="304800"/>
                </a:lnTo>
                <a:lnTo>
                  <a:pt x="2794508" y="330200"/>
                </a:lnTo>
                <a:lnTo>
                  <a:pt x="2767940" y="393700"/>
                </a:lnTo>
                <a:lnTo>
                  <a:pt x="2765155" y="393700"/>
                </a:lnTo>
                <a:lnTo>
                  <a:pt x="2762527" y="406400"/>
                </a:lnTo>
                <a:lnTo>
                  <a:pt x="2756226" y="419100"/>
                </a:lnTo>
                <a:lnTo>
                  <a:pt x="2722594" y="419100"/>
                </a:lnTo>
                <a:lnTo>
                  <a:pt x="2721471" y="431800"/>
                </a:lnTo>
                <a:lnTo>
                  <a:pt x="2720754" y="431800"/>
                </a:lnTo>
                <a:lnTo>
                  <a:pt x="2702978" y="457200"/>
                </a:lnTo>
                <a:lnTo>
                  <a:pt x="2686036" y="495300"/>
                </a:lnTo>
                <a:lnTo>
                  <a:pt x="2669927" y="520700"/>
                </a:lnTo>
                <a:lnTo>
                  <a:pt x="2654652" y="558800"/>
                </a:lnTo>
                <a:lnTo>
                  <a:pt x="2644462" y="571500"/>
                </a:lnTo>
                <a:lnTo>
                  <a:pt x="2635286" y="596900"/>
                </a:lnTo>
                <a:lnTo>
                  <a:pt x="2627123" y="622300"/>
                </a:lnTo>
                <a:lnTo>
                  <a:pt x="2619973" y="647700"/>
                </a:lnTo>
                <a:lnTo>
                  <a:pt x="2612104" y="673100"/>
                </a:lnTo>
                <a:lnTo>
                  <a:pt x="2603211" y="698500"/>
                </a:lnTo>
                <a:lnTo>
                  <a:pt x="2593727" y="723900"/>
                </a:lnTo>
                <a:lnTo>
                  <a:pt x="2584085" y="762000"/>
                </a:lnTo>
                <a:lnTo>
                  <a:pt x="2568656" y="800100"/>
                </a:lnTo>
                <a:lnTo>
                  <a:pt x="2552284" y="850900"/>
                </a:lnTo>
                <a:lnTo>
                  <a:pt x="2541333" y="901700"/>
                </a:lnTo>
                <a:lnTo>
                  <a:pt x="2530884" y="939800"/>
                </a:lnTo>
                <a:lnTo>
                  <a:pt x="2520873" y="977900"/>
                </a:lnTo>
                <a:lnTo>
                  <a:pt x="2508881" y="1028700"/>
                </a:lnTo>
                <a:lnTo>
                  <a:pt x="2498306" y="1079500"/>
                </a:lnTo>
                <a:lnTo>
                  <a:pt x="2488852" y="1130300"/>
                </a:lnTo>
                <a:lnTo>
                  <a:pt x="2480219" y="1181100"/>
                </a:lnTo>
                <a:lnTo>
                  <a:pt x="2472111" y="1231900"/>
                </a:lnTo>
                <a:lnTo>
                  <a:pt x="2470956" y="1244600"/>
                </a:lnTo>
                <a:lnTo>
                  <a:pt x="2470745" y="1244600"/>
                </a:lnTo>
                <a:lnTo>
                  <a:pt x="2464091" y="1308100"/>
                </a:lnTo>
                <a:lnTo>
                  <a:pt x="2452514" y="1422400"/>
                </a:lnTo>
                <a:lnTo>
                  <a:pt x="2441005" y="1524000"/>
                </a:lnTo>
                <a:lnTo>
                  <a:pt x="2424335" y="1676400"/>
                </a:lnTo>
                <a:lnTo>
                  <a:pt x="2407744" y="1841500"/>
                </a:lnTo>
                <a:lnTo>
                  <a:pt x="2407158" y="1841500"/>
                </a:lnTo>
                <a:lnTo>
                  <a:pt x="2406759" y="1854200"/>
                </a:lnTo>
                <a:lnTo>
                  <a:pt x="2406168" y="1866900"/>
                </a:lnTo>
                <a:lnTo>
                  <a:pt x="2403642" y="1917700"/>
                </a:lnTo>
                <a:lnTo>
                  <a:pt x="2400563" y="1955800"/>
                </a:lnTo>
                <a:lnTo>
                  <a:pt x="2397061" y="2006600"/>
                </a:lnTo>
                <a:lnTo>
                  <a:pt x="2393264" y="2057400"/>
                </a:lnTo>
                <a:lnTo>
                  <a:pt x="2384842" y="2159000"/>
                </a:lnTo>
                <a:lnTo>
                  <a:pt x="2380742" y="2209800"/>
                </a:lnTo>
                <a:lnTo>
                  <a:pt x="2377323" y="2260600"/>
                </a:lnTo>
                <a:lnTo>
                  <a:pt x="2374903" y="2311400"/>
                </a:lnTo>
                <a:lnTo>
                  <a:pt x="2372850" y="2362200"/>
                </a:lnTo>
                <a:lnTo>
                  <a:pt x="2370159" y="2413000"/>
                </a:lnTo>
                <a:lnTo>
                  <a:pt x="2366989" y="2463800"/>
                </a:lnTo>
                <a:lnTo>
                  <a:pt x="2363499" y="2514600"/>
                </a:lnTo>
                <a:lnTo>
                  <a:pt x="2356197" y="2616200"/>
                </a:lnTo>
                <a:lnTo>
                  <a:pt x="2352732" y="2654300"/>
                </a:lnTo>
                <a:lnTo>
                  <a:pt x="2349360" y="2705100"/>
                </a:lnTo>
                <a:lnTo>
                  <a:pt x="2346687" y="2755900"/>
                </a:lnTo>
                <a:lnTo>
                  <a:pt x="2345320" y="2794000"/>
                </a:lnTo>
                <a:lnTo>
                  <a:pt x="2345021" y="2832100"/>
                </a:lnTo>
                <a:lnTo>
                  <a:pt x="2344657" y="2857500"/>
                </a:lnTo>
                <a:lnTo>
                  <a:pt x="2344087" y="2882900"/>
                </a:lnTo>
                <a:lnTo>
                  <a:pt x="2343166" y="2921000"/>
                </a:lnTo>
                <a:lnTo>
                  <a:pt x="2340958" y="2959100"/>
                </a:lnTo>
                <a:lnTo>
                  <a:pt x="2338430" y="3009900"/>
                </a:lnTo>
                <a:lnTo>
                  <a:pt x="2335955" y="3060700"/>
                </a:lnTo>
                <a:lnTo>
                  <a:pt x="2333906" y="3098800"/>
                </a:lnTo>
                <a:lnTo>
                  <a:pt x="2333282" y="3124200"/>
                </a:lnTo>
                <a:close/>
              </a:path>
              <a:path w="4495165" h="4419600">
                <a:moveTo>
                  <a:pt x="1949814" y="2082800"/>
                </a:moveTo>
                <a:lnTo>
                  <a:pt x="1945914" y="2082800"/>
                </a:lnTo>
                <a:lnTo>
                  <a:pt x="1944560" y="2070100"/>
                </a:lnTo>
                <a:lnTo>
                  <a:pt x="1934218" y="2044700"/>
                </a:lnTo>
                <a:lnTo>
                  <a:pt x="1924409" y="2006600"/>
                </a:lnTo>
                <a:lnTo>
                  <a:pt x="1915269" y="1981200"/>
                </a:lnTo>
                <a:lnTo>
                  <a:pt x="1906938" y="1943100"/>
                </a:lnTo>
                <a:lnTo>
                  <a:pt x="1903863" y="1930400"/>
                </a:lnTo>
                <a:lnTo>
                  <a:pt x="1900823" y="1917700"/>
                </a:lnTo>
                <a:lnTo>
                  <a:pt x="1897753" y="1905000"/>
                </a:lnTo>
                <a:lnTo>
                  <a:pt x="1885450" y="1854200"/>
                </a:lnTo>
                <a:lnTo>
                  <a:pt x="1876606" y="1816100"/>
                </a:lnTo>
                <a:lnTo>
                  <a:pt x="1868373" y="1778000"/>
                </a:lnTo>
                <a:lnTo>
                  <a:pt x="1856761" y="1714500"/>
                </a:lnTo>
                <a:lnTo>
                  <a:pt x="1851339" y="1689100"/>
                </a:lnTo>
                <a:lnTo>
                  <a:pt x="1844211" y="1663700"/>
                </a:lnTo>
                <a:lnTo>
                  <a:pt x="1834793" y="1651000"/>
                </a:lnTo>
                <a:lnTo>
                  <a:pt x="1831501" y="1638300"/>
                </a:lnTo>
                <a:lnTo>
                  <a:pt x="1828652" y="1625600"/>
                </a:lnTo>
                <a:lnTo>
                  <a:pt x="1826246" y="1625600"/>
                </a:lnTo>
                <a:lnTo>
                  <a:pt x="1824285" y="1612900"/>
                </a:lnTo>
                <a:lnTo>
                  <a:pt x="1816933" y="1587500"/>
                </a:lnTo>
                <a:lnTo>
                  <a:pt x="1809060" y="1562100"/>
                </a:lnTo>
                <a:lnTo>
                  <a:pt x="1801245" y="1524000"/>
                </a:lnTo>
                <a:lnTo>
                  <a:pt x="1794071" y="1498600"/>
                </a:lnTo>
                <a:lnTo>
                  <a:pt x="1786688" y="1473200"/>
                </a:lnTo>
                <a:lnTo>
                  <a:pt x="1778866" y="1435100"/>
                </a:lnTo>
                <a:lnTo>
                  <a:pt x="1770699" y="1409700"/>
                </a:lnTo>
                <a:lnTo>
                  <a:pt x="1762282" y="1371600"/>
                </a:lnTo>
                <a:lnTo>
                  <a:pt x="1753956" y="1346200"/>
                </a:lnTo>
                <a:lnTo>
                  <a:pt x="1746117" y="1308100"/>
                </a:lnTo>
                <a:lnTo>
                  <a:pt x="1737993" y="1270000"/>
                </a:lnTo>
                <a:lnTo>
                  <a:pt x="1728810" y="1244600"/>
                </a:lnTo>
                <a:lnTo>
                  <a:pt x="1720862" y="1219200"/>
                </a:lnTo>
                <a:lnTo>
                  <a:pt x="1713421" y="1193800"/>
                </a:lnTo>
                <a:lnTo>
                  <a:pt x="1706384" y="1168400"/>
                </a:lnTo>
                <a:lnTo>
                  <a:pt x="1699648" y="1130300"/>
                </a:lnTo>
                <a:lnTo>
                  <a:pt x="1691076" y="1104900"/>
                </a:lnTo>
                <a:lnTo>
                  <a:pt x="1682459" y="1066800"/>
                </a:lnTo>
                <a:lnTo>
                  <a:pt x="1673084" y="1028700"/>
                </a:lnTo>
                <a:lnTo>
                  <a:pt x="1662236" y="990600"/>
                </a:lnTo>
                <a:lnTo>
                  <a:pt x="1658890" y="977900"/>
                </a:lnTo>
                <a:lnTo>
                  <a:pt x="1653632" y="965200"/>
                </a:lnTo>
                <a:lnTo>
                  <a:pt x="1647724" y="939800"/>
                </a:lnTo>
                <a:lnTo>
                  <a:pt x="1642427" y="927100"/>
                </a:lnTo>
                <a:lnTo>
                  <a:pt x="1632658" y="889000"/>
                </a:lnTo>
                <a:lnTo>
                  <a:pt x="1622801" y="850900"/>
                </a:lnTo>
                <a:lnTo>
                  <a:pt x="1612708" y="825500"/>
                </a:lnTo>
                <a:lnTo>
                  <a:pt x="1602230" y="787400"/>
                </a:lnTo>
                <a:lnTo>
                  <a:pt x="1592452" y="749300"/>
                </a:lnTo>
                <a:lnTo>
                  <a:pt x="1583202" y="711200"/>
                </a:lnTo>
                <a:lnTo>
                  <a:pt x="1574336" y="685800"/>
                </a:lnTo>
                <a:lnTo>
                  <a:pt x="1565711" y="647700"/>
                </a:lnTo>
                <a:lnTo>
                  <a:pt x="1557038" y="622300"/>
                </a:lnTo>
                <a:lnTo>
                  <a:pt x="1548069" y="584200"/>
                </a:lnTo>
                <a:lnTo>
                  <a:pt x="1538726" y="546100"/>
                </a:lnTo>
                <a:lnTo>
                  <a:pt x="1523378" y="495300"/>
                </a:lnTo>
                <a:lnTo>
                  <a:pt x="1518053" y="482600"/>
                </a:lnTo>
                <a:lnTo>
                  <a:pt x="1512807" y="457200"/>
                </a:lnTo>
                <a:lnTo>
                  <a:pt x="1507491" y="444500"/>
                </a:lnTo>
                <a:lnTo>
                  <a:pt x="1495498" y="393700"/>
                </a:lnTo>
                <a:lnTo>
                  <a:pt x="1489358" y="381000"/>
                </a:lnTo>
                <a:lnTo>
                  <a:pt x="1482953" y="355600"/>
                </a:lnTo>
                <a:lnTo>
                  <a:pt x="1478497" y="342900"/>
                </a:lnTo>
                <a:lnTo>
                  <a:pt x="1473830" y="330200"/>
                </a:lnTo>
                <a:lnTo>
                  <a:pt x="1469586" y="317500"/>
                </a:lnTo>
                <a:lnTo>
                  <a:pt x="1464681" y="292100"/>
                </a:lnTo>
                <a:lnTo>
                  <a:pt x="1461656" y="292100"/>
                </a:lnTo>
                <a:lnTo>
                  <a:pt x="1457325" y="279400"/>
                </a:lnTo>
                <a:lnTo>
                  <a:pt x="1476119" y="279400"/>
                </a:lnTo>
                <a:lnTo>
                  <a:pt x="1479952" y="292100"/>
                </a:lnTo>
                <a:lnTo>
                  <a:pt x="1486999" y="317500"/>
                </a:lnTo>
                <a:lnTo>
                  <a:pt x="1493430" y="330200"/>
                </a:lnTo>
                <a:lnTo>
                  <a:pt x="1499243" y="355600"/>
                </a:lnTo>
                <a:lnTo>
                  <a:pt x="1506452" y="381000"/>
                </a:lnTo>
                <a:lnTo>
                  <a:pt x="1514159" y="406400"/>
                </a:lnTo>
                <a:lnTo>
                  <a:pt x="1521935" y="431800"/>
                </a:lnTo>
                <a:lnTo>
                  <a:pt x="1529351" y="457200"/>
                </a:lnTo>
                <a:lnTo>
                  <a:pt x="1534108" y="469900"/>
                </a:lnTo>
                <a:lnTo>
                  <a:pt x="1543937" y="508000"/>
                </a:lnTo>
                <a:lnTo>
                  <a:pt x="1548635" y="520700"/>
                </a:lnTo>
                <a:lnTo>
                  <a:pt x="1589970" y="673100"/>
                </a:lnTo>
                <a:lnTo>
                  <a:pt x="1603807" y="723900"/>
                </a:lnTo>
                <a:lnTo>
                  <a:pt x="1610343" y="749300"/>
                </a:lnTo>
                <a:lnTo>
                  <a:pt x="1617003" y="774700"/>
                </a:lnTo>
                <a:lnTo>
                  <a:pt x="1623632" y="800100"/>
                </a:lnTo>
                <a:lnTo>
                  <a:pt x="1630080" y="825500"/>
                </a:lnTo>
                <a:lnTo>
                  <a:pt x="1636798" y="850900"/>
                </a:lnTo>
                <a:lnTo>
                  <a:pt x="1643906" y="863600"/>
                </a:lnTo>
                <a:lnTo>
                  <a:pt x="1650747" y="889000"/>
                </a:lnTo>
                <a:lnTo>
                  <a:pt x="1656667" y="914400"/>
                </a:lnTo>
                <a:lnTo>
                  <a:pt x="1661167" y="927100"/>
                </a:lnTo>
                <a:lnTo>
                  <a:pt x="1666736" y="952500"/>
                </a:lnTo>
                <a:lnTo>
                  <a:pt x="1671882" y="965200"/>
                </a:lnTo>
                <a:lnTo>
                  <a:pt x="1675111" y="977900"/>
                </a:lnTo>
                <a:lnTo>
                  <a:pt x="1686213" y="1016000"/>
                </a:lnTo>
                <a:lnTo>
                  <a:pt x="1696109" y="1054100"/>
                </a:lnTo>
                <a:lnTo>
                  <a:pt x="1705266" y="1092200"/>
                </a:lnTo>
                <a:lnTo>
                  <a:pt x="1714152" y="1130300"/>
                </a:lnTo>
                <a:lnTo>
                  <a:pt x="1721248" y="1155700"/>
                </a:lnTo>
                <a:lnTo>
                  <a:pt x="1728838" y="1181100"/>
                </a:lnTo>
                <a:lnTo>
                  <a:pt x="1736703" y="1206500"/>
                </a:lnTo>
                <a:lnTo>
                  <a:pt x="1744628" y="1231900"/>
                </a:lnTo>
                <a:lnTo>
                  <a:pt x="1753068" y="1270000"/>
                </a:lnTo>
                <a:lnTo>
                  <a:pt x="1760844" y="1295400"/>
                </a:lnTo>
                <a:lnTo>
                  <a:pt x="1768472" y="1333500"/>
                </a:lnTo>
                <a:lnTo>
                  <a:pt x="1776470" y="1358900"/>
                </a:lnTo>
                <a:lnTo>
                  <a:pt x="1783601" y="1384300"/>
                </a:lnTo>
                <a:lnTo>
                  <a:pt x="1790565" y="1422400"/>
                </a:lnTo>
                <a:lnTo>
                  <a:pt x="1797233" y="1447800"/>
                </a:lnTo>
                <a:lnTo>
                  <a:pt x="1803478" y="1473200"/>
                </a:lnTo>
                <a:lnTo>
                  <a:pt x="1807803" y="1473200"/>
                </a:lnTo>
                <a:lnTo>
                  <a:pt x="1810939" y="1485900"/>
                </a:lnTo>
                <a:lnTo>
                  <a:pt x="1833477" y="1485900"/>
                </a:lnTo>
                <a:lnTo>
                  <a:pt x="1835340" y="1498600"/>
                </a:lnTo>
                <a:lnTo>
                  <a:pt x="1841178" y="1536700"/>
                </a:lnTo>
                <a:lnTo>
                  <a:pt x="1847173" y="1574800"/>
                </a:lnTo>
                <a:lnTo>
                  <a:pt x="1853237" y="1600200"/>
                </a:lnTo>
                <a:lnTo>
                  <a:pt x="1855421" y="1625600"/>
                </a:lnTo>
                <a:lnTo>
                  <a:pt x="1857394" y="1638300"/>
                </a:lnTo>
                <a:lnTo>
                  <a:pt x="1859732" y="1651000"/>
                </a:lnTo>
                <a:lnTo>
                  <a:pt x="1863010" y="1663700"/>
                </a:lnTo>
                <a:lnTo>
                  <a:pt x="1868590" y="1689100"/>
                </a:lnTo>
                <a:lnTo>
                  <a:pt x="1873322" y="1714500"/>
                </a:lnTo>
                <a:lnTo>
                  <a:pt x="1877759" y="1727200"/>
                </a:lnTo>
                <a:lnTo>
                  <a:pt x="1882452" y="1752600"/>
                </a:lnTo>
                <a:lnTo>
                  <a:pt x="1900481" y="1841500"/>
                </a:lnTo>
                <a:lnTo>
                  <a:pt x="1909592" y="1879600"/>
                </a:lnTo>
                <a:lnTo>
                  <a:pt x="1918865" y="1917700"/>
                </a:lnTo>
                <a:lnTo>
                  <a:pt x="1929587" y="1955800"/>
                </a:lnTo>
                <a:lnTo>
                  <a:pt x="1933631" y="1981200"/>
                </a:lnTo>
                <a:lnTo>
                  <a:pt x="1939256" y="1993900"/>
                </a:lnTo>
                <a:lnTo>
                  <a:pt x="1944074" y="2019300"/>
                </a:lnTo>
                <a:lnTo>
                  <a:pt x="1948438" y="2044700"/>
                </a:lnTo>
                <a:lnTo>
                  <a:pt x="1952704" y="2057400"/>
                </a:lnTo>
                <a:lnTo>
                  <a:pt x="1954071" y="2070100"/>
                </a:lnTo>
                <a:lnTo>
                  <a:pt x="1955069" y="2070100"/>
                </a:lnTo>
                <a:lnTo>
                  <a:pt x="1949814" y="2082800"/>
                </a:lnTo>
                <a:close/>
              </a:path>
              <a:path w="4495165" h="4419600">
                <a:moveTo>
                  <a:pt x="2305857" y="3111500"/>
                </a:moveTo>
                <a:lnTo>
                  <a:pt x="2246999" y="3111500"/>
                </a:lnTo>
                <a:lnTo>
                  <a:pt x="2246483" y="3098800"/>
                </a:lnTo>
                <a:lnTo>
                  <a:pt x="2242913" y="3086100"/>
                </a:lnTo>
                <a:lnTo>
                  <a:pt x="2239284" y="3073400"/>
                </a:lnTo>
                <a:lnTo>
                  <a:pt x="2235694" y="3060700"/>
                </a:lnTo>
                <a:lnTo>
                  <a:pt x="2232243" y="3035300"/>
                </a:lnTo>
                <a:lnTo>
                  <a:pt x="2221971" y="2997200"/>
                </a:lnTo>
                <a:lnTo>
                  <a:pt x="2210798" y="2946400"/>
                </a:lnTo>
                <a:lnTo>
                  <a:pt x="2199339" y="2908300"/>
                </a:lnTo>
                <a:lnTo>
                  <a:pt x="2188210" y="2857500"/>
                </a:lnTo>
                <a:lnTo>
                  <a:pt x="2182155" y="2832100"/>
                </a:lnTo>
                <a:lnTo>
                  <a:pt x="2175908" y="2806700"/>
                </a:lnTo>
                <a:lnTo>
                  <a:pt x="2169612" y="2781300"/>
                </a:lnTo>
                <a:lnTo>
                  <a:pt x="2163409" y="2755900"/>
                </a:lnTo>
                <a:lnTo>
                  <a:pt x="2158137" y="2743200"/>
                </a:lnTo>
                <a:lnTo>
                  <a:pt x="2152913" y="2717800"/>
                </a:lnTo>
                <a:lnTo>
                  <a:pt x="2147789" y="2692400"/>
                </a:lnTo>
                <a:lnTo>
                  <a:pt x="2142812" y="2679700"/>
                </a:lnTo>
                <a:lnTo>
                  <a:pt x="2135348" y="2641600"/>
                </a:lnTo>
                <a:lnTo>
                  <a:pt x="2127357" y="2616200"/>
                </a:lnTo>
                <a:lnTo>
                  <a:pt x="2119514" y="2578100"/>
                </a:lnTo>
                <a:lnTo>
                  <a:pt x="2112493" y="2552700"/>
                </a:lnTo>
                <a:lnTo>
                  <a:pt x="2107053" y="2527300"/>
                </a:lnTo>
                <a:lnTo>
                  <a:pt x="2101367" y="2501900"/>
                </a:lnTo>
                <a:lnTo>
                  <a:pt x="2095070" y="2463800"/>
                </a:lnTo>
                <a:lnTo>
                  <a:pt x="2083882" y="2425700"/>
                </a:lnTo>
                <a:lnTo>
                  <a:pt x="2080513" y="2413000"/>
                </a:lnTo>
                <a:lnTo>
                  <a:pt x="2077371" y="2400300"/>
                </a:lnTo>
                <a:lnTo>
                  <a:pt x="2074135" y="2387600"/>
                </a:lnTo>
                <a:lnTo>
                  <a:pt x="2068721" y="2362200"/>
                </a:lnTo>
                <a:lnTo>
                  <a:pt x="2063370" y="2336800"/>
                </a:lnTo>
                <a:lnTo>
                  <a:pt x="2057754" y="2311400"/>
                </a:lnTo>
                <a:lnTo>
                  <a:pt x="2051541" y="2286000"/>
                </a:lnTo>
                <a:lnTo>
                  <a:pt x="2044233" y="2260600"/>
                </a:lnTo>
                <a:lnTo>
                  <a:pt x="2037446" y="2235200"/>
                </a:lnTo>
                <a:lnTo>
                  <a:pt x="2030955" y="2209800"/>
                </a:lnTo>
                <a:lnTo>
                  <a:pt x="2024533" y="2184400"/>
                </a:lnTo>
                <a:lnTo>
                  <a:pt x="2015877" y="2146300"/>
                </a:lnTo>
                <a:lnTo>
                  <a:pt x="1998427" y="2070100"/>
                </a:lnTo>
                <a:lnTo>
                  <a:pt x="1989801" y="2032000"/>
                </a:lnTo>
                <a:lnTo>
                  <a:pt x="1978918" y="1993900"/>
                </a:lnTo>
                <a:lnTo>
                  <a:pt x="1968456" y="1943100"/>
                </a:lnTo>
                <a:lnTo>
                  <a:pt x="1947917" y="1854200"/>
                </a:lnTo>
                <a:lnTo>
                  <a:pt x="1937402" y="1803400"/>
                </a:lnTo>
                <a:lnTo>
                  <a:pt x="1926432" y="1752600"/>
                </a:lnTo>
                <a:lnTo>
                  <a:pt x="1922783" y="1739900"/>
                </a:lnTo>
                <a:lnTo>
                  <a:pt x="1916412" y="1701800"/>
                </a:lnTo>
                <a:lnTo>
                  <a:pt x="1912822" y="1689100"/>
                </a:lnTo>
                <a:lnTo>
                  <a:pt x="1901791" y="1638300"/>
                </a:lnTo>
                <a:lnTo>
                  <a:pt x="1893328" y="1587500"/>
                </a:lnTo>
                <a:lnTo>
                  <a:pt x="1890820" y="1562100"/>
                </a:lnTo>
                <a:lnTo>
                  <a:pt x="1888120" y="1549400"/>
                </a:lnTo>
                <a:lnTo>
                  <a:pt x="1885252" y="1536700"/>
                </a:lnTo>
                <a:lnTo>
                  <a:pt x="1882241" y="1511300"/>
                </a:lnTo>
                <a:lnTo>
                  <a:pt x="1875470" y="1473200"/>
                </a:lnTo>
                <a:lnTo>
                  <a:pt x="1868547" y="1435100"/>
                </a:lnTo>
                <a:lnTo>
                  <a:pt x="1861810" y="1397000"/>
                </a:lnTo>
                <a:lnTo>
                  <a:pt x="1855601" y="1358900"/>
                </a:lnTo>
                <a:lnTo>
                  <a:pt x="1847700" y="1308100"/>
                </a:lnTo>
                <a:lnTo>
                  <a:pt x="1840052" y="1244600"/>
                </a:lnTo>
                <a:lnTo>
                  <a:pt x="1832756" y="1193800"/>
                </a:lnTo>
                <a:lnTo>
                  <a:pt x="1825908" y="1143000"/>
                </a:lnTo>
                <a:lnTo>
                  <a:pt x="1819609" y="1092200"/>
                </a:lnTo>
                <a:lnTo>
                  <a:pt x="1813955" y="1041400"/>
                </a:lnTo>
                <a:lnTo>
                  <a:pt x="1809046" y="977900"/>
                </a:lnTo>
                <a:lnTo>
                  <a:pt x="1805500" y="939800"/>
                </a:lnTo>
                <a:lnTo>
                  <a:pt x="1802629" y="889000"/>
                </a:lnTo>
                <a:lnTo>
                  <a:pt x="1800970" y="850900"/>
                </a:lnTo>
                <a:lnTo>
                  <a:pt x="1801060" y="800100"/>
                </a:lnTo>
                <a:lnTo>
                  <a:pt x="1802527" y="749300"/>
                </a:lnTo>
                <a:lnTo>
                  <a:pt x="1804409" y="698500"/>
                </a:lnTo>
                <a:lnTo>
                  <a:pt x="1806823" y="647700"/>
                </a:lnTo>
                <a:lnTo>
                  <a:pt x="1809887" y="596900"/>
                </a:lnTo>
                <a:lnTo>
                  <a:pt x="1813055" y="546100"/>
                </a:lnTo>
                <a:lnTo>
                  <a:pt x="1815913" y="508000"/>
                </a:lnTo>
                <a:lnTo>
                  <a:pt x="1818706" y="457200"/>
                </a:lnTo>
                <a:lnTo>
                  <a:pt x="1821677" y="406400"/>
                </a:lnTo>
                <a:lnTo>
                  <a:pt x="1825073" y="355600"/>
                </a:lnTo>
                <a:lnTo>
                  <a:pt x="1825711" y="342900"/>
                </a:lnTo>
                <a:lnTo>
                  <a:pt x="1826038" y="330200"/>
                </a:lnTo>
                <a:lnTo>
                  <a:pt x="1826159" y="317500"/>
                </a:lnTo>
                <a:lnTo>
                  <a:pt x="1826176" y="304800"/>
                </a:lnTo>
                <a:lnTo>
                  <a:pt x="1825649" y="304800"/>
                </a:lnTo>
                <a:lnTo>
                  <a:pt x="1824423" y="292100"/>
                </a:lnTo>
                <a:lnTo>
                  <a:pt x="1826125" y="292100"/>
                </a:lnTo>
                <a:lnTo>
                  <a:pt x="1826478" y="279400"/>
                </a:lnTo>
                <a:lnTo>
                  <a:pt x="1848088" y="279400"/>
                </a:lnTo>
                <a:lnTo>
                  <a:pt x="1847720" y="292100"/>
                </a:lnTo>
                <a:lnTo>
                  <a:pt x="1846703" y="317500"/>
                </a:lnTo>
                <a:lnTo>
                  <a:pt x="1845656" y="330200"/>
                </a:lnTo>
                <a:lnTo>
                  <a:pt x="1844831" y="355600"/>
                </a:lnTo>
                <a:lnTo>
                  <a:pt x="1843668" y="419100"/>
                </a:lnTo>
                <a:lnTo>
                  <a:pt x="1843065" y="457200"/>
                </a:lnTo>
                <a:lnTo>
                  <a:pt x="1841993" y="495300"/>
                </a:lnTo>
                <a:lnTo>
                  <a:pt x="1841507" y="533400"/>
                </a:lnTo>
                <a:lnTo>
                  <a:pt x="1842037" y="558800"/>
                </a:lnTo>
                <a:lnTo>
                  <a:pt x="1843583" y="596900"/>
                </a:lnTo>
                <a:lnTo>
                  <a:pt x="1846145" y="635000"/>
                </a:lnTo>
                <a:lnTo>
                  <a:pt x="1848361" y="673100"/>
                </a:lnTo>
                <a:lnTo>
                  <a:pt x="1824287" y="673100"/>
                </a:lnTo>
                <a:lnTo>
                  <a:pt x="1823183" y="685800"/>
                </a:lnTo>
                <a:lnTo>
                  <a:pt x="1822080" y="685800"/>
                </a:lnTo>
                <a:lnTo>
                  <a:pt x="1819294" y="736600"/>
                </a:lnTo>
                <a:lnTo>
                  <a:pt x="1817849" y="787400"/>
                </a:lnTo>
                <a:lnTo>
                  <a:pt x="1817744" y="825500"/>
                </a:lnTo>
                <a:lnTo>
                  <a:pt x="1818980" y="876300"/>
                </a:lnTo>
                <a:lnTo>
                  <a:pt x="1822378" y="927100"/>
                </a:lnTo>
                <a:lnTo>
                  <a:pt x="1826973" y="990600"/>
                </a:lnTo>
                <a:lnTo>
                  <a:pt x="1832524" y="1041400"/>
                </a:lnTo>
                <a:lnTo>
                  <a:pt x="1838789" y="1104900"/>
                </a:lnTo>
                <a:lnTo>
                  <a:pt x="1844597" y="1155700"/>
                </a:lnTo>
                <a:lnTo>
                  <a:pt x="1850766" y="1193800"/>
                </a:lnTo>
                <a:lnTo>
                  <a:pt x="1857279" y="1244600"/>
                </a:lnTo>
                <a:lnTo>
                  <a:pt x="1864120" y="1295400"/>
                </a:lnTo>
                <a:lnTo>
                  <a:pt x="1871274" y="1346200"/>
                </a:lnTo>
                <a:lnTo>
                  <a:pt x="1878724" y="1397000"/>
                </a:lnTo>
                <a:lnTo>
                  <a:pt x="1885215" y="1435100"/>
                </a:lnTo>
                <a:lnTo>
                  <a:pt x="1892155" y="1473200"/>
                </a:lnTo>
                <a:lnTo>
                  <a:pt x="1898948" y="1511300"/>
                </a:lnTo>
                <a:lnTo>
                  <a:pt x="1904996" y="1549400"/>
                </a:lnTo>
                <a:lnTo>
                  <a:pt x="1909384" y="1574800"/>
                </a:lnTo>
                <a:lnTo>
                  <a:pt x="1914244" y="1600200"/>
                </a:lnTo>
                <a:lnTo>
                  <a:pt x="1919656" y="1638300"/>
                </a:lnTo>
                <a:lnTo>
                  <a:pt x="1925699" y="1663700"/>
                </a:lnTo>
                <a:lnTo>
                  <a:pt x="1932294" y="1689100"/>
                </a:lnTo>
                <a:lnTo>
                  <a:pt x="1945346" y="1752600"/>
                </a:lnTo>
                <a:lnTo>
                  <a:pt x="1951971" y="1790700"/>
                </a:lnTo>
                <a:lnTo>
                  <a:pt x="1956194" y="1803400"/>
                </a:lnTo>
                <a:lnTo>
                  <a:pt x="1960648" y="1828800"/>
                </a:lnTo>
                <a:lnTo>
                  <a:pt x="1964954" y="1841500"/>
                </a:lnTo>
                <a:lnTo>
                  <a:pt x="1968733" y="1854200"/>
                </a:lnTo>
                <a:lnTo>
                  <a:pt x="1979624" y="1917700"/>
                </a:lnTo>
                <a:lnTo>
                  <a:pt x="1991673" y="1968500"/>
                </a:lnTo>
                <a:lnTo>
                  <a:pt x="2004398" y="2019300"/>
                </a:lnTo>
                <a:lnTo>
                  <a:pt x="2017317" y="2070100"/>
                </a:lnTo>
                <a:lnTo>
                  <a:pt x="2040481" y="2171700"/>
                </a:lnTo>
                <a:lnTo>
                  <a:pt x="2051393" y="2222500"/>
                </a:lnTo>
                <a:lnTo>
                  <a:pt x="2062393" y="2260600"/>
                </a:lnTo>
                <a:lnTo>
                  <a:pt x="2073192" y="2311400"/>
                </a:lnTo>
                <a:lnTo>
                  <a:pt x="2079752" y="2336800"/>
                </a:lnTo>
                <a:lnTo>
                  <a:pt x="2086539" y="2362200"/>
                </a:lnTo>
                <a:lnTo>
                  <a:pt x="2093365" y="2387600"/>
                </a:lnTo>
                <a:lnTo>
                  <a:pt x="2100043" y="2413000"/>
                </a:lnTo>
                <a:lnTo>
                  <a:pt x="2112187" y="2463800"/>
                </a:lnTo>
                <a:lnTo>
                  <a:pt x="2117902" y="2489200"/>
                </a:lnTo>
                <a:lnTo>
                  <a:pt x="2122952" y="2514600"/>
                </a:lnTo>
                <a:lnTo>
                  <a:pt x="2133321" y="2565400"/>
                </a:lnTo>
                <a:lnTo>
                  <a:pt x="2145172" y="2616200"/>
                </a:lnTo>
                <a:lnTo>
                  <a:pt x="2157644" y="2667000"/>
                </a:lnTo>
                <a:lnTo>
                  <a:pt x="2169875" y="2717800"/>
                </a:lnTo>
                <a:lnTo>
                  <a:pt x="2184134" y="2781300"/>
                </a:lnTo>
                <a:lnTo>
                  <a:pt x="2191621" y="2806700"/>
                </a:lnTo>
                <a:lnTo>
                  <a:pt x="2199773" y="2832100"/>
                </a:lnTo>
                <a:lnTo>
                  <a:pt x="2203046" y="2844800"/>
                </a:lnTo>
                <a:lnTo>
                  <a:pt x="2205940" y="2857500"/>
                </a:lnTo>
                <a:lnTo>
                  <a:pt x="2208588" y="2870200"/>
                </a:lnTo>
                <a:lnTo>
                  <a:pt x="2211122" y="2882900"/>
                </a:lnTo>
                <a:lnTo>
                  <a:pt x="2212558" y="2895600"/>
                </a:lnTo>
                <a:lnTo>
                  <a:pt x="2215083" y="2895600"/>
                </a:lnTo>
                <a:lnTo>
                  <a:pt x="2219568" y="2908300"/>
                </a:lnTo>
                <a:lnTo>
                  <a:pt x="2245190" y="2908300"/>
                </a:lnTo>
                <a:lnTo>
                  <a:pt x="2251127" y="2933700"/>
                </a:lnTo>
                <a:lnTo>
                  <a:pt x="2227253" y="2933700"/>
                </a:lnTo>
                <a:lnTo>
                  <a:pt x="2229722" y="2946400"/>
                </a:lnTo>
                <a:lnTo>
                  <a:pt x="2254071" y="2946400"/>
                </a:lnTo>
                <a:lnTo>
                  <a:pt x="2257014" y="2959100"/>
                </a:lnTo>
                <a:lnTo>
                  <a:pt x="2262562" y="2984500"/>
                </a:lnTo>
                <a:lnTo>
                  <a:pt x="2264677" y="2997200"/>
                </a:lnTo>
                <a:lnTo>
                  <a:pt x="2267343" y="3009900"/>
                </a:lnTo>
                <a:lnTo>
                  <a:pt x="2270562" y="3009900"/>
                </a:lnTo>
                <a:lnTo>
                  <a:pt x="2274332" y="3022600"/>
                </a:lnTo>
                <a:lnTo>
                  <a:pt x="2272441" y="3022600"/>
                </a:lnTo>
                <a:lnTo>
                  <a:pt x="2271810" y="3035300"/>
                </a:lnTo>
                <a:lnTo>
                  <a:pt x="2296873" y="3035300"/>
                </a:lnTo>
                <a:lnTo>
                  <a:pt x="2301919" y="3073400"/>
                </a:lnTo>
                <a:lnTo>
                  <a:pt x="2302773" y="3086100"/>
                </a:lnTo>
                <a:lnTo>
                  <a:pt x="2305366" y="3086100"/>
                </a:lnTo>
                <a:lnTo>
                  <a:pt x="2309695" y="3098800"/>
                </a:lnTo>
                <a:lnTo>
                  <a:pt x="2306015" y="3098800"/>
                </a:lnTo>
                <a:lnTo>
                  <a:pt x="2305857" y="3111500"/>
                </a:lnTo>
                <a:close/>
              </a:path>
              <a:path w="4495165" h="4419600">
                <a:moveTo>
                  <a:pt x="745986" y="304800"/>
                </a:moveTo>
                <a:lnTo>
                  <a:pt x="717373" y="304800"/>
                </a:lnTo>
                <a:lnTo>
                  <a:pt x="716533" y="292100"/>
                </a:lnTo>
                <a:lnTo>
                  <a:pt x="734924" y="292100"/>
                </a:lnTo>
                <a:lnTo>
                  <a:pt x="745986" y="304800"/>
                </a:lnTo>
                <a:close/>
              </a:path>
              <a:path w="4495165" h="4419600">
                <a:moveTo>
                  <a:pt x="2225046" y="2603500"/>
                </a:moveTo>
                <a:lnTo>
                  <a:pt x="2207332" y="2603500"/>
                </a:lnTo>
                <a:lnTo>
                  <a:pt x="2207023" y="2590800"/>
                </a:lnTo>
                <a:lnTo>
                  <a:pt x="2204104" y="2552700"/>
                </a:lnTo>
                <a:lnTo>
                  <a:pt x="2201243" y="2501900"/>
                </a:lnTo>
                <a:lnTo>
                  <a:pt x="2198304" y="2463800"/>
                </a:lnTo>
                <a:lnTo>
                  <a:pt x="2195148" y="2413000"/>
                </a:lnTo>
                <a:lnTo>
                  <a:pt x="2191318" y="2374900"/>
                </a:lnTo>
                <a:lnTo>
                  <a:pt x="2187365" y="2324100"/>
                </a:lnTo>
                <a:lnTo>
                  <a:pt x="2183362" y="2273300"/>
                </a:lnTo>
                <a:lnTo>
                  <a:pt x="2179384" y="2235200"/>
                </a:lnTo>
                <a:lnTo>
                  <a:pt x="2178343" y="2222500"/>
                </a:lnTo>
                <a:lnTo>
                  <a:pt x="2177197" y="2209800"/>
                </a:lnTo>
                <a:lnTo>
                  <a:pt x="2176081" y="2197100"/>
                </a:lnTo>
                <a:lnTo>
                  <a:pt x="2175128" y="2184400"/>
                </a:lnTo>
                <a:lnTo>
                  <a:pt x="2171660" y="2133600"/>
                </a:lnTo>
                <a:lnTo>
                  <a:pt x="2164789" y="2044700"/>
                </a:lnTo>
                <a:lnTo>
                  <a:pt x="2161305" y="1993900"/>
                </a:lnTo>
                <a:lnTo>
                  <a:pt x="2157736" y="1943100"/>
                </a:lnTo>
                <a:lnTo>
                  <a:pt x="2153407" y="1892300"/>
                </a:lnTo>
                <a:lnTo>
                  <a:pt x="2150694" y="1866900"/>
                </a:lnTo>
                <a:lnTo>
                  <a:pt x="2147227" y="1828800"/>
                </a:lnTo>
                <a:lnTo>
                  <a:pt x="2144599" y="1803400"/>
                </a:lnTo>
                <a:lnTo>
                  <a:pt x="2143857" y="1778000"/>
                </a:lnTo>
                <a:lnTo>
                  <a:pt x="2143658" y="1739900"/>
                </a:lnTo>
                <a:lnTo>
                  <a:pt x="2142656" y="1714500"/>
                </a:lnTo>
                <a:lnTo>
                  <a:pt x="2142230" y="1701800"/>
                </a:lnTo>
                <a:lnTo>
                  <a:pt x="2142012" y="1689100"/>
                </a:lnTo>
                <a:lnTo>
                  <a:pt x="2141920" y="1676400"/>
                </a:lnTo>
                <a:lnTo>
                  <a:pt x="2141558" y="1651000"/>
                </a:lnTo>
                <a:lnTo>
                  <a:pt x="2139607" y="1638300"/>
                </a:lnTo>
                <a:lnTo>
                  <a:pt x="2136067" y="1625600"/>
                </a:lnTo>
                <a:lnTo>
                  <a:pt x="2130938" y="1612900"/>
                </a:lnTo>
                <a:lnTo>
                  <a:pt x="2127790" y="1600200"/>
                </a:lnTo>
                <a:lnTo>
                  <a:pt x="2125051" y="1587500"/>
                </a:lnTo>
                <a:lnTo>
                  <a:pt x="2122720" y="1574800"/>
                </a:lnTo>
                <a:lnTo>
                  <a:pt x="2120797" y="1574800"/>
                </a:lnTo>
                <a:lnTo>
                  <a:pt x="2117145" y="1549400"/>
                </a:lnTo>
                <a:lnTo>
                  <a:pt x="2113296" y="1536700"/>
                </a:lnTo>
                <a:lnTo>
                  <a:pt x="2109151" y="1511300"/>
                </a:lnTo>
                <a:lnTo>
                  <a:pt x="2104613" y="1498600"/>
                </a:lnTo>
                <a:lnTo>
                  <a:pt x="2099666" y="1473200"/>
                </a:lnTo>
                <a:lnTo>
                  <a:pt x="2095828" y="1460500"/>
                </a:lnTo>
                <a:lnTo>
                  <a:pt x="2093098" y="1435100"/>
                </a:lnTo>
                <a:lnTo>
                  <a:pt x="2091476" y="1422400"/>
                </a:lnTo>
                <a:lnTo>
                  <a:pt x="2090254" y="1397000"/>
                </a:lnTo>
                <a:lnTo>
                  <a:pt x="2087730" y="1346200"/>
                </a:lnTo>
                <a:lnTo>
                  <a:pt x="2086123" y="1308100"/>
                </a:lnTo>
                <a:lnTo>
                  <a:pt x="2085712" y="1257300"/>
                </a:lnTo>
                <a:lnTo>
                  <a:pt x="2086104" y="1219200"/>
                </a:lnTo>
                <a:lnTo>
                  <a:pt x="2086552" y="1181100"/>
                </a:lnTo>
                <a:lnTo>
                  <a:pt x="2088209" y="1130300"/>
                </a:lnTo>
                <a:lnTo>
                  <a:pt x="2091079" y="1079500"/>
                </a:lnTo>
                <a:lnTo>
                  <a:pt x="2093263" y="1066800"/>
                </a:lnTo>
                <a:lnTo>
                  <a:pt x="2098463" y="1016000"/>
                </a:lnTo>
                <a:lnTo>
                  <a:pt x="2103852" y="965200"/>
                </a:lnTo>
                <a:lnTo>
                  <a:pt x="2114844" y="876300"/>
                </a:lnTo>
                <a:lnTo>
                  <a:pt x="2124345" y="787400"/>
                </a:lnTo>
                <a:lnTo>
                  <a:pt x="2128665" y="749300"/>
                </a:lnTo>
                <a:lnTo>
                  <a:pt x="2133675" y="723900"/>
                </a:lnTo>
                <a:lnTo>
                  <a:pt x="2139818" y="685800"/>
                </a:lnTo>
                <a:lnTo>
                  <a:pt x="2148721" y="635000"/>
                </a:lnTo>
                <a:lnTo>
                  <a:pt x="2157313" y="596900"/>
                </a:lnTo>
                <a:lnTo>
                  <a:pt x="2165594" y="546100"/>
                </a:lnTo>
                <a:lnTo>
                  <a:pt x="2173564" y="495300"/>
                </a:lnTo>
                <a:lnTo>
                  <a:pt x="2181223" y="457200"/>
                </a:lnTo>
                <a:lnTo>
                  <a:pt x="2187050" y="419100"/>
                </a:lnTo>
                <a:lnTo>
                  <a:pt x="2194246" y="381000"/>
                </a:lnTo>
                <a:lnTo>
                  <a:pt x="2202813" y="355600"/>
                </a:lnTo>
                <a:lnTo>
                  <a:pt x="2212750" y="317500"/>
                </a:lnTo>
                <a:lnTo>
                  <a:pt x="2213920" y="317500"/>
                </a:lnTo>
                <a:lnTo>
                  <a:pt x="2214743" y="304800"/>
                </a:lnTo>
                <a:lnTo>
                  <a:pt x="2235345" y="304800"/>
                </a:lnTo>
                <a:lnTo>
                  <a:pt x="2223298" y="342900"/>
                </a:lnTo>
                <a:lnTo>
                  <a:pt x="2212924" y="381000"/>
                </a:lnTo>
                <a:lnTo>
                  <a:pt x="2204224" y="419100"/>
                </a:lnTo>
                <a:lnTo>
                  <a:pt x="2197197" y="457200"/>
                </a:lnTo>
                <a:lnTo>
                  <a:pt x="2188635" y="520700"/>
                </a:lnTo>
                <a:lnTo>
                  <a:pt x="2179536" y="571500"/>
                </a:lnTo>
                <a:lnTo>
                  <a:pt x="2170072" y="622300"/>
                </a:lnTo>
                <a:lnTo>
                  <a:pt x="2160416" y="673100"/>
                </a:lnTo>
                <a:lnTo>
                  <a:pt x="2153142" y="711200"/>
                </a:lnTo>
                <a:lnTo>
                  <a:pt x="2146833" y="762000"/>
                </a:lnTo>
                <a:lnTo>
                  <a:pt x="2141352" y="800100"/>
                </a:lnTo>
                <a:lnTo>
                  <a:pt x="2136560" y="838200"/>
                </a:lnTo>
                <a:lnTo>
                  <a:pt x="2132015" y="889000"/>
                </a:lnTo>
                <a:lnTo>
                  <a:pt x="2127424" y="927100"/>
                </a:lnTo>
                <a:lnTo>
                  <a:pt x="2122410" y="977900"/>
                </a:lnTo>
                <a:lnTo>
                  <a:pt x="2116593" y="1016000"/>
                </a:lnTo>
                <a:lnTo>
                  <a:pt x="2111309" y="1054100"/>
                </a:lnTo>
                <a:lnTo>
                  <a:pt x="2107743" y="1092200"/>
                </a:lnTo>
                <a:lnTo>
                  <a:pt x="2105897" y="1143000"/>
                </a:lnTo>
                <a:lnTo>
                  <a:pt x="2105769" y="1181100"/>
                </a:lnTo>
                <a:lnTo>
                  <a:pt x="2106049" y="1193800"/>
                </a:lnTo>
                <a:lnTo>
                  <a:pt x="2105920" y="1219200"/>
                </a:lnTo>
                <a:lnTo>
                  <a:pt x="2105466" y="1231900"/>
                </a:lnTo>
                <a:lnTo>
                  <a:pt x="2104771" y="1257300"/>
                </a:lnTo>
                <a:lnTo>
                  <a:pt x="2104146" y="1282700"/>
                </a:lnTo>
                <a:lnTo>
                  <a:pt x="2104192" y="1308100"/>
                </a:lnTo>
                <a:lnTo>
                  <a:pt x="2104908" y="1320800"/>
                </a:lnTo>
                <a:lnTo>
                  <a:pt x="2106295" y="1346200"/>
                </a:lnTo>
                <a:lnTo>
                  <a:pt x="2108429" y="1384300"/>
                </a:lnTo>
                <a:lnTo>
                  <a:pt x="2109376" y="1397000"/>
                </a:lnTo>
                <a:lnTo>
                  <a:pt x="2110130" y="1409700"/>
                </a:lnTo>
                <a:lnTo>
                  <a:pt x="2111999" y="1435100"/>
                </a:lnTo>
                <a:lnTo>
                  <a:pt x="2115057" y="1460500"/>
                </a:lnTo>
                <a:lnTo>
                  <a:pt x="2119303" y="1485900"/>
                </a:lnTo>
                <a:lnTo>
                  <a:pt x="2124738" y="1511300"/>
                </a:lnTo>
                <a:lnTo>
                  <a:pt x="2125644" y="1511300"/>
                </a:lnTo>
                <a:lnTo>
                  <a:pt x="2128779" y="1524000"/>
                </a:lnTo>
                <a:lnTo>
                  <a:pt x="2159155" y="1524000"/>
                </a:lnTo>
                <a:lnTo>
                  <a:pt x="2158504" y="1536700"/>
                </a:lnTo>
                <a:lnTo>
                  <a:pt x="2157894" y="1549400"/>
                </a:lnTo>
                <a:lnTo>
                  <a:pt x="2157559" y="1562100"/>
                </a:lnTo>
                <a:lnTo>
                  <a:pt x="2157736" y="1574800"/>
                </a:lnTo>
                <a:lnTo>
                  <a:pt x="2159247" y="1625600"/>
                </a:lnTo>
                <a:lnTo>
                  <a:pt x="2160521" y="1663700"/>
                </a:lnTo>
                <a:lnTo>
                  <a:pt x="2161401" y="1714500"/>
                </a:lnTo>
                <a:lnTo>
                  <a:pt x="2161729" y="1752600"/>
                </a:lnTo>
                <a:lnTo>
                  <a:pt x="2161474" y="1765300"/>
                </a:lnTo>
                <a:lnTo>
                  <a:pt x="2161634" y="1778000"/>
                </a:lnTo>
                <a:lnTo>
                  <a:pt x="2162210" y="1790700"/>
                </a:lnTo>
                <a:lnTo>
                  <a:pt x="2163201" y="1803400"/>
                </a:lnTo>
                <a:lnTo>
                  <a:pt x="2167400" y="1828800"/>
                </a:lnTo>
                <a:lnTo>
                  <a:pt x="2170353" y="1866900"/>
                </a:lnTo>
                <a:lnTo>
                  <a:pt x="2172844" y="1905000"/>
                </a:lnTo>
                <a:lnTo>
                  <a:pt x="2175654" y="1943100"/>
                </a:lnTo>
                <a:lnTo>
                  <a:pt x="2178892" y="1981200"/>
                </a:lnTo>
                <a:lnTo>
                  <a:pt x="2182038" y="2019300"/>
                </a:lnTo>
                <a:lnTo>
                  <a:pt x="2185092" y="2057400"/>
                </a:lnTo>
                <a:lnTo>
                  <a:pt x="2188054" y="2082800"/>
                </a:lnTo>
                <a:lnTo>
                  <a:pt x="2199856" y="2235200"/>
                </a:lnTo>
                <a:lnTo>
                  <a:pt x="2203752" y="2286000"/>
                </a:lnTo>
                <a:lnTo>
                  <a:pt x="2207609" y="2336800"/>
                </a:lnTo>
                <a:lnTo>
                  <a:pt x="2211418" y="2387600"/>
                </a:lnTo>
                <a:lnTo>
                  <a:pt x="2217975" y="2476500"/>
                </a:lnTo>
                <a:lnTo>
                  <a:pt x="2220481" y="2514600"/>
                </a:lnTo>
                <a:lnTo>
                  <a:pt x="2222800" y="2565400"/>
                </a:lnTo>
                <a:lnTo>
                  <a:pt x="2225046" y="2603500"/>
                </a:lnTo>
                <a:close/>
              </a:path>
              <a:path w="4495165" h="4419600">
                <a:moveTo>
                  <a:pt x="747489" y="355600"/>
                </a:moveTo>
                <a:lnTo>
                  <a:pt x="727147" y="355600"/>
                </a:lnTo>
                <a:lnTo>
                  <a:pt x="714018" y="330200"/>
                </a:lnTo>
                <a:lnTo>
                  <a:pt x="707234" y="317500"/>
                </a:lnTo>
                <a:lnTo>
                  <a:pt x="734503" y="317500"/>
                </a:lnTo>
                <a:lnTo>
                  <a:pt x="734556" y="330200"/>
                </a:lnTo>
                <a:lnTo>
                  <a:pt x="737814" y="330200"/>
                </a:lnTo>
                <a:lnTo>
                  <a:pt x="741229" y="342900"/>
                </a:lnTo>
                <a:lnTo>
                  <a:pt x="745433" y="342900"/>
                </a:lnTo>
                <a:lnTo>
                  <a:pt x="747489" y="355600"/>
                </a:lnTo>
                <a:close/>
              </a:path>
              <a:path w="4495165" h="4419600">
                <a:moveTo>
                  <a:pt x="2752321" y="1727200"/>
                </a:moveTo>
                <a:lnTo>
                  <a:pt x="2730843" y="1727200"/>
                </a:lnTo>
                <a:lnTo>
                  <a:pt x="2733352" y="1714500"/>
                </a:lnTo>
                <a:lnTo>
                  <a:pt x="2738528" y="1701800"/>
                </a:lnTo>
                <a:lnTo>
                  <a:pt x="2741037" y="1701800"/>
                </a:lnTo>
                <a:lnTo>
                  <a:pt x="2751156" y="1676400"/>
                </a:lnTo>
                <a:lnTo>
                  <a:pt x="2761181" y="1651000"/>
                </a:lnTo>
                <a:lnTo>
                  <a:pt x="2771354" y="1612900"/>
                </a:lnTo>
                <a:lnTo>
                  <a:pt x="2781917" y="1587500"/>
                </a:lnTo>
                <a:lnTo>
                  <a:pt x="2800298" y="1549400"/>
                </a:lnTo>
                <a:lnTo>
                  <a:pt x="2818935" y="1498600"/>
                </a:lnTo>
                <a:lnTo>
                  <a:pt x="2856425" y="1409700"/>
                </a:lnTo>
                <a:lnTo>
                  <a:pt x="2860051" y="1409700"/>
                </a:lnTo>
                <a:lnTo>
                  <a:pt x="2871261" y="1371600"/>
                </a:lnTo>
                <a:lnTo>
                  <a:pt x="2884117" y="1346200"/>
                </a:lnTo>
                <a:lnTo>
                  <a:pt x="2898075" y="1320800"/>
                </a:lnTo>
                <a:lnTo>
                  <a:pt x="2912596" y="1295400"/>
                </a:lnTo>
                <a:lnTo>
                  <a:pt x="2935546" y="1244600"/>
                </a:lnTo>
                <a:lnTo>
                  <a:pt x="2957909" y="1206500"/>
                </a:lnTo>
                <a:lnTo>
                  <a:pt x="2979829" y="1155700"/>
                </a:lnTo>
                <a:lnTo>
                  <a:pt x="3001449" y="1117600"/>
                </a:lnTo>
                <a:lnTo>
                  <a:pt x="3019492" y="1079500"/>
                </a:lnTo>
                <a:lnTo>
                  <a:pt x="3028412" y="1054100"/>
                </a:lnTo>
                <a:lnTo>
                  <a:pt x="3037180" y="1041400"/>
                </a:lnTo>
                <a:lnTo>
                  <a:pt x="3043844" y="1016000"/>
                </a:lnTo>
                <a:lnTo>
                  <a:pt x="3050336" y="1003300"/>
                </a:lnTo>
                <a:lnTo>
                  <a:pt x="3056620" y="990600"/>
                </a:lnTo>
                <a:lnTo>
                  <a:pt x="3062664" y="977900"/>
                </a:lnTo>
                <a:lnTo>
                  <a:pt x="3072825" y="952500"/>
                </a:lnTo>
                <a:lnTo>
                  <a:pt x="3083586" y="927100"/>
                </a:lnTo>
                <a:lnTo>
                  <a:pt x="3094947" y="901700"/>
                </a:lnTo>
                <a:lnTo>
                  <a:pt x="3106907" y="889000"/>
                </a:lnTo>
                <a:lnTo>
                  <a:pt x="3122242" y="850900"/>
                </a:lnTo>
                <a:lnTo>
                  <a:pt x="3153621" y="800100"/>
                </a:lnTo>
                <a:lnTo>
                  <a:pt x="3169015" y="774700"/>
                </a:lnTo>
                <a:lnTo>
                  <a:pt x="3187543" y="736600"/>
                </a:lnTo>
                <a:lnTo>
                  <a:pt x="3206900" y="698500"/>
                </a:lnTo>
                <a:lnTo>
                  <a:pt x="3226413" y="673100"/>
                </a:lnTo>
                <a:lnTo>
                  <a:pt x="3245415" y="635000"/>
                </a:lnTo>
                <a:lnTo>
                  <a:pt x="3269053" y="596900"/>
                </a:lnTo>
                <a:lnTo>
                  <a:pt x="3294600" y="558800"/>
                </a:lnTo>
                <a:lnTo>
                  <a:pt x="3321632" y="520700"/>
                </a:lnTo>
                <a:lnTo>
                  <a:pt x="3349727" y="482600"/>
                </a:lnTo>
                <a:lnTo>
                  <a:pt x="3378459" y="444500"/>
                </a:lnTo>
                <a:lnTo>
                  <a:pt x="3385194" y="444500"/>
                </a:lnTo>
                <a:lnTo>
                  <a:pt x="3392159" y="431800"/>
                </a:lnTo>
                <a:lnTo>
                  <a:pt x="3399355" y="431800"/>
                </a:lnTo>
                <a:lnTo>
                  <a:pt x="3406781" y="419100"/>
                </a:lnTo>
                <a:lnTo>
                  <a:pt x="3451995" y="381000"/>
                </a:lnTo>
                <a:lnTo>
                  <a:pt x="3466629" y="355600"/>
                </a:lnTo>
                <a:lnTo>
                  <a:pt x="3478532" y="355600"/>
                </a:lnTo>
                <a:lnTo>
                  <a:pt x="3491345" y="342900"/>
                </a:lnTo>
                <a:lnTo>
                  <a:pt x="3504780" y="330200"/>
                </a:lnTo>
                <a:lnTo>
                  <a:pt x="3518544" y="317500"/>
                </a:lnTo>
                <a:lnTo>
                  <a:pt x="3519647" y="317500"/>
                </a:lnTo>
                <a:lnTo>
                  <a:pt x="3524797" y="330200"/>
                </a:lnTo>
                <a:lnTo>
                  <a:pt x="3527522" y="330200"/>
                </a:lnTo>
                <a:lnTo>
                  <a:pt x="3526216" y="342900"/>
                </a:lnTo>
                <a:lnTo>
                  <a:pt x="3511414" y="368300"/>
                </a:lnTo>
                <a:lnTo>
                  <a:pt x="3497027" y="406400"/>
                </a:lnTo>
                <a:lnTo>
                  <a:pt x="3490030" y="419100"/>
                </a:lnTo>
                <a:lnTo>
                  <a:pt x="3428430" y="419100"/>
                </a:lnTo>
                <a:lnTo>
                  <a:pt x="3390081" y="457200"/>
                </a:lnTo>
                <a:lnTo>
                  <a:pt x="3355254" y="508000"/>
                </a:lnTo>
                <a:lnTo>
                  <a:pt x="3322861" y="546100"/>
                </a:lnTo>
                <a:lnTo>
                  <a:pt x="3291813" y="596900"/>
                </a:lnTo>
                <a:lnTo>
                  <a:pt x="3271385" y="635000"/>
                </a:lnTo>
                <a:lnTo>
                  <a:pt x="3251977" y="660400"/>
                </a:lnTo>
                <a:lnTo>
                  <a:pt x="3233032" y="698500"/>
                </a:lnTo>
                <a:lnTo>
                  <a:pt x="3209384" y="736600"/>
                </a:lnTo>
                <a:lnTo>
                  <a:pt x="3204897" y="749300"/>
                </a:lnTo>
                <a:lnTo>
                  <a:pt x="3200479" y="749300"/>
                </a:lnTo>
                <a:lnTo>
                  <a:pt x="3180726" y="787400"/>
                </a:lnTo>
                <a:lnTo>
                  <a:pt x="3165410" y="812800"/>
                </a:lnTo>
                <a:lnTo>
                  <a:pt x="3150005" y="850900"/>
                </a:lnTo>
                <a:lnTo>
                  <a:pt x="3134389" y="876300"/>
                </a:lnTo>
                <a:lnTo>
                  <a:pt x="3117210" y="901700"/>
                </a:lnTo>
                <a:lnTo>
                  <a:pt x="3100806" y="939800"/>
                </a:lnTo>
                <a:lnTo>
                  <a:pt x="3085731" y="965200"/>
                </a:lnTo>
                <a:lnTo>
                  <a:pt x="3072543" y="1003300"/>
                </a:lnTo>
                <a:lnTo>
                  <a:pt x="3069971" y="1016000"/>
                </a:lnTo>
                <a:lnTo>
                  <a:pt x="3067028" y="1016000"/>
                </a:lnTo>
                <a:lnTo>
                  <a:pt x="3039885" y="1079500"/>
                </a:lnTo>
                <a:lnTo>
                  <a:pt x="3015942" y="1130300"/>
                </a:lnTo>
                <a:lnTo>
                  <a:pt x="2991796" y="1181100"/>
                </a:lnTo>
                <a:lnTo>
                  <a:pt x="2967361" y="1231900"/>
                </a:lnTo>
                <a:lnTo>
                  <a:pt x="2942547" y="1270000"/>
                </a:lnTo>
                <a:lnTo>
                  <a:pt x="2923303" y="1308100"/>
                </a:lnTo>
                <a:lnTo>
                  <a:pt x="2904537" y="1346200"/>
                </a:lnTo>
                <a:lnTo>
                  <a:pt x="2887121" y="1384300"/>
                </a:lnTo>
                <a:lnTo>
                  <a:pt x="2871927" y="1422400"/>
                </a:lnTo>
                <a:lnTo>
                  <a:pt x="2871454" y="1435100"/>
                </a:lnTo>
                <a:lnTo>
                  <a:pt x="2870718" y="1435100"/>
                </a:lnTo>
                <a:lnTo>
                  <a:pt x="2852377" y="1473200"/>
                </a:lnTo>
                <a:lnTo>
                  <a:pt x="2834520" y="1511300"/>
                </a:lnTo>
                <a:lnTo>
                  <a:pt x="2816755" y="1562100"/>
                </a:lnTo>
                <a:lnTo>
                  <a:pt x="2799264" y="1600200"/>
                </a:lnTo>
                <a:lnTo>
                  <a:pt x="2782232" y="1651000"/>
                </a:lnTo>
                <a:lnTo>
                  <a:pt x="2766937" y="1689100"/>
                </a:lnTo>
                <a:lnTo>
                  <a:pt x="2752321" y="1727200"/>
                </a:lnTo>
                <a:close/>
              </a:path>
              <a:path w="4495165" h="4419600">
                <a:moveTo>
                  <a:pt x="2018077" y="2895600"/>
                </a:moveTo>
                <a:lnTo>
                  <a:pt x="1991589" y="2895600"/>
                </a:lnTo>
                <a:lnTo>
                  <a:pt x="1994374" y="2882900"/>
                </a:lnTo>
                <a:lnTo>
                  <a:pt x="1991274" y="2882900"/>
                </a:lnTo>
                <a:lnTo>
                  <a:pt x="1989119" y="2870200"/>
                </a:lnTo>
                <a:lnTo>
                  <a:pt x="1973165" y="2844800"/>
                </a:lnTo>
                <a:lnTo>
                  <a:pt x="1965038" y="2819400"/>
                </a:lnTo>
                <a:lnTo>
                  <a:pt x="1956699" y="2806700"/>
                </a:lnTo>
                <a:lnTo>
                  <a:pt x="1935806" y="2755900"/>
                </a:lnTo>
                <a:lnTo>
                  <a:pt x="1915060" y="2717800"/>
                </a:lnTo>
                <a:lnTo>
                  <a:pt x="1894459" y="2667000"/>
                </a:lnTo>
                <a:lnTo>
                  <a:pt x="1874005" y="2628900"/>
                </a:lnTo>
                <a:lnTo>
                  <a:pt x="1853696" y="2578100"/>
                </a:lnTo>
                <a:lnTo>
                  <a:pt x="1833534" y="2540000"/>
                </a:lnTo>
                <a:lnTo>
                  <a:pt x="1811821" y="2489200"/>
                </a:lnTo>
                <a:lnTo>
                  <a:pt x="1789735" y="2438400"/>
                </a:lnTo>
                <a:lnTo>
                  <a:pt x="1767444" y="2400300"/>
                </a:lnTo>
                <a:lnTo>
                  <a:pt x="1745119" y="2349500"/>
                </a:lnTo>
                <a:lnTo>
                  <a:pt x="1710547" y="2273300"/>
                </a:lnTo>
                <a:lnTo>
                  <a:pt x="1698487" y="2247900"/>
                </a:lnTo>
                <a:lnTo>
                  <a:pt x="1687244" y="2222500"/>
                </a:lnTo>
                <a:lnTo>
                  <a:pt x="1677318" y="2197100"/>
                </a:lnTo>
                <a:lnTo>
                  <a:pt x="1673635" y="2184400"/>
                </a:lnTo>
                <a:lnTo>
                  <a:pt x="1669631" y="2171700"/>
                </a:lnTo>
                <a:lnTo>
                  <a:pt x="1665306" y="2159000"/>
                </a:lnTo>
                <a:lnTo>
                  <a:pt x="1660661" y="2159000"/>
                </a:lnTo>
                <a:lnTo>
                  <a:pt x="1623262" y="2070100"/>
                </a:lnTo>
                <a:lnTo>
                  <a:pt x="1604503" y="2032000"/>
                </a:lnTo>
                <a:lnTo>
                  <a:pt x="1585627" y="1993900"/>
                </a:lnTo>
                <a:lnTo>
                  <a:pt x="1580446" y="1981200"/>
                </a:lnTo>
                <a:lnTo>
                  <a:pt x="1574842" y="1968500"/>
                </a:lnTo>
                <a:lnTo>
                  <a:pt x="1569060" y="1968500"/>
                </a:lnTo>
                <a:lnTo>
                  <a:pt x="1563348" y="1955800"/>
                </a:lnTo>
                <a:lnTo>
                  <a:pt x="1555427" y="1943100"/>
                </a:lnTo>
                <a:lnTo>
                  <a:pt x="1551555" y="1930400"/>
                </a:lnTo>
                <a:lnTo>
                  <a:pt x="1547899" y="1930400"/>
                </a:lnTo>
                <a:lnTo>
                  <a:pt x="1536454" y="1905000"/>
                </a:lnTo>
                <a:lnTo>
                  <a:pt x="1525101" y="1879600"/>
                </a:lnTo>
                <a:lnTo>
                  <a:pt x="1502500" y="1828800"/>
                </a:lnTo>
                <a:lnTo>
                  <a:pt x="1498878" y="1828800"/>
                </a:lnTo>
                <a:lnTo>
                  <a:pt x="1495866" y="1816100"/>
                </a:lnTo>
                <a:lnTo>
                  <a:pt x="1493463" y="1803400"/>
                </a:lnTo>
                <a:lnTo>
                  <a:pt x="1485284" y="1778000"/>
                </a:lnTo>
                <a:lnTo>
                  <a:pt x="1475164" y="1752600"/>
                </a:lnTo>
                <a:lnTo>
                  <a:pt x="1463921" y="1739900"/>
                </a:lnTo>
                <a:lnTo>
                  <a:pt x="1452373" y="1714500"/>
                </a:lnTo>
                <a:lnTo>
                  <a:pt x="1427453" y="1663700"/>
                </a:lnTo>
                <a:lnTo>
                  <a:pt x="1415043" y="1625600"/>
                </a:lnTo>
                <a:lnTo>
                  <a:pt x="1402770" y="1600200"/>
                </a:lnTo>
                <a:lnTo>
                  <a:pt x="1389720" y="1574800"/>
                </a:lnTo>
                <a:lnTo>
                  <a:pt x="1363896" y="1524000"/>
                </a:lnTo>
                <a:lnTo>
                  <a:pt x="1350698" y="1485900"/>
                </a:lnTo>
                <a:lnTo>
                  <a:pt x="1343234" y="1473200"/>
                </a:lnTo>
                <a:lnTo>
                  <a:pt x="1335299" y="1460500"/>
                </a:lnTo>
                <a:lnTo>
                  <a:pt x="1326893" y="1447800"/>
                </a:lnTo>
                <a:lnTo>
                  <a:pt x="1318015" y="1435100"/>
                </a:lnTo>
                <a:lnTo>
                  <a:pt x="1310678" y="1422400"/>
                </a:lnTo>
                <a:lnTo>
                  <a:pt x="1303678" y="1409700"/>
                </a:lnTo>
                <a:lnTo>
                  <a:pt x="1297016" y="1397000"/>
                </a:lnTo>
                <a:lnTo>
                  <a:pt x="1290692" y="1384300"/>
                </a:lnTo>
                <a:lnTo>
                  <a:pt x="1276071" y="1346200"/>
                </a:lnTo>
                <a:lnTo>
                  <a:pt x="1246948" y="1295400"/>
                </a:lnTo>
                <a:lnTo>
                  <a:pt x="1232209" y="1257300"/>
                </a:lnTo>
                <a:lnTo>
                  <a:pt x="1222530" y="1244600"/>
                </a:lnTo>
                <a:lnTo>
                  <a:pt x="1212708" y="1219200"/>
                </a:lnTo>
                <a:lnTo>
                  <a:pt x="1202483" y="1206500"/>
                </a:lnTo>
                <a:lnTo>
                  <a:pt x="1191592" y="1181100"/>
                </a:lnTo>
                <a:lnTo>
                  <a:pt x="1183727" y="1168400"/>
                </a:lnTo>
                <a:lnTo>
                  <a:pt x="1176237" y="1155700"/>
                </a:lnTo>
                <a:lnTo>
                  <a:pt x="1169120" y="1143000"/>
                </a:lnTo>
                <a:lnTo>
                  <a:pt x="1162377" y="1130300"/>
                </a:lnTo>
                <a:lnTo>
                  <a:pt x="1140914" y="1092200"/>
                </a:lnTo>
                <a:lnTo>
                  <a:pt x="1117215" y="1041400"/>
                </a:lnTo>
                <a:lnTo>
                  <a:pt x="1093200" y="1003300"/>
                </a:lnTo>
                <a:lnTo>
                  <a:pt x="1070791" y="965200"/>
                </a:lnTo>
                <a:lnTo>
                  <a:pt x="1069448" y="965200"/>
                </a:lnTo>
                <a:lnTo>
                  <a:pt x="1067784" y="952500"/>
                </a:lnTo>
                <a:lnTo>
                  <a:pt x="1065799" y="952500"/>
                </a:lnTo>
                <a:lnTo>
                  <a:pt x="1056135" y="939800"/>
                </a:lnTo>
                <a:lnTo>
                  <a:pt x="1047914" y="927100"/>
                </a:lnTo>
                <a:lnTo>
                  <a:pt x="1040610" y="914400"/>
                </a:lnTo>
                <a:lnTo>
                  <a:pt x="994146" y="812800"/>
                </a:lnTo>
                <a:lnTo>
                  <a:pt x="954719" y="736600"/>
                </a:lnTo>
                <a:lnTo>
                  <a:pt x="935120" y="685800"/>
                </a:lnTo>
                <a:lnTo>
                  <a:pt x="918314" y="660400"/>
                </a:lnTo>
                <a:lnTo>
                  <a:pt x="899626" y="622300"/>
                </a:lnTo>
                <a:lnTo>
                  <a:pt x="879598" y="596900"/>
                </a:lnTo>
                <a:lnTo>
                  <a:pt x="858772" y="558800"/>
                </a:lnTo>
                <a:lnTo>
                  <a:pt x="845463" y="546100"/>
                </a:lnTo>
                <a:lnTo>
                  <a:pt x="832257" y="520700"/>
                </a:lnTo>
                <a:lnTo>
                  <a:pt x="819869" y="508000"/>
                </a:lnTo>
                <a:lnTo>
                  <a:pt x="809012" y="482600"/>
                </a:lnTo>
                <a:lnTo>
                  <a:pt x="800917" y="469900"/>
                </a:lnTo>
                <a:lnTo>
                  <a:pt x="792150" y="457200"/>
                </a:lnTo>
                <a:lnTo>
                  <a:pt x="782711" y="431800"/>
                </a:lnTo>
                <a:lnTo>
                  <a:pt x="772599" y="419100"/>
                </a:lnTo>
                <a:lnTo>
                  <a:pt x="761729" y="406400"/>
                </a:lnTo>
                <a:lnTo>
                  <a:pt x="751101" y="393700"/>
                </a:lnTo>
                <a:lnTo>
                  <a:pt x="740581" y="368300"/>
                </a:lnTo>
                <a:lnTo>
                  <a:pt x="729197" y="355600"/>
                </a:lnTo>
                <a:lnTo>
                  <a:pt x="756992" y="355600"/>
                </a:lnTo>
                <a:lnTo>
                  <a:pt x="764375" y="368300"/>
                </a:lnTo>
                <a:lnTo>
                  <a:pt x="772967" y="393700"/>
                </a:lnTo>
                <a:lnTo>
                  <a:pt x="782766" y="406400"/>
                </a:lnTo>
                <a:lnTo>
                  <a:pt x="793774" y="419100"/>
                </a:lnTo>
                <a:lnTo>
                  <a:pt x="800589" y="431800"/>
                </a:lnTo>
                <a:lnTo>
                  <a:pt x="806741" y="444500"/>
                </a:lnTo>
                <a:lnTo>
                  <a:pt x="812228" y="457200"/>
                </a:lnTo>
                <a:lnTo>
                  <a:pt x="817051" y="457200"/>
                </a:lnTo>
                <a:lnTo>
                  <a:pt x="829165" y="482600"/>
                </a:lnTo>
                <a:lnTo>
                  <a:pt x="843383" y="508000"/>
                </a:lnTo>
                <a:lnTo>
                  <a:pt x="858201" y="533400"/>
                </a:lnTo>
                <a:lnTo>
                  <a:pt x="872118" y="558800"/>
                </a:lnTo>
                <a:lnTo>
                  <a:pt x="918924" y="622300"/>
                </a:lnTo>
                <a:lnTo>
                  <a:pt x="939164" y="660400"/>
                </a:lnTo>
                <a:lnTo>
                  <a:pt x="957294" y="698500"/>
                </a:lnTo>
                <a:lnTo>
                  <a:pt x="979214" y="749300"/>
                </a:lnTo>
                <a:lnTo>
                  <a:pt x="1001346" y="787400"/>
                </a:lnTo>
                <a:lnTo>
                  <a:pt x="1045990" y="889000"/>
                </a:lnTo>
                <a:lnTo>
                  <a:pt x="1068051" y="927100"/>
                </a:lnTo>
                <a:lnTo>
                  <a:pt x="1076466" y="939800"/>
                </a:lnTo>
                <a:lnTo>
                  <a:pt x="1084635" y="952500"/>
                </a:lnTo>
                <a:lnTo>
                  <a:pt x="1106994" y="990600"/>
                </a:lnTo>
                <a:lnTo>
                  <a:pt x="1117483" y="1016000"/>
                </a:lnTo>
                <a:lnTo>
                  <a:pt x="1122932" y="1028700"/>
                </a:lnTo>
                <a:lnTo>
                  <a:pt x="1129116" y="1041400"/>
                </a:lnTo>
                <a:lnTo>
                  <a:pt x="1143068" y="1054100"/>
                </a:lnTo>
                <a:lnTo>
                  <a:pt x="1155533" y="1079500"/>
                </a:lnTo>
                <a:lnTo>
                  <a:pt x="1167110" y="1104900"/>
                </a:lnTo>
                <a:lnTo>
                  <a:pt x="1178403" y="1130300"/>
                </a:lnTo>
                <a:lnTo>
                  <a:pt x="1184296" y="1143000"/>
                </a:lnTo>
                <a:lnTo>
                  <a:pt x="1190595" y="1155700"/>
                </a:lnTo>
                <a:lnTo>
                  <a:pt x="1197301" y="1155700"/>
                </a:lnTo>
                <a:lnTo>
                  <a:pt x="1204413" y="1168400"/>
                </a:lnTo>
                <a:lnTo>
                  <a:pt x="1216540" y="1193800"/>
                </a:lnTo>
                <a:lnTo>
                  <a:pt x="1227912" y="1219200"/>
                </a:lnTo>
                <a:lnTo>
                  <a:pt x="1238530" y="1231900"/>
                </a:lnTo>
                <a:lnTo>
                  <a:pt x="1248393" y="1257300"/>
                </a:lnTo>
                <a:lnTo>
                  <a:pt x="1277470" y="1320800"/>
                </a:lnTo>
                <a:lnTo>
                  <a:pt x="1292085" y="1346200"/>
                </a:lnTo>
                <a:lnTo>
                  <a:pt x="1306823" y="1371600"/>
                </a:lnTo>
                <a:lnTo>
                  <a:pt x="1312353" y="1384300"/>
                </a:lnTo>
                <a:lnTo>
                  <a:pt x="1318286" y="1397000"/>
                </a:lnTo>
                <a:lnTo>
                  <a:pt x="1324622" y="1409700"/>
                </a:lnTo>
                <a:lnTo>
                  <a:pt x="1331361" y="1422400"/>
                </a:lnTo>
                <a:lnTo>
                  <a:pt x="1338372" y="1435100"/>
                </a:lnTo>
                <a:lnTo>
                  <a:pt x="1344922" y="1447800"/>
                </a:lnTo>
                <a:lnTo>
                  <a:pt x="1351010" y="1447800"/>
                </a:lnTo>
                <a:lnTo>
                  <a:pt x="1356635" y="1460500"/>
                </a:lnTo>
                <a:lnTo>
                  <a:pt x="1374283" y="1498600"/>
                </a:lnTo>
                <a:lnTo>
                  <a:pt x="1391768" y="1536700"/>
                </a:lnTo>
                <a:lnTo>
                  <a:pt x="1408987" y="1574800"/>
                </a:lnTo>
                <a:lnTo>
                  <a:pt x="1425837" y="1612900"/>
                </a:lnTo>
                <a:lnTo>
                  <a:pt x="1430159" y="1625600"/>
                </a:lnTo>
                <a:lnTo>
                  <a:pt x="1434678" y="1638300"/>
                </a:lnTo>
                <a:lnTo>
                  <a:pt x="1439256" y="1651000"/>
                </a:lnTo>
                <a:lnTo>
                  <a:pt x="1443755" y="1651000"/>
                </a:lnTo>
                <a:lnTo>
                  <a:pt x="1460586" y="1689100"/>
                </a:lnTo>
                <a:lnTo>
                  <a:pt x="1477600" y="1727200"/>
                </a:lnTo>
                <a:lnTo>
                  <a:pt x="1493048" y="1752600"/>
                </a:lnTo>
                <a:lnTo>
                  <a:pt x="1505180" y="1790700"/>
                </a:lnTo>
                <a:lnTo>
                  <a:pt x="1507644" y="1803400"/>
                </a:lnTo>
                <a:lnTo>
                  <a:pt x="1510709" y="1803400"/>
                </a:lnTo>
                <a:lnTo>
                  <a:pt x="1514375" y="1816100"/>
                </a:lnTo>
                <a:lnTo>
                  <a:pt x="1528004" y="1841500"/>
                </a:lnTo>
                <a:lnTo>
                  <a:pt x="1534895" y="1854200"/>
                </a:lnTo>
                <a:lnTo>
                  <a:pt x="1541909" y="1879600"/>
                </a:lnTo>
                <a:lnTo>
                  <a:pt x="1565488" y="1930400"/>
                </a:lnTo>
                <a:lnTo>
                  <a:pt x="1578322" y="1943100"/>
                </a:lnTo>
                <a:lnTo>
                  <a:pt x="1593245" y="1968500"/>
                </a:lnTo>
                <a:lnTo>
                  <a:pt x="1596611" y="1981200"/>
                </a:lnTo>
                <a:lnTo>
                  <a:pt x="1599431" y="1981200"/>
                </a:lnTo>
                <a:lnTo>
                  <a:pt x="1601705" y="1993900"/>
                </a:lnTo>
                <a:lnTo>
                  <a:pt x="1621536" y="2032000"/>
                </a:lnTo>
                <a:lnTo>
                  <a:pt x="1641965" y="2070100"/>
                </a:lnTo>
                <a:lnTo>
                  <a:pt x="1662089" y="2120900"/>
                </a:lnTo>
                <a:lnTo>
                  <a:pt x="1681005" y="2159000"/>
                </a:lnTo>
                <a:lnTo>
                  <a:pt x="1697809" y="2209800"/>
                </a:lnTo>
                <a:lnTo>
                  <a:pt x="1706494" y="2222500"/>
                </a:lnTo>
                <a:lnTo>
                  <a:pt x="1716332" y="2247900"/>
                </a:lnTo>
                <a:lnTo>
                  <a:pt x="1737218" y="2298700"/>
                </a:lnTo>
                <a:lnTo>
                  <a:pt x="1758158" y="2336800"/>
                </a:lnTo>
                <a:lnTo>
                  <a:pt x="1800228" y="2425700"/>
                </a:lnTo>
                <a:lnTo>
                  <a:pt x="1821206" y="2476500"/>
                </a:lnTo>
                <a:lnTo>
                  <a:pt x="1842045" y="2514600"/>
                </a:lnTo>
                <a:lnTo>
                  <a:pt x="1863448" y="2565400"/>
                </a:lnTo>
                <a:lnTo>
                  <a:pt x="1884715" y="2603500"/>
                </a:lnTo>
                <a:lnTo>
                  <a:pt x="1927203" y="2705100"/>
                </a:lnTo>
                <a:lnTo>
                  <a:pt x="1948606" y="2743200"/>
                </a:lnTo>
                <a:lnTo>
                  <a:pt x="1970602" y="2794000"/>
                </a:lnTo>
                <a:lnTo>
                  <a:pt x="1992723" y="2844800"/>
                </a:lnTo>
                <a:lnTo>
                  <a:pt x="2018077" y="2895600"/>
                </a:lnTo>
                <a:close/>
              </a:path>
              <a:path w="4495165" h="4419600">
                <a:moveTo>
                  <a:pt x="2547426" y="1625600"/>
                </a:moveTo>
                <a:lnTo>
                  <a:pt x="2523561" y="1625600"/>
                </a:lnTo>
                <a:lnTo>
                  <a:pt x="2526481" y="1612900"/>
                </a:lnTo>
                <a:lnTo>
                  <a:pt x="2529228" y="1612900"/>
                </a:lnTo>
                <a:lnTo>
                  <a:pt x="2538193" y="1587500"/>
                </a:lnTo>
                <a:lnTo>
                  <a:pt x="2542373" y="1574800"/>
                </a:lnTo>
                <a:lnTo>
                  <a:pt x="2545937" y="1562100"/>
                </a:lnTo>
                <a:lnTo>
                  <a:pt x="2552609" y="1536700"/>
                </a:lnTo>
                <a:lnTo>
                  <a:pt x="2560216" y="1511300"/>
                </a:lnTo>
                <a:lnTo>
                  <a:pt x="2568356" y="1485900"/>
                </a:lnTo>
                <a:lnTo>
                  <a:pt x="2576624" y="1460500"/>
                </a:lnTo>
                <a:lnTo>
                  <a:pt x="2585490" y="1435100"/>
                </a:lnTo>
                <a:lnTo>
                  <a:pt x="2603143" y="1371600"/>
                </a:lnTo>
                <a:lnTo>
                  <a:pt x="2612039" y="1346200"/>
                </a:lnTo>
                <a:lnTo>
                  <a:pt x="2622628" y="1320800"/>
                </a:lnTo>
                <a:lnTo>
                  <a:pt x="2634600" y="1282700"/>
                </a:lnTo>
                <a:lnTo>
                  <a:pt x="2647352" y="1257300"/>
                </a:lnTo>
                <a:lnTo>
                  <a:pt x="2660275" y="1231900"/>
                </a:lnTo>
                <a:lnTo>
                  <a:pt x="2677212" y="1193800"/>
                </a:lnTo>
                <a:lnTo>
                  <a:pt x="2694725" y="1155700"/>
                </a:lnTo>
                <a:lnTo>
                  <a:pt x="2712760" y="1117600"/>
                </a:lnTo>
                <a:lnTo>
                  <a:pt x="2731263" y="1079500"/>
                </a:lnTo>
                <a:lnTo>
                  <a:pt x="2755145" y="1041400"/>
                </a:lnTo>
                <a:lnTo>
                  <a:pt x="2779500" y="990600"/>
                </a:lnTo>
                <a:lnTo>
                  <a:pt x="2803972" y="952500"/>
                </a:lnTo>
                <a:lnTo>
                  <a:pt x="2828209" y="901700"/>
                </a:lnTo>
                <a:lnTo>
                  <a:pt x="2845903" y="876300"/>
                </a:lnTo>
                <a:lnTo>
                  <a:pt x="2865332" y="850900"/>
                </a:lnTo>
                <a:lnTo>
                  <a:pt x="2885903" y="812800"/>
                </a:lnTo>
                <a:lnTo>
                  <a:pt x="2907026" y="787400"/>
                </a:lnTo>
                <a:lnTo>
                  <a:pt x="2929174" y="762000"/>
                </a:lnTo>
                <a:lnTo>
                  <a:pt x="2951795" y="736600"/>
                </a:lnTo>
                <a:lnTo>
                  <a:pt x="2974888" y="711200"/>
                </a:lnTo>
                <a:lnTo>
                  <a:pt x="2998455" y="685800"/>
                </a:lnTo>
                <a:lnTo>
                  <a:pt x="3019425" y="660400"/>
                </a:lnTo>
                <a:lnTo>
                  <a:pt x="3039755" y="635000"/>
                </a:lnTo>
                <a:lnTo>
                  <a:pt x="3059888" y="609600"/>
                </a:lnTo>
                <a:lnTo>
                  <a:pt x="3080267" y="584200"/>
                </a:lnTo>
                <a:lnTo>
                  <a:pt x="3094508" y="558800"/>
                </a:lnTo>
                <a:lnTo>
                  <a:pt x="3123501" y="533400"/>
                </a:lnTo>
                <a:lnTo>
                  <a:pt x="3138066" y="508000"/>
                </a:lnTo>
                <a:lnTo>
                  <a:pt x="3160992" y="495300"/>
                </a:lnTo>
                <a:lnTo>
                  <a:pt x="3185080" y="469900"/>
                </a:lnTo>
                <a:lnTo>
                  <a:pt x="3210331" y="444500"/>
                </a:lnTo>
                <a:lnTo>
                  <a:pt x="3236746" y="419100"/>
                </a:lnTo>
                <a:lnTo>
                  <a:pt x="3281494" y="393700"/>
                </a:lnTo>
                <a:lnTo>
                  <a:pt x="3304822" y="381000"/>
                </a:lnTo>
                <a:lnTo>
                  <a:pt x="3332014" y="355600"/>
                </a:lnTo>
                <a:lnTo>
                  <a:pt x="3343946" y="355600"/>
                </a:lnTo>
                <a:lnTo>
                  <a:pt x="3347904" y="368300"/>
                </a:lnTo>
                <a:lnTo>
                  <a:pt x="3346933" y="368300"/>
                </a:lnTo>
                <a:lnTo>
                  <a:pt x="3345476" y="381000"/>
                </a:lnTo>
                <a:lnTo>
                  <a:pt x="3340995" y="381000"/>
                </a:lnTo>
                <a:lnTo>
                  <a:pt x="3330273" y="406400"/>
                </a:lnTo>
                <a:lnTo>
                  <a:pt x="3319570" y="419100"/>
                </a:lnTo>
                <a:lnTo>
                  <a:pt x="3308690" y="431800"/>
                </a:lnTo>
                <a:lnTo>
                  <a:pt x="3259602" y="431800"/>
                </a:lnTo>
                <a:lnTo>
                  <a:pt x="3226829" y="457200"/>
                </a:lnTo>
                <a:lnTo>
                  <a:pt x="3195649" y="482600"/>
                </a:lnTo>
                <a:lnTo>
                  <a:pt x="3166061" y="508000"/>
                </a:lnTo>
                <a:lnTo>
                  <a:pt x="3138066" y="546100"/>
                </a:lnTo>
                <a:lnTo>
                  <a:pt x="3091452" y="596900"/>
                </a:lnTo>
                <a:lnTo>
                  <a:pt x="3068689" y="622300"/>
                </a:lnTo>
                <a:lnTo>
                  <a:pt x="3047005" y="647700"/>
                </a:lnTo>
                <a:lnTo>
                  <a:pt x="3042148" y="660400"/>
                </a:lnTo>
                <a:lnTo>
                  <a:pt x="3037074" y="660400"/>
                </a:lnTo>
                <a:lnTo>
                  <a:pt x="3031843" y="673100"/>
                </a:lnTo>
                <a:lnTo>
                  <a:pt x="2999960" y="711200"/>
                </a:lnTo>
                <a:lnTo>
                  <a:pt x="2973771" y="736600"/>
                </a:lnTo>
                <a:lnTo>
                  <a:pt x="2948114" y="774700"/>
                </a:lnTo>
                <a:lnTo>
                  <a:pt x="2923157" y="800100"/>
                </a:lnTo>
                <a:lnTo>
                  <a:pt x="2898922" y="838200"/>
                </a:lnTo>
                <a:lnTo>
                  <a:pt x="2875604" y="863600"/>
                </a:lnTo>
                <a:lnTo>
                  <a:pt x="2853625" y="901700"/>
                </a:lnTo>
                <a:lnTo>
                  <a:pt x="2833410" y="939800"/>
                </a:lnTo>
                <a:lnTo>
                  <a:pt x="2814683" y="977900"/>
                </a:lnTo>
                <a:lnTo>
                  <a:pt x="2795788" y="1003300"/>
                </a:lnTo>
                <a:lnTo>
                  <a:pt x="2776972" y="1041400"/>
                </a:lnTo>
                <a:lnTo>
                  <a:pt x="2758481" y="1079500"/>
                </a:lnTo>
                <a:lnTo>
                  <a:pt x="2734784" y="1117600"/>
                </a:lnTo>
                <a:lnTo>
                  <a:pt x="2711880" y="1168400"/>
                </a:lnTo>
                <a:lnTo>
                  <a:pt x="2689696" y="1219200"/>
                </a:lnTo>
                <a:lnTo>
                  <a:pt x="2668156" y="1270000"/>
                </a:lnTo>
                <a:lnTo>
                  <a:pt x="2647792" y="1308100"/>
                </a:lnTo>
                <a:lnTo>
                  <a:pt x="2629294" y="1358900"/>
                </a:lnTo>
                <a:lnTo>
                  <a:pt x="2612145" y="1409700"/>
                </a:lnTo>
                <a:lnTo>
                  <a:pt x="2595829" y="1460500"/>
                </a:lnTo>
                <a:lnTo>
                  <a:pt x="2579828" y="1511300"/>
                </a:lnTo>
                <a:lnTo>
                  <a:pt x="2565583" y="1562100"/>
                </a:lnTo>
                <a:lnTo>
                  <a:pt x="2551933" y="1612900"/>
                </a:lnTo>
                <a:lnTo>
                  <a:pt x="2547426" y="1625600"/>
                </a:lnTo>
                <a:close/>
              </a:path>
              <a:path w="4495165" h="4419600">
                <a:moveTo>
                  <a:pt x="1443006" y="1358900"/>
                </a:moveTo>
                <a:lnTo>
                  <a:pt x="1424891" y="1358900"/>
                </a:lnTo>
                <a:lnTo>
                  <a:pt x="1421044" y="1346200"/>
                </a:lnTo>
                <a:lnTo>
                  <a:pt x="1416626" y="1333500"/>
                </a:lnTo>
                <a:lnTo>
                  <a:pt x="1411638" y="1320800"/>
                </a:lnTo>
                <a:lnTo>
                  <a:pt x="1406080" y="1308100"/>
                </a:lnTo>
                <a:lnTo>
                  <a:pt x="1399314" y="1282700"/>
                </a:lnTo>
                <a:lnTo>
                  <a:pt x="1392425" y="1270000"/>
                </a:lnTo>
                <a:lnTo>
                  <a:pt x="1385900" y="1257300"/>
                </a:lnTo>
                <a:lnTo>
                  <a:pt x="1380228" y="1244600"/>
                </a:lnTo>
                <a:lnTo>
                  <a:pt x="1375452" y="1219200"/>
                </a:lnTo>
                <a:lnTo>
                  <a:pt x="1370165" y="1206500"/>
                </a:lnTo>
                <a:lnTo>
                  <a:pt x="1364563" y="1193800"/>
                </a:lnTo>
                <a:lnTo>
                  <a:pt x="1358842" y="1181100"/>
                </a:lnTo>
                <a:lnTo>
                  <a:pt x="1335177" y="1130300"/>
                </a:lnTo>
                <a:lnTo>
                  <a:pt x="1324534" y="1104900"/>
                </a:lnTo>
                <a:lnTo>
                  <a:pt x="1316280" y="1066800"/>
                </a:lnTo>
                <a:lnTo>
                  <a:pt x="1313075" y="1066800"/>
                </a:lnTo>
                <a:lnTo>
                  <a:pt x="1302399" y="1028700"/>
                </a:lnTo>
                <a:lnTo>
                  <a:pt x="1292372" y="1003300"/>
                </a:lnTo>
                <a:lnTo>
                  <a:pt x="1281716" y="965200"/>
                </a:lnTo>
                <a:lnTo>
                  <a:pt x="1269148" y="939800"/>
                </a:lnTo>
                <a:lnTo>
                  <a:pt x="1263277" y="914400"/>
                </a:lnTo>
                <a:lnTo>
                  <a:pt x="1255722" y="901700"/>
                </a:lnTo>
                <a:lnTo>
                  <a:pt x="1247379" y="876300"/>
                </a:lnTo>
                <a:lnTo>
                  <a:pt x="1239144" y="850900"/>
                </a:lnTo>
                <a:lnTo>
                  <a:pt x="1235939" y="850900"/>
                </a:lnTo>
                <a:lnTo>
                  <a:pt x="1233417" y="838200"/>
                </a:lnTo>
                <a:lnTo>
                  <a:pt x="1228026" y="825500"/>
                </a:lnTo>
                <a:lnTo>
                  <a:pt x="1223145" y="800100"/>
                </a:lnTo>
                <a:lnTo>
                  <a:pt x="1217553" y="787400"/>
                </a:lnTo>
                <a:lnTo>
                  <a:pt x="1209233" y="774700"/>
                </a:lnTo>
                <a:lnTo>
                  <a:pt x="1206514" y="762000"/>
                </a:lnTo>
                <a:lnTo>
                  <a:pt x="1203952" y="762000"/>
                </a:lnTo>
                <a:lnTo>
                  <a:pt x="1201785" y="749300"/>
                </a:lnTo>
                <a:lnTo>
                  <a:pt x="1191478" y="723900"/>
                </a:lnTo>
                <a:lnTo>
                  <a:pt x="1180255" y="685800"/>
                </a:lnTo>
                <a:lnTo>
                  <a:pt x="1168933" y="647700"/>
                </a:lnTo>
                <a:lnTo>
                  <a:pt x="1158330" y="622300"/>
                </a:lnTo>
                <a:lnTo>
                  <a:pt x="1151989" y="596900"/>
                </a:lnTo>
                <a:lnTo>
                  <a:pt x="1145588" y="584200"/>
                </a:lnTo>
                <a:lnTo>
                  <a:pt x="1132688" y="533400"/>
                </a:lnTo>
                <a:lnTo>
                  <a:pt x="1129923" y="520700"/>
                </a:lnTo>
                <a:lnTo>
                  <a:pt x="1126865" y="520700"/>
                </a:lnTo>
                <a:lnTo>
                  <a:pt x="1123513" y="508000"/>
                </a:lnTo>
                <a:lnTo>
                  <a:pt x="1119867" y="495300"/>
                </a:lnTo>
                <a:lnTo>
                  <a:pt x="1110252" y="469900"/>
                </a:lnTo>
                <a:lnTo>
                  <a:pt x="1102212" y="444500"/>
                </a:lnTo>
                <a:lnTo>
                  <a:pt x="1094331" y="419100"/>
                </a:lnTo>
                <a:lnTo>
                  <a:pt x="1085188" y="393700"/>
                </a:lnTo>
                <a:lnTo>
                  <a:pt x="1083816" y="393700"/>
                </a:lnTo>
                <a:lnTo>
                  <a:pt x="1082748" y="381000"/>
                </a:lnTo>
                <a:lnTo>
                  <a:pt x="1099533" y="381000"/>
                </a:lnTo>
                <a:lnTo>
                  <a:pt x="1115772" y="431800"/>
                </a:lnTo>
                <a:lnTo>
                  <a:pt x="1130193" y="469900"/>
                </a:lnTo>
                <a:lnTo>
                  <a:pt x="1144298" y="520700"/>
                </a:lnTo>
                <a:lnTo>
                  <a:pt x="1157595" y="558800"/>
                </a:lnTo>
                <a:lnTo>
                  <a:pt x="1164522" y="584200"/>
                </a:lnTo>
                <a:lnTo>
                  <a:pt x="1171671" y="596900"/>
                </a:lnTo>
                <a:lnTo>
                  <a:pt x="1178691" y="622300"/>
                </a:lnTo>
                <a:lnTo>
                  <a:pt x="1185234" y="647700"/>
                </a:lnTo>
                <a:lnTo>
                  <a:pt x="1193096" y="673100"/>
                </a:lnTo>
                <a:lnTo>
                  <a:pt x="1201785" y="698500"/>
                </a:lnTo>
                <a:lnTo>
                  <a:pt x="1210593" y="723900"/>
                </a:lnTo>
                <a:lnTo>
                  <a:pt x="1218810" y="749300"/>
                </a:lnTo>
                <a:lnTo>
                  <a:pt x="1226839" y="774700"/>
                </a:lnTo>
                <a:lnTo>
                  <a:pt x="1235710" y="800100"/>
                </a:lnTo>
                <a:lnTo>
                  <a:pt x="1244709" y="825500"/>
                </a:lnTo>
                <a:lnTo>
                  <a:pt x="1253122" y="838200"/>
                </a:lnTo>
                <a:lnTo>
                  <a:pt x="1261566" y="863600"/>
                </a:lnTo>
                <a:lnTo>
                  <a:pt x="1270586" y="889000"/>
                </a:lnTo>
                <a:lnTo>
                  <a:pt x="1280070" y="914400"/>
                </a:lnTo>
                <a:lnTo>
                  <a:pt x="1289903" y="939800"/>
                </a:lnTo>
                <a:lnTo>
                  <a:pt x="1301619" y="977900"/>
                </a:lnTo>
                <a:lnTo>
                  <a:pt x="1312222" y="1003300"/>
                </a:lnTo>
                <a:lnTo>
                  <a:pt x="1322844" y="1041400"/>
                </a:lnTo>
                <a:lnTo>
                  <a:pt x="1334619" y="1066800"/>
                </a:lnTo>
                <a:lnTo>
                  <a:pt x="1340319" y="1092200"/>
                </a:lnTo>
                <a:lnTo>
                  <a:pt x="1348261" y="1117600"/>
                </a:lnTo>
                <a:lnTo>
                  <a:pt x="1357355" y="1130300"/>
                </a:lnTo>
                <a:lnTo>
                  <a:pt x="1366514" y="1155700"/>
                </a:lnTo>
                <a:lnTo>
                  <a:pt x="1372538" y="1168400"/>
                </a:lnTo>
                <a:lnTo>
                  <a:pt x="1378849" y="1181100"/>
                </a:lnTo>
                <a:lnTo>
                  <a:pt x="1384824" y="1193800"/>
                </a:lnTo>
                <a:lnTo>
                  <a:pt x="1389844" y="1206500"/>
                </a:lnTo>
                <a:lnTo>
                  <a:pt x="1398052" y="1231900"/>
                </a:lnTo>
                <a:lnTo>
                  <a:pt x="1407269" y="1257300"/>
                </a:lnTo>
                <a:lnTo>
                  <a:pt x="1416969" y="1282700"/>
                </a:lnTo>
                <a:lnTo>
                  <a:pt x="1426625" y="1308100"/>
                </a:lnTo>
                <a:lnTo>
                  <a:pt x="1429361" y="1320800"/>
                </a:lnTo>
                <a:lnTo>
                  <a:pt x="1431959" y="1320800"/>
                </a:lnTo>
                <a:lnTo>
                  <a:pt x="1434517" y="1333500"/>
                </a:lnTo>
                <a:lnTo>
                  <a:pt x="1437134" y="1333500"/>
                </a:lnTo>
                <a:lnTo>
                  <a:pt x="1440090" y="1346200"/>
                </a:lnTo>
                <a:lnTo>
                  <a:pt x="1443006" y="1358900"/>
                </a:lnTo>
                <a:close/>
              </a:path>
              <a:path w="4495165" h="4419600">
                <a:moveTo>
                  <a:pt x="2388274" y="2768600"/>
                </a:moveTo>
                <a:lnTo>
                  <a:pt x="2382575" y="2768600"/>
                </a:lnTo>
                <a:lnTo>
                  <a:pt x="2381419" y="2755900"/>
                </a:lnTo>
                <a:lnTo>
                  <a:pt x="2380822" y="2743200"/>
                </a:lnTo>
                <a:lnTo>
                  <a:pt x="2381113" y="2730500"/>
                </a:lnTo>
                <a:lnTo>
                  <a:pt x="2382293" y="2730500"/>
                </a:lnTo>
                <a:lnTo>
                  <a:pt x="2384361" y="2717800"/>
                </a:lnTo>
                <a:lnTo>
                  <a:pt x="2387142" y="2705100"/>
                </a:lnTo>
                <a:lnTo>
                  <a:pt x="2389592" y="2692400"/>
                </a:lnTo>
                <a:lnTo>
                  <a:pt x="2391713" y="2679700"/>
                </a:lnTo>
                <a:lnTo>
                  <a:pt x="2393504" y="2679700"/>
                </a:lnTo>
                <a:lnTo>
                  <a:pt x="2397058" y="2641600"/>
                </a:lnTo>
                <a:lnTo>
                  <a:pt x="2400381" y="2616200"/>
                </a:lnTo>
                <a:lnTo>
                  <a:pt x="2406745" y="2565400"/>
                </a:lnTo>
                <a:lnTo>
                  <a:pt x="2409964" y="2527300"/>
                </a:lnTo>
                <a:lnTo>
                  <a:pt x="2411268" y="2514600"/>
                </a:lnTo>
                <a:lnTo>
                  <a:pt x="2412000" y="2501900"/>
                </a:lnTo>
                <a:lnTo>
                  <a:pt x="2413061" y="2476500"/>
                </a:lnTo>
                <a:lnTo>
                  <a:pt x="2414496" y="2451100"/>
                </a:lnTo>
                <a:lnTo>
                  <a:pt x="2416285" y="2425700"/>
                </a:lnTo>
                <a:lnTo>
                  <a:pt x="2418410" y="2387600"/>
                </a:lnTo>
                <a:lnTo>
                  <a:pt x="2420808" y="2362200"/>
                </a:lnTo>
                <a:lnTo>
                  <a:pt x="2423684" y="2336800"/>
                </a:lnTo>
                <a:lnTo>
                  <a:pt x="2427299" y="2311400"/>
                </a:lnTo>
                <a:lnTo>
                  <a:pt x="2431914" y="2273300"/>
                </a:lnTo>
                <a:lnTo>
                  <a:pt x="2435930" y="2260600"/>
                </a:lnTo>
                <a:lnTo>
                  <a:pt x="2439326" y="2235200"/>
                </a:lnTo>
                <a:lnTo>
                  <a:pt x="2442104" y="2209800"/>
                </a:lnTo>
                <a:lnTo>
                  <a:pt x="2448541" y="2133600"/>
                </a:lnTo>
                <a:lnTo>
                  <a:pt x="2453571" y="2082800"/>
                </a:lnTo>
                <a:lnTo>
                  <a:pt x="2458988" y="2032000"/>
                </a:lnTo>
                <a:lnTo>
                  <a:pt x="2464432" y="1981200"/>
                </a:lnTo>
                <a:lnTo>
                  <a:pt x="2469540" y="1930400"/>
                </a:lnTo>
                <a:lnTo>
                  <a:pt x="2473950" y="1866900"/>
                </a:lnTo>
                <a:lnTo>
                  <a:pt x="2477580" y="1828800"/>
                </a:lnTo>
                <a:lnTo>
                  <a:pt x="2482748" y="1790700"/>
                </a:lnTo>
                <a:lnTo>
                  <a:pt x="2489455" y="1765300"/>
                </a:lnTo>
                <a:lnTo>
                  <a:pt x="2497701" y="1727200"/>
                </a:lnTo>
                <a:lnTo>
                  <a:pt x="2499029" y="1714500"/>
                </a:lnTo>
                <a:lnTo>
                  <a:pt x="2499822" y="1701800"/>
                </a:lnTo>
                <a:lnTo>
                  <a:pt x="2500080" y="1701800"/>
                </a:lnTo>
                <a:lnTo>
                  <a:pt x="2499803" y="1689100"/>
                </a:lnTo>
                <a:lnTo>
                  <a:pt x="2497915" y="1651000"/>
                </a:lnTo>
                <a:lnTo>
                  <a:pt x="2498162" y="1612900"/>
                </a:lnTo>
                <a:lnTo>
                  <a:pt x="2500542" y="1574800"/>
                </a:lnTo>
                <a:lnTo>
                  <a:pt x="2505057" y="1536700"/>
                </a:lnTo>
                <a:lnTo>
                  <a:pt x="2506355" y="1524000"/>
                </a:lnTo>
                <a:lnTo>
                  <a:pt x="2507244" y="1511300"/>
                </a:lnTo>
                <a:lnTo>
                  <a:pt x="2507946" y="1511300"/>
                </a:lnTo>
                <a:lnTo>
                  <a:pt x="2513885" y="1422400"/>
                </a:lnTo>
                <a:lnTo>
                  <a:pt x="2516707" y="1384300"/>
                </a:lnTo>
                <a:lnTo>
                  <a:pt x="2520190" y="1346200"/>
                </a:lnTo>
                <a:lnTo>
                  <a:pt x="2526670" y="1295400"/>
                </a:lnTo>
                <a:lnTo>
                  <a:pt x="2534298" y="1231900"/>
                </a:lnTo>
                <a:lnTo>
                  <a:pt x="2543073" y="1181100"/>
                </a:lnTo>
                <a:lnTo>
                  <a:pt x="2552995" y="1130300"/>
                </a:lnTo>
                <a:lnTo>
                  <a:pt x="2564065" y="1066800"/>
                </a:lnTo>
                <a:lnTo>
                  <a:pt x="2572226" y="1028700"/>
                </a:lnTo>
                <a:lnTo>
                  <a:pt x="2580485" y="990600"/>
                </a:lnTo>
                <a:lnTo>
                  <a:pt x="2589217" y="952500"/>
                </a:lnTo>
                <a:lnTo>
                  <a:pt x="2598797" y="914400"/>
                </a:lnTo>
                <a:lnTo>
                  <a:pt x="2608167" y="876300"/>
                </a:lnTo>
                <a:lnTo>
                  <a:pt x="2616813" y="850900"/>
                </a:lnTo>
                <a:lnTo>
                  <a:pt x="2624977" y="812800"/>
                </a:lnTo>
                <a:lnTo>
                  <a:pt x="2632899" y="774700"/>
                </a:lnTo>
                <a:lnTo>
                  <a:pt x="2640012" y="736600"/>
                </a:lnTo>
                <a:lnTo>
                  <a:pt x="2647638" y="698500"/>
                </a:lnTo>
                <a:lnTo>
                  <a:pt x="2655539" y="673100"/>
                </a:lnTo>
                <a:lnTo>
                  <a:pt x="2663480" y="635000"/>
                </a:lnTo>
                <a:lnTo>
                  <a:pt x="2675820" y="596900"/>
                </a:lnTo>
                <a:lnTo>
                  <a:pt x="2689313" y="546100"/>
                </a:lnTo>
                <a:lnTo>
                  <a:pt x="2703958" y="508000"/>
                </a:lnTo>
                <a:lnTo>
                  <a:pt x="2719756" y="457200"/>
                </a:lnTo>
                <a:lnTo>
                  <a:pt x="2727603" y="444500"/>
                </a:lnTo>
                <a:lnTo>
                  <a:pt x="2731526" y="431800"/>
                </a:lnTo>
                <a:lnTo>
                  <a:pt x="2731053" y="431800"/>
                </a:lnTo>
                <a:lnTo>
                  <a:pt x="2728583" y="419100"/>
                </a:lnTo>
                <a:lnTo>
                  <a:pt x="2756226" y="419100"/>
                </a:lnTo>
                <a:lnTo>
                  <a:pt x="2743622" y="444500"/>
                </a:lnTo>
                <a:lnTo>
                  <a:pt x="2727833" y="495300"/>
                </a:lnTo>
                <a:lnTo>
                  <a:pt x="2712952" y="533400"/>
                </a:lnTo>
                <a:lnTo>
                  <a:pt x="2698980" y="584200"/>
                </a:lnTo>
                <a:lnTo>
                  <a:pt x="2685917" y="622300"/>
                </a:lnTo>
                <a:lnTo>
                  <a:pt x="2674093" y="673100"/>
                </a:lnTo>
                <a:lnTo>
                  <a:pt x="2663126" y="723900"/>
                </a:lnTo>
                <a:lnTo>
                  <a:pt x="2652888" y="762000"/>
                </a:lnTo>
                <a:lnTo>
                  <a:pt x="2643251" y="812800"/>
                </a:lnTo>
                <a:lnTo>
                  <a:pt x="2638252" y="838200"/>
                </a:lnTo>
                <a:lnTo>
                  <a:pt x="2632899" y="863600"/>
                </a:lnTo>
                <a:lnTo>
                  <a:pt x="2627349" y="876300"/>
                </a:lnTo>
                <a:lnTo>
                  <a:pt x="2621760" y="901700"/>
                </a:lnTo>
                <a:lnTo>
                  <a:pt x="2613182" y="939800"/>
                </a:lnTo>
                <a:lnTo>
                  <a:pt x="2604486" y="977900"/>
                </a:lnTo>
                <a:lnTo>
                  <a:pt x="2595927" y="1016000"/>
                </a:lnTo>
                <a:lnTo>
                  <a:pt x="2587763" y="1054100"/>
                </a:lnTo>
                <a:lnTo>
                  <a:pt x="2576592" y="1104900"/>
                </a:lnTo>
                <a:lnTo>
                  <a:pt x="2566455" y="1155700"/>
                </a:lnTo>
                <a:lnTo>
                  <a:pt x="2557327" y="1206500"/>
                </a:lnTo>
                <a:lnTo>
                  <a:pt x="2549182" y="1270000"/>
                </a:lnTo>
                <a:lnTo>
                  <a:pt x="2541996" y="1320800"/>
                </a:lnTo>
                <a:lnTo>
                  <a:pt x="2539656" y="1333500"/>
                </a:lnTo>
                <a:lnTo>
                  <a:pt x="2537418" y="1358900"/>
                </a:lnTo>
                <a:lnTo>
                  <a:pt x="2535368" y="1371600"/>
                </a:lnTo>
                <a:lnTo>
                  <a:pt x="2533589" y="1397000"/>
                </a:lnTo>
                <a:lnTo>
                  <a:pt x="2531642" y="1422400"/>
                </a:lnTo>
                <a:lnTo>
                  <a:pt x="2528239" y="1473200"/>
                </a:lnTo>
                <a:lnTo>
                  <a:pt x="2526233" y="1498600"/>
                </a:lnTo>
                <a:lnTo>
                  <a:pt x="2524366" y="1524000"/>
                </a:lnTo>
                <a:lnTo>
                  <a:pt x="2522134" y="1536700"/>
                </a:lnTo>
                <a:lnTo>
                  <a:pt x="2519745" y="1562100"/>
                </a:lnTo>
                <a:lnTo>
                  <a:pt x="2517405" y="1587500"/>
                </a:lnTo>
                <a:lnTo>
                  <a:pt x="2516268" y="1587500"/>
                </a:lnTo>
                <a:lnTo>
                  <a:pt x="2515514" y="1600200"/>
                </a:lnTo>
                <a:lnTo>
                  <a:pt x="2515706" y="1612900"/>
                </a:lnTo>
                <a:lnTo>
                  <a:pt x="2517405" y="1612900"/>
                </a:lnTo>
                <a:lnTo>
                  <a:pt x="2517668" y="1625600"/>
                </a:lnTo>
                <a:lnTo>
                  <a:pt x="2547426" y="1625600"/>
                </a:lnTo>
                <a:lnTo>
                  <a:pt x="2538412" y="1651000"/>
                </a:lnTo>
                <a:lnTo>
                  <a:pt x="2524551" y="1701800"/>
                </a:lnTo>
                <a:lnTo>
                  <a:pt x="2515440" y="1739900"/>
                </a:lnTo>
                <a:lnTo>
                  <a:pt x="2507955" y="1765300"/>
                </a:lnTo>
                <a:lnTo>
                  <a:pt x="2502094" y="1803400"/>
                </a:lnTo>
                <a:lnTo>
                  <a:pt x="2497858" y="1841500"/>
                </a:lnTo>
                <a:lnTo>
                  <a:pt x="2493248" y="1879600"/>
                </a:lnTo>
                <a:lnTo>
                  <a:pt x="2488958" y="1930400"/>
                </a:lnTo>
                <a:lnTo>
                  <a:pt x="2484639" y="1981200"/>
                </a:lnTo>
                <a:lnTo>
                  <a:pt x="2479940" y="2019300"/>
                </a:lnTo>
                <a:lnTo>
                  <a:pt x="2475969" y="2057400"/>
                </a:lnTo>
                <a:lnTo>
                  <a:pt x="2472209" y="2095500"/>
                </a:lnTo>
                <a:lnTo>
                  <a:pt x="2468598" y="2133600"/>
                </a:lnTo>
                <a:lnTo>
                  <a:pt x="2465070" y="2171700"/>
                </a:lnTo>
                <a:lnTo>
                  <a:pt x="2462532" y="2197100"/>
                </a:lnTo>
                <a:lnTo>
                  <a:pt x="2459664" y="2222500"/>
                </a:lnTo>
                <a:lnTo>
                  <a:pt x="2456255" y="2247900"/>
                </a:lnTo>
                <a:lnTo>
                  <a:pt x="2452091" y="2273300"/>
                </a:lnTo>
                <a:lnTo>
                  <a:pt x="2444623" y="2324100"/>
                </a:lnTo>
                <a:lnTo>
                  <a:pt x="2439356" y="2374900"/>
                </a:lnTo>
                <a:lnTo>
                  <a:pt x="2435636" y="2425700"/>
                </a:lnTo>
                <a:lnTo>
                  <a:pt x="2432808" y="2476500"/>
                </a:lnTo>
                <a:lnTo>
                  <a:pt x="2431862" y="2501900"/>
                </a:lnTo>
                <a:lnTo>
                  <a:pt x="2430758" y="2514600"/>
                </a:lnTo>
                <a:lnTo>
                  <a:pt x="2429261" y="2540000"/>
                </a:lnTo>
                <a:lnTo>
                  <a:pt x="2427133" y="2552700"/>
                </a:lnTo>
                <a:lnTo>
                  <a:pt x="2423386" y="2578100"/>
                </a:lnTo>
                <a:lnTo>
                  <a:pt x="2416249" y="2641600"/>
                </a:lnTo>
                <a:lnTo>
                  <a:pt x="2412473" y="2667000"/>
                </a:lnTo>
                <a:lnTo>
                  <a:pt x="2410889" y="2679700"/>
                </a:lnTo>
                <a:lnTo>
                  <a:pt x="2409030" y="2692400"/>
                </a:lnTo>
                <a:lnTo>
                  <a:pt x="2406895" y="2705100"/>
                </a:lnTo>
                <a:lnTo>
                  <a:pt x="2404486" y="2705100"/>
                </a:lnTo>
                <a:lnTo>
                  <a:pt x="2401196" y="2717800"/>
                </a:lnTo>
                <a:lnTo>
                  <a:pt x="2397635" y="2730500"/>
                </a:lnTo>
                <a:lnTo>
                  <a:pt x="2390194" y="2755900"/>
                </a:lnTo>
                <a:lnTo>
                  <a:pt x="2389447" y="2755900"/>
                </a:lnTo>
                <a:lnTo>
                  <a:pt x="2388274" y="2768600"/>
                </a:lnTo>
                <a:close/>
              </a:path>
              <a:path w="4495165" h="4419600">
                <a:moveTo>
                  <a:pt x="2444851" y="3302000"/>
                </a:moveTo>
                <a:lnTo>
                  <a:pt x="2379738" y="3302000"/>
                </a:lnTo>
                <a:lnTo>
                  <a:pt x="2387675" y="3276600"/>
                </a:lnTo>
                <a:lnTo>
                  <a:pt x="2394700" y="3263900"/>
                </a:lnTo>
                <a:lnTo>
                  <a:pt x="2400811" y="3238500"/>
                </a:lnTo>
                <a:lnTo>
                  <a:pt x="2406010" y="3213100"/>
                </a:lnTo>
                <a:lnTo>
                  <a:pt x="2417509" y="3175000"/>
                </a:lnTo>
                <a:lnTo>
                  <a:pt x="2428880" y="3136900"/>
                </a:lnTo>
                <a:lnTo>
                  <a:pt x="2464548" y="2997200"/>
                </a:lnTo>
                <a:lnTo>
                  <a:pt x="2468959" y="2971800"/>
                </a:lnTo>
                <a:lnTo>
                  <a:pt x="2482712" y="2921000"/>
                </a:lnTo>
                <a:lnTo>
                  <a:pt x="2496545" y="2870200"/>
                </a:lnTo>
                <a:lnTo>
                  <a:pt x="2500204" y="2857500"/>
                </a:lnTo>
                <a:lnTo>
                  <a:pt x="2511310" y="2819400"/>
                </a:lnTo>
                <a:lnTo>
                  <a:pt x="2519192" y="2794000"/>
                </a:lnTo>
                <a:lnTo>
                  <a:pt x="2527073" y="2755900"/>
                </a:lnTo>
                <a:lnTo>
                  <a:pt x="2531633" y="2743200"/>
                </a:lnTo>
                <a:lnTo>
                  <a:pt x="2536078" y="2730500"/>
                </a:lnTo>
                <a:lnTo>
                  <a:pt x="2540633" y="2705100"/>
                </a:lnTo>
                <a:lnTo>
                  <a:pt x="2545517" y="2692400"/>
                </a:lnTo>
                <a:lnTo>
                  <a:pt x="2559909" y="2641600"/>
                </a:lnTo>
                <a:lnTo>
                  <a:pt x="2574390" y="2590800"/>
                </a:lnTo>
                <a:lnTo>
                  <a:pt x="2589068" y="2540000"/>
                </a:lnTo>
                <a:lnTo>
                  <a:pt x="2604052" y="2489200"/>
                </a:lnTo>
                <a:lnTo>
                  <a:pt x="2617561" y="2438400"/>
                </a:lnTo>
                <a:lnTo>
                  <a:pt x="2630764" y="2400300"/>
                </a:lnTo>
                <a:lnTo>
                  <a:pt x="2643901" y="2349500"/>
                </a:lnTo>
                <a:lnTo>
                  <a:pt x="2657208" y="2311400"/>
                </a:lnTo>
                <a:lnTo>
                  <a:pt x="2670924" y="2260600"/>
                </a:lnTo>
                <a:lnTo>
                  <a:pt x="2685287" y="2222500"/>
                </a:lnTo>
                <a:lnTo>
                  <a:pt x="2695823" y="2184400"/>
                </a:lnTo>
                <a:lnTo>
                  <a:pt x="2705976" y="2146300"/>
                </a:lnTo>
                <a:lnTo>
                  <a:pt x="2715951" y="2120900"/>
                </a:lnTo>
                <a:lnTo>
                  <a:pt x="2725956" y="2082800"/>
                </a:lnTo>
                <a:lnTo>
                  <a:pt x="2727953" y="2082800"/>
                </a:lnTo>
                <a:lnTo>
                  <a:pt x="2729477" y="2070100"/>
                </a:lnTo>
                <a:lnTo>
                  <a:pt x="2731211" y="2070100"/>
                </a:lnTo>
                <a:lnTo>
                  <a:pt x="2736050" y="2057400"/>
                </a:lnTo>
                <a:lnTo>
                  <a:pt x="2740840" y="2032000"/>
                </a:lnTo>
                <a:lnTo>
                  <a:pt x="2745767" y="2019300"/>
                </a:lnTo>
                <a:lnTo>
                  <a:pt x="2751020" y="2006600"/>
                </a:lnTo>
                <a:lnTo>
                  <a:pt x="2767852" y="1955800"/>
                </a:lnTo>
                <a:lnTo>
                  <a:pt x="2784275" y="1892300"/>
                </a:lnTo>
                <a:lnTo>
                  <a:pt x="2801082" y="1841500"/>
                </a:lnTo>
                <a:lnTo>
                  <a:pt x="2819066" y="1790700"/>
                </a:lnTo>
                <a:lnTo>
                  <a:pt x="2825707" y="1778000"/>
                </a:lnTo>
                <a:lnTo>
                  <a:pt x="2832078" y="1752600"/>
                </a:lnTo>
                <a:lnTo>
                  <a:pt x="2838300" y="1739900"/>
                </a:lnTo>
                <a:lnTo>
                  <a:pt x="2844498" y="1714500"/>
                </a:lnTo>
                <a:lnTo>
                  <a:pt x="2853358" y="1689100"/>
                </a:lnTo>
                <a:lnTo>
                  <a:pt x="2857510" y="1676400"/>
                </a:lnTo>
                <a:lnTo>
                  <a:pt x="2861155" y="1663700"/>
                </a:lnTo>
                <a:lnTo>
                  <a:pt x="2866578" y="1651000"/>
                </a:lnTo>
                <a:lnTo>
                  <a:pt x="2872537" y="1625600"/>
                </a:lnTo>
                <a:lnTo>
                  <a:pt x="2879031" y="1612900"/>
                </a:lnTo>
                <a:lnTo>
                  <a:pt x="2886061" y="1587500"/>
                </a:lnTo>
                <a:lnTo>
                  <a:pt x="2920793" y="1485900"/>
                </a:lnTo>
                <a:lnTo>
                  <a:pt x="2938346" y="1447800"/>
                </a:lnTo>
                <a:lnTo>
                  <a:pt x="2956313" y="1397000"/>
                </a:lnTo>
                <a:lnTo>
                  <a:pt x="2968653" y="1358900"/>
                </a:lnTo>
                <a:lnTo>
                  <a:pt x="2981568" y="1333500"/>
                </a:lnTo>
                <a:lnTo>
                  <a:pt x="2994848" y="1308100"/>
                </a:lnTo>
                <a:lnTo>
                  <a:pt x="3008280" y="1270000"/>
                </a:lnTo>
                <a:lnTo>
                  <a:pt x="3022406" y="1244600"/>
                </a:lnTo>
                <a:lnTo>
                  <a:pt x="3051189" y="1181100"/>
                </a:lnTo>
                <a:lnTo>
                  <a:pt x="3065344" y="1143000"/>
                </a:lnTo>
                <a:lnTo>
                  <a:pt x="3083443" y="1104900"/>
                </a:lnTo>
                <a:lnTo>
                  <a:pt x="3101758" y="1066800"/>
                </a:lnTo>
                <a:lnTo>
                  <a:pt x="3120585" y="1016000"/>
                </a:lnTo>
                <a:lnTo>
                  <a:pt x="3140221" y="977900"/>
                </a:lnTo>
                <a:lnTo>
                  <a:pt x="3151649" y="952500"/>
                </a:lnTo>
                <a:lnTo>
                  <a:pt x="3157245" y="952500"/>
                </a:lnTo>
                <a:lnTo>
                  <a:pt x="3162605" y="939800"/>
                </a:lnTo>
                <a:lnTo>
                  <a:pt x="3177306" y="901700"/>
                </a:lnTo>
                <a:lnTo>
                  <a:pt x="3192214" y="863600"/>
                </a:lnTo>
                <a:lnTo>
                  <a:pt x="3207516" y="838200"/>
                </a:lnTo>
                <a:lnTo>
                  <a:pt x="3223399" y="800100"/>
                </a:lnTo>
                <a:lnTo>
                  <a:pt x="3247220" y="762000"/>
                </a:lnTo>
                <a:lnTo>
                  <a:pt x="3271662" y="711200"/>
                </a:lnTo>
                <a:lnTo>
                  <a:pt x="3296773" y="660400"/>
                </a:lnTo>
                <a:lnTo>
                  <a:pt x="3322604" y="622300"/>
                </a:lnTo>
                <a:lnTo>
                  <a:pt x="3349487" y="571500"/>
                </a:lnTo>
                <a:lnTo>
                  <a:pt x="3376489" y="533400"/>
                </a:lnTo>
                <a:lnTo>
                  <a:pt x="3430531" y="431800"/>
                </a:lnTo>
                <a:lnTo>
                  <a:pt x="3434262" y="431800"/>
                </a:lnTo>
                <a:lnTo>
                  <a:pt x="3435838" y="419100"/>
                </a:lnTo>
                <a:lnTo>
                  <a:pt x="3490030" y="419100"/>
                </a:lnTo>
                <a:lnTo>
                  <a:pt x="3483033" y="431800"/>
                </a:lnTo>
                <a:lnTo>
                  <a:pt x="3476224" y="444500"/>
                </a:lnTo>
                <a:lnTo>
                  <a:pt x="3450130" y="444500"/>
                </a:lnTo>
                <a:lnTo>
                  <a:pt x="3441367" y="457200"/>
                </a:lnTo>
                <a:lnTo>
                  <a:pt x="3433697" y="469900"/>
                </a:lnTo>
                <a:lnTo>
                  <a:pt x="3426677" y="482600"/>
                </a:lnTo>
                <a:lnTo>
                  <a:pt x="3419864" y="495300"/>
                </a:lnTo>
                <a:lnTo>
                  <a:pt x="3406567" y="508000"/>
                </a:lnTo>
                <a:lnTo>
                  <a:pt x="3366636" y="584200"/>
                </a:lnTo>
                <a:lnTo>
                  <a:pt x="3317706" y="660400"/>
                </a:lnTo>
                <a:lnTo>
                  <a:pt x="3301743" y="698500"/>
                </a:lnTo>
                <a:lnTo>
                  <a:pt x="3277816" y="736600"/>
                </a:lnTo>
                <a:lnTo>
                  <a:pt x="3254598" y="787400"/>
                </a:lnTo>
                <a:lnTo>
                  <a:pt x="3232226" y="825500"/>
                </a:lnTo>
                <a:lnTo>
                  <a:pt x="3210841" y="876300"/>
                </a:lnTo>
                <a:lnTo>
                  <a:pt x="3200839" y="889000"/>
                </a:lnTo>
                <a:lnTo>
                  <a:pt x="3191005" y="914400"/>
                </a:lnTo>
                <a:lnTo>
                  <a:pt x="3180974" y="939800"/>
                </a:lnTo>
                <a:lnTo>
                  <a:pt x="3170381" y="965200"/>
                </a:lnTo>
                <a:lnTo>
                  <a:pt x="3145819" y="1003300"/>
                </a:lnTo>
                <a:lnTo>
                  <a:pt x="3122336" y="1054100"/>
                </a:lnTo>
                <a:lnTo>
                  <a:pt x="3099574" y="1104900"/>
                </a:lnTo>
                <a:lnTo>
                  <a:pt x="3054782" y="1206500"/>
                </a:lnTo>
                <a:lnTo>
                  <a:pt x="3048602" y="1231900"/>
                </a:lnTo>
                <a:lnTo>
                  <a:pt x="3036103" y="1257300"/>
                </a:lnTo>
                <a:lnTo>
                  <a:pt x="3029981" y="1270000"/>
                </a:lnTo>
                <a:lnTo>
                  <a:pt x="3017974" y="1295400"/>
                </a:lnTo>
                <a:lnTo>
                  <a:pt x="3005843" y="1320800"/>
                </a:lnTo>
                <a:lnTo>
                  <a:pt x="2993959" y="1346200"/>
                </a:lnTo>
                <a:lnTo>
                  <a:pt x="2982691" y="1371600"/>
                </a:lnTo>
                <a:lnTo>
                  <a:pt x="2965830" y="1422400"/>
                </a:lnTo>
                <a:lnTo>
                  <a:pt x="2949397" y="1473200"/>
                </a:lnTo>
                <a:lnTo>
                  <a:pt x="2933191" y="1511300"/>
                </a:lnTo>
                <a:lnTo>
                  <a:pt x="2917010" y="1562100"/>
                </a:lnTo>
                <a:lnTo>
                  <a:pt x="2905132" y="1587500"/>
                </a:lnTo>
                <a:lnTo>
                  <a:pt x="2893634" y="1625600"/>
                </a:lnTo>
                <a:lnTo>
                  <a:pt x="2883130" y="1651000"/>
                </a:lnTo>
                <a:lnTo>
                  <a:pt x="2874238" y="1689100"/>
                </a:lnTo>
                <a:lnTo>
                  <a:pt x="2871393" y="1701800"/>
                </a:lnTo>
                <a:lnTo>
                  <a:pt x="2868282" y="1714500"/>
                </a:lnTo>
                <a:lnTo>
                  <a:pt x="2864904" y="1714500"/>
                </a:lnTo>
                <a:lnTo>
                  <a:pt x="2861259" y="1727200"/>
                </a:lnTo>
                <a:lnTo>
                  <a:pt x="2832491" y="1816100"/>
                </a:lnTo>
                <a:lnTo>
                  <a:pt x="2801253" y="1905000"/>
                </a:lnTo>
                <a:lnTo>
                  <a:pt x="2798889" y="1905000"/>
                </a:lnTo>
                <a:lnTo>
                  <a:pt x="2796577" y="1917700"/>
                </a:lnTo>
                <a:lnTo>
                  <a:pt x="2774964" y="1981200"/>
                </a:lnTo>
                <a:lnTo>
                  <a:pt x="2767730" y="2006600"/>
                </a:lnTo>
                <a:lnTo>
                  <a:pt x="2763853" y="2019300"/>
                </a:lnTo>
                <a:lnTo>
                  <a:pt x="2759808" y="2032000"/>
                </a:lnTo>
                <a:lnTo>
                  <a:pt x="2755863" y="2044700"/>
                </a:lnTo>
                <a:lnTo>
                  <a:pt x="2752281" y="2057400"/>
                </a:lnTo>
                <a:lnTo>
                  <a:pt x="2738056" y="2108200"/>
                </a:lnTo>
                <a:lnTo>
                  <a:pt x="2722896" y="2159000"/>
                </a:lnTo>
                <a:lnTo>
                  <a:pt x="2707400" y="2209800"/>
                </a:lnTo>
                <a:lnTo>
                  <a:pt x="2692170" y="2260600"/>
                </a:lnTo>
                <a:lnTo>
                  <a:pt x="2679194" y="2298700"/>
                </a:lnTo>
                <a:lnTo>
                  <a:pt x="2665996" y="2349500"/>
                </a:lnTo>
                <a:lnTo>
                  <a:pt x="2652749" y="2387600"/>
                </a:lnTo>
                <a:lnTo>
                  <a:pt x="2639625" y="2425700"/>
                </a:lnTo>
                <a:lnTo>
                  <a:pt x="2632124" y="2451100"/>
                </a:lnTo>
                <a:lnTo>
                  <a:pt x="2624820" y="2476500"/>
                </a:lnTo>
                <a:lnTo>
                  <a:pt x="2617576" y="2501900"/>
                </a:lnTo>
                <a:lnTo>
                  <a:pt x="2610252" y="2527300"/>
                </a:lnTo>
                <a:lnTo>
                  <a:pt x="2589668" y="2603500"/>
                </a:lnTo>
                <a:lnTo>
                  <a:pt x="2579306" y="2641600"/>
                </a:lnTo>
                <a:lnTo>
                  <a:pt x="2568847" y="2679700"/>
                </a:lnTo>
                <a:lnTo>
                  <a:pt x="2563087" y="2692400"/>
                </a:lnTo>
                <a:lnTo>
                  <a:pt x="2557451" y="2717800"/>
                </a:lnTo>
                <a:lnTo>
                  <a:pt x="2552258" y="2730500"/>
                </a:lnTo>
                <a:lnTo>
                  <a:pt x="2547829" y="2755900"/>
                </a:lnTo>
                <a:lnTo>
                  <a:pt x="2544513" y="2768600"/>
                </a:lnTo>
                <a:lnTo>
                  <a:pt x="2540710" y="2781300"/>
                </a:lnTo>
                <a:lnTo>
                  <a:pt x="2536421" y="2794000"/>
                </a:lnTo>
                <a:lnTo>
                  <a:pt x="2520371" y="2844800"/>
                </a:lnTo>
                <a:lnTo>
                  <a:pt x="2510614" y="2882900"/>
                </a:lnTo>
                <a:lnTo>
                  <a:pt x="2501231" y="2921000"/>
                </a:lnTo>
                <a:lnTo>
                  <a:pt x="2491080" y="2959100"/>
                </a:lnTo>
                <a:lnTo>
                  <a:pt x="2486245" y="2984500"/>
                </a:lnTo>
                <a:lnTo>
                  <a:pt x="2481635" y="2997200"/>
                </a:lnTo>
                <a:lnTo>
                  <a:pt x="2477203" y="3009900"/>
                </a:lnTo>
                <a:lnTo>
                  <a:pt x="2472900" y="3022600"/>
                </a:lnTo>
                <a:lnTo>
                  <a:pt x="2459108" y="3086100"/>
                </a:lnTo>
                <a:lnTo>
                  <a:pt x="2445090" y="3136900"/>
                </a:lnTo>
                <a:lnTo>
                  <a:pt x="2430383" y="3187700"/>
                </a:lnTo>
                <a:lnTo>
                  <a:pt x="2414522" y="3251200"/>
                </a:lnTo>
                <a:lnTo>
                  <a:pt x="2412990" y="3251200"/>
                </a:lnTo>
                <a:lnTo>
                  <a:pt x="2411939" y="3263900"/>
                </a:lnTo>
                <a:lnTo>
                  <a:pt x="2464471" y="3263900"/>
                </a:lnTo>
                <a:lnTo>
                  <a:pt x="2446734" y="3289300"/>
                </a:lnTo>
                <a:lnTo>
                  <a:pt x="2444851" y="3302000"/>
                </a:lnTo>
                <a:close/>
              </a:path>
              <a:path w="4495165" h="4419600">
                <a:moveTo>
                  <a:pt x="1298845" y="1816100"/>
                </a:moveTo>
                <a:lnTo>
                  <a:pt x="1277555" y="1816100"/>
                </a:lnTo>
                <a:lnTo>
                  <a:pt x="1273457" y="1803400"/>
                </a:lnTo>
                <a:lnTo>
                  <a:pt x="1267377" y="1790700"/>
                </a:lnTo>
                <a:lnTo>
                  <a:pt x="1261115" y="1778000"/>
                </a:lnTo>
                <a:lnTo>
                  <a:pt x="1254193" y="1778000"/>
                </a:lnTo>
                <a:lnTo>
                  <a:pt x="1246134" y="1765300"/>
                </a:lnTo>
                <a:lnTo>
                  <a:pt x="1244032" y="1765300"/>
                </a:lnTo>
                <a:lnTo>
                  <a:pt x="1242281" y="1752600"/>
                </a:lnTo>
                <a:lnTo>
                  <a:pt x="1240879" y="1752600"/>
                </a:lnTo>
                <a:lnTo>
                  <a:pt x="1227175" y="1727200"/>
                </a:lnTo>
                <a:lnTo>
                  <a:pt x="1212387" y="1701800"/>
                </a:lnTo>
                <a:lnTo>
                  <a:pt x="1197697" y="1689100"/>
                </a:lnTo>
                <a:lnTo>
                  <a:pt x="1184288" y="1663700"/>
                </a:lnTo>
                <a:lnTo>
                  <a:pt x="1175802" y="1638300"/>
                </a:lnTo>
                <a:lnTo>
                  <a:pt x="1166720" y="1625600"/>
                </a:lnTo>
                <a:lnTo>
                  <a:pt x="1157043" y="1612900"/>
                </a:lnTo>
                <a:lnTo>
                  <a:pt x="1146771" y="1600200"/>
                </a:lnTo>
                <a:lnTo>
                  <a:pt x="1132173" y="1574800"/>
                </a:lnTo>
                <a:lnTo>
                  <a:pt x="1118305" y="1549400"/>
                </a:lnTo>
                <a:lnTo>
                  <a:pt x="1091179" y="1498600"/>
                </a:lnTo>
                <a:lnTo>
                  <a:pt x="1085368" y="1498600"/>
                </a:lnTo>
                <a:lnTo>
                  <a:pt x="1081983" y="1485900"/>
                </a:lnTo>
                <a:lnTo>
                  <a:pt x="1068097" y="1473200"/>
                </a:lnTo>
                <a:lnTo>
                  <a:pt x="1055783" y="1447800"/>
                </a:lnTo>
                <a:lnTo>
                  <a:pt x="1032696" y="1409700"/>
                </a:lnTo>
                <a:lnTo>
                  <a:pt x="1028965" y="1397000"/>
                </a:lnTo>
                <a:lnTo>
                  <a:pt x="1024552" y="1397000"/>
                </a:lnTo>
                <a:lnTo>
                  <a:pt x="1016775" y="1384300"/>
                </a:lnTo>
                <a:lnTo>
                  <a:pt x="1012466" y="1371600"/>
                </a:lnTo>
                <a:lnTo>
                  <a:pt x="1009314" y="1371600"/>
                </a:lnTo>
                <a:lnTo>
                  <a:pt x="978864" y="1320800"/>
                </a:lnTo>
                <a:lnTo>
                  <a:pt x="948677" y="1270000"/>
                </a:lnTo>
                <a:lnTo>
                  <a:pt x="941915" y="1257300"/>
                </a:lnTo>
                <a:lnTo>
                  <a:pt x="935212" y="1244600"/>
                </a:lnTo>
                <a:lnTo>
                  <a:pt x="928017" y="1231900"/>
                </a:lnTo>
                <a:lnTo>
                  <a:pt x="919777" y="1219200"/>
                </a:lnTo>
                <a:lnTo>
                  <a:pt x="915896" y="1219200"/>
                </a:lnTo>
                <a:lnTo>
                  <a:pt x="912586" y="1206500"/>
                </a:lnTo>
                <a:lnTo>
                  <a:pt x="909846" y="1206500"/>
                </a:lnTo>
                <a:lnTo>
                  <a:pt x="888647" y="1168400"/>
                </a:lnTo>
                <a:lnTo>
                  <a:pt x="865262" y="1130300"/>
                </a:lnTo>
                <a:lnTo>
                  <a:pt x="840891" y="1092200"/>
                </a:lnTo>
                <a:lnTo>
                  <a:pt x="816736" y="1054100"/>
                </a:lnTo>
                <a:lnTo>
                  <a:pt x="808224" y="1054100"/>
                </a:lnTo>
                <a:lnTo>
                  <a:pt x="791654" y="1016000"/>
                </a:lnTo>
                <a:lnTo>
                  <a:pt x="774030" y="990600"/>
                </a:lnTo>
                <a:lnTo>
                  <a:pt x="756190" y="965200"/>
                </a:lnTo>
                <a:lnTo>
                  <a:pt x="738970" y="939800"/>
                </a:lnTo>
                <a:lnTo>
                  <a:pt x="722541" y="914400"/>
                </a:lnTo>
                <a:lnTo>
                  <a:pt x="705545" y="889000"/>
                </a:lnTo>
                <a:lnTo>
                  <a:pt x="688066" y="863600"/>
                </a:lnTo>
                <a:lnTo>
                  <a:pt x="670189" y="850900"/>
                </a:lnTo>
                <a:lnTo>
                  <a:pt x="656284" y="825500"/>
                </a:lnTo>
                <a:lnTo>
                  <a:pt x="649270" y="812800"/>
                </a:lnTo>
                <a:lnTo>
                  <a:pt x="642182" y="812800"/>
                </a:lnTo>
                <a:lnTo>
                  <a:pt x="611236" y="774700"/>
                </a:lnTo>
                <a:lnTo>
                  <a:pt x="580856" y="723900"/>
                </a:lnTo>
                <a:lnTo>
                  <a:pt x="550387" y="685800"/>
                </a:lnTo>
                <a:lnTo>
                  <a:pt x="519174" y="647700"/>
                </a:lnTo>
                <a:lnTo>
                  <a:pt x="503915" y="622300"/>
                </a:lnTo>
                <a:lnTo>
                  <a:pt x="489196" y="609600"/>
                </a:lnTo>
                <a:lnTo>
                  <a:pt x="475016" y="584200"/>
                </a:lnTo>
                <a:lnTo>
                  <a:pt x="461375" y="571500"/>
                </a:lnTo>
                <a:lnTo>
                  <a:pt x="444716" y="546100"/>
                </a:lnTo>
                <a:lnTo>
                  <a:pt x="427648" y="520700"/>
                </a:lnTo>
                <a:lnTo>
                  <a:pt x="411417" y="495300"/>
                </a:lnTo>
                <a:lnTo>
                  <a:pt x="397270" y="469900"/>
                </a:lnTo>
                <a:lnTo>
                  <a:pt x="394695" y="457200"/>
                </a:lnTo>
                <a:lnTo>
                  <a:pt x="392383" y="457200"/>
                </a:lnTo>
                <a:lnTo>
                  <a:pt x="390124" y="444500"/>
                </a:lnTo>
                <a:lnTo>
                  <a:pt x="390359" y="444500"/>
                </a:lnTo>
                <a:lnTo>
                  <a:pt x="392048" y="431800"/>
                </a:lnTo>
                <a:lnTo>
                  <a:pt x="414931" y="431800"/>
                </a:lnTo>
                <a:lnTo>
                  <a:pt x="437028" y="444500"/>
                </a:lnTo>
                <a:lnTo>
                  <a:pt x="457953" y="469900"/>
                </a:lnTo>
                <a:lnTo>
                  <a:pt x="427747" y="469900"/>
                </a:lnTo>
                <a:lnTo>
                  <a:pt x="427182" y="482600"/>
                </a:lnTo>
                <a:lnTo>
                  <a:pt x="428903" y="495300"/>
                </a:lnTo>
                <a:lnTo>
                  <a:pt x="435576" y="495300"/>
                </a:lnTo>
                <a:lnTo>
                  <a:pt x="440826" y="508000"/>
                </a:lnTo>
                <a:lnTo>
                  <a:pt x="446486" y="520700"/>
                </a:lnTo>
                <a:lnTo>
                  <a:pt x="452076" y="520700"/>
                </a:lnTo>
                <a:lnTo>
                  <a:pt x="457120" y="533400"/>
                </a:lnTo>
                <a:lnTo>
                  <a:pt x="469459" y="546100"/>
                </a:lnTo>
                <a:lnTo>
                  <a:pt x="482893" y="571500"/>
                </a:lnTo>
                <a:lnTo>
                  <a:pt x="496917" y="584200"/>
                </a:lnTo>
                <a:lnTo>
                  <a:pt x="511031" y="609600"/>
                </a:lnTo>
                <a:lnTo>
                  <a:pt x="529162" y="635000"/>
                </a:lnTo>
                <a:lnTo>
                  <a:pt x="565208" y="673100"/>
                </a:lnTo>
                <a:lnTo>
                  <a:pt x="583280" y="698500"/>
                </a:lnTo>
                <a:lnTo>
                  <a:pt x="625099" y="762000"/>
                </a:lnTo>
                <a:lnTo>
                  <a:pt x="646198" y="787400"/>
                </a:lnTo>
                <a:lnTo>
                  <a:pt x="667667" y="812800"/>
                </a:lnTo>
                <a:lnTo>
                  <a:pt x="694482" y="850900"/>
                </a:lnTo>
                <a:lnTo>
                  <a:pt x="720022" y="889000"/>
                </a:lnTo>
                <a:lnTo>
                  <a:pt x="744684" y="914400"/>
                </a:lnTo>
                <a:lnTo>
                  <a:pt x="768869" y="952500"/>
                </a:lnTo>
                <a:lnTo>
                  <a:pt x="783091" y="977900"/>
                </a:lnTo>
                <a:lnTo>
                  <a:pt x="797565" y="1003300"/>
                </a:lnTo>
                <a:lnTo>
                  <a:pt x="811969" y="1016000"/>
                </a:lnTo>
                <a:lnTo>
                  <a:pt x="825985" y="1041400"/>
                </a:lnTo>
                <a:lnTo>
                  <a:pt x="836358" y="1054100"/>
                </a:lnTo>
                <a:lnTo>
                  <a:pt x="847220" y="1066800"/>
                </a:lnTo>
                <a:lnTo>
                  <a:pt x="857972" y="1079500"/>
                </a:lnTo>
                <a:lnTo>
                  <a:pt x="868021" y="1104900"/>
                </a:lnTo>
                <a:lnTo>
                  <a:pt x="882364" y="1117600"/>
                </a:lnTo>
                <a:lnTo>
                  <a:pt x="897170" y="1143000"/>
                </a:lnTo>
                <a:lnTo>
                  <a:pt x="911366" y="1168400"/>
                </a:lnTo>
                <a:lnTo>
                  <a:pt x="923876" y="1193800"/>
                </a:lnTo>
                <a:lnTo>
                  <a:pt x="928157" y="1193800"/>
                </a:lnTo>
                <a:lnTo>
                  <a:pt x="931075" y="1206500"/>
                </a:lnTo>
                <a:lnTo>
                  <a:pt x="941397" y="1219200"/>
                </a:lnTo>
                <a:lnTo>
                  <a:pt x="950438" y="1231900"/>
                </a:lnTo>
                <a:lnTo>
                  <a:pt x="958769" y="1244600"/>
                </a:lnTo>
                <a:lnTo>
                  <a:pt x="966963" y="1257300"/>
                </a:lnTo>
                <a:lnTo>
                  <a:pt x="970527" y="1270000"/>
                </a:lnTo>
                <a:lnTo>
                  <a:pt x="974342" y="1282700"/>
                </a:lnTo>
                <a:lnTo>
                  <a:pt x="978409" y="1282700"/>
                </a:lnTo>
                <a:lnTo>
                  <a:pt x="982726" y="1295400"/>
                </a:lnTo>
                <a:lnTo>
                  <a:pt x="998683" y="1320800"/>
                </a:lnTo>
                <a:lnTo>
                  <a:pt x="1012920" y="1346200"/>
                </a:lnTo>
                <a:lnTo>
                  <a:pt x="1027482" y="1371600"/>
                </a:lnTo>
                <a:lnTo>
                  <a:pt x="1044414" y="1384300"/>
                </a:lnTo>
                <a:lnTo>
                  <a:pt x="1056405" y="1409700"/>
                </a:lnTo>
                <a:lnTo>
                  <a:pt x="1069091" y="1435100"/>
                </a:lnTo>
                <a:lnTo>
                  <a:pt x="1082298" y="1460500"/>
                </a:lnTo>
                <a:lnTo>
                  <a:pt x="1095856" y="1473200"/>
                </a:lnTo>
                <a:lnTo>
                  <a:pt x="1111144" y="1498600"/>
                </a:lnTo>
                <a:lnTo>
                  <a:pt x="1126023" y="1524000"/>
                </a:lnTo>
                <a:lnTo>
                  <a:pt x="1155442" y="1574800"/>
                </a:lnTo>
                <a:lnTo>
                  <a:pt x="1156867" y="1574800"/>
                </a:lnTo>
                <a:lnTo>
                  <a:pt x="1158496" y="1587500"/>
                </a:lnTo>
                <a:lnTo>
                  <a:pt x="1171437" y="1600200"/>
                </a:lnTo>
                <a:lnTo>
                  <a:pt x="1181057" y="1612900"/>
                </a:lnTo>
                <a:lnTo>
                  <a:pt x="1189811" y="1625600"/>
                </a:lnTo>
                <a:lnTo>
                  <a:pt x="1198318" y="1651000"/>
                </a:lnTo>
                <a:lnTo>
                  <a:pt x="1201847" y="1651000"/>
                </a:lnTo>
                <a:lnTo>
                  <a:pt x="1205650" y="1663700"/>
                </a:lnTo>
                <a:lnTo>
                  <a:pt x="1209728" y="1663700"/>
                </a:lnTo>
                <a:lnTo>
                  <a:pt x="1214082" y="1676400"/>
                </a:lnTo>
                <a:lnTo>
                  <a:pt x="1238074" y="1714500"/>
                </a:lnTo>
                <a:lnTo>
                  <a:pt x="1248625" y="1739900"/>
                </a:lnTo>
                <a:lnTo>
                  <a:pt x="1252654" y="1739900"/>
                </a:lnTo>
                <a:lnTo>
                  <a:pt x="1257326" y="1752600"/>
                </a:lnTo>
                <a:lnTo>
                  <a:pt x="1267373" y="1765300"/>
                </a:lnTo>
                <a:lnTo>
                  <a:pt x="1276144" y="1778000"/>
                </a:lnTo>
                <a:lnTo>
                  <a:pt x="1284097" y="1790700"/>
                </a:lnTo>
                <a:lnTo>
                  <a:pt x="1291691" y="1803400"/>
                </a:lnTo>
                <a:lnTo>
                  <a:pt x="1294939" y="1803400"/>
                </a:lnTo>
                <a:lnTo>
                  <a:pt x="1298845" y="1816100"/>
                </a:lnTo>
                <a:close/>
              </a:path>
              <a:path w="4495165" h="4419600">
                <a:moveTo>
                  <a:pt x="2443049" y="3390900"/>
                </a:moveTo>
                <a:lnTo>
                  <a:pt x="2341117" y="3390900"/>
                </a:lnTo>
                <a:lnTo>
                  <a:pt x="2341877" y="3378200"/>
                </a:lnTo>
                <a:lnTo>
                  <a:pt x="2342589" y="3378200"/>
                </a:lnTo>
                <a:lnTo>
                  <a:pt x="2353741" y="3302000"/>
                </a:lnTo>
                <a:lnTo>
                  <a:pt x="2364815" y="3213100"/>
                </a:lnTo>
                <a:lnTo>
                  <a:pt x="2367652" y="3187700"/>
                </a:lnTo>
                <a:lnTo>
                  <a:pt x="2370522" y="3175000"/>
                </a:lnTo>
                <a:lnTo>
                  <a:pt x="2373480" y="3149600"/>
                </a:lnTo>
                <a:lnTo>
                  <a:pt x="2376689" y="3124200"/>
                </a:lnTo>
                <a:lnTo>
                  <a:pt x="2383955" y="3073400"/>
                </a:lnTo>
                <a:lnTo>
                  <a:pt x="2391285" y="3022600"/>
                </a:lnTo>
                <a:lnTo>
                  <a:pt x="2398679" y="2971800"/>
                </a:lnTo>
                <a:lnTo>
                  <a:pt x="2406138" y="2921000"/>
                </a:lnTo>
                <a:lnTo>
                  <a:pt x="2413660" y="2882900"/>
                </a:lnTo>
                <a:lnTo>
                  <a:pt x="2436902" y="2730500"/>
                </a:lnTo>
                <a:lnTo>
                  <a:pt x="2444900" y="2679700"/>
                </a:lnTo>
                <a:lnTo>
                  <a:pt x="2453193" y="2628900"/>
                </a:lnTo>
                <a:lnTo>
                  <a:pt x="2461917" y="2578100"/>
                </a:lnTo>
                <a:lnTo>
                  <a:pt x="2471208" y="2527300"/>
                </a:lnTo>
                <a:lnTo>
                  <a:pt x="2480415" y="2476500"/>
                </a:lnTo>
                <a:lnTo>
                  <a:pt x="2489444" y="2425700"/>
                </a:lnTo>
                <a:lnTo>
                  <a:pt x="2498197" y="2374900"/>
                </a:lnTo>
                <a:lnTo>
                  <a:pt x="2506580" y="2311400"/>
                </a:lnTo>
                <a:lnTo>
                  <a:pt x="2515388" y="2260600"/>
                </a:lnTo>
                <a:lnTo>
                  <a:pt x="2524984" y="2209800"/>
                </a:lnTo>
                <a:lnTo>
                  <a:pt x="2535427" y="2159000"/>
                </a:lnTo>
                <a:lnTo>
                  <a:pt x="2546777" y="2108200"/>
                </a:lnTo>
                <a:lnTo>
                  <a:pt x="2555388" y="2070100"/>
                </a:lnTo>
                <a:lnTo>
                  <a:pt x="2559597" y="2044700"/>
                </a:lnTo>
                <a:lnTo>
                  <a:pt x="2563644" y="2032000"/>
                </a:lnTo>
                <a:lnTo>
                  <a:pt x="2574473" y="1968500"/>
                </a:lnTo>
                <a:lnTo>
                  <a:pt x="2585207" y="1917700"/>
                </a:lnTo>
                <a:lnTo>
                  <a:pt x="2596090" y="1866900"/>
                </a:lnTo>
                <a:lnTo>
                  <a:pt x="2607362" y="1816100"/>
                </a:lnTo>
                <a:lnTo>
                  <a:pt x="2617852" y="1765300"/>
                </a:lnTo>
                <a:lnTo>
                  <a:pt x="2628682" y="1727200"/>
                </a:lnTo>
                <a:lnTo>
                  <a:pt x="2639829" y="1676400"/>
                </a:lnTo>
                <a:lnTo>
                  <a:pt x="2651274" y="1638300"/>
                </a:lnTo>
                <a:lnTo>
                  <a:pt x="2662994" y="1587500"/>
                </a:lnTo>
                <a:lnTo>
                  <a:pt x="2674969" y="1536700"/>
                </a:lnTo>
                <a:lnTo>
                  <a:pt x="2687177" y="1498600"/>
                </a:lnTo>
                <a:lnTo>
                  <a:pt x="2701875" y="1435100"/>
                </a:lnTo>
                <a:lnTo>
                  <a:pt x="2717645" y="1384300"/>
                </a:lnTo>
                <a:lnTo>
                  <a:pt x="2734373" y="1333500"/>
                </a:lnTo>
                <a:lnTo>
                  <a:pt x="2751946" y="1282700"/>
                </a:lnTo>
                <a:lnTo>
                  <a:pt x="2770251" y="1231900"/>
                </a:lnTo>
                <a:lnTo>
                  <a:pt x="2784849" y="1193800"/>
                </a:lnTo>
                <a:lnTo>
                  <a:pt x="2800522" y="1155700"/>
                </a:lnTo>
                <a:lnTo>
                  <a:pt x="2817269" y="1117600"/>
                </a:lnTo>
                <a:lnTo>
                  <a:pt x="2835092" y="1079500"/>
                </a:lnTo>
                <a:lnTo>
                  <a:pt x="2856560" y="1041400"/>
                </a:lnTo>
                <a:lnTo>
                  <a:pt x="2878921" y="1003300"/>
                </a:lnTo>
                <a:lnTo>
                  <a:pt x="2902710" y="965200"/>
                </a:lnTo>
                <a:lnTo>
                  <a:pt x="2928464" y="914400"/>
                </a:lnTo>
                <a:lnTo>
                  <a:pt x="2934129" y="914400"/>
                </a:lnTo>
                <a:lnTo>
                  <a:pt x="2939459" y="901700"/>
                </a:lnTo>
                <a:lnTo>
                  <a:pt x="2944690" y="889000"/>
                </a:lnTo>
                <a:lnTo>
                  <a:pt x="2950060" y="889000"/>
                </a:lnTo>
                <a:lnTo>
                  <a:pt x="2958109" y="876300"/>
                </a:lnTo>
                <a:lnTo>
                  <a:pt x="2974385" y="850900"/>
                </a:lnTo>
                <a:lnTo>
                  <a:pt x="2982375" y="838200"/>
                </a:lnTo>
                <a:lnTo>
                  <a:pt x="2997409" y="812800"/>
                </a:lnTo>
                <a:lnTo>
                  <a:pt x="3004875" y="800100"/>
                </a:lnTo>
                <a:lnTo>
                  <a:pt x="3012168" y="787400"/>
                </a:lnTo>
                <a:lnTo>
                  <a:pt x="3037617" y="749300"/>
                </a:lnTo>
                <a:lnTo>
                  <a:pt x="3063918" y="698500"/>
                </a:lnTo>
                <a:lnTo>
                  <a:pt x="3091076" y="660400"/>
                </a:lnTo>
                <a:lnTo>
                  <a:pt x="3119097" y="622300"/>
                </a:lnTo>
                <a:lnTo>
                  <a:pt x="3147592" y="584200"/>
                </a:lnTo>
                <a:lnTo>
                  <a:pt x="3176653" y="546100"/>
                </a:lnTo>
                <a:lnTo>
                  <a:pt x="3207005" y="508000"/>
                </a:lnTo>
                <a:lnTo>
                  <a:pt x="3239372" y="469900"/>
                </a:lnTo>
                <a:lnTo>
                  <a:pt x="3248836" y="457200"/>
                </a:lnTo>
                <a:lnTo>
                  <a:pt x="3257980" y="444500"/>
                </a:lnTo>
                <a:lnTo>
                  <a:pt x="3266306" y="444500"/>
                </a:lnTo>
                <a:lnTo>
                  <a:pt x="3273316" y="431800"/>
                </a:lnTo>
                <a:lnTo>
                  <a:pt x="3308690" y="431800"/>
                </a:lnTo>
                <a:lnTo>
                  <a:pt x="3297435" y="457200"/>
                </a:lnTo>
                <a:lnTo>
                  <a:pt x="3279189" y="482600"/>
                </a:lnTo>
                <a:lnTo>
                  <a:pt x="3261652" y="508000"/>
                </a:lnTo>
                <a:lnTo>
                  <a:pt x="3256043" y="520700"/>
                </a:lnTo>
                <a:lnTo>
                  <a:pt x="3214401" y="520700"/>
                </a:lnTo>
                <a:lnTo>
                  <a:pt x="3209371" y="533400"/>
                </a:lnTo>
                <a:lnTo>
                  <a:pt x="3204588" y="533400"/>
                </a:lnTo>
                <a:lnTo>
                  <a:pt x="3194300" y="546100"/>
                </a:lnTo>
                <a:lnTo>
                  <a:pt x="3184352" y="571500"/>
                </a:lnTo>
                <a:lnTo>
                  <a:pt x="3174315" y="584200"/>
                </a:lnTo>
                <a:lnTo>
                  <a:pt x="3131999" y="635000"/>
                </a:lnTo>
                <a:lnTo>
                  <a:pt x="3102257" y="673100"/>
                </a:lnTo>
                <a:lnTo>
                  <a:pt x="3073657" y="723900"/>
                </a:lnTo>
                <a:lnTo>
                  <a:pt x="3045324" y="762000"/>
                </a:lnTo>
                <a:lnTo>
                  <a:pt x="3017928" y="812800"/>
                </a:lnTo>
                <a:lnTo>
                  <a:pt x="2964376" y="889000"/>
                </a:lnTo>
                <a:lnTo>
                  <a:pt x="2937187" y="939800"/>
                </a:lnTo>
                <a:lnTo>
                  <a:pt x="2916581" y="965200"/>
                </a:lnTo>
                <a:lnTo>
                  <a:pt x="2897029" y="1003300"/>
                </a:lnTo>
                <a:lnTo>
                  <a:pt x="2878088" y="1041400"/>
                </a:lnTo>
                <a:lnTo>
                  <a:pt x="2859315" y="1079500"/>
                </a:lnTo>
                <a:lnTo>
                  <a:pt x="2848417" y="1092200"/>
                </a:lnTo>
                <a:lnTo>
                  <a:pt x="2838573" y="1117600"/>
                </a:lnTo>
                <a:lnTo>
                  <a:pt x="2829064" y="1143000"/>
                </a:lnTo>
                <a:lnTo>
                  <a:pt x="2806873" y="1193800"/>
                </a:lnTo>
                <a:lnTo>
                  <a:pt x="2795365" y="1219200"/>
                </a:lnTo>
                <a:lnTo>
                  <a:pt x="2784646" y="1244600"/>
                </a:lnTo>
                <a:lnTo>
                  <a:pt x="2774717" y="1270000"/>
                </a:lnTo>
                <a:lnTo>
                  <a:pt x="2766146" y="1295400"/>
                </a:lnTo>
                <a:lnTo>
                  <a:pt x="2748826" y="1346200"/>
                </a:lnTo>
                <a:lnTo>
                  <a:pt x="2737172" y="1384300"/>
                </a:lnTo>
                <a:lnTo>
                  <a:pt x="2734179" y="1397000"/>
                </a:lnTo>
                <a:lnTo>
                  <a:pt x="2731343" y="1397000"/>
                </a:lnTo>
                <a:lnTo>
                  <a:pt x="2728793" y="1409700"/>
                </a:lnTo>
                <a:lnTo>
                  <a:pt x="2715601" y="1460500"/>
                </a:lnTo>
                <a:lnTo>
                  <a:pt x="2702114" y="1511300"/>
                </a:lnTo>
                <a:lnTo>
                  <a:pt x="2689040" y="1549400"/>
                </a:lnTo>
                <a:lnTo>
                  <a:pt x="2677089" y="1600200"/>
                </a:lnTo>
                <a:lnTo>
                  <a:pt x="2673616" y="1612900"/>
                </a:lnTo>
                <a:lnTo>
                  <a:pt x="2669956" y="1638300"/>
                </a:lnTo>
                <a:lnTo>
                  <a:pt x="2662429" y="1663700"/>
                </a:lnTo>
                <a:lnTo>
                  <a:pt x="2650054" y="1714500"/>
                </a:lnTo>
                <a:lnTo>
                  <a:pt x="2638344" y="1765300"/>
                </a:lnTo>
                <a:lnTo>
                  <a:pt x="2627234" y="1816100"/>
                </a:lnTo>
                <a:lnTo>
                  <a:pt x="2616662" y="1866900"/>
                </a:lnTo>
                <a:lnTo>
                  <a:pt x="2606699" y="1905000"/>
                </a:lnTo>
                <a:lnTo>
                  <a:pt x="2596820" y="1955800"/>
                </a:lnTo>
                <a:lnTo>
                  <a:pt x="2586655" y="2006600"/>
                </a:lnTo>
                <a:lnTo>
                  <a:pt x="2575835" y="2057400"/>
                </a:lnTo>
                <a:lnTo>
                  <a:pt x="2563952" y="2108200"/>
                </a:lnTo>
                <a:lnTo>
                  <a:pt x="2552826" y="2159000"/>
                </a:lnTo>
                <a:lnTo>
                  <a:pt x="2542456" y="2209800"/>
                </a:lnTo>
                <a:lnTo>
                  <a:pt x="2532841" y="2273300"/>
                </a:lnTo>
                <a:lnTo>
                  <a:pt x="2523983" y="2324100"/>
                </a:lnTo>
                <a:lnTo>
                  <a:pt x="2515881" y="2374900"/>
                </a:lnTo>
                <a:lnTo>
                  <a:pt x="2514047" y="2387600"/>
                </a:lnTo>
                <a:lnTo>
                  <a:pt x="2512163" y="2400300"/>
                </a:lnTo>
                <a:lnTo>
                  <a:pt x="2510221" y="2413000"/>
                </a:lnTo>
                <a:lnTo>
                  <a:pt x="2508209" y="2425700"/>
                </a:lnTo>
                <a:lnTo>
                  <a:pt x="2489410" y="2527300"/>
                </a:lnTo>
                <a:lnTo>
                  <a:pt x="2480121" y="2578100"/>
                </a:lnTo>
                <a:lnTo>
                  <a:pt x="2471015" y="2628900"/>
                </a:lnTo>
                <a:lnTo>
                  <a:pt x="2462176" y="2679700"/>
                </a:lnTo>
                <a:lnTo>
                  <a:pt x="2453686" y="2730500"/>
                </a:lnTo>
                <a:lnTo>
                  <a:pt x="2445629" y="2781300"/>
                </a:lnTo>
                <a:lnTo>
                  <a:pt x="2437619" y="2844800"/>
                </a:lnTo>
                <a:lnTo>
                  <a:pt x="2429520" y="2895600"/>
                </a:lnTo>
                <a:lnTo>
                  <a:pt x="2421334" y="2946400"/>
                </a:lnTo>
                <a:lnTo>
                  <a:pt x="2413059" y="2997200"/>
                </a:lnTo>
                <a:lnTo>
                  <a:pt x="2404696" y="3060700"/>
                </a:lnTo>
                <a:lnTo>
                  <a:pt x="2397274" y="3098800"/>
                </a:lnTo>
                <a:lnTo>
                  <a:pt x="2389931" y="3149600"/>
                </a:lnTo>
                <a:lnTo>
                  <a:pt x="2383179" y="3200400"/>
                </a:lnTo>
                <a:lnTo>
                  <a:pt x="2377530" y="3238500"/>
                </a:lnTo>
                <a:lnTo>
                  <a:pt x="2375396" y="3263900"/>
                </a:lnTo>
                <a:lnTo>
                  <a:pt x="2374361" y="3276600"/>
                </a:lnTo>
                <a:lnTo>
                  <a:pt x="2373327" y="3302000"/>
                </a:lnTo>
                <a:lnTo>
                  <a:pt x="2442267" y="3302000"/>
                </a:lnTo>
                <a:lnTo>
                  <a:pt x="2441059" y="3314700"/>
                </a:lnTo>
                <a:lnTo>
                  <a:pt x="2469721" y="3314700"/>
                </a:lnTo>
                <a:lnTo>
                  <a:pt x="2456296" y="3327400"/>
                </a:lnTo>
                <a:lnTo>
                  <a:pt x="2516460" y="3327400"/>
                </a:lnTo>
                <a:lnTo>
                  <a:pt x="2491970" y="3352800"/>
                </a:lnTo>
                <a:lnTo>
                  <a:pt x="2467612" y="3365500"/>
                </a:lnTo>
                <a:lnTo>
                  <a:pt x="2443049" y="3390900"/>
                </a:lnTo>
                <a:close/>
              </a:path>
              <a:path w="4495165" h="4419600">
                <a:moveTo>
                  <a:pt x="2908392" y="1892300"/>
                </a:moveTo>
                <a:lnTo>
                  <a:pt x="2889283" y="1892300"/>
                </a:lnTo>
                <a:lnTo>
                  <a:pt x="2891873" y="1879600"/>
                </a:lnTo>
                <a:lnTo>
                  <a:pt x="2894394" y="1866900"/>
                </a:lnTo>
                <a:lnTo>
                  <a:pt x="2896990" y="1854200"/>
                </a:lnTo>
                <a:lnTo>
                  <a:pt x="2901949" y="1841500"/>
                </a:lnTo>
                <a:lnTo>
                  <a:pt x="2906868" y="1828800"/>
                </a:lnTo>
                <a:lnTo>
                  <a:pt x="2911945" y="1816100"/>
                </a:lnTo>
                <a:lnTo>
                  <a:pt x="2917377" y="1790700"/>
                </a:lnTo>
                <a:lnTo>
                  <a:pt x="2955052" y="1689100"/>
                </a:lnTo>
                <a:lnTo>
                  <a:pt x="2992727" y="1574800"/>
                </a:lnTo>
                <a:lnTo>
                  <a:pt x="3002986" y="1549400"/>
                </a:lnTo>
                <a:lnTo>
                  <a:pt x="3013403" y="1524000"/>
                </a:lnTo>
                <a:lnTo>
                  <a:pt x="3023702" y="1498600"/>
                </a:lnTo>
                <a:lnTo>
                  <a:pt x="3033607" y="1473200"/>
                </a:lnTo>
                <a:lnTo>
                  <a:pt x="3051451" y="1409700"/>
                </a:lnTo>
                <a:lnTo>
                  <a:pt x="3069758" y="1358900"/>
                </a:lnTo>
                <a:lnTo>
                  <a:pt x="3088774" y="1308100"/>
                </a:lnTo>
                <a:lnTo>
                  <a:pt x="3108746" y="1257300"/>
                </a:lnTo>
                <a:lnTo>
                  <a:pt x="3126877" y="1206500"/>
                </a:lnTo>
                <a:lnTo>
                  <a:pt x="3144883" y="1168400"/>
                </a:lnTo>
                <a:lnTo>
                  <a:pt x="3162808" y="1117600"/>
                </a:lnTo>
                <a:lnTo>
                  <a:pt x="3198582" y="1028700"/>
                </a:lnTo>
                <a:lnTo>
                  <a:pt x="3216516" y="977900"/>
                </a:lnTo>
                <a:lnTo>
                  <a:pt x="3219961" y="977900"/>
                </a:lnTo>
                <a:lnTo>
                  <a:pt x="3223550" y="965200"/>
                </a:lnTo>
                <a:lnTo>
                  <a:pt x="3249984" y="901700"/>
                </a:lnTo>
                <a:lnTo>
                  <a:pt x="3256292" y="889000"/>
                </a:lnTo>
                <a:lnTo>
                  <a:pt x="3296615" y="787400"/>
                </a:lnTo>
                <a:lnTo>
                  <a:pt x="3310098" y="762000"/>
                </a:lnTo>
                <a:lnTo>
                  <a:pt x="3313093" y="749300"/>
                </a:lnTo>
                <a:lnTo>
                  <a:pt x="3316719" y="749300"/>
                </a:lnTo>
                <a:lnTo>
                  <a:pt x="3320134" y="736600"/>
                </a:lnTo>
                <a:lnTo>
                  <a:pt x="3345289" y="685800"/>
                </a:lnTo>
                <a:lnTo>
                  <a:pt x="3369848" y="635000"/>
                </a:lnTo>
                <a:lnTo>
                  <a:pt x="3393944" y="584200"/>
                </a:lnTo>
                <a:lnTo>
                  <a:pt x="3424996" y="520700"/>
                </a:lnTo>
                <a:lnTo>
                  <a:pt x="3432252" y="495300"/>
                </a:lnTo>
                <a:lnTo>
                  <a:pt x="3439449" y="482600"/>
                </a:lnTo>
                <a:lnTo>
                  <a:pt x="3446557" y="469900"/>
                </a:lnTo>
                <a:lnTo>
                  <a:pt x="3449376" y="469900"/>
                </a:lnTo>
                <a:lnTo>
                  <a:pt x="3452002" y="457200"/>
                </a:lnTo>
                <a:lnTo>
                  <a:pt x="3453850" y="457200"/>
                </a:lnTo>
                <a:lnTo>
                  <a:pt x="3454334" y="444500"/>
                </a:lnTo>
                <a:lnTo>
                  <a:pt x="3476224" y="444500"/>
                </a:lnTo>
                <a:lnTo>
                  <a:pt x="3469414" y="457200"/>
                </a:lnTo>
                <a:lnTo>
                  <a:pt x="3449595" y="508000"/>
                </a:lnTo>
                <a:lnTo>
                  <a:pt x="3429244" y="546100"/>
                </a:lnTo>
                <a:lnTo>
                  <a:pt x="3387970" y="635000"/>
                </a:lnTo>
                <a:lnTo>
                  <a:pt x="3380091" y="660400"/>
                </a:lnTo>
                <a:lnTo>
                  <a:pt x="3372075" y="673100"/>
                </a:lnTo>
                <a:lnTo>
                  <a:pt x="3363940" y="685800"/>
                </a:lnTo>
                <a:lnTo>
                  <a:pt x="3355707" y="711200"/>
                </a:lnTo>
                <a:lnTo>
                  <a:pt x="3334147" y="749300"/>
                </a:lnTo>
                <a:lnTo>
                  <a:pt x="3313744" y="800100"/>
                </a:lnTo>
                <a:lnTo>
                  <a:pt x="3294237" y="838200"/>
                </a:lnTo>
                <a:lnTo>
                  <a:pt x="3255621" y="939800"/>
                </a:lnTo>
                <a:lnTo>
                  <a:pt x="3215499" y="1028700"/>
                </a:lnTo>
                <a:lnTo>
                  <a:pt x="3195813" y="1079500"/>
                </a:lnTo>
                <a:lnTo>
                  <a:pt x="3179268" y="1117600"/>
                </a:lnTo>
                <a:lnTo>
                  <a:pt x="3163117" y="1168400"/>
                </a:lnTo>
                <a:lnTo>
                  <a:pt x="3147104" y="1206500"/>
                </a:lnTo>
                <a:lnTo>
                  <a:pt x="3130972" y="1244600"/>
                </a:lnTo>
                <a:lnTo>
                  <a:pt x="3125900" y="1257300"/>
                </a:lnTo>
                <a:lnTo>
                  <a:pt x="3120621" y="1270000"/>
                </a:lnTo>
                <a:lnTo>
                  <a:pt x="3115263" y="1282700"/>
                </a:lnTo>
                <a:lnTo>
                  <a:pt x="3109954" y="1295400"/>
                </a:lnTo>
                <a:lnTo>
                  <a:pt x="3102762" y="1320800"/>
                </a:lnTo>
                <a:lnTo>
                  <a:pt x="3099336" y="1320800"/>
                </a:lnTo>
                <a:lnTo>
                  <a:pt x="3096240" y="1333500"/>
                </a:lnTo>
                <a:lnTo>
                  <a:pt x="3085300" y="1371600"/>
                </a:lnTo>
                <a:lnTo>
                  <a:pt x="3073941" y="1397000"/>
                </a:lnTo>
                <a:lnTo>
                  <a:pt x="3063144" y="1435100"/>
                </a:lnTo>
                <a:lnTo>
                  <a:pt x="3053889" y="1460500"/>
                </a:lnTo>
                <a:lnTo>
                  <a:pt x="3051878" y="1473200"/>
                </a:lnTo>
                <a:lnTo>
                  <a:pt x="3049426" y="1473200"/>
                </a:lnTo>
                <a:lnTo>
                  <a:pt x="3046533" y="1485900"/>
                </a:lnTo>
                <a:lnTo>
                  <a:pt x="3028698" y="1536700"/>
                </a:lnTo>
                <a:lnTo>
                  <a:pt x="3011351" y="1574800"/>
                </a:lnTo>
                <a:lnTo>
                  <a:pt x="2994341" y="1625600"/>
                </a:lnTo>
                <a:lnTo>
                  <a:pt x="2960734" y="1727200"/>
                </a:lnTo>
                <a:lnTo>
                  <a:pt x="2943837" y="1778000"/>
                </a:lnTo>
                <a:lnTo>
                  <a:pt x="2926678" y="1816100"/>
                </a:lnTo>
                <a:lnTo>
                  <a:pt x="2921177" y="1841500"/>
                </a:lnTo>
                <a:lnTo>
                  <a:pt x="2915932" y="1854200"/>
                </a:lnTo>
                <a:lnTo>
                  <a:pt x="2911633" y="1866900"/>
                </a:lnTo>
                <a:lnTo>
                  <a:pt x="2908970" y="1879600"/>
                </a:lnTo>
                <a:lnTo>
                  <a:pt x="2908392" y="1892300"/>
                </a:lnTo>
                <a:close/>
              </a:path>
              <a:path w="4495165" h="4419600">
                <a:moveTo>
                  <a:pt x="687581" y="673100"/>
                </a:moveTo>
                <a:lnTo>
                  <a:pt x="665141" y="673100"/>
                </a:lnTo>
                <a:lnTo>
                  <a:pt x="661151" y="660400"/>
                </a:lnTo>
                <a:lnTo>
                  <a:pt x="627169" y="635000"/>
                </a:lnTo>
                <a:lnTo>
                  <a:pt x="591621" y="596900"/>
                </a:lnTo>
                <a:lnTo>
                  <a:pt x="555146" y="558800"/>
                </a:lnTo>
                <a:lnTo>
                  <a:pt x="518386" y="533400"/>
                </a:lnTo>
                <a:lnTo>
                  <a:pt x="512347" y="533400"/>
                </a:lnTo>
                <a:lnTo>
                  <a:pt x="505972" y="520700"/>
                </a:lnTo>
                <a:lnTo>
                  <a:pt x="493112" y="520700"/>
                </a:lnTo>
                <a:lnTo>
                  <a:pt x="490800" y="508000"/>
                </a:lnTo>
                <a:lnTo>
                  <a:pt x="454849" y="508000"/>
                </a:lnTo>
                <a:lnTo>
                  <a:pt x="439610" y="482600"/>
                </a:lnTo>
                <a:lnTo>
                  <a:pt x="431005" y="482600"/>
                </a:lnTo>
                <a:lnTo>
                  <a:pt x="429166" y="469900"/>
                </a:lnTo>
                <a:lnTo>
                  <a:pt x="457953" y="469900"/>
                </a:lnTo>
                <a:lnTo>
                  <a:pt x="478632" y="482600"/>
                </a:lnTo>
                <a:lnTo>
                  <a:pt x="498735" y="495300"/>
                </a:lnTo>
                <a:lnTo>
                  <a:pt x="538089" y="533400"/>
                </a:lnTo>
                <a:lnTo>
                  <a:pt x="576831" y="558800"/>
                </a:lnTo>
                <a:lnTo>
                  <a:pt x="614676" y="596900"/>
                </a:lnTo>
                <a:lnTo>
                  <a:pt x="651337" y="635000"/>
                </a:lnTo>
                <a:lnTo>
                  <a:pt x="687581" y="673100"/>
                </a:lnTo>
                <a:close/>
              </a:path>
              <a:path w="4495165" h="4419600">
                <a:moveTo>
                  <a:pt x="1298947" y="1689100"/>
                </a:moveTo>
                <a:lnTo>
                  <a:pt x="1279080" y="1689100"/>
                </a:lnTo>
                <a:lnTo>
                  <a:pt x="1261644" y="1651000"/>
                </a:lnTo>
                <a:lnTo>
                  <a:pt x="1244105" y="1625600"/>
                </a:lnTo>
                <a:lnTo>
                  <a:pt x="1227186" y="1600200"/>
                </a:lnTo>
                <a:lnTo>
                  <a:pt x="1211612" y="1574800"/>
                </a:lnTo>
                <a:lnTo>
                  <a:pt x="1209663" y="1562100"/>
                </a:lnTo>
                <a:lnTo>
                  <a:pt x="1204309" y="1562100"/>
                </a:lnTo>
                <a:lnTo>
                  <a:pt x="1196026" y="1549400"/>
                </a:lnTo>
                <a:lnTo>
                  <a:pt x="1188847" y="1536700"/>
                </a:lnTo>
                <a:lnTo>
                  <a:pt x="1182200" y="1524000"/>
                </a:lnTo>
                <a:lnTo>
                  <a:pt x="1175514" y="1511300"/>
                </a:lnTo>
                <a:lnTo>
                  <a:pt x="1159369" y="1485900"/>
                </a:lnTo>
                <a:lnTo>
                  <a:pt x="1143199" y="1447800"/>
                </a:lnTo>
                <a:lnTo>
                  <a:pt x="1127002" y="1422400"/>
                </a:lnTo>
                <a:lnTo>
                  <a:pt x="1108467" y="1397000"/>
                </a:lnTo>
                <a:lnTo>
                  <a:pt x="1105419" y="1384300"/>
                </a:lnTo>
                <a:lnTo>
                  <a:pt x="1102949" y="1384300"/>
                </a:lnTo>
                <a:lnTo>
                  <a:pt x="1091718" y="1371600"/>
                </a:lnTo>
                <a:lnTo>
                  <a:pt x="1086161" y="1358900"/>
                </a:lnTo>
                <a:lnTo>
                  <a:pt x="1080723" y="1346200"/>
                </a:lnTo>
                <a:lnTo>
                  <a:pt x="1065939" y="1320800"/>
                </a:lnTo>
                <a:lnTo>
                  <a:pt x="1021715" y="1257300"/>
                </a:lnTo>
                <a:lnTo>
                  <a:pt x="1019350" y="1244600"/>
                </a:lnTo>
                <a:lnTo>
                  <a:pt x="1013675" y="1244600"/>
                </a:lnTo>
                <a:lnTo>
                  <a:pt x="1002562" y="1219200"/>
                </a:lnTo>
                <a:lnTo>
                  <a:pt x="997094" y="1219200"/>
                </a:lnTo>
                <a:lnTo>
                  <a:pt x="991764" y="1206500"/>
                </a:lnTo>
                <a:lnTo>
                  <a:pt x="987353" y="1193800"/>
                </a:lnTo>
                <a:lnTo>
                  <a:pt x="983153" y="1193800"/>
                </a:lnTo>
                <a:lnTo>
                  <a:pt x="978767" y="1181100"/>
                </a:lnTo>
                <a:lnTo>
                  <a:pt x="973794" y="1168400"/>
                </a:lnTo>
                <a:lnTo>
                  <a:pt x="954979" y="1143000"/>
                </a:lnTo>
                <a:lnTo>
                  <a:pt x="938030" y="1117600"/>
                </a:lnTo>
                <a:lnTo>
                  <a:pt x="920836" y="1079500"/>
                </a:lnTo>
                <a:lnTo>
                  <a:pt x="901282" y="1054100"/>
                </a:lnTo>
                <a:lnTo>
                  <a:pt x="878045" y="1016000"/>
                </a:lnTo>
                <a:lnTo>
                  <a:pt x="853616" y="977900"/>
                </a:lnTo>
                <a:lnTo>
                  <a:pt x="827996" y="939800"/>
                </a:lnTo>
                <a:lnTo>
                  <a:pt x="801184" y="901700"/>
                </a:lnTo>
                <a:lnTo>
                  <a:pt x="772686" y="863600"/>
                </a:lnTo>
                <a:lnTo>
                  <a:pt x="743468" y="825500"/>
                </a:lnTo>
                <a:lnTo>
                  <a:pt x="713604" y="787400"/>
                </a:lnTo>
                <a:lnTo>
                  <a:pt x="683172" y="762000"/>
                </a:lnTo>
                <a:lnTo>
                  <a:pt x="652246" y="723900"/>
                </a:lnTo>
                <a:lnTo>
                  <a:pt x="620902" y="685800"/>
                </a:lnTo>
                <a:lnTo>
                  <a:pt x="589202" y="647700"/>
                </a:lnTo>
                <a:lnTo>
                  <a:pt x="525629" y="584200"/>
                </a:lnTo>
                <a:lnTo>
                  <a:pt x="462479" y="508000"/>
                </a:lnTo>
                <a:lnTo>
                  <a:pt x="485162" y="508000"/>
                </a:lnTo>
                <a:lnTo>
                  <a:pt x="485880" y="520700"/>
                </a:lnTo>
                <a:lnTo>
                  <a:pt x="499080" y="520700"/>
                </a:lnTo>
                <a:lnTo>
                  <a:pt x="502793" y="533400"/>
                </a:lnTo>
                <a:lnTo>
                  <a:pt x="506984" y="533400"/>
                </a:lnTo>
                <a:lnTo>
                  <a:pt x="512287" y="546100"/>
                </a:lnTo>
                <a:lnTo>
                  <a:pt x="517880" y="546100"/>
                </a:lnTo>
                <a:lnTo>
                  <a:pt x="523543" y="558800"/>
                </a:lnTo>
                <a:lnTo>
                  <a:pt x="529053" y="558800"/>
                </a:lnTo>
                <a:lnTo>
                  <a:pt x="566225" y="596900"/>
                </a:lnTo>
                <a:lnTo>
                  <a:pt x="603851" y="647700"/>
                </a:lnTo>
                <a:lnTo>
                  <a:pt x="641279" y="685800"/>
                </a:lnTo>
                <a:lnTo>
                  <a:pt x="677860" y="723900"/>
                </a:lnTo>
                <a:lnTo>
                  <a:pt x="737671" y="800100"/>
                </a:lnTo>
                <a:lnTo>
                  <a:pt x="767122" y="838200"/>
                </a:lnTo>
                <a:lnTo>
                  <a:pt x="795927" y="863600"/>
                </a:lnTo>
                <a:lnTo>
                  <a:pt x="823830" y="901700"/>
                </a:lnTo>
                <a:lnTo>
                  <a:pt x="844802" y="927100"/>
                </a:lnTo>
                <a:lnTo>
                  <a:pt x="854975" y="952500"/>
                </a:lnTo>
                <a:lnTo>
                  <a:pt x="864395" y="965200"/>
                </a:lnTo>
                <a:lnTo>
                  <a:pt x="878600" y="977900"/>
                </a:lnTo>
                <a:lnTo>
                  <a:pt x="893229" y="1003300"/>
                </a:lnTo>
                <a:lnTo>
                  <a:pt x="907326" y="1028700"/>
                </a:lnTo>
                <a:lnTo>
                  <a:pt x="919935" y="1054100"/>
                </a:lnTo>
                <a:lnTo>
                  <a:pt x="924313" y="1054100"/>
                </a:lnTo>
                <a:lnTo>
                  <a:pt x="927291" y="1066800"/>
                </a:lnTo>
                <a:lnTo>
                  <a:pt x="935832" y="1079500"/>
                </a:lnTo>
                <a:lnTo>
                  <a:pt x="943245" y="1092200"/>
                </a:lnTo>
                <a:lnTo>
                  <a:pt x="949998" y="1104900"/>
                </a:lnTo>
                <a:lnTo>
                  <a:pt x="956559" y="1117600"/>
                </a:lnTo>
                <a:lnTo>
                  <a:pt x="962999" y="1117600"/>
                </a:lnTo>
                <a:lnTo>
                  <a:pt x="969616" y="1130300"/>
                </a:lnTo>
                <a:lnTo>
                  <a:pt x="976273" y="1143000"/>
                </a:lnTo>
                <a:lnTo>
                  <a:pt x="982831" y="1155700"/>
                </a:lnTo>
                <a:lnTo>
                  <a:pt x="998805" y="1181100"/>
                </a:lnTo>
                <a:lnTo>
                  <a:pt x="1014883" y="1206500"/>
                </a:lnTo>
                <a:lnTo>
                  <a:pt x="1031067" y="1231900"/>
                </a:lnTo>
                <a:lnTo>
                  <a:pt x="1047356" y="1257300"/>
                </a:lnTo>
                <a:lnTo>
                  <a:pt x="1062930" y="1282700"/>
                </a:lnTo>
                <a:lnTo>
                  <a:pt x="1078233" y="1308100"/>
                </a:lnTo>
                <a:lnTo>
                  <a:pt x="1093427" y="1333500"/>
                </a:lnTo>
                <a:lnTo>
                  <a:pt x="1108676" y="1371600"/>
                </a:lnTo>
                <a:lnTo>
                  <a:pt x="1116400" y="1371600"/>
                </a:lnTo>
                <a:lnTo>
                  <a:pt x="1137119" y="1409700"/>
                </a:lnTo>
                <a:lnTo>
                  <a:pt x="1147376" y="1435100"/>
                </a:lnTo>
                <a:lnTo>
                  <a:pt x="1151816" y="1435100"/>
                </a:lnTo>
                <a:lnTo>
                  <a:pt x="1156519" y="1447800"/>
                </a:lnTo>
                <a:lnTo>
                  <a:pt x="1161484" y="1447800"/>
                </a:lnTo>
                <a:lnTo>
                  <a:pt x="1170413" y="1460500"/>
                </a:lnTo>
                <a:lnTo>
                  <a:pt x="1178872" y="1485900"/>
                </a:lnTo>
                <a:lnTo>
                  <a:pt x="1186860" y="1498600"/>
                </a:lnTo>
                <a:lnTo>
                  <a:pt x="1194377" y="1511300"/>
                </a:lnTo>
                <a:lnTo>
                  <a:pt x="1211175" y="1536700"/>
                </a:lnTo>
                <a:lnTo>
                  <a:pt x="1228584" y="1562100"/>
                </a:lnTo>
                <a:lnTo>
                  <a:pt x="1245599" y="1600200"/>
                </a:lnTo>
                <a:lnTo>
                  <a:pt x="1261214" y="1625600"/>
                </a:lnTo>
                <a:lnTo>
                  <a:pt x="1264136" y="1625600"/>
                </a:lnTo>
                <a:lnTo>
                  <a:pt x="1266153" y="1638300"/>
                </a:lnTo>
                <a:lnTo>
                  <a:pt x="1274654" y="1638300"/>
                </a:lnTo>
                <a:lnTo>
                  <a:pt x="1282061" y="1651000"/>
                </a:lnTo>
                <a:lnTo>
                  <a:pt x="1288897" y="1663700"/>
                </a:lnTo>
                <a:lnTo>
                  <a:pt x="1295684" y="1676400"/>
                </a:lnTo>
                <a:lnTo>
                  <a:pt x="1298947" y="1689100"/>
                </a:lnTo>
                <a:close/>
              </a:path>
              <a:path w="4495165" h="4419600">
                <a:moveTo>
                  <a:pt x="1228216" y="584200"/>
                </a:moveTo>
                <a:lnTo>
                  <a:pt x="1211716" y="584200"/>
                </a:lnTo>
                <a:lnTo>
                  <a:pt x="1208394" y="571500"/>
                </a:lnTo>
                <a:lnTo>
                  <a:pt x="1205116" y="558800"/>
                </a:lnTo>
                <a:lnTo>
                  <a:pt x="1198633" y="546100"/>
                </a:lnTo>
                <a:lnTo>
                  <a:pt x="1196554" y="533400"/>
                </a:lnTo>
                <a:lnTo>
                  <a:pt x="1194534" y="533400"/>
                </a:lnTo>
                <a:lnTo>
                  <a:pt x="1192397" y="520700"/>
                </a:lnTo>
                <a:lnTo>
                  <a:pt x="1210718" y="520700"/>
                </a:lnTo>
                <a:lnTo>
                  <a:pt x="1214310" y="546100"/>
                </a:lnTo>
                <a:lnTo>
                  <a:pt x="1218423" y="558800"/>
                </a:lnTo>
                <a:lnTo>
                  <a:pt x="1223058" y="571500"/>
                </a:lnTo>
                <a:lnTo>
                  <a:pt x="1228216" y="584200"/>
                </a:lnTo>
                <a:close/>
              </a:path>
              <a:path w="4495165" h="4419600">
                <a:moveTo>
                  <a:pt x="2652729" y="2095500"/>
                </a:moveTo>
                <a:lnTo>
                  <a:pt x="2632796" y="2095500"/>
                </a:lnTo>
                <a:lnTo>
                  <a:pt x="2634844" y="2082800"/>
                </a:lnTo>
                <a:lnTo>
                  <a:pt x="2640009" y="2057400"/>
                </a:lnTo>
                <a:lnTo>
                  <a:pt x="2645234" y="2032000"/>
                </a:lnTo>
                <a:lnTo>
                  <a:pt x="2650834" y="2006600"/>
                </a:lnTo>
                <a:lnTo>
                  <a:pt x="2657123" y="1993900"/>
                </a:lnTo>
                <a:lnTo>
                  <a:pt x="2661506" y="1968500"/>
                </a:lnTo>
                <a:lnTo>
                  <a:pt x="2665076" y="1955800"/>
                </a:lnTo>
                <a:lnTo>
                  <a:pt x="2667297" y="1943100"/>
                </a:lnTo>
                <a:lnTo>
                  <a:pt x="2667631" y="1917700"/>
                </a:lnTo>
                <a:lnTo>
                  <a:pt x="2667457" y="1917700"/>
                </a:lnTo>
                <a:lnTo>
                  <a:pt x="2667755" y="1905000"/>
                </a:lnTo>
                <a:lnTo>
                  <a:pt x="2668525" y="1905000"/>
                </a:lnTo>
                <a:lnTo>
                  <a:pt x="2677188" y="1854200"/>
                </a:lnTo>
                <a:lnTo>
                  <a:pt x="2686127" y="1790700"/>
                </a:lnTo>
                <a:lnTo>
                  <a:pt x="2697195" y="1739900"/>
                </a:lnTo>
                <a:lnTo>
                  <a:pt x="2712242" y="1689100"/>
                </a:lnTo>
                <a:lnTo>
                  <a:pt x="2714134" y="1676400"/>
                </a:lnTo>
                <a:lnTo>
                  <a:pt x="2715605" y="1676400"/>
                </a:lnTo>
                <a:lnTo>
                  <a:pt x="2730031" y="1612900"/>
                </a:lnTo>
                <a:lnTo>
                  <a:pt x="2744479" y="1562100"/>
                </a:lnTo>
                <a:lnTo>
                  <a:pt x="2760369" y="1511300"/>
                </a:lnTo>
                <a:lnTo>
                  <a:pt x="2777699" y="1460500"/>
                </a:lnTo>
                <a:lnTo>
                  <a:pt x="2796471" y="1409700"/>
                </a:lnTo>
                <a:lnTo>
                  <a:pt x="2816398" y="1358900"/>
                </a:lnTo>
                <a:lnTo>
                  <a:pt x="2836675" y="1320800"/>
                </a:lnTo>
                <a:lnTo>
                  <a:pt x="2857395" y="1270000"/>
                </a:lnTo>
                <a:lnTo>
                  <a:pt x="2878652" y="1219200"/>
                </a:lnTo>
                <a:lnTo>
                  <a:pt x="2920445" y="1117600"/>
                </a:lnTo>
                <a:lnTo>
                  <a:pt x="2941762" y="1079500"/>
                </a:lnTo>
                <a:lnTo>
                  <a:pt x="2973794" y="1003300"/>
                </a:lnTo>
                <a:lnTo>
                  <a:pt x="2983400" y="977900"/>
                </a:lnTo>
                <a:lnTo>
                  <a:pt x="2993045" y="965200"/>
                </a:lnTo>
                <a:lnTo>
                  <a:pt x="3003026" y="939800"/>
                </a:lnTo>
                <a:lnTo>
                  <a:pt x="3024502" y="901700"/>
                </a:lnTo>
                <a:lnTo>
                  <a:pt x="3046516" y="850900"/>
                </a:lnTo>
                <a:lnTo>
                  <a:pt x="3069068" y="812800"/>
                </a:lnTo>
                <a:lnTo>
                  <a:pt x="3092159" y="774700"/>
                </a:lnTo>
                <a:lnTo>
                  <a:pt x="3115787" y="723900"/>
                </a:lnTo>
                <a:lnTo>
                  <a:pt x="3137150" y="685800"/>
                </a:lnTo>
                <a:lnTo>
                  <a:pt x="3180132" y="622300"/>
                </a:lnTo>
                <a:lnTo>
                  <a:pt x="3201435" y="584200"/>
                </a:lnTo>
                <a:lnTo>
                  <a:pt x="3209561" y="571500"/>
                </a:lnTo>
                <a:lnTo>
                  <a:pt x="3217416" y="546100"/>
                </a:lnTo>
                <a:lnTo>
                  <a:pt x="3225162" y="533400"/>
                </a:lnTo>
                <a:lnTo>
                  <a:pt x="3232962" y="520700"/>
                </a:lnTo>
                <a:lnTo>
                  <a:pt x="3256043" y="520700"/>
                </a:lnTo>
                <a:lnTo>
                  <a:pt x="3244825" y="546100"/>
                </a:lnTo>
                <a:lnTo>
                  <a:pt x="3228706" y="571500"/>
                </a:lnTo>
                <a:lnTo>
                  <a:pt x="3214316" y="596900"/>
                </a:lnTo>
                <a:lnTo>
                  <a:pt x="3199491" y="622300"/>
                </a:lnTo>
                <a:lnTo>
                  <a:pt x="3184313" y="647700"/>
                </a:lnTo>
                <a:lnTo>
                  <a:pt x="3168858" y="673100"/>
                </a:lnTo>
                <a:lnTo>
                  <a:pt x="3140245" y="723900"/>
                </a:lnTo>
                <a:lnTo>
                  <a:pt x="3112760" y="774700"/>
                </a:lnTo>
                <a:lnTo>
                  <a:pt x="3058986" y="876300"/>
                </a:lnTo>
                <a:lnTo>
                  <a:pt x="3037723" y="914400"/>
                </a:lnTo>
                <a:lnTo>
                  <a:pt x="3017666" y="952500"/>
                </a:lnTo>
                <a:lnTo>
                  <a:pt x="2998093" y="1003300"/>
                </a:lnTo>
                <a:lnTo>
                  <a:pt x="2978277" y="1041400"/>
                </a:lnTo>
                <a:lnTo>
                  <a:pt x="2956176" y="1092200"/>
                </a:lnTo>
                <a:lnTo>
                  <a:pt x="2934941" y="1130300"/>
                </a:lnTo>
                <a:lnTo>
                  <a:pt x="2914081" y="1181100"/>
                </a:lnTo>
                <a:lnTo>
                  <a:pt x="2893102" y="1231900"/>
                </a:lnTo>
                <a:lnTo>
                  <a:pt x="2872259" y="1282700"/>
                </a:lnTo>
                <a:lnTo>
                  <a:pt x="2852071" y="1320800"/>
                </a:lnTo>
                <a:lnTo>
                  <a:pt x="2832445" y="1371600"/>
                </a:lnTo>
                <a:lnTo>
                  <a:pt x="2813286" y="1422400"/>
                </a:lnTo>
                <a:lnTo>
                  <a:pt x="2795138" y="1473200"/>
                </a:lnTo>
                <a:lnTo>
                  <a:pt x="2778403" y="1524000"/>
                </a:lnTo>
                <a:lnTo>
                  <a:pt x="2763081" y="1562100"/>
                </a:lnTo>
                <a:lnTo>
                  <a:pt x="2749172" y="1612900"/>
                </a:lnTo>
                <a:lnTo>
                  <a:pt x="2736676" y="1663700"/>
                </a:lnTo>
                <a:lnTo>
                  <a:pt x="2732658" y="1676400"/>
                </a:lnTo>
                <a:lnTo>
                  <a:pt x="2728301" y="1701800"/>
                </a:lnTo>
                <a:lnTo>
                  <a:pt x="2724506" y="1714500"/>
                </a:lnTo>
                <a:lnTo>
                  <a:pt x="2722173" y="1727200"/>
                </a:lnTo>
                <a:lnTo>
                  <a:pt x="2752321" y="1727200"/>
                </a:lnTo>
                <a:lnTo>
                  <a:pt x="2738947" y="1765300"/>
                </a:lnTo>
                <a:lnTo>
                  <a:pt x="2727375" y="1803400"/>
                </a:lnTo>
                <a:lnTo>
                  <a:pt x="2719952" y="1841500"/>
                </a:lnTo>
                <a:lnTo>
                  <a:pt x="2712124" y="1866900"/>
                </a:lnTo>
                <a:lnTo>
                  <a:pt x="2704041" y="1892300"/>
                </a:lnTo>
                <a:lnTo>
                  <a:pt x="2695848" y="1917700"/>
                </a:lnTo>
                <a:lnTo>
                  <a:pt x="2684069" y="1955800"/>
                </a:lnTo>
                <a:lnTo>
                  <a:pt x="2673143" y="2006600"/>
                </a:lnTo>
                <a:lnTo>
                  <a:pt x="2663152" y="2044700"/>
                </a:lnTo>
                <a:lnTo>
                  <a:pt x="2652729" y="2095500"/>
                </a:lnTo>
                <a:close/>
              </a:path>
              <a:path w="4495165" h="4419600">
                <a:moveTo>
                  <a:pt x="2299292" y="2501900"/>
                </a:moveTo>
                <a:lnTo>
                  <a:pt x="2294931" y="2501900"/>
                </a:lnTo>
                <a:lnTo>
                  <a:pt x="2290770" y="2489200"/>
                </a:lnTo>
                <a:lnTo>
                  <a:pt x="2288738" y="2489200"/>
                </a:lnTo>
                <a:lnTo>
                  <a:pt x="2288836" y="2476500"/>
                </a:lnTo>
                <a:lnTo>
                  <a:pt x="2288133" y="2413000"/>
                </a:lnTo>
                <a:lnTo>
                  <a:pt x="2287882" y="2387600"/>
                </a:lnTo>
                <a:lnTo>
                  <a:pt x="2287785" y="2349500"/>
                </a:lnTo>
                <a:lnTo>
                  <a:pt x="2288783" y="2336800"/>
                </a:lnTo>
                <a:lnTo>
                  <a:pt x="2289413" y="2336800"/>
                </a:lnTo>
                <a:lnTo>
                  <a:pt x="2292751" y="2286000"/>
                </a:lnTo>
                <a:lnTo>
                  <a:pt x="2294635" y="2235200"/>
                </a:lnTo>
                <a:lnTo>
                  <a:pt x="2295125" y="2197100"/>
                </a:lnTo>
                <a:lnTo>
                  <a:pt x="2295199" y="2171700"/>
                </a:lnTo>
                <a:lnTo>
                  <a:pt x="2294931" y="2133600"/>
                </a:lnTo>
                <a:lnTo>
                  <a:pt x="2294603" y="2108200"/>
                </a:lnTo>
                <a:lnTo>
                  <a:pt x="2294517" y="2082800"/>
                </a:lnTo>
                <a:lnTo>
                  <a:pt x="2294835" y="2057400"/>
                </a:lnTo>
                <a:lnTo>
                  <a:pt x="2295719" y="2044700"/>
                </a:lnTo>
                <a:lnTo>
                  <a:pt x="2298204" y="1993900"/>
                </a:lnTo>
                <a:lnTo>
                  <a:pt x="2300887" y="1943100"/>
                </a:lnTo>
                <a:lnTo>
                  <a:pt x="2303698" y="1892300"/>
                </a:lnTo>
                <a:lnTo>
                  <a:pt x="2309433" y="1803400"/>
                </a:lnTo>
                <a:lnTo>
                  <a:pt x="2311624" y="1765300"/>
                </a:lnTo>
                <a:lnTo>
                  <a:pt x="2313939" y="1727200"/>
                </a:lnTo>
                <a:lnTo>
                  <a:pt x="2316379" y="1689100"/>
                </a:lnTo>
                <a:lnTo>
                  <a:pt x="2318944" y="1651000"/>
                </a:lnTo>
                <a:lnTo>
                  <a:pt x="2319413" y="1651000"/>
                </a:lnTo>
                <a:lnTo>
                  <a:pt x="2319437" y="1638300"/>
                </a:lnTo>
                <a:lnTo>
                  <a:pt x="2319018" y="1625600"/>
                </a:lnTo>
                <a:lnTo>
                  <a:pt x="2318155" y="1612900"/>
                </a:lnTo>
                <a:lnTo>
                  <a:pt x="2316300" y="1600200"/>
                </a:lnTo>
                <a:lnTo>
                  <a:pt x="2314582" y="1574800"/>
                </a:lnTo>
                <a:lnTo>
                  <a:pt x="2311955" y="1536700"/>
                </a:lnTo>
                <a:lnTo>
                  <a:pt x="2309825" y="1485900"/>
                </a:lnTo>
                <a:lnTo>
                  <a:pt x="2308586" y="1435100"/>
                </a:lnTo>
                <a:lnTo>
                  <a:pt x="2308270" y="1397000"/>
                </a:lnTo>
                <a:lnTo>
                  <a:pt x="2308245" y="1371600"/>
                </a:lnTo>
                <a:lnTo>
                  <a:pt x="2308487" y="1333500"/>
                </a:lnTo>
                <a:lnTo>
                  <a:pt x="2309154" y="1282700"/>
                </a:lnTo>
                <a:lnTo>
                  <a:pt x="2309788" y="1231900"/>
                </a:lnTo>
                <a:lnTo>
                  <a:pt x="2310389" y="1181100"/>
                </a:lnTo>
                <a:lnTo>
                  <a:pt x="2310957" y="1117600"/>
                </a:lnTo>
                <a:lnTo>
                  <a:pt x="2310809" y="1104900"/>
                </a:lnTo>
                <a:lnTo>
                  <a:pt x="2310563" y="1092200"/>
                </a:lnTo>
                <a:lnTo>
                  <a:pt x="2310513" y="1079500"/>
                </a:lnTo>
                <a:lnTo>
                  <a:pt x="2310957" y="1066800"/>
                </a:lnTo>
                <a:lnTo>
                  <a:pt x="2314411" y="1016000"/>
                </a:lnTo>
                <a:lnTo>
                  <a:pt x="2318497" y="952500"/>
                </a:lnTo>
                <a:lnTo>
                  <a:pt x="2323358" y="901700"/>
                </a:lnTo>
                <a:lnTo>
                  <a:pt x="2329135" y="850900"/>
                </a:lnTo>
                <a:lnTo>
                  <a:pt x="2335968" y="787400"/>
                </a:lnTo>
                <a:lnTo>
                  <a:pt x="2342826" y="736600"/>
                </a:lnTo>
                <a:lnTo>
                  <a:pt x="2350201" y="685800"/>
                </a:lnTo>
                <a:lnTo>
                  <a:pt x="2358513" y="635000"/>
                </a:lnTo>
                <a:lnTo>
                  <a:pt x="2368178" y="584200"/>
                </a:lnTo>
                <a:lnTo>
                  <a:pt x="2370424" y="571500"/>
                </a:lnTo>
                <a:lnTo>
                  <a:pt x="2372152" y="558800"/>
                </a:lnTo>
                <a:lnTo>
                  <a:pt x="2373654" y="546100"/>
                </a:lnTo>
                <a:lnTo>
                  <a:pt x="2375219" y="533400"/>
                </a:lnTo>
                <a:lnTo>
                  <a:pt x="2395902" y="533400"/>
                </a:lnTo>
                <a:lnTo>
                  <a:pt x="2392664" y="558800"/>
                </a:lnTo>
                <a:lnTo>
                  <a:pt x="2390120" y="571500"/>
                </a:lnTo>
                <a:lnTo>
                  <a:pt x="2387606" y="584200"/>
                </a:lnTo>
                <a:lnTo>
                  <a:pt x="2384994" y="596900"/>
                </a:lnTo>
                <a:lnTo>
                  <a:pt x="2382155" y="609600"/>
                </a:lnTo>
                <a:lnTo>
                  <a:pt x="2375384" y="647700"/>
                </a:lnTo>
                <a:lnTo>
                  <a:pt x="2369446" y="685800"/>
                </a:lnTo>
                <a:lnTo>
                  <a:pt x="2364029" y="723900"/>
                </a:lnTo>
                <a:lnTo>
                  <a:pt x="2358825" y="762000"/>
                </a:lnTo>
                <a:lnTo>
                  <a:pt x="2351724" y="812800"/>
                </a:lnTo>
                <a:lnTo>
                  <a:pt x="2345703" y="863600"/>
                </a:lnTo>
                <a:lnTo>
                  <a:pt x="2340605" y="927100"/>
                </a:lnTo>
                <a:lnTo>
                  <a:pt x="2336273" y="977900"/>
                </a:lnTo>
                <a:lnTo>
                  <a:pt x="2332552" y="1028700"/>
                </a:lnTo>
                <a:lnTo>
                  <a:pt x="2331252" y="1054100"/>
                </a:lnTo>
                <a:lnTo>
                  <a:pt x="2330661" y="1092200"/>
                </a:lnTo>
                <a:lnTo>
                  <a:pt x="2330176" y="1143000"/>
                </a:lnTo>
                <a:lnTo>
                  <a:pt x="2330188" y="1219200"/>
                </a:lnTo>
                <a:lnTo>
                  <a:pt x="2329473" y="1257300"/>
                </a:lnTo>
                <a:lnTo>
                  <a:pt x="2328644" y="1295400"/>
                </a:lnTo>
                <a:lnTo>
                  <a:pt x="2327904" y="1333500"/>
                </a:lnTo>
                <a:lnTo>
                  <a:pt x="2327568" y="1371600"/>
                </a:lnTo>
                <a:lnTo>
                  <a:pt x="2327603" y="1409700"/>
                </a:lnTo>
                <a:lnTo>
                  <a:pt x="2328204" y="1435100"/>
                </a:lnTo>
                <a:lnTo>
                  <a:pt x="2329820" y="1473200"/>
                </a:lnTo>
                <a:lnTo>
                  <a:pt x="2330164" y="1473200"/>
                </a:lnTo>
                <a:lnTo>
                  <a:pt x="2330970" y="1485900"/>
                </a:lnTo>
                <a:lnTo>
                  <a:pt x="2357670" y="1485900"/>
                </a:lnTo>
                <a:lnTo>
                  <a:pt x="2351554" y="1536700"/>
                </a:lnTo>
                <a:lnTo>
                  <a:pt x="2345685" y="1587500"/>
                </a:lnTo>
                <a:lnTo>
                  <a:pt x="2340224" y="1638300"/>
                </a:lnTo>
                <a:lnTo>
                  <a:pt x="2336409" y="1676400"/>
                </a:lnTo>
                <a:lnTo>
                  <a:pt x="2333151" y="1714500"/>
                </a:lnTo>
                <a:lnTo>
                  <a:pt x="2330670" y="1752600"/>
                </a:lnTo>
                <a:lnTo>
                  <a:pt x="2329190" y="1790700"/>
                </a:lnTo>
                <a:lnTo>
                  <a:pt x="2328443" y="1816100"/>
                </a:lnTo>
                <a:lnTo>
                  <a:pt x="2327351" y="1841500"/>
                </a:lnTo>
                <a:lnTo>
                  <a:pt x="2325865" y="1866900"/>
                </a:lnTo>
                <a:lnTo>
                  <a:pt x="2319821" y="1943100"/>
                </a:lnTo>
                <a:lnTo>
                  <a:pt x="2316711" y="1993900"/>
                </a:lnTo>
                <a:lnTo>
                  <a:pt x="2314507" y="2044700"/>
                </a:lnTo>
                <a:lnTo>
                  <a:pt x="2313111" y="2095500"/>
                </a:lnTo>
                <a:lnTo>
                  <a:pt x="2312989" y="2108200"/>
                </a:lnTo>
                <a:lnTo>
                  <a:pt x="2313118" y="2120900"/>
                </a:lnTo>
                <a:lnTo>
                  <a:pt x="2313414" y="2133600"/>
                </a:lnTo>
                <a:lnTo>
                  <a:pt x="2313794" y="2146300"/>
                </a:lnTo>
                <a:lnTo>
                  <a:pt x="2314641" y="2184400"/>
                </a:lnTo>
                <a:lnTo>
                  <a:pt x="2314441" y="2222500"/>
                </a:lnTo>
                <a:lnTo>
                  <a:pt x="2313196" y="2247900"/>
                </a:lnTo>
                <a:lnTo>
                  <a:pt x="2310905" y="2286000"/>
                </a:lnTo>
                <a:lnTo>
                  <a:pt x="2308347" y="2324100"/>
                </a:lnTo>
                <a:lnTo>
                  <a:pt x="2306793" y="2349500"/>
                </a:lnTo>
                <a:lnTo>
                  <a:pt x="2306245" y="2387600"/>
                </a:lnTo>
                <a:lnTo>
                  <a:pt x="2306701" y="2413000"/>
                </a:lnTo>
                <a:lnTo>
                  <a:pt x="2306279" y="2438400"/>
                </a:lnTo>
                <a:lnTo>
                  <a:pt x="2304964" y="2451100"/>
                </a:lnTo>
                <a:lnTo>
                  <a:pt x="2302758" y="2476500"/>
                </a:lnTo>
                <a:lnTo>
                  <a:pt x="2299292" y="2501900"/>
                </a:lnTo>
                <a:close/>
              </a:path>
              <a:path w="4495165" h="4419600">
                <a:moveTo>
                  <a:pt x="1233180" y="596900"/>
                </a:moveTo>
                <a:lnTo>
                  <a:pt x="1216764" y="596900"/>
                </a:lnTo>
                <a:lnTo>
                  <a:pt x="1214352" y="584200"/>
                </a:lnTo>
                <a:lnTo>
                  <a:pt x="1230822" y="584200"/>
                </a:lnTo>
                <a:lnTo>
                  <a:pt x="1233180" y="596900"/>
                </a:lnTo>
                <a:close/>
              </a:path>
              <a:path w="4495165" h="4419600">
                <a:moveTo>
                  <a:pt x="1622744" y="1701800"/>
                </a:moveTo>
                <a:lnTo>
                  <a:pt x="1604005" y="1701800"/>
                </a:lnTo>
                <a:lnTo>
                  <a:pt x="1603281" y="1689100"/>
                </a:lnTo>
                <a:lnTo>
                  <a:pt x="1600284" y="1676400"/>
                </a:lnTo>
                <a:lnTo>
                  <a:pt x="1596552" y="1663700"/>
                </a:lnTo>
                <a:lnTo>
                  <a:pt x="1592087" y="1651000"/>
                </a:lnTo>
                <a:lnTo>
                  <a:pt x="1586887" y="1638300"/>
                </a:lnTo>
                <a:lnTo>
                  <a:pt x="1579425" y="1625600"/>
                </a:lnTo>
                <a:lnTo>
                  <a:pt x="1572313" y="1612900"/>
                </a:lnTo>
                <a:lnTo>
                  <a:pt x="1565526" y="1587500"/>
                </a:lnTo>
                <a:lnTo>
                  <a:pt x="1559039" y="1574800"/>
                </a:lnTo>
                <a:lnTo>
                  <a:pt x="1549232" y="1536700"/>
                </a:lnTo>
                <a:lnTo>
                  <a:pt x="1538914" y="1511300"/>
                </a:lnTo>
                <a:lnTo>
                  <a:pt x="1528832" y="1485900"/>
                </a:lnTo>
                <a:lnTo>
                  <a:pt x="1519735" y="1460500"/>
                </a:lnTo>
                <a:lnTo>
                  <a:pt x="1512866" y="1435100"/>
                </a:lnTo>
                <a:lnTo>
                  <a:pt x="1505173" y="1422400"/>
                </a:lnTo>
                <a:lnTo>
                  <a:pt x="1498063" y="1397000"/>
                </a:lnTo>
                <a:lnTo>
                  <a:pt x="1492937" y="1384300"/>
                </a:lnTo>
                <a:lnTo>
                  <a:pt x="1482729" y="1358900"/>
                </a:lnTo>
                <a:lnTo>
                  <a:pt x="1474481" y="1333500"/>
                </a:lnTo>
                <a:lnTo>
                  <a:pt x="1466883" y="1308100"/>
                </a:lnTo>
                <a:lnTo>
                  <a:pt x="1458625" y="1282700"/>
                </a:lnTo>
                <a:lnTo>
                  <a:pt x="1450872" y="1257300"/>
                </a:lnTo>
                <a:lnTo>
                  <a:pt x="1443420" y="1231900"/>
                </a:lnTo>
                <a:lnTo>
                  <a:pt x="1436450" y="1219200"/>
                </a:lnTo>
                <a:lnTo>
                  <a:pt x="1430146" y="1193800"/>
                </a:lnTo>
                <a:lnTo>
                  <a:pt x="1422399" y="1168400"/>
                </a:lnTo>
                <a:lnTo>
                  <a:pt x="1413765" y="1143000"/>
                </a:lnTo>
                <a:lnTo>
                  <a:pt x="1404757" y="1117600"/>
                </a:lnTo>
                <a:lnTo>
                  <a:pt x="1395887" y="1092200"/>
                </a:lnTo>
                <a:lnTo>
                  <a:pt x="1377910" y="1028700"/>
                </a:lnTo>
                <a:lnTo>
                  <a:pt x="1368007" y="1003300"/>
                </a:lnTo>
                <a:lnTo>
                  <a:pt x="1356268" y="977900"/>
                </a:lnTo>
                <a:lnTo>
                  <a:pt x="1354370" y="965200"/>
                </a:lnTo>
                <a:lnTo>
                  <a:pt x="1352274" y="965200"/>
                </a:lnTo>
                <a:lnTo>
                  <a:pt x="1348296" y="939800"/>
                </a:lnTo>
                <a:lnTo>
                  <a:pt x="1342836" y="927100"/>
                </a:lnTo>
                <a:lnTo>
                  <a:pt x="1318096" y="876300"/>
                </a:lnTo>
                <a:lnTo>
                  <a:pt x="1295789" y="825500"/>
                </a:lnTo>
                <a:lnTo>
                  <a:pt x="1286803" y="787400"/>
                </a:lnTo>
                <a:lnTo>
                  <a:pt x="1281646" y="774700"/>
                </a:lnTo>
                <a:lnTo>
                  <a:pt x="1275421" y="762000"/>
                </a:lnTo>
                <a:lnTo>
                  <a:pt x="1268870" y="749300"/>
                </a:lnTo>
                <a:lnTo>
                  <a:pt x="1262738" y="736600"/>
                </a:lnTo>
                <a:lnTo>
                  <a:pt x="1256908" y="711200"/>
                </a:lnTo>
                <a:lnTo>
                  <a:pt x="1245861" y="685800"/>
                </a:lnTo>
                <a:lnTo>
                  <a:pt x="1240091" y="660400"/>
                </a:lnTo>
                <a:lnTo>
                  <a:pt x="1229299" y="635000"/>
                </a:lnTo>
                <a:lnTo>
                  <a:pt x="1224507" y="622300"/>
                </a:lnTo>
                <a:lnTo>
                  <a:pt x="1220912" y="609600"/>
                </a:lnTo>
                <a:lnTo>
                  <a:pt x="1218950" y="596900"/>
                </a:lnTo>
                <a:lnTo>
                  <a:pt x="1235289" y="596900"/>
                </a:lnTo>
                <a:lnTo>
                  <a:pt x="1242967" y="622300"/>
                </a:lnTo>
                <a:lnTo>
                  <a:pt x="1250319" y="647700"/>
                </a:lnTo>
                <a:lnTo>
                  <a:pt x="1259203" y="660400"/>
                </a:lnTo>
                <a:lnTo>
                  <a:pt x="1269621" y="685800"/>
                </a:lnTo>
                <a:lnTo>
                  <a:pt x="1268097" y="685800"/>
                </a:lnTo>
                <a:lnTo>
                  <a:pt x="1267834" y="698500"/>
                </a:lnTo>
                <a:lnTo>
                  <a:pt x="1296382" y="698500"/>
                </a:lnTo>
                <a:lnTo>
                  <a:pt x="1299099" y="711200"/>
                </a:lnTo>
                <a:lnTo>
                  <a:pt x="1302353" y="723900"/>
                </a:lnTo>
                <a:lnTo>
                  <a:pt x="1305746" y="736600"/>
                </a:lnTo>
                <a:lnTo>
                  <a:pt x="1309060" y="749300"/>
                </a:lnTo>
                <a:lnTo>
                  <a:pt x="1312078" y="762000"/>
                </a:lnTo>
                <a:lnTo>
                  <a:pt x="1319137" y="787400"/>
                </a:lnTo>
                <a:lnTo>
                  <a:pt x="1326784" y="812800"/>
                </a:lnTo>
                <a:lnTo>
                  <a:pt x="1334814" y="850900"/>
                </a:lnTo>
                <a:lnTo>
                  <a:pt x="1343027" y="876300"/>
                </a:lnTo>
                <a:lnTo>
                  <a:pt x="1345501" y="889000"/>
                </a:lnTo>
                <a:lnTo>
                  <a:pt x="1348005" y="889000"/>
                </a:lnTo>
                <a:lnTo>
                  <a:pt x="1350726" y="901700"/>
                </a:lnTo>
                <a:lnTo>
                  <a:pt x="1363995" y="939800"/>
                </a:lnTo>
                <a:lnTo>
                  <a:pt x="1373292" y="965200"/>
                </a:lnTo>
                <a:lnTo>
                  <a:pt x="1383023" y="990600"/>
                </a:lnTo>
                <a:lnTo>
                  <a:pt x="1394468" y="1028700"/>
                </a:lnTo>
                <a:lnTo>
                  <a:pt x="1397265" y="1028700"/>
                </a:lnTo>
                <a:lnTo>
                  <a:pt x="1398199" y="1041400"/>
                </a:lnTo>
                <a:lnTo>
                  <a:pt x="1403670" y="1054100"/>
                </a:lnTo>
                <a:lnTo>
                  <a:pt x="1406467" y="1066800"/>
                </a:lnTo>
                <a:lnTo>
                  <a:pt x="1409338" y="1066800"/>
                </a:lnTo>
                <a:lnTo>
                  <a:pt x="1411874" y="1079500"/>
                </a:lnTo>
                <a:lnTo>
                  <a:pt x="1417282" y="1092200"/>
                </a:lnTo>
                <a:lnTo>
                  <a:pt x="1419847" y="1104900"/>
                </a:lnTo>
                <a:lnTo>
                  <a:pt x="1453266" y="1206500"/>
                </a:lnTo>
                <a:lnTo>
                  <a:pt x="1457606" y="1219200"/>
                </a:lnTo>
                <a:lnTo>
                  <a:pt x="1461863" y="1244600"/>
                </a:lnTo>
                <a:lnTo>
                  <a:pt x="1466367" y="1257300"/>
                </a:lnTo>
                <a:lnTo>
                  <a:pt x="1471446" y="1270000"/>
                </a:lnTo>
                <a:lnTo>
                  <a:pt x="1480899" y="1295400"/>
                </a:lnTo>
                <a:lnTo>
                  <a:pt x="1489213" y="1320800"/>
                </a:lnTo>
                <a:lnTo>
                  <a:pt x="1498010" y="1346200"/>
                </a:lnTo>
                <a:lnTo>
                  <a:pt x="1508911" y="1371600"/>
                </a:lnTo>
                <a:lnTo>
                  <a:pt x="1510284" y="1384300"/>
                </a:lnTo>
                <a:lnTo>
                  <a:pt x="1511591" y="1384300"/>
                </a:lnTo>
                <a:lnTo>
                  <a:pt x="1514413" y="1397000"/>
                </a:lnTo>
                <a:lnTo>
                  <a:pt x="1518684" y="1409700"/>
                </a:lnTo>
                <a:lnTo>
                  <a:pt x="1523783" y="1422400"/>
                </a:lnTo>
                <a:lnTo>
                  <a:pt x="1529088" y="1435100"/>
                </a:lnTo>
                <a:lnTo>
                  <a:pt x="1531993" y="1447800"/>
                </a:lnTo>
                <a:lnTo>
                  <a:pt x="1534616" y="1447800"/>
                </a:lnTo>
                <a:lnTo>
                  <a:pt x="1536958" y="1460500"/>
                </a:lnTo>
                <a:lnTo>
                  <a:pt x="1539019" y="1460500"/>
                </a:lnTo>
                <a:lnTo>
                  <a:pt x="1543863" y="1485900"/>
                </a:lnTo>
                <a:lnTo>
                  <a:pt x="1550185" y="1498600"/>
                </a:lnTo>
                <a:lnTo>
                  <a:pt x="1557492" y="1524000"/>
                </a:lnTo>
                <a:lnTo>
                  <a:pt x="1565292" y="1536700"/>
                </a:lnTo>
                <a:lnTo>
                  <a:pt x="1568153" y="1549400"/>
                </a:lnTo>
                <a:lnTo>
                  <a:pt x="1570700" y="1549400"/>
                </a:lnTo>
                <a:lnTo>
                  <a:pt x="1572934" y="1562100"/>
                </a:lnTo>
                <a:lnTo>
                  <a:pt x="1578974" y="1574800"/>
                </a:lnTo>
                <a:lnTo>
                  <a:pt x="1583788" y="1587500"/>
                </a:lnTo>
                <a:lnTo>
                  <a:pt x="1589299" y="1612900"/>
                </a:lnTo>
                <a:lnTo>
                  <a:pt x="1595505" y="1625600"/>
                </a:lnTo>
                <a:lnTo>
                  <a:pt x="1602826" y="1638300"/>
                </a:lnTo>
                <a:lnTo>
                  <a:pt x="1609817" y="1651000"/>
                </a:lnTo>
                <a:lnTo>
                  <a:pt x="1615892" y="1676400"/>
                </a:lnTo>
                <a:lnTo>
                  <a:pt x="1620464" y="1689100"/>
                </a:lnTo>
                <a:lnTo>
                  <a:pt x="1622744" y="1701800"/>
                </a:lnTo>
                <a:close/>
              </a:path>
              <a:path w="4495165" h="4419600">
                <a:moveTo>
                  <a:pt x="1072099" y="1168400"/>
                </a:moveTo>
                <a:lnTo>
                  <a:pt x="1049668" y="1168400"/>
                </a:lnTo>
                <a:lnTo>
                  <a:pt x="1038808" y="1143000"/>
                </a:lnTo>
                <a:lnTo>
                  <a:pt x="1027888" y="1130300"/>
                </a:lnTo>
                <a:lnTo>
                  <a:pt x="1017126" y="1117600"/>
                </a:lnTo>
                <a:lnTo>
                  <a:pt x="974893" y="1054100"/>
                </a:lnTo>
                <a:lnTo>
                  <a:pt x="941918" y="1016000"/>
                </a:lnTo>
                <a:lnTo>
                  <a:pt x="908264" y="965200"/>
                </a:lnTo>
                <a:lnTo>
                  <a:pt x="874378" y="914400"/>
                </a:lnTo>
                <a:lnTo>
                  <a:pt x="866275" y="901700"/>
                </a:lnTo>
                <a:lnTo>
                  <a:pt x="858385" y="901700"/>
                </a:lnTo>
                <a:lnTo>
                  <a:pt x="850386" y="889000"/>
                </a:lnTo>
                <a:lnTo>
                  <a:pt x="841958" y="876300"/>
                </a:lnTo>
                <a:lnTo>
                  <a:pt x="809782" y="838200"/>
                </a:lnTo>
                <a:lnTo>
                  <a:pt x="777898" y="787400"/>
                </a:lnTo>
                <a:lnTo>
                  <a:pt x="745289" y="749300"/>
                </a:lnTo>
                <a:lnTo>
                  <a:pt x="710933" y="711200"/>
                </a:lnTo>
                <a:lnTo>
                  <a:pt x="673814" y="673100"/>
                </a:lnTo>
                <a:lnTo>
                  <a:pt x="689578" y="673100"/>
                </a:lnTo>
                <a:lnTo>
                  <a:pt x="724638" y="698500"/>
                </a:lnTo>
                <a:lnTo>
                  <a:pt x="756783" y="736600"/>
                </a:lnTo>
                <a:lnTo>
                  <a:pt x="817682" y="812800"/>
                </a:lnTo>
                <a:lnTo>
                  <a:pt x="839219" y="838200"/>
                </a:lnTo>
                <a:lnTo>
                  <a:pt x="859928" y="876300"/>
                </a:lnTo>
                <a:lnTo>
                  <a:pt x="900283" y="927100"/>
                </a:lnTo>
                <a:lnTo>
                  <a:pt x="954246" y="1003300"/>
                </a:lnTo>
                <a:lnTo>
                  <a:pt x="972059" y="1028700"/>
                </a:lnTo>
                <a:lnTo>
                  <a:pt x="982278" y="1041400"/>
                </a:lnTo>
                <a:lnTo>
                  <a:pt x="992368" y="1054100"/>
                </a:lnTo>
                <a:lnTo>
                  <a:pt x="1002222" y="1066800"/>
                </a:lnTo>
                <a:lnTo>
                  <a:pt x="1011731" y="1079500"/>
                </a:lnTo>
                <a:lnTo>
                  <a:pt x="1024530" y="1104900"/>
                </a:lnTo>
                <a:lnTo>
                  <a:pt x="1037832" y="1117600"/>
                </a:lnTo>
                <a:lnTo>
                  <a:pt x="1051351" y="1143000"/>
                </a:lnTo>
                <a:lnTo>
                  <a:pt x="1064801" y="1155700"/>
                </a:lnTo>
                <a:lnTo>
                  <a:pt x="1068596" y="1155700"/>
                </a:lnTo>
                <a:lnTo>
                  <a:pt x="1072099" y="1168400"/>
                </a:lnTo>
                <a:close/>
              </a:path>
              <a:path w="4495165" h="4419600">
                <a:moveTo>
                  <a:pt x="2095890" y="2273300"/>
                </a:moveTo>
                <a:lnTo>
                  <a:pt x="2086862" y="2273300"/>
                </a:lnTo>
                <a:lnTo>
                  <a:pt x="2084936" y="2260600"/>
                </a:lnTo>
                <a:lnTo>
                  <a:pt x="2083752" y="2260600"/>
                </a:lnTo>
                <a:lnTo>
                  <a:pt x="2080525" y="2235200"/>
                </a:lnTo>
                <a:lnTo>
                  <a:pt x="2077401" y="2209800"/>
                </a:lnTo>
                <a:lnTo>
                  <a:pt x="2074405" y="2184400"/>
                </a:lnTo>
                <a:lnTo>
                  <a:pt x="2071562" y="2171700"/>
                </a:lnTo>
                <a:lnTo>
                  <a:pt x="2064994" y="2120900"/>
                </a:lnTo>
                <a:lnTo>
                  <a:pt x="2056376" y="2070100"/>
                </a:lnTo>
                <a:lnTo>
                  <a:pt x="2051866" y="2057400"/>
                </a:lnTo>
                <a:lnTo>
                  <a:pt x="2047798" y="2032000"/>
                </a:lnTo>
                <a:lnTo>
                  <a:pt x="2044775" y="2006600"/>
                </a:lnTo>
                <a:lnTo>
                  <a:pt x="2043398" y="1993900"/>
                </a:lnTo>
                <a:lnTo>
                  <a:pt x="2042790" y="1981200"/>
                </a:lnTo>
                <a:lnTo>
                  <a:pt x="2041939" y="1968500"/>
                </a:lnTo>
                <a:lnTo>
                  <a:pt x="2040846" y="1968500"/>
                </a:lnTo>
                <a:lnTo>
                  <a:pt x="2039509" y="1955800"/>
                </a:lnTo>
                <a:lnTo>
                  <a:pt x="2032358" y="1905000"/>
                </a:lnTo>
                <a:lnTo>
                  <a:pt x="2024941" y="1866900"/>
                </a:lnTo>
                <a:lnTo>
                  <a:pt x="2018332" y="1816100"/>
                </a:lnTo>
                <a:lnTo>
                  <a:pt x="2013605" y="1765300"/>
                </a:lnTo>
                <a:lnTo>
                  <a:pt x="2011220" y="1752600"/>
                </a:lnTo>
                <a:lnTo>
                  <a:pt x="2007334" y="1727200"/>
                </a:lnTo>
                <a:lnTo>
                  <a:pt x="2001946" y="1701800"/>
                </a:lnTo>
                <a:lnTo>
                  <a:pt x="1995056" y="1689100"/>
                </a:lnTo>
                <a:lnTo>
                  <a:pt x="1991514" y="1676400"/>
                </a:lnTo>
                <a:lnTo>
                  <a:pt x="1988232" y="1663700"/>
                </a:lnTo>
                <a:lnTo>
                  <a:pt x="1985118" y="1663700"/>
                </a:lnTo>
                <a:lnTo>
                  <a:pt x="1982078" y="1651000"/>
                </a:lnTo>
                <a:lnTo>
                  <a:pt x="1979486" y="1638300"/>
                </a:lnTo>
                <a:lnTo>
                  <a:pt x="1977027" y="1625600"/>
                </a:lnTo>
                <a:lnTo>
                  <a:pt x="1972252" y="1612900"/>
                </a:lnTo>
                <a:lnTo>
                  <a:pt x="1967369" y="1600200"/>
                </a:lnTo>
                <a:lnTo>
                  <a:pt x="1962433" y="1574800"/>
                </a:lnTo>
                <a:lnTo>
                  <a:pt x="1957703" y="1562100"/>
                </a:lnTo>
                <a:lnTo>
                  <a:pt x="1953441" y="1536700"/>
                </a:lnTo>
                <a:lnTo>
                  <a:pt x="1942102" y="1485900"/>
                </a:lnTo>
                <a:lnTo>
                  <a:pt x="1931967" y="1435100"/>
                </a:lnTo>
                <a:lnTo>
                  <a:pt x="1922725" y="1371600"/>
                </a:lnTo>
                <a:lnTo>
                  <a:pt x="1914065" y="1320800"/>
                </a:lnTo>
                <a:lnTo>
                  <a:pt x="1905678" y="1270000"/>
                </a:lnTo>
                <a:lnTo>
                  <a:pt x="1897933" y="1219200"/>
                </a:lnTo>
                <a:lnTo>
                  <a:pt x="1890341" y="1168400"/>
                </a:lnTo>
                <a:lnTo>
                  <a:pt x="1875359" y="1066800"/>
                </a:lnTo>
                <a:lnTo>
                  <a:pt x="1862492" y="977900"/>
                </a:lnTo>
                <a:lnTo>
                  <a:pt x="1856303" y="927100"/>
                </a:lnTo>
                <a:lnTo>
                  <a:pt x="1850611" y="889000"/>
                </a:lnTo>
                <a:lnTo>
                  <a:pt x="1844684" y="838200"/>
                </a:lnTo>
                <a:lnTo>
                  <a:pt x="1839254" y="787400"/>
                </a:lnTo>
                <a:lnTo>
                  <a:pt x="1834879" y="736600"/>
                </a:lnTo>
                <a:lnTo>
                  <a:pt x="1832115" y="685800"/>
                </a:lnTo>
                <a:lnTo>
                  <a:pt x="1827821" y="685800"/>
                </a:lnTo>
                <a:lnTo>
                  <a:pt x="1826430" y="673100"/>
                </a:lnTo>
                <a:lnTo>
                  <a:pt x="1848361" y="673100"/>
                </a:lnTo>
                <a:lnTo>
                  <a:pt x="1850578" y="711200"/>
                </a:lnTo>
                <a:lnTo>
                  <a:pt x="1853068" y="749300"/>
                </a:lnTo>
                <a:lnTo>
                  <a:pt x="1856076" y="787400"/>
                </a:lnTo>
                <a:lnTo>
                  <a:pt x="1859668" y="812800"/>
                </a:lnTo>
                <a:lnTo>
                  <a:pt x="1863655" y="850900"/>
                </a:lnTo>
                <a:lnTo>
                  <a:pt x="1868253" y="889000"/>
                </a:lnTo>
                <a:lnTo>
                  <a:pt x="1873678" y="927100"/>
                </a:lnTo>
                <a:lnTo>
                  <a:pt x="1875617" y="939800"/>
                </a:lnTo>
                <a:lnTo>
                  <a:pt x="1877369" y="952500"/>
                </a:lnTo>
                <a:lnTo>
                  <a:pt x="1878983" y="965200"/>
                </a:lnTo>
                <a:lnTo>
                  <a:pt x="1880509" y="977900"/>
                </a:lnTo>
                <a:lnTo>
                  <a:pt x="1886449" y="1028700"/>
                </a:lnTo>
                <a:lnTo>
                  <a:pt x="1893253" y="1066800"/>
                </a:lnTo>
                <a:lnTo>
                  <a:pt x="1900469" y="1117600"/>
                </a:lnTo>
                <a:lnTo>
                  <a:pt x="1907651" y="1168400"/>
                </a:lnTo>
                <a:lnTo>
                  <a:pt x="1914348" y="1206500"/>
                </a:lnTo>
                <a:lnTo>
                  <a:pt x="1915747" y="1219200"/>
                </a:lnTo>
                <a:lnTo>
                  <a:pt x="1918781" y="1231900"/>
                </a:lnTo>
                <a:lnTo>
                  <a:pt x="1920180" y="1244600"/>
                </a:lnTo>
                <a:lnTo>
                  <a:pt x="1927996" y="1295400"/>
                </a:lnTo>
                <a:lnTo>
                  <a:pt x="1936246" y="1346200"/>
                </a:lnTo>
                <a:lnTo>
                  <a:pt x="1945067" y="1409700"/>
                </a:lnTo>
                <a:lnTo>
                  <a:pt x="1954597" y="1460500"/>
                </a:lnTo>
                <a:lnTo>
                  <a:pt x="1958692" y="1485900"/>
                </a:lnTo>
                <a:lnTo>
                  <a:pt x="1962886" y="1498600"/>
                </a:lnTo>
                <a:lnTo>
                  <a:pt x="1967178" y="1524000"/>
                </a:lnTo>
                <a:lnTo>
                  <a:pt x="1973093" y="1549400"/>
                </a:lnTo>
                <a:lnTo>
                  <a:pt x="1975300" y="1562100"/>
                </a:lnTo>
                <a:lnTo>
                  <a:pt x="2003254" y="1562100"/>
                </a:lnTo>
                <a:lnTo>
                  <a:pt x="2004826" y="1587500"/>
                </a:lnTo>
                <a:lnTo>
                  <a:pt x="2006216" y="1600200"/>
                </a:lnTo>
                <a:lnTo>
                  <a:pt x="2008226" y="1625600"/>
                </a:lnTo>
                <a:lnTo>
                  <a:pt x="2011661" y="1651000"/>
                </a:lnTo>
                <a:lnTo>
                  <a:pt x="2019210" y="1689100"/>
                </a:lnTo>
                <a:lnTo>
                  <a:pt x="2025545" y="1727200"/>
                </a:lnTo>
                <a:lnTo>
                  <a:pt x="2030665" y="1765300"/>
                </a:lnTo>
                <a:lnTo>
                  <a:pt x="2034570" y="1803400"/>
                </a:lnTo>
                <a:lnTo>
                  <a:pt x="2036074" y="1816100"/>
                </a:lnTo>
                <a:lnTo>
                  <a:pt x="2037933" y="1841500"/>
                </a:lnTo>
                <a:lnTo>
                  <a:pt x="2040068" y="1854200"/>
                </a:lnTo>
                <a:lnTo>
                  <a:pt x="2042399" y="1866900"/>
                </a:lnTo>
                <a:lnTo>
                  <a:pt x="2048591" y="1905000"/>
                </a:lnTo>
                <a:lnTo>
                  <a:pt x="2054537" y="1943100"/>
                </a:lnTo>
                <a:lnTo>
                  <a:pt x="2059498" y="1981200"/>
                </a:lnTo>
                <a:lnTo>
                  <a:pt x="2063255" y="2019300"/>
                </a:lnTo>
                <a:lnTo>
                  <a:pt x="2064271" y="2032000"/>
                </a:lnTo>
                <a:lnTo>
                  <a:pt x="2065782" y="2032000"/>
                </a:lnTo>
                <a:lnTo>
                  <a:pt x="2074250" y="2082800"/>
                </a:lnTo>
                <a:lnTo>
                  <a:pt x="2081585" y="2120900"/>
                </a:lnTo>
                <a:lnTo>
                  <a:pt x="2087994" y="2159000"/>
                </a:lnTo>
                <a:lnTo>
                  <a:pt x="2093683" y="2209800"/>
                </a:lnTo>
                <a:lnTo>
                  <a:pt x="2095779" y="2222500"/>
                </a:lnTo>
                <a:lnTo>
                  <a:pt x="2097407" y="2235200"/>
                </a:lnTo>
                <a:lnTo>
                  <a:pt x="2097725" y="2247900"/>
                </a:lnTo>
                <a:lnTo>
                  <a:pt x="2095890" y="2273300"/>
                </a:lnTo>
                <a:close/>
              </a:path>
              <a:path w="4495165" h="4419600">
                <a:moveTo>
                  <a:pt x="117650" y="711200"/>
                </a:moveTo>
                <a:lnTo>
                  <a:pt x="65186" y="711200"/>
                </a:lnTo>
                <a:lnTo>
                  <a:pt x="65543" y="698500"/>
                </a:lnTo>
                <a:lnTo>
                  <a:pt x="105318" y="698500"/>
                </a:lnTo>
                <a:lnTo>
                  <a:pt x="117650" y="711200"/>
                </a:lnTo>
                <a:close/>
              </a:path>
              <a:path w="4495165" h="4419600">
                <a:moveTo>
                  <a:pt x="1022370" y="1739900"/>
                </a:moveTo>
                <a:lnTo>
                  <a:pt x="989504" y="1739900"/>
                </a:lnTo>
                <a:lnTo>
                  <a:pt x="990057" y="1727200"/>
                </a:lnTo>
                <a:lnTo>
                  <a:pt x="983185" y="1727200"/>
                </a:lnTo>
                <a:lnTo>
                  <a:pt x="976821" y="1714500"/>
                </a:lnTo>
                <a:lnTo>
                  <a:pt x="970389" y="1701800"/>
                </a:lnTo>
                <a:lnTo>
                  <a:pt x="963862" y="1701800"/>
                </a:lnTo>
                <a:lnTo>
                  <a:pt x="922352" y="1651000"/>
                </a:lnTo>
                <a:lnTo>
                  <a:pt x="907402" y="1625600"/>
                </a:lnTo>
                <a:lnTo>
                  <a:pt x="892250" y="1612900"/>
                </a:lnTo>
                <a:lnTo>
                  <a:pt x="876872" y="1600200"/>
                </a:lnTo>
                <a:lnTo>
                  <a:pt x="861242" y="1574800"/>
                </a:lnTo>
                <a:lnTo>
                  <a:pt x="724940" y="1422400"/>
                </a:lnTo>
                <a:lnTo>
                  <a:pt x="706013" y="1409700"/>
                </a:lnTo>
                <a:lnTo>
                  <a:pt x="686780" y="1384300"/>
                </a:lnTo>
                <a:lnTo>
                  <a:pt x="667409" y="1371600"/>
                </a:lnTo>
                <a:lnTo>
                  <a:pt x="628836" y="1320800"/>
                </a:lnTo>
                <a:lnTo>
                  <a:pt x="597719" y="1295400"/>
                </a:lnTo>
                <a:lnTo>
                  <a:pt x="498945" y="1193800"/>
                </a:lnTo>
                <a:lnTo>
                  <a:pt x="493322" y="1181100"/>
                </a:lnTo>
                <a:lnTo>
                  <a:pt x="488068" y="1181100"/>
                </a:lnTo>
                <a:lnTo>
                  <a:pt x="456827" y="1143000"/>
                </a:lnTo>
                <a:lnTo>
                  <a:pt x="424699" y="1117600"/>
                </a:lnTo>
                <a:lnTo>
                  <a:pt x="392334" y="1079500"/>
                </a:lnTo>
                <a:lnTo>
                  <a:pt x="360384" y="1041400"/>
                </a:lnTo>
                <a:lnTo>
                  <a:pt x="331170" y="1016000"/>
                </a:lnTo>
                <a:lnTo>
                  <a:pt x="301888" y="977900"/>
                </a:lnTo>
                <a:lnTo>
                  <a:pt x="272586" y="952500"/>
                </a:lnTo>
                <a:lnTo>
                  <a:pt x="243314" y="914400"/>
                </a:lnTo>
                <a:lnTo>
                  <a:pt x="185081" y="863600"/>
                </a:lnTo>
                <a:lnTo>
                  <a:pt x="156255" y="825500"/>
                </a:lnTo>
                <a:lnTo>
                  <a:pt x="127715" y="800100"/>
                </a:lnTo>
                <a:lnTo>
                  <a:pt x="113445" y="774700"/>
                </a:lnTo>
                <a:lnTo>
                  <a:pt x="99662" y="762000"/>
                </a:lnTo>
                <a:lnTo>
                  <a:pt x="86166" y="749300"/>
                </a:lnTo>
                <a:lnTo>
                  <a:pt x="72753" y="723900"/>
                </a:lnTo>
                <a:lnTo>
                  <a:pt x="69396" y="723900"/>
                </a:lnTo>
                <a:lnTo>
                  <a:pt x="66873" y="711200"/>
                </a:lnTo>
                <a:lnTo>
                  <a:pt x="129449" y="711200"/>
                </a:lnTo>
                <a:lnTo>
                  <a:pt x="148316" y="736600"/>
                </a:lnTo>
                <a:lnTo>
                  <a:pt x="111058" y="736600"/>
                </a:lnTo>
                <a:lnTo>
                  <a:pt x="110322" y="749300"/>
                </a:lnTo>
                <a:lnTo>
                  <a:pt x="111898" y="749300"/>
                </a:lnTo>
                <a:lnTo>
                  <a:pt x="127406" y="762000"/>
                </a:lnTo>
                <a:lnTo>
                  <a:pt x="135403" y="774700"/>
                </a:lnTo>
                <a:lnTo>
                  <a:pt x="143741" y="787400"/>
                </a:lnTo>
                <a:lnTo>
                  <a:pt x="254279" y="901700"/>
                </a:lnTo>
                <a:lnTo>
                  <a:pt x="291440" y="952500"/>
                </a:lnTo>
                <a:lnTo>
                  <a:pt x="329014" y="990600"/>
                </a:lnTo>
                <a:lnTo>
                  <a:pt x="400626" y="1066800"/>
                </a:lnTo>
                <a:lnTo>
                  <a:pt x="436388" y="1092200"/>
                </a:lnTo>
                <a:lnTo>
                  <a:pt x="650343" y="1320800"/>
                </a:lnTo>
                <a:lnTo>
                  <a:pt x="719283" y="1397000"/>
                </a:lnTo>
                <a:lnTo>
                  <a:pt x="752500" y="1435100"/>
                </a:lnTo>
                <a:lnTo>
                  <a:pt x="785401" y="1473200"/>
                </a:lnTo>
                <a:lnTo>
                  <a:pt x="817839" y="1498600"/>
                </a:lnTo>
                <a:lnTo>
                  <a:pt x="916750" y="1612900"/>
                </a:lnTo>
                <a:lnTo>
                  <a:pt x="948939" y="1651000"/>
                </a:lnTo>
                <a:lnTo>
                  <a:pt x="1022370" y="1739900"/>
                </a:lnTo>
                <a:close/>
              </a:path>
              <a:path w="4495165" h="4419600">
                <a:moveTo>
                  <a:pt x="3782897" y="736600"/>
                </a:moveTo>
                <a:lnTo>
                  <a:pt x="3772395" y="736600"/>
                </a:lnTo>
                <a:lnTo>
                  <a:pt x="3778589" y="723900"/>
                </a:lnTo>
                <a:lnTo>
                  <a:pt x="3782897" y="723900"/>
                </a:lnTo>
                <a:lnTo>
                  <a:pt x="3782897" y="736600"/>
                </a:lnTo>
                <a:close/>
              </a:path>
              <a:path w="4495165" h="4419600">
                <a:moveTo>
                  <a:pt x="2166517" y="3213100"/>
                </a:moveTo>
                <a:lnTo>
                  <a:pt x="2120902" y="3213100"/>
                </a:lnTo>
                <a:lnTo>
                  <a:pt x="2124790" y="3200400"/>
                </a:lnTo>
                <a:lnTo>
                  <a:pt x="2119377" y="3200400"/>
                </a:lnTo>
                <a:lnTo>
                  <a:pt x="2116488" y="3187700"/>
                </a:lnTo>
                <a:lnTo>
                  <a:pt x="2114416" y="3187700"/>
                </a:lnTo>
                <a:lnTo>
                  <a:pt x="2110527" y="3175000"/>
                </a:lnTo>
                <a:lnTo>
                  <a:pt x="2099516" y="3175000"/>
                </a:lnTo>
                <a:lnTo>
                  <a:pt x="2093709" y="3162300"/>
                </a:lnTo>
                <a:lnTo>
                  <a:pt x="2090722" y="3162300"/>
                </a:lnTo>
                <a:lnTo>
                  <a:pt x="2087588" y="3149600"/>
                </a:lnTo>
                <a:lnTo>
                  <a:pt x="2075660" y="3149600"/>
                </a:lnTo>
                <a:lnTo>
                  <a:pt x="2067873" y="3124200"/>
                </a:lnTo>
                <a:lnTo>
                  <a:pt x="2058621" y="3111500"/>
                </a:lnTo>
                <a:lnTo>
                  <a:pt x="2047906" y="3086100"/>
                </a:lnTo>
                <a:lnTo>
                  <a:pt x="2035726" y="3073400"/>
                </a:lnTo>
                <a:lnTo>
                  <a:pt x="2029314" y="3060700"/>
                </a:lnTo>
                <a:lnTo>
                  <a:pt x="2023121" y="3060700"/>
                </a:lnTo>
                <a:lnTo>
                  <a:pt x="2017150" y="3048000"/>
                </a:lnTo>
                <a:lnTo>
                  <a:pt x="2011398" y="3035300"/>
                </a:lnTo>
                <a:lnTo>
                  <a:pt x="1989178" y="3009900"/>
                </a:lnTo>
                <a:lnTo>
                  <a:pt x="1978243" y="2997200"/>
                </a:lnTo>
                <a:lnTo>
                  <a:pt x="1951680" y="2946400"/>
                </a:lnTo>
                <a:lnTo>
                  <a:pt x="1914285" y="2895600"/>
                </a:lnTo>
                <a:lnTo>
                  <a:pt x="1893290" y="2870200"/>
                </a:lnTo>
                <a:lnTo>
                  <a:pt x="1873063" y="2832100"/>
                </a:lnTo>
                <a:lnTo>
                  <a:pt x="1854551" y="2806700"/>
                </a:lnTo>
                <a:lnTo>
                  <a:pt x="1843193" y="2794000"/>
                </a:lnTo>
                <a:lnTo>
                  <a:pt x="1833205" y="2781300"/>
                </a:lnTo>
                <a:lnTo>
                  <a:pt x="1823709" y="2755900"/>
                </a:lnTo>
                <a:lnTo>
                  <a:pt x="1813829" y="2743200"/>
                </a:lnTo>
                <a:lnTo>
                  <a:pt x="1786703" y="2705100"/>
                </a:lnTo>
                <a:lnTo>
                  <a:pt x="1773203" y="2679700"/>
                </a:lnTo>
                <a:lnTo>
                  <a:pt x="1759813" y="2667000"/>
                </a:lnTo>
                <a:lnTo>
                  <a:pt x="1747265" y="2641600"/>
                </a:lnTo>
                <a:lnTo>
                  <a:pt x="1734900" y="2628900"/>
                </a:lnTo>
                <a:lnTo>
                  <a:pt x="1722446" y="2603500"/>
                </a:lnTo>
                <a:lnTo>
                  <a:pt x="1709632" y="2590800"/>
                </a:lnTo>
                <a:lnTo>
                  <a:pt x="1685894" y="2552700"/>
                </a:lnTo>
                <a:lnTo>
                  <a:pt x="1661948" y="2514600"/>
                </a:lnTo>
                <a:lnTo>
                  <a:pt x="1637884" y="2489200"/>
                </a:lnTo>
                <a:lnTo>
                  <a:pt x="1603763" y="2438400"/>
                </a:lnTo>
                <a:lnTo>
                  <a:pt x="1593666" y="2425700"/>
                </a:lnTo>
                <a:lnTo>
                  <a:pt x="1583451" y="2413000"/>
                </a:lnTo>
                <a:lnTo>
                  <a:pt x="1573068" y="2400300"/>
                </a:lnTo>
                <a:lnTo>
                  <a:pt x="1553113" y="2374900"/>
                </a:lnTo>
                <a:lnTo>
                  <a:pt x="1532989" y="2349500"/>
                </a:lnTo>
                <a:lnTo>
                  <a:pt x="1513201" y="2311400"/>
                </a:lnTo>
                <a:lnTo>
                  <a:pt x="1494251" y="2286000"/>
                </a:lnTo>
                <a:lnTo>
                  <a:pt x="1470168" y="2260600"/>
                </a:lnTo>
                <a:lnTo>
                  <a:pt x="1445430" y="2222500"/>
                </a:lnTo>
                <a:lnTo>
                  <a:pt x="1420248" y="2197100"/>
                </a:lnTo>
                <a:lnTo>
                  <a:pt x="1394836" y="2159000"/>
                </a:lnTo>
                <a:lnTo>
                  <a:pt x="1361921" y="2120900"/>
                </a:lnTo>
                <a:lnTo>
                  <a:pt x="1329549" y="2070100"/>
                </a:lnTo>
                <a:lnTo>
                  <a:pt x="1297491" y="2032000"/>
                </a:lnTo>
                <a:lnTo>
                  <a:pt x="1265523" y="1981200"/>
                </a:lnTo>
                <a:lnTo>
                  <a:pt x="1241551" y="1955800"/>
                </a:lnTo>
                <a:lnTo>
                  <a:pt x="1217280" y="1917700"/>
                </a:lnTo>
                <a:lnTo>
                  <a:pt x="1192644" y="1892300"/>
                </a:lnTo>
                <a:lnTo>
                  <a:pt x="1167579" y="1854200"/>
                </a:lnTo>
                <a:lnTo>
                  <a:pt x="1147216" y="1828800"/>
                </a:lnTo>
                <a:lnTo>
                  <a:pt x="1085398" y="1752600"/>
                </a:lnTo>
                <a:lnTo>
                  <a:pt x="1016558" y="1676400"/>
                </a:lnTo>
                <a:lnTo>
                  <a:pt x="981781" y="1625600"/>
                </a:lnTo>
                <a:lnTo>
                  <a:pt x="946102" y="1587500"/>
                </a:lnTo>
                <a:lnTo>
                  <a:pt x="925448" y="1562100"/>
                </a:lnTo>
                <a:lnTo>
                  <a:pt x="884868" y="1511300"/>
                </a:lnTo>
                <a:lnTo>
                  <a:pt x="864657" y="1498600"/>
                </a:lnTo>
                <a:lnTo>
                  <a:pt x="854306" y="1485900"/>
                </a:lnTo>
                <a:lnTo>
                  <a:pt x="844073" y="1473200"/>
                </a:lnTo>
                <a:lnTo>
                  <a:pt x="833741" y="1460500"/>
                </a:lnTo>
                <a:lnTo>
                  <a:pt x="726562" y="1333500"/>
                </a:lnTo>
                <a:lnTo>
                  <a:pt x="694242" y="1308100"/>
                </a:lnTo>
                <a:lnTo>
                  <a:pt x="596406" y="1193800"/>
                </a:lnTo>
                <a:lnTo>
                  <a:pt x="563399" y="1168400"/>
                </a:lnTo>
                <a:lnTo>
                  <a:pt x="496824" y="1092200"/>
                </a:lnTo>
                <a:lnTo>
                  <a:pt x="463529" y="1066800"/>
                </a:lnTo>
                <a:lnTo>
                  <a:pt x="447943" y="1054100"/>
                </a:lnTo>
                <a:lnTo>
                  <a:pt x="432278" y="1028700"/>
                </a:lnTo>
                <a:lnTo>
                  <a:pt x="400475" y="1003300"/>
                </a:lnTo>
                <a:lnTo>
                  <a:pt x="323515" y="927100"/>
                </a:lnTo>
                <a:lnTo>
                  <a:pt x="284932" y="901700"/>
                </a:lnTo>
                <a:lnTo>
                  <a:pt x="246452" y="863600"/>
                </a:lnTo>
                <a:lnTo>
                  <a:pt x="170315" y="787400"/>
                </a:lnTo>
                <a:lnTo>
                  <a:pt x="132916" y="749300"/>
                </a:lnTo>
                <a:lnTo>
                  <a:pt x="122542" y="749300"/>
                </a:lnTo>
                <a:lnTo>
                  <a:pt x="116801" y="736600"/>
                </a:lnTo>
                <a:lnTo>
                  <a:pt x="148316" y="736600"/>
                </a:lnTo>
                <a:lnTo>
                  <a:pt x="204378" y="774700"/>
                </a:lnTo>
                <a:lnTo>
                  <a:pt x="227409" y="787400"/>
                </a:lnTo>
                <a:lnTo>
                  <a:pt x="250341" y="812800"/>
                </a:lnTo>
                <a:lnTo>
                  <a:pt x="229599" y="812800"/>
                </a:lnTo>
                <a:lnTo>
                  <a:pt x="229862" y="825500"/>
                </a:lnTo>
                <a:lnTo>
                  <a:pt x="242602" y="825500"/>
                </a:lnTo>
                <a:lnTo>
                  <a:pt x="245912" y="838200"/>
                </a:lnTo>
                <a:lnTo>
                  <a:pt x="249880" y="838200"/>
                </a:lnTo>
                <a:lnTo>
                  <a:pt x="254507" y="850900"/>
                </a:lnTo>
                <a:lnTo>
                  <a:pt x="280177" y="863600"/>
                </a:lnTo>
                <a:lnTo>
                  <a:pt x="357127" y="939800"/>
                </a:lnTo>
                <a:lnTo>
                  <a:pt x="391408" y="965200"/>
                </a:lnTo>
                <a:lnTo>
                  <a:pt x="425225" y="1003300"/>
                </a:lnTo>
                <a:lnTo>
                  <a:pt x="458491" y="1028700"/>
                </a:lnTo>
                <a:lnTo>
                  <a:pt x="491117" y="1066800"/>
                </a:lnTo>
                <a:lnTo>
                  <a:pt x="522817" y="1104900"/>
                </a:lnTo>
                <a:lnTo>
                  <a:pt x="554729" y="1130300"/>
                </a:lnTo>
                <a:lnTo>
                  <a:pt x="586533" y="1168400"/>
                </a:lnTo>
                <a:lnTo>
                  <a:pt x="617908" y="1193800"/>
                </a:lnTo>
                <a:lnTo>
                  <a:pt x="718080" y="1308100"/>
                </a:lnTo>
                <a:lnTo>
                  <a:pt x="751348" y="1333500"/>
                </a:lnTo>
                <a:lnTo>
                  <a:pt x="784790" y="1371600"/>
                </a:lnTo>
                <a:lnTo>
                  <a:pt x="826774" y="1422400"/>
                </a:lnTo>
                <a:lnTo>
                  <a:pt x="867338" y="1473200"/>
                </a:lnTo>
                <a:lnTo>
                  <a:pt x="908731" y="1524000"/>
                </a:lnTo>
                <a:lnTo>
                  <a:pt x="929703" y="1549400"/>
                </a:lnTo>
                <a:lnTo>
                  <a:pt x="951148" y="1562100"/>
                </a:lnTo>
                <a:lnTo>
                  <a:pt x="965772" y="1587500"/>
                </a:lnTo>
                <a:lnTo>
                  <a:pt x="980185" y="1600200"/>
                </a:lnTo>
                <a:lnTo>
                  <a:pt x="994411" y="1612900"/>
                </a:lnTo>
                <a:lnTo>
                  <a:pt x="1008474" y="1638300"/>
                </a:lnTo>
                <a:lnTo>
                  <a:pt x="1079058" y="1714500"/>
                </a:lnTo>
                <a:lnTo>
                  <a:pt x="1114280" y="1765300"/>
                </a:lnTo>
                <a:lnTo>
                  <a:pt x="1149419" y="1803400"/>
                </a:lnTo>
                <a:lnTo>
                  <a:pt x="1184447" y="1854200"/>
                </a:lnTo>
                <a:lnTo>
                  <a:pt x="1216696" y="1892300"/>
                </a:lnTo>
                <a:lnTo>
                  <a:pt x="1248072" y="1930400"/>
                </a:lnTo>
                <a:lnTo>
                  <a:pt x="1278888" y="1968500"/>
                </a:lnTo>
                <a:lnTo>
                  <a:pt x="1309452" y="2019300"/>
                </a:lnTo>
                <a:lnTo>
                  <a:pt x="1327885" y="2044700"/>
                </a:lnTo>
                <a:lnTo>
                  <a:pt x="1384013" y="2120900"/>
                </a:lnTo>
                <a:lnTo>
                  <a:pt x="1407417" y="2146300"/>
                </a:lnTo>
                <a:lnTo>
                  <a:pt x="1430870" y="2184400"/>
                </a:lnTo>
                <a:lnTo>
                  <a:pt x="1454461" y="2209800"/>
                </a:lnTo>
                <a:lnTo>
                  <a:pt x="1478278" y="2235200"/>
                </a:lnTo>
                <a:lnTo>
                  <a:pt x="1501140" y="2273300"/>
                </a:lnTo>
                <a:lnTo>
                  <a:pt x="1523789" y="2298700"/>
                </a:lnTo>
                <a:lnTo>
                  <a:pt x="1546842" y="2336800"/>
                </a:lnTo>
                <a:lnTo>
                  <a:pt x="1570915" y="2362200"/>
                </a:lnTo>
                <a:lnTo>
                  <a:pt x="1580954" y="2374900"/>
                </a:lnTo>
                <a:lnTo>
                  <a:pt x="1590495" y="2387600"/>
                </a:lnTo>
                <a:lnTo>
                  <a:pt x="1609010" y="2413000"/>
                </a:lnTo>
                <a:lnTo>
                  <a:pt x="1619362" y="2425700"/>
                </a:lnTo>
                <a:lnTo>
                  <a:pt x="1629595" y="2451100"/>
                </a:lnTo>
                <a:lnTo>
                  <a:pt x="1640045" y="2463800"/>
                </a:lnTo>
                <a:lnTo>
                  <a:pt x="1651046" y="2476500"/>
                </a:lnTo>
                <a:lnTo>
                  <a:pt x="1673902" y="2501900"/>
                </a:lnTo>
                <a:lnTo>
                  <a:pt x="1695644" y="2540000"/>
                </a:lnTo>
                <a:lnTo>
                  <a:pt x="1716854" y="2565400"/>
                </a:lnTo>
                <a:lnTo>
                  <a:pt x="1738113" y="2603500"/>
                </a:lnTo>
                <a:lnTo>
                  <a:pt x="1749626" y="2616200"/>
                </a:lnTo>
                <a:lnTo>
                  <a:pt x="1760898" y="2641600"/>
                </a:lnTo>
                <a:lnTo>
                  <a:pt x="1772258" y="2654300"/>
                </a:lnTo>
                <a:lnTo>
                  <a:pt x="1784037" y="2667000"/>
                </a:lnTo>
                <a:lnTo>
                  <a:pt x="1797861" y="2692400"/>
                </a:lnTo>
                <a:lnTo>
                  <a:pt x="1811118" y="2705100"/>
                </a:lnTo>
                <a:lnTo>
                  <a:pt x="1824168" y="2730500"/>
                </a:lnTo>
                <a:lnTo>
                  <a:pt x="1837371" y="2755900"/>
                </a:lnTo>
                <a:lnTo>
                  <a:pt x="1873994" y="2806700"/>
                </a:lnTo>
                <a:lnTo>
                  <a:pt x="1892508" y="2832100"/>
                </a:lnTo>
                <a:lnTo>
                  <a:pt x="1911564" y="2870200"/>
                </a:lnTo>
                <a:lnTo>
                  <a:pt x="1916286" y="2870200"/>
                </a:lnTo>
                <a:lnTo>
                  <a:pt x="1925869" y="2882900"/>
                </a:lnTo>
                <a:lnTo>
                  <a:pt x="1941850" y="2908300"/>
                </a:lnTo>
                <a:lnTo>
                  <a:pt x="1953252" y="2921000"/>
                </a:lnTo>
                <a:lnTo>
                  <a:pt x="1964249" y="2933700"/>
                </a:lnTo>
                <a:lnTo>
                  <a:pt x="1974355" y="2959100"/>
                </a:lnTo>
                <a:lnTo>
                  <a:pt x="1994335" y="2984500"/>
                </a:lnTo>
                <a:lnTo>
                  <a:pt x="2016168" y="3022600"/>
                </a:lnTo>
                <a:lnTo>
                  <a:pt x="2038729" y="3048000"/>
                </a:lnTo>
                <a:lnTo>
                  <a:pt x="2060897" y="3086100"/>
                </a:lnTo>
                <a:lnTo>
                  <a:pt x="2065539" y="3086100"/>
                </a:lnTo>
                <a:lnTo>
                  <a:pt x="2070256" y="3098800"/>
                </a:lnTo>
                <a:lnTo>
                  <a:pt x="2074825" y="3098800"/>
                </a:lnTo>
                <a:lnTo>
                  <a:pt x="2079025" y="3111500"/>
                </a:lnTo>
                <a:lnTo>
                  <a:pt x="2082268" y="3111500"/>
                </a:lnTo>
                <a:lnTo>
                  <a:pt x="2085468" y="3124200"/>
                </a:lnTo>
                <a:lnTo>
                  <a:pt x="2089229" y="3124200"/>
                </a:lnTo>
                <a:lnTo>
                  <a:pt x="2094158" y="3136900"/>
                </a:lnTo>
                <a:lnTo>
                  <a:pt x="2131100" y="3136900"/>
                </a:lnTo>
                <a:lnTo>
                  <a:pt x="2141402" y="3162300"/>
                </a:lnTo>
                <a:lnTo>
                  <a:pt x="2162044" y="3200400"/>
                </a:lnTo>
                <a:lnTo>
                  <a:pt x="2166517" y="3213100"/>
                </a:lnTo>
                <a:close/>
              </a:path>
              <a:path w="4495165" h="4419600">
                <a:moveTo>
                  <a:pt x="2801655" y="2146300"/>
                </a:moveTo>
                <a:lnTo>
                  <a:pt x="2789745" y="2146300"/>
                </a:lnTo>
                <a:lnTo>
                  <a:pt x="2800827" y="2108200"/>
                </a:lnTo>
                <a:lnTo>
                  <a:pt x="2814441" y="2082800"/>
                </a:lnTo>
                <a:lnTo>
                  <a:pt x="2829750" y="2044700"/>
                </a:lnTo>
                <a:lnTo>
                  <a:pt x="2845916" y="2019300"/>
                </a:lnTo>
                <a:lnTo>
                  <a:pt x="2854324" y="2006600"/>
                </a:lnTo>
                <a:lnTo>
                  <a:pt x="2861453" y="1981200"/>
                </a:lnTo>
                <a:lnTo>
                  <a:pt x="2867302" y="1968500"/>
                </a:lnTo>
                <a:lnTo>
                  <a:pt x="2871873" y="1955800"/>
                </a:lnTo>
                <a:lnTo>
                  <a:pt x="2874843" y="1930400"/>
                </a:lnTo>
                <a:lnTo>
                  <a:pt x="2878267" y="1917700"/>
                </a:lnTo>
                <a:lnTo>
                  <a:pt x="2882146" y="1905000"/>
                </a:lnTo>
                <a:lnTo>
                  <a:pt x="2886481" y="1892300"/>
                </a:lnTo>
                <a:lnTo>
                  <a:pt x="2918060" y="1892300"/>
                </a:lnTo>
                <a:lnTo>
                  <a:pt x="2921143" y="1879600"/>
                </a:lnTo>
                <a:lnTo>
                  <a:pt x="2926310" y="1879600"/>
                </a:lnTo>
                <a:lnTo>
                  <a:pt x="2932588" y="1866900"/>
                </a:lnTo>
                <a:lnTo>
                  <a:pt x="2944967" y="1841500"/>
                </a:lnTo>
                <a:lnTo>
                  <a:pt x="2951216" y="1828800"/>
                </a:lnTo>
                <a:lnTo>
                  <a:pt x="2974852" y="1790700"/>
                </a:lnTo>
                <a:lnTo>
                  <a:pt x="2998761" y="1752600"/>
                </a:lnTo>
                <a:lnTo>
                  <a:pt x="3022907" y="1714500"/>
                </a:lnTo>
                <a:lnTo>
                  <a:pt x="3047255" y="1663700"/>
                </a:lnTo>
                <a:lnTo>
                  <a:pt x="3071768" y="1625600"/>
                </a:lnTo>
                <a:lnTo>
                  <a:pt x="3121147" y="1549400"/>
                </a:lnTo>
                <a:lnTo>
                  <a:pt x="3149589" y="1498600"/>
                </a:lnTo>
                <a:lnTo>
                  <a:pt x="3178897" y="1460500"/>
                </a:lnTo>
                <a:lnTo>
                  <a:pt x="3209027" y="1409700"/>
                </a:lnTo>
                <a:lnTo>
                  <a:pt x="3239937" y="1371600"/>
                </a:lnTo>
                <a:lnTo>
                  <a:pt x="3271583" y="1320800"/>
                </a:lnTo>
                <a:lnTo>
                  <a:pt x="3284505" y="1308100"/>
                </a:lnTo>
                <a:lnTo>
                  <a:pt x="3297244" y="1282700"/>
                </a:lnTo>
                <a:lnTo>
                  <a:pt x="3310013" y="1270000"/>
                </a:lnTo>
                <a:lnTo>
                  <a:pt x="3323024" y="1257300"/>
                </a:lnTo>
                <a:lnTo>
                  <a:pt x="3353250" y="1206500"/>
                </a:lnTo>
                <a:lnTo>
                  <a:pt x="3383829" y="1168400"/>
                </a:lnTo>
                <a:lnTo>
                  <a:pt x="3414938" y="1130300"/>
                </a:lnTo>
                <a:lnTo>
                  <a:pt x="3446753" y="1092200"/>
                </a:lnTo>
                <a:lnTo>
                  <a:pt x="3479450" y="1054100"/>
                </a:lnTo>
                <a:lnTo>
                  <a:pt x="3489355" y="1041400"/>
                </a:lnTo>
                <a:lnTo>
                  <a:pt x="3499142" y="1028700"/>
                </a:lnTo>
                <a:lnTo>
                  <a:pt x="3508830" y="1016000"/>
                </a:lnTo>
                <a:lnTo>
                  <a:pt x="3518439" y="1016000"/>
                </a:lnTo>
                <a:lnTo>
                  <a:pt x="3552903" y="965200"/>
                </a:lnTo>
                <a:lnTo>
                  <a:pt x="3588159" y="927100"/>
                </a:lnTo>
                <a:lnTo>
                  <a:pt x="3659417" y="850900"/>
                </a:lnTo>
                <a:lnTo>
                  <a:pt x="3698638" y="812800"/>
                </a:lnTo>
                <a:lnTo>
                  <a:pt x="3711594" y="800100"/>
                </a:lnTo>
                <a:lnTo>
                  <a:pt x="3724867" y="787400"/>
                </a:lnTo>
                <a:lnTo>
                  <a:pt x="3737899" y="774700"/>
                </a:lnTo>
                <a:lnTo>
                  <a:pt x="3750823" y="749300"/>
                </a:lnTo>
                <a:lnTo>
                  <a:pt x="3763771" y="736600"/>
                </a:lnTo>
                <a:lnTo>
                  <a:pt x="3784707" y="736600"/>
                </a:lnTo>
                <a:lnTo>
                  <a:pt x="3784024" y="749300"/>
                </a:lnTo>
                <a:lnTo>
                  <a:pt x="3780848" y="749300"/>
                </a:lnTo>
                <a:lnTo>
                  <a:pt x="3775928" y="762000"/>
                </a:lnTo>
                <a:lnTo>
                  <a:pt x="3770845" y="774700"/>
                </a:lnTo>
                <a:lnTo>
                  <a:pt x="3765575" y="774700"/>
                </a:lnTo>
                <a:lnTo>
                  <a:pt x="3760093" y="787400"/>
                </a:lnTo>
                <a:lnTo>
                  <a:pt x="3747493" y="812800"/>
                </a:lnTo>
                <a:lnTo>
                  <a:pt x="3722039" y="850900"/>
                </a:lnTo>
                <a:lnTo>
                  <a:pt x="3709439" y="863600"/>
                </a:lnTo>
                <a:lnTo>
                  <a:pt x="3700789" y="876300"/>
                </a:lnTo>
                <a:lnTo>
                  <a:pt x="3692297" y="889000"/>
                </a:lnTo>
                <a:lnTo>
                  <a:pt x="3683902" y="901700"/>
                </a:lnTo>
                <a:lnTo>
                  <a:pt x="3677034" y="914400"/>
                </a:lnTo>
                <a:lnTo>
                  <a:pt x="3623924" y="914400"/>
                </a:lnTo>
                <a:lnTo>
                  <a:pt x="3623371" y="927100"/>
                </a:lnTo>
                <a:lnTo>
                  <a:pt x="3611075" y="927100"/>
                </a:lnTo>
                <a:lnTo>
                  <a:pt x="3589144" y="952500"/>
                </a:lnTo>
                <a:lnTo>
                  <a:pt x="3578349" y="965200"/>
                </a:lnTo>
                <a:lnTo>
                  <a:pt x="3567726" y="977900"/>
                </a:lnTo>
                <a:lnTo>
                  <a:pt x="3519949" y="1028700"/>
                </a:lnTo>
                <a:lnTo>
                  <a:pt x="3496036" y="1066800"/>
                </a:lnTo>
                <a:lnTo>
                  <a:pt x="3471779" y="1092200"/>
                </a:lnTo>
                <a:lnTo>
                  <a:pt x="3438619" y="1130300"/>
                </a:lnTo>
                <a:lnTo>
                  <a:pt x="3406538" y="1168400"/>
                </a:lnTo>
                <a:lnTo>
                  <a:pt x="3375314" y="1206500"/>
                </a:lnTo>
                <a:lnTo>
                  <a:pt x="3344725" y="1244600"/>
                </a:lnTo>
                <a:lnTo>
                  <a:pt x="3314093" y="1295400"/>
                </a:lnTo>
                <a:lnTo>
                  <a:pt x="3253972" y="1371600"/>
                </a:lnTo>
                <a:lnTo>
                  <a:pt x="3223872" y="1422400"/>
                </a:lnTo>
                <a:lnTo>
                  <a:pt x="3196087" y="1460500"/>
                </a:lnTo>
                <a:lnTo>
                  <a:pt x="3169238" y="1498600"/>
                </a:lnTo>
                <a:lnTo>
                  <a:pt x="3143197" y="1536700"/>
                </a:lnTo>
                <a:lnTo>
                  <a:pt x="3117836" y="1587500"/>
                </a:lnTo>
                <a:lnTo>
                  <a:pt x="2998822" y="1778000"/>
                </a:lnTo>
                <a:lnTo>
                  <a:pt x="2991832" y="1790700"/>
                </a:lnTo>
                <a:lnTo>
                  <a:pt x="2984996" y="1803400"/>
                </a:lnTo>
                <a:lnTo>
                  <a:pt x="2971446" y="1828800"/>
                </a:lnTo>
                <a:lnTo>
                  <a:pt x="2946955" y="1879600"/>
                </a:lnTo>
                <a:lnTo>
                  <a:pt x="2897954" y="1955800"/>
                </a:lnTo>
                <a:lnTo>
                  <a:pt x="2873344" y="2006600"/>
                </a:lnTo>
                <a:lnTo>
                  <a:pt x="2861381" y="2019300"/>
                </a:lnTo>
                <a:lnTo>
                  <a:pt x="2849791" y="2044700"/>
                </a:lnTo>
                <a:lnTo>
                  <a:pt x="2838734" y="2070100"/>
                </a:lnTo>
                <a:lnTo>
                  <a:pt x="2828366" y="2095500"/>
                </a:lnTo>
                <a:lnTo>
                  <a:pt x="2823040" y="2095500"/>
                </a:lnTo>
                <a:lnTo>
                  <a:pt x="2817522" y="2108200"/>
                </a:lnTo>
                <a:lnTo>
                  <a:pt x="2806244" y="2133600"/>
                </a:lnTo>
                <a:lnTo>
                  <a:pt x="2804089" y="2133600"/>
                </a:lnTo>
                <a:lnTo>
                  <a:pt x="2801655" y="2146300"/>
                </a:lnTo>
                <a:close/>
              </a:path>
              <a:path w="4495165" h="4419600">
                <a:moveTo>
                  <a:pt x="1751196" y="2552700"/>
                </a:moveTo>
                <a:lnTo>
                  <a:pt x="1737576" y="2552700"/>
                </a:lnTo>
                <a:lnTo>
                  <a:pt x="1735222" y="2540000"/>
                </a:lnTo>
                <a:lnTo>
                  <a:pt x="1726979" y="2527300"/>
                </a:lnTo>
                <a:lnTo>
                  <a:pt x="1717672" y="2514600"/>
                </a:lnTo>
                <a:lnTo>
                  <a:pt x="1708089" y="2501900"/>
                </a:lnTo>
                <a:lnTo>
                  <a:pt x="1699019" y="2489200"/>
                </a:lnTo>
                <a:lnTo>
                  <a:pt x="1690020" y="2476500"/>
                </a:lnTo>
                <a:lnTo>
                  <a:pt x="1680943" y="2463800"/>
                </a:lnTo>
                <a:lnTo>
                  <a:pt x="1671708" y="2451100"/>
                </a:lnTo>
                <a:lnTo>
                  <a:pt x="1662237" y="2438400"/>
                </a:lnTo>
                <a:lnTo>
                  <a:pt x="1636745" y="2387600"/>
                </a:lnTo>
                <a:lnTo>
                  <a:pt x="1612306" y="2349500"/>
                </a:lnTo>
                <a:lnTo>
                  <a:pt x="1588242" y="2311400"/>
                </a:lnTo>
                <a:lnTo>
                  <a:pt x="1563873" y="2273300"/>
                </a:lnTo>
                <a:lnTo>
                  <a:pt x="1544816" y="2235200"/>
                </a:lnTo>
                <a:lnTo>
                  <a:pt x="1525266" y="2209800"/>
                </a:lnTo>
                <a:lnTo>
                  <a:pt x="1503844" y="2171700"/>
                </a:lnTo>
                <a:lnTo>
                  <a:pt x="1479171" y="2146300"/>
                </a:lnTo>
                <a:lnTo>
                  <a:pt x="1473226" y="2146300"/>
                </a:lnTo>
                <a:lnTo>
                  <a:pt x="1470763" y="2133600"/>
                </a:lnTo>
                <a:lnTo>
                  <a:pt x="1448232" y="2108200"/>
                </a:lnTo>
                <a:lnTo>
                  <a:pt x="1425213" y="2082800"/>
                </a:lnTo>
                <a:lnTo>
                  <a:pt x="1402126" y="2044700"/>
                </a:lnTo>
                <a:lnTo>
                  <a:pt x="1379388" y="2019300"/>
                </a:lnTo>
                <a:lnTo>
                  <a:pt x="1348777" y="1968500"/>
                </a:lnTo>
                <a:lnTo>
                  <a:pt x="1317713" y="1930400"/>
                </a:lnTo>
                <a:lnTo>
                  <a:pt x="1285960" y="1892300"/>
                </a:lnTo>
                <a:lnTo>
                  <a:pt x="1231424" y="1828800"/>
                </a:lnTo>
                <a:lnTo>
                  <a:pt x="1209904" y="1790700"/>
                </a:lnTo>
                <a:lnTo>
                  <a:pt x="1188226" y="1765300"/>
                </a:lnTo>
                <a:lnTo>
                  <a:pt x="1165898" y="1739900"/>
                </a:lnTo>
                <a:lnTo>
                  <a:pt x="1146612" y="1727200"/>
                </a:lnTo>
                <a:lnTo>
                  <a:pt x="1107450" y="1676400"/>
                </a:lnTo>
                <a:lnTo>
                  <a:pt x="1087868" y="1663700"/>
                </a:lnTo>
                <a:lnTo>
                  <a:pt x="1069156" y="1638300"/>
                </a:lnTo>
                <a:lnTo>
                  <a:pt x="1059871" y="1625600"/>
                </a:lnTo>
                <a:lnTo>
                  <a:pt x="1050719" y="1612900"/>
                </a:lnTo>
                <a:lnTo>
                  <a:pt x="1022804" y="1587500"/>
                </a:lnTo>
                <a:lnTo>
                  <a:pt x="967111" y="1524000"/>
                </a:lnTo>
                <a:lnTo>
                  <a:pt x="939166" y="1485900"/>
                </a:lnTo>
                <a:lnTo>
                  <a:pt x="889124" y="1435100"/>
                </a:lnTo>
                <a:lnTo>
                  <a:pt x="863923" y="1397000"/>
                </a:lnTo>
                <a:lnTo>
                  <a:pt x="838490" y="1371600"/>
                </a:lnTo>
                <a:lnTo>
                  <a:pt x="807876" y="1333500"/>
                </a:lnTo>
                <a:lnTo>
                  <a:pt x="776592" y="1308100"/>
                </a:lnTo>
                <a:lnTo>
                  <a:pt x="744559" y="1270000"/>
                </a:lnTo>
                <a:lnTo>
                  <a:pt x="711699" y="1244600"/>
                </a:lnTo>
                <a:lnTo>
                  <a:pt x="703194" y="1231900"/>
                </a:lnTo>
                <a:lnTo>
                  <a:pt x="694773" y="1231900"/>
                </a:lnTo>
                <a:lnTo>
                  <a:pt x="678123" y="1206500"/>
                </a:lnTo>
                <a:lnTo>
                  <a:pt x="596179" y="1130300"/>
                </a:lnTo>
                <a:lnTo>
                  <a:pt x="554532" y="1092200"/>
                </a:lnTo>
                <a:lnTo>
                  <a:pt x="512186" y="1054100"/>
                </a:lnTo>
                <a:lnTo>
                  <a:pt x="501509" y="1054100"/>
                </a:lnTo>
                <a:lnTo>
                  <a:pt x="490649" y="1041400"/>
                </a:lnTo>
                <a:lnTo>
                  <a:pt x="479917" y="1028700"/>
                </a:lnTo>
                <a:lnTo>
                  <a:pt x="469624" y="1016000"/>
                </a:lnTo>
                <a:lnTo>
                  <a:pt x="434425" y="990600"/>
                </a:lnTo>
                <a:lnTo>
                  <a:pt x="398787" y="952500"/>
                </a:lnTo>
                <a:lnTo>
                  <a:pt x="362785" y="927100"/>
                </a:lnTo>
                <a:lnTo>
                  <a:pt x="326492" y="889000"/>
                </a:lnTo>
                <a:lnTo>
                  <a:pt x="307129" y="876300"/>
                </a:lnTo>
                <a:lnTo>
                  <a:pt x="287453" y="850900"/>
                </a:lnTo>
                <a:lnTo>
                  <a:pt x="247203" y="825500"/>
                </a:lnTo>
                <a:lnTo>
                  <a:pt x="235379" y="825500"/>
                </a:lnTo>
                <a:lnTo>
                  <a:pt x="234171" y="812800"/>
                </a:lnTo>
                <a:lnTo>
                  <a:pt x="250341" y="812800"/>
                </a:lnTo>
                <a:lnTo>
                  <a:pt x="295596" y="838200"/>
                </a:lnTo>
                <a:lnTo>
                  <a:pt x="328230" y="876300"/>
                </a:lnTo>
                <a:lnTo>
                  <a:pt x="360377" y="901700"/>
                </a:lnTo>
                <a:lnTo>
                  <a:pt x="423543" y="952500"/>
                </a:lnTo>
                <a:lnTo>
                  <a:pt x="474426" y="1003300"/>
                </a:lnTo>
                <a:lnTo>
                  <a:pt x="500367" y="1028700"/>
                </a:lnTo>
                <a:lnTo>
                  <a:pt x="527004" y="1054100"/>
                </a:lnTo>
                <a:lnTo>
                  <a:pt x="549085" y="1066800"/>
                </a:lnTo>
                <a:lnTo>
                  <a:pt x="570570" y="1092200"/>
                </a:lnTo>
                <a:lnTo>
                  <a:pt x="591710" y="1104900"/>
                </a:lnTo>
                <a:lnTo>
                  <a:pt x="612757" y="1130300"/>
                </a:lnTo>
                <a:lnTo>
                  <a:pt x="645648" y="1155700"/>
                </a:lnTo>
                <a:lnTo>
                  <a:pt x="678445" y="1193800"/>
                </a:lnTo>
                <a:lnTo>
                  <a:pt x="711055" y="1219200"/>
                </a:lnTo>
                <a:lnTo>
                  <a:pt x="743384" y="1257300"/>
                </a:lnTo>
                <a:lnTo>
                  <a:pt x="780241" y="1282700"/>
                </a:lnTo>
                <a:lnTo>
                  <a:pt x="816566" y="1320800"/>
                </a:lnTo>
                <a:lnTo>
                  <a:pt x="852122" y="1358900"/>
                </a:lnTo>
                <a:lnTo>
                  <a:pt x="886674" y="1397000"/>
                </a:lnTo>
                <a:lnTo>
                  <a:pt x="953077" y="1473200"/>
                </a:lnTo>
                <a:lnTo>
                  <a:pt x="986279" y="1524000"/>
                </a:lnTo>
                <a:lnTo>
                  <a:pt x="1052190" y="1600200"/>
                </a:lnTo>
                <a:lnTo>
                  <a:pt x="1064305" y="1612900"/>
                </a:lnTo>
                <a:lnTo>
                  <a:pt x="1076834" y="1625600"/>
                </a:lnTo>
                <a:lnTo>
                  <a:pt x="1089638" y="1638300"/>
                </a:lnTo>
                <a:lnTo>
                  <a:pt x="1102581" y="1651000"/>
                </a:lnTo>
                <a:lnTo>
                  <a:pt x="1139745" y="1689100"/>
                </a:lnTo>
                <a:lnTo>
                  <a:pt x="1175778" y="1727200"/>
                </a:lnTo>
                <a:lnTo>
                  <a:pt x="1210680" y="1778000"/>
                </a:lnTo>
                <a:lnTo>
                  <a:pt x="1244452" y="1816100"/>
                </a:lnTo>
                <a:lnTo>
                  <a:pt x="1269406" y="1841500"/>
                </a:lnTo>
                <a:lnTo>
                  <a:pt x="1294251" y="1879600"/>
                </a:lnTo>
                <a:lnTo>
                  <a:pt x="1319156" y="1905000"/>
                </a:lnTo>
                <a:lnTo>
                  <a:pt x="1344287" y="1943100"/>
                </a:lnTo>
                <a:lnTo>
                  <a:pt x="1349117" y="1943100"/>
                </a:lnTo>
                <a:lnTo>
                  <a:pt x="1353680" y="1955800"/>
                </a:lnTo>
                <a:lnTo>
                  <a:pt x="1358223" y="1955800"/>
                </a:lnTo>
                <a:lnTo>
                  <a:pt x="1362993" y="1968500"/>
                </a:lnTo>
                <a:lnTo>
                  <a:pt x="1372557" y="1968500"/>
                </a:lnTo>
                <a:lnTo>
                  <a:pt x="1377811" y="1981200"/>
                </a:lnTo>
                <a:lnTo>
                  <a:pt x="1380806" y="1981200"/>
                </a:lnTo>
                <a:lnTo>
                  <a:pt x="1381784" y="1993900"/>
                </a:lnTo>
                <a:lnTo>
                  <a:pt x="1415079" y="1993900"/>
                </a:lnTo>
                <a:lnTo>
                  <a:pt x="1429831" y="2019300"/>
                </a:lnTo>
                <a:lnTo>
                  <a:pt x="1443874" y="2044700"/>
                </a:lnTo>
                <a:lnTo>
                  <a:pt x="1456577" y="2070100"/>
                </a:lnTo>
                <a:lnTo>
                  <a:pt x="1464406" y="2070100"/>
                </a:lnTo>
                <a:lnTo>
                  <a:pt x="1477162" y="2095500"/>
                </a:lnTo>
                <a:lnTo>
                  <a:pt x="1489963" y="2108200"/>
                </a:lnTo>
                <a:lnTo>
                  <a:pt x="1502556" y="2133600"/>
                </a:lnTo>
                <a:lnTo>
                  <a:pt x="1514691" y="2159000"/>
                </a:lnTo>
                <a:lnTo>
                  <a:pt x="1527567" y="2171700"/>
                </a:lnTo>
                <a:lnTo>
                  <a:pt x="1553063" y="2222500"/>
                </a:lnTo>
                <a:lnTo>
                  <a:pt x="1566028" y="2235200"/>
                </a:lnTo>
                <a:lnTo>
                  <a:pt x="1584733" y="2273300"/>
                </a:lnTo>
                <a:lnTo>
                  <a:pt x="1603591" y="2298700"/>
                </a:lnTo>
                <a:lnTo>
                  <a:pt x="1621926" y="2336800"/>
                </a:lnTo>
                <a:lnTo>
                  <a:pt x="1639065" y="2362200"/>
                </a:lnTo>
                <a:lnTo>
                  <a:pt x="1642533" y="2374900"/>
                </a:lnTo>
                <a:lnTo>
                  <a:pt x="1647788" y="2374900"/>
                </a:lnTo>
                <a:lnTo>
                  <a:pt x="1651834" y="2387600"/>
                </a:lnTo>
                <a:lnTo>
                  <a:pt x="1671604" y="2413000"/>
                </a:lnTo>
                <a:lnTo>
                  <a:pt x="1691531" y="2451100"/>
                </a:lnTo>
                <a:lnTo>
                  <a:pt x="1710474" y="2476500"/>
                </a:lnTo>
                <a:lnTo>
                  <a:pt x="1727288" y="2514600"/>
                </a:lnTo>
                <a:lnTo>
                  <a:pt x="1732452" y="2527300"/>
                </a:lnTo>
                <a:lnTo>
                  <a:pt x="1738157" y="2527300"/>
                </a:lnTo>
                <a:lnTo>
                  <a:pt x="1744405" y="2540000"/>
                </a:lnTo>
                <a:lnTo>
                  <a:pt x="1751196" y="2552700"/>
                </a:lnTo>
                <a:close/>
              </a:path>
              <a:path w="4495165" h="4419600">
                <a:moveTo>
                  <a:pt x="1876988" y="2171700"/>
                </a:moveTo>
                <a:lnTo>
                  <a:pt x="1875464" y="2171700"/>
                </a:lnTo>
                <a:lnTo>
                  <a:pt x="1873835" y="2159000"/>
                </a:lnTo>
                <a:lnTo>
                  <a:pt x="1873257" y="2159000"/>
                </a:lnTo>
                <a:lnTo>
                  <a:pt x="1863994" y="2146300"/>
                </a:lnTo>
                <a:lnTo>
                  <a:pt x="1855668" y="2133600"/>
                </a:lnTo>
                <a:lnTo>
                  <a:pt x="1848858" y="2108200"/>
                </a:lnTo>
                <a:lnTo>
                  <a:pt x="1844147" y="2095500"/>
                </a:lnTo>
                <a:lnTo>
                  <a:pt x="1842536" y="2082800"/>
                </a:lnTo>
                <a:lnTo>
                  <a:pt x="1840597" y="2082800"/>
                </a:lnTo>
                <a:lnTo>
                  <a:pt x="1838332" y="2070100"/>
                </a:lnTo>
                <a:lnTo>
                  <a:pt x="1835740" y="2070100"/>
                </a:lnTo>
                <a:lnTo>
                  <a:pt x="1832202" y="2057400"/>
                </a:lnTo>
                <a:lnTo>
                  <a:pt x="1829113" y="2044700"/>
                </a:lnTo>
                <a:lnTo>
                  <a:pt x="1826171" y="2032000"/>
                </a:lnTo>
                <a:lnTo>
                  <a:pt x="1823077" y="2019300"/>
                </a:lnTo>
                <a:lnTo>
                  <a:pt x="1815010" y="1993900"/>
                </a:lnTo>
                <a:lnTo>
                  <a:pt x="1807451" y="1968500"/>
                </a:lnTo>
                <a:lnTo>
                  <a:pt x="1799350" y="1943100"/>
                </a:lnTo>
                <a:lnTo>
                  <a:pt x="1782390" y="1905000"/>
                </a:lnTo>
                <a:lnTo>
                  <a:pt x="1775764" y="1879600"/>
                </a:lnTo>
                <a:lnTo>
                  <a:pt x="1769780" y="1854200"/>
                </a:lnTo>
                <a:lnTo>
                  <a:pt x="1764437" y="1841500"/>
                </a:lnTo>
                <a:lnTo>
                  <a:pt x="1757412" y="1816100"/>
                </a:lnTo>
                <a:lnTo>
                  <a:pt x="1750328" y="1790700"/>
                </a:lnTo>
                <a:lnTo>
                  <a:pt x="1742653" y="1765300"/>
                </a:lnTo>
                <a:lnTo>
                  <a:pt x="1733855" y="1739900"/>
                </a:lnTo>
                <a:lnTo>
                  <a:pt x="1731520" y="1727200"/>
                </a:lnTo>
                <a:lnTo>
                  <a:pt x="1729363" y="1727200"/>
                </a:lnTo>
                <a:lnTo>
                  <a:pt x="1727323" y="1714500"/>
                </a:lnTo>
                <a:lnTo>
                  <a:pt x="1725343" y="1714500"/>
                </a:lnTo>
                <a:lnTo>
                  <a:pt x="1719286" y="1689100"/>
                </a:lnTo>
                <a:lnTo>
                  <a:pt x="1713297" y="1663700"/>
                </a:lnTo>
                <a:lnTo>
                  <a:pt x="1707210" y="1651000"/>
                </a:lnTo>
                <a:lnTo>
                  <a:pt x="1700857" y="1625600"/>
                </a:lnTo>
                <a:lnTo>
                  <a:pt x="1691558" y="1600200"/>
                </a:lnTo>
                <a:lnTo>
                  <a:pt x="1682861" y="1562100"/>
                </a:lnTo>
                <a:lnTo>
                  <a:pt x="1674833" y="1536700"/>
                </a:lnTo>
                <a:lnTo>
                  <a:pt x="1667544" y="1498600"/>
                </a:lnTo>
                <a:lnTo>
                  <a:pt x="1666020" y="1498600"/>
                </a:lnTo>
                <a:lnTo>
                  <a:pt x="1664391" y="1485900"/>
                </a:lnTo>
                <a:lnTo>
                  <a:pt x="1662289" y="1485900"/>
                </a:lnTo>
                <a:lnTo>
                  <a:pt x="1656718" y="1460500"/>
                </a:lnTo>
                <a:lnTo>
                  <a:pt x="1651097" y="1447800"/>
                </a:lnTo>
                <a:lnTo>
                  <a:pt x="1645516" y="1422400"/>
                </a:lnTo>
                <a:lnTo>
                  <a:pt x="1640063" y="1409700"/>
                </a:lnTo>
                <a:lnTo>
                  <a:pt x="1635678" y="1384300"/>
                </a:lnTo>
                <a:lnTo>
                  <a:pt x="1631347" y="1371600"/>
                </a:lnTo>
                <a:lnTo>
                  <a:pt x="1627302" y="1358900"/>
                </a:lnTo>
                <a:lnTo>
                  <a:pt x="1623774" y="1346200"/>
                </a:lnTo>
                <a:lnTo>
                  <a:pt x="1621287" y="1333500"/>
                </a:lnTo>
                <a:lnTo>
                  <a:pt x="1617691" y="1320800"/>
                </a:lnTo>
                <a:lnTo>
                  <a:pt x="1612985" y="1308100"/>
                </a:lnTo>
                <a:lnTo>
                  <a:pt x="1607169" y="1308100"/>
                </a:lnTo>
                <a:lnTo>
                  <a:pt x="1597880" y="1295400"/>
                </a:lnTo>
                <a:lnTo>
                  <a:pt x="1589941" y="1282700"/>
                </a:lnTo>
                <a:lnTo>
                  <a:pt x="1583352" y="1257300"/>
                </a:lnTo>
                <a:lnTo>
                  <a:pt x="1578112" y="1244600"/>
                </a:lnTo>
                <a:lnTo>
                  <a:pt x="1572365" y="1231900"/>
                </a:lnTo>
                <a:lnTo>
                  <a:pt x="1565869" y="1206500"/>
                </a:lnTo>
                <a:lnTo>
                  <a:pt x="1559019" y="1193800"/>
                </a:lnTo>
                <a:lnTo>
                  <a:pt x="1552207" y="1181100"/>
                </a:lnTo>
                <a:lnTo>
                  <a:pt x="1548487" y="1168400"/>
                </a:lnTo>
                <a:lnTo>
                  <a:pt x="1544838" y="1155700"/>
                </a:lnTo>
                <a:lnTo>
                  <a:pt x="1541262" y="1143000"/>
                </a:lnTo>
                <a:lnTo>
                  <a:pt x="1537758" y="1143000"/>
                </a:lnTo>
                <a:lnTo>
                  <a:pt x="1534033" y="1130300"/>
                </a:lnTo>
                <a:lnTo>
                  <a:pt x="1526741" y="1104900"/>
                </a:lnTo>
                <a:lnTo>
                  <a:pt x="1523045" y="1092200"/>
                </a:lnTo>
                <a:lnTo>
                  <a:pt x="1519863" y="1079500"/>
                </a:lnTo>
                <a:lnTo>
                  <a:pt x="1516543" y="1079500"/>
                </a:lnTo>
                <a:lnTo>
                  <a:pt x="1513439" y="1066800"/>
                </a:lnTo>
                <a:lnTo>
                  <a:pt x="1510907" y="1054100"/>
                </a:lnTo>
                <a:lnTo>
                  <a:pt x="1507296" y="1041400"/>
                </a:lnTo>
                <a:lnTo>
                  <a:pt x="1503307" y="1028700"/>
                </a:lnTo>
                <a:lnTo>
                  <a:pt x="1498941" y="1028700"/>
                </a:lnTo>
                <a:lnTo>
                  <a:pt x="1494198" y="1016000"/>
                </a:lnTo>
                <a:lnTo>
                  <a:pt x="1483413" y="977900"/>
                </a:lnTo>
                <a:lnTo>
                  <a:pt x="1472707" y="952500"/>
                </a:lnTo>
                <a:lnTo>
                  <a:pt x="1451374" y="889000"/>
                </a:lnTo>
                <a:lnTo>
                  <a:pt x="1468459" y="889000"/>
                </a:lnTo>
                <a:lnTo>
                  <a:pt x="1471341" y="901700"/>
                </a:lnTo>
                <a:lnTo>
                  <a:pt x="1474441" y="901700"/>
                </a:lnTo>
                <a:lnTo>
                  <a:pt x="1479473" y="914400"/>
                </a:lnTo>
                <a:lnTo>
                  <a:pt x="1484550" y="927100"/>
                </a:lnTo>
                <a:lnTo>
                  <a:pt x="1489064" y="939800"/>
                </a:lnTo>
                <a:lnTo>
                  <a:pt x="1492412" y="965200"/>
                </a:lnTo>
                <a:lnTo>
                  <a:pt x="1495197" y="965200"/>
                </a:lnTo>
                <a:lnTo>
                  <a:pt x="1507564" y="1003300"/>
                </a:lnTo>
                <a:lnTo>
                  <a:pt x="1518592" y="1028700"/>
                </a:lnTo>
                <a:lnTo>
                  <a:pt x="1529009" y="1054100"/>
                </a:lnTo>
                <a:lnTo>
                  <a:pt x="1539544" y="1092200"/>
                </a:lnTo>
                <a:lnTo>
                  <a:pt x="1543370" y="1104900"/>
                </a:lnTo>
                <a:lnTo>
                  <a:pt x="1547052" y="1117600"/>
                </a:lnTo>
                <a:lnTo>
                  <a:pt x="1550606" y="1117600"/>
                </a:lnTo>
                <a:lnTo>
                  <a:pt x="1554047" y="1130300"/>
                </a:lnTo>
                <a:lnTo>
                  <a:pt x="1558387" y="1143000"/>
                </a:lnTo>
                <a:lnTo>
                  <a:pt x="1563512" y="1155700"/>
                </a:lnTo>
                <a:lnTo>
                  <a:pt x="1569422" y="1168400"/>
                </a:lnTo>
                <a:lnTo>
                  <a:pt x="1576116" y="1181100"/>
                </a:lnTo>
                <a:lnTo>
                  <a:pt x="1580004" y="1181100"/>
                </a:lnTo>
                <a:lnTo>
                  <a:pt x="1583157" y="1193800"/>
                </a:lnTo>
                <a:lnTo>
                  <a:pt x="1601358" y="1193800"/>
                </a:lnTo>
                <a:lnTo>
                  <a:pt x="1610953" y="1219200"/>
                </a:lnTo>
                <a:lnTo>
                  <a:pt x="1615708" y="1244600"/>
                </a:lnTo>
                <a:lnTo>
                  <a:pt x="1620069" y="1257300"/>
                </a:lnTo>
                <a:lnTo>
                  <a:pt x="1624312" y="1282700"/>
                </a:lnTo>
                <a:lnTo>
                  <a:pt x="1628713" y="1295400"/>
                </a:lnTo>
                <a:lnTo>
                  <a:pt x="1641632" y="1346200"/>
                </a:lnTo>
                <a:lnTo>
                  <a:pt x="1648434" y="1371600"/>
                </a:lnTo>
                <a:lnTo>
                  <a:pt x="1655931" y="1397000"/>
                </a:lnTo>
                <a:lnTo>
                  <a:pt x="1663630" y="1422400"/>
                </a:lnTo>
                <a:lnTo>
                  <a:pt x="1670821" y="1447800"/>
                </a:lnTo>
                <a:lnTo>
                  <a:pt x="1677529" y="1473200"/>
                </a:lnTo>
                <a:lnTo>
                  <a:pt x="1683780" y="1498600"/>
                </a:lnTo>
                <a:lnTo>
                  <a:pt x="1689422" y="1524000"/>
                </a:lnTo>
                <a:lnTo>
                  <a:pt x="1692433" y="1536700"/>
                </a:lnTo>
                <a:lnTo>
                  <a:pt x="1695813" y="1549400"/>
                </a:lnTo>
                <a:lnTo>
                  <a:pt x="1703544" y="1574800"/>
                </a:lnTo>
                <a:lnTo>
                  <a:pt x="1718534" y="1625600"/>
                </a:lnTo>
                <a:lnTo>
                  <a:pt x="1726236" y="1663700"/>
                </a:lnTo>
                <a:lnTo>
                  <a:pt x="1736495" y="1689100"/>
                </a:lnTo>
                <a:lnTo>
                  <a:pt x="1747261" y="1727200"/>
                </a:lnTo>
                <a:lnTo>
                  <a:pt x="1758194" y="1765300"/>
                </a:lnTo>
                <a:lnTo>
                  <a:pt x="1768955" y="1790700"/>
                </a:lnTo>
                <a:lnTo>
                  <a:pt x="1773160" y="1803400"/>
                </a:lnTo>
                <a:lnTo>
                  <a:pt x="1777014" y="1828800"/>
                </a:lnTo>
                <a:lnTo>
                  <a:pt x="1780977" y="1841500"/>
                </a:lnTo>
                <a:lnTo>
                  <a:pt x="1785507" y="1854200"/>
                </a:lnTo>
                <a:lnTo>
                  <a:pt x="1793041" y="1879600"/>
                </a:lnTo>
                <a:lnTo>
                  <a:pt x="1800108" y="1905000"/>
                </a:lnTo>
                <a:lnTo>
                  <a:pt x="1807756" y="1917700"/>
                </a:lnTo>
                <a:lnTo>
                  <a:pt x="1817034" y="1943100"/>
                </a:lnTo>
                <a:lnTo>
                  <a:pt x="1819486" y="1955800"/>
                </a:lnTo>
                <a:lnTo>
                  <a:pt x="1822604" y="1955800"/>
                </a:lnTo>
                <a:lnTo>
                  <a:pt x="1833483" y="2006600"/>
                </a:lnTo>
                <a:lnTo>
                  <a:pt x="1845993" y="2044700"/>
                </a:lnTo>
                <a:lnTo>
                  <a:pt x="1859261" y="2082800"/>
                </a:lnTo>
                <a:lnTo>
                  <a:pt x="1872416" y="2120900"/>
                </a:lnTo>
                <a:lnTo>
                  <a:pt x="1875424" y="2133600"/>
                </a:lnTo>
                <a:lnTo>
                  <a:pt x="1877188" y="2146300"/>
                </a:lnTo>
                <a:lnTo>
                  <a:pt x="1877710" y="2159000"/>
                </a:lnTo>
                <a:lnTo>
                  <a:pt x="1876988" y="2171700"/>
                </a:lnTo>
                <a:close/>
              </a:path>
              <a:path w="4495165" h="4419600">
                <a:moveTo>
                  <a:pt x="1142454" y="927100"/>
                </a:moveTo>
                <a:lnTo>
                  <a:pt x="1123984" y="927100"/>
                </a:lnTo>
                <a:lnTo>
                  <a:pt x="1120466" y="914400"/>
                </a:lnTo>
                <a:lnTo>
                  <a:pt x="1138456" y="914400"/>
                </a:lnTo>
                <a:lnTo>
                  <a:pt x="1142454" y="927100"/>
                </a:lnTo>
                <a:close/>
              </a:path>
              <a:path w="4495165" h="4419600">
                <a:moveTo>
                  <a:pt x="2464471" y="3263900"/>
                </a:moveTo>
                <a:lnTo>
                  <a:pt x="2417623" y="3263900"/>
                </a:lnTo>
                <a:lnTo>
                  <a:pt x="2441662" y="3213100"/>
                </a:lnTo>
                <a:lnTo>
                  <a:pt x="2453622" y="3175000"/>
                </a:lnTo>
                <a:lnTo>
                  <a:pt x="2465544" y="3149600"/>
                </a:lnTo>
                <a:lnTo>
                  <a:pt x="2469782" y="3136900"/>
                </a:lnTo>
                <a:lnTo>
                  <a:pt x="2473800" y="3124200"/>
                </a:lnTo>
                <a:lnTo>
                  <a:pt x="2477787" y="3111500"/>
                </a:lnTo>
                <a:lnTo>
                  <a:pt x="2481938" y="3098800"/>
                </a:lnTo>
                <a:lnTo>
                  <a:pt x="2490138" y="3086100"/>
                </a:lnTo>
                <a:lnTo>
                  <a:pt x="2506736" y="3048000"/>
                </a:lnTo>
                <a:lnTo>
                  <a:pt x="2514936" y="3022600"/>
                </a:lnTo>
                <a:lnTo>
                  <a:pt x="2532644" y="2971800"/>
                </a:lnTo>
                <a:lnTo>
                  <a:pt x="2603684" y="2794000"/>
                </a:lnTo>
                <a:lnTo>
                  <a:pt x="2606850" y="2794000"/>
                </a:lnTo>
                <a:lnTo>
                  <a:pt x="2610252" y="2781300"/>
                </a:lnTo>
                <a:lnTo>
                  <a:pt x="2613734" y="2781300"/>
                </a:lnTo>
                <a:lnTo>
                  <a:pt x="2617136" y="2768600"/>
                </a:lnTo>
                <a:lnTo>
                  <a:pt x="2629629" y="2743200"/>
                </a:lnTo>
                <a:lnTo>
                  <a:pt x="2642200" y="2717800"/>
                </a:lnTo>
                <a:lnTo>
                  <a:pt x="2654495" y="2692400"/>
                </a:lnTo>
                <a:lnTo>
                  <a:pt x="2666160" y="2654300"/>
                </a:lnTo>
                <a:lnTo>
                  <a:pt x="2681393" y="2616200"/>
                </a:lnTo>
                <a:lnTo>
                  <a:pt x="2696400" y="2578100"/>
                </a:lnTo>
                <a:lnTo>
                  <a:pt x="2711722" y="2540000"/>
                </a:lnTo>
                <a:lnTo>
                  <a:pt x="2727901" y="2501900"/>
                </a:lnTo>
                <a:lnTo>
                  <a:pt x="2746460" y="2463800"/>
                </a:lnTo>
                <a:lnTo>
                  <a:pt x="2764216" y="2413000"/>
                </a:lnTo>
                <a:lnTo>
                  <a:pt x="2781627" y="2374900"/>
                </a:lnTo>
                <a:lnTo>
                  <a:pt x="2799152" y="2324100"/>
                </a:lnTo>
                <a:lnTo>
                  <a:pt x="2815606" y="2286000"/>
                </a:lnTo>
                <a:lnTo>
                  <a:pt x="2832268" y="2247900"/>
                </a:lnTo>
                <a:lnTo>
                  <a:pt x="2865779" y="2171700"/>
                </a:lnTo>
                <a:lnTo>
                  <a:pt x="2867565" y="2171700"/>
                </a:lnTo>
                <a:lnTo>
                  <a:pt x="2869877" y="2159000"/>
                </a:lnTo>
                <a:lnTo>
                  <a:pt x="2894817" y="2108200"/>
                </a:lnTo>
                <a:lnTo>
                  <a:pt x="2918291" y="2070100"/>
                </a:lnTo>
                <a:lnTo>
                  <a:pt x="2942173" y="2019300"/>
                </a:lnTo>
                <a:lnTo>
                  <a:pt x="2966290" y="1968500"/>
                </a:lnTo>
                <a:lnTo>
                  <a:pt x="2990468" y="1930400"/>
                </a:lnTo>
                <a:lnTo>
                  <a:pt x="3013949" y="1879600"/>
                </a:lnTo>
                <a:lnTo>
                  <a:pt x="3037903" y="1841500"/>
                </a:lnTo>
                <a:lnTo>
                  <a:pt x="3062113" y="1790700"/>
                </a:lnTo>
                <a:lnTo>
                  <a:pt x="3106695" y="1714500"/>
                </a:lnTo>
                <a:lnTo>
                  <a:pt x="3147618" y="1638300"/>
                </a:lnTo>
                <a:lnTo>
                  <a:pt x="3168069" y="1612900"/>
                </a:lnTo>
                <a:lnTo>
                  <a:pt x="3192048" y="1562100"/>
                </a:lnTo>
                <a:lnTo>
                  <a:pt x="3216975" y="1524000"/>
                </a:lnTo>
                <a:lnTo>
                  <a:pt x="3242644" y="1485900"/>
                </a:lnTo>
                <a:lnTo>
                  <a:pt x="3268847" y="1447800"/>
                </a:lnTo>
                <a:lnTo>
                  <a:pt x="3295376" y="1409700"/>
                </a:lnTo>
                <a:lnTo>
                  <a:pt x="3322026" y="1358900"/>
                </a:lnTo>
                <a:lnTo>
                  <a:pt x="3349575" y="1320800"/>
                </a:lnTo>
                <a:lnTo>
                  <a:pt x="3377416" y="1282700"/>
                </a:lnTo>
                <a:lnTo>
                  <a:pt x="3461585" y="1168400"/>
                </a:lnTo>
                <a:lnTo>
                  <a:pt x="3506603" y="1092200"/>
                </a:lnTo>
                <a:lnTo>
                  <a:pt x="3529181" y="1066800"/>
                </a:lnTo>
                <a:lnTo>
                  <a:pt x="3551805" y="1028700"/>
                </a:lnTo>
                <a:lnTo>
                  <a:pt x="3567241" y="1016000"/>
                </a:lnTo>
                <a:lnTo>
                  <a:pt x="3598290" y="965200"/>
                </a:lnTo>
                <a:lnTo>
                  <a:pt x="3613755" y="952500"/>
                </a:lnTo>
                <a:lnTo>
                  <a:pt x="3617311" y="939800"/>
                </a:lnTo>
                <a:lnTo>
                  <a:pt x="3620236" y="939800"/>
                </a:lnTo>
                <a:lnTo>
                  <a:pt x="3622530" y="927100"/>
                </a:lnTo>
                <a:lnTo>
                  <a:pt x="3623371" y="927100"/>
                </a:lnTo>
                <a:lnTo>
                  <a:pt x="3625245" y="914400"/>
                </a:lnTo>
                <a:lnTo>
                  <a:pt x="3677034" y="914400"/>
                </a:lnTo>
                <a:lnTo>
                  <a:pt x="3670165" y="927100"/>
                </a:lnTo>
                <a:lnTo>
                  <a:pt x="3664921" y="939800"/>
                </a:lnTo>
                <a:lnTo>
                  <a:pt x="3659735" y="952500"/>
                </a:lnTo>
                <a:lnTo>
                  <a:pt x="3654530" y="952500"/>
                </a:lnTo>
                <a:lnTo>
                  <a:pt x="3650313" y="965200"/>
                </a:lnTo>
                <a:lnTo>
                  <a:pt x="3646018" y="977900"/>
                </a:lnTo>
                <a:lnTo>
                  <a:pt x="3641880" y="977900"/>
                </a:lnTo>
                <a:lnTo>
                  <a:pt x="3638136" y="990600"/>
                </a:lnTo>
                <a:lnTo>
                  <a:pt x="3604560" y="990600"/>
                </a:lnTo>
                <a:lnTo>
                  <a:pt x="3581604" y="1028700"/>
                </a:lnTo>
                <a:lnTo>
                  <a:pt x="3560179" y="1054100"/>
                </a:lnTo>
                <a:lnTo>
                  <a:pt x="3539573" y="1079500"/>
                </a:lnTo>
                <a:lnTo>
                  <a:pt x="3487970" y="1155700"/>
                </a:lnTo>
                <a:lnTo>
                  <a:pt x="3426462" y="1244600"/>
                </a:lnTo>
                <a:lnTo>
                  <a:pt x="3395274" y="1295400"/>
                </a:lnTo>
                <a:lnTo>
                  <a:pt x="3365072" y="1333500"/>
                </a:lnTo>
                <a:lnTo>
                  <a:pt x="3335404" y="1371600"/>
                </a:lnTo>
                <a:lnTo>
                  <a:pt x="3306125" y="1422400"/>
                </a:lnTo>
                <a:lnTo>
                  <a:pt x="3277089" y="1460500"/>
                </a:lnTo>
                <a:lnTo>
                  <a:pt x="3248148" y="1511300"/>
                </a:lnTo>
                <a:lnTo>
                  <a:pt x="3222763" y="1549400"/>
                </a:lnTo>
                <a:lnTo>
                  <a:pt x="3198526" y="1587500"/>
                </a:lnTo>
                <a:lnTo>
                  <a:pt x="3175047" y="1625600"/>
                </a:lnTo>
                <a:lnTo>
                  <a:pt x="3127444" y="1714500"/>
                </a:lnTo>
                <a:lnTo>
                  <a:pt x="3078327" y="1803400"/>
                </a:lnTo>
                <a:lnTo>
                  <a:pt x="3053863" y="1854200"/>
                </a:lnTo>
                <a:lnTo>
                  <a:pt x="3029566" y="1892300"/>
                </a:lnTo>
                <a:lnTo>
                  <a:pt x="3005515" y="1943100"/>
                </a:lnTo>
                <a:lnTo>
                  <a:pt x="2981789" y="1981200"/>
                </a:lnTo>
                <a:lnTo>
                  <a:pt x="2958468" y="2032000"/>
                </a:lnTo>
                <a:lnTo>
                  <a:pt x="2936581" y="2070100"/>
                </a:lnTo>
                <a:lnTo>
                  <a:pt x="2915091" y="2108200"/>
                </a:lnTo>
                <a:lnTo>
                  <a:pt x="2894120" y="2159000"/>
                </a:lnTo>
                <a:lnTo>
                  <a:pt x="2873792" y="2197100"/>
                </a:lnTo>
                <a:lnTo>
                  <a:pt x="2854233" y="2247900"/>
                </a:lnTo>
                <a:lnTo>
                  <a:pt x="2835565" y="2286000"/>
                </a:lnTo>
                <a:lnTo>
                  <a:pt x="2815444" y="2336800"/>
                </a:lnTo>
                <a:lnTo>
                  <a:pt x="2795466" y="2387600"/>
                </a:lnTo>
                <a:lnTo>
                  <a:pt x="2752754" y="2489200"/>
                </a:lnTo>
                <a:lnTo>
                  <a:pt x="2750232" y="2501900"/>
                </a:lnTo>
                <a:lnTo>
                  <a:pt x="2746869" y="2501900"/>
                </a:lnTo>
                <a:lnTo>
                  <a:pt x="2732098" y="2540000"/>
                </a:lnTo>
                <a:lnTo>
                  <a:pt x="2718554" y="2565400"/>
                </a:lnTo>
                <a:lnTo>
                  <a:pt x="2705689" y="2603500"/>
                </a:lnTo>
                <a:lnTo>
                  <a:pt x="2692958" y="2641600"/>
                </a:lnTo>
                <a:lnTo>
                  <a:pt x="2686602" y="2654300"/>
                </a:lnTo>
                <a:lnTo>
                  <a:pt x="2679979" y="2667000"/>
                </a:lnTo>
                <a:lnTo>
                  <a:pt x="2673199" y="2692400"/>
                </a:lnTo>
                <a:lnTo>
                  <a:pt x="2666370" y="2705100"/>
                </a:lnTo>
                <a:lnTo>
                  <a:pt x="2650459" y="2743200"/>
                </a:lnTo>
                <a:lnTo>
                  <a:pt x="2634095" y="2768600"/>
                </a:lnTo>
                <a:lnTo>
                  <a:pt x="2618104" y="2806700"/>
                </a:lnTo>
                <a:lnTo>
                  <a:pt x="2603316" y="2844800"/>
                </a:lnTo>
                <a:lnTo>
                  <a:pt x="2584196" y="2895600"/>
                </a:lnTo>
                <a:lnTo>
                  <a:pt x="2564597" y="2946400"/>
                </a:lnTo>
                <a:lnTo>
                  <a:pt x="2544772" y="2997200"/>
                </a:lnTo>
                <a:lnTo>
                  <a:pt x="2523816" y="3048000"/>
                </a:lnTo>
                <a:lnTo>
                  <a:pt x="2521451" y="3048000"/>
                </a:lnTo>
                <a:lnTo>
                  <a:pt x="2502437" y="3098800"/>
                </a:lnTo>
                <a:lnTo>
                  <a:pt x="2493011" y="3124200"/>
                </a:lnTo>
                <a:lnTo>
                  <a:pt x="2483777" y="3149600"/>
                </a:lnTo>
                <a:lnTo>
                  <a:pt x="2477725" y="3162300"/>
                </a:lnTo>
                <a:lnTo>
                  <a:pt x="2471935" y="3175000"/>
                </a:lnTo>
                <a:lnTo>
                  <a:pt x="2460605" y="3213100"/>
                </a:lnTo>
                <a:lnTo>
                  <a:pt x="2493346" y="3213100"/>
                </a:lnTo>
                <a:lnTo>
                  <a:pt x="2473339" y="3251200"/>
                </a:lnTo>
                <a:lnTo>
                  <a:pt x="2464471" y="3263900"/>
                </a:lnTo>
                <a:close/>
              </a:path>
              <a:path w="4495165" h="4419600">
                <a:moveTo>
                  <a:pt x="1687292" y="2082800"/>
                </a:moveTo>
                <a:lnTo>
                  <a:pt x="1669406" y="2082800"/>
                </a:lnTo>
                <a:lnTo>
                  <a:pt x="1664605" y="2070100"/>
                </a:lnTo>
                <a:lnTo>
                  <a:pt x="1660713" y="2057400"/>
                </a:lnTo>
                <a:lnTo>
                  <a:pt x="1621304" y="1981200"/>
                </a:lnTo>
                <a:lnTo>
                  <a:pt x="1581896" y="1892300"/>
                </a:lnTo>
                <a:lnTo>
                  <a:pt x="1568809" y="1866900"/>
                </a:lnTo>
                <a:lnTo>
                  <a:pt x="1555820" y="1841500"/>
                </a:lnTo>
                <a:lnTo>
                  <a:pt x="1542930" y="1803400"/>
                </a:lnTo>
                <a:lnTo>
                  <a:pt x="1530139" y="1778000"/>
                </a:lnTo>
                <a:lnTo>
                  <a:pt x="1526578" y="1765300"/>
                </a:lnTo>
                <a:lnTo>
                  <a:pt x="1523328" y="1765300"/>
                </a:lnTo>
                <a:lnTo>
                  <a:pt x="1520186" y="1752600"/>
                </a:lnTo>
                <a:lnTo>
                  <a:pt x="1516950" y="1739900"/>
                </a:lnTo>
                <a:lnTo>
                  <a:pt x="1513823" y="1739900"/>
                </a:lnTo>
                <a:lnTo>
                  <a:pt x="1510469" y="1727200"/>
                </a:lnTo>
                <a:lnTo>
                  <a:pt x="1506887" y="1714500"/>
                </a:lnTo>
                <a:lnTo>
                  <a:pt x="1503078" y="1714500"/>
                </a:lnTo>
                <a:lnTo>
                  <a:pt x="1488898" y="1676400"/>
                </a:lnTo>
                <a:lnTo>
                  <a:pt x="1475788" y="1651000"/>
                </a:lnTo>
                <a:lnTo>
                  <a:pt x="1463317" y="1625600"/>
                </a:lnTo>
                <a:lnTo>
                  <a:pt x="1451059" y="1587500"/>
                </a:lnTo>
                <a:lnTo>
                  <a:pt x="1447813" y="1587500"/>
                </a:lnTo>
                <a:lnTo>
                  <a:pt x="1444883" y="1574800"/>
                </a:lnTo>
                <a:lnTo>
                  <a:pt x="1442269" y="1574800"/>
                </a:lnTo>
                <a:lnTo>
                  <a:pt x="1436699" y="1549400"/>
                </a:lnTo>
                <a:lnTo>
                  <a:pt x="1423630" y="1511300"/>
                </a:lnTo>
                <a:lnTo>
                  <a:pt x="1404367" y="1473200"/>
                </a:lnTo>
                <a:lnTo>
                  <a:pt x="1398146" y="1460500"/>
                </a:lnTo>
                <a:lnTo>
                  <a:pt x="1373640" y="1409700"/>
                </a:lnTo>
                <a:lnTo>
                  <a:pt x="1361947" y="1384300"/>
                </a:lnTo>
                <a:lnTo>
                  <a:pt x="1351381" y="1346200"/>
                </a:lnTo>
                <a:lnTo>
                  <a:pt x="1342115" y="1320800"/>
                </a:lnTo>
                <a:lnTo>
                  <a:pt x="1331756" y="1295400"/>
                </a:lnTo>
                <a:lnTo>
                  <a:pt x="1319150" y="1270000"/>
                </a:lnTo>
                <a:lnTo>
                  <a:pt x="1303145" y="1257300"/>
                </a:lnTo>
                <a:lnTo>
                  <a:pt x="1295727" y="1244600"/>
                </a:lnTo>
                <a:lnTo>
                  <a:pt x="1289122" y="1231900"/>
                </a:lnTo>
                <a:lnTo>
                  <a:pt x="1282684" y="1219200"/>
                </a:lnTo>
                <a:lnTo>
                  <a:pt x="1275769" y="1206500"/>
                </a:lnTo>
                <a:lnTo>
                  <a:pt x="1269961" y="1206500"/>
                </a:lnTo>
                <a:lnTo>
                  <a:pt x="1264522" y="1193800"/>
                </a:lnTo>
                <a:lnTo>
                  <a:pt x="1259452" y="1181100"/>
                </a:lnTo>
                <a:lnTo>
                  <a:pt x="1254751" y="1168400"/>
                </a:lnTo>
                <a:lnTo>
                  <a:pt x="1230241" y="1130300"/>
                </a:lnTo>
                <a:lnTo>
                  <a:pt x="1222015" y="1104900"/>
                </a:lnTo>
                <a:lnTo>
                  <a:pt x="1213999" y="1092200"/>
                </a:lnTo>
                <a:lnTo>
                  <a:pt x="1206081" y="1079500"/>
                </a:lnTo>
                <a:lnTo>
                  <a:pt x="1197750" y="1054100"/>
                </a:lnTo>
                <a:lnTo>
                  <a:pt x="1188492" y="1041400"/>
                </a:lnTo>
                <a:lnTo>
                  <a:pt x="1173071" y="1016000"/>
                </a:lnTo>
                <a:lnTo>
                  <a:pt x="1158561" y="990600"/>
                </a:lnTo>
                <a:lnTo>
                  <a:pt x="1130324" y="939800"/>
                </a:lnTo>
                <a:lnTo>
                  <a:pt x="1127271" y="927100"/>
                </a:lnTo>
                <a:lnTo>
                  <a:pt x="1146207" y="927100"/>
                </a:lnTo>
                <a:lnTo>
                  <a:pt x="1149714" y="939800"/>
                </a:lnTo>
                <a:lnTo>
                  <a:pt x="1162142" y="965200"/>
                </a:lnTo>
                <a:lnTo>
                  <a:pt x="1174614" y="977900"/>
                </a:lnTo>
                <a:lnTo>
                  <a:pt x="1187509" y="1003300"/>
                </a:lnTo>
                <a:lnTo>
                  <a:pt x="1201208" y="1028700"/>
                </a:lnTo>
                <a:lnTo>
                  <a:pt x="1210986" y="1041400"/>
                </a:lnTo>
                <a:lnTo>
                  <a:pt x="1219809" y="1066800"/>
                </a:lnTo>
                <a:lnTo>
                  <a:pt x="1228237" y="1079500"/>
                </a:lnTo>
                <a:lnTo>
                  <a:pt x="1236833" y="1104900"/>
                </a:lnTo>
                <a:lnTo>
                  <a:pt x="1245165" y="1117600"/>
                </a:lnTo>
                <a:lnTo>
                  <a:pt x="1253556" y="1130300"/>
                </a:lnTo>
                <a:lnTo>
                  <a:pt x="1262006" y="1155700"/>
                </a:lnTo>
                <a:lnTo>
                  <a:pt x="1270515" y="1168400"/>
                </a:lnTo>
                <a:lnTo>
                  <a:pt x="1273555" y="1168400"/>
                </a:lnTo>
                <a:lnTo>
                  <a:pt x="1276883" y="1181100"/>
                </a:lnTo>
                <a:lnTo>
                  <a:pt x="1307097" y="1181100"/>
                </a:lnTo>
                <a:lnTo>
                  <a:pt x="1310028" y="1193800"/>
                </a:lnTo>
                <a:lnTo>
                  <a:pt x="1317918" y="1219200"/>
                </a:lnTo>
                <a:lnTo>
                  <a:pt x="1327552" y="1244600"/>
                </a:lnTo>
                <a:lnTo>
                  <a:pt x="1337974" y="1270000"/>
                </a:lnTo>
                <a:lnTo>
                  <a:pt x="1348228" y="1295400"/>
                </a:lnTo>
                <a:lnTo>
                  <a:pt x="1352352" y="1308100"/>
                </a:lnTo>
                <a:lnTo>
                  <a:pt x="1356589" y="1308100"/>
                </a:lnTo>
                <a:lnTo>
                  <a:pt x="1360442" y="1320800"/>
                </a:lnTo>
                <a:lnTo>
                  <a:pt x="1371033" y="1358900"/>
                </a:lnTo>
                <a:lnTo>
                  <a:pt x="1392518" y="1409700"/>
                </a:lnTo>
                <a:lnTo>
                  <a:pt x="1428096" y="1485900"/>
                </a:lnTo>
                <a:lnTo>
                  <a:pt x="1441049" y="1511300"/>
                </a:lnTo>
                <a:lnTo>
                  <a:pt x="1447027" y="1524000"/>
                </a:lnTo>
                <a:lnTo>
                  <a:pt x="1451794" y="1536700"/>
                </a:lnTo>
                <a:lnTo>
                  <a:pt x="1462727" y="1574800"/>
                </a:lnTo>
                <a:lnTo>
                  <a:pt x="1475807" y="1600200"/>
                </a:lnTo>
                <a:lnTo>
                  <a:pt x="1489006" y="1638300"/>
                </a:lnTo>
                <a:lnTo>
                  <a:pt x="1500293" y="1676400"/>
                </a:lnTo>
                <a:lnTo>
                  <a:pt x="1504392" y="1676400"/>
                </a:lnTo>
                <a:lnTo>
                  <a:pt x="1514239" y="1689100"/>
                </a:lnTo>
                <a:lnTo>
                  <a:pt x="1522487" y="1714500"/>
                </a:lnTo>
                <a:lnTo>
                  <a:pt x="1529135" y="1727200"/>
                </a:lnTo>
                <a:lnTo>
                  <a:pt x="1534185" y="1752600"/>
                </a:lnTo>
                <a:lnTo>
                  <a:pt x="1537302" y="1752600"/>
                </a:lnTo>
                <a:lnTo>
                  <a:pt x="1539439" y="1765300"/>
                </a:lnTo>
                <a:lnTo>
                  <a:pt x="1557331" y="1803400"/>
                </a:lnTo>
                <a:lnTo>
                  <a:pt x="1566350" y="1816100"/>
                </a:lnTo>
                <a:lnTo>
                  <a:pt x="1575538" y="1841500"/>
                </a:lnTo>
                <a:lnTo>
                  <a:pt x="1677895" y="2057400"/>
                </a:lnTo>
                <a:lnTo>
                  <a:pt x="1680365" y="2070100"/>
                </a:lnTo>
                <a:lnTo>
                  <a:pt x="1685619" y="2070100"/>
                </a:lnTo>
                <a:lnTo>
                  <a:pt x="1687292" y="2082800"/>
                </a:lnTo>
                <a:close/>
              </a:path>
              <a:path w="4495165" h="4419600">
                <a:moveTo>
                  <a:pt x="2840925" y="2425700"/>
                </a:moveTo>
                <a:lnTo>
                  <a:pt x="2823323" y="2425700"/>
                </a:lnTo>
                <a:lnTo>
                  <a:pt x="2855487" y="2374900"/>
                </a:lnTo>
                <a:lnTo>
                  <a:pt x="2871758" y="2349500"/>
                </a:lnTo>
                <a:lnTo>
                  <a:pt x="2888321" y="2311400"/>
                </a:lnTo>
                <a:lnTo>
                  <a:pt x="2908352" y="2273300"/>
                </a:lnTo>
                <a:lnTo>
                  <a:pt x="2918947" y="2235200"/>
                </a:lnTo>
                <a:lnTo>
                  <a:pt x="2926713" y="2209800"/>
                </a:lnTo>
                <a:lnTo>
                  <a:pt x="2935788" y="2184400"/>
                </a:lnTo>
                <a:lnTo>
                  <a:pt x="2957115" y="2133600"/>
                </a:lnTo>
                <a:lnTo>
                  <a:pt x="2962221" y="2120900"/>
                </a:lnTo>
                <a:lnTo>
                  <a:pt x="2976696" y="2070100"/>
                </a:lnTo>
                <a:lnTo>
                  <a:pt x="2999080" y="2019300"/>
                </a:lnTo>
                <a:lnTo>
                  <a:pt x="3011959" y="1993900"/>
                </a:lnTo>
                <a:lnTo>
                  <a:pt x="3023475" y="1968500"/>
                </a:lnTo>
                <a:lnTo>
                  <a:pt x="3034060" y="1943100"/>
                </a:lnTo>
                <a:lnTo>
                  <a:pt x="3044537" y="1930400"/>
                </a:lnTo>
                <a:lnTo>
                  <a:pt x="3055729" y="1905000"/>
                </a:lnTo>
                <a:lnTo>
                  <a:pt x="3076210" y="1866900"/>
                </a:lnTo>
                <a:lnTo>
                  <a:pt x="3119142" y="1790700"/>
                </a:lnTo>
                <a:lnTo>
                  <a:pt x="3139801" y="1752600"/>
                </a:lnTo>
                <a:lnTo>
                  <a:pt x="3157420" y="1714500"/>
                </a:lnTo>
                <a:lnTo>
                  <a:pt x="3175807" y="1689100"/>
                </a:lnTo>
                <a:lnTo>
                  <a:pt x="3194963" y="1651000"/>
                </a:lnTo>
                <a:lnTo>
                  <a:pt x="3214887" y="1625600"/>
                </a:lnTo>
                <a:lnTo>
                  <a:pt x="3218563" y="1612900"/>
                </a:lnTo>
                <a:lnTo>
                  <a:pt x="3225402" y="1612900"/>
                </a:lnTo>
                <a:lnTo>
                  <a:pt x="3251068" y="1562100"/>
                </a:lnTo>
                <a:lnTo>
                  <a:pt x="3274289" y="1524000"/>
                </a:lnTo>
                <a:lnTo>
                  <a:pt x="3297708" y="1485900"/>
                </a:lnTo>
                <a:lnTo>
                  <a:pt x="3320555" y="1460500"/>
                </a:lnTo>
                <a:lnTo>
                  <a:pt x="3322255" y="1447800"/>
                </a:lnTo>
                <a:lnTo>
                  <a:pt x="3326072" y="1447800"/>
                </a:lnTo>
                <a:lnTo>
                  <a:pt x="3341457" y="1422400"/>
                </a:lnTo>
                <a:lnTo>
                  <a:pt x="3356259" y="1409700"/>
                </a:lnTo>
                <a:lnTo>
                  <a:pt x="3370629" y="1384300"/>
                </a:lnTo>
                <a:lnTo>
                  <a:pt x="3384712" y="1358900"/>
                </a:lnTo>
                <a:lnTo>
                  <a:pt x="3404501" y="1333500"/>
                </a:lnTo>
                <a:lnTo>
                  <a:pt x="3444394" y="1270000"/>
                </a:lnTo>
                <a:lnTo>
                  <a:pt x="3464213" y="1244600"/>
                </a:lnTo>
                <a:lnTo>
                  <a:pt x="3482243" y="1219200"/>
                </a:lnTo>
                <a:lnTo>
                  <a:pt x="3500121" y="1193800"/>
                </a:lnTo>
                <a:lnTo>
                  <a:pt x="3517910" y="1155700"/>
                </a:lnTo>
                <a:lnTo>
                  <a:pt x="3535674" y="1130300"/>
                </a:lnTo>
                <a:lnTo>
                  <a:pt x="3539937" y="1130300"/>
                </a:lnTo>
                <a:lnTo>
                  <a:pt x="3544127" y="1117600"/>
                </a:lnTo>
                <a:lnTo>
                  <a:pt x="3548228" y="1104900"/>
                </a:lnTo>
                <a:lnTo>
                  <a:pt x="3552226" y="1104900"/>
                </a:lnTo>
                <a:lnTo>
                  <a:pt x="3578147" y="1054100"/>
                </a:lnTo>
                <a:lnTo>
                  <a:pt x="3586853" y="1041400"/>
                </a:lnTo>
                <a:lnTo>
                  <a:pt x="3587063" y="1041400"/>
                </a:lnTo>
                <a:lnTo>
                  <a:pt x="3593518" y="1028700"/>
                </a:lnTo>
                <a:lnTo>
                  <a:pt x="3599811" y="1016000"/>
                </a:lnTo>
                <a:lnTo>
                  <a:pt x="3605484" y="1016000"/>
                </a:lnTo>
                <a:lnTo>
                  <a:pt x="3610077" y="1003300"/>
                </a:lnTo>
                <a:lnTo>
                  <a:pt x="3609718" y="990600"/>
                </a:lnTo>
                <a:lnTo>
                  <a:pt x="3638136" y="990600"/>
                </a:lnTo>
                <a:lnTo>
                  <a:pt x="3616659" y="1028700"/>
                </a:lnTo>
                <a:lnTo>
                  <a:pt x="3593591" y="1066800"/>
                </a:lnTo>
                <a:lnTo>
                  <a:pt x="3569497" y="1104900"/>
                </a:lnTo>
                <a:lnTo>
                  <a:pt x="3544940" y="1155700"/>
                </a:lnTo>
                <a:lnTo>
                  <a:pt x="3520488" y="1193800"/>
                </a:lnTo>
                <a:lnTo>
                  <a:pt x="3492361" y="1231900"/>
                </a:lnTo>
                <a:lnTo>
                  <a:pt x="3463311" y="1282700"/>
                </a:lnTo>
                <a:lnTo>
                  <a:pt x="3433575" y="1320800"/>
                </a:lnTo>
                <a:lnTo>
                  <a:pt x="3403391" y="1371600"/>
                </a:lnTo>
                <a:lnTo>
                  <a:pt x="3372994" y="1409700"/>
                </a:lnTo>
                <a:lnTo>
                  <a:pt x="3347499" y="1447800"/>
                </a:lnTo>
                <a:lnTo>
                  <a:pt x="3322216" y="1485900"/>
                </a:lnTo>
                <a:lnTo>
                  <a:pt x="3297219" y="1524000"/>
                </a:lnTo>
                <a:lnTo>
                  <a:pt x="3272581" y="1562100"/>
                </a:lnTo>
                <a:lnTo>
                  <a:pt x="3250410" y="1600200"/>
                </a:lnTo>
                <a:lnTo>
                  <a:pt x="3239999" y="1625600"/>
                </a:lnTo>
                <a:lnTo>
                  <a:pt x="3236057" y="1625600"/>
                </a:lnTo>
                <a:lnTo>
                  <a:pt x="3231855" y="1638300"/>
                </a:lnTo>
                <a:lnTo>
                  <a:pt x="3227392" y="1638300"/>
                </a:lnTo>
                <a:lnTo>
                  <a:pt x="3201473" y="1676400"/>
                </a:lnTo>
                <a:lnTo>
                  <a:pt x="3177599" y="1727200"/>
                </a:lnTo>
                <a:lnTo>
                  <a:pt x="3132023" y="1803400"/>
                </a:lnTo>
                <a:lnTo>
                  <a:pt x="3128694" y="1816100"/>
                </a:lnTo>
                <a:lnTo>
                  <a:pt x="3125330" y="1816100"/>
                </a:lnTo>
                <a:lnTo>
                  <a:pt x="3121819" y="1828800"/>
                </a:lnTo>
                <a:lnTo>
                  <a:pt x="3118046" y="1828800"/>
                </a:lnTo>
                <a:lnTo>
                  <a:pt x="3098850" y="1866900"/>
                </a:lnTo>
                <a:lnTo>
                  <a:pt x="3081324" y="1892300"/>
                </a:lnTo>
                <a:lnTo>
                  <a:pt x="3064911" y="1930400"/>
                </a:lnTo>
                <a:lnTo>
                  <a:pt x="3049055" y="1955800"/>
                </a:lnTo>
                <a:lnTo>
                  <a:pt x="3042220" y="1981200"/>
                </a:lnTo>
                <a:lnTo>
                  <a:pt x="3035360" y="1993900"/>
                </a:lnTo>
                <a:lnTo>
                  <a:pt x="3028254" y="2006600"/>
                </a:lnTo>
                <a:lnTo>
                  <a:pt x="3020680" y="2019300"/>
                </a:lnTo>
                <a:lnTo>
                  <a:pt x="3013923" y="2032000"/>
                </a:lnTo>
                <a:lnTo>
                  <a:pt x="3007669" y="2044700"/>
                </a:lnTo>
                <a:lnTo>
                  <a:pt x="3001917" y="2057400"/>
                </a:lnTo>
                <a:lnTo>
                  <a:pt x="2996667" y="2070100"/>
                </a:lnTo>
                <a:lnTo>
                  <a:pt x="2986039" y="2108200"/>
                </a:lnTo>
                <a:lnTo>
                  <a:pt x="2964606" y="2159000"/>
                </a:lnTo>
                <a:lnTo>
                  <a:pt x="2953948" y="2184400"/>
                </a:lnTo>
                <a:lnTo>
                  <a:pt x="2951741" y="2197100"/>
                </a:lnTo>
                <a:lnTo>
                  <a:pt x="2950428" y="2197100"/>
                </a:lnTo>
                <a:lnTo>
                  <a:pt x="2947433" y="2209800"/>
                </a:lnTo>
                <a:lnTo>
                  <a:pt x="2975778" y="2209800"/>
                </a:lnTo>
                <a:lnTo>
                  <a:pt x="2965351" y="2222500"/>
                </a:lnTo>
                <a:lnTo>
                  <a:pt x="2934821" y="2273300"/>
                </a:lnTo>
                <a:lnTo>
                  <a:pt x="2904872" y="2324100"/>
                </a:lnTo>
                <a:lnTo>
                  <a:pt x="2858749" y="2400300"/>
                </a:lnTo>
                <a:lnTo>
                  <a:pt x="2843342" y="2413000"/>
                </a:lnTo>
                <a:lnTo>
                  <a:pt x="2840925" y="2425700"/>
                </a:lnTo>
                <a:close/>
              </a:path>
              <a:path w="4495165" h="4419600">
                <a:moveTo>
                  <a:pt x="1251230" y="2057400"/>
                </a:moveTo>
                <a:lnTo>
                  <a:pt x="1237142" y="2044700"/>
                </a:lnTo>
                <a:lnTo>
                  <a:pt x="1224596" y="2032000"/>
                </a:lnTo>
                <a:lnTo>
                  <a:pt x="1213124" y="2006600"/>
                </a:lnTo>
                <a:lnTo>
                  <a:pt x="1202258" y="1993900"/>
                </a:lnTo>
                <a:lnTo>
                  <a:pt x="1180933" y="1968500"/>
                </a:lnTo>
                <a:lnTo>
                  <a:pt x="1159027" y="1943100"/>
                </a:lnTo>
                <a:lnTo>
                  <a:pt x="1136746" y="1917700"/>
                </a:lnTo>
                <a:lnTo>
                  <a:pt x="1114298" y="1879600"/>
                </a:lnTo>
                <a:lnTo>
                  <a:pt x="1102560" y="1866900"/>
                </a:lnTo>
                <a:lnTo>
                  <a:pt x="1090056" y="1854200"/>
                </a:lnTo>
                <a:lnTo>
                  <a:pt x="1076787" y="1841500"/>
                </a:lnTo>
                <a:lnTo>
                  <a:pt x="1062751" y="1828800"/>
                </a:lnTo>
                <a:lnTo>
                  <a:pt x="1050291" y="1816100"/>
                </a:lnTo>
                <a:lnTo>
                  <a:pt x="1038141" y="1816100"/>
                </a:lnTo>
                <a:lnTo>
                  <a:pt x="1014358" y="1790700"/>
                </a:lnTo>
                <a:lnTo>
                  <a:pt x="935816" y="1714500"/>
                </a:lnTo>
                <a:lnTo>
                  <a:pt x="895806" y="1676400"/>
                </a:lnTo>
                <a:lnTo>
                  <a:pt x="854674" y="1651000"/>
                </a:lnTo>
                <a:lnTo>
                  <a:pt x="848458" y="1638300"/>
                </a:lnTo>
                <a:lnTo>
                  <a:pt x="842424" y="1638300"/>
                </a:lnTo>
                <a:lnTo>
                  <a:pt x="836460" y="1625600"/>
                </a:lnTo>
                <a:lnTo>
                  <a:pt x="830451" y="1625600"/>
                </a:lnTo>
                <a:lnTo>
                  <a:pt x="709597" y="1524000"/>
                </a:lnTo>
                <a:lnTo>
                  <a:pt x="676000" y="1485900"/>
                </a:lnTo>
                <a:lnTo>
                  <a:pt x="574399" y="1409700"/>
                </a:lnTo>
                <a:lnTo>
                  <a:pt x="537769" y="1371600"/>
                </a:lnTo>
                <a:lnTo>
                  <a:pt x="500652" y="1346200"/>
                </a:lnTo>
                <a:lnTo>
                  <a:pt x="424961" y="1295400"/>
                </a:lnTo>
                <a:lnTo>
                  <a:pt x="385799" y="1257300"/>
                </a:lnTo>
                <a:lnTo>
                  <a:pt x="225290" y="1155700"/>
                </a:lnTo>
                <a:lnTo>
                  <a:pt x="178190" y="1130300"/>
                </a:lnTo>
                <a:lnTo>
                  <a:pt x="154362" y="1104900"/>
                </a:lnTo>
                <a:lnTo>
                  <a:pt x="130342" y="1092200"/>
                </a:lnTo>
                <a:lnTo>
                  <a:pt x="89889" y="1079500"/>
                </a:lnTo>
                <a:lnTo>
                  <a:pt x="7800" y="1028700"/>
                </a:lnTo>
                <a:lnTo>
                  <a:pt x="0" y="1028700"/>
                </a:lnTo>
                <a:lnTo>
                  <a:pt x="0" y="1003300"/>
                </a:lnTo>
                <a:lnTo>
                  <a:pt x="22938" y="1016000"/>
                </a:lnTo>
                <a:lnTo>
                  <a:pt x="146764" y="1092200"/>
                </a:lnTo>
                <a:lnTo>
                  <a:pt x="227411" y="1143000"/>
                </a:lnTo>
                <a:lnTo>
                  <a:pt x="267011" y="1168400"/>
                </a:lnTo>
                <a:lnTo>
                  <a:pt x="299757" y="1181100"/>
                </a:lnTo>
                <a:lnTo>
                  <a:pt x="365346" y="1231900"/>
                </a:lnTo>
                <a:lnTo>
                  <a:pt x="397796" y="1244600"/>
                </a:lnTo>
                <a:lnTo>
                  <a:pt x="442938" y="1282700"/>
                </a:lnTo>
                <a:lnTo>
                  <a:pt x="487411" y="1320800"/>
                </a:lnTo>
                <a:lnTo>
                  <a:pt x="531214" y="1346200"/>
                </a:lnTo>
                <a:lnTo>
                  <a:pt x="574347" y="1384300"/>
                </a:lnTo>
                <a:lnTo>
                  <a:pt x="658156" y="1460500"/>
                </a:lnTo>
                <a:lnTo>
                  <a:pt x="700036" y="1485900"/>
                </a:lnTo>
                <a:lnTo>
                  <a:pt x="741807" y="1524000"/>
                </a:lnTo>
                <a:lnTo>
                  <a:pt x="758494" y="1536700"/>
                </a:lnTo>
                <a:lnTo>
                  <a:pt x="791278" y="1562100"/>
                </a:lnTo>
                <a:lnTo>
                  <a:pt x="807699" y="1587500"/>
                </a:lnTo>
                <a:lnTo>
                  <a:pt x="830342" y="1600200"/>
                </a:lnTo>
                <a:lnTo>
                  <a:pt x="852979" y="1625600"/>
                </a:lnTo>
                <a:lnTo>
                  <a:pt x="875610" y="1638300"/>
                </a:lnTo>
                <a:lnTo>
                  <a:pt x="898234" y="1663700"/>
                </a:lnTo>
                <a:lnTo>
                  <a:pt x="937352" y="1701800"/>
                </a:lnTo>
                <a:lnTo>
                  <a:pt x="950411" y="1701800"/>
                </a:lnTo>
                <a:lnTo>
                  <a:pt x="967508" y="1727200"/>
                </a:lnTo>
                <a:lnTo>
                  <a:pt x="976620" y="1727200"/>
                </a:lnTo>
                <a:lnTo>
                  <a:pt x="986772" y="1739900"/>
                </a:lnTo>
                <a:lnTo>
                  <a:pt x="1022370" y="1739900"/>
                </a:lnTo>
                <a:lnTo>
                  <a:pt x="1074679" y="1803400"/>
                </a:lnTo>
                <a:lnTo>
                  <a:pt x="1089311" y="1828800"/>
                </a:lnTo>
                <a:lnTo>
                  <a:pt x="1103658" y="1841500"/>
                </a:lnTo>
                <a:lnTo>
                  <a:pt x="1117965" y="1866900"/>
                </a:lnTo>
                <a:lnTo>
                  <a:pt x="1132479" y="1879600"/>
                </a:lnTo>
                <a:lnTo>
                  <a:pt x="1156536" y="1905000"/>
                </a:lnTo>
                <a:lnTo>
                  <a:pt x="1180110" y="1943100"/>
                </a:lnTo>
                <a:lnTo>
                  <a:pt x="1203133" y="1968500"/>
                </a:lnTo>
                <a:lnTo>
                  <a:pt x="1225536" y="2006600"/>
                </a:lnTo>
                <a:lnTo>
                  <a:pt x="1232390" y="2006600"/>
                </a:lnTo>
                <a:lnTo>
                  <a:pt x="1238957" y="2019300"/>
                </a:lnTo>
                <a:lnTo>
                  <a:pt x="1245237" y="2032000"/>
                </a:lnTo>
                <a:lnTo>
                  <a:pt x="1251230" y="2044700"/>
                </a:lnTo>
                <a:lnTo>
                  <a:pt x="1251230" y="2057400"/>
                </a:lnTo>
                <a:close/>
              </a:path>
              <a:path w="4495165" h="4419600">
                <a:moveTo>
                  <a:pt x="1275959" y="1104900"/>
                </a:moveTo>
                <a:lnTo>
                  <a:pt x="1257798" y="1104900"/>
                </a:lnTo>
                <a:lnTo>
                  <a:pt x="1255374" y="1092200"/>
                </a:lnTo>
                <a:lnTo>
                  <a:pt x="1252649" y="1092200"/>
                </a:lnTo>
                <a:lnTo>
                  <a:pt x="1239947" y="1054100"/>
                </a:lnTo>
                <a:lnTo>
                  <a:pt x="1234295" y="1041400"/>
                </a:lnTo>
                <a:lnTo>
                  <a:pt x="1230003" y="1016000"/>
                </a:lnTo>
                <a:lnTo>
                  <a:pt x="1247867" y="1016000"/>
                </a:lnTo>
                <a:lnTo>
                  <a:pt x="1251558" y="1028700"/>
                </a:lnTo>
                <a:lnTo>
                  <a:pt x="1256465" y="1054100"/>
                </a:lnTo>
                <a:lnTo>
                  <a:pt x="1267466" y="1079500"/>
                </a:lnTo>
                <a:lnTo>
                  <a:pt x="1270574" y="1079500"/>
                </a:lnTo>
                <a:lnTo>
                  <a:pt x="1273405" y="1092200"/>
                </a:lnTo>
                <a:lnTo>
                  <a:pt x="1275959" y="1104900"/>
                </a:lnTo>
                <a:close/>
              </a:path>
              <a:path w="4495165" h="4419600">
                <a:moveTo>
                  <a:pt x="2975778" y="2209800"/>
                </a:moveTo>
                <a:lnTo>
                  <a:pt x="2960569" y="2209800"/>
                </a:lnTo>
                <a:lnTo>
                  <a:pt x="2963546" y="2197100"/>
                </a:lnTo>
                <a:lnTo>
                  <a:pt x="2966191" y="2197100"/>
                </a:lnTo>
                <a:lnTo>
                  <a:pt x="2977791" y="2184400"/>
                </a:lnTo>
                <a:lnTo>
                  <a:pt x="2989712" y="2159000"/>
                </a:lnTo>
                <a:lnTo>
                  <a:pt x="3013902" y="2133600"/>
                </a:lnTo>
                <a:lnTo>
                  <a:pt x="3041010" y="2095500"/>
                </a:lnTo>
                <a:lnTo>
                  <a:pt x="3094689" y="2019300"/>
                </a:lnTo>
                <a:lnTo>
                  <a:pt x="3121427" y="1968500"/>
                </a:lnTo>
                <a:lnTo>
                  <a:pt x="3149100" y="1930400"/>
                </a:lnTo>
                <a:lnTo>
                  <a:pt x="3149888" y="1930400"/>
                </a:lnTo>
                <a:lnTo>
                  <a:pt x="3175495" y="1892300"/>
                </a:lnTo>
                <a:lnTo>
                  <a:pt x="3200193" y="1866900"/>
                </a:lnTo>
                <a:lnTo>
                  <a:pt x="3224961" y="1828800"/>
                </a:lnTo>
                <a:lnTo>
                  <a:pt x="3249881" y="1803400"/>
                </a:lnTo>
                <a:lnTo>
                  <a:pt x="3263292" y="1778000"/>
                </a:lnTo>
                <a:lnTo>
                  <a:pt x="3276975" y="1765300"/>
                </a:lnTo>
                <a:lnTo>
                  <a:pt x="3290706" y="1739900"/>
                </a:lnTo>
                <a:lnTo>
                  <a:pt x="3304265" y="1727200"/>
                </a:lnTo>
                <a:lnTo>
                  <a:pt x="3337006" y="1689100"/>
                </a:lnTo>
                <a:lnTo>
                  <a:pt x="3370735" y="1651000"/>
                </a:lnTo>
                <a:lnTo>
                  <a:pt x="3405281" y="1600200"/>
                </a:lnTo>
                <a:lnTo>
                  <a:pt x="3440474" y="1562100"/>
                </a:lnTo>
                <a:lnTo>
                  <a:pt x="3476140" y="1524000"/>
                </a:lnTo>
                <a:lnTo>
                  <a:pt x="3511033" y="1485900"/>
                </a:lnTo>
                <a:lnTo>
                  <a:pt x="3717531" y="1257300"/>
                </a:lnTo>
                <a:lnTo>
                  <a:pt x="3792257" y="1181100"/>
                </a:lnTo>
                <a:lnTo>
                  <a:pt x="3830873" y="1143000"/>
                </a:lnTo>
                <a:lnTo>
                  <a:pt x="3871278" y="1104900"/>
                </a:lnTo>
                <a:lnTo>
                  <a:pt x="3886454" y="1079500"/>
                </a:lnTo>
                <a:lnTo>
                  <a:pt x="3930811" y="1041400"/>
                </a:lnTo>
                <a:lnTo>
                  <a:pt x="3945141" y="1041400"/>
                </a:lnTo>
                <a:lnTo>
                  <a:pt x="3942529" y="1054100"/>
                </a:lnTo>
                <a:lnTo>
                  <a:pt x="3940399" y="1054100"/>
                </a:lnTo>
                <a:lnTo>
                  <a:pt x="3937842" y="1066800"/>
                </a:lnTo>
                <a:lnTo>
                  <a:pt x="3931126" y="1079500"/>
                </a:lnTo>
                <a:lnTo>
                  <a:pt x="3926765" y="1079500"/>
                </a:lnTo>
                <a:lnTo>
                  <a:pt x="3870811" y="1168400"/>
                </a:lnTo>
                <a:lnTo>
                  <a:pt x="3836408" y="1219200"/>
                </a:lnTo>
                <a:lnTo>
                  <a:pt x="3772292" y="1219200"/>
                </a:lnTo>
                <a:lnTo>
                  <a:pt x="3767713" y="1231900"/>
                </a:lnTo>
                <a:lnTo>
                  <a:pt x="3740636" y="1257300"/>
                </a:lnTo>
                <a:lnTo>
                  <a:pt x="3713421" y="1295400"/>
                </a:lnTo>
                <a:lnTo>
                  <a:pt x="3659208" y="1346200"/>
                </a:lnTo>
                <a:lnTo>
                  <a:pt x="3488962" y="1536700"/>
                </a:lnTo>
                <a:lnTo>
                  <a:pt x="3454598" y="1574800"/>
                </a:lnTo>
                <a:lnTo>
                  <a:pt x="3421163" y="1612900"/>
                </a:lnTo>
                <a:lnTo>
                  <a:pt x="3388417" y="1651000"/>
                </a:lnTo>
                <a:lnTo>
                  <a:pt x="3356500" y="1689100"/>
                </a:lnTo>
                <a:lnTo>
                  <a:pt x="3325547" y="1727200"/>
                </a:lnTo>
                <a:lnTo>
                  <a:pt x="3299015" y="1765300"/>
                </a:lnTo>
                <a:lnTo>
                  <a:pt x="3272503" y="1790700"/>
                </a:lnTo>
                <a:lnTo>
                  <a:pt x="3246661" y="1828800"/>
                </a:lnTo>
                <a:lnTo>
                  <a:pt x="3222139" y="1866900"/>
                </a:lnTo>
                <a:lnTo>
                  <a:pt x="3216779" y="1866900"/>
                </a:lnTo>
                <a:lnTo>
                  <a:pt x="3213784" y="1879600"/>
                </a:lnTo>
                <a:lnTo>
                  <a:pt x="3185940" y="1905000"/>
                </a:lnTo>
                <a:lnTo>
                  <a:pt x="3159702" y="1943100"/>
                </a:lnTo>
                <a:lnTo>
                  <a:pt x="3108694" y="2019300"/>
                </a:lnTo>
                <a:lnTo>
                  <a:pt x="3069036" y="2082800"/>
                </a:lnTo>
                <a:lnTo>
                  <a:pt x="3049079" y="2108200"/>
                </a:lnTo>
                <a:lnTo>
                  <a:pt x="3028826" y="2133600"/>
                </a:lnTo>
                <a:lnTo>
                  <a:pt x="2996631" y="2184400"/>
                </a:lnTo>
                <a:lnTo>
                  <a:pt x="2975778" y="2209800"/>
                </a:lnTo>
                <a:close/>
              </a:path>
              <a:path w="4495165" h="4419600">
                <a:moveTo>
                  <a:pt x="2069985" y="3149600"/>
                </a:moveTo>
                <a:lnTo>
                  <a:pt x="2046287" y="3149600"/>
                </a:lnTo>
                <a:lnTo>
                  <a:pt x="2043318" y="3136900"/>
                </a:lnTo>
                <a:lnTo>
                  <a:pt x="2039876" y="3136900"/>
                </a:lnTo>
                <a:lnTo>
                  <a:pt x="2035961" y="3124200"/>
                </a:lnTo>
                <a:lnTo>
                  <a:pt x="2031575" y="3124200"/>
                </a:lnTo>
                <a:lnTo>
                  <a:pt x="2012434" y="3098800"/>
                </a:lnTo>
                <a:lnTo>
                  <a:pt x="1993716" y="3073400"/>
                </a:lnTo>
                <a:lnTo>
                  <a:pt x="1975196" y="3048000"/>
                </a:lnTo>
                <a:lnTo>
                  <a:pt x="1912652" y="2959100"/>
                </a:lnTo>
                <a:lnTo>
                  <a:pt x="1890306" y="2933700"/>
                </a:lnTo>
                <a:lnTo>
                  <a:pt x="1867319" y="2908300"/>
                </a:lnTo>
                <a:lnTo>
                  <a:pt x="1834751" y="2870200"/>
                </a:lnTo>
                <a:lnTo>
                  <a:pt x="1769763" y="2781300"/>
                </a:lnTo>
                <a:lnTo>
                  <a:pt x="1671553" y="2667000"/>
                </a:lnTo>
                <a:lnTo>
                  <a:pt x="1638329" y="2628900"/>
                </a:lnTo>
                <a:lnTo>
                  <a:pt x="1610862" y="2590800"/>
                </a:lnTo>
                <a:lnTo>
                  <a:pt x="1583675" y="2565400"/>
                </a:lnTo>
                <a:lnTo>
                  <a:pt x="1556361" y="2527300"/>
                </a:lnTo>
                <a:lnTo>
                  <a:pt x="1528510" y="2489200"/>
                </a:lnTo>
                <a:lnTo>
                  <a:pt x="1497421" y="2463800"/>
                </a:lnTo>
                <a:lnTo>
                  <a:pt x="1405397" y="2349500"/>
                </a:lnTo>
                <a:lnTo>
                  <a:pt x="1372309" y="2311400"/>
                </a:lnTo>
                <a:lnTo>
                  <a:pt x="1305548" y="2235200"/>
                </a:lnTo>
                <a:lnTo>
                  <a:pt x="1271637" y="2197100"/>
                </a:lnTo>
                <a:lnTo>
                  <a:pt x="1237212" y="2159000"/>
                </a:lnTo>
                <a:lnTo>
                  <a:pt x="1202153" y="2120900"/>
                </a:lnTo>
                <a:lnTo>
                  <a:pt x="1163810" y="2082800"/>
                </a:lnTo>
                <a:lnTo>
                  <a:pt x="1088050" y="2006600"/>
                </a:lnTo>
                <a:lnTo>
                  <a:pt x="1050298" y="1955800"/>
                </a:lnTo>
                <a:lnTo>
                  <a:pt x="978219" y="1879600"/>
                </a:lnTo>
                <a:lnTo>
                  <a:pt x="941719" y="1841500"/>
                </a:lnTo>
                <a:lnTo>
                  <a:pt x="904677" y="1803400"/>
                </a:lnTo>
                <a:lnTo>
                  <a:pt x="866917" y="1765300"/>
                </a:lnTo>
                <a:lnTo>
                  <a:pt x="830020" y="1739900"/>
                </a:lnTo>
                <a:lnTo>
                  <a:pt x="719207" y="1625600"/>
                </a:lnTo>
                <a:lnTo>
                  <a:pt x="682228" y="1600200"/>
                </a:lnTo>
                <a:lnTo>
                  <a:pt x="626707" y="1536700"/>
                </a:lnTo>
                <a:lnTo>
                  <a:pt x="589309" y="1511300"/>
                </a:lnTo>
                <a:lnTo>
                  <a:pt x="570195" y="1485900"/>
                </a:lnTo>
                <a:lnTo>
                  <a:pt x="527001" y="1460500"/>
                </a:lnTo>
                <a:lnTo>
                  <a:pt x="396797" y="1346200"/>
                </a:lnTo>
                <a:lnTo>
                  <a:pt x="358681" y="1308100"/>
                </a:lnTo>
                <a:lnTo>
                  <a:pt x="280813" y="1257300"/>
                </a:lnTo>
                <a:lnTo>
                  <a:pt x="241059" y="1219200"/>
                </a:lnTo>
                <a:lnTo>
                  <a:pt x="159915" y="1168400"/>
                </a:lnTo>
                <a:lnTo>
                  <a:pt x="76588" y="1117600"/>
                </a:lnTo>
                <a:lnTo>
                  <a:pt x="46831" y="1104900"/>
                </a:lnTo>
                <a:lnTo>
                  <a:pt x="0" y="1066800"/>
                </a:lnTo>
                <a:lnTo>
                  <a:pt x="0" y="1054100"/>
                </a:lnTo>
                <a:lnTo>
                  <a:pt x="7313" y="1054100"/>
                </a:lnTo>
                <a:lnTo>
                  <a:pt x="29298" y="1066800"/>
                </a:lnTo>
                <a:lnTo>
                  <a:pt x="115076" y="1117600"/>
                </a:lnTo>
                <a:lnTo>
                  <a:pt x="157228" y="1143000"/>
                </a:lnTo>
                <a:lnTo>
                  <a:pt x="198888" y="1181100"/>
                </a:lnTo>
                <a:lnTo>
                  <a:pt x="240055" y="1206500"/>
                </a:lnTo>
                <a:lnTo>
                  <a:pt x="282119" y="1231900"/>
                </a:lnTo>
                <a:lnTo>
                  <a:pt x="323530" y="1270000"/>
                </a:lnTo>
                <a:lnTo>
                  <a:pt x="364327" y="1295400"/>
                </a:lnTo>
                <a:lnTo>
                  <a:pt x="404552" y="1333500"/>
                </a:lnTo>
                <a:lnTo>
                  <a:pt x="444245" y="1358900"/>
                </a:lnTo>
                <a:lnTo>
                  <a:pt x="465397" y="1384300"/>
                </a:lnTo>
                <a:lnTo>
                  <a:pt x="486642" y="1397000"/>
                </a:lnTo>
                <a:lnTo>
                  <a:pt x="507917" y="1422400"/>
                </a:lnTo>
                <a:lnTo>
                  <a:pt x="529158" y="1435100"/>
                </a:lnTo>
                <a:lnTo>
                  <a:pt x="552198" y="1460500"/>
                </a:lnTo>
                <a:lnTo>
                  <a:pt x="575272" y="1473200"/>
                </a:lnTo>
                <a:lnTo>
                  <a:pt x="598120" y="1498600"/>
                </a:lnTo>
                <a:lnTo>
                  <a:pt x="620481" y="1511300"/>
                </a:lnTo>
                <a:lnTo>
                  <a:pt x="815528" y="1701800"/>
                </a:lnTo>
                <a:lnTo>
                  <a:pt x="851001" y="1727200"/>
                </a:lnTo>
                <a:lnTo>
                  <a:pt x="886109" y="1765300"/>
                </a:lnTo>
                <a:lnTo>
                  <a:pt x="920853" y="1803400"/>
                </a:lnTo>
                <a:lnTo>
                  <a:pt x="955233" y="1828800"/>
                </a:lnTo>
                <a:lnTo>
                  <a:pt x="989248" y="1866900"/>
                </a:lnTo>
                <a:lnTo>
                  <a:pt x="1022898" y="1905000"/>
                </a:lnTo>
                <a:lnTo>
                  <a:pt x="1056183" y="1943100"/>
                </a:lnTo>
                <a:lnTo>
                  <a:pt x="1158066" y="2057400"/>
                </a:lnTo>
                <a:lnTo>
                  <a:pt x="1192329" y="2082800"/>
                </a:lnTo>
                <a:lnTo>
                  <a:pt x="1226744" y="2120900"/>
                </a:lnTo>
                <a:lnTo>
                  <a:pt x="1261701" y="2159000"/>
                </a:lnTo>
                <a:lnTo>
                  <a:pt x="1296195" y="2197100"/>
                </a:lnTo>
                <a:lnTo>
                  <a:pt x="1330000" y="2235200"/>
                </a:lnTo>
                <a:lnTo>
                  <a:pt x="1362888" y="2273300"/>
                </a:lnTo>
                <a:lnTo>
                  <a:pt x="1391789" y="2311400"/>
                </a:lnTo>
                <a:lnTo>
                  <a:pt x="1421095" y="2349500"/>
                </a:lnTo>
                <a:lnTo>
                  <a:pt x="1450656" y="2374900"/>
                </a:lnTo>
                <a:lnTo>
                  <a:pt x="1480326" y="2413000"/>
                </a:lnTo>
                <a:lnTo>
                  <a:pt x="1513643" y="2451100"/>
                </a:lnTo>
                <a:lnTo>
                  <a:pt x="1677054" y="2641600"/>
                </a:lnTo>
                <a:lnTo>
                  <a:pt x="1709456" y="2679700"/>
                </a:lnTo>
                <a:lnTo>
                  <a:pt x="1741696" y="2730500"/>
                </a:lnTo>
                <a:lnTo>
                  <a:pt x="1838105" y="2844800"/>
                </a:lnTo>
                <a:lnTo>
                  <a:pt x="1867095" y="2882900"/>
                </a:lnTo>
                <a:lnTo>
                  <a:pt x="1895677" y="2921000"/>
                </a:lnTo>
                <a:lnTo>
                  <a:pt x="1923851" y="2946400"/>
                </a:lnTo>
                <a:lnTo>
                  <a:pt x="1951618" y="2984500"/>
                </a:lnTo>
                <a:lnTo>
                  <a:pt x="1978977" y="3022600"/>
                </a:lnTo>
                <a:lnTo>
                  <a:pt x="2000951" y="3060700"/>
                </a:lnTo>
                <a:lnTo>
                  <a:pt x="2023378" y="3086100"/>
                </a:lnTo>
                <a:lnTo>
                  <a:pt x="2046041" y="3111500"/>
                </a:lnTo>
                <a:lnTo>
                  <a:pt x="2069985" y="3149600"/>
                </a:lnTo>
                <a:close/>
              </a:path>
              <a:path w="4495165" h="4419600">
                <a:moveTo>
                  <a:pt x="1303870" y="1181100"/>
                </a:moveTo>
                <a:lnTo>
                  <a:pt x="1280208" y="1181100"/>
                </a:lnTo>
                <a:lnTo>
                  <a:pt x="1279508" y="1168400"/>
                </a:lnTo>
                <a:lnTo>
                  <a:pt x="1278397" y="1168400"/>
                </a:lnTo>
                <a:lnTo>
                  <a:pt x="1265042" y="1130300"/>
                </a:lnTo>
                <a:lnTo>
                  <a:pt x="1259919" y="1104900"/>
                </a:lnTo>
                <a:lnTo>
                  <a:pt x="1278238" y="1104900"/>
                </a:lnTo>
                <a:lnTo>
                  <a:pt x="1281967" y="1117600"/>
                </a:lnTo>
                <a:lnTo>
                  <a:pt x="1286258" y="1130300"/>
                </a:lnTo>
                <a:lnTo>
                  <a:pt x="1291110" y="1143000"/>
                </a:lnTo>
                <a:lnTo>
                  <a:pt x="1296524" y="1155700"/>
                </a:lnTo>
                <a:lnTo>
                  <a:pt x="1300345" y="1168400"/>
                </a:lnTo>
                <a:lnTo>
                  <a:pt x="1303870" y="1181100"/>
                </a:lnTo>
                <a:close/>
              </a:path>
              <a:path w="4495165" h="4419600">
                <a:moveTo>
                  <a:pt x="124608" y="1206500"/>
                </a:moveTo>
                <a:lnTo>
                  <a:pt x="92451" y="1206500"/>
                </a:lnTo>
                <a:lnTo>
                  <a:pt x="80897" y="1193800"/>
                </a:lnTo>
                <a:lnTo>
                  <a:pt x="38716" y="1168400"/>
                </a:lnTo>
                <a:lnTo>
                  <a:pt x="0" y="1143000"/>
                </a:lnTo>
                <a:lnTo>
                  <a:pt x="0" y="1117600"/>
                </a:lnTo>
                <a:lnTo>
                  <a:pt x="12996" y="1130300"/>
                </a:lnTo>
                <a:lnTo>
                  <a:pt x="58048" y="1155700"/>
                </a:lnTo>
                <a:lnTo>
                  <a:pt x="103228" y="1193800"/>
                </a:lnTo>
                <a:lnTo>
                  <a:pt x="113911" y="1193800"/>
                </a:lnTo>
                <a:lnTo>
                  <a:pt x="124608" y="1206500"/>
                </a:lnTo>
                <a:close/>
              </a:path>
              <a:path w="4495165" h="4419600">
                <a:moveTo>
                  <a:pt x="1209962" y="1320800"/>
                </a:moveTo>
                <a:lnTo>
                  <a:pt x="1184603" y="1320800"/>
                </a:lnTo>
                <a:lnTo>
                  <a:pt x="1182062" y="1308100"/>
                </a:lnTo>
                <a:lnTo>
                  <a:pt x="1178664" y="1295400"/>
                </a:lnTo>
                <a:lnTo>
                  <a:pt x="1175093" y="1295400"/>
                </a:lnTo>
                <a:lnTo>
                  <a:pt x="1159658" y="1257300"/>
                </a:lnTo>
                <a:lnTo>
                  <a:pt x="1144197" y="1231900"/>
                </a:lnTo>
                <a:lnTo>
                  <a:pt x="1128709" y="1193800"/>
                </a:lnTo>
                <a:lnTo>
                  <a:pt x="1113195" y="1168400"/>
                </a:lnTo>
                <a:lnTo>
                  <a:pt x="1110731" y="1155700"/>
                </a:lnTo>
                <a:lnTo>
                  <a:pt x="1130798" y="1155700"/>
                </a:lnTo>
                <a:lnTo>
                  <a:pt x="1205004" y="1308100"/>
                </a:lnTo>
                <a:lnTo>
                  <a:pt x="1209962" y="1320800"/>
                </a:lnTo>
                <a:close/>
              </a:path>
              <a:path w="4495165" h="4419600">
                <a:moveTo>
                  <a:pt x="1278801" y="1460500"/>
                </a:moveTo>
                <a:lnTo>
                  <a:pt x="1259835" y="1460500"/>
                </a:lnTo>
                <a:lnTo>
                  <a:pt x="1254761" y="1447800"/>
                </a:lnTo>
                <a:lnTo>
                  <a:pt x="1249339" y="1435100"/>
                </a:lnTo>
                <a:lnTo>
                  <a:pt x="1223094" y="1409700"/>
                </a:lnTo>
                <a:lnTo>
                  <a:pt x="1196032" y="1371600"/>
                </a:lnTo>
                <a:lnTo>
                  <a:pt x="1169167" y="1333500"/>
                </a:lnTo>
                <a:lnTo>
                  <a:pt x="1143513" y="1295400"/>
                </a:lnTo>
                <a:lnTo>
                  <a:pt x="1122231" y="1270000"/>
                </a:lnTo>
                <a:lnTo>
                  <a:pt x="1100624" y="1244600"/>
                </a:lnTo>
                <a:lnTo>
                  <a:pt x="1079627" y="1206500"/>
                </a:lnTo>
                <a:lnTo>
                  <a:pt x="1060177" y="1181100"/>
                </a:lnTo>
                <a:lnTo>
                  <a:pt x="1056957" y="1168400"/>
                </a:lnTo>
                <a:lnTo>
                  <a:pt x="1075310" y="1168400"/>
                </a:lnTo>
                <a:lnTo>
                  <a:pt x="1088919" y="1193800"/>
                </a:lnTo>
                <a:lnTo>
                  <a:pt x="1103789" y="1219200"/>
                </a:lnTo>
                <a:lnTo>
                  <a:pt x="1134791" y="1257300"/>
                </a:lnTo>
                <a:lnTo>
                  <a:pt x="1145559" y="1270000"/>
                </a:lnTo>
                <a:lnTo>
                  <a:pt x="1156538" y="1295400"/>
                </a:lnTo>
                <a:lnTo>
                  <a:pt x="1178876" y="1320800"/>
                </a:lnTo>
                <a:lnTo>
                  <a:pt x="1209962" y="1320800"/>
                </a:lnTo>
                <a:lnTo>
                  <a:pt x="1229792" y="1371600"/>
                </a:lnTo>
                <a:lnTo>
                  <a:pt x="1239176" y="1384300"/>
                </a:lnTo>
                <a:lnTo>
                  <a:pt x="1248899" y="1409700"/>
                </a:lnTo>
                <a:lnTo>
                  <a:pt x="1259578" y="1422400"/>
                </a:lnTo>
                <a:lnTo>
                  <a:pt x="1271828" y="1447800"/>
                </a:lnTo>
                <a:lnTo>
                  <a:pt x="1275462" y="1447800"/>
                </a:lnTo>
                <a:lnTo>
                  <a:pt x="1278801" y="1460500"/>
                </a:lnTo>
                <a:close/>
              </a:path>
              <a:path w="4495165" h="4419600">
                <a:moveTo>
                  <a:pt x="1103673" y="2095500"/>
                </a:moveTo>
                <a:lnTo>
                  <a:pt x="1063889" y="2095500"/>
                </a:lnTo>
                <a:lnTo>
                  <a:pt x="1064407" y="2082800"/>
                </a:lnTo>
                <a:lnTo>
                  <a:pt x="1060913" y="2082800"/>
                </a:lnTo>
                <a:lnTo>
                  <a:pt x="1049394" y="2070100"/>
                </a:lnTo>
                <a:lnTo>
                  <a:pt x="1037727" y="2057400"/>
                </a:lnTo>
                <a:lnTo>
                  <a:pt x="1014148" y="2032000"/>
                </a:lnTo>
                <a:lnTo>
                  <a:pt x="882418" y="1879600"/>
                </a:lnTo>
                <a:lnTo>
                  <a:pt x="845253" y="1841500"/>
                </a:lnTo>
                <a:lnTo>
                  <a:pt x="807679" y="1803400"/>
                </a:lnTo>
                <a:lnTo>
                  <a:pt x="769563" y="1765300"/>
                </a:lnTo>
                <a:lnTo>
                  <a:pt x="730773" y="1727200"/>
                </a:lnTo>
                <a:lnTo>
                  <a:pt x="696679" y="1701800"/>
                </a:lnTo>
                <a:lnTo>
                  <a:pt x="628234" y="1625600"/>
                </a:lnTo>
                <a:lnTo>
                  <a:pt x="593578" y="1600200"/>
                </a:lnTo>
                <a:lnTo>
                  <a:pt x="553716" y="1562100"/>
                </a:lnTo>
                <a:lnTo>
                  <a:pt x="513398" y="1524000"/>
                </a:lnTo>
                <a:lnTo>
                  <a:pt x="472624" y="1485900"/>
                </a:lnTo>
                <a:lnTo>
                  <a:pt x="431394" y="1460500"/>
                </a:lnTo>
                <a:lnTo>
                  <a:pt x="347566" y="1384300"/>
                </a:lnTo>
                <a:lnTo>
                  <a:pt x="304968" y="1358900"/>
                </a:lnTo>
                <a:lnTo>
                  <a:pt x="261914" y="1320800"/>
                </a:lnTo>
                <a:lnTo>
                  <a:pt x="127084" y="1219200"/>
                </a:lnTo>
                <a:lnTo>
                  <a:pt x="115678" y="1219200"/>
                </a:lnTo>
                <a:lnTo>
                  <a:pt x="104089" y="1206500"/>
                </a:lnTo>
                <a:lnTo>
                  <a:pt x="135216" y="1206500"/>
                </a:lnTo>
                <a:lnTo>
                  <a:pt x="145632" y="1219200"/>
                </a:lnTo>
                <a:lnTo>
                  <a:pt x="283878" y="1320800"/>
                </a:lnTo>
                <a:lnTo>
                  <a:pt x="363129" y="1371600"/>
                </a:lnTo>
                <a:lnTo>
                  <a:pt x="401908" y="1409700"/>
                </a:lnTo>
                <a:lnTo>
                  <a:pt x="440222" y="1435100"/>
                </a:lnTo>
                <a:lnTo>
                  <a:pt x="478146" y="1473200"/>
                </a:lnTo>
                <a:lnTo>
                  <a:pt x="515753" y="1498600"/>
                </a:lnTo>
                <a:lnTo>
                  <a:pt x="553118" y="1536700"/>
                </a:lnTo>
                <a:lnTo>
                  <a:pt x="587616" y="1562100"/>
                </a:lnTo>
                <a:lnTo>
                  <a:pt x="621643" y="1600200"/>
                </a:lnTo>
                <a:lnTo>
                  <a:pt x="655318" y="1625600"/>
                </a:lnTo>
                <a:lnTo>
                  <a:pt x="688765" y="1663700"/>
                </a:lnTo>
                <a:lnTo>
                  <a:pt x="722103" y="1689100"/>
                </a:lnTo>
                <a:lnTo>
                  <a:pt x="756776" y="1727200"/>
                </a:lnTo>
                <a:lnTo>
                  <a:pt x="825137" y="1803400"/>
                </a:lnTo>
                <a:lnTo>
                  <a:pt x="859455" y="1828800"/>
                </a:lnTo>
                <a:lnTo>
                  <a:pt x="866026" y="1841500"/>
                </a:lnTo>
                <a:lnTo>
                  <a:pt x="872532" y="1841500"/>
                </a:lnTo>
                <a:lnTo>
                  <a:pt x="878911" y="1854200"/>
                </a:lnTo>
                <a:lnTo>
                  <a:pt x="885097" y="1854200"/>
                </a:lnTo>
                <a:lnTo>
                  <a:pt x="917421" y="1892300"/>
                </a:lnTo>
                <a:lnTo>
                  <a:pt x="1015881" y="2006600"/>
                </a:lnTo>
                <a:lnTo>
                  <a:pt x="1103673" y="2095500"/>
                </a:lnTo>
                <a:close/>
              </a:path>
              <a:path w="4495165" h="4419600">
                <a:moveTo>
                  <a:pt x="2493346" y="3213100"/>
                </a:moveTo>
                <a:lnTo>
                  <a:pt x="2469695" y="3213100"/>
                </a:lnTo>
                <a:lnTo>
                  <a:pt x="2494529" y="3175000"/>
                </a:lnTo>
                <a:lnTo>
                  <a:pt x="2506870" y="3149600"/>
                </a:lnTo>
                <a:lnTo>
                  <a:pt x="2519087" y="3124200"/>
                </a:lnTo>
                <a:lnTo>
                  <a:pt x="2538283" y="3086100"/>
                </a:lnTo>
                <a:lnTo>
                  <a:pt x="2557380" y="3060700"/>
                </a:lnTo>
                <a:lnTo>
                  <a:pt x="2576575" y="3022600"/>
                </a:lnTo>
                <a:lnTo>
                  <a:pt x="2596066" y="2984500"/>
                </a:lnTo>
                <a:lnTo>
                  <a:pt x="2618851" y="2946400"/>
                </a:lnTo>
                <a:lnTo>
                  <a:pt x="2641848" y="2908300"/>
                </a:lnTo>
                <a:lnTo>
                  <a:pt x="2664929" y="2857500"/>
                </a:lnTo>
                <a:lnTo>
                  <a:pt x="2687963" y="2819400"/>
                </a:lnTo>
                <a:lnTo>
                  <a:pt x="2710824" y="2781300"/>
                </a:lnTo>
                <a:lnTo>
                  <a:pt x="2736662" y="2743200"/>
                </a:lnTo>
                <a:lnTo>
                  <a:pt x="2787957" y="2641600"/>
                </a:lnTo>
                <a:lnTo>
                  <a:pt x="2813469" y="2603500"/>
                </a:lnTo>
                <a:lnTo>
                  <a:pt x="2864364" y="2501900"/>
                </a:lnTo>
                <a:lnTo>
                  <a:pt x="2890094" y="2463800"/>
                </a:lnTo>
                <a:lnTo>
                  <a:pt x="2916515" y="2413000"/>
                </a:lnTo>
                <a:lnTo>
                  <a:pt x="2944019" y="2374900"/>
                </a:lnTo>
                <a:lnTo>
                  <a:pt x="2970810" y="2324100"/>
                </a:lnTo>
                <a:lnTo>
                  <a:pt x="3051541" y="2209800"/>
                </a:lnTo>
                <a:lnTo>
                  <a:pt x="3078755" y="2159000"/>
                </a:lnTo>
                <a:lnTo>
                  <a:pt x="3106213" y="2120900"/>
                </a:lnTo>
                <a:lnTo>
                  <a:pt x="3133969" y="2082800"/>
                </a:lnTo>
                <a:lnTo>
                  <a:pt x="3161961" y="2044700"/>
                </a:lnTo>
                <a:lnTo>
                  <a:pt x="3190161" y="1993900"/>
                </a:lnTo>
                <a:lnTo>
                  <a:pt x="3218671" y="1955800"/>
                </a:lnTo>
                <a:lnTo>
                  <a:pt x="3247596" y="1917700"/>
                </a:lnTo>
                <a:lnTo>
                  <a:pt x="3277039" y="1879600"/>
                </a:lnTo>
                <a:lnTo>
                  <a:pt x="3307104" y="1841500"/>
                </a:lnTo>
                <a:lnTo>
                  <a:pt x="3337896" y="1803400"/>
                </a:lnTo>
                <a:lnTo>
                  <a:pt x="3359598" y="1778000"/>
                </a:lnTo>
                <a:lnTo>
                  <a:pt x="3381075" y="1739900"/>
                </a:lnTo>
                <a:lnTo>
                  <a:pt x="3402255" y="1714500"/>
                </a:lnTo>
                <a:lnTo>
                  <a:pt x="3423071" y="1689100"/>
                </a:lnTo>
                <a:lnTo>
                  <a:pt x="3450262" y="1651000"/>
                </a:lnTo>
                <a:lnTo>
                  <a:pt x="3477921" y="1612900"/>
                </a:lnTo>
                <a:lnTo>
                  <a:pt x="3533678" y="1549400"/>
                </a:lnTo>
                <a:lnTo>
                  <a:pt x="3738183" y="1282700"/>
                </a:lnTo>
                <a:lnTo>
                  <a:pt x="3783582" y="1219200"/>
                </a:lnTo>
                <a:lnTo>
                  <a:pt x="3836408" y="1219200"/>
                </a:lnTo>
                <a:lnTo>
                  <a:pt x="3819258" y="1244600"/>
                </a:lnTo>
                <a:lnTo>
                  <a:pt x="3810753" y="1257300"/>
                </a:lnTo>
                <a:lnTo>
                  <a:pt x="3779062" y="1257300"/>
                </a:lnTo>
                <a:lnTo>
                  <a:pt x="3778111" y="1270000"/>
                </a:lnTo>
                <a:lnTo>
                  <a:pt x="3771033" y="1270000"/>
                </a:lnTo>
                <a:lnTo>
                  <a:pt x="3766777" y="1282700"/>
                </a:lnTo>
                <a:lnTo>
                  <a:pt x="3762879" y="1282700"/>
                </a:lnTo>
                <a:lnTo>
                  <a:pt x="3706616" y="1358900"/>
                </a:lnTo>
                <a:lnTo>
                  <a:pt x="3678643" y="1384300"/>
                </a:lnTo>
                <a:lnTo>
                  <a:pt x="3650906" y="1422400"/>
                </a:lnTo>
                <a:lnTo>
                  <a:pt x="3532785" y="1574800"/>
                </a:lnTo>
                <a:lnTo>
                  <a:pt x="3451785" y="1689100"/>
                </a:lnTo>
                <a:lnTo>
                  <a:pt x="3424805" y="1714500"/>
                </a:lnTo>
                <a:lnTo>
                  <a:pt x="3402258" y="1752600"/>
                </a:lnTo>
                <a:lnTo>
                  <a:pt x="3357224" y="1803400"/>
                </a:lnTo>
                <a:lnTo>
                  <a:pt x="3334323" y="1841500"/>
                </a:lnTo>
                <a:lnTo>
                  <a:pt x="3300050" y="1879600"/>
                </a:lnTo>
                <a:lnTo>
                  <a:pt x="3266684" y="1930400"/>
                </a:lnTo>
                <a:lnTo>
                  <a:pt x="3234126" y="1968500"/>
                </a:lnTo>
                <a:lnTo>
                  <a:pt x="3202277" y="2019300"/>
                </a:lnTo>
                <a:lnTo>
                  <a:pt x="3172674" y="2057400"/>
                </a:lnTo>
                <a:lnTo>
                  <a:pt x="3143393" y="2095500"/>
                </a:lnTo>
                <a:lnTo>
                  <a:pt x="3114403" y="2146300"/>
                </a:lnTo>
                <a:lnTo>
                  <a:pt x="3085672" y="2184400"/>
                </a:lnTo>
                <a:lnTo>
                  <a:pt x="3057169" y="2235200"/>
                </a:lnTo>
                <a:lnTo>
                  <a:pt x="3028863" y="2273300"/>
                </a:lnTo>
                <a:lnTo>
                  <a:pt x="3000722" y="2324100"/>
                </a:lnTo>
                <a:lnTo>
                  <a:pt x="2944807" y="2400300"/>
                </a:lnTo>
                <a:lnTo>
                  <a:pt x="2917730" y="2451100"/>
                </a:lnTo>
                <a:lnTo>
                  <a:pt x="2891882" y="2489200"/>
                </a:lnTo>
                <a:lnTo>
                  <a:pt x="2866725" y="2540000"/>
                </a:lnTo>
                <a:lnTo>
                  <a:pt x="2841721" y="2590800"/>
                </a:lnTo>
                <a:lnTo>
                  <a:pt x="2816335" y="2628900"/>
                </a:lnTo>
                <a:lnTo>
                  <a:pt x="2791811" y="2679700"/>
                </a:lnTo>
                <a:lnTo>
                  <a:pt x="2767461" y="2717800"/>
                </a:lnTo>
                <a:lnTo>
                  <a:pt x="2718974" y="2806700"/>
                </a:lnTo>
                <a:lnTo>
                  <a:pt x="2694682" y="2844800"/>
                </a:lnTo>
                <a:lnTo>
                  <a:pt x="2670255" y="2895600"/>
                </a:lnTo>
                <a:lnTo>
                  <a:pt x="2645616" y="2933700"/>
                </a:lnTo>
                <a:lnTo>
                  <a:pt x="2622038" y="2971800"/>
                </a:lnTo>
                <a:lnTo>
                  <a:pt x="2598667" y="3009900"/>
                </a:lnTo>
                <a:lnTo>
                  <a:pt x="2575611" y="3060700"/>
                </a:lnTo>
                <a:lnTo>
                  <a:pt x="2552979" y="3098800"/>
                </a:lnTo>
                <a:lnTo>
                  <a:pt x="2526610" y="3149600"/>
                </a:lnTo>
                <a:lnTo>
                  <a:pt x="2493346" y="3213100"/>
                </a:lnTo>
                <a:close/>
              </a:path>
              <a:path w="4495165" h="4419600">
                <a:moveTo>
                  <a:pt x="2823901" y="2705100"/>
                </a:moveTo>
                <a:lnTo>
                  <a:pt x="2807402" y="2705100"/>
                </a:lnTo>
                <a:lnTo>
                  <a:pt x="2822950" y="2679700"/>
                </a:lnTo>
                <a:lnTo>
                  <a:pt x="2839228" y="2654300"/>
                </a:lnTo>
                <a:lnTo>
                  <a:pt x="2856237" y="2628900"/>
                </a:lnTo>
                <a:lnTo>
                  <a:pt x="2873977" y="2616200"/>
                </a:lnTo>
                <a:lnTo>
                  <a:pt x="2905484" y="2565400"/>
                </a:lnTo>
                <a:lnTo>
                  <a:pt x="3000715" y="2451100"/>
                </a:lnTo>
                <a:lnTo>
                  <a:pt x="3005490" y="2451100"/>
                </a:lnTo>
                <a:lnTo>
                  <a:pt x="3009306" y="2438400"/>
                </a:lnTo>
                <a:lnTo>
                  <a:pt x="3012163" y="2438400"/>
                </a:lnTo>
                <a:lnTo>
                  <a:pt x="3014062" y="2425700"/>
                </a:lnTo>
                <a:lnTo>
                  <a:pt x="3016490" y="2413000"/>
                </a:lnTo>
                <a:lnTo>
                  <a:pt x="3019541" y="2413000"/>
                </a:lnTo>
                <a:lnTo>
                  <a:pt x="3023215" y="2400300"/>
                </a:lnTo>
                <a:lnTo>
                  <a:pt x="3027513" y="2387600"/>
                </a:lnTo>
                <a:lnTo>
                  <a:pt x="3048868" y="2349500"/>
                </a:lnTo>
                <a:lnTo>
                  <a:pt x="3070429" y="2311400"/>
                </a:lnTo>
                <a:lnTo>
                  <a:pt x="3092995" y="2273300"/>
                </a:lnTo>
                <a:lnTo>
                  <a:pt x="3117365" y="2235200"/>
                </a:lnTo>
                <a:lnTo>
                  <a:pt x="3135308" y="2209800"/>
                </a:lnTo>
                <a:lnTo>
                  <a:pt x="3152773" y="2184400"/>
                </a:lnTo>
                <a:lnTo>
                  <a:pt x="3170071" y="2159000"/>
                </a:lnTo>
                <a:lnTo>
                  <a:pt x="3187512" y="2133600"/>
                </a:lnTo>
                <a:lnTo>
                  <a:pt x="3196372" y="2108200"/>
                </a:lnTo>
                <a:lnTo>
                  <a:pt x="3205351" y="2095500"/>
                </a:lnTo>
                <a:lnTo>
                  <a:pt x="3214527" y="2082800"/>
                </a:lnTo>
                <a:lnTo>
                  <a:pt x="3223978" y="2070100"/>
                </a:lnTo>
                <a:lnTo>
                  <a:pt x="3254044" y="2032000"/>
                </a:lnTo>
                <a:lnTo>
                  <a:pt x="3283696" y="1993900"/>
                </a:lnTo>
                <a:lnTo>
                  <a:pt x="3313032" y="1955800"/>
                </a:lnTo>
                <a:lnTo>
                  <a:pt x="3342152" y="1905000"/>
                </a:lnTo>
                <a:lnTo>
                  <a:pt x="3374058" y="1866900"/>
                </a:lnTo>
                <a:lnTo>
                  <a:pt x="3406230" y="1816100"/>
                </a:lnTo>
                <a:lnTo>
                  <a:pt x="3438521" y="1778000"/>
                </a:lnTo>
                <a:lnTo>
                  <a:pt x="3470782" y="1727200"/>
                </a:lnTo>
                <a:lnTo>
                  <a:pt x="3476184" y="1714500"/>
                </a:lnTo>
                <a:lnTo>
                  <a:pt x="3481606" y="1714500"/>
                </a:lnTo>
                <a:lnTo>
                  <a:pt x="3486949" y="1701800"/>
                </a:lnTo>
                <a:lnTo>
                  <a:pt x="3492115" y="1701800"/>
                </a:lnTo>
                <a:lnTo>
                  <a:pt x="3520284" y="1651000"/>
                </a:lnTo>
                <a:lnTo>
                  <a:pt x="3549231" y="1612900"/>
                </a:lnTo>
                <a:lnTo>
                  <a:pt x="3578730" y="1574800"/>
                </a:lnTo>
                <a:lnTo>
                  <a:pt x="3608554" y="1524000"/>
                </a:lnTo>
                <a:lnTo>
                  <a:pt x="3642577" y="1485900"/>
                </a:lnTo>
                <a:lnTo>
                  <a:pt x="3659510" y="1460500"/>
                </a:lnTo>
                <a:lnTo>
                  <a:pt x="3676285" y="1435100"/>
                </a:lnTo>
                <a:lnTo>
                  <a:pt x="3685511" y="1422400"/>
                </a:lnTo>
                <a:lnTo>
                  <a:pt x="3694524" y="1409700"/>
                </a:lnTo>
                <a:lnTo>
                  <a:pt x="3703351" y="1397000"/>
                </a:lnTo>
                <a:lnTo>
                  <a:pt x="3712015" y="1384300"/>
                </a:lnTo>
                <a:lnTo>
                  <a:pt x="3730321" y="1346200"/>
                </a:lnTo>
                <a:lnTo>
                  <a:pt x="3739747" y="1333500"/>
                </a:lnTo>
                <a:lnTo>
                  <a:pt x="3749690" y="1320800"/>
                </a:lnTo>
                <a:lnTo>
                  <a:pt x="3756102" y="1308100"/>
                </a:lnTo>
                <a:lnTo>
                  <a:pt x="3762268" y="1308100"/>
                </a:lnTo>
                <a:lnTo>
                  <a:pt x="3768187" y="1295400"/>
                </a:lnTo>
                <a:lnTo>
                  <a:pt x="3773860" y="1282700"/>
                </a:lnTo>
                <a:lnTo>
                  <a:pt x="3776352" y="1282700"/>
                </a:lnTo>
                <a:lnTo>
                  <a:pt x="3776948" y="1270000"/>
                </a:lnTo>
                <a:lnTo>
                  <a:pt x="3785683" y="1270000"/>
                </a:lnTo>
                <a:lnTo>
                  <a:pt x="3786051" y="1257300"/>
                </a:lnTo>
                <a:lnTo>
                  <a:pt x="3810753" y="1257300"/>
                </a:lnTo>
                <a:lnTo>
                  <a:pt x="3793744" y="1282700"/>
                </a:lnTo>
                <a:lnTo>
                  <a:pt x="3768368" y="1333500"/>
                </a:lnTo>
                <a:lnTo>
                  <a:pt x="3742914" y="1371600"/>
                </a:lnTo>
                <a:lnTo>
                  <a:pt x="3717163" y="1409700"/>
                </a:lnTo>
                <a:lnTo>
                  <a:pt x="3702391" y="1435100"/>
                </a:lnTo>
                <a:lnTo>
                  <a:pt x="3687219" y="1447800"/>
                </a:lnTo>
                <a:lnTo>
                  <a:pt x="3671742" y="1473200"/>
                </a:lnTo>
                <a:lnTo>
                  <a:pt x="3656054" y="1498600"/>
                </a:lnTo>
                <a:lnTo>
                  <a:pt x="3623537" y="1536700"/>
                </a:lnTo>
                <a:lnTo>
                  <a:pt x="3591165" y="1587500"/>
                </a:lnTo>
                <a:lnTo>
                  <a:pt x="3559093" y="1625600"/>
                </a:lnTo>
                <a:lnTo>
                  <a:pt x="3527477" y="1676400"/>
                </a:lnTo>
                <a:lnTo>
                  <a:pt x="3496475" y="1727200"/>
                </a:lnTo>
                <a:lnTo>
                  <a:pt x="3480150" y="1739900"/>
                </a:lnTo>
                <a:lnTo>
                  <a:pt x="3463260" y="1765300"/>
                </a:lnTo>
                <a:lnTo>
                  <a:pt x="3446162" y="1790700"/>
                </a:lnTo>
                <a:lnTo>
                  <a:pt x="3353249" y="1930400"/>
                </a:lnTo>
                <a:lnTo>
                  <a:pt x="3327910" y="1955800"/>
                </a:lnTo>
                <a:lnTo>
                  <a:pt x="3290722" y="2019300"/>
                </a:lnTo>
                <a:lnTo>
                  <a:pt x="3271871" y="2044700"/>
                </a:lnTo>
                <a:lnTo>
                  <a:pt x="3252509" y="2070100"/>
                </a:lnTo>
                <a:lnTo>
                  <a:pt x="3227911" y="2095500"/>
                </a:lnTo>
                <a:lnTo>
                  <a:pt x="3204772" y="2133600"/>
                </a:lnTo>
                <a:lnTo>
                  <a:pt x="3182223" y="2171700"/>
                </a:lnTo>
                <a:lnTo>
                  <a:pt x="3159399" y="2209800"/>
                </a:lnTo>
                <a:lnTo>
                  <a:pt x="3150489" y="2222500"/>
                </a:lnTo>
                <a:lnTo>
                  <a:pt x="3132946" y="2247900"/>
                </a:lnTo>
                <a:lnTo>
                  <a:pt x="3124036" y="2260600"/>
                </a:lnTo>
                <a:lnTo>
                  <a:pt x="3105368" y="2286000"/>
                </a:lnTo>
                <a:lnTo>
                  <a:pt x="3087761" y="2324100"/>
                </a:lnTo>
                <a:lnTo>
                  <a:pt x="3071214" y="2349500"/>
                </a:lnTo>
                <a:lnTo>
                  <a:pt x="3055308" y="2374900"/>
                </a:lnTo>
                <a:lnTo>
                  <a:pt x="3054992" y="2387600"/>
                </a:lnTo>
                <a:lnTo>
                  <a:pt x="3080995" y="2387600"/>
                </a:lnTo>
                <a:lnTo>
                  <a:pt x="3045582" y="2425700"/>
                </a:lnTo>
                <a:lnTo>
                  <a:pt x="3010002" y="2476500"/>
                </a:lnTo>
                <a:lnTo>
                  <a:pt x="2939523" y="2552700"/>
                </a:lnTo>
                <a:lnTo>
                  <a:pt x="2905747" y="2590800"/>
                </a:lnTo>
                <a:lnTo>
                  <a:pt x="2872887" y="2641600"/>
                </a:lnTo>
                <a:lnTo>
                  <a:pt x="2841136" y="2679700"/>
                </a:lnTo>
                <a:lnTo>
                  <a:pt x="2836995" y="2679700"/>
                </a:lnTo>
                <a:lnTo>
                  <a:pt x="2832716" y="2692400"/>
                </a:lnTo>
                <a:lnTo>
                  <a:pt x="2828338" y="2692400"/>
                </a:lnTo>
                <a:lnTo>
                  <a:pt x="2823901" y="2705100"/>
                </a:lnTo>
                <a:close/>
              </a:path>
              <a:path w="4495165" h="4419600">
                <a:moveTo>
                  <a:pt x="1587465" y="2667000"/>
                </a:moveTo>
                <a:lnTo>
                  <a:pt x="1570885" y="2641600"/>
                </a:lnTo>
                <a:lnTo>
                  <a:pt x="1554526" y="2628900"/>
                </a:lnTo>
                <a:lnTo>
                  <a:pt x="1538453" y="2616200"/>
                </a:lnTo>
                <a:lnTo>
                  <a:pt x="1522730" y="2590800"/>
                </a:lnTo>
                <a:lnTo>
                  <a:pt x="1489106" y="2565400"/>
                </a:lnTo>
                <a:lnTo>
                  <a:pt x="1388763" y="2451100"/>
                </a:lnTo>
                <a:lnTo>
                  <a:pt x="1355795" y="2413000"/>
                </a:lnTo>
                <a:lnTo>
                  <a:pt x="1261133" y="2298700"/>
                </a:lnTo>
                <a:lnTo>
                  <a:pt x="1230370" y="2273300"/>
                </a:lnTo>
                <a:lnTo>
                  <a:pt x="1211836" y="2247900"/>
                </a:lnTo>
                <a:lnTo>
                  <a:pt x="1192180" y="2222500"/>
                </a:lnTo>
                <a:lnTo>
                  <a:pt x="1171403" y="2209800"/>
                </a:lnTo>
                <a:lnTo>
                  <a:pt x="1149503" y="2184400"/>
                </a:lnTo>
                <a:lnTo>
                  <a:pt x="1079271" y="2133600"/>
                </a:lnTo>
                <a:lnTo>
                  <a:pt x="1044570" y="2095500"/>
                </a:lnTo>
                <a:lnTo>
                  <a:pt x="1009944" y="2070100"/>
                </a:lnTo>
                <a:lnTo>
                  <a:pt x="968094" y="2032000"/>
                </a:lnTo>
                <a:lnTo>
                  <a:pt x="926315" y="2006600"/>
                </a:lnTo>
                <a:lnTo>
                  <a:pt x="800973" y="1892300"/>
                </a:lnTo>
                <a:lnTo>
                  <a:pt x="729249" y="1841500"/>
                </a:lnTo>
                <a:lnTo>
                  <a:pt x="691961" y="1803400"/>
                </a:lnTo>
                <a:lnTo>
                  <a:pt x="615987" y="1752600"/>
                </a:lnTo>
                <a:lnTo>
                  <a:pt x="577301" y="1714500"/>
                </a:lnTo>
                <a:lnTo>
                  <a:pt x="538149" y="1689100"/>
                </a:lnTo>
                <a:lnTo>
                  <a:pt x="458448" y="1638300"/>
                </a:lnTo>
                <a:lnTo>
                  <a:pt x="376883" y="1587500"/>
                </a:lnTo>
                <a:lnTo>
                  <a:pt x="369974" y="1574800"/>
                </a:lnTo>
                <a:lnTo>
                  <a:pt x="356215" y="1574800"/>
                </a:lnTo>
                <a:lnTo>
                  <a:pt x="349454" y="1562100"/>
                </a:lnTo>
                <a:lnTo>
                  <a:pt x="311616" y="1536700"/>
                </a:lnTo>
                <a:lnTo>
                  <a:pt x="273074" y="1511300"/>
                </a:lnTo>
                <a:lnTo>
                  <a:pt x="233970" y="1498600"/>
                </a:lnTo>
                <a:lnTo>
                  <a:pt x="194447" y="1473200"/>
                </a:lnTo>
                <a:lnTo>
                  <a:pt x="16162" y="1371600"/>
                </a:lnTo>
                <a:lnTo>
                  <a:pt x="4162" y="1371600"/>
                </a:lnTo>
                <a:lnTo>
                  <a:pt x="0" y="1358900"/>
                </a:lnTo>
                <a:lnTo>
                  <a:pt x="0" y="1346200"/>
                </a:lnTo>
                <a:lnTo>
                  <a:pt x="13219" y="1358900"/>
                </a:lnTo>
                <a:lnTo>
                  <a:pt x="55250" y="1371600"/>
                </a:lnTo>
                <a:lnTo>
                  <a:pt x="222555" y="1473200"/>
                </a:lnTo>
                <a:lnTo>
                  <a:pt x="264279" y="1485900"/>
                </a:lnTo>
                <a:lnTo>
                  <a:pt x="339366" y="1536700"/>
                </a:lnTo>
                <a:lnTo>
                  <a:pt x="370546" y="1562100"/>
                </a:lnTo>
                <a:lnTo>
                  <a:pt x="401618" y="1574800"/>
                </a:lnTo>
                <a:lnTo>
                  <a:pt x="432750" y="1600200"/>
                </a:lnTo>
                <a:lnTo>
                  <a:pt x="464108" y="1612900"/>
                </a:lnTo>
                <a:lnTo>
                  <a:pt x="509597" y="1651000"/>
                </a:lnTo>
                <a:lnTo>
                  <a:pt x="554130" y="1676400"/>
                </a:lnTo>
                <a:lnTo>
                  <a:pt x="597895" y="1714500"/>
                </a:lnTo>
                <a:lnTo>
                  <a:pt x="641079" y="1739900"/>
                </a:lnTo>
                <a:lnTo>
                  <a:pt x="680005" y="1778000"/>
                </a:lnTo>
                <a:lnTo>
                  <a:pt x="718717" y="1803400"/>
                </a:lnTo>
                <a:lnTo>
                  <a:pt x="757214" y="1841500"/>
                </a:lnTo>
                <a:lnTo>
                  <a:pt x="795497" y="1866900"/>
                </a:lnTo>
                <a:lnTo>
                  <a:pt x="833565" y="1905000"/>
                </a:lnTo>
                <a:lnTo>
                  <a:pt x="871419" y="1930400"/>
                </a:lnTo>
                <a:lnTo>
                  <a:pt x="909058" y="1968500"/>
                </a:lnTo>
                <a:lnTo>
                  <a:pt x="1033222" y="2070100"/>
                </a:lnTo>
                <a:lnTo>
                  <a:pt x="1040382" y="2070100"/>
                </a:lnTo>
                <a:lnTo>
                  <a:pt x="1047704" y="2082800"/>
                </a:lnTo>
                <a:lnTo>
                  <a:pt x="1055116" y="2082800"/>
                </a:lnTo>
                <a:lnTo>
                  <a:pt x="1062542" y="2095500"/>
                </a:lnTo>
                <a:lnTo>
                  <a:pt x="1103673" y="2095500"/>
                </a:lnTo>
                <a:lnTo>
                  <a:pt x="1128713" y="2120900"/>
                </a:lnTo>
                <a:lnTo>
                  <a:pt x="1165634" y="2171700"/>
                </a:lnTo>
                <a:lnTo>
                  <a:pt x="1171729" y="2171700"/>
                </a:lnTo>
                <a:lnTo>
                  <a:pt x="1183642" y="2184400"/>
                </a:lnTo>
                <a:lnTo>
                  <a:pt x="1189648" y="2197100"/>
                </a:lnTo>
                <a:lnTo>
                  <a:pt x="1216948" y="2222500"/>
                </a:lnTo>
                <a:lnTo>
                  <a:pt x="1244307" y="2260600"/>
                </a:lnTo>
                <a:lnTo>
                  <a:pt x="1271726" y="2286000"/>
                </a:lnTo>
                <a:lnTo>
                  <a:pt x="1299204" y="2324100"/>
                </a:lnTo>
                <a:lnTo>
                  <a:pt x="1349824" y="2374900"/>
                </a:lnTo>
                <a:lnTo>
                  <a:pt x="1400563" y="2438400"/>
                </a:lnTo>
                <a:lnTo>
                  <a:pt x="1443440" y="2489200"/>
                </a:lnTo>
                <a:lnTo>
                  <a:pt x="1477521" y="2527300"/>
                </a:lnTo>
                <a:lnTo>
                  <a:pt x="1511518" y="2552700"/>
                </a:lnTo>
                <a:lnTo>
                  <a:pt x="1544737" y="2603500"/>
                </a:lnTo>
                <a:lnTo>
                  <a:pt x="1576484" y="2641600"/>
                </a:lnTo>
                <a:lnTo>
                  <a:pt x="1581045" y="2641600"/>
                </a:lnTo>
                <a:lnTo>
                  <a:pt x="1585196" y="2654300"/>
                </a:lnTo>
                <a:lnTo>
                  <a:pt x="1588201" y="2654300"/>
                </a:lnTo>
                <a:lnTo>
                  <a:pt x="1587465" y="2667000"/>
                </a:lnTo>
                <a:close/>
              </a:path>
              <a:path w="4495165" h="4419600">
                <a:moveTo>
                  <a:pt x="2231338" y="3289300"/>
                </a:moveTo>
                <a:lnTo>
                  <a:pt x="2211489" y="3289300"/>
                </a:lnTo>
                <a:lnTo>
                  <a:pt x="2205825" y="3276600"/>
                </a:lnTo>
                <a:lnTo>
                  <a:pt x="2199909" y="3251200"/>
                </a:lnTo>
                <a:lnTo>
                  <a:pt x="2194398" y="3238500"/>
                </a:lnTo>
                <a:lnTo>
                  <a:pt x="2189945" y="3225800"/>
                </a:lnTo>
                <a:lnTo>
                  <a:pt x="2184185" y="3213100"/>
                </a:lnTo>
                <a:lnTo>
                  <a:pt x="2177685" y="3187700"/>
                </a:lnTo>
                <a:lnTo>
                  <a:pt x="2170445" y="3175000"/>
                </a:lnTo>
                <a:lnTo>
                  <a:pt x="2162464" y="3149600"/>
                </a:lnTo>
                <a:lnTo>
                  <a:pt x="2148497" y="3124200"/>
                </a:lnTo>
                <a:lnTo>
                  <a:pt x="2134386" y="3086100"/>
                </a:lnTo>
                <a:lnTo>
                  <a:pt x="2106031" y="3022600"/>
                </a:lnTo>
                <a:lnTo>
                  <a:pt x="2102016" y="3022600"/>
                </a:lnTo>
                <a:lnTo>
                  <a:pt x="2097867" y="3009900"/>
                </a:lnTo>
                <a:lnTo>
                  <a:pt x="2094083" y="2997200"/>
                </a:lnTo>
                <a:lnTo>
                  <a:pt x="2091161" y="2997200"/>
                </a:lnTo>
                <a:lnTo>
                  <a:pt x="2085162" y="2971800"/>
                </a:lnTo>
                <a:lnTo>
                  <a:pt x="2077808" y="2959100"/>
                </a:lnTo>
                <a:lnTo>
                  <a:pt x="2069696" y="2933700"/>
                </a:lnTo>
                <a:lnTo>
                  <a:pt x="2061421" y="2921000"/>
                </a:lnTo>
                <a:lnTo>
                  <a:pt x="2037867" y="2870200"/>
                </a:lnTo>
                <a:lnTo>
                  <a:pt x="2019910" y="2819400"/>
                </a:lnTo>
                <a:lnTo>
                  <a:pt x="2017662" y="2806700"/>
                </a:lnTo>
                <a:lnTo>
                  <a:pt x="2014720" y="2794000"/>
                </a:lnTo>
                <a:lnTo>
                  <a:pt x="2011082" y="2794000"/>
                </a:lnTo>
                <a:lnTo>
                  <a:pt x="1918919" y="2590800"/>
                </a:lnTo>
                <a:lnTo>
                  <a:pt x="1914339" y="2578100"/>
                </a:lnTo>
                <a:lnTo>
                  <a:pt x="1910185" y="2565400"/>
                </a:lnTo>
                <a:lnTo>
                  <a:pt x="1906457" y="2565400"/>
                </a:lnTo>
                <a:lnTo>
                  <a:pt x="1903155" y="2552700"/>
                </a:lnTo>
                <a:lnTo>
                  <a:pt x="1898115" y="2540000"/>
                </a:lnTo>
                <a:lnTo>
                  <a:pt x="1891917" y="2514600"/>
                </a:lnTo>
                <a:lnTo>
                  <a:pt x="1885059" y="2501900"/>
                </a:lnTo>
                <a:lnTo>
                  <a:pt x="1878039" y="2489200"/>
                </a:lnTo>
                <a:lnTo>
                  <a:pt x="1869692" y="2463800"/>
                </a:lnTo>
                <a:lnTo>
                  <a:pt x="1852960" y="2425700"/>
                </a:lnTo>
                <a:lnTo>
                  <a:pt x="1844673" y="2413000"/>
                </a:lnTo>
                <a:lnTo>
                  <a:pt x="1841230" y="2400300"/>
                </a:lnTo>
                <a:lnTo>
                  <a:pt x="1838129" y="2400300"/>
                </a:lnTo>
                <a:lnTo>
                  <a:pt x="1835371" y="2387600"/>
                </a:lnTo>
                <a:lnTo>
                  <a:pt x="1832955" y="2374900"/>
                </a:lnTo>
                <a:lnTo>
                  <a:pt x="1826688" y="2362200"/>
                </a:lnTo>
                <a:lnTo>
                  <a:pt x="1818722" y="2336800"/>
                </a:lnTo>
                <a:lnTo>
                  <a:pt x="1809701" y="2311400"/>
                </a:lnTo>
                <a:lnTo>
                  <a:pt x="1800272" y="2298700"/>
                </a:lnTo>
                <a:lnTo>
                  <a:pt x="1795833" y="2286000"/>
                </a:lnTo>
                <a:lnTo>
                  <a:pt x="1791813" y="2273300"/>
                </a:lnTo>
                <a:lnTo>
                  <a:pt x="1788214" y="2260600"/>
                </a:lnTo>
                <a:lnTo>
                  <a:pt x="1785034" y="2247900"/>
                </a:lnTo>
                <a:lnTo>
                  <a:pt x="1780309" y="2235200"/>
                </a:lnTo>
                <a:lnTo>
                  <a:pt x="1775047" y="2222500"/>
                </a:lnTo>
                <a:lnTo>
                  <a:pt x="1769248" y="2209800"/>
                </a:lnTo>
                <a:lnTo>
                  <a:pt x="1762913" y="2197100"/>
                </a:lnTo>
                <a:lnTo>
                  <a:pt x="1758610" y="2184400"/>
                </a:lnTo>
                <a:lnTo>
                  <a:pt x="1754618" y="2171700"/>
                </a:lnTo>
                <a:lnTo>
                  <a:pt x="1750938" y="2159000"/>
                </a:lnTo>
                <a:lnTo>
                  <a:pt x="1747569" y="2159000"/>
                </a:lnTo>
                <a:lnTo>
                  <a:pt x="1742082" y="2133600"/>
                </a:lnTo>
                <a:lnTo>
                  <a:pt x="1735353" y="2120900"/>
                </a:lnTo>
                <a:lnTo>
                  <a:pt x="1727914" y="2108200"/>
                </a:lnTo>
                <a:lnTo>
                  <a:pt x="1720299" y="2082800"/>
                </a:lnTo>
                <a:lnTo>
                  <a:pt x="1701758" y="2044700"/>
                </a:lnTo>
                <a:lnTo>
                  <a:pt x="1664540" y="1955800"/>
                </a:lnTo>
                <a:lnTo>
                  <a:pt x="1646000" y="1917700"/>
                </a:lnTo>
                <a:lnTo>
                  <a:pt x="1641038" y="1905000"/>
                </a:lnTo>
                <a:lnTo>
                  <a:pt x="1636486" y="1905000"/>
                </a:lnTo>
                <a:lnTo>
                  <a:pt x="1632342" y="1892300"/>
                </a:lnTo>
                <a:lnTo>
                  <a:pt x="1621112" y="1854200"/>
                </a:lnTo>
                <a:lnTo>
                  <a:pt x="1612384" y="1828800"/>
                </a:lnTo>
                <a:lnTo>
                  <a:pt x="1602967" y="1803400"/>
                </a:lnTo>
                <a:lnTo>
                  <a:pt x="1593403" y="1790700"/>
                </a:lnTo>
                <a:lnTo>
                  <a:pt x="1586385" y="1765300"/>
                </a:lnTo>
                <a:lnTo>
                  <a:pt x="1579196" y="1752600"/>
                </a:lnTo>
                <a:lnTo>
                  <a:pt x="1572410" y="1739900"/>
                </a:lnTo>
                <a:lnTo>
                  <a:pt x="1566605" y="1727200"/>
                </a:lnTo>
                <a:lnTo>
                  <a:pt x="1560920" y="1701800"/>
                </a:lnTo>
                <a:lnTo>
                  <a:pt x="1554822" y="1689100"/>
                </a:lnTo>
                <a:lnTo>
                  <a:pt x="1548310" y="1676400"/>
                </a:lnTo>
                <a:lnTo>
                  <a:pt x="1541383" y="1663700"/>
                </a:lnTo>
                <a:lnTo>
                  <a:pt x="1531835" y="1638300"/>
                </a:lnTo>
                <a:lnTo>
                  <a:pt x="1522106" y="1612900"/>
                </a:lnTo>
                <a:lnTo>
                  <a:pt x="1512307" y="1587500"/>
                </a:lnTo>
                <a:lnTo>
                  <a:pt x="1502552" y="1574800"/>
                </a:lnTo>
                <a:lnTo>
                  <a:pt x="1499546" y="1562100"/>
                </a:lnTo>
                <a:lnTo>
                  <a:pt x="1496836" y="1562100"/>
                </a:lnTo>
                <a:lnTo>
                  <a:pt x="1494423" y="1549400"/>
                </a:lnTo>
                <a:lnTo>
                  <a:pt x="1492306" y="1536700"/>
                </a:lnTo>
                <a:lnTo>
                  <a:pt x="1488091" y="1524000"/>
                </a:lnTo>
                <a:lnTo>
                  <a:pt x="1483288" y="1511300"/>
                </a:lnTo>
                <a:lnTo>
                  <a:pt x="1477897" y="1498600"/>
                </a:lnTo>
                <a:lnTo>
                  <a:pt x="1471918" y="1485900"/>
                </a:lnTo>
                <a:lnTo>
                  <a:pt x="1469008" y="1485900"/>
                </a:lnTo>
                <a:lnTo>
                  <a:pt x="1466417" y="1473200"/>
                </a:lnTo>
                <a:lnTo>
                  <a:pt x="1464147" y="1473200"/>
                </a:lnTo>
                <a:lnTo>
                  <a:pt x="1462198" y="1460500"/>
                </a:lnTo>
                <a:lnTo>
                  <a:pt x="1457197" y="1435100"/>
                </a:lnTo>
                <a:lnTo>
                  <a:pt x="1450565" y="1422400"/>
                </a:lnTo>
                <a:lnTo>
                  <a:pt x="1442801" y="1397000"/>
                </a:lnTo>
                <a:lnTo>
                  <a:pt x="1434401" y="1384300"/>
                </a:lnTo>
                <a:lnTo>
                  <a:pt x="1431515" y="1371600"/>
                </a:lnTo>
                <a:lnTo>
                  <a:pt x="1428968" y="1371600"/>
                </a:lnTo>
                <a:lnTo>
                  <a:pt x="1426760" y="1358900"/>
                </a:lnTo>
                <a:lnTo>
                  <a:pt x="1446060" y="1358900"/>
                </a:lnTo>
                <a:lnTo>
                  <a:pt x="1449430" y="1371600"/>
                </a:lnTo>
                <a:lnTo>
                  <a:pt x="1458154" y="1397000"/>
                </a:lnTo>
                <a:lnTo>
                  <a:pt x="1466572" y="1409700"/>
                </a:lnTo>
                <a:lnTo>
                  <a:pt x="1473710" y="1435100"/>
                </a:lnTo>
                <a:lnTo>
                  <a:pt x="1478592" y="1460500"/>
                </a:lnTo>
                <a:lnTo>
                  <a:pt x="1488875" y="1485900"/>
                </a:lnTo>
                <a:lnTo>
                  <a:pt x="1498474" y="1511300"/>
                </a:lnTo>
                <a:lnTo>
                  <a:pt x="1507905" y="1536700"/>
                </a:lnTo>
                <a:lnTo>
                  <a:pt x="1517686" y="1562100"/>
                </a:lnTo>
                <a:lnTo>
                  <a:pt x="1527379" y="1587500"/>
                </a:lnTo>
                <a:lnTo>
                  <a:pt x="1537581" y="1612900"/>
                </a:lnTo>
                <a:lnTo>
                  <a:pt x="1547989" y="1625600"/>
                </a:lnTo>
                <a:lnTo>
                  <a:pt x="1558303" y="1651000"/>
                </a:lnTo>
                <a:lnTo>
                  <a:pt x="1563288" y="1663700"/>
                </a:lnTo>
                <a:lnTo>
                  <a:pt x="1567927" y="1676400"/>
                </a:lnTo>
                <a:lnTo>
                  <a:pt x="1572220" y="1689100"/>
                </a:lnTo>
                <a:lnTo>
                  <a:pt x="1576168" y="1701800"/>
                </a:lnTo>
                <a:lnTo>
                  <a:pt x="1584590" y="1727200"/>
                </a:lnTo>
                <a:lnTo>
                  <a:pt x="1594441" y="1739900"/>
                </a:lnTo>
                <a:lnTo>
                  <a:pt x="1605060" y="1765300"/>
                </a:lnTo>
                <a:lnTo>
                  <a:pt x="1621153" y="1803400"/>
                </a:lnTo>
                <a:lnTo>
                  <a:pt x="1626129" y="1816100"/>
                </a:lnTo>
                <a:lnTo>
                  <a:pt x="1630716" y="1828800"/>
                </a:lnTo>
                <a:lnTo>
                  <a:pt x="1634913" y="1841500"/>
                </a:lnTo>
                <a:lnTo>
                  <a:pt x="1643147" y="1866900"/>
                </a:lnTo>
                <a:lnTo>
                  <a:pt x="1652779" y="1892300"/>
                </a:lnTo>
                <a:lnTo>
                  <a:pt x="1663317" y="1917700"/>
                </a:lnTo>
                <a:lnTo>
                  <a:pt x="1709540" y="2019300"/>
                </a:lnTo>
                <a:lnTo>
                  <a:pt x="1744732" y="2095500"/>
                </a:lnTo>
                <a:lnTo>
                  <a:pt x="1747779" y="2108200"/>
                </a:lnTo>
                <a:lnTo>
                  <a:pt x="1750546" y="2108200"/>
                </a:lnTo>
                <a:lnTo>
                  <a:pt x="1753034" y="2120900"/>
                </a:lnTo>
                <a:lnTo>
                  <a:pt x="1755241" y="2120900"/>
                </a:lnTo>
                <a:lnTo>
                  <a:pt x="1760525" y="2146300"/>
                </a:lnTo>
                <a:lnTo>
                  <a:pt x="1767044" y="2159000"/>
                </a:lnTo>
                <a:lnTo>
                  <a:pt x="1774165" y="2171700"/>
                </a:lnTo>
                <a:lnTo>
                  <a:pt x="1781251" y="2197100"/>
                </a:lnTo>
                <a:lnTo>
                  <a:pt x="1785542" y="2197100"/>
                </a:lnTo>
                <a:lnTo>
                  <a:pt x="1789494" y="2209800"/>
                </a:lnTo>
                <a:lnTo>
                  <a:pt x="1793108" y="2222500"/>
                </a:lnTo>
                <a:lnTo>
                  <a:pt x="1796384" y="2235200"/>
                </a:lnTo>
                <a:lnTo>
                  <a:pt x="1801920" y="2247900"/>
                </a:lnTo>
                <a:lnTo>
                  <a:pt x="1808791" y="2273300"/>
                </a:lnTo>
                <a:lnTo>
                  <a:pt x="1816460" y="2286000"/>
                </a:lnTo>
                <a:lnTo>
                  <a:pt x="1824390" y="2311400"/>
                </a:lnTo>
                <a:lnTo>
                  <a:pt x="1830063" y="2324100"/>
                </a:lnTo>
                <a:lnTo>
                  <a:pt x="1835290" y="2336800"/>
                </a:lnTo>
                <a:lnTo>
                  <a:pt x="1840072" y="2349500"/>
                </a:lnTo>
                <a:lnTo>
                  <a:pt x="1844410" y="2362200"/>
                </a:lnTo>
                <a:lnTo>
                  <a:pt x="1848797" y="2374900"/>
                </a:lnTo>
                <a:lnTo>
                  <a:pt x="1853727" y="2387600"/>
                </a:lnTo>
                <a:lnTo>
                  <a:pt x="1859201" y="2400300"/>
                </a:lnTo>
                <a:lnTo>
                  <a:pt x="1865218" y="2413000"/>
                </a:lnTo>
                <a:lnTo>
                  <a:pt x="1874584" y="2438400"/>
                </a:lnTo>
                <a:lnTo>
                  <a:pt x="1883911" y="2451100"/>
                </a:lnTo>
                <a:lnTo>
                  <a:pt x="1893178" y="2476500"/>
                </a:lnTo>
                <a:lnTo>
                  <a:pt x="1902367" y="2501900"/>
                </a:lnTo>
                <a:lnTo>
                  <a:pt x="1905421" y="2501900"/>
                </a:lnTo>
                <a:lnTo>
                  <a:pt x="1908278" y="2514600"/>
                </a:lnTo>
                <a:lnTo>
                  <a:pt x="1911057" y="2527300"/>
                </a:lnTo>
                <a:lnTo>
                  <a:pt x="1913875" y="2527300"/>
                </a:lnTo>
                <a:lnTo>
                  <a:pt x="1918220" y="2540000"/>
                </a:lnTo>
                <a:lnTo>
                  <a:pt x="1922512" y="2552700"/>
                </a:lnTo>
                <a:lnTo>
                  <a:pt x="1926990" y="2565400"/>
                </a:lnTo>
                <a:lnTo>
                  <a:pt x="1931897" y="2578100"/>
                </a:lnTo>
                <a:lnTo>
                  <a:pt x="1954803" y="2628900"/>
                </a:lnTo>
                <a:lnTo>
                  <a:pt x="2024061" y="2781300"/>
                </a:lnTo>
                <a:lnTo>
                  <a:pt x="2028918" y="2794000"/>
                </a:lnTo>
                <a:lnTo>
                  <a:pt x="2033165" y="2806700"/>
                </a:lnTo>
                <a:lnTo>
                  <a:pt x="2036800" y="2806700"/>
                </a:lnTo>
                <a:lnTo>
                  <a:pt x="2039825" y="2819400"/>
                </a:lnTo>
                <a:lnTo>
                  <a:pt x="2041890" y="2832100"/>
                </a:lnTo>
                <a:lnTo>
                  <a:pt x="2044331" y="2844800"/>
                </a:lnTo>
                <a:lnTo>
                  <a:pt x="2047145" y="2844800"/>
                </a:lnTo>
                <a:lnTo>
                  <a:pt x="2050334" y="2857500"/>
                </a:lnTo>
                <a:lnTo>
                  <a:pt x="2081861" y="2921000"/>
                </a:lnTo>
                <a:lnTo>
                  <a:pt x="2094141" y="2959100"/>
                </a:lnTo>
                <a:lnTo>
                  <a:pt x="2097624" y="2959100"/>
                </a:lnTo>
                <a:lnTo>
                  <a:pt x="2109974" y="2997200"/>
                </a:lnTo>
                <a:lnTo>
                  <a:pt x="2136915" y="3060700"/>
                </a:lnTo>
                <a:lnTo>
                  <a:pt x="2154353" y="3098800"/>
                </a:lnTo>
                <a:lnTo>
                  <a:pt x="2169743" y="3124200"/>
                </a:lnTo>
                <a:lnTo>
                  <a:pt x="2185654" y="3162300"/>
                </a:lnTo>
                <a:lnTo>
                  <a:pt x="2204658" y="3225800"/>
                </a:lnTo>
                <a:lnTo>
                  <a:pt x="2208284" y="3225800"/>
                </a:lnTo>
                <a:lnTo>
                  <a:pt x="2215890" y="3251200"/>
                </a:lnTo>
                <a:lnTo>
                  <a:pt x="2223575" y="3263900"/>
                </a:lnTo>
                <a:lnTo>
                  <a:pt x="2231338" y="3289300"/>
                </a:lnTo>
                <a:close/>
              </a:path>
              <a:path w="4495165" h="4419600">
                <a:moveTo>
                  <a:pt x="4241218" y="1384300"/>
                </a:moveTo>
                <a:lnTo>
                  <a:pt x="4203430" y="1384300"/>
                </a:lnTo>
                <a:lnTo>
                  <a:pt x="4212813" y="1371600"/>
                </a:lnTo>
                <a:lnTo>
                  <a:pt x="4240459" y="1371600"/>
                </a:lnTo>
                <a:lnTo>
                  <a:pt x="4241218" y="1384300"/>
                </a:lnTo>
                <a:close/>
              </a:path>
              <a:path w="4495165" h="4419600">
                <a:moveTo>
                  <a:pt x="2170991" y="3225800"/>
                </a:moveTo>
                <a:lnTo>
                  <a:pt x="2079917" y="3225800"/>
                </a:lnTo>
                <a:lnTo>
                  <a:pt x="2062905" y="3200400"/>
                </a:lnTo>
                <a:lnTo>
                  <a:pt x="2054158" y="3187700"/>
                </a:lnTo>
                <a:lnTo>
                  <a:pt x="1935812" y="3060700"/>
                </a:lnTo>
                <a:lnTo>
                  <a:pt x="1898781" y="3022600"/>
                </a:lnTo>
                <a:lnTo>
                  <a:pt x="1861168" y="2984500"/>
                </a:lnTo>
                <a:lnTo>
                  <a:pt x="1822814" y="2946400"/>
                </a:lnTo>
                <a:lnTo>
                  <a:pt x="1789432" y="2921000"/>
                </a:lnTo>
                <a:lnTo>
                  <a:pt x="1756384" y="2882900"/>
                </a:lnTo>
                <a:lnTo>
                  <a:pt x="1723238" y="2857500"/>
                </a:lnTo>
                <a:lnTo>
                  <a:pt x="1689560" y="2819400"/>
                </a:lnTo>
                <a:lnTo>
                  <a:pt x="1651451" y="2781300"/>
                </a:lnTo>
                <a:lnTo>
                  <a:pt x="1613492" y="2755900"/>
                </a:lnTo>
                <a:lnTo>
                  <a:pt x="1499768" y="2641600"/>
                </a:lnTo>
                <a:lnTo>
                  <a:pt x="1415820" y="2565400"/>
                </a:lnTo>
                <a:lnTo>
                  <a:pt x="1387112" y="2540000"/>
                </a:lnTo>
                <a:lnTo>
                  <a:pt x="1355647" y="2514600"/>
                </a:lnTo>
                <a:lnTo>
                  <a:pt x="1293684" y="2463800"/>
                </a:lnTo>
                <a:lnTo>
                  <a:pt x="1263106" y="2425700"/>
                </a:lnTo>
                <a:lnTo>
                  <a:pt x="1241396" y="2413000"/>
                </a:lnTo>
                <a:lnTo>
                  <a:pt x="1198902" y="2362200"/>
                </a:lnTo>
                <a:lnTo>
                  <a:pt x="1177457" y="2349500"/>
                </a:lnTo>
                <a:lnTo>
                  <a:pt x="1155666" y="2324100"/>
                </a:lnTo>
                <a:lnTo>
                  <a:pt x="1133688" y="2311400"/>
                </a:lnTo>
                <a:lnTo>
                  <a:pt x="1089445" y="2260600"/>
                </a:lnTo>
                <a:lnTo>
                  <a:pt x="1053146" y="2235200"/>
                </a:lnTo>
                <a:lnTo>
                  <a:pt x="981120" y="2159000"/>
                </a:lnTo>
                <a:lnTo>
                  <a:pt x="944526" y="2133600"/>
                </a:lnTo>
                <a:lnTo>
                  <a:pt x="871982" y="2057400"/>
                </a:lnTo>
                <a:lnTo>
                  <a:pt x="835853" y="2032000"/>
                </a:lnTo>
                <a:lnTo>
                  <a:pt x="799787" y="1993900"/>
                </a:lnTo>
                <a:lnTo>
                  <a:pt x="727751" y="1930400"/>
                </a:lnTo>
                <a:lnTo>
                  <a:pt x="691732" y="1892300"/>
                </a:lnTo>
                <a:lnTo>
                  <a:pt x="663441" y="1866900"/>
                </a:lnTo>
                <a:lnTo>
                  <a:pt x="634525" y="1841500"/>
                </a:lnTo>
                <a:lnTo>
                  <a:pt x="604985" y="1816100"/>
                </a:lnTo>
                <a:lnTo>
                  <a:pt x="574820" y="1803400"/>
                </a:lnTo>
                <a:lnTo>
                  <a:pt x="567303" y="1790700"/>
                </a:lnTo>
                <a:lnTo>
                  <a:pt x="559733" y="1790700"/>
                </a:lnTo>
                <a:lnTo>
                  <a:pt x="552231" y="1778000"/>
                </a:lnTo>
                <a:lnTo>
                  <a:pt x="544922" y="1778000"/>
                </a:lnTo>
                <a:lnTo>
                  <a:pt x="502167" y="1739900"/>
                </a:lnTo>
                <a:lnTo>
                  <a:pt x="458684" y="1714500"/>
                </a:lnTo>
                <a:lnTo>
                  <a:pt x="414714" y="1676400"/>
                </a:lnTo>
                <a:lnTo>
                  <a:pt x="326282" y="1612900"/>
                </a:lnTo>
                <a:lnTo>
                  <a:pt x="296275" y="1587500"/>
                </a:lnTo>
                <a:lnTo>
                  <a:pt x="266085" y="1574800"/>
                </a:lnTo>
                <a:lnTo>
                  <a:pt x="235610" y="1549400"/>
                </a:lnTo>
                <a:lnTo>
                  <a:pt x="204746" y="1524000"/>
                </a:lnTo>
                <a:lnTo>
                  <a:pt x="38060" y="1422400"/>
                </a:lnTo>
                <a:lnTo>
                  <a:pt x="0" y="1397000"/>
                </a:lnTo>
                <a:lnTo>
                  <a:pt x="0" y="1384300"/>
                </a:lnTo>
                <a:lnTo>
                  <a:pt x="256817" y="1536700"/>
                </a:lnTo>
                <a:lnTo>
                  <a:pt x="298519" y="1574800"/>
                </a:lnTo>
                <a:lnTo>
                  <a:pt x="339628" y="1600200"/>
                </a:lnTo>
                <a:lnTo>
                  <a:pt x="367487" y="1625600"/>
                </a:lnTo>
                <a:lnTo>
                  <a:pt x="395529" y="1638300"/>
                </a:lnTo>
                <a:lnTo>
                  <a:pt x="423679" y="1663700"/>
                </a:lnTo>
                <a:lnTo>
                  <a:pt x="451864" y="1676400"/>
                </a:lnTo>
                <a:lnTo>
                  <a:pt x="492879" y="1714500"/>
                </a:lnTo>
                <a:lnTo>
                  <a:pt x="533319" y="1739900"/>
                </a:lnTo>
                <a:lnTo>
                  <a:pt x="573366" y="1778000"/>
                </a:lnTo>
                <a:lnTo>
                  <a:pt x="613201" y="1803400"/>
                </a:lnTo>
                <a:lnTo>
                  <a:pt x="653006" y="1841500"/>
                </a:lnTo>
                <a:lnTo>
                  <a:pt x="658996" y="1841500"/>
                </a:lnTo>
                <a:lnTo>
                  <a:pt x="664671" y="1854200"/>
                </a:lnTo>
                <a:lnTo>
                  <a:pt x="670398" y="1854200"/>
                </a:lnTo>
                <a:lnTo>
                  <a:pt x="776381" y="1955800"/>
                </a:lnTo>
                <a:lnTo>
                  <a:pt x="814758" y="1981200"/>
                </a:lnTo>
                <a:lnTo>
                  <a:pt x="929836" y="2095500"/>
                </a:lnTo>
                <a:lnTo>
                  <a:pt x="967960" y="2120900"/>
                </a:lnTo>
                <a:lnTo>
                  <a:pt x="1038199" y="2197100"/>
                </a:lnTo>
                <a:lnTo>
                  <a:pt x="1073344" y="2222500"/>
                </a:lnTo>
                <a:lnTo>
                  <a:pt x="1108991" y="2260600"/>
                </a:lnTo>
                <a:lnTo>
                  <a:pt x="1143889" y="2286000"/>
                </a:lnTo>
                <a:lnTo>
                  <a:pt x="1178284" y="2324100"/>
                </a:lnTo>
                <a:lnTo>
                  <a:pt x="1212305" y="2362200"/>
                </a:lnTo>
                <a:lnTo>
                  <a:pt x="1246080" y="2387600"/>
                </a:lnTo>
                <a:lnTo>
                  <a:pt x="1261753" y="2400300"/>
                </a:lnTo>
                <a:lnTo>
                  <a:pt x="1277587" y="2425700"/>
                </a:lnTo>
                <a:lnTo>
                  <a:pt x="1293629" y="2438400"/>
                </a:lnTo>
                <a:lnTo>
                  <a:pt x="1309922" y="2451100"/>
                </a:lnTo>
                <a:lnTo>
                  <a:pt x="1388810" y="2527300"/>
                </a:lnTo>
                <a:lnTo>
                  <a:pt x="1428103" y="2552700"/>
                </a:lnTo>
                <a:lnTo>
                  <a:pt x="1467113" y="2590800"/>
                </a:lnTo>
                <a:lnTo>
                  <a:pt x="1505705" y="2628900"/>
                </a:lnTo>
                <a:lnTo>
                  <a:pt x="1574081" y="2692400"/>
                </a:lnTo>
                <a:lnTo>
                  <a:pt x="1608358" y="2730500"/>
                </a:lnTo>
                <a:lnTo>
                  <a:pt x="1642797" y="2755900"/>
                </a:lnTo>
                <a:lnTo>
                  <a:pt x="1677475" y="2794000"/>
                </a:lnTo>
                <a:lnTo>
                  <a:pt x="1712469" y="2819400"/>
                </a:lnTo>
                <a:lnTo>
                  <a:pt x="1818557" y="2921000"/>
                </a:lnTo>
                <a:lnTo>
                  <a:pt x="1855246" y="2959100"/>
                </a:lnTo>
                <a:lnTo>
                  <a:pt x="1891582" y="2997200"/>
                </a:lnTo>
                <a:lnTo>
                  <a:pt x="1927439" y="3035300"/>
                </a:lnTo>
                <a:lnTo>
                  <a:pt x="1962690" y="3073400"/>
                </a:lnTo>
                <a:lnTo>
                  <a:pt x="1997210" y="3098800"/>
                </a:lnTo>
                <a:lnTo>
                  <a:pt x="2007451" y="3111500"/>
                </a:lnTo>
                <a:lnTo>
                  <a:pt x="2017933" y="3124200"/>
                </a:lnTo>
                <a:lnTo>
                  <a:pt x="2039246" y="3149600"/>
                </a:lnTo>
                <a:lnTo>
                  <a:pt x="2051279" y="3149600"/>
                </a:lnTo>
                <a:lnTo>
                  <a:pt x="2052383" y="3162300"/>
                </a:lnTo>
                <a:lnTo>
                  <a:pt x="2086397" y="3162300"/>
                </a:lnTo>
                <a:lnTo>
                  <a:pt x="2089532" y="3175000"/>
                </a:lnTo>
                <a:lnTo>
                  <a:pt x="2101775" y="3175000"/>
                </a:lnTo>
                <a:lnTo>
                  <a:pt x="2105660" y="3187700"/>
                </a:lnTo>
                <a:lnTo>
                  <a:pt x="2110142" y="3200400"/>
                </a:lnTo>
                <a:lnTo>
                  <a:pt x="2115223" y="3200400"/>
                </a:lnTo>
                <a:lnTo>
                  <a:pt x="2120902" y="3213100"/>
                </a:lnTo>
                <a:lnTo>
                  <a:pt x="2166517" y="3213100"/>
                </a:lnTo>
                <a:lnTo>
                  <a:pt x="2170991" y="3225800"/>
                </a:lnTo>
                <a:close/>
              </a:path>
              <a:path w="4495165" h="4419600">
                <a:moveTo>
                  <a:pt x="4234573" y="1397000"/>
                </a:moveTo>
                <a:lnTo>
                  <a:pt x="4185570" y="1397000"/>
                </a:lnTo>
                <a:lnTo>
                  <a:pt x="4194376" y="1384300"/>
                </a:lnTo>
                <a:lnTo>
                  <a:pt x="4236705" y="1384300"/>
                </a:lnTo>
                <a:lnTo>
                  <a:pt x="4234573" y="1397000"/>
                </a:lnTo>
                <a:close/>
              </a:path>
              <a:path w="4495165" h="4419600">
                <a:moveTo>
                  <a:pt x="4084867" y="1473200"/>
                </a:moveTo>
                <a:lnTo>
                  <a:pt x="4055395" y="1473200"/>
                </a:lnTo>
                <a:lnTo>
                  <a:pt x="4107480" y="1435100"/>
                </a:lnTo>
                <a:lnTo>
                  <a:pt x="4159487" y="1409700"/>
                </a:lnTo>
                <a:lnTo>
                  <a:pt x="4168293" y="1397000"/>
                </a:lnTo>
                <a:lnTo>
                  <a:pt x="4226187" y="1397000"/>
                </a:lnTo>
                <a:lnTo>
                  <a:pt x="4204442" y="1422400"/>
                </a:lnTo>
                <a:lnTo>
                  <a:pt x="4187952" y="1435100"/>
                </a:lnTo>
                <a:lnTo>
                  <a:pt x="4180039" y="1447800"/>
                </a:lnTo>
                <a:lnTo>
                  <a:pt x="4117505" y="1447800"/>
                </a:lnTo>
                <a:lnTo>
                  <a:pt x="4106619" y="1460500"/>
                </a:lnTo>
                <a:lnTo>
                  <a:pt x="4095758" y="1460500"/>
                </a:lnTo>
                <a:lnTo>
                  <a:pt x="4084867" y="1473200"/>
                </a:lnTo>
                <a:close/>
              </a:path>
              <a:path w="4495165" h="4419600">
                <a:moveTo>
                  <a:pt x="2469721" y="3314700"/>
                </a:moveTo>
                <a:lnTo>
                  <a:pt x="2446314" y="3314700"/>
                </a:lnTo>
                <a:lnTo>
                  <a:pt x="2450037" y="3302000"/>
                </a:lnTo>
                <a:lnTo>
                  <a:pt x="2456507" y="3302000"/>
                </a:lnTo>
                <a:lnTo>
                  <a:pt x="2478207" y="3276600"/>
                </a:lnTo>
                <a:lnTo>
                  <a:pt x="2499155" y="3238500"/>
                </a:lnTo>
                <a:lnTo>
                  <a:pt x="2519350" y="3213100"/>
                </a:lnTo>
                <a:lnTo>
                  <a:pt x="2538793" y="3187700"/>
                </a:lnTo>
                <a:lnTo>
                  <a:pt x="2548040" y="3162300"/>
                </a:lnTo>
                <a:lnTo>
                  <a:pt x="2557321" y="3149600"/>
                </a:lnTo>
                <a:lnTo>
                  <a:pt x="2566731" y="3136900"/>
                </a:lnTo>
                <a:lnTo>
                  <a:pt x="2576362" y="3124200"/>
                </a:lnTo>
                <a:lnTo>
                  <a:pt x="2678720" y="2971800"/>
                </a:lnTo>
                <a:lnTo>
                  <a:pt x="2706957" y="2933700"/>
                </a:lnTo>
                <a:lnTo>
                  <a:pt x="2735908" y="2895600"/>
                </a:lnTo>
                <a:lnTo>
                  <a:pt x="2765756" y="2857500"/>
                </a:lnTo>
                <a:lnTo>
                  <a:pt x="2796683" y="2819400"/>
                </a:lnTo>
                <a:lnTo>
                  <a:pt x="2809769" y="2794000"/>
                </a:lnTo>
                <a:lnTo>
                  <a:pt x="2822673" y="2781300"/>
                </a:lnTo>
                <a:lnTo>
                  <a:pt x="2835350" y="2768600"/>
                </a:lnTo>
                <a:lnTo>
                  <a:pt x="2876679" y="2705100"/>
                </a:lnTo>
                <a:lnTo>
                  <a:pt x="2906171" y="2667000"/>
                </a:lnTo>
                <a:lnTo>
                  <a:pt x="2936078" y="2628900"/>
                </a:lnTo>
                <a:lnTo>
                  <a:pt x="2996511" y="2552700"/>
                </a:lnTo>
                <a:lnTo>
                  <a:pt x="3031506" y="2514600"/>
                </a:lnTo>
                <a:lnTo>
                  <a:pt x="3036393" y="2501900"/>
                </a:lnTo>
                <a:lnTo>
                  <a:pt x="3041648" y="2501900"/>
                </a:lnTo>
                <a:lnTo>
                  <a:pt x="3179263" y="2349500"/>
                </a:lnTo>
                <a:lnTo>
                  <a:pt x="3216143" y="2298700"/>
                </a:lnTo>
                <a:lnTo>
                  <a:pt x="3253423" y="2260600"/>
                </a:lnTo>
                <a:lnTo>
                  <a:pt x="3291363" y="2222500"/>
                </a:lnTo>
                <a:lnTo>
                  <a:pt x="3330224" y="2184400"/>
                </a:lnTo>
                <a:lnTo>
                  <a:pt x="3455176" y="2057400"/>
                </a:lnTo>
                <a:lnTo>
                  <a:pt x="3525236" y="1993900"/>
                </a:lnTo>
                <a:lnTo>
                  <a:pt x="3665356" y="1854200"/>
                </a:lnTo>
                <a:lnTo>
                  <a:pt x="3671123" y="1841500"/>
                </a:lnTo>
                <a:lnTo>
                  <a:pt x="3676968" y="1841500"/>
                </a:lnTo>
                <a:lnTo>
                  <a:pt x="3682893" y="1828800"/>
                </a:lnTo>
                <a:lnTo>
                  <a:pt x="3688896" y="1828800"/>
                </a:lnTo>
                <a:lnTo>
                  <a:pt x="3722485" y="1803400"/>
                </a:lnTo>
                <a:lnTo>
                  <a:pt x="3756101" y="1765300"/>
                </a:lnTo>
                <a:lnTo>
                  <a:pt x="3789743" y="1739900"/>
                </a:lnTo>
                <a:lnTo>
                  <a:pt x="3823411" y="1701800"/>
                </a:lnTo>
                <a:lnTo>
                  <a:pt x="3872734" y="1663700"/>
                </a:lnTo>
                <a:lnTo>
                  <a:pt x="3889513" y="1651000"/>
                </a:lnTo>
                <a:lnTo>
                  <a:pt x="3975476" y="1574800"/>
                </a:lnTo>
                <a:lnTo>
                  <a:pt x="4018489" y="1549400"/>
                </a:lnTo>
                <a:lnTo>
                  <a:pt x="4104579" y="1473200"/>
                </a:lnTo>
                <a:lnTo>
                  <a:pt x="4109678" y="1473200"/>
                </a:lnTo>
                <a:lnTo>
                  <a:pt x="4114144" y="1460500"/>
                </a:lnTo>
                <a:lnTo>
                  <a:pt x="4117980" y="1460500"/>
                </a:lnTo>
                <a:lnTo>
                  <a:pt x="4121183" y="1447800"/>
                </a:lnTo>
                <a:lnTo>
                  <a:pt x="4180039" y="1447800"/>
                </a:lnTo>
                <a:lnTo>
                  <a:pt x="4172127" y="1460500"/>
                </a:lnTo>
                <a:lnTo>
                  <a:pt x="4156965" y="1473200"/>
                </a:lnTo>
                <a:lnTo>
                  <a:pt x="4122704" y="1511300"/>
                </a:lnTo>
                <a:lnTo>
                  <a:pt x="4083034" y="1511300"/>
                </a:lnTo>
                <a:lnTo>
                  <a:pt x="4077400" y="1524000"/>
                </a:lnTo>
                <a:lnTo>
                  <a:pt x="4067271" y="1524000"/>
                </a:lnTo>
                <a:lnTo>
                  <a:pt x="4015606" y="1574800"/>
                </a:lnTo>
                <a:lnTo>
                  <a:pt x="3989788" y="1587500"/>
                </a:lnTo>
                <a:lnTo>
                  <a:pt x="3963862" y="1612900"/>
                </a:lnTo>
                <a:lnTo>
                  <a:pt x="3925932" y="1638300"/>
                </a:lnTo>
                <a:lnTo>
                  <a:pt x="3888329" y="1676400"/>
                </a:lnTo>
                <a:lnTo>
                  <a:pt x="3851055" y="1701800"/>
                </a:lnTo>
                <a:lnTo>
                  <a:pt x="3777492" y="1778000"/>
                </a:lnTo>
                <a:lnTo>
                  <a:pt x="3741203" y="1803400"/>
                </a:lnTo>
                <a:lnTo>
                  <a:pt x="3705243" y="1841500"/>
                </a:lnTo>
                <a:lnTo>
                  <a:pt x="3669611" y="1866900"/>
                </a:lnTo>
                <a:lnTo>
                  <a:pt x="3514393" y="2019300"/>
                </a:lnTo>
                <a:lnTo>
                  <a:pt x="3372806" y="2171700"/>
                </a:lnTo>
                <a:lnTo>
                  <a:pt x="3337264" y="2197100"/>
                </a:lnTo>
                <a:lnTo>
                  <a:pt x="3315938" y="2222500"/>
                </a:lnTo>
                <a:lnTo>
                  <a:pt x="3294933" y="2247900"/>
                </a:lnTo>
                <a:lnTo>
                  <a:pt x="3274272" y="2260600"/>
                </a:lnTo>
                <a:lnTo>
                  <a:pt x="3253981" y="2286000"/>
                </a:lnTo>
                <a:lnTo>
                  <a:pt x="3157565" y="2400300"/>
                </a:lnTo>
                <a:lnTo>
                  <a:pt x="3125653" y="2425700"/>
                </a:lnTo>
                <a:lnTo>
                  <a:pt x="3093981" y="2463800"/>
                </a:lnTo>
                <a:lnTo>
                  <a:pt x="3066024" y="2501900"/>
                </a:lnTo>
                <a:lnTo>
                  <a:pt x="3038402" y="2527300"/>
                </a:lnTo>
                <a:lnTo>
                  <a:pt x="3011193" y="2565400"/>
                </a:lnTo>
                <a:lnTo>
                  <a:pt x="2984477" y="2603500"/>
                </a:lnTo>
                <a:lnTo>
                  <a:pt x="2887926" y="2717800"/>
                </a:lnTo>
                <a:lnTo>
                  <a:pt x="2823924" y="2806700"/>
                </a:lnTo>
                <a:lnTo>
                  <a:pt x="2777105" y="2870200"/>
                </a:lnTo>
                <a:lnTo>
                  <a:pt x="2762416" y="2882900"/>
                </a:lnTo>
                <a:lnTo>
                  <a:pt x="2747993" y="2908300"/>
                </a:lnTo>
                <a:lnTo>
                  <a:pt x="2734048" y="2921000"/>
                </a:lnTo>
                <a:lnTo>
                  <a:pt x="2710479" y="2959100"/>
                </a:lnTo>
                <a:lnTo>
                  <a:pt x="2662847" y="3035300"/>
                </a:lnTo>
                <a:lnTo>
                  <a:pt x="2639100" y="3060700"/>
                </a:lnTo>
                <a:lnTo>
                  <a:pt x="2617528" y="3098800"/>
                </a:lnTo>
                <a:lnTo>
                  <a:pt x="2596066" y="3124200"/>
                </a:lnTo>
                <a:lnTo>
                  <a:pt x="2574800" y="3162300"/>
                </a:lnTo>
                <a:lnTo>
                  <a:pt x="2553819" y="3187700"/>
                </a:lnTo>
                <a:lnTo>
                  <a:pt x="2536757" y="3213100"/>
                </a:lnTo>
                <a:lnTo>
                  <a:pt x="2519468" y="3238500"/>
                </a:lnTo>
                <a:lnTo>
                  <a:pt x="2501726" y="3263900"/>
                </a:lnTo>
                <a:lnTo>
                  <a:pt x="2483304" y="3289300"/>
                </a:lnTo>
                <a:lnTo>
                  <a:pt x="2476453" y="3302000"/>
                </a:lnTo>
                <a:lnTo>
                  <a:pt x="2469721" y="3314700"/>
                </a:lnTo>
                <a:close/>
              </a:path>
              <a:path w="4495165" h="4419600">
                <a:moveTo>
                  <a:pt x="1458573" y="1841500"/>
                </a:moveTo>
                <a:lnTo>
                  <a:pt x="1447170" y="1841500"/>
                </a:lnTo>
                <a:lnTo>
                  <a:pt x="1442649" y="1828800"/>
                </a:lnTo>
                <a:lnTo>
                  <a:pt x="1438673" y="1828800"/>
                </a:lnTo>
                <a:lnTo>
                  <a:pt x="1435243" y="1816100"/>
                </a:lnTo>
                <a:lnTo>
                  <a:pt x="1425351" y="1803400"/>
                </a:lnTo>
                <a:lnTo>
                  <a:pt x="1415499" y="1778000"/>
                </a:lnTo>
                <a:lnTo>
                  <a:pt x="1405745" y="1765300"/>
                </a:lnTo>
                <a:lnTo>
                  <a:pt x="1396149" y="1739900"/>
                </a:lnTo>
                <a:lnTo>
                  <a:pt x="1374926" y="1701800"/>
                </a:lnTo>
                <a:lnTo>
                  <a:pt x="1268938" y="1473200"/>
                </a:lnTo>
                <a:lnTo>
                  <a:pt x="1264561" y="1460500"/>
                </a:lnTo>
                <a:lnTo>
                  <a:pt x="1281846" y="1460500"/>
                </a:lnTo>
                <a:lnTo>
                  <a:pt x="1284596" y="1473200"/>
                </a:lnTo>
                <a:lnTo>
                  <a:pt x="1328140" y="1562100"/>
                </a:lnTo>
                <a:lnTo>
                  <a:pt x="1458573" y="1841500"/>
                </a:lnTo>
                <a:close/>
              </a:path>
              <a:path w="4495165" h="4419600">
                <a:moveTo>
                  <a:pt x="1094660" y="2324100"/>
                </a:moveTo>
                <a:lnTo>
                  <a:pt x="1056709" y="2324100"/>
                </a:lnTo>
                <a:lnTo>
                  <a:pt x="1058496" y="2311400"/>
                </a:lnTo>
                <a:lnTo>
                  <a:pt x="1047251" y="2311400"/>
                </a:lnTo>
                <a:lnTo>
                  <a:pt x="1045558" y="2298700"/>
                </a:lnTo>
                <a:lnTo>
                  <a:pt x="1041897" y="2298700"/>
                </a:lnTo>
                <a:lnTo>
                  <a:pt x="1036269" y="2286000"/>
                </a:lnTo>
                <a:lnTo>
                  <a:pt x="1000131" y="2260600"/>
                </a:lnTo>
                <a:lnTo>
                  <a:pt x="981994" y="2235200"/>
                </a:lnTo>
                <a:lnTo>
                  <a:pt x="963810" y="2222500"/>
                </a:lnTo>
                <a:lnTo>
                  <a:pt x="926444" y="2197100"/>
                </a:lnTo>
                <a:lnTo>
                  <a:pt x="851672" y="2120900"/>
                </a:lnTo>
                <a:lnTo>
                  <a:pt x="814267" y="2095500"/>
                </a:lnTo>
                <a:lnTo>
                  <a:pt x="809643" y="2095500"/>
                </a:lnTo>
                <a:lnTo>
                  <a:pt x="804914" y="2082800"/>
                </a:lnTo>
                <a:lnTo>
                  <a:pt x="800185" y="2082800"/>
                </a:lnTo>
                <a:lnTo>
                  <a:pt x="647805" y="1955800"/>
                </a:lnTo>
                <a:lnTo>
                  <a:pt x="641867" y="1943100"/>
                </a:lnTo>
                <a:lnTo>
                  <a:pt x="635982" y="1943100"/>
                </a:lnTo>
                <a:lnTo>
                  <a:pt x="590770" y="1905000"/>
                </a:lnTo>
                <a:lnTo>
                  <a:pt x="511820" y="1854200"/>
                </a:lnTo>
                <a:lnTo>
                  <a:pt x="472015" y="1816100"/>
                </a:lnTo>
                <a:lnTo>
                  <a:pt x="391684" y="1765300"/>
                </a:lnTo>
                <a:lnTo>
                  <a:pt x="351133" y="1727200"/>
                </a:lnTo>
                <a:lnTo>
                  <a:pt x="228010" y="1651000"/>
                </a:lnTo>
                <a:lnTo>
                  <a:pt x="186792" y="1612900"/>
                </a:lnTo>
                <a:lnTo>
                  <a:pt x="145790" y="1587500"/>
                </a:lnTo>
                <a:lnTo>
                  <a:pt x="104074" y="1562100"/>
                </a:lnTo>
                <a:lnTo>
                  <a:pt x="20759" y="1498600"/>
                </a:lnTo>
                <a:lnTo>
                  <a:pt x="0" y="1485900"/>
                </a:lnTo>
                <a:lnTo>
                  <a:pt x="0" y="1473200"/>
                </a:lnTo>
                <a:lnTo>
                  <a:pt x="6119" y="1473200"/>
                </a:lnTo>
                <a:lnTo>
                  <a:pt x="81843" y="1524000"/>
                </a:lnTo>
                <a:lnTo>
                  <a:pt x="161961" y="1574800"/>
                </a:lnTo>
                <a:lnTo>
                  <a:pt x="201843" y="1612900"/>
                </a:lnTo>
                <a:lnTo>
                  <a:pt x="242000" y="1638300"/>
                </a:lnTo>
                <a:lnTo>
                  <a:pt x="328715" y="1689100"/>
                </a:lnTo>
                <a:lnTo>
                  <a:pt x="371668" y="1727200"/>
                </a:lnTo>
                <a:lnTo>
                  <a:pt x="414332" y="1752600"/>
                </a:lnTo>
                <a:lnTo>
                  <a:pt x="456692" y="1790700"/>
                </a:lnTo>
                <a:lnTo>
                  <a:pt x="498735" y="1816100"/>
                </a:lnTo>
                <a:lnTo>
                  <a:pt x="546892" y="1854200"/>
                </a:lnTo>
                <a:lnTo>
                  <a:pt x="570572" y="1866900"/>
                </a:lnTo>
                <a:lnTo>
                  <a:pt x="593315" y="1892300"/>
                </a:lnTo>
                <a:lnTo>
                  <a:pt x="597912" y="1892300"/>
                </a:lnTo>
                <a:lnTo>
                  <a:pt x="621405" y="1905000"/>
                </a:lnTo>
                <a:lnTo>
                  <a:pt x="641387" y="1930400"/>
                </a:lnTo>
                <a:lnTo>
                  <a:pt x="680067" y="1955800"/>
                </a:lnTo>
                <a:lnTo>
                  <a:pt x="716638" y="1993900"/>
                </a:lnTo>
                <a:lnTo>
                  <a:pt x="753348" y="2019300"/>
                </a:lnTo>
                <a:lnTo>
                  <a:pt x="826882" y="2082800"/>
                </a:lnTo>
                <a:lnTo>
                  <a:pt x="863554" y="2120900"/>
                </a:lnTo>
                <a:lnTo>
                  <a:pt x="918160" y="2159000"/>
                </a:lnTo>
                <a:lnTo>
                  <a:pt x="936329" y="2184400"/>
                </a:lnTo>
                <a:lnTo>
                  <a:pt x="1010191" y="2247900"/>
                </a:lnTo>
                <a:lnTo>
                  <a:pt x="1046845" y="2273300"/>
                </a:lnTo>
                <a:lnTo>
                  <a:pt x="1082923" y="2311400"/>
                </a:lnTo>
                <a:lnTo>
                  <a:pt x="1094660" y="2324100"/>
                </a:lnTo>
                <a:close/>
              </a:path>
              <a:path w="4495165" h="4419600">
                <a:moveTo>
                  <a:pt x="3080995" y="2387600"/>
                </a:moveTo>
                <a:lnTo>
                  <a:pt x="3060457" y="2387600"/>
                </a:lnTo>
                <a:lnTo>
                  <a:pt x="3077508" y="2362200"/>
                </a:lnTo>
                <a:lnTo>
                  <a:pt x="3085934" y="2349500"/>
                </a:lnTo>
                <a:lnTo>
                  <a:pt x="3094243" y="2349500"/>
                </a:lnTo>
                <a:lnTo>
                  <a:pt x="3125337" y="2311400"/>
                </a:lnTo>
                <a:lnTo>
                  <a:pt x="3188088" y="2235200"/>
                </a:lnTo>
                <a:lnTo>
                  <a:pt x="3219857" y="2197100"/>
                </a:lnTo>
                <a:lnTo>
                  <a:pt x="3251961" y="2159000"/>
                </a:lnTo>
                <a:lnTo>
                  <a:pt x="3284456" y="2133600"/>
                </a:lnTo>
                <a:lnTo>
                  <a:pt x="3316504" y="2095500"/>
                </a:lnTo>
                <a:lnTo>
                  <a:pt x="3349006" y="2057400"/>
                </a:lnTo>
                <a:lnTo>
                  <a:pt x="3381963" y="2032000"/>
                </a:lnTo>
                <a:lnTo>
                  <a:pt x="3415373" y="1993900"/>
                </a:lnTo>
                <a:lnTo>
                  <a:pt x="3449237" y="1968500"/>
                </a:lnTo>
                <a:lnTo>
                  <a:pt x="3475751" y="1943100"/>
                </a:lnTo>
                <a:lnTo>
                  <a:pt x="3554327" y="1866900"/>
                </a:lnTo>
                <a:lnTo>
                  <a:pt x="3617742" y="1816100"/>
                </a:lnTo>
                <a:lnTo>
                  <a:pt x="3681433" y="1752600"/>
                </a:lnTo>
                <a:lnTo>
                  <a:pt x="3701239" y="1739900"/>
                </a:lnTo>
                <a:lnTo>
                  <a:pt x="3721104" y="1714500"/>
                </a:lnTo>
                <a:lnTo>
                  <a:pt x="3761091" y="1689100"/>
                </a:lnTo>
                <a:lnTo>
                  <a:pt x="3794637" y="1651000"/>
                </a:lnTo>
                <a:lnTo>
                  <a:pt x="3828756" y="1625600"/>
                </a:lnTo>
                <a:lnTo>
                  <a:pt x="3863445" y="1600200"/>
                </a:lnTo>
                <a:lnTo>
                  <a:pt x="3898706" y="1574800"/>
                </a:lnTo>
                <a:lnTo>
                  <a:pt x="3910962" y="1562100"/>
                </a:lnTo>
                <a:lnTo>
                  <a:pt x="3923376" y="1562100"/>
                </a:lnTo>
                <a:lnTo>
                  <a:pt x="3948203" y="1536700"/>
                </a:lnTo>
                <a:lnTo>
                  <a:pt x="3997852" y="1511300"/>
                </a:lnTo>
                <a:lnTo>
                  <a:pt x="4022767" y="1485900"/>
                </a:lnTo>
                <a:lnTo>
                  <a:pt x="4047461" y="1473200"/>
                </a:lnTo>
                <a:lnTo>
                  <a:pt x="4073893" y="1473200"/>
                </a:lnTo>
                <a:lnTo>
                  <a:pt x="4062032" y="1485900"/>
                </a:lnTo>
                <a:lnTo>
                  <a:pt x="4050536" y="1498600"/>
                </a:lnTo>
                <a:lnTo>
                  <a:pt x="4039119" y="1498600"/>
                </a:lnTo>
                <a:lnTo>
                  <a:pt x="4027495" y="1511300"/>
                </a:lnTo>
                <a:lnTo>
                  <a:pt x="3997269" y="1524000"/>
                </a:lnTo>
                <a:lnTo>
                  <a:pt x="3938767" y="1574800"/>
                </a:lnTo>
                <a:lnTo>
                  <a:pt x="3909427" y="1587500"/>
                </a:lnTo>
                <a:lnTo>
                  <a:pt x="3873762" y="1612900"/>
                </a:lnTo>
                <a:lnTo>
                  <a:pt x="3838902" y="1638300"/>
                </a:lnTo>
                <a:lnTo>
                  <a:pt x="3804849" y="1663700"/>
                </a:lnTo>
                <a:lnTo>
                  <a:pt x="3771602" y="1701800"/>
                </a:lnTo>
                <a:lnTo>
                  <a:pt x="3734979" y="1727200"/>
                </a:lnTo>
                <a:lnTo>
                  <a:pt x="3698504" y="1765300"/>
                </a:lnTo>
                <a:lnTo>
                  <a:pt x="3662236" y="1790700"/>
                </a:lnTo>
                <a:lnTo>
                  <a:pt x="3626235" y="1828800"/>
                </a:lnTo>
                <a:lnTo>
                  <a:pt x="3590561" y="1854200"/>
                </a:lnTo>
                <a:lnTo>
                  <a:pt x="3555274" y="1892300"/>
                </a:lnTo>
                <a:lnTo>
                  <a:pt x="3546849" y="1905000"/>
                </a:lnTo>
                <a:lnTo>
                  <a:pt x="3538315" y="1905000"/>
                </a:lnTo>
                <a:lnTo>
                  <a:pt x="3529723" y="1917700"/>
                </a:lnTo>
                <a:lnTo>
                  <a:pt x="3485711" y="1955800"/>
                </a:lnTo>
                <a:lnTo>
                  <a:pt x="3450663" y="1993900"/>
                </a:lnTo>
                <a:lnTo>
                  <a:pt x="3415978" y="2019300"/>
                </a:lnTo>
                <a:lnTo>
                  <a:pt x="3381654" y="2057400"/>
                </a:lnTo>
                <a:lnTo>
                  <a:pt x="3347693" y="2082800"/>
                </a:lnTo>
                <a:lnTo>
                  <a:pt x="3314093" y="2120900"/>
                </a:lnTo>
                <a:lnTo>
                  <a:pt x="3286868" y="2146300"/>
                </a:lnTo>
                <a:lnTo>
                  <a:pt x="3273460" y="2171700"/>
                </a:lnTo>
                <a:lnTo>
                  <a:pt x="3260234" y="2184400"/>
                </a:lnTo>
                <a:lnTo>
                  <a:pt x="3231015" y="2209800"/>
                </a:lnTo>
                <a:lnTo>
                  <a:pt x="3201890" y="2247900"/>
                </a:lnTo>
                <a:lnTo>
                  <a:pt x="3143742" y="2311400"/>
                </a:lnTo>
                <a:lnTo>
                  <a:pt x="3136858" y="2324100"/>
                </a:lnTo>
                <a:lnTo>
                  <a:pt x="3130008" y="2324100"/>
                </a:lnTo>
                <a:lnTo>
                  <a:pt x="3123208" y="2336800"/>
                </a:lnTo>
                <a:lnTo>
                  <a:pt x="3116472" y="2349500"/>
                </a:lnTo>
                <a:lnTo>
                  <a:pt x="3080995" y="2387600"/>
                </a:lnTo>
                <a:close/>
              </a:path>
              <a:path w="4495165" h="4419600">
                <a:moveTo>
                  <a:pt x="3040596" y="2616200"/>
                </a:moveTo>
                <a:lnTo>
                  <a:pt x="3027490" y="2616200"/>
                </a:lnTo>
                <a:lnTo>
                  <a:pt x="3030297" y="2603500"/>
                </a:lnTo>
                <a:lnTo>
                  <a:pt x="3055603" y="2578100"/>
                </a:lnTo>
                <a:lnTo>
                  <a:pt x="3081974" y="2540000"/>
                </a:lnTo>
                <a:lnTo>
                  <a:pt x="3109409" y="2514600"/>
                </a:lnTo>
                <a:lnTo>
                  <a:pt x="3180293" y="2451100"/>
                </a:lnTo>
                <a:lnTo>
                  <a:pt x="3194290" y="2425700"/>
                </a:lnTo>
                <a:lnTo>
                  <a:pt x="3207854" y="2413000"/>
                </a:lnTo>
                <a:lnTo>
                  <a:pt x="3219649" y="2400300"/>
                </a:lnTo>
                <a:lnTo>
                  <a:pt x="3230785" y="2374900"/>
                </a:lnTo>
                <a:lnTo>
                  <a:pt x="3242368" y="2362200"/>
                </a:lnTo>
                <a:lnTo>
                  <a:pt x="3249119" y="2349500"/>
                </a:lnTo>
                <a:lnTo>
                  <a:pt x="3255662" y="2349500"/>
                </a:lnTo>
                <a:lnTo>
                  <a:pt x="3262127" y="2336800"/>
                </a:lnTo>
                <a:lnTo>
                  <a:pt x="3290717" y="2298700"/>
                </a:lnTo>
                <a:lnTo>
                  <a:pt x="3315143" y="2273300"/>
                </a:lnTo>
                <a:lnTo>
                  <a:pt x="3319920" y="2260600"/>
                </a:lnTo>
                <a:lnTo>
                  <a:pt x="3324627" y="2260600"/>
                </a:lnTo>
                <a:lnTo>
                  <a:pt x="3329256" y="2247900"/>
                </a:lnTo>
                <a:lnTo>
                  <a:pt x="3333796" y="2247900"/>
                </a:lnTo>
                <a:lnTo>
                  <a:pt x="3378538" y="2197100"/>
                </a:lnTo>
                <a:lnTo>
                  <a:pt x="3425803" y="2146300"/>
                </a:lnTo>
                <a:lnTo>
                  <a:pt x="3458735" y="2120900"/>
                </a:lnTo>
                <a:lnTo>
                  <a:pt x="3475088" y="2095500"/>
                </a:lnTo>
                <a:lnTo>
                  <a:pt x="3491589" y="2082800"/>
                </a:lnTo>
                <a:lnTo>
                  <a:pt x="3512484" y="2070100"/>
                </a:lnTo>
                <a:lnTo>
                  <a:pt x="3554411" y="2019300"/>
                </a:lnTo>
                <a:lnTo>
                  <a:pt x="3575661" y="2006600"/>
                </a:lnTo>
                <a:lnTo>
                  <a:pt x="3597016" y="1981200"/>
                </a:lnTo>
                <a:lnTo>
                  <a:pt x="3618150" y="1968500"/>
                </a:lnTo>
                <a:lnTo>
                  <a:pt x="3638860" y="1943100"/>
                </a:lnTo>
                <a:lnTo>
                  <a:pt x="3658944" y="1930400"/>
                </a:lnTo>
                <a:lnTo>
                  <a:pt x="3669258" y="1917700"/>
                </a:lnTo>
                <a:lnTo>
                  <a:pt x="3679947" y="1905000"/>
                </a:lnTo>
                <a:lnTo>
                  <a:pt x="3691012" y="1892300"/>
                </a:lnTo>
                <a:lnTo>
                  <a:pt x="3702452" y="1879600"/>
                </a:lnTo>
                <a:lnTo>
                  <a:pt x="3714823" y="1866900"/>
                </a:lnTo>
                <a:lnTo>
                  <a:pt x="3726859" y="1866900"/>
                </a:lnTo>
                <a:lnTo>
                  <a:pt x="3750793" y="1841500"/>
                </a:lnTo>
                <a:lnTo>
                  <a:pt x="3809867" y="1790700"/>
                </a:lnTo>
                <a:lnTo>
                  <a:pt x="3839005" y="1765300"/>
                </a:lnTo>
                <a:lnTo>
                  <a:pt x="3867443" y="1739900"/>
                </a:lnTo>
                <a:lnTo>
                  <a:pt x="3870701" y="1727200"/>
                </a:lnTo>
                <a:lnTo>
                  <a:pt x="3874905" y="1727200"/>
                </a:lnTo>
                <a:lnTo>
                  <a:pt x="3892527" y="1714500"/>
                </a:lnTo>
                <a:lnTo>
                  <a:pt x="3899491" y="1701800"/>
                </a:lnTo>
                <a:lnTo>
                  <a:pt x="3906274" y="1701800"/>
                </a:lnTo>
                <a:lnTo>
                  <a:pt x="4009262" y="1600200"/>
                </a:lnTo>
                <a:lnTo>
                  <a:pt x="4018249" y="1587500"/>
                </a:lnTo>
                <a:lnTo>
                  <a:pt x="4027134" y="1587500"/>
                </a:lnTo>
                <a:lnTo>
                  <a:pt x="4036106" y="1574800"/>
                </a:lnTo>
                <a:lnTo>
                  <a:pt x="4045360" y="1562100"/>
                </a:lnTo>
                <a:lnTo>
                  <a:pt x="4057185" y="1549400"/>
                </a:lnTo>
                <a:lnTo>
                  <a:pt x="4068596" y="1549400"/>
                </a:lnTo>
                <a:lnTo>
                  <a:pt x="4079542" y="1536700"/>
                </a:lnTo>
                <a:lnTo>
                  <a:pt x="4090023" y="1524000"/>
                </a:lnTo>
                <a:lnTo>
                  <a:pt x="4087290" y="1524000"/>
                </a:lnTo>
                <a:lnTo>
                  <a:pt x="4084558" y="1511300"/>
                </a:lnTo>
                <a:lnTo>
                  <a:pt x="4122704" y="1511300"/>
                </a:lnTo>
                <a:lnTo>
                  <a:pt x="4086935" y="1549400"/>
                </a:lnTo>
                <a:lnTo>
                  <a:pt x="4050206" y="1587500"/>
                </a:lnTo>
                <a:lnTo>
                  <a:pt x="3976053" y="1663700"/>
                </a:lnTo>
                <a:lnTo>
                  <a:pt x="3941954" y="1689100"/>
                </a:lnTo>
                <a:lnTo>
                  <a:pt x="3907245" y="1727200"/>
                </a:lnTo>
                <a:lnTo>
                  <a:pt x="3872339" y="1752600"/>
                </a:lnTo>
                <a:lnTo>
                  <a:pt x="3837649" y="1790700"/>
                </a:lnTo>
                <a:lnTo>
                  <a:pt x="3834444" y="1790700"/>
                </a:lnTo>
                <a:lnTo>
                  <a:pt x="3805225" y="1816100"/>
                </a:lnTo>
                <a:lnTo>
                  <a:pt x="3719844" y="1892300"/>
                </a:lnTo>
                <a:lnTo>
                  <a:pt x="3710297" y="1905000"/>
                </a:lnTo>
                <a:lnTo>
                  <a:pt x="3700770" y="1905000"/>
                </a:lnTo>
                <a:lnTo>
                  <a:pt x="3691440" y="1917700"/>
                </a:lnTo>
                <a:lnTo>
                  <a:pt x="3682484" y="1930400"/>
                </a:lnTo>
                <a:lnTo>
                  <a:pt x="3659841" y="1943100"/>
                </a:lnTo>
                <a:lnTo>
                  <a:pt x="3636711" y="1968500"/>
                </a:lnTo>
                <a:lnTo>
                  <a:pt x="3589637" y="2019300"/>
                </a:lnTo>
                <a:lnTo>
                  <a:pt x="3552750" y="2057400"/>
                </a:lnTo>
                <a:lnTo>
                  <a:pt x="3515949" y="2082800"/>
                </a:lnTo>
                <a:lnTo>
                  <a:pt x="3406413" y="2197100"/>
                </a:lnTo>
                <a:lnTo>
                  <a:pt x="3387899" y="2209800"/>
                </a:lnTo>
                <a:lnTo>
                  <a:pt x="3369986" y="2235200"/>
                </a:lnTo>
                <a:lnTo>
                  <a:pt x="3352369" y="2247900"/>
                </a:lnTo>
                <a:lnTo>
                  <a:pt x="3324019" y="2286000"/>
                </a:lnTo>
                <a:lnTo>
                  <a:pt x="3313395" y="2298700"/>
                </a:lnTo>
                <a:lnTo>
                  <a:pt x="3302870" y="2311400"/>
                </a:lnTo>
                <a:lnTo>
                  <a:pt x="3292443" y="2324100"/>
                </a:lnTo>
                <a:lnTo>
                  <a:pt x="3288043" y="2324100"/>
                </a:lnTo>
                <a:lnTo>
                  <a:pt x="3286821" y="2336800"/>
                </a:lnTo>
                <a:lnTo>
                  <a:pt x="3319310" y="2336800"/>
                </a:lnTo>
                <a:lnTo>
                  <a:pt x="3301177" y="2349500"/>
                </a:lnTo>
                <a:lnTo>
                  <a:pt x="3228707" y="2425700"/>
                </a:lnTo>
                <a:lnTo>
                  <a:pt x="3192504" y="2451100"/>
                </a:lnTo>
                <a:lnTo>
                  <a:pt x="3162490" y="2489200"/>
                </a:lnTo>
                <a:lnTo>
                  <a:pt x="3132924" y="2514600"/>
                </a:lnTo>
                <a:lnTo>
                  <a:pt x="3104078" y="2540000"/>
                </a:lnTo>
                <a:lnTo>
                  <a:pt x="3076222" y="2578100"/>
                </a:lnTo>
                <a:lnTo>
                  <a:pt x="3067234" y="2590800"/>
                </a:lnTo>
                <a:lnTo>
                  <a:pt x="3049554" y="2603500"/>
                </a:lnTo>
                <a:lnTo>
                  <a:pt x="3040596" y="2616200"/>
                </a:lnTo>
                <a:close/>
              </a:path>
              <a:path w="4495165" h="4419600">
                <a:moveTo>
                  <a:pt x="2131100" y="3136900"/>
                </a:moveTo>
                <a:lnTo>
                  <a:pt x="2094158" y="3136900"/>
                </a:lnTo>
                <a:lnTo>
                  <a:pt x="2089690" y="3111500"/>
                </a:lnTo>
                <a:lnTo>
                  <a:pt x="2084226" y="3098800"/>
                </a:lnTo>
                <a:lnTo>
                  <a:pt x="2077621" y="3086100"/>
                </a:lnTo>
                <a:lnTo>
                  <a:pt x="2069724" y="3073400"/>
                </a:lnTo>
                <a:lnTo>
                  <a:pt x="2057466" y="3060700"/>
                </a:lnTo>
                <a:lnTo>
                  <a:pt x="2046657" y="3035300"/>
                </a:lnTo>
                <a:lnTo>
                  <a:pt x="2036517" y="3009900"/>
                </a:lnTo>
                <a:lnTo>
                  <a:pt x="2026269" y="2997200"/>
                </a:lnTo>
                <a:lnTo>
                  <a:pt x="2022229" y="2984500"/>
                </a:lnTo>
                <a:lnTo>
                  <a:pt x="2017965" y="2984500"/>
                </a:lnTo>
                <a:lnTo>
                  <a:pt x="2013480" y="2971800"/>
                </a:lnTo>
                <a:lnTo>
                  <a:pt x="2008772" y="2959100"/>
                </a:lnTo>
                <a:lnTo>
                  <a:pt x="1994429" y="2946400"/>
                </a:lnTo>
                <a:lnTo>
                  <a:pt x="1981514" y="2921000"/>
                </a:lnTo>
                <a:lnTo>
                  <a:pt x="1957173" y="2870200"/>
                </a:lnTo>
                <a:lnTo>
                  <a:pt x="1953692" y="2857500"/>
                </a:lnTo>
                <a:lnTo>
                  <a:pt x="1949966" y="2857500"/>
                </a:lnTo>
                <a:lnTo>
                  <a:pt x="1945994" y="2844800"/>
                </a:lnTo>
                <a:lnTo>
                  <a:pt x="1941777" y="2844800"/>
                </a:lnTo>
                <a:lnTo>
                  <a:pt x="1927094" y="2819400"/>
                </a:lnTo>
                <a:lnTo>
                  <a:pt x="1914007" y="2794000"/>
                </a:lnTo>
                <a:lnTo>
                  <a:pt x="1901669" y="2768600"/>
                </a:lnTo>
                <a:lnTo>
                  <a:pt x="1889232" y="2755900"/>
                </a:lnTo>
                <a:lnTo>
                  <a:pt x="1886084" y="2743200"/>
                </a:lnTo>
                <a:lnTo>
                  <a:pt x="1882705" y="2743200"/>
                </a:lnTo>
                <a:lnTo>
                  <a:pt x="1879095" y="2730500"/>
                </a:lnTo>
                <a:lnTo>
                  <a:pt x="1875255" y="2730500"/>
                </a:lnTo>
                <a:lnTo>
                  <a:pt x="1868156" y="2717800"/>
                </a:lnTo>
                <a:lnTo>
                  <a:pt x="1861542" y="2705100"/>
                </a:lnTo>
                <a:lnTo>
                  <a:pt x="1855414" y="2692400"/>
                </a:lnTo>
                <a:lnTo>
                  <a:pt x="1849771" y="2679700"/>
                </a:lnTo>
                <a:lnTo>
                  <a:pt x="1841919" y="2667000"/>
                </a:lnTo>
                <a:lnTo>
                  <a:pt x="1834204" y="2654300"/>
                </a:lnTo>
                <a:lnTo>
                  <a:pt x="1826510" y="2628900"/>
                </a:lnTo>
                <a:lnTo>
                  <a:pt x="1818717" y="2616200"/>
                </a:lnTo>
                <a:lnTo>
                  <a:pt x="1811648" y="2603500"/>
                </a:lnTo>
                <a:lnTo>
                  <a:pt x="1804687" y="2590800"/>
                </a:lnTo>
                <a:lnTo>
                  <a:pt x="1797332" y="2578100"/>
                </a:lnTo>
                <a:lnTo>
                  <a:pt x="1789081" y="2565400"/>
                </a:lnTo>
                <a:lnTo>
                  <a:pt x="1774984" y="2540000"/>
                </a:lnTo>
                <a:lnTo>
                  <a:pt x="1762172" y="2514600"/>
                </a:lnTo>
                <a:lnTo>
                  <a:pt x="1749941" y="2489200"/>
                </a:lnTo>
                <a:lnTo>
                  <a:pt x="1737587" y="2463800"/>
                </a:lnTo>
                <a:lnTo>
                  <a:pt x="1732512" y="2463800"/>
                </a:lnTo>
                <a:lnTo>
                  <a:pt x="1727134" y="2451100"/>
                </a:lnTo>
                <a:lnTo>
                  <a:pt x="1721451" y="2438400"/>
                </a:lnTo>
                <a:lnTo>
                  <a:pt x="1715466" y="2425700"/>
                </a:lnTo>
                <a:lnTo>
                  <a:pt x="1706069" y="2413000"/>
                </a:lnTo>
                <a:lnTo>
                  <a:pt x="1697051" y="2400300"/>
                </a:lnTo>
                <a:lnTo>
                  <a:pt x="1688413" y="2387600"/>
                </a:lnTo>
                <a:lnTo>
                  <a:pt x="1680156" y="2362200"/>
                </a:lnTo>
                <a:lnTo>
                  <a:pt x="1676836" y="2362200"/>
                </a:lnTo>
                <a:lnTo>
                  <a:pt x="1672930" y="2349500"/>
                </a:lnTo>
                <a:lnTo>
                  <a:pt x="1668438" y="2349500"/>
                </a:lnTo>
                <a:lnTo>
                  <a:pt x="1658025" y="2336800"/>
                </a:lnTo>
                <a:lnTo>
                  <a:pt x="1648937" y="2324100"/>
                </a:lnTo>
                <a:lnTo>
                  <a:pt x="1640589" y="2298700"/>
                </a:lnTo>
                <a:lnTo>
                  <a:pt x="1632392" y="2286000"/>
                </a:lnTo>
                <a:lnTo>
                  <a:pt x="1629067" y="2286000"/>
                </a:lnTo>
                <a:lnTo>
                  <a:pt x="1625196" y="2273300"/>
                </a:lnTo>
                <a:lnTo>
                  <a:pt x="1620780" y="2273300"/>
                </a:lnTo>
                <a:lnTo>
                  <a:pt x="1610519" y="2247900"/>
                </a:lnTo>
                <a:lnTo>
                  <a:pt x="1601509" y="2235200"/>
                </a:lnTo>
                <a:lnTo>
                  <a:pt x="1593189" y="2222500"/>
                </a:lnTo>
                <a:lnTo>
                  <a:pt x="1584997" y="2209800"/>
                </a:lnTo>
                <a:lnTo>
                  <a:pt x="1581709" y="2197100"/>
                </a:lnTo>
                <a:lnTo>
                  <a:pt x="1577873" y="2197100"/>
                </a:lnTo>
                <a:lnTo>
                  <a:pt x="1573490" y="2184400"/>
                </a:lnTo>
                <a:lnTo>
                  <a:pt x="1561497" y="2171700"/>
                </a:lnTo>
                <a:lnTo>
                  <a:pt x="1551086" y="2159000"/>
                </a:lnTo>
                <a:lnTo>
                  <a:pt x="1531874" y="2120900"/>
                </a:lnTo>
                <a:lnTo>
                  <a:pt x="1527294" y="2108200"/>
                </a:lnTo>
                <a:lnTo>
                  <a:pt x="1522396" y="2095500"/>
                </a:lnTo>
                <a:lnTo>
                  <a:pt x="1517179" y="2082800"/>
                </a:lnTo>
                <a:lnTo>
                  <a:pt x="1511644" y="2082800"/>
                </a:lnTo>
                <a:lnTo>
                  <a:pt x="1503167" y="2070100"/>
                </a:lnTo>
                <a:lnTo>
                  <a:pt x="1495175" y="2057400"/>
                </a:lnTo>
                <a:lnTo>
                  <a:pt x="1487667" y="2044700"/>
                </a:lnTo>
                <a:lnTo>
                  <a:pt x="1480643" y="2032000"/>
                </a:lnTo>
                <a:lnTo>
                  <a:pt x="1462661" y="1993900"/>
                </a:lnTo>
                <a:lnTo>
                  <a:pt x="1443861" y="1968500"/>
                </a:lnTo>
                <a:lnTo>
                  <a:pt x="1425416" y="1930400"/>
                </a:lnTo>
                <a:lnTo>
                  <a:pt x="1408498" y="1905000"/>
                </a:lnTo>
                <a:lnTo>
                  <a:pt x="1407236" y="1892300"/>
                </a:lnTo>
                <a:lnTo>
                  <a:pt x="1403822" y="1892300"/>
                </a:lnTo>
                <a:lnTo>
                  <a:pt x="1392320" y="1879600"/>
                </a:lnTo>
                <a:lnTo>
                  <a:pt x="1382193" y="1854200"/>
                </a:lnTo>
                <a:lnTo>
                  <a:pt x="1372529" y="1841500"/>
                </a:lnTo>
                <a:lnTo>
                  <a:pt x="1347801" y="1803400"/>
                </a:lnTo>
                <a:lnTo>
                  <a:pt x="1320461" y="1752600"/>
                </a:lnTo>
                <a:lnTo>
                  <a:pt x="1307087" y="1727200"/>
                </a:lnTo>
                <a:lnTo>
                  <a:pt x="1303934" y="1727200"/>
                </a:lnTo>
                <a:lnTo>
                  <a:pt x="1299940" y="1714500"/>
                </a:lnTo>
                <a:lnTo>
                  <a:pt x="1296578" y="1714500"/>
                </a:lnTo>
                <a:lnTo>
                  <a:pt x="1287592" y="1701800"/>
                </a:lnTo>
                <a:lnTo>
                  <a:pt x="1283203" y="1689100"/>
                </a:lnTo>
                <a:lnTo>
                  <a:pt x="1302443" y="1689100"/>
                </a:lnTo>
                <a:lnTo>
                  <a:pt x="1306172" y="1701800"/>
                </a:lnTo>
                <a:lnTo>
                  <a:pt x="1310134" y="1701800"/>
                </a:lnTo>
                <a:lnTo>
                  <a:pt x="1318311" y="1714500"/>
                </a:lnTo>
                <a:lnTo>
                  <a:pt x="1325827" y="1727200"/>
                </a:lnTo>
                <a:lnTo>
                  <a:pt x="1332682" y="1739900"/>
                </a:lnTo>
                <a:lnTo>
                  <a:pt x="1338876" y="1752600"/>
                </a:lnTo>
                <a:lnTo>
                  <a:pt x="1354041" y="1778000"/>
                </a:lnTo>
                <a:lnTo>
                  <a:pt x="1386794" y="1828800"/>
                </a:lnTo>
                <a:lnTo>
                  <a:pt x="1401930" y="1854200"/>
                </a:lnTo>
                <a:lnTo>
                  <a:pt x="1402611" y="1854200"/>
                </a:lnTo>
                <a:lnTo>
                  <a:pt x="1403451" y="1866900"/>
                </a:lnTo>
                <a:lnTo>
                  <a:pt x="1404452" y="1866900"/>
                </a:lnTo>
                <a:lnTo>
                  <a:pt x="1415589" y="1879600"/>
                </a:lnTo>
                <a:lnTo>
                  <a:pt x="1425174" y="1892300"/>
                </a:lnTo>
                <a:lnTo>
                  <a:pt x="1433883" y="1905000"/>
                </a:lnTo>
                <a:lnTo>
                  <a:pt x="1442389" y="1930400"/>
                </a:lnTo>
                <a:lnTo>
                  <a:pt x="1447366" y="1943100"/>
                </a:lnTo>
                <a:lnTo>
                  <a:pt x="1452686" y="1943100"/>
                </a:lnTo>
                <a:lnTo>
                  <a:pt x="1458348" y="1955800"/>
                </a:lnTo>
                <a:lnTo>
                  <a:pt x="1464353" y="1968500"/>
                </a:lnTo>
                <a:lnTo>
                  <a:pt x="1473730" y="1981200"/>
                </a:lnTo>
                <a:lnTo>
                  <a:pt x="1482697" y="1993900"/>
                </a:lnTo>
                <a:lnTo>
                  <a:pt x="1491254" y="2006600"/>
                </a:lnTo>
                <a:lnTo>
                  <a:pt x="1499401" y="2032000"/>
                </a:lnTo>
                <a:lnTo>
                  <a:pt x="1503025" y="2032000"/>
                </a:lnTo>
                <a:lnTo>
                  <a:pt x="1506913" y="2044700"/>
                </a:lnTo>
                <a:lnTo>
                  <a:pt x="1511064" y="2044700"/>
                </a:lnTo>
                <a:lnTo>
                  <a:pt x="1515479" y="2057400"/>
                </a:lnTo>
                <a:lnTo>
                  <a:pt x="1554888" y="2120900"/>
                </a:lnTo>
                <a:lnTo>
                  <a:pt x="1566494" y="2146300"/>
                </a:lnTo>
                <a:lnTo>
                  <a:pt x="1572541" y="2159000"/>
                </a:lnTo>
                <a:lnTo>
                  <a:pt x="1579321" y="2171700"/>
                </a:lnTo>
                <a:lnTo>
                  <a:pt x="1588816" y="2184400"/>
                </a:lnTo>
                <a:lnTo>
                  <a:pt x="1597884" y="2197100"/>
                </a:lnTo>
                <a:lnTo>
                  <a:pt x="1606524" y="2209800"/>
                </a:lnTo>
                <a:lnTo>
                  <a:pt x="1614737" y="2222500"/>
                </a:lnTo>
                <a:lnTo>
                  <a:pt x="1618141" y="2235200"/>
                </a:lnTo>
                <a:lnTo>
                  <a:pt x="1621600" y="2235200"/>
                </a:lnTo>
                <a:lnTo>
                  <a:pt x="1625148" y="2247900"/>
                </a:lnTo>
                <a:lnTo>
                  <a:pt x="1648461" y="2286000"/>
                </a:lnTo>
                <a:lnTo>
                  <a:pt x="1667610" y="2311400"/>
                </a:lnTo>
                <a:lnTo>
                  <a:pt x="1686542" y="2349500"/>
                </a:lnTo>
                <a:lnTo>
                  <a:pt x="1705534" y="2374900"/>
                </a:lnTo>
                <a:lnTo>
                  <a:pt x="1708914" y="2387600"/>
                </a:lnTo>
                <a:lnTo>
                  <a:pt x="1712083" y="2387600"/>
                </a:lnTo>
                <a:lnTo>
                  <a:pt x="1715340" y="2400300"/>
                </a:lnTo>
                <a:lnTo>
                  <a:pt x="1718986" y="2400300"/>
                </a:lnTo>
                <a:lnTo>
                  <a:pt x="1734217" y="2425700"/>
                </a:lnTo>
                <a:lnTo>
                  <a:pt x="1747715" y="2451100"/>
                </a:lnTo>
                <a:lnTo>
                  <a:pt x="1773054" y="2501900"/>
                </a:lnTo>
                <a:lnTo>
                  <a:pt x="1777030" y="2514600"/>
                </a:lnTo>
                <a:lnTo>
                  <a:pt x="1781237" y="2514600"/>
                </a:lnTo>
                <a:lnTo>
                  <a:pt x="1785674" y="2527300"/>
                </a:lnTo>
                <a:lnTo>
                  <a:pt x="1790342" y="2527300"/>
                </a:lnTo>
                <a:lnTo>
                  <a:pt x="1805755" y="2552700"/>
                </a:lnTo>
                <a:lnTo>
                  <a:pt x="1819498" y="2578100"/>
                </a:lnTo>
                <a:lnTo>
                  <a:pt x="1832364" y="2603500"/>
                </a:lnTo>
                <a:lnTo>
                  <a:pt x="1845146" y="2628900"/>
                </a:lnTo>
                <a:lnTo>
                  <a:pt x="1854246" y="2654300"/>
                </a:lnTo>
                <a:lnTo>
                  <a:pt x="1863405" y="2667000"/>
                </a:lnTo>
                <a:lnTo>
                  <a:pt x="1873077" y="2692400"/>
                </a:lnTo>
                <a:lnTo>
                  <a:pt x="1883714" y="2705100"/>
                </a:lnTo>
                <a:lnTo>
                  <a:pt x="1895834" y="2730500"/>
                </a:lnTo>
                <a:lnTo>
                  <a:pt x="1907215" y="2743200"/>
                </a:lnTo>
                <a:lnTo>
                  <a:pt x="1929218" y="2794000"/>
                </a:lnTo>
                <a:lnTo>
                  <a:pt x="1934238" y="2794000"/>
                </a:lnTo>
                <a:lnTo>
                  <a:pt x="1939471" y="2806700"/>
                </a:lnTo>
                <a:lnTo>
                  <a:pt x="1944831" y="2819400"/>
                </a:lnTo>
                <a:lnTo>
                  <a:pt x="1950236" y="2819400"/>
                </a:lnTo>
                <a:lnTo>
                  <a:pt x="1955124" y="2832100"/>
                </a:lnTo>
                <a:lnTo>
                  <a:pt x="1965059" y="2844800"/>
                </a:lnTo>
                <a:lnTo>
                  <a:pt x="1969888" y="2857500"/>
                </a:lnTo>
                <a:lnTo>
                  <a:pt x="1974845" y="2870200"/>
                </a:lnTo>
                <a:lnTo>
                  <a:pt x="1979595" y="2870200"/>
                </a:lnTo>
                <a:lnTo>
                  <a:pt x="1984917" y="2882900"/>
                </a:lnTo>
                <a:lnTo>
                  <a:pt x="1991589" y="2895600"/>
                </a:lnTo>
                <a:lnTo>
                  <a:pt x="2018077" y="2895600"/>
                </a:lnTo>
                <a:lnTo>
                  <a:pt x="2037092" y="2933700"/>
                </a:lnTo>
                <a:lnTo>
                  <a:pt x="2059213" y="2984500"/>
                </a:lnTo>
                <a:lnTo>
                  <a:pt x="2079704" y="3022600"/>
                </a:lnTo>
                <a:lnTo>
                  <a:pt x="2100232" y="3073400"/>
                </a:lnTo>
                <a:lnTo>
                  <a:pt x="2120798" y="3111500"/>
                </a:lnTo>
                <a:lnTo>
                  <a:pt x="2131100" y="3136900"/>
                </a:lnTo>
                <a:close/>
              </a:path>
              <a:path w="4495165" h="4419600">
                <a:moveTo>
                  <a:pt x="1700542" y="1917700"/>
                </a:moveTo>
                <a:lnTo>
                  <a:pt x="1693388" y="1917700"/>
                </a:lnTo>
                <a:lnTo>
                  <a:pt x="1686949" y="1905000"/>
                </a:lnTo>
                <a:lnTo>
                  <a:pt x="1681224" y="1892300"/>
                </a:lnTo>
                <a:lnTo>
                  <a:pt x="1676214" y="1879600"/>
                </a:lnTo>
                <a:lnTo>
                  <a:pt x="1657392" y="1841500"/>
                </a:lnTo>
                <a:lnTo>
                  <a:pt x="1640595" y="1790700"/>
                </a:lnTo>
                <a:lnTo>
                  <a:pt x="1624320" y="1752600"/>
                </a:lnTo>
                <a:lnTo>
                  <a:pt x="1607065" y="1701800"/>
                </a:lnTo>
                <a:lnTo>
                  <a:pt x="1625344" y="1701800"/>
                </a:lnTo>
                <a:lnTo>
                  <a:pt x="1628262" y="1714500"/>
                </a:lnTo>
                <a:lnTo>
                  <a:pt x="1635676" y="1727200"/>
                </a:lnTo>
                <a:lnTo>
                  <a:pt x="1639582" y="1739900"/>
                </a:lnTo>
                <a:lnTo>
                  <a:pt x="1643216" y="1752600"/>
                </a:lnTo>
                <a:lnTo>
                  <a:pt x="1646579" y="1765300"/>
                </a:lnTo>
                <a:lnTo>
                  <a:pt x="1652679" y="1778000"/>
                </a:lnTo>
                <a:lnTo>
                  <a:pt x="1659625" y="1803400"/>
                </a:lnTo>
                <a:lnTo>
                  <a:pt x="1667418" y="1816100"/>
                </a:lnTo>
                <a:lnTo>
                  <a:pt x="1676056" y="1841500"/>
                </a:lnTo>
                <a:lnTo>
                  <a:pt x="1684262" y="1854200"/>
                </a:lnTo>
                <a:lnTo>
                  <a:pt x="1691078" y="1879600"/>
                </a:lnTo>
                <a:lnTo>
                  <a:pt x="1696505" y="1905000"/>
                </a:lnTo>
                <a:lnTo>
                  <a:pt x="1700542" y="1917700"/>
                </a:lnTo>
                <a:close/>
              </a:path>
              <a:path w="4495165" h="4419600">
                <a:moveTo>
                  <a:pt x="2055559" y="3213100"/>
                </a:moveTo>
                <a:lnTo>
                  <a:pt x="2021434" y="3213100"/>
                </a:lnTo>
                <a:lnTo>
                  <a:pt x="2008698" y="3200400"/>
                </a:lnTo>
                <a:lnTo>
                  <a:pt x="1970045" y="3162300"/>
                </a:lnTo>
                <a:lnTo>
                  <a:pt x="1951134" y="3136900"/>
                </a:lnTo>
                <a:lnTo>
                  <a:pt x="1913193" y="3111500"/>
                </a:lnTo>
                <a:lnTo>
                  <a:pt x="1893750" y="3098800"/>
                </a:lnTo>
                <a:lnTo>
                  <a:pt x="1855755" y="3060700"/>
                </a:lnTo>
                <a:lnTo>
                  <a:pt x="1817642" y="3035300"/>
                </a:lnTo>
                <a:lnTo>
                  <a:pt x="1779382" y="2997200"/>
                </a:lnTo>
                <a:lnTo>
                  <a:pt x="1702306" y="2946400"/>
                </a:lnTo>
                <a:lnTo>
                  <a:pt x="1663433" y="2908300"/>
                </a:lnTo>
                <a:lnTo>
                  <a:pt x="1624300" y="2882900"/>
                </a:lnTo>
                <a:lnTo>
                  <a:pt x="1598250" y="2857500"/>
                </a:lnTo>
                <a:lnTo>
                  <a:pt x="1585285" y="2857500"/>
                </a:lnTo>
                <a:lnTo>
                  <a:pt x="1572438" y="2844800"/>
                </a:lnTo>
                <a:lnTo>
                  <a:pt x="1530948" y="2806700"/>
                </a:lnTo>
                <a:lnTo>
                  <a:pt x="1489569" y="2781300"/>
                </a:lnTo>
                <a:lnTo>
                  <a:pt x="1448258" y="2743200"/>
                </a:lnTo>
                <a:lnTo>
                  <a:pt x="1365677" y="2679700"/>
                </a:lnTo>
                <a:lnTo>
                  <a:pt x="1324325" y="2641600"/>
                </a:lnTo>
                <a:lnTo>
                  <a:pt x="1282876" y="2616200"/>
                </a:lnTo>
                <a:lnTo>
                  <a:pt x="1241291" y="2578100"/>
                </a:lnTo>
                <a:lnTo>
                  <a:pt x="1199526" y="2552700"/>
                </a:lnTo>
                <a:lnTo>
                  <a:pt x="1157542" y="2514600"/>
                </a:lnTo>
                <a:lnTo>
                  <a:pt x="1115297" y="2489200"/>
                </a:lnTo>
                <a:lnTo>
                  <a:pt x="1074624" y="2451100"/>
                </a:lnTo>
                <a:lnTo>
                  <a:pt x="993554" y="2400300"/>
                </a:lnTo>
                <a:lnTo>
                  <a:pt x="952408" y="2362200"/>
                </a:lnTo>
                <a:lnTo>
                  <a:pt x="922317" y="2349500"/>
                </a:lnTo>
                <a:lnTo>
                  <a:pt x="832605" y="2273300"/>
                </a:lnTo>
                <a:lnTo>
                  <a:pt x="708895" y="2197100"/>
                </a:lnTo>
                <a:lnTo>
                  <a:pt x="667190" y="2159000"/>
                </a:lnTo>
                <a:lnTo>
                  <a:pt x="583647" y="2108200"/>
                </a:lnTo>
                <a:lnTo>
                  <a:pt x="432108" y="2006600"/>
                </a:lnTo>
                <a:lnTo>
                  <a:pt x="398160" y="1993900"/>
                </a:lnTo>
                <a:lnTo>
                  <a:pt x="329199" y="1943100"/>
                </a:lnTo>
                <a:lnTo>
                  <a:pt x="294335" y="1930400"/>
                </a:lnTo>
                <a:lnTo>
                  <a:pt x="266337" y="1905000"/>
                </a:lnTo>
                <a:lnTo>
                  <a:pt x="182256" y="1854200"/>
                </a:lnTo>
                <a:lnTo>
                  <a:pt x="141006" y="1841500"/>
                </a:lnTo>
                <a:lnTo>
                  <a:pt x="56870" y="1790700"/>
                </a:lnTo>
                <a:lnTo>
                  <a:pt x="14113" y="1778000"/>
                </a:lnTo>
                <a:lnTo>
                  <a:pt x="0" y="1765300"/>
                </a:lnTo>
                <a:lnTo>
                  <a:pt x="0" y="1714500"/>
                </a:lnTo>
                <a:lnTo>
                  <a:pt x="2973" y="1714500"/>
                </a:lnTo>
                <a:lnTo>
                  <a:pt x="44051" y="1739900"/>
                </a:lnTo>
                <a:lnTo>
                  <a:pt x="1277" y="1739900"/>
                </a:lnTo>
                <a:lnTo>
                  <a:pt x="13272" y="1752600"/>
                </a:lnTo>
                <a:lnTo>
                  <a:pt x="22257" y="1752600"/>
                </a:lnTo>
                <a:lnTo>
                  <a:pt x="28724" y="1765300"/>
                </a:lnTo>
                <a:lnTo>
                  <a:pt x="42382" y="1765300"/>
                </a:lnTo>
                <a:lnTo>
                  <a:pt x="82854" y="1790700"/>
                </a:lnTo>
                <a:lnTo>
                  <a:pt x="123005" y="1803400"/>
                </a:lnTo>
                <a:lnTo>
                  <a:pt x="201856" y="1854200"/>
                </a:lnTo>
                <a:lnTo>
                  <a:pt x="290079" y="1905000"/>
                </a:lnTo>
                <a:lnTo>
                  <a:pt x="325886" y="1917700"/>
                </a:lnTo>
                <a:lnTo>
                  <a:pt x="397088" y="1968500"/>
                </a:lnTo>
                <a:lnTo>
                  <a:pt x="431950" y="1993900"/>
                </a:lnTo>
                <a:lnTo>
                  <a:pt x="470485" y="2019300"/>
                </a:lnTo>
                <a:lnTo>
                  <a:pt x="509769" y="2044700"/>
                </a:lnTo>
                <a:lnTo>
                  <a:pt x="682957" y="2146300"/>
                </a:lnTo>
                <a:lnTo>
                  <a:pt x="725707" y="2184400"/>
                </a:lnTo>
                <a:lnTo>
                  <a:pt x="811328" y="2235200"/>
                </a:lnTo>
                <a:lnTo>
                  <a:pt x="854109" y="2273300"/>
                </a:lnTo>
                <a:lnTo>
                  <a:pt x="896710" y="2298700"/>
                </a:lnTo>
                <a:lnTo>
                  <a:pt x="939205" y="2336800"/>
                </a:lnTo>
                <a:lnTo>
                  <a:pt x="1024184" y="2400300"/>
                </a:lnTo>
                <a:lnTo>
                  <a:pt x="1094174" y="2451100"/>
                </a:lnTo>
                <a:lnTo>
                  <a:pt x="1132924" y="2476500"/>
                </a:lnTo>
                <a:lnTo>
                  <a:pt x="1210548" y="2540000"/>
                </a:lnTo>
                <a:lnTo>
                  <a:pt x="1287926" y="2590800"/>
                </a:lnTo>
                <a:lnTo>
                  <a:pt x="1326370" y="2628900"/>
                </a:lnTo>
                <a:lnTo>
                  <a:pt x="1365753" y="2654300"/>
                </a:lnTo>
                <a:lnTo>
                  <a:pt x="1405075" y="2692400"/>
                </a:lnTo>
                <a:lnTo>
                  <a:pt x="1483649" y="2743200"/>
                </a:lnTo>
                <a:lnTo>
                  <a:pt x="1522960" y="2781300"/>
                </a:lnTo>
                <a:lnTo>
                  <a:pt x="1562326" y="2806700"/>
                </a:lnTo>
                <a:lnTo>
                  <a:pt x="1601777" y="2844800"/>
                </a:lnTo>
                <a:lnTo>
                  <a:pt x="1641342" y="2870200"/>
                </a:lnTo>
                <a:lnTo>
                  <a:pt x="1681049" y="2908300"/>
                </a:lnTo>
                <a:lnTo>
                  <a:pt x="1720930" y="2933700"/>
                </a:lnTo>
                <a:lnTo>
                  <a:pt x="1763118" y="2959100"/>
                </a:lnTo>
                <a:lnTo>
                  <a:pt x="1804807" y="2997200"/>
                </a:lnTo>
                <a:lnTo>
                  <a:pt x="1845998" y="3035300"/>
                </a:lnTo>
                <a:lnTo>
                  <a:pt x="1886691" y="3060700"/>
                </a:lnTo>
                <a:lnTo>
                  <a:pt x="1926884" y="3098800"/>
                </a:lnTo>
                <a:lnTo>
                  <a:pt x="1966579" y="3136900"/>
                </a:lnTo>
                <a:lnTo>
                  <a:pt x="2005776" y="3175000"/>
                </a:lnTo>
                <a:lnTo>
                  <a:pt x="2022111" y="3187700"/>
                </a:lnTo>
                <a:lnTo>
                  <a:pt x="2055559" y="3213100"/>
                </a:lnTo>
                <a:close/>
              </a:path>
              <a:path w="4495165" h="4419600">
                <a:moveTo>
                  <a:pt x="1433509" y="2654300"/>
                </a:moveTo>
                <a:lnTo>
                  <a:pt x="1414645" y="2654300"/>
                </a:lnTo>
                <a:lnTo>
                  <a:pt x="1383956" y="2616200"/>
                </a:lnTo>
                <a:lnTo>
                  <a:pt x="1322695" y="2565400"/>
                </a:lnTo>
                <a:lnTo>
                  <a:pt x="1292005" y="2527300"/>
                </a:lnTo>
                <a:lnTo>
                  <a:pt x="1273641" y="2514600"/>
                </a:lnTo>
                <a:lnTo>
                  <a:pt x="1255158" y="2489200"/>
                </a:lnTo>
                <a:lnTo>
                  <a:pt x="1218075" y="2463800"/>
                </a:lnTo>
                <a:lnTo>
                  <a:pt x="1200225" y="2438400"/>
                </a:lnTo>
                <a:lnTo>
                  <a:pt x="1181720" y="2425700"/>
                </a:lnTo>
                <a:lnTo>
                  <a:pt x="1162161" y="2413000"/>
                </a:lnTo>
                <a:lnTo>
                  <a:pt x="1135806" y="2400300"/>
                </a:lnTo>
                <a:lnTo>
                  <a:pt x="1130709" y="2400300"/>
                </a:lnTo>
                <a:lnTo>
                  <a:pt x="1125858" y="2387600"/>
                </a:lnTo>
                <a:lnTo>
                  <a:pt x="1042837" y="2336800"/>
                </a:lnTo>
                <a:lnTo>
                  <a:pt x="1017363" y="2311400"/>
                </a:lnTo>
                <a:lnTo>
                  <a:pt x="991908" y="2298700"/>
                </a:lnTo>
                <a:lnTo>
                  <a:pt x="966473" y="2273300"/>
                </a:lnTo>
                <a:lnTo>
                  <a:pt x="941058" y="2260600"/>
                </a:lnTo>
                <a:lnTo>
                  <a:pt x="904986" y="2235200"/>
                </a:lnTo>
                <a:lnTo>
                  <a:pt x="794615" y="2159000"/>
                </a:lnTo>
                <a:lnTo>
                  <a:pt x="760496" y="2133600"/>
                </a:lnTo>
                <a:lnTo>
                  <a:pt x="726274" y="2120900"/>
                </a:lnTo>
                <a:lnTo>
                  <a:pt x="657262" y="2070100"/>
                </a:lnTo>
                <a:lnTo>
                  <a:pt x="616439" y="2057400"/>
                </a:lnTo>
                <a:lnTo>
                  <a:pt x="534004" y="2006600"/>
                </a:lnTo>
                <a:lnTo>
                  <a:pt x="446989" y="1955800"/>
                </a:lnTo>
                <a:lnTo>
                  <a:pt x="307978" y="1879600"/>
                </a:lnTo>
                <a:lnTo>
                  <a:pt x="164864" y="1803400"/>
                </a:lnTo>
                <a:lnTo>
                  <a:pt x="116838" y="1790700"/>
                </a:lnTo>
                <a:lnTo>
                  <a:pt x="68759" y="1765300"/>
                </a:lnTo>
                <a:lnTo>
                  <a:pt x="58222" y="1765300"/>
                </a:lnTo>
                <a:lnTo>
                  <a:pt x="47478" y="1752600"/>
                </a:lnTo>
                <a:lnTo>
                  <a:pt x="16740" y="1752600"/>
                </a:lnTo>
                <a:lnTo>
                  <a:pt x="15901" y="1739900"/>
                </a:lnTo>
                <a:lnTo>
                  <a:pt x="44051" y="1739900"/>
                </a:lnTo>
                <a:lnTo>
                  <a:pt x="85212" y="1752600"/>
                </a:lnTo>
                <a:lnTo>
                  <a:pt x="126305" y="1778000"/>
                </a:lnTo>
                <a:lnTo>
                  <a:pt x="167176" y="1790700"/>
                </a:lnTo>
                <a:lnTo>
                  <a:pt x="210060" y="1816100"/>
                </a:lnTo>
                <a:lnTo>
                  <a:pt x="252831" y="1828800"/>
                </a:lnTo>
                <a:lnTo>
                  <a:pt x="337821" y="1879600"/>
                </a:lnTo>
                <a:lnTo>
                  <a:pt x="379931" y="1892300"/>
                </a:lnTo>
                <a:lnTo>
                  <a:pt x="463109" y="1943100"/>
                </a:lnTo>
                <a:lnTo>
                  <a:pt x="559779" y="1993900"/>
                </a:lnTo>
                <a:lnTo>
                  <a:pt x="608173" y="2032000"/>
                </a:lnTo>
                <a:lnTo>
                  <a:pt x="656212" y="2057400"/>
                </a:lnTo>
                <a:lnTo>
                  <a:pt x="867382" y="2184400"/>
                </a:lnTo>
                <a:lnTo>
                  <a:pt x="908836" y="2209800"/>
                </a:lnTo>
                <a:lnTo>
                  <a:pt x="949880" y="2247900"/>
                </a:lnTo>
                <a:lnTo>
                  <a:pt x="1031803" y="2298700"/>
                </a:lnTo>
                <a:lnTo>
                  <a:pt x="1036742" y="2298700"/>
                </a:lnTo>
                <a:lnTo>
                  <a:pt x="1040841" y="2311400"/>
                </a:lnTo>
                <a:lnTo>
                  <a:pt x="1054779" y="2311400"/>
                </a:lnTo>
                <a:lnTo>
                  <a:pt x="1056709" y="2324100"/>
                </a:lnTo>
                <a:lnTo>
                  <a:pt x="1094660" y="2324100"/>
                </a:lnTo>
                <a:lnTo>
                  <a:pt x="1118134" y="2349500"/>
                </a:lnTo>
                <a:lnTo>
                  <a:pt x="1125175" y="2349500"/>
                </a:lnTo>
                <a:lnTo>
                  <a:pt x="1158913" y="2374900"/>
                </a:lnTo>
                <a:lnTo>
                  <a:pt x="1191493" y="2413000"/>
                </a:lnTo>
                <a:lnTo>
                  <a:pt x="1223887" y="2438400"/>
                </a:lnTo>
                <a:lnTo>
                  <a:pt x="1257063" y="2476500"/>
                </a:lnTo>
                <a:lnTo>
                  <a:pt x="1276512" y="2489200"/>
                </a:lnTo>
                <a:lnTo>
                  <a:pt x="1295296" y="2514600"/>
                </a:lnTo>
                <a:lnTo>
                  <a:pt x="1314011" y="2527300"/>
                </a:lnTo>
                <a:lnTo>
                  <a:pt x="1333253" y="2552700"/>
                </a:lnTo>
                <a:lnTo>
                  <a:pt x="1359721" y="2578100"/>
                </a:lnTo>
                <a:lnTo>
                  <a:pt x="1384760" y="2603500"/>
                </a:lnTo>
                <a:lnTo>
                  <a:pt x="1433509" y="2654300"/>
                </a:lnTo>
                <a:close/>
              </a:path>
              <a:path w="4495165" h="4419600">
                <a:moveTo>
                  <a:pt x="4043885" y="1752600"/>
                </a:moveTo>
                <a:lnTo>
                  <a:pt x="4025542" y="1752600"/>
                </a:lnTo>
                <a:lnTo>
                  <a:pt x="4032723" y="1739900"/>
                </a:lnTo>
                <a:lnTo>
                  <a:pt x="4043153" y="1739900"/>
                </a:lnTo>
                <a:lnTo>
                  <a:pt x="4043885" y="1752600"/>
                </a:lnTo>
                <a:close/>
              </a:path>
              <a:path w="4495165" h="4419600">
                <a:moveTo>
                  <a:pt x="3319310" y="2336800"/>
                </a:moveTo>
                <a:lnTo>
                  <a:pt x="3291497" y="2336800"/>
                </a:lnTo>
                <a:lnTo>
                  <a:pt x="3314880" y="2311400"/>
                </a:lnTo>
                <a:lnTo>
                  <a:pt x="3326032" y="2311400"/>
                </a:lnTo>
                <a:lnTo>
                  <a:pt x="3336949" y="2298700"/>
                </a:lnTo>
                <a:lnTo>
                  <a:pt x="3360542" y="2273300"/>
                </a:lnTo>
                <a:lnTo>
                  <a:pt x="3384692" y="2247900"/>
                </a:lnTo>
                <a:lnTo>
                  <a:pt x="3409207" y="2235200"/>
                </a:lnTo>
                <a:lnTo>
                  <a:pt x="3436259" y="2209800"/>
                </a:lnTo>
                <a:lnTo>
                  <a:pt x="3438518" y="2209800"/>
                </a:lnTo>
                <a:lnTo>
                  <a:pt x="3475755" y="2171700"/>
                </a:lnTo>
                <a:lnTo>
                  <a:pt x="3510692" y="2146300"/>
                </a:lnTo>
                <a:lnTo>
                  <a:pt x="3545675" y="2108200"/>
                </a:lnTo>
                <a:lnTo>
                  <a:pt x="3580789" y="2082800"/>
                </a:lnTo>
                <a:lnTo>
                  <a:pt x="3616120" y="2044700"/>
                </a:lnTo>
                <a:lnTo>
                  <a:pt x="3654642" y="2019300"/>
                </a:lnTo>
                <a:lnTo>
                  <a:pt x="3693755" y="1981200"/>
                </a:lnTo>
                <a:lnTo>
                  <a:pt x="3733459" y="1943100"/>
                </a:lnTo>
                <a:lnTo>
                  <a:pt x="3773755" y="1917700"/>
                </a:lnTo>
                <a:lnTo>
                  <a:pt x="3798809" y="1905000"/>
                </a:lnTo>
                <a:lnTo>
                  <a:pt x="3849272" y="1866900"/>
                </a:lnTo>
                <a:lnTo>
                  <a:pt x="3885472" y="1841500"/>
                </a:lnTo>
                <a:lnTo>
                  <a:pt x="3896868" y="1828800"/>
                </a:lnTo>
                <a:lnTo>
                  <a:pt x="3908513" y="1816100"/>
                </a:lnTo>
                <a:lnTo>
                  <a:pt x="3920408" y="1816100"/>
                </a:lnTo>
                <a:lnTo>
                  <a:pt x="3944958" y="1803400"/>
                </a:lnTo>
                <a:lnTo>
                  <a:pt x="3968907" y="1778000"/>
                </a:lnTo>
                <a:lnTo>
                  <a:pt x="3993132" y="1765300"/>
                </a:lnTo>
                <a:lnTo>
                  <a:pt x="4018509" y="1752600"/>
                </a:lnTo>
                <a:lnTo>
                  <a:pt x="4043573" y="1752600"/>
                </a:lnTo>
                <a:lnTo>
                  <a:pt x="4038553" y="1765300"/>
                </a:lnTo>
                <a:lnTo>
                  <a:pt x="4032851" y="1765300"/>
                </a:lnTo>
                <a:lnTo>
                  <a:pt x="4026468" y="1778000"/>
                </a:lnTo>
                <a:lnTo>
                  <a:pt x="4019403" y="1778000"/>
                </a:lnTo>
                <a:lnTo>
                  <a:pt x="3997682" y="1803400"/>
                </a:lnTo>
                <a:lnTo>
                  <a:pt x="3986617" y="1816100"/>
                </a:lnTo>
                <a:lnTo>
                  <a:pt x="3975212" y="1828800"/>
                </a:lnTo>
                <a:lnTo>
                  <a:pt x="3950823" y="1854200"/>
                </a:lnTo>
                <a:lnTo>
                  <a:pt x="3881047" y="1854200"/>
                </a:lnTo>
                <a:lnTo>
                  <a:pt x="3874773" y="1866900"/>
                </a:lnTo>
                <a:lnTo>
                  <a:pt x="3868735" y="1866900"/>
                </a:lnTo>
                <a:lnTo>
                  <a:pt x="3862294" y="1879600"/>
                </a:lnTo>
                <a:lnTo>
                  <a:pt x="3834215" y="1892300"/>
                </a:lnTo>
                <a:lnTo>
                  <a:pt x="3807279" y="1917700"/>
                </a:lnTo>
                <a:lnTo>
                  <a:pt x="3780895" y="1930400"/>
                </a:lnTo>
                <a:lnTo>
                  <a:pt x="3754471" y="1955800"/>
                </a:lnTo>
                <a:lnTo>
                  <a:pt x="3713885" y="1981200"/>
                </a:lnTo>
                <a:lnTo>
                  <a:pt x="3674144" y="2019300"/>
                </a:lnTo>
                <a:lnTo>
                  <a:pt x="3635051" y="2057400"/>
                </a:lnTo>
                <a:lnTo>
                  <a:pt x="3596411" y="2082800"/>
                </a:lnTo>
                <a:lnTo>
                  <a:pt x="3519701" y="2159000"/>
                </a:lnTo>
                <a:lnTo>
                  <a:pt x="3481238" y="2184400"/>
                </a:lnTo>
                <a:lnTo>
                  <a:pt x="3463105" y="2209800"/>
                </a:lnTo>
                <a:lnTo>
                  <a:pt x="3408411" y="2247900"/>
                </a:lnTo>
                <a:lnTo>
                  <a:pt x="3390874" y="2273300"/>
                </a:lnTo>
                <a:lnTo>
                  <a:pt x="3382224" y="2273300"/>
                </a:lnTo>
                <a:lnTo>
                  <a:pt x="3373731" y="2286000"/>
                </a:lnTo>
                <a:lnTo>
                  <a:pt x="3337443" y="2324100"/>
                </a:lnTo>
                <a:lnTo>
                  <a:pt x="3319310" y="2336800"/>
                </a:lnTo>
                <a:close/>
              </a:path>
              <a:path w="4495165" h="4419600">
                <a:moveTo>
                  <a:pt x="1415079" y="1993900"/>
                </a:moveTo>
                <a:lnTo>
                  <a:pt x="1384117" y="1993900"/>
                </a:lnTo>
                <a:lnTo>
                  <a:pt x="1384595" y="1981200"/>
                </a:lnTo>
                <a:lnTo>
                  <a:pt x="1381962" y="1981200"/>
                </a:lnTo>
                <a:lnTo>
                  <a:pt x="1379072" y="1968500"/>
                </a:lnTo>
                <a:lnTo>
                  <a:pt x="1369772" y="1968500"/>
                </a:lnTo>
                <a:lnTo>
                  <a:pt x="1361980" y="1955800"/>
                </a:lnTo>
                <a:lnTo>
                  <a:pt x="1353266" y="1930400"/>
                </a:lnTo>
                <a:lnTo>
                  <a:pt x="1342927" y="1917700"/>
                </a:lnTo>
                <a:lnTo>
                  <a:pt x="1330258" y="1905000"/>
                </a:lnTo>
                <a:lnTo>
                  <a:pt x="1326459" y="1892300"/>
                </a:lnTo>
                <a:lnTo>
                  <a:pt x="1323289" y="1892300"/>
                </a:lnTo>
                <a:lnTo>
                  <a:pt x="1320747" y="1879600"/>
                </a:lnTo>
                <a:lnTo>
                  <a:pt x="1314136" y="1866900"/>
                </a:lnTo>
                <a:lnTo>
                  <a:pt x="1307081" y="1854200"/>
                </a:lnTo>
                <a:lnTo>
                  <a:pt x="1299581" y="1854200"/>
                </a:lnTo>
                <a:lnTo>
                  <a:pt x="1291638" y="1841500"/>
                </a:lnTo>
                <a:lnTo>
                  <a:pt x="1286645" y="1828800"/>
                </a:lnTo>
                <a:lnTo>
                  <a:pt x="1281951" y="1816100"/>
                </a:lnTo>
                <a:lnTo>
                  <a:pt x="1303408" y="1816100"/>
                </a:lnTo>
                <a:lnTo>
                  <a:pt x="1325790" y="1854200"/>
                </a:lnTo>
                <a:lnTo>
                  <a:pt x="1335812" y="1879600"/>
                </a:lnTo>
                <a:lnTo>
                  <a:pt x="1339770" y="1879600"/>
                </a:lnTo>
                <a:lnTo>
                  <a:pt x="1344341" y="1892300"/>
                </a:lnTo>
                <a:lnTo>
                  <a:pt x="1359542" y="1905000"/>
                </a:lnTo>
                <a:lnTo>
                  <a:pt x="1373339" y="1930400"/>
                </a:lnTo>
                <a:lnTo>
                  <a:pt x="1386614" y="1955800"/>
                </a:lnTo>
                <a:lnTo>
                  <a:pt x="1400249" y="1968500"/>
                </a:lnTo>
                <a:lnTo>
                  <a:pt x="1415079" y="1993900"/>
                </a:lnTo>
                <a:close/>
              </a:path>
              <a:path w="4495165" h="4419600">
                <a:moveTo>
                  <a:pt x="1138284" y="2565400"/>
                </a:moveTo>
                <a:lnTo>
                  <a:pt x="1103100" y="2565400"/>
                </a:lnTo>
                <a:lnTo>
                  <a:pt x="1102267" y="2552700"/>
                </a:lnTo>
                <a:lnTo>
                  <a:pt x="1090391" y="2552700"/>
                </a:lnTo>
                <a:lnTo>
                  <a:pt x="928132" y="2438400"/>
                </a:lnTo>
                <a:lnTo>
                  <a:pt x="921448" y="2425700"/>
                </a:lnTo>
                <a:lnTo>
                  <a:pt x="914858" y="2425700"/>
                </a:lnTo>
                <a:lnTo>
                  <a:pt x="908336" y="2413000"/>
                </a:lnTo>
                <a:lnTo>
                  <a:pt x="901859" y="2413000"/>
                </a:lnTo>
                <a:lnTo>
                  <a:pt x="859069" y="2387600"/>
                </a:lnTo>
                <a:lnTo>
                  <a:pt x="815692" y="2349500"/>
                </a:lnTo>
                <a:lnTo>
                  <a:pt x="771774" y="2324100"/>
                </a:lnTo>
                <a:lnTo>
                  <a:pt x="727358" y="2286000"/>
                </a:lnTo>
                <a:lnTo>
                  <a:pt x="638872" y="2235200"/>
                </a:lnTo>
                <a:lnTo>
                  <a:pt x="396535" y="2082800"/>
                </a:lnTo>
                <a:lnTo>
                  <a:pt x="360124" y="2057400"/>
                </a:lnTo>
                <a:lnTo>
                  <a:pt x="286237" y="2006600"/>
                </a:lnTo>
                <a:lnTo>
                  <a:pt x="212033" y="1968500"/>
                </a:lnTo>
                <a:lnTo>
                  <a:pt x="174887" y="1943100"/>
                </a:lnTo>
                <a:lnTo>
                  <a:pt x="137708" y="1930400"/>
                </a:lnTo>
                <a:lnTo>
                  <a:pt x="100497" y="1905000"/>
                </a:lnTo>
                <a:lnTo>
                  <a:pt x="66181" y="1892300"/>
                </a:lnTo>
                <a:lnTo>
                  <a:pt x="31807" y="1866900"/>
                </a:lnTo>
                <a:lnTo>
                  <a:pt x="0" y="1854200"/>
                </a:lnTo>
                <a:lnTo>
                  <a:pt x="0" y="1828800"/>
                </a:lnTo>
                <a:lnTo>
                  <a:pt x="39308" y="1854200"/>
                </a:lnTo>
                <a:lnTo>
                  <a:pt x="93666" y="1879600"/>
                </a:lnTo>
                <a:lnTo>
                  <a:pt x="172089" y="1930400"/>
                </a:lnTo>
                <a:lnTo>
                  <a:pt x="211256" y="1943100"/>
                </a:lnTo>
                <a:lnTo>
                  <a:pt x="367384" y="2044700"/>
                </a:lnTo>
                <a:lnTo>
                  <a:pt x="406045" y="2057400"/>
                </a:lnTo>
                <a:lnTo>
                  <a:pt x="453228" y="2095500"/>
                </a:lnTo>
                <a:lnTo>
                  <a:pt x="547082" y="2146300"/>
                </a:lnTo>
                <a:lnTo>
                  <a:pt x="593999" y="2184400"/>
                </a:lnTo>
                <a:lnTo>
                  <a:pt x="605677" y="2184400"/>
                </a:lnTo>
                <a:lnTo>
                  <a:pt x="611496" y="2197100"/>
                </a:lnTo>
                <a:lnTo>
                  <a:pt x="617276" y="2197100"/>
                </a:lnTo>
                <a:lnTo>
                  <a:pt x="645071" y="2209800"/>
                </a:lnTo>
                <a:lnTo>
                  <a:pt x="672822" y="2235200"/>
                </a:lnTo>
                <a:lnTo>
                  <a:pt x="700662" y="2247900"/>
                </a:lnTo>
                <a:lnTo>
                  <a:pt x="728724" y="2273300"/>
                </a:lnTo>
                <a:lnTo>
                  <a:pt x="813223" y="2324100"/>
                </a:lnTo>
                <a:lnTo>
                  <a:pt x="854819" y="2362200"/>
                </a:lnTo>
                <a:lnTo>
                  <a:pt x="896027" y="2387600"/>
                </a:lnTo>
                <a:lnTo>
                  <a:pt x="923124" y="2413000"/>
                </a:lnTo>
                <a:lnTo>
                  <a:pt x="950325" y="2425700"/>
                </a:lnTo>
                <a:lnTo>
                  <a:pt x="977714" y="2451100"/>
                </a:lnTo>
                <a:lnTo>
                  <a:pt x="1005373" y="2463800"/>
                </a:lnTo>
                <a:lnTo>
                  <a:pt x="1042401" y="2489200"/>
                </a:lnTo>
                <a:lnTo>
                  <a:pt x="1114584" y="2540000"/>
                </a:lnTo>
                <a:lnTo>
                  <a:pt x="1138284" y="2565400"/>
                </a:lnTo>
                <a:close/>
              </a:path>
              <a:path w="4495165" h="4419600">
                <a:moveTo>
                  <a:pt x="1470711" y="1866900"/>
                </a:moveTo>
                <a:lnTo>
                  <a:pt x="1464313" y="1866900"/>
                </a:lnTo>
                <a:lnTo>
                  <a:pt x="1458270" y="1854200"/>
                </a:lnTo>
                <a:lnTo>
                  <a:pt x="1452563" y="1841500"/>
                </a:lnTo>
                <a:lnTo>
                  <a:pt x="1462147" y="1841500"/>
                </a:lnTo>
                <a:lnTo>
                  <a:pt x="1465686" y="1854200"/>
                </a:lnTo>
                <a:lnTo>
                  <a:pt x="1468703" y="1854200"/>
                </a:lnTo>
                <a:lnTo>
                  <a:pt x="1470711" y="1866900"/>
                </a:lnTo>
                <a:close/>
              </a:path>
              <a:path w="4495165" h="4419600">
                <a:moveTo>
                  <a:pt x="3698821" y="2095500"/>
                </a:moveTo>
                <a:lnTo>
                  <a:pt x="3683568" y="2095500"/>
                </a:lnTo>
                <a:lnTo>
                  <a:pt x="3684586" y="2082800"/>
                </a:lnTo>
                <a:lnTo>
                  <a:pt x="3691470" y="2082800"/>
                </a:lnTo>
                <a:lnTo>
                  <a:pt x="3692768" y="2070100"/>
                </a:lnTo>
                <a:lnTo>
                  <a:pt x="3668968" y="2070100"/>
                </a:lnTo>
                <a:lnTo>
                  <a:pt x="3680961" y="2057400"/>
                </a:lnTo>
                <a:lnTo>
                  <a:pt x="3721933" y="2019300"/>
                </a:lnTo>
                <a:lnTo>
                  <a:pt x="3742365" y="1993900"/>
                </a:lnTo>
                <a:lnTo>
                  <a:pt x="3782166" y="1955800"/>
                </a:lnTo>
                <a:lnTo>
                  <a:pt x="3821515" y="1930400"/>
                </a:lnTo>
                <a:lnTo>
                  <a:pt x="3841486" y="1905000"/>
                </a:lnTo>
                <a:lnTo>
                  <a:pt x="3871430" y="1879600"/>
                </a:lnTo>
                <a:lnTo>
                  <a:pt x="3885858" y="1866900"/>
                </a:lnTo>
                <a:lnTo>
                  <a:pt x="3899285" y="1854200"/>
                </a:lnTo>
                <a:lnTo>
                  <a:pt x="3950823" y="1854200"/>
                </a:lnTo>
                <a:lnTo>
                  <a:pt x="3865065" y="1943100"/>
                </a:lnTo>
                <a:lnTo>
                  <a:pt x="3828087" y="1968500"/>
                </a:lnTo>
                <a:lnTo>
                  <a:pt x="3757206" y="2044700"/>
                </a:lnTo>
                <a:lnTo>
                  <a:pt x="3722099" y="2070100"/>
                </a:lnTo>
                <a:lnTo>
                  <a:pt x="3698821" y="2095500"/>
                </a:lnTo>
                <a:close/>
              </a:path>
              <a:path w="4495165" h="4419600">
                <a:moveTo>
                  <a:pt x="2332632" y="3365500"/>
                </a:moveTo>
                <a:lnTo>
                  <a:pt x="2174024" y="3365500"/>
                </a:lnTo>
                <a:lnTo>
                  <a:pt x="2173920" y="3352800"/>
                </a:lnTo>
                <a:lnTo>
                  <a:pt x="2172869" y="3352800"/>
                </a:lnTo>
                <a:lnTo>
                  <a:pt x="2135522" y="3327400"/>
                </a:lnTo>
                <a:lnTo>
                  <a:pt x="2098097" y="3289300"/>
                </a:lnTo>
                <a:lnTo>
                  <a:pt x="2076328" y="3276600"/>
                </a:lnTo>
                <a:lnTo>
                  <a:pt x="2053947" y="3263900"/>
                </a:lnTo>
                <a:lnTo>
                  <a:pt x="2030955" y="3251200"/>
                </a:lnTo>
                <a:lnTo>
                  <a:pt x="2007352" y="3225800"/>
                </a:lnTo>
                <a:lnTo>
                  <a:pt x="1976505" y="3213100"/>
                </a:lnTo>
                <a:lnTo>
                  <a:pt x="1945704" y="3187700"/>
                </a:lnTo>
                <a:lnTo>
                  <a:pt x="1884239" y="3162300"/>
                </a:lnTo>
                <a:lnTo>
                  <a:pt x="1839630" y="3124200"/>
                </a:lnTo>
                <a:lnTo>
                  <a:pt x="1706374" y="3048000"/>
                </a:lnTo>
                <a:lnTo>
                  <a:pt x="1672203" y="3022600"/>
                </a:lnTo>
                <a:lnTo>
                  <a:pt x="1637889" y="3009900"/>
                </a:lnTo>
                <a:lnTo>
                  <a:pt x="1568497" y="2959100"/>
                </a:lnTo>
                <a:lnTo>
                  <a:pt x="1529791" y="2946400"/>
                </a:lnTo>
                <a:lnTo>
                  <a:pt x="1491518" y="2921000"/>
                </a:lnTo>
                <a:lnTo>
                  <a:pt x="1416116" y="2870200"/>
                </a:lnTo>
                <a:lnTo>
                  <a:pt x="1406569" y="2857500"/>
                </a:lnTo>
                <a:lnTo>
                  <a:pt x="1397036" y="2857500"/>
                </a:lnTo>
                <a:lnTo>
                  <a:pt x="1387454" y="2844800"/>
                </a:lnTo>
                <a:lnTo>
                  <a:pt x="1377759" y="2844800"/>
                </a:lnTo>
                <a:lnTo>
                  <a:pt x="1290125" y="2781300"/>
                </a:lnTo>
                <a:lnTo>
                  <a:pt x="1114508" y="2679700"/>
                </a:lnTo>
                <a:lnTo>
                  <a:pt x="1079825" y="2654300"/>
                </a:lnTo>
                <a:lnTo>
                  <a:pt x="1044880" y="2641600"/>
                </a:lnTo>
                <a:lnTo>
                  <a:pt x="975054" y="2590800"/>
                </a:lnTo>
                <a:lnTo>
                  <a:pt x="850991" y="2514600"/>
                </a:lnTo>
                <a:lnTo>
                  <a:pt x="763918" y="2463800"/>
                </a:lnTo>
                <a:lnTo>
                  <a:pt x="673908" y="2413000"/>
                </a:lnTo>
                <a:lnTo>
                  <a:pt x="629210" y="2374900"/>
                </a:lnTo>
                <a:lnTo>
                  <a:pt x="539929" y="2324100"/>
                </a:lnTo>
                <a:lnTo>
                  <a:pt x="495144" y="2286000"/>
                </a:lnTo>
                <a:lnTo>
                  <a:pt x="270351" y="2159000"/>
                </a:lnTo>
                <a:lnTo>
                  <a:pt x="224712" y="2120900"/>
                </a:lnTo>
                <a:lnTo>
                  <a:pt x="188405" y="2108200"/>
                </a:lnTo>
                <a:lnTo>
                  <a:pt x="152063" y="2082800"/>
                </a:lnTo>
                <a:lnTo>
                  <a:pt x="115908" y="2070100"/>
                </a:lnTo>
                <a:lnTo>
                  <a:pt x="80161" y="2044700"/>
                </a:lnTo>
                <a:lnTo>
                  <a:pt x="36157" y="2019300"/>
                </a:lnTo>
                <a:lnTo>
                  <a:pt x="0" y="1993900"/>
                </a:lnTo>
                <a:lnTo>
                  <a:pt x="0" y="1943100"/>
                </a:lnTo>
                <a:lnTo>
                  <a:pt x="41477" y="1968500"/>
                </a:lnTo>
                <a:lnTo>
                  <a:pt x="138521" y="2019300"/>
                </a:lnTo>
                <a:lnTo>
                  <a:pt x="86782" y="2019300"/>
                </a:lnTo>
                <a:lnTo>
                  <a:pt x="91423" y="2032000"/>
                </a:lnTo>
                <a:lnTo>
                  <a:pt x="112319" y="2032000"/>
                </a:lnTo>
                <a:lnTo>
                  <a:pt x="113685" y="2044700"/>
                </a:lnTo>
                <a:lnTo>
                  <a:pt x="131633" y="2057400"/>
                </a:lnTo>
                <a:lnTo>
                  <a:pt x="146480" y="2057400"/>
                </a:lnTo>
                <a:lnTo>
                  <a:pt x="176581" y="2082800"/>
                </a:lnTo>
                <a:lnTo>
                  <a:pt x="359091" y="2184400"/>
                </a:lnTo>
                <a:lnTo>
                  <a:pt x="403786" y="2209800"/>
                </a:lnTo>
                <a:lnTo>
                  <a:pt x="598832" y="2336800"/>
                </a:lnTo>
                <a:lnTo>
                  <a:pt x="646407" y="2362200"/>
                </a:lnTo>
                <a:lnTo>
                  <a:pt x="694031" y="2400300"/>
                </a:lnTo>
                <a:lnTo>
                  <a:pt x="741871" y="2425700"/>
                </a:lnTo>
                <a:lnTo>
                  <a:pt x="790096" y="2463800"/>
                </a:lnTo>
                <a:lnTo>
                  <a:pt x="824621" y="2476500"/>
                </a:lnTo>
                <a:lnTo>
                  <a:pt x="893455" y="2527300"/>
                </a:lnTo>
                <a:lnTo>
                  <a:pt x="927921" y="2540000"/>
                </a:lnTo>
                <a:lnTo>
                  <a:pt x="951619" y="2565400"/>
                </a:lnTo>
                <a:lnTo>
                  <a:pt x="1023028" y="2603500"/>
                </a:lnTo>
                <a:lnTo>
                  <a:pt x="1051900" y="2616200"/>
                </a:lnTo>
                <a:lnTo>
                  <a:pt x="1080886" y="2641600"/>
                </a:lnTo>
                <a:lnTo>
                  <a:pt x="1138627" y="2667000"/>
                </a:lnTo>
                <a:lnTo>
                  <a:pt x="1185956" y="2705100"/>
                </a:lnTo>
                <a:lnTo>
                  <a:pt x="1327473" y="2781300"/>
                </a:lnTo>
                <a:lnTo>
                  <a:pt x="1354833" y="2806700"/>
                </a:lnTo>
                <a:lnTo>
                  <a:pt x="1382054" y="2819400"/>
                </a:lnTo>
                <a:lnTo>
                  <a:pt x="1409138" y="2844800"/>
                </a:lnTo>
                <a:lnTo>
                  <a:pt x="1436084" y="2857500"/>
                </a:lnTo>
                <a:lnTo>
                  <a:pt x="1466762" y="2882900"/>
                </a:lnTo>
                <a:lnTo>
                  <a:pt x="1497752" y="2895600"/>
                </a:lnTo>
                <a:lnTo>
                  <a:pt x="1529105" y="2921000"/>
                </a:lnTo>
                <a:lnTo>
                  <a:pt x="1560878" y="2933700"/>
                </a:lnTo>
                <a:lnTo>
                  <a:pt x="1591763" y="2959100"/>
                </a:lnTo>
                <a:lnTo>
                  <a:pt x="1622500" y="2971800"/>
                </a:lnTo>
                <a:lnTo>
                  <a:pt x="1653139" y="2997200"/>
                </a:lnTo>
                <a:lnTo>
                  <a:pt x="1683728" y="3009900"/>
                </a:lnTo>
                <a:lnTo>
                  <a:pt x="1757974" y="3060700"/>
                </a:lnTo>
                <a:lnTo>
                  <a:pt x="1878827" y="3136900"/>
                </a:lnTo>
                <a:lnTo>
                  <a:pt x="2004935" y="3213100"/>
                </a:lnTo>
                <a:lnTo>
                  <a:pt x="2055559" y="3213100"/>
                </a:lnTo>
                <a:lnTo>
                  <a:pt x="2072350" y="3225800"/>
                </a:lnTo>
                <a:lnTo>
                  <a:pt x="2170991" y="3225800"/>
                </a:lnTo>
                <a:lnTo>
                  <a:pt x="2180179" y="3238500"/>
                </a:lnTo>
                <a:lnTo>
                  <a:pt x="2198825" y="3276600"/>
                </a:lnTo>
                <a:lnTo>
                  <a:pt x="2200927" y="3276600"/>
                </a:lnTo>
                <a:lnTo>
                  <a:pt x="2203345" y="3289300"/>
                </a:lnTo>
                <a:lnTo>
                  <a:pt x="2231338" y="3289300"/>
                </a:lnTo>
                <a:lnTo>
                  <a:pt x="2239181" y="3302000"/>
                </a:lnTo>
                <a:lnTo>
                  <a:pt x="2243016" y="3314700"/>
                </a:lnTo>
                <a:lnTo>
                  <a:pt x="2247570" y="3327400"/>
                </a:lnTo>
                <a:lnTo>
                  <a:pt x="2252842" y="3327400"/>
                </a:lnTo>
                <a:lnTo>
                  <a:pt x="2258832" y="3340100"/>
                </a:lnTo>
                <a:lnTo>
                  <a:pt x="2333092" y="3340100"/>
                </a:lnTo>
                <a:lnTo>
                  <a:pt x="2333079" y="3352800"/>
                </a:lnTo>
                <a:lnTo>
                  <a:pt x="2332632" y="3365500"/>
                </a:lnTo>
                <a:close/>
              </a:path>
              <a:path w="4495165" h="4419600">
                <a:moveTo>
                  <a:pt x="1530991" y="2870200"/>
                </a:moveTo>
                <a:lnTo>
                  <a:pt x="1516613" y="2870200"/>
                </a:lnTo>
                <a:lnTo>
                  <a:pt x="1502498" y="2857500"/>
                </a:lnTo>
                <a:lnTo>
                  <a:pt x="1489001" y="2857500"/>
                </a:lnTo>
                <a:lnTo>
                  <a:pt x="1444998" y="2819400"/>
                </a:lnTo>
                <a:lnTo>
                  <a:pt x="1412596" y="2794000"/>
                </a:lnTo>
                <a:lnTo>
                  <a:pt x="1404003" y="2794000"/>
                </a:lnTo>
                <a:lnTo>
                  <a:pt x="1395598" y="2781300"/>
                </a:lnTo>
                <a:lnTo>
                  <a:pt x="1387310" y="2781300"/>
                </a:lnTo>
                <a:lnTo>
                  <a:pt x="1379072" y="2768600"/>
                </a:lnTo>
                <a:lnTo>
                  <a:pt x="1305982" y="2717800"/>
                </a:lnTo>
                <a:lnTo>
                  <a:pt x="1281016" y="2692400"/>
                </a:lnTo>
                <a:lnTo>
                  <a:pt x="1255572" y="2679700"/>
                </a:lnTo>
                <a:lnTo>
                  <a:pt x="1228995" y="2667000"/>
                </a:lnTo>
                <a:lnTo>
                  <a:pt x="1200630" y="2641600"/>
                </a:lnTo>
                <a:lnTo>
                  <a:pt x="1192433" y="2641600"/>
                </a:lnTo>
                <a:lnTo>
                  <a:pt x="1152208" y="2616200"/>
                </a:lnTo>
                <a:lnTo>
                  <a:pt x="1111973" y="2603500"/>
                </a:lnTo>
                <a:lnTo>
                  <a:pt x="1031750" y="2552700"/>
                </a:lnTo>
                <a:lnTo>
                  <a:pt x="998883" y="2527300"/>
                </a:lnTo>
                <a:lnTo>
                  <a:pt x="966174" y="2514600"/>
                </a:lnTo>
                <a:lnTo>
                  <a:pt x="933504" y="2489200"/>
                </a:lnTo>
                <a:lnTo>
                  <a:pt x="900756" y="2476500"/>
                </a:lnTo>
                <a:lnTo>
                  <a:pt x="831904" y="2438400"/>
                </a:lnTo>
                <a:lnTo>
                  <a:pt x="808960" y="2413000"/>
                </a:lnTo>
                <a:lnTo>
                  <a:pt x="525953" y="2247900"/>
                </a:lnTo>
                <a:lnTo>
                  <a:pt x="509611" y="2247900"/>
                </a:lnTo>
                <a:lnTo>
                  <a:pt x="434597" y="2197100"/>
                </a:lnTo>
                <a:lnTo>
                  <a:pt x="397141" y="2184400"/>
                </a:lnTo>
                <a:lnTo>
                  <a:pt x="359858" y="2159000"/>
                </a:lnTo>
                <a:lnTo>
                  <a:pt x="320631" y="2133600"/>
                </a:lnTo>
                <a:lnTo>
                  <a:pt x="281271" y="2120900"/>
                </a:lnTo>
                <a:lnTo>
                  <a:pt x="201540" y="2070100"/>
                </a:lnTo>
                <a:lnTo>
                  <a:pt x="182929" y="2057400"/>
                </a:lnTo>
                <a:lnTo>
                  <a:pt x="164293" y="2057400"/>
                </a:lnTo>
                <a:lnTo>
                  <a:pt x="126927" y="2032000"/>
                </a:lnTo>
                <a:lnTo>
                  <a:pt x="109061" y="2032000"/>
                </a:lnTo>
                <a:lnTo>
                  <a:pt x="105646" y="2019300"/>
                </a:lnTo>
                <a:lnTo>
                  <a:pt x="138521" y="2019300"/>
                </a:lnTo>
                <a:lnTo>
                  <a:pt x="235957" y="2070100"/>
                </a:lnTo>
                <a:lnTo>
                  <a:pt x="293094" y="2095500"/>
                </a:lnTo>
                <a:lnTo>
                  <a:pt x="321309" y="2120900"/>
                </a:lnTo>
                <a:lnTo>
                  <a:pt x="349560" y="2133600"/>
                </a:lnTo>
                <a:lnTo>
                  <a:pt x="430387" y="2171700"/>
                </a:lnTo>
                <a:lnTo>
                  <a:pt x="515181" y="2222500"/>
                </a:lnTo>
                <a:lnTo>
                  <a:pt x="519437" y="2222500"/>
                </a:lnTo>
                <a:lnTo>
                  <a:pt x="608832" y="2273300"/>
                </a:lnTo>
                <a:lnTo>
                  <a:pt x="779377" y="2374900"/>
                </a:lnTo>
                <a:lnTo>
                  <a:pt x="823797" y="2400300"/>
                </a:lnTo>
                <a:lnTo>
                  <a:pt x="868126" y="2438400"/>
                </a:lnTo>
                <a:lnTo>
                  <a:pt x="1045307" y="2540000"/>
                </a:lnTo>
                <a:lnTo>
                  <a:pt x="1058104" y="2552700"/>
                </a:lnTo>
                <a:lnTo>
                  <a:pt x="1071034" y="2552700"/>
                </a:lnTo>
                <a:lnTo>
                  <a:pt x="1084447" y="2565400"/>
                </a:lnTo>
                <a:lnTo>
                  <a:pt x="1138284" y="2565400"/>
                </a:lnTo>
                <a:lnTo>
                  <a:pt x="1150134" y="2578100"/>
                </a:lnTo>
                <a:lnTo>
                  <a:pt x="1170121" y="2590800"/>
                </a:lnTo>
                <a:lnTo>
                  <a:pt x="1180141" y="2590800"/>
                </a:lnTo>
                <a:lnTo>
                  <a:pt x="1190226" y="2603500"/>
                </a:lnTo>
                <a:lnTo>
                  <a:pt x="1322692" y="2705100"/>
                </a:lnTo>
                <a:lnTo>
                  <a:pt x="1344719" y="2717800"/>
                </a:lnTo>
                <a:lnTo>
                  <a:pt x="1366658" y="2743200"/>
                </a:lnTo>
                <a:lnTo>
                  <a:pt x="1411177" y="2768600"/>
                </a:lnTo>
                <a:lnTo>
                  <a:pt x="1441233" y="2794000"/>
                </a:lnTo>
                <a:lnTo>
                  <a:pt x="1470776" y="2819400"/>
                </a:lnTo>
                <a:lnTo>
                  <a:pt x="1499906" y="2844800"/>
                </a:lnTo>
                <a:lnTo>
                  <a:pt x="1528720" y="2857500"/>
                </a:lnTo>
                <a:lnTo>
                  <a:pt x="1530991" y="2870200"/>
                </a:lnTo>
                <a:close/>
              </a:path>
              <a:path w="4495165" h="4419600">
                <a:moveTo>
                  <a:pt x="22851" y="2095500"/>
                </a:moveTo>
                <a:lnTo>
                  <a:pt x="0" y="2095500"/>
                </a:lnTo>
                <a:lnTo>
                  <a:pt x="0" y="2070100"/>
                </a:lnTo>
                <a:lnTo>
                  <a:pt x="17213" y="2082800"/>
                </a:lnTo>
                <a:lnTo>
                  <a:pt x="22851" y="2095500"/>
                </a:lnTo>
                <a:close/>
              </a:path>
              <a:path w="4495165" h="4419600">
                <a:moveTo>
                  <a:pt x="2516460" y="3327400"/>
                </a:moveTo>
                <a:lnTo>
                  <a:pt x="2469432" y="3327400"/>
                </a:lnTo>
                <a:lnTo>
                  <a:pt x="2483185" y="3314700"/>
                </a:lnTo>
                <a:lnTo>
                  <a:pt x="2510553" y="3276600"/>
                </a:lnTo>
                <a:lnTo>
                  <a:pt x="2524394" y="3263900"/>
                </a:lnTo>
                <a:lnTo>
                  <a:pt x="2555473" y="3225800"/>
                </a:lnTo>
                <a:lnTo>
                  <a:pt x="2586660" y="3200400"/>
                </a:lnTo>
                <a:lnTo>
                  <a:pt x="2617690" y="3162300"/>
                </a:lnTo>
                <a:lnTo>
                  <a:pt x="2648295" y="3124200"/>
                </a:lnTo>
                <a:lnTo>
                  <a:pt x="2669132" y="3111500"/>
                </a:lnTo>
                <a:lnTo>
                  <a:pt x="2690574" y="3086100"/>
                </a:lnTo>
                <a:lnTo>
                  <a:pt x="2733839" y="3035300"/>
                </a:lnTo>
                <a:lnTo>
                  <a:pt x="2765366" y="3009900"/>
                </a:lnTo>
                <a:lnTo>
                  <a:pt x="2796893" y="2971800"/>
                </a:lnTo>
                <a:lnTo>
                  <a:pt x="2803859" y="2959100"/>
                </a:lnTo>
                <a:lnTo>
                  <a:pt x="2817634" y="2946400"/>
                </a:lnTo>
                <a:lnTo>
                  <a:pt x="2824689" y="2933700"/>
                </a:lnTo>
                <a:lnTo>
                  <a:pt x="2854892" y="2908300"/>
                </a:lnTo>
                <a:lnTo>
                  <a:pt x="2885155" y="2870200"/>
                </a:lnTo>
                <a:lnTo>
                  <a:pt x="2915398" y="2844800"/>
                </a:lnTo>
                <a:lnTo>
                  <a:pt x="2945542" y="2806700"/>
                </a:lnTo>
                <a:lnTo>
                  <a:pt x="2966788" y="2794000"/>
                </a:lnTo>
                <a:lnTo>
                  <a:pt x="3008985" y="2743200"/>
                </a:lnTo>
                <a:lnTo>
                  <a:pt x="3030350" y="2717800"/>
                </a:lnTo>
                <a:lnTo>
                  <a:pt x="3068019" y="2679700"/>
                </a:lnTo>
                <a:lnTo>
                  <a:pt x="3142599" y="2603500"/>
                </a:lnTo>
                <a:lnTo>
                  <a:pt x="3179655" y="2552700"/>
                </a:lnTo>
                <a:lnTo>
                  <a:pt x="3253666" y="2476500"/>
                </a:lnTo>
                <a:lnTo>
                  <a:pt x="3286412" y="2438400"/>
                </a:lnTo>
                <a:lnTo>
                  <a:pt x="3319494" y="2413000"/>
                </a:lnTo>
                <a:lnTo>
                  <a:pt x="3352912" y="2374900"/>
                </a:lnTo>
                <a:lnTo>
                  <a:pt x="3386667" y="2336800"/>
                </a:lnTo>
                <a:lnTo>
                  <a:pt x="3420758" y="2298700"/>
                </a:lnTo>
                <a:lnTo>
                  <a:pt x="3460182" y="2260600"/>
                </a:lnTo>
                <a:lnTo>
                  <a:pt x="3499833" y="2235200"/>
                </a:lnTo>
                <a:lnTo>
                  <a:pt x="3618400" y="2120900"/>
                </a:lnTo>
                <a:lnTo>
                  <a:pt x="3657211" y="2082800"/>
                </a:lnTo>
                <a:lnTo>
                  <a:pt x="3663020" y="2070100"/>
                </a:lnTo>
                <a:lnTo>
                  <a:pt x="3688159" y="2070100"/>
                </a:lnTo>
                <a:lnTo>
                  <a:pt x="3687560" y="2082800"/>
                </a:lnTo>
                <a:lnTo>
                  <a:pt x="3674971" y="2082800"/>
                </a:lnTo>
                <a:lnTo>
                  <a:pt x="3670504" y="2095500"/>
                </a:lnTo>
                <a:lnTo>
                  <a:pt x="3698821" y="2095500"/>
                </a:lnTo>
                <a:lnTo>
                  <a:pt x="3687182" y="2108200"/>
                </a:lnTo>
                <a:lnTo>
                  <a:pt x="3645813" y="2108200"/>
                </a:lnTo>
                <a:lnTo>
                  <a:pt x="3644062" y="2120900"/>
                </a:lnTo>
                <a:lnTo>
                  <a:pt x="3635930" y="2120900"/>
                </a:lnTo>
                <a:lnTo>
                  <a:pt x="3632462" y="2133600"/>
                </a:lnTo>
                <a:lnTo>
                  <a:pt x="3623544" y="2133600"/>
                </a:lnTo>
                <a:lnTo>
                  <a:pt x="3622689" y="2146300"/>
                </a:lnTo>
                <a:lnTo>
                  <a:pt x="3609412" y="2146300"/>
                </a:lnTo>
                <a:lnTo>
                  <a:pt x="3604337" y="2159000"/>
                </a:lnTo>
                <a:lnTo>
                  <a:pt x="3599622" y="2159000"/>
                </a:lnTo>
                <a:lnTo>
                  <a:pt x="3445065" y="2311400"/>
                </a:lnTo>
                <a:lnTo>
                  <a:pt x="3369152" y="2387600"/>
                </a:lnTo>
                <a:lnTo>
                  <a:pt x="3331829" y="2425700"/>
                </a:lnTo>
                <a:lnTo>
                  <a:pt x="3295040" y="2463800"/>
                </a:lnTo>
                <a:lnTo>
                  <a:pt x="3258868" y="2501900"/>
                </a:lnTo>
                <a:lnTo>
                  <a:pt x="3226933" y="2527300"/>
                </a:lnTo>
                <a:lnTo>
                  <a:pt x="3130190" y="2641600"/>
                </a:lnTo>
                <a:lnTo>
                  <a:pt x="3097703" y="2667000"/>
                </a:lnTo>
                <a:lnTo>
                  <a:pt x="3065134" y="2705100"/>
                </a:lnTo>
                <a:lnTo>
                  <a:pt x="2969055" y="2806700"/>
                </a:lnTo>
                <a:lnTo>
                  <a:pt x="2873976" y="2908300"/>
                </a:lnTo>
                <a:lnTo>
                  <a:pt x="2856597" y="2933700"/>
                </a:lnTo>
                <a:lnTo>
                  <a:pt x="2839244" y="2946400"/>
                </a:lnTo>
                <a:lnTo>
                  <a:pt x="2789129" y="2997200"/>
                </a:lnTo>
                <a:lnTo>
                  <a:pt x="2763949" y="3035300"/>
                </a:lnTo>
                <a:lnTo>
                  <a:pt x="2738463" y="3060700"/>
                </a:lnTo>
                <a:lnTo>
                  <a:pt x="2720037" y="3073400"/>
                </a:lnTo>
                <a:lnTo>
                  <a:pt x="2701714" y="3098800"/>
                </a:lnTo>
                <a:lnTo>
                  <a:pt x="2683599" y="3111500"/>
                </a:lnTo>
                <a:lnTo>
                  <a:pt x="2665793" y="3136900"/>
                </a:lnTo>
                <a:lnTo>
                  <a:pt x="2566536" y="3238500"/>
                </a:lnTo>
                <a:lnTo>
                  <a:pt x="2558102" y="3251200"/>
                </a:lnTo>
                <a:lnTo>
                  <a:pt x="2549827" y="3263900"/>
                </a:lnTo>
                <a:lnTo>
                  <a:pt x="2541708" y="3276600"/>
                </a:lnTo>
                <a:lnTo>
                  <a:pt x="2533748" y="3276600"/>
                </a:lnTo>
                <a:lnTo>
                  <a:pt x="2532434" y="3289300"/>
                </a:lnTo>
                <a:lnTo>
                  <a:pt x="2526391" y="3289300"/>
                </a:lnTo>
                <a:lnTo>
                  <a:pt x="2524951" y="3302000"/>
                </a:lnTo>
                <a:lnTo>
                  <a:pt x="2559765" y="3302000"/>
                </a:lnTo>
                <a:lnTo>
                  <a:pt x="2545428" y="3314700"/>
                </a:lnTo>
                <a:lnTo>
                  <a:pt x="2516460" y="3327400"/>
                </a:lnTo>
                <a:close/>
              </a:path>
              <a:path w="4495165" h="4419600">
                <a:moveTo>
                  <a:pt x="1690113" y="2095500"/>
                </a:moveTo>
                <a:lnTo>
                  <a:pt x="1681731" y="2095500"/>
                </a:lnTo>
                <a:lnTo>
                  <a:pt x="1675114" y="2082800"/>
                </a:lnTo>
                <a:lnTo>
                  <a:pt x="1689928" y="2082800"/>
                </a:lnTo>
                <a:lnTo>
                  <a:pt x="1690113" y="2095500"/>
                </a:lnTo>
                <a:close/>
              </a:path>
              <a:path w="4495165" h="4419600">
                <a:moveTo>
                  <a:pt x="4276558" y="2095500"/>
                </a:moveTo>
                <a:lnTo>
                  <a:pt x="4264693" y="2095500"/>
                </a:lnTo>
                <a:lnTo>
                  <a:pt x="4270778" y="2082800"/>
                </a:lnTo>
                <a:lnTo>
                  <a:pt x="4273983" y="2082800"/>
                </a:lnTo>
                <a:lnTo>
                  <a:pt x="4276558" y="2095500"/>
                </a:lnTo>
                <a:close/>
              </a:path>
              <a:path w="4495165" h="4419600">
                <a:moveTo>
                  <a:pt x="40490" y="2108200"/>
                </a:moveTo>
                <a:lnTo>
                  <a:pt x="14445" y="2108200"/>
                </a:lnTo>
                <a:lnTo>
                  <a:pt x="2882" y="2095500"/>
                </a:lnTo>
                <a:lnTo>
                  <a:pt x="34490" y="2095500"/>
                </a:lnTo>
                <a:lnTo>
                  <a:pt x="40490" y="2108200"/>
                </a:lnTo>
                <a:close/>
              </a:path>
              <a:path w="4495165" h="4419600">
                <a:moveTo>
                  <a:pt x="2597799" y="2324100"/>
                </a:moveTo>
                <a:lnTo>
                  <a:pt x="2591547" y="2324100"/>
                </a:lnTo>
                <a:lnTo>
                  <a:pt x="2591090" y="2311400"/>
                </a:lnTo>
                <a:lnTo>
                  <a:pt x="2591212" y="2298700"/>
                </a:lnTo>
                <a:lnTo>
                  <a:pt x="2591914" y="2298700"/>
                </a:lnTo>
                <a:lnTo>
                  <a:pt x="2598598" y="2247900"/>
                </a:lnTo>
                <a:lnTo>
                  <a:pt x="2606553" y="2209800"/>
                </a:lnTo>
                <a:lnTo>
                  <a:pt x="2615780" y="2159000"/>
                </a:lnTo>
                <a:lnTo>
                  <a:pt x="2626279" y="2120900"/>
                </a:lnTo>
                <a:lnTo>
                  <a:pt x="2628504" y="2108200"/>
                </a:lnTo>
                <a:lnTo>
                  <a:pt x="2630679" y="2095500"/>
                </a:lnTo>
                <a:lnTo>
                  <a:pt x="2651159" y="2095500"/>
                </a:lnTo>
                <a:lnTo>
                  <a:pt x="2649510" y="2108200"/>
                </a:lnTo>
                <a:lnTo>
                  <a:pt x="2647822" y="2108200"/>
                </a:lnTo>
                <a:lnTo>
                  <a:pt x="2640414" y="2146300"/>
                </a:lnTo>
                <a:lnTo>
                  <a:pt x="2633405" y="2171700"/>
                </a:lnTo>
                <a:lnTo>
                  <a:pt x="2627037" y="2197100"/>
                </a:lnTo>
                <a:lnTo>
                  <a:pt x="2621550" y="2235200"/>
                </a:lnTo>
                <a:lnTo>
                  <a:pt x="2617463" y="2247900"/>
                </a:lnTo>
                <a:lnTo>
                  <a:pt x="2612142" y="2273300"/>
                </a:lnTo>
                <a:lnTo>
                  <a:pt x="2605587" y="2298700"/>
                </a:lnTo>
                <a:lnTo>
                  <a:pt x="2597799" y="2324100"/>
                </a:lnTo>
                <a:close/>
              </a:path>
              <a:path w="4495165" h="4419600">
                <a:moveTo>
                  <a:pt x="3902118" y="2273300"/>
                </a:moveTo>
                <a:lnTo>
                  <a:pt x="3873759" y="2273300"/>
                </a:lnTo>
                <a:lnTo>
                  <a:pt x="3890300" y="2260600"/>
                </a:lnTo>
                <a:lnTo>
                  <a:pt x="3898255" y="2247900"/>
                </a:lnTo>
                <a:lnTo>
                  <a:pt x="3914728" y="2247900"/>
                </a:lnTo>
                <a:lnTo>
                  <a:pt x="3923245" y="2235200"/>
                </a:lnTo>
                <a:lnTo>
                  <a:pt x="3966879" y="2222500"/>
                </a:lnTo>
                <a:lnTo>
                  <a:pt x="4141412" y="2133600"/>
                </a:lnTo>
                <a:lnTo>
                  <a:pt x="4154128" y="2133600"/>
                </a:lnTo>
                <a:lnTo>
                  <a:pt x="4179468" y="2120900"/>
                </a:lnTo>
                <a:lnTo>
                  <a:pt x="4204138" y="2108200"/>
                </a:lnTo>
                <a:lnTo>
                  <a:pt x="4228551" y="2108200"/>
                </a:lnTo>
                <a:lnTo>
                  <a:pt x="4253123" y="2095500"/>
                </a:lnTo>
                <a:lnTo>
                  <a:pt x="4278502" y="2095500"/>
                </a:lnTo>
                <a:lnTo>
                  <a:pt x="4268764" y="2108200"/>
                </a:lnTo>
                <a:lnTo>
                  <a:pt x="4257865" y="2120900"/>
                </a:lnTo>
                <a:lnTo>
                  <a:pt x="4246196" y="2133600"/>
                </a:lnTo>
                <a:lnTo>
                  <a:pt x="4234154" y="2146300"/>
                </a:lnTo>
                <a:lnTo>
                  <a:pt x="4154023" y="2146300"/>
                </a:lnTo>
                <a:lnTo>
                  <a:pt x="4059416" y="2197100"/>
                </a:lnTo>
                <a:lnTo>
                  <a:pt x="4012485" y="2209800"/>
                </a:lnTo>
                <a:lnTo>
                  <a:pt x="3918937" y="2260600"/>
                </a:lnTo>
                <a:lnTo>
                  <a:pt x="3910441" y="2260600"/>
                </a:lnTo>
                <a:lnTo>
                  <a:pt x="3902118" y="2273300"/>
                </a:lnTo>
                <a:close/>
              </a:path>
              <a:path w="4495165" h="4419600">
                <a:moveTo>
                  <a:pt x="4494040" y="2108200"/>
                </a:moveTo>
                <a:lnTo>
                  <a:pt x="4444833" y="2108200"/>
                </a:lnTo>
                <a:lnTo>
                  <a:pt x="4464747" y="2095500"/>
                </a:lnTo>
                <a:lnTo>
                  <a:pt x="4494777" y="2095500"/>
                </a:lnTo>
                <a:lnTo>
                  <a:pt x="4494040" y="2108200"/>
                </a:lnTo>
                <a:close/>
              </a:path>
              <a:path w="4495165" h="4419600">
                <a:moveTo>
                  <a:pt x="1294475" y="2870200"/>
                </a:moveTo>
                <a:lnTo>
                  <a:pt x="1256909" y="2870200"/>
                </a:lnTo>
                <a:lnTo>
                  <a:pt x="1255644" y="2857500"/>
                </a:lnTo>
                <a:lnTo>
                  <a:pt x="1168525" y="2806700"/>
                </a:lnTo>
                <a:lnTo>
                  <a:pt x="1094805" y="2768600"/>
                </a:lnTo>
                <a:lnTo>
                  <a:pt x="961183" y="2692400"/>
                </a:lnTo>
                <a:lnTo>
                  <a:pt x="951239" y="2679700"/>
                </a:lnTo>
                <a:lnTo>
                  <a:pt x="941321" y="2679700"/>
                </a:lnTo>
                <a:lnTo>
                  <a:pt x="931429" y="2667000"/>
                </a:lnTo>
                <a:lnTo>
                  <a:pt x="921564" y="2667000"/>
                </a:lnTo>
                <a:lnTo>
                  <a:pt x="716639" y="2540000"/>
                </a:lnTo>
                <a:lnTo>
                  <a:pt x="544659" y="2438400"/>
                </a:lnTo>
                <a:lnTo>
                  <a:pt x="507464" y="2413000"/>
                </a:lnTo>
                <a:lnTo>
                  <a:pt x="470597" y="2400300"/>
                </a:lnTo>
                <a:lnTo>
                  <a:pt x="397848" y="2349500"/>
                </a:lnTo>
                <a:lnTo>
                  <a:pt x="346972" y="2324100"/>
                </a:lnTo>
                <a:lnTo>
                  <a:pt x="321297" y="2298700"/>
                </a:lnTo>
                <a:lnTo>
                  <a:pt x="295386" y="2286000"/>
                </a:lnTo>
                <a:lnTo>
                  <a:pt x="280554" y="2273300"/>
                </a:lnTo>
                <a:lnTo>
                  <a:pt x="265977" y="2273300"/>
                </a:lnTo>
                <a:lnTo>
                  <a:pt x="251654" y="2260600"/>
                </a:lnTo>
                <a:lnTo>
                  <a:pt x="237586" y="2247900"/>
                </a:lnTo>
                <a:lnTo>
                  <a:pt x="227365" y="2235200"/>
                </a:lnTo>
                <a:lnTo>
                  <a:pt x="216952" y="2235200"/>
                </a:lnTo>
                <a:lnTo>
                  <a:pt x="206347" y="2222500"/>
                </a:lnTo>
                <a:lnTo>
                  <a:pt x="195550" y="2222500"/>
                </a:lnTo>
                <a:lnTo>
                  <a:pt x="152791" y="2197100"/>
                </a:lnTo>
                <a:lnTo>
                  <a:pt x="68849" y="2146300"/>
                </a:lnTo>
                <a:lnTo>
                  <a:pt x="26356" y="2108200"/>
                </a:lnTo>
                <a:lnTo>
                  <a:pt x="56074" y="2108200"/>
                </a:lnTo>
                <a:lnTo>
                  <a:pt x="87263" y="2133600"/>
                </a:lnTo>
                <a:lnTo>
                  <a:pt x="118729" y="2146300"/>
                </a:lnTo>
                <a:lnTo>
                  <a:pt x="166020" y="2184400"/>
                </a:lnTo>
                <a:lnTo>
                  <a:pt x="182833" y="2197100"/>
                </a:lnTo>
                <a:lnTo>
                  <a:pt x="199524" y="2197100"/>
                </a:lnTo>
                <a:lnTo>
                  <a:pt x="232437" y="2222500"/>
                </a:lnTo>
                <a:lnTo>
                  <a:pt x="255271" y="2235200"/>
                </a:lnTo>
                <a:lnTo>
                  <a:pt x="278203" y="2260600"/>
                </a:lnTo>
                <a:lnTo>
                  <a:pt x="301451" y="2273300"/>
                </a:lnTo>
                <a:lnTo>
                  <a:pt x="325231" y="2286000"/>
                </a:lnTo>
                <a:lnTo>
                  <a:pt x="384403" y="2324100"/>
                </a:lnTo>
                <a:lnTo>
                  <a:pt x="440415" y="2349500"/>
                </a:lnTo>
                <a:lnTo>
                  <a:pt x="513326" y="2400300"/>
                </a:lnTo>
                <a:lnTo>
                  <a:pt x="550491" y="2425700"/>
                </a:lnTo>
                <a:lnTo>
                  <a:pt x="722733" y="2527300"/>
                </a:lnTo>
                <a:lnTo>
                  <a:pt x="761262" y="2540000"/>
                </a:lnTo>
                <a:lnTo>
                  <a:pt x="876532" y="2616200"/>
                </a:lnTo>
                <a:lnTo>
                  <a:pt x="967172" y="2667000"/>
                </a:lnTo>
                <a:lnTo>
                  <a:pt x="1035080" y="2717800"/>
                </a:lnTo>
                <a:lnTo>
                  <a:pt x="1069046" y="2730500"/>
                </a:lnTo>
                <a:lnTo>
                  <a:pt x="1102791" y="2755900"/>
                </a:lnTo>
                <a:lnTo>
                  <a:pt x="1142364" y="2781300"/>
                </a:lnTo>
                <a:lnTo>
                  <a:pt x="1182160" y="2794000"/>
                </a:lnTo>
                <a:lnTo>
                  <a:pt x="1262422" y="2844800"/>
                </a:lnTo>
                <a:lnTo>
                  <a:pt x="1294475" y="2870200"/>
                </a:lnTo>
                <a:close/>
              </a:path>
              <a:path w="4495165" h="4419600">
                <a:moveTo>
                  <a:pt x="3652429" y="2146300"/>
                </a:moveTo>
                <a:lnTo>
                  <a:pt x="3626288" y="2146300"/>
                </a:lnTo>
                <a:lnTo>
                  <a:pt x="3629791" y="2133600"/>
                </a:lnTo>
                <a:lnTo>
                  <a:pt x="3641790" y="2133600"/>
                </a:lnTo>
                <a:lnTo>
                  <a:pt x="3642971" y="2120900"/>
                </a:lnTo>
                <a:lnTo>
                  <a:pt x="3654741" y="2120900"/>
                </a:lnTo>
                <a:lnTo>
                  <a:pt x="3659727" y="2108200"/>
                </a:lnTo>
                <a:lnTo>
                  <a:pt x="3687182" y="2108200"/>
                </a:lnTo>
                <a:lnTo>
                  <a:pt x="3652429" y="2146300"/>
                </a:lnTo>
                <a:close/>
              </a:path>
              <a:path w="4495165" h="4419600">
                <a:moveTo>
                  <a:pt x="4022713" y="2336800"/>
                </a:moveTo>
                <a:lnTo>
                  <a:pt x="4000630" y="2336800"/>
                </a:lnTo>
                <a:lnTo>
                  <a:pt x="4005636" y="2324100"/>
                </a:lnTo>
                <a:lnTo>
                  <a:pt x="4024692" y="2311400"/>
                </a:lnTo>
                <a:lnTo>
                  <a:pt x="4044585" y="2298700"/>
                </a:lnTo>
                <a:lnTo>
                  <a:pt x="4064971" y="2298700"/>
                </a:lnTo>
                <a:lnTo>
                  <a:pt x="4085504" y="2286000"/>
                </a:lnTo>
                <a:lnTo>
                  <a:pt x="4091835" y="2273300"/>
                </a:lnTo>
                <a:lnTo>
                  <a:pt x="4109885" y="2273300"/>
                </a:lnTo>
                <a:lnTo>
                  <a:pt x="4126941" y="2260600"/>
                </a:lnTo>
                <a:lnTo>
                  <a:pt x="4181872" y="2222500"/>
                </a:lnTo>
                <a:lnTo>
                  <a:pt x="4280288" y="2171700"/>
                </a:lnTo>
                <a:lnTo>
                  <a:pt x="4405871" y="2120900"/>
                </a:lnTo>
                <a:lnTo>
                  <a:pt x="4425207" y="2108200"/>
                </a:lnTo>
                <a:lnTo>
                  <a:pt x="4489837" y="2108200"/>
                </a:lnTo>
                <a:lnTo>
                  <a:pt x="4485329" y="2120900"/>
                </a:lnTo>
                <a:lnTo>
                  <a:pt x="4480478" y="2120900"/>
                </a:lnTo>
                <a:lnTo>
                  <a:pt x="4475282" y="2133600"/>
                </a:lnTo>
                <a:lnTo>
                  <a:pt x="4462030" y="2146300"/>
                </a:lnTo>
                <a:lnTo>
                  <a:pt x="4371228" y="2146300"/>
                </a:lnTo>
                <a:lnTo>
                  <a:pt x="4365569" y="2159000"/>
                </a:lnTo>
                <a:lnTo>
                  <a:pt x="4323963" y="2171700"/>
                </a:lnTo>
                <a:lnTo>
                  <a:pt x="4281983" y="2197100"/>
                </a:lnTo>
                <a:lnTo>
                  <a:pt x="4240574" y="2209800"/>
                </a:lnTo>
                <a:lnTo>
                  <a:pt x="4198023" y="2235200"/>
                </a:lnTo>
                <a:lnTo>
                  <a:pt x="4192433" y="2235200"/>
                </a:lnTo>
                <a:lnTo>
                  <a:pt x="4149296" y="2260600"/>
                </a:lnTo>
                <a:lnTo>
                  <a:pt x="4022713" y="2336800"/>
                </a:lnTo>
                <a:close/>
              </a:path>
              <a:path w="4495165" h="4419600">
                <a:moveTo>
                  <a:pt x="2914436" y="2933700"/>
                </a:moveTo>
                <a:lnTo>
                  <a:pt x="2899703" y="2933700"/>
                </a:lnTo>
                <a:lnTo>
                  <a:pt x="2902400" y="2921000"/>
                </a:lnTo>
                <a:lnTo>
                  <a:pt x="2905608" y="2921000"/>
                </a:lnTo>
                <a:lnTo>
                  <a:pt x="2927032" y="2908300"/>
                </a:lnTo>
                <a:lnTo>
                  <a:pt x="2948983" y="2882900"/>
                </a:lnTo>
                <a:lnTo>
                  <a:pt x="2971459" y="2870200"/>
                </a:lnTo>
                <a:lnTo>
                  <a:pt x="2994461" y="2844800"/>
                </a:lnTo>
                <a:lnTo>
                  <a:pt x="3015894" y="2832100"/>
                </a:lnTo>
                <a:lnTo>
                  <a:pt x="3036149" y="2819400"/>
                </a:lnTo>
                <a:lnTo>
                  <a:pt x="3054070" y="2794000"/>
                </a:lnTo>
                <a:lnTo>
                  <a:pt x="3068497" y="2768600"/>
                </a:lnTo>
                <a:lnTo>
                  <a:pt x="3076904" y="2768600"/>
                </a:lnTo>
                <a:lnTo>
                  <a:pt x="3130025" y="2692400"/>
                </a:lnTo>
                <a:lnTo>
                  <a:pt x="3147893" y="2667000"/>
                </a:lnTo>
                <a:lnTo>
                  <a:pt x="3165879" y="2654300"/>
                </a:lnTo>
                <a:lnTo>
                  <a:pt x="3183958" y="2628900"/>
                </a:lnTo>
                <a:lnTo>
                  <a:pt x="3202225" y="2603500"/>
                </a:lnTo>
                <a:lnTo>
                  <a:pt x="3220772" y="2578100"/>
                </a:lnTo>
                <a:lnTo>
                  <a:pt x="3241173" y="2552700"/>
                </a:lnTo>
                <a:lnTo>
                  <a:pt x="3261849" y="2540000"/>
                </a:lnTo>
                <a:lnTo>
                  <a:pt x="3340464" y="2451100"/>
                </a:lnTo>
                <a:lnTo>
                  <a:pt x="3377770" y="2400300"/>
                </a:lnTo>
                <a:lnTo>
                  <a:pt x="3415697" y="2362200"/>
                </a:lnTo>
                <a:lnTo>
                  <a:pt x="3454545" y="2324100"/>
                </a:lnTo>
                <a:lnTo>
                  <a:pt x="3488019" y="2286000"/>
                </a:lnTo>
                <a:lnTo>
                  <a:pt x="3521343" y="2260600"/>
                </a:lnTo>
                <a:lnTo>
                  <a:pt x="3587536" y="2184400"/>
                </a:lnTo>
                <a:lnTo>
                  <a:pt x="3596177" y="2184400"/>
                </a:lnTo>
                <a:lnTo>
                  <a:pt x="3604449" y="2171700"/>
                </a:lnTo>
                <a:lnTo>
                  <a:pt x="3612474" y="2159000"/>
                </a:lnTo>
                <a:lnTo>
                  <a:pt x="3620377" y="2146300"/>
                </a:lnTo>
                <a:lnTo>
                  <a:pt x="3647174" y="2146300"/>
                </a:lnTo>
                <a:lnTo>
                  <a:pt x="3641552" y="2159000"/>
                </a:lnTo>
                <a:lnTo>
                  <a:pt x="3636665" y="2159000"/>
                </a:lnTo>
                <a:lnTo>
                  <a:pt x="3607606" y="2197100"/>
                </a:lnTo>
                <a:lnTo>
                  <a:pt x="3577309" y="2222500"/>
                </a:lnTo>
                <a:lnTo>
                  <a:pt x="3546333" y="2260600"/>
                </a:lnTo>
                <a:lnTo>
                  <a:pt x="3515234" y="2286000"/>
                </a:lnTo>
                <a:lnTo>
                  <a:pt x="3440910" y="2362200"/>
                </a:lnTo>
                <a:lnTo>
                  <a:pt x="3404312" y="2400300"/>
                </a:lnTo>
                <a:lnTo>
                  <a:pt x="3368151" y="2438400"/>
                </a:lnTo>
                <a:lnTo>
                  <a:pt x="3332475" y="2476500"/>
                </a:lnTo>
                <a:lnTo>
                  <a:pt x="3297330" y="2514600"/>
                </a:lnTo>
                <a:lnTo>
                  <a:pt x="3237876" y="2590800"/>
                </a:lnTo>
                <a:lnTo>
                  <a:pt x="3208483" y="2616200"/>
                </a:lnTo>
                <a:lnTo>
                  <a:pt x="3179840" y="2654300"/>
                </a:lnTo>
                <a:lnTo>
                  <a:pt x="3142152" y="2705100"/>
                </a:lnTo>
                <a:lnTo>
                  <a:pt x="3106444" y="2755900"/>
                </a:lnTo>
                <a:lnTo>
                  <a:pt x="3139039" y="2755900"/>
                </a:lnTo>
                <a:lnTo>
                  <a:pt x="3087168" y="2794000"/>
                </a:lnTo>
                <a:lnTo>
                  <a:pt x="3016216" y="2844800"/>
                </a:lnTo>
                <a:lnTo>
                  <a:pt x="2981466" y="2882900"/>
                </a:lnTo>
                <a:lnTo>
                  <a:pt x="2947540" y="2908300"/>
                </a:lnTo>
                <a:lnTo>
                  <a:pt x="2914436" y="2933700"/>
                </a:lnTo>
                <a:close/>
              </a:path>
              <a:path w="4495165" h="4419600">
                <a:moveTo>
                  <a:pt x="2559765" y="3302000"/>
                </a:moveTo>
                <a:lnTo>
                  <a:pt x="2531241" y="3302000"/>
                </a:lnTo>
                <a:lnTo>
                  <a:pt x="2531906" y="3289300"/>
                </a:lnTo>
                <a:lnTo>
                  <a:pt x="2546053" y="3289300"/>
                </a:lnTo>
                <a:lnTo>
                  <a:pt x="2551706" y="3276600"/>
                </a:lnTo>
                <a:lnTo>
                  <a:pt x="2562369" y="3276600"/>
                </a:lnTo>
                <a:lnTo>
                  <a:pt x="2567659" y="3263900"/>
                </a:lnTo>
                <a:lnTo>
                  <a:pt x="2578411" y="3263900"/>
                </a:lnTo>
                <a:lnTo>
                  <a:pt x="2642109" y="3213100"/>
                </a:lnTo>
                <a:lnTo>
                  <a:pt x="2704781" y="3162300"/>
                </a:lnTo>
                <a:lnTo>
                  <a:pt x="2758239" y="3111500"/>
                </a:lnTo>
                <a:lnTo>
                  <a:pt x="2785611" y="3098800"/>
                </a:lnTo>
                <a:lnTo>
                  <a:pt x="2813707" y="3073400"/>
                </a:lnTo>
                <a:lnTo>
                  <a:pt x="2824963" y="3060700"/>
                </a:lnTo>
                <a:lnTo>
                  <a:pt x="2836012" y="3060700"/>
                </a:lnTo>
                <a:lnTo>
                  <a:pt x="2857845" y="3035300"/>
                </a:lnTo>
                <a:lnTo>
                  <a:pt x="2887921" y="3009900"/>
                </a:lnTo>
                <a:lnTo>
                  <a:pt x="2948014" y="2971800"/>
                </a:lnTo>
                <a:lnTo>
                  <a:pt x="2978120" y="2946400"/>
                </a:lnTo>
                <a:lnTo>
                  <a:pt x="2999183" y="2933700"/>
                </a:lnTo>
                <a:lnTo>
                  <a:pt x="3041467" y="2895600"/>
                </a:lnTo>
                <a:lnTo>
                  <a:pt x="3062560" y="2882900"/>
                </a:lnTo>
                <a:lnTo>
                  <a:pt x="3100633" y="2857500"/>
                </a:lnTo>
                <a:lnTo>
                  <a:pt x="3138815" y="2819400"/>
                </a:lnTo>
                <a:lnTo>
                  <a:pt x="3216291" y="2768600"/>
                </a:lnTo>
                <a:lnTo>
                  <a:pt x="3255978" y="2743200"/>
                </a:lnTo>
                <a:lnTo>
                  <a:pt x="3295046" y="2717800"/>
                </a:lnTo>
                <a:lnTo>
                  <a:pt x="3333449" y="2679700"/>
                </a:lnTo>
                <a:lnTo>
                  <a:pt x="3410723" y="2628900"/>
                </a:lnTo>
                <a:lnTo>
                  <a:pt x="3434726" y="2616200"/>
                </a:lnTo>
                <a:lnTo>
                  <a:pt x="3458749" y="2590800"/>
                </a:lnTo>
                <a:lnTo>
                  <a:pt x="3482930" y="2578100"/>
                </a:lnTo>
                <a:lnTo>
                  <a:pt x="3527941" y="2552700"/>
                </a:lnTo>
                <a:lnTo>
                  <a:pt x="3568499" y="2527300"/>
                </a:lnTo>
                <a:lnTo>
                  <a:pt x="3610057" y="2501900"/>
                </a:lnTo>
                <a:lnTo>
                  <a:pt x="3674446" y="2463800"/>
                </a:lnTo>
                <a:lnTo>
                  <a:pt x="3705269" y="2438400"/>
                </a:lnTo>
                <a:lnTo>
                  <a:pt x="3735772" y="2425700"/>
                </a:lnTo>
                <a:lnTo>
                  <a:pt x="3766049" y="2400300"/>
                </a:lnTo>
                <a:lnTo>
                  <a:pt x="3796192" y="2387600"/>
                </a:lnTo>
                <a:lnTo>
                  <a:pt x="3870438" y="2336800"/>
                </a:lnTo>
                <a:lnTo>
                  <a:pt x="3897031" y="2324100"/>
                </a:lnTo>
                <a:lnTo>
                  <a:pt x="3923377" y="2298700"/>
                </a:lnTo>
                <a:lnTo>
                  <a:pt x="3950078" y="2286000"/>
                </a:lnTo>
                <a:lnTo>
                  <a:pt x="3977735" y="2273300"/>
                </a:lnTo>
                <a:lnTo>
                  <a:pt x="3983048" y="2273300"/>
                </a:lnTo>
                <a:lnTo>
                  <a:pt x="3988162" y="2260600"/>
                </a:lnTo>
                <a:lnTo>
                  <a:pt x="4000908" y="2260600"/>
                </a:lnTo>
                <a:lnTo>
                  <a:pt x="4008704" y="2247900"/>
                </a:lnTo>
                <a:lnTo>
                  <a:pt x="4024605" y="2247900"/>
                </a:lnTo>
                <a:lnTo>
                  <a:pt x="4049567" y="2222500"/>
                </a:lnTo>
                <a:lnTo>
                  <a:pt x="4098230" y="2197100"/>
                </a:lnTo>
                <a:lnTo>
                  <a:pt x="4123547" y="2184400"/>
                </a:lnTo>
                <a:lnTo>
                  <a:pt x="4127707" y="2184400"/>
                </a:lnTo>
                <a:lnTo>
                  <a:pt x="4131403" y="2171700"/>
                </a:lnTo>
                <a:lnTo>
                  <a:pt x="4142576" y="2171700"/>
                </a:lnTo>
                <a:lnTo>
                  <a:pt x="4150950" y="2159000"/>
                </a:lnTo>
                <a:lnTo>
                  <a:pt x="4159758" y="2159000"/>
                </a:lnTo>
                <a:lnTo>
                  <a:pt x="4168998" y="2146300"/>
                </a:lnTo>
                <a:lnTo>
                  <a:pt x="4234154" y="2146300"/>
                </a:lnTo>
                <a:lnTo>
                  <a:pt x="4162693" y="2197100"/>
                </a:lnTo>
                <a:lnTo>
                  <a:pt x="4146929" y="2197100"/>
                </a:lnTo>
                <a:lnTo>
                  <a:pt x="4129850" y="2209800"/>
                </a:lnTo>
                <a:lnTo>
                  <a:pt x="4113105" y="2222500"/>
                </a:lnTo>
                <a:lnTo>
                  <a:pt x="4096694" y="2235200"/>
                </a:lnTo>
                <a:lnTo>
                  <a:pt x="4080617" y="2247900"/>
                </a:lnTo>
                <a:lnTo>
                  <a:pt x="3996861" y="2298700"/>
                </a:lnTo>
                <a:lnTo>
                  <a:pt x="3977795" y="2311400"/>
                </a:lnTo>
                <a:lnTo>
                  <a:pt x="3918727" y="2349500"/>
                </a:lnTo>
                <a:lnTo>
                  <a:pt x="3906651" y="2362200"/>
                </a:lnTo>
                <a:lnTo>
                  <a:pt x="3894806" y="2362200"/>
                </a:lnTo>
                <a:lnTo>
                  <a:pt x="3883190" y="2374900"/>
                </a:lnTo>
                <a:lnTo>
                  <a:pt x="3871804" y="2374900"/>
                </a:lnTo>
                <a:lnTo>
                  <a:pt x="3866026" y="2387600"/>
                </a:lnTo>
                <a:lnTo>
                  <a:pt x="3854151" y="2387600"/>
                </a:lnTo>
                <a:lnTo>
                  <a:pt x="3848054" y="2400300"/>
                </a:lnTo>
                <a:lnTo>
                  <a:pt x="3838266" y="2400300"/>
                </a:lnTo>
                <a:lnTo>
                  <a:pt x="3818770" y="2413000"/>
                </a:lnTo>
                <a:lnTo>
                  <a:pt x="3809013" y="2425700"/>
                </a:lnTo>
                <a:lnTo>
                  <a:pt x="3791294" y="2425700"/>
                </a:lnTo>
                <a:lnTo>
                  <a:pt x="3785315" y="2438400"/>
                </a:lnTo>
                <a:lnTo>
                  <a:pt x="3758365" y="2451100"/>
                </a:lnTo>
                <a:lnTo>
                  <a:pt x="3732001" y="2463800"/>
                </a:lnTo>
                <a:lnTo>
                  <a:pt x="3706022" y="2489200"/>
                </a:lnTo>
                <a:lnTo>
                  <a:pt x="3680225" y="2501900"/>
                </a:lnTo>
                <a:lnTo>
                  <a:pt x="3660337" y="2514600"/>
                </a:lnTo>
                <a:lnTo>
                  <a:pt x="3609974" y="2514600"/>
                </a:lnTo>
                <a:lnTo>
                  <a:pt x="3602564" y="2527300"/>
                </a:lnTo>
                <a:lnTo>
                  <a:pt x="3594469" y="2527300"/>
                </a:lnTo>
                <a:lnTo>
                  <a:pt x="3585999" y="2540000"/>
                </a:lnTo>
                <a:lnTo>
                  <a:pt x="3577155" y="2540000"/>
                </a:lnTo>
                <a:lnTo>
                  <a:pt x="3567937" y="2552700"/>
                </a:lnTo>
                <a:lnTo>
                  <a:pt x="3547917" y="2552700"/>
                </a:lnTo>
                <a:lnTo>
                  <a:pt x="3525441" y="2578100"/>
                </a:lnTo>
                <a:lnTo>
                  <a:pt x="3478045" y="2603500"/>
                </a:lnTo>
                <a:lnTo>
                  <a:pt x="3454860" y="2616200"/>
                </a:lnTo>
                <a:lnTo>
                  <a:pt x="3379300" y="2667000"/>
                </a:lnTo>
                <a:lnTo>
                  <a:pt x="3342858" y="2705100"/>
                </a:lnTo>
                <a:lnTo>
                  <a:pt x="3231806" y="2781300"/>
                </a:lnTo>
                <a:lnTo>
                  <a:pt x="3214656" y="2794000"/>
                </a:lnTo>
                <a:lnTo>
                  <a:pt x="3197810" y="2794000"/>
                </a:lnTo>
                <a:lnTo>
                  <a:pt x="3164602" y="2819400"/>
                </a:lnTo>
                <a:lnTo>
                  <a:pt x="3109883" y="2870200"/>
                </a:lnTo>
                <a:lnTo>
                  <a:pt x="3082486" y="2882900"/>
                </a:lnTo>
                <a:lnTo>
                  <a:pt x="3054730" y="2908300"/>
                </a:lnTo>
                <a:lnTo>
                  <a:pt x="2919007" y="3009900"/>
                </a:lnTo>
                <a:lnTo>
                  <a:pt x="2899061" y="3035300"/>
                </a:lnTo>
                <a:lnTo>
                  <a:pt x="2858933" y="3060700"/>
                </a:lnTo>
                <a:lnTo>
                  <a:pt x="2838455" y="3073400"/>
                </a:lnTo>
                <a:lnTo>
                  <a:pt x="2803016" y="3098800"/>
                </a:lnTo>
                <a:lnTo>
                  <a:pt x="2768104" y="3124200"/>
                </a:lnTo>
                <a:lnTo>
                  <a:pt x="2733833" y="3162300"/>
                </a:lnTo>
                <a:lnTo>
                  <a:pt x="2667054" y="3213100"/>
                </a:lnTo>
                <a:lnTo>
                  <a:pt x="2650024" y="3225800"/>
                </a:lnTo>
                <a:lnTo>
                  <a:pt x="2632532" y="3238500"/>
                </a:lnTo>
                <a:lnTo>
                  <a:pt x="2602972" y="3263900"/>
                </a:lnTo>
                <a:lnTo>
                  <a:pt x="2559765" y="3302000"/>
                </a:lnTo>
                <a:close/>
              </a:path>
              <a:path w="4495165" h="4419600">
                <a:moveTo>
                  <a:pt x="4413601" y="2159000"/>
                </a:moveTo>
                <a:lnTo>
                  <a:pt x="4374364" y="2159000"/>
                </a:lnTo>
                <a:lnTo>
                  <a:pt x="4386640" y="2146300"/>
                </a:lnTo>
                <a:lnTo>
                  <a:pt x="4414879" y="2146300"/>
                </a:lnTo>
                <a:lnTo>
                  <a:pt x="4413601" y="2159000"/>
                </a:lnTo>
                <a:close/>
              </a:path>
              <a:path w="4495165" h="4419600">
                <a:moveTo>
                  <a:pt x="4102843" y="2425700"/>
                </a:moveTo>
                <a:lnTo>
                  <a:pt x="4071079" y="2425700"/>
                </a:lnTo>
                <a:lnTo>
                  <a:pt x="4082561" y="2413000"/>
                </a:lnTo>
                <a:lnTo>
                  <a:pt x="4107973" y="2400300"/>
                </a:lnTo>
                <a:lnTo>
                  <a:pt x="4132985" y="2374900"/>
                </a:lnTo>
                <a:lnTo>
                  <a:pt x="4157613" y="2362200"/>
                </a:lnTo>
                <a:lnTo>
                  <a:pt x="4181871" y="2336800"/>
                </a:lnTo>
                <a:lnTo>
                  <a:pt x="4201132" y="2324100"/>
                </a:lnTo>
                <a:lnTo>
                  <a:pt x="4220890" y="2311400"/>
                </a:lnTo>
                <a:lnTo>
                  <a:pt x="4241145" y="2298700"/>
                </a:lnTo>
                <a:lnTo>
                  <a:pt x="4261897" y="2286000"/>
                </a:lnTo>
                <a:lnTo>
                  <a:pt x="4300740" y="2260600"/>
                </a:lnTo>
                <a:lnTo>
                  <a:pt x="4337858" y="2235200"/>
                </a:lnTo>
                <a:lnTo>
                  <a:pt x="4373252" y="2197100"/>
                </a:lnTo>
                <a:lnTo>
                  <a:pt x="4406922" y="2171700"/>
                </a:lnTo>
                <a:lnTo>
                  <a:pt x="4408130" y="2171700"/>
                </a:lnTo>
                <a:lnTo>
                  <a:pt x="4408130" y="2159000"/>
                </a:lnTo>
                <a:lnTo>
                  <a:pt x="4420162" y="2159000"/>
                </a:lnTo>
                <a:lnTo>
                  <a:pt x="4416484" y="2146300"/>
                </a:lnTo>
                <a:lnTo>
                  <a:pt x="4462030" y="2146300"/>
                </a:lnTo>
                <a:lnTo>
                  <a:pt x="4435527" y="2171700"/>
                </a:lnTo>
                <a:lnTo>
                  <a:pt x="4394408" y="2209800"/>
                </a:lnTo>
                <a:lnTo>
                  <a:pt x="4351388" y="2247900"/>
                </a:lnTo>
                <a:lnTo>
                  <a:pt x="4305929" y="2273300"/>
                </a:lnTo>
                <a:lnTo>
                  <a:pt x="4289568" y="2286000"/>
                </a:lnTo>
                <a:lnTo>
                  <a:pt x="4239618" y="2324100"/>
                </a:lnTo>
                <a:lnTo>
                  <a:pt x="4224133" y="2336800"/>
                </a:lnTo>
                <a:lnTo>
                  <a:pt x="4208979" y="2336800"/>
                </a:lnTo>
                <a:lnTo>
                  <a:pt x="4194156" y="2349500"/>
                </a:lnTo>
                <a:lnTo>
                  <a:pt x="4179664" y="2362200"/>
                </a:lnTo>
                <a:lnTo>
                  <a:pt x="4160759" y="2374900"/>
                </a:lnTo>
                <a:lnTo>
                  <a:pt x="4141687" y="2400300"/>
                </a:lnTo>
                <a:lnTo>
                  <a:pt x="4102843" y="2425700"/>
                </a:lnTo>
                <a:close/>
              </a:path>
              <a:path w="4495165" h="4419600">
                <a:moveTo>
                  <a:pt x="4398897" y="2171700"/>
                </a:moveTo>
                <a:lnTo>
                  <a:pt x="4362048" y="2171700"/>
                </a:lnTo>
                <a:lnTo>
                  <a:pt x="4368263" y="2159000"/>
                </a:lnTo>
                <a:lnTo>
                  <a:pt x="4408130" y="2159000"/>
                </a:lnTo>
                <a:lnTo>
                  <a:pt x="4398897" y="2171700"/>
                </a:lnTo>
                <a:close/>
              </a:path>
              <a:path w="4495165" h="4419600">
                <a:moveTo>
                  <a:pt x="2867333" y="3162300"/>
                </a:moveTo>
                <a:lnTo>
                  <a:pt x="2832312" y="3162300"/>
                </a:lnTo>
                <a:lnTo>
                  <a:pt x="2843861" y="3149600"/>
                </a:lnTo>
                <a:lnTo>
                  <a:pt x="2855400" y="3149600"/>
                </a:lnTo>
                <a:lnTo>
                  <a:pt x="2867092" y="3136900"/>
                </a:lnTo>
                <a:lnTo>
                  <a:pt x="2938073" y="3098800"/>
                </a:lnTo>
                <a:lnTo>
                  <a:pt x="2961148" y="3073400"/>
                </a:lnTo>
                <a:lnTo>
                  <a:pt x="2984412" y="3060700"/>
                </a:lnTo>
                <a:lnTo>
                  <a:pt x="3031847" y="3035300"/>
                </a:lnTo>
                <a:lnTo>
                  <a:pt x="3075732" y="3009900"/>
                </a:lnTo>
                <a:lnTo>
                  <a:pt x="3115732" y="2971800"/>
                </a:lnTo>
                <a:lnTo>
                  <a:pt x="3135703" y="2959100"/>
                </a:lnTo>
                <a:lnTo>
                  <a:pt x="3207436" y="2921000"/>
                </a:lnTo>
                <a:lnTo>
                  <a:pt x="3232228" y="2895600"/>
                </a:lnTo>
                <a:lnTo>
                  <a:pt x="3247991" y="2895600"/>
                </a:lnTo>
                <a:lnTo>
                  <a:pt x="3324549" y="2844800"/>
                </a:lnTo>
                <a:lnTo>
                  <a:pt x="3383330" y="2806700"/>
                </a:lnTo>
                <a:lnTo>
                  <a:pt x="3402473" y="2794000"/>
                </a:lnTo>
                <a:lnTo>
                  <a:pt x="3418784" y="2781300"/>
                </a:lnTo>
                <a:lnTo>
                  <a:pt x="3468417" y="2743200"/>
                </a:lnTo>
                <a:lnTo>
                  <a:pt x="3544870" y="2692400"/>
                </a:lnTo>
                <a:lnTo>
                  <a:pt x="3568147" y="2679700"/>
                </a:lnTo>
                <a:lnTo>
                  <a:pt x="3579732" y="2667000"/>
                </a:lnTo>
                <a:lnTo>
                  <a:pt x="3591267" y="2667000"/>
                </a:lnTo>
                <a:lnTo>
                  <a:pt x="3636095" y="2641600"/>
                </a:lnTo>
                <a:lnTo>
                  <a:pt x="3658856" y="2616200"/>
                </a:lnTo>
                <a:lnTo>
                  <a:pt x="3681592" y="2603500"/>
                </a:lnTo>
                <a:lnTo>
                  <a:pt x="3695096" y="2603500"/>
                </a:lnTo>
                <a:lnTo>
                  <a:pt x="3701454" y="2590800"/>
                </a:lnTo>
                <a:lnTo>
                  <a:pt x="3752955" y="2565400"/>
                </a:lnTo>
                <a:lnTo>
                  <a:pt x="3779180" y="2540000"/>
                </a:lnTo>
                <a:lnTo>
                  <a:pt x="3806071" y="2527300"/>
                </a:lnTo>
                <a:lnTo>
                  <a:pt x="3816921" y="2527300"/>
                </a:lnTo>
                <a:lnTo>
                  <a:pt x="3821834" y="2514600"/>
                </a:lnTo>
                <a:lnTo>
                  <a:pt x="3832057" y="2514600"/>
                </a:lnTo>
                <a:lnTo>
                  <a:pt x="3842846" y="2501900"/>
                </a:lnTo>
                <a:lnTo>
                  <a:pt x="3853940" y="2501900"/>
                </a:lnTo>
                <a:lnTo>
                  <a:pt x="3865079" y="2489200"/>
                </a:lnTo>
                <a:lnTo>
                  <a:pt x="3879328" y="2489200"/>
                </a:lnTo>
                <a:lnTo>
                  <a:pt x="3886229" y="2476500"/>
                </a:lnTo>
                <a:lnTo>
                  <a:pt x="3892980" y="2476500"/>
                </a:lnTo>
                <a:lnTo>
                  <a:pt x="3903346" y="2463800"/>
                </a:lnTo>
                <a:lnTo>
                  <a:pt x="3913948" y="2463800"/>
                </a:lnTo>
                <a:lnTo>
                  <a:pt x="3924784" y="2451100"/>
                </a:lnTo>
                <a:lnTo>
                  <a:pt x="3935857" y="2451100"/>
                </a:lnTo>
                <a:lnTo>
                  <a:pt x="3941747" y="2438400"/>
                </a:lnTo>
                <a:lnTo>
                  <a:pt x="3959134" y="2438400"/>
                </a:lnTo>
                <a:lnTo>
                  <a:pt x="4003738" y="2400300"/>
                </a:lnTo>
                <a:lnTo>
                  <a:pt x="4048460" y="2374900"/>
                </a:lnTo>
                <a:lnTo>
                  <a:pt x="4134476" y="2324100"/>
                </a:lnTo>
                <a:lnTo>
                  <a:pt x="4210824" y="2273300"/>
                </a:lnTo>
                <a:lnTo>
                  <a:pt x="4242040" y="2247900"/>
                </a:lnTo>
                <a:lnTo>
                  <a:pt x="4273399" y="2235200"/>
                </a:lnTo>
                <a:lnTo>
                  <a:pt x="4304629" y="2209800"/>
                </a:lnTo>
                <a:lnTo>
                  <a:pt x="4335461" y="2184400"/>
                </a:lnTo>
                <a:lnTo>
                  <a:pt x="4348952" y="2184400"/>
                </a:lnTo>
                <a:lnTo>
                  <a:pt x="4355604" y="2171700"/>
                </a:lnTo>
                <a:lnTo>
                  <a:pt x="4381558" y="2171700"/>
                </a:lnTo>
                <a:lnTo>
                  <a:pt x="4335809" y="2209800"/>
                </a:lnTo>
                <a:lnTo>
                  <a:pt x="4296788" y="2235200"/>
                </a:lnTo>
                <a:lnTo>
                  <a:pt x="4275179" y="2247900"/>
                </a:lnTo>
                <a:lnTo>
                  <a:pt x="4264438" y="2260600"/>
                </a:lnTo>
                <a:lnTo>
                  <a:pt x="4253806" y="2260600"/>
                </a:lnTo>
                <a:lnTo>
                  <a:pt x="4184342" y="2311400"/>
                </a:lnTo>
                <a:lnTo>
                  <a:pt x="4122790" y="2349500"/>
                </a:lnTo>
                <a:lnTo>
                  <a:pt x="4102845" y="2362200"/>
                </a:lnTo>
                <a:lnTo>
                  <a:pt x="4080929" y="2374900"/>
                </a:lnTo>
                <a:lnTo>
                  <a:pt x="4035700" y="2400300"/>
                </a:lnTo>
                <a:lnTo>
                  <a:pt x="4013518" y="2413000"/>
                </a:lnTo>
                <a:lnTo>
                  <a:pt x="3990365" y="2438400"/>
                </a:lnTo>
                <a:lnTo>
                  <a:pt x="3942797" y="2463800"/>
                </a:lnTo>
                <a:lnTo>
                  <a:pt x="3919673" y="2476500"/>
                </a:lnTo>
                <a:lnTo>
                  <a:pt x="3893463" y="2489200"/>
                </a:lnTo>
                <a:lnTo>
                  <a:pt x="3866484" y="2514600"/>
                </a:lnTo>
                <a:lnTo>
                  <a:pt x="3839604" y="2527300"/>
                </a:lnTo>
                <a:lnTo>
                  <a:pt x="3813690" y="2540000"/>
                </a:lnTo>
                <a:lnTo>
                  <a:pt x="3802321" y="2552700"/>
                </a:lnTo>
                <a:lnTo>
                  <a:pt x="3790524" y="2552700"/>
                </a:lnTo>
                <a:lnTo>
                  <a:pt x="3778658" y="2565400"/>
                </a:lnTo>
                <a:lnTo>
                  <a:pt x="3767083" y="2578100"/>
                </a:lnTo>
                <a:lnTo>
                  <a:pt x="3749130" y="2590800"/>
                </a:lnTo>
                <a:lnTo>
                  <a:pt x="3730774" y="2590800"/>
                </a:lnTo>
                <a:lnTo>
                  <a:pt x="3693520" y="2616200"/>
                </a:lnTo>
                <a:lnTo>
                  <a:pt x="3670805" y="2628900"/>
                </a:lnTo>
                <a:lnTo>
                  <a:pt x="3647957" y="2654300"/>
                </a:lnTo>
                <a:lnTo>
                  <a:pt x="3625296" y="2667000"/>
                </a:lnTo>
                <a:lnTo>
                  <a:pt x="3603142" y="2679700"/>
                </a:lnTo>
                <a:lnTo>
                  <a:pt x="3587766" y="2692400"/>
                </a:lnTo>
                <a:lnTo>
                  <a:pt x="3572187" y="2692400"/>
                </a:lnTo>
                <a:lnTo>
                  <a:pt x="3541192" y="2717800"/>
                </a:lnTo>
                <a:lnTo>
                  <a:pt x="3464687" y="2768600"/>
                </a:lnTo>
                <a:lnTo>
                  <a:pt x="3405862" y="2806700"/>
                </a:lnTo>
                <a:lnTo>
                  <a:pt x="3386710" y="2819400"/>
                </a:lnTo>
                <a:lnTo>
                  <a:pt x="3370459" y="2832100"/>
                </a:lnTo>
                <a:lnTo>
                  <a:pt x="3353928" y="2844800"/>
                </a:lnTo>
                <a:lnTo>
                  <a:pt x="3337328" y="2844800"/>
                </a:lnTo>
                <a:lnTo>
                  <a:pt x="3320871" y="2857500"/>
                </a:lnTo>
                <a:lnTo>
                  <a:pt x="3263657" y="2895600"/>
                </a:lnTo>
                <a:lnTo>
                  <a:pt x="3210503" y="2933700"/>
                </a:lnTo>
                <a:lnTo>
                  <a:pt x="3177850" y="2959100"/>
                </a:lnTo>
                <a:lnTo>
                  <a:pt x="3145523" y="2971800"/>
                </a:lnTo>
                <a:lnTo>
                  <a:pt x="3113003" y="2997200"/>
                </a:lnTo>
                <a:lnTo>
                  <a:pt x="3101459" y="3009900"/>
                </a:lnTo>
                <a:lnTo>
                  <a:pt x="3089890" y="3009900"/>
                </a:lnTo>
                <a:lnTo>
                  <a:pt x="3078252" y="3022600"/>
                </a:lnTo>
                <a:lnTo>
                  <a:pt x="3053762" y="3035300"/>
                </a:lnTo>
                <a:lnTo>
                  <a:pt x="3028580" y="3060700"/>
                </a:lnTo>
                <a:lnTo>
                  <a:pt x="3015900" y="3060700"/>
                </a:lnTo>
                <a:lnTo>
                  <a:pt x="2947994" y="3098800"/>
                </a:lnTo>
                <a:lnTo>
                  <a:pt x="2925733" y="3124200"/>
                </a:lnTo>
                <a:lnTo>
                  <a:pt x="2914259" y="3124200"/>
                </a:lnTo>
                <a:lnTo>
                  <a:pt x="2902633" y="3136900"/>
                </a:lnTo>
                <a:lnTo>
                  <a:pt x="2890879" y="3136900"/>
                </a:lnTo>
                <a:lnTo>
                  <a:pt x="2879021" y="3149600"/>
                </a:lnTo>
                <a:lnTo>
                  <a:pt x="2867333" y="3162300"/>
                </a:lnTo>
                <a:close/>
              </a:path>
              <a:path w="4495165" h="4419600">
                <a:moveTo>
                  <a:pt x="3769382" y="2349500"/>
                </a:moveTo>
                <a:lnTo>
                  <a:pt x="3742565" y="2349500"/>
                </a:lnTo>
                <a:lnTo>
                  <a:pt x="3758564" y="2336800"/>
                </a:lnTo>
                <a:lnTo>
                  <a:pt x="3774250" y="2324100"/>
                </a:lnTo>
                <a:lnTo>
                  <a:pt x="3789624" y="2311400"/>
                </a:lnTo>
                <a:lnTo>
                  <a:pt x="3797483" y="2311400"/>
                </a:lnTo>
                <a:lnTo>
                  <a:pt x="3805498" y="2298700"/>
                </a:lnTo>
                <a:lnTo>
                  <a:pt x="3821991" y="2298700"/>
                </a:lnTo>
                <a:lnTo>
                  <a:pt x="3856658" y="2273300"/>
                </a:lnTo>
                <a:lnTo>
                  <a:pt x="3885992" y="2273300"/>
                </a:lnTo>
                <a:lnTo>
                  <a:pt x="3867510" y="2286000"/>
                </a:lnTo>
                <a:lnTo>
                  <a:pt x="3809749" y="2324100"/>
                </a:lnTo>
                <a:lnTo>
                  <a:pt x="3793985" y="2324100"/>
                </a:lnTo>
                <a:lnTo>
                  <a:pt x="3778222" y="2336800"/>
                </a:lnTo>
                <a:lnTo>
                  <a:pt x="3769382" y="2349500"/>
                </a:lnTo>
                <a:close/>
              </a:path>
              <a:path w="4495165" h="4419600">
                <a:moveTo>
                  <a:pt x="3817578" y="2463800"/>
                </a:moveTo>
                <a:lnTo>
                  <a:pt x="3785081" y="2463800"/>
                </a:lnTo>
                <a:lnTo>
                  <a:pt x="3795299" y="2451100"/>
                </a:lnTo>
                <a:lnTo>
                  <a:pt x="3803023" y="2451100"/>
                </a:lnTo>
                <a:lnTo>
                  <a:pt x="3822052" y="2438400"/>
                </a:lnTo>
                <a:lnTo>
                  <a:pt x="3859461" y="2413000"/>
                </a:lnTo>
                <a:lnTo>
                  <a:pt x="3906420" y="2387600"/>
                </a:lnTo>
                <a:lnTo>
                  <a:pt x="3934004" y="2374900"/>
                </a:lnTo>
                <a:lnTo>
                  <a:pt x="3961647" y="2349500"/>
                </a:lnTo>
                <a:lnTo>
                  <a:pt x="3989872" y="2336800"/>
                </a:lnTo>
                <a:lnTo>
                  <a:pt x="4010996" y="2336800"/>
                </a:lnTo>
                <a:lnTo>
                  <a:pt x="3999801" y="2349500"/>
                </a:lnTo>
                <a:lnTo>
                  <a:pt x="3988001" y="2362200"/>
                </a:lnTo>
                <a:lnTo>
                  <a:pt x="3975875" y="2362200"/>
                </a:lnTo>
                <a:lnTo>
                  <a:pt x="3963705" y="2374900"/>
                </a:lnTo>
                <a:lnTo>
                  <a:pt x="3951479" y="2374900"/>
                </a:lnTo>
                <a:lnTo>
                  <a:pt x="3945570" y="2387600"/>
                </a:lnTo>
                <a:lnTo>
                  <a:pt x="3939797" y="2387600"/>
                </a:lnTo>
                <a:lnTo>
                  <a:pt x="3927527" y="2400300"/>
                </a:lnTo>
                <a:lnTo>
                  <a:pt x="3914694" y="2400300"/>
                </a:lnTo>
                <a:lnTo>
                  <a:pt x="3901566" y="2413000"/>
                </a:lnTo>
                <a:lnTo>
                  <a:pt x="3888408" y="2413000"/>
                </a:lnTo>
                <a:lnTo>
                  <a:pt x="3880527" y="2425700"/>
                </a:lnTo>
                <a:lnTo>
                  <a:pt x="3864763" y="2425700"/>
                </a:lnTo>
                <a:lnTo>
                  <a:pt x="3856881" y="2438400"/>
                </a:lnTo>
                <a:lnTo>
                  <a:pt x="3827451" y="2451100"/>
                </a:lnTo>
                <a:lnTo>
                  <a:pt x="3817578" y="2463800"/>
                </a:lnTo>
                <a:close/>
              </a:path>
              <a:path w="4495165" h="4419600">
                <a:moveTo>
                  <a:pt x="3751643" y="2362200"/>
                </a:moveTo>
                <a:lnTo>
                  <a:pt x="3715412" y="2362200"/>
                </a:lnTo>
                <a:lnTo>
                  <a:pt x="3720666" y="2349500"/>
                </a:lnTo>
                <a:lnTo>
                  <a:pt x="3760547" y="2349500"/>
                </a:lnTo>
                <a:lnTo>
                  <a:pt x="3751643" y="2362200"/>
                </a:lnTo>
                <a:close/>
              </a:path>
              <a:path w="4495165" h="4419600">
                <a:moveTo>
                  <a:pt x="3139039" y="2755900"/>
                </a:moveTo>
                <a:lnTo>
                  <a:pt x="3111006" y="2755900"/>
                </a:lnTo>
                <a:lnTo>
                  <a:pt x="3128832" y="2743200"/>
                </a:lnTo>
                <a:lnTo>
                  <a:pt x="3136196" y="2743200"/>
                </a:lnTo>
                <a:lnTo>
                  <a:pt x="3143374" y="2730500"/>
                </a:lnTo>
                <a:lnTo>
                  <a:pt x="3174926" y="2705100"/>
                </a:lnTo>
                <a:lnTo>
                  <a:pt x="3207380" y="2692400"/>
                </a:lnTo>
                <a:lnTo>
                  <a:pt x="3273002" y="2641600"/>
                </a:lnTo>
                <a:lnTo>
                  <a:pt x="3292003" y="2628900"/>
                </a:lnTo>
                <a:lnTo>
                  <a:pt x="3331147" y="2603500"/>
                </a:lnTo>
                <a:lnTo>
                  <a:pt x="3350296" y="2590800"/>
                </a:lnTo>
                <a:lnTo>
                  <a:pt x="3371229" y="2578100"/>
                </a:lnTo>
                <a:lnTo>
                  <a:pt x="3414278" y="2552700"/>
                </a:lnTo>
                <a:lnTo>
                  <a:pt x="3435418" y="2527300"/>
                </a:lnTo>
                <a:lnTo>
                  <a:pt x="3456515" y="2514600"/>
                </a:lnTo>
                <a:lnTo>
                  <a:pt x="3521540" y="2476500"/>
                </a:lnTo>
                <a:lnTo>
                  <a:pt x="3530333" y="2476500"/>
                </a:lnTo>
                <a:lnTo>
                  <a:pt x="3556534" y="2451100"/>
                </a:lnTo>
                <a:lnTo>
                  <a:pt x="3569355" y="2451100"/>
                </a:lnTo>
                <a:lnTo>
                  <a:pt x="3576081" y="2438400"/>
                </a:lnTo>
                <a:lnTo>
                  <a:pt x="3591410" y="2438400"/>
                </a:lnTo>
                <a:lnTo>
                  <a:pt x="3606364" y="2425700"/>
                </a:lnTo>
                <a:lnTo>
                  <a:pt x="3620941" y="2413000"/>
                </a:lnTo>
                <a:lnTo>
                  <a:pt x="3635141" y="2413000"/>
                </a:lnTo>
                <a:lnTo>
                  <a:pt x="3640958" y="2400300"/>
                </a:lnTo>
                <a:lnTo>
                  <a:pt x="3653017" y="2400300"/>
                </a:lnTo>
                <a:lnTo>
                  <a:pt x="3659260" y="2387600"/>
                </a:lnTo>
                <a:lnTo>
                  <a:pt x="3672467" y="2387600"/>
                </a:lnTo>
                <a:lnTo>
                  <a:pt x="3685624" y="2374900"/>
                </a:lnTo>
                <a:lnTo>
                  <a:pt x="3698407" y="2374900"/>
                </a:lnTo>
                <a:lnTo>
                  <a:pt x="3710491" y="2362200"/>
                </a:lnTo>
                <a:lnTo>
                  <a:pt x="3742596" y="2362200"/>
                </a:lnTo>
                <a:lnTo>
                  <a:pt x="3714637" y="2374900"/>
                </a:lnTo>
                <a:lnTo>
                  <a:pt x="3687201" y="2400300"/>
                </a:lnTo>
                <a:lnTo>
                  <a:pt x="3659587" y="2413000"/>
                </a:lnTo>
                <a:lnTo>
                  <a:pt x="3631096" y="2425700"/>
                </a:lnTo>
                <a:lnTo>
                  <a:pt x="3625792" y="2425700"/>
                </a:lnTo>
                <a:lnTo>
                  <a:pt x="3623372" y="2438400"/>
                </a:lnTo>
                <a:lnTo>
                  <a:pt x="3600402" y="2451100"/>
                </a:lnTo>
                <a:lnTo>
                  <a:pt x="3552865" y="2476500"/>
                </a:lnTo>
                <a:lnTo>
                  <a:pt x="3506593" y="2501900"/>
                </a:lnTo>
                <a:lnTo>
                  <a:pt x="3484371" y="2514600"/>
                </a:lnTo>
                <a:lnTo>
                  <a:pt x="3462277" y="2540000"/>
                </a:lnTo>
                <a:lnTo>
                  <a:pt x="3439360" y="2552700"/>
                </a:lnTo>
                <a:lnTo>
                  <a:pt x="3417768" y="2565400"/>
                </a:lnTo>
                <a:lnTo>
                  <a:pt x="3372318" y="2590800"/>
                </a:lnTo>
                <a:lnTo>
                  <a:pt x="3350874" y="2603500"/>
                </a:lnTo>
                <a:lnTo>
                  <a:pt x="3337755" y="2616200"/>
                </a:lnTo>
                <a:lnTo>
                  <a:pt x="3325488" y="2628900"/>
                </a:lnTo>
                <a:lnTo>
                  <a:pt x="3313448" y="2628900"/>
                </a:lnTo>
                <a:lnTo>
                  <a:pt x="3301009" y="2641600"/>
                </a:lnTo>
                <a:lnTo>
                  <a:pt x="3272761" y="2654300"/>
                </a:lnTo>
                <a:lnTo>
                  <a:pt x="3245351" y="2679700"/>
                </a:lnTo>
                <a:lnTo>
                  <a:pt x="3218354" y="2692400"/>
                </a:lnTo>
                <a:lnTo>
                  <a:pt x="3191348" y="2717800"/>
                </a:lnTo>
                <a:lnTo>
                  <a:pt x="3156293" y="2743200"/>
                </a:lnTo>
                <a:lnTo>
                  <a:pt x="3139039" y="2755900"/>
                </a:lnTo>
                <a:close/>
              </a:path>
              <a:path w="4495165" h="4419600">
                <a:moveTo>
                  <a:pt x="2832413" y="2438400"/>
                </a:moveTo>
                <a:lnTo>
                  <a:pt x="2822534" y="2438400"/>
                </a:lnTo>
                <a:lnTo>
                  <a:pt x="2822051" y="2425700"/>
                </a:lnTo>
                <a:lnTo>
                  <a:pt x="2837772" y="2425700"/>
                </a:lnTo>
                <a:lnTo>
                  <a:pt x="2832413" y="2438400"/>
                </a:lnTo>
                <a:close/>
              </a:path>
              <a:path w="4495165" h="4419600">
                <a:moveTo>
                  <a:pt x="3839436" y="2616200"/>
                </a:moveTo>
                <a:lnTo>
                  <a:pt x="3802970" y="2616200"/>
                </a:lnTo>
                <a:lnTo>
                  <a:pt x="3816474" y="2603500"/>
                </a:lnTo>
                <a:lnTo>
                  <a:pt x="3822884" y="2603500"/>
                </a:lnTo>
                <a:lnTo>
                  <a:pt x="3844045" y="2590800"/>
                </a:lnTo>
                <a:lnTo>
                  <a:pt x="3886268" y="2552700"/>
                </a:lnTo>
                <a:lnTo>
                  <a:pt x="3907429" y="2540000"/>
                </a:lnTo>
                <a:lnTo>
                  <a:pt x="3925670" y="2527300"/>
                </a:lnTo>
                <a:lnTo>
                  <a:pt x="3943555" y="2514600"/>
                </a:lnTo>
                <a:lnTo>
                  <a:pt x="3961085" y="2501900"/>
                </a:lnTo>
                <a:lnTo>
                  <a:pt x="3978260" y="2489200"/>
                </a:lnTo>
                <a:lnTo>
                  <a:pt x="3992577" y="2476500"/>
                </a:lnTo>
                <a:lnTo>
                  <a:pt x="4007120" y="2463800"/>
                </a:lnTo>
                <a:lnTo>
                  <a:pt x="4021841" y="2451100"/>
                </a:lnTo>
                <a:lnTo>
                  <a:pt x="4036690" y="2451100"/>
                </a:lnTo>
                <a:lnTo>
                  <a:pt x="4047995" y="2438400"/>
                </a:lnTo>
                <a:lnTo>
                  <a:pt x="4059507" y="2425700"/>
                </a:lnTo>
                <a:lnTo>
                  <a:pt x="4091704" y="2425700"/>
                </a:lnTo>
                <a:lnTo>
                  <a:pt x="4065863" y="2451100"/>
                </a:lnTo>
                <a:lnTo>
                  <a:pt x="4041589" y="2463800"/>
                </a:lnTo>
                <a:lnTo>
                  <a:pt x="4018123" y="2489200"/>
                </a:lnTo>
                <a:lnTo>
                  <a:pt x="3994706" y="2501900"/>
                </a:lnTo>
                <a:lnTo>
                  <a:pt x="3977289" y="2514600"/>
                </a:lnTo>
                <a:lnTo>
                  <a:pt x="3924190" y="2552700"/>
                </a:lnTo>
                <a:lnTo>
                  <a:pt x="3903366" y="2565400"/>
                </a:lnTo>
                <a:lnTo>
                  <a:pt x="3860260" y="2590800"/>
                </a:lnTo>
                <a:lnTo>
                  <a:pt x="3839436" y="2616200"/>
                </a:lnTo>
                <a:close/>
              </a:path>
              <a:path w="4495165" h="4419600">
                <a:moveTo>
                  <a:pt x="1256012" y="2870200"/>
                </a:moveTo>
                <a:lnTo>
                  <a:pt x="1180032" y="2870200"/>
                </a:lnTo>
                <a:lnTo>
                  <a:pt x="1132884" y="2857500"/>
                </a:lnTo>
                <a:lnTo>
                  <a:pt x="1085963" y="2832100"/>
                </a:lnTo>
                <a:lnTo>
                  <a:pt x="1039299" y="2819400"/>
                </a:lnTo>
                <a:lnTo>
                  <a:pt x="992919" y="2794000"/>
                </a:lnTo>
                <a:lnTo>
                  <a:pt x="968278" y="2794000"/>
                </a:lnTo>
                <a:lnTo>
                  <a:pt x="894135" y="2755900"/>
                </a:lnTo>
                <a:lnTo>
                  <a:pt x="844148" y="2743200"/>
                </a:lnTo>
                <a:lnTo>
                  <a:pt x="794221" y="2717800"/>
                </a:lnTo>
                <a:lnTo>
                  <a:pt x="693203" y="2692400"/>
                </a:lnTo>
                <a:lnTo>
                  <a:pt x="684374" y="2692400"/>
                </a:lnTo>
                <a:lnTo>
                  <a:pt x="675633" y="2679700"/>
                </a:lnTo>
                <a:lnTo>
                  <a:pt x="666981" y="2679700"/>
                </a:lnTo>
                <a:lnTo>
                  <a:pt x="613357" y="2654300"/>
                </a:lnTo>
                <a:lnTo>
                  <a:pt x="522052" y="2628900"/>
                </a:lnTo>
                <a:lnTo>
                  <a:pt x="476193" y="2603500"/>
                </a:lnTo>
                <a:lnTo>
                  <a:pt x="457578" y="2603500"/>
                </a:lnTo>
                <a:lnTo>
                  <a:pt x="438879" y="2590800"/>
                </a:lnTo>
                <a:lnTo>
                  <a:pt x="401369" y="2590800"/>
                </a:lnTo>
                <a:lnTo>
                  <a:pt x="356132" y="2565400"/>
                </a:lnTo>
                <a:lnTo>
                  <a:pt x="220719" y="2527300"/>
                </a:lnTo>
                <a:lnTo>
                  <a:pt x="47321" y="2476500"/>
                </a:lnTo>
                <a:lnTo>
                  <a:pt x="0" y="2463800"/>
                </a:lnTo>
                <a:lnTo>
                  <a:pt x="0" y="2451100"/>
                </a:lnTo>
                <a:lnTo>
                  <a:pt x="7597" y="2451100"/>
                </a:lnTo>
                <a:lnTo>
                  <a:pt x="168648" y="2489200"/>
                </a:lnTo>
                <a:lnTo>
                  <a:pt x="173114" y="2489200"/>
                </a:lnTo>
                <a:lnTo>
                  <a:pt x="230400" y="2514600"/>
                </a:lnTo>
                <a:lnTo>
                  <a:pt x="375653" y="2552700"/>
                </a:lnTo>
                <a:lnTo>
                  <a:pt x="423970" y="2578100"/>
                </a:lnTo>
                <a:lnTo>
                  <a:pt x="520344" y="2603500"/>
                </a:lnTo>
                <a:lnTo>
                  <a:pt x="568366" y="2628900"/>
                </a:lnTo>
                <a:lnTo>
                  <a:pt x="663989" y="2654300"/>
                </a:lnTo>
                <a:lnTo>
                  <a:pt x="704171" y="2679700"/>
                </a:lnTo>
                <a:lnTo>
                  <a:pt x="825249" y="2717800"/>
                </a:lnTo>
                <a:lnTo>
                  <a:pt x="875175" y="2730500"/>
                </a:lnTo>
                <a:lnTo>
                  <a:pt x="925032" y="2755900"/>
                </a:lnTo>
                <a:lnTo>
                  <a:pt x="1024657" y="2794000"/>
                </a:lnTo>
                <a:lnTo>
                  <a:pt x="1069793" y="2806700"/>
                </a:lnTo>
                <a:lnTo>
                  <a:pt x="1115065" y="2832100"/>
                </a:lnTo>
                <a:lnTo>
                  <a:pt x="1206209" y="2857500"/>
                </a:lnTo>
                <a:lnTo>
                  <a:pt x="1256012" y="2870200"/>
                </a:lnTo>
                <a:close/>
              </a:path>
              <a:path w="4495165" h="4419600">
                <a:moveTo>
                  <a:pt x="3799349" y="2476500"/>
                </a:moveTo>
                <a:lnTo>
                  <a:pt x="3763590" y="2476500"/>
                </a:lnTo>
                <a:lnTo>
                  <a:pt x="3774511" y="2463800"/>
                </a:lnTo>
                <a:lnTo>
                  <a:pt x="3805407" y="2463800"/>
                </a:lnTo>
                <a:lnTo>
                  <a:pt x="3799349" y="2476500"/>
                </a:lnTo>
                <a:close/>
              </a:path>
              <a:path w="4495165" h="4419600">
                <a:moveTo>
                  <a:pt x="3494190" y="2679700"/>
                </a:moveTo>
                <a:lnTo>
                  <a:pt x="3460535" y="2679700"/>
                </a:lnTo>
                <a:lnTo>
                  <a:pt x="3482022" y="2667000"/>
                </a:lnTo>
                <a:lnTo>
                  <a:pt x="3503884" y="2641600"/>
                </a:lnTo>
                <a:lnTo>
                  <a:pt x="3548495" y="2616200"/>
                </a:lnTo>
                <a:lnTo>
                  <a:pt x="3562180" y="2616200"/>
                </a:lnTo>
                <a:lnTo>
                  <a:pt x="3575766" y="2603500"/>
                </a:lnTo>
                <a:lnTo>
                  <a:pt x="3589194" y="2590800"/>
                </a:lnTo>
                <a:lnTo>
                  <a:pt x="3602406" y="2578100"/>
                </a:lnTo>
                <a:lnTo>
                  <a:pt x="3634698" y="2565400"/>
                </a:lnTo>
                <a:lnTo>
                  <a:pt x="3700445" y="2514600"/>
                </a:lnTo>
                <a:lnTo>
                  <a:pt x="3732560" y="2489200"/>
                </a:lnTo>
                <a:lnTo>
                  <a:pt x="3745473" y="2489200"/>
                </a:lnTo>
                <a:lnTo>
                  <a:pt x="3752317" y="2476500"/>
                </a:lnTo>
                <a:lnTo>
                  <a:pt x="3793512" y="2476500"/>
                </a:lnTo>
                <a:lnTo>
                  <a:pt x="3761036" y="2501900"/>
                </a:lnTo>
                <a:lnTo>
                  <a:pt x="3728265" y="2514600"/>
                </a:lnTo>
                <a:lnTo>
                  <a:pt x="3662465" y="2565400"/>
                </a:lnTo>
                <a:lnTo>
                  <a:pt x="3627895" y="2590800"/>
                </a:lnTo>
                <a:lnTo>
                  <a:pt x="3593467" y="2603500"/>
                </a:lnTo>
                <a:lnTo>
                  <a:pt x="3558714" y="2628900"/>
                </a:lnTo>
                <a:lnTo>
                  <a:pt x="3523168" y="2654300"/>
                </a:lnTo>
                <a:lnTo>
                  <a:pt x="3513500" y="2654300"/>
                </a:lnTo>
                <a:lnTo>
                  <a:pt x="3508246" y="2667000"/>
                </a:lnTo>
                <a:lnTo>
                  <a:pt x="3494190" y="2679700"/>
                </a:lnTo>
                <a:close/>
              </a:path>
              <a:path w="4495165" h="4419600">
                <a:moveTo>
                  <a:pt x="183202" y="2565400"/>
                </a:moveTo>
                <a:lnTo>
                  <a:pt x="128936" y="2565400"/>
                </a:lnTo>
                <a:lnTo>
                  <a:pt x="112478" y="2552700"/>
                </a:lnTo>
                <a:lnTo>
                  <a:pt x="95872" y="2552700"/>
                </a:lnTo>
                <a:lnTo>
                  <a:pt x="38277" y="2527300"/>
                </a:lnTo>
                <a:lnTo>
                  <a:pt x="9811" y="2527300"/>
                </a:lnTo>
                <a:lnTo>
                  <a:pt x="0" y="2514600"/>
                </a:lnTo>
                <a:lnTo>
                  <a:pt x="0" y="2501900"/>
                </a:lnTo>
                <a:lnTo>
                  <a:pt x="37863" y="2514600"/>
                </a:lnTo>
                <a:lnTo>
                  <a:pt x="52093" y="2514600"/>
                </a:lnTo>
                <a:lnTo>
                  <a:pt x="66388" y="2527300"/>
                </a:lnTo>
                <a:lnTo>
                  <a:pt x="183202" y="2565400"/>
                </a:lnTo>
                <a:close/>
              </a:path>
              <a:path w="4495165" h="4419600">
                <a:moveTo>
                  <a:pt x="3164921" y="2908300"/>
                </a:moveTo>
                <a:lnTo>
                  <a:pt x="3133863" y="2908300"/>
                </a:lnTo>
                <a:lnTo>
                  <a:pt x="3158299" y="2882900"/>
                </a:lnTo>
                <a:lnTo>
                  <a:pt x="3209240" y="2857500"/>
                </a:lnTo>
                <a:lnTo>
                  <a:pt x="3234119" y="2844800"/>
                </a:lnTo>
                <a:lnTo>
                  <a:pt x="3251904" y="2832100"/>
                </a:lnTo>
                <a:lnTo>
                  <a:pt x="3269488" y="2806700"/>
                </a:lnTo>
                <a:lnTo>
                  <a:pt x="3286057" y="2794000"/>
                </a:lnTo>
                <a:lnTo>
                  <a:pt x="3300798" y="2781300"/>
                </a:lnTo>
                <a:lnTo>
                  <a:pt x="3306865" y="2781300"/>
                </a:lnTo>
                <a:lnTo>
                  <a:pt x="3313266" y="2768600"/>
                </a:lnTo>
                <a:lnTo>
                  <a:pt x="3320001" y="2768600"/>
                </a:lnTo>
                <a:lnTo>
                  <a:pt x="3327071" y="2755900"/>
                </a:lnTo>
                <a:lnTo>
                  <a:pt x="3366400" y="2717800"/>
                </a:lnTo>
                <a:lnTo>
                  <a:pt x="3405921" y="2692400"/>
                </a:lnTo>
                <a:lnTo>
                  <a:pt x="3445807" y="2654300"/>
                </a:lnTo>
                <a:lnTo>
                  <a:pt x="3486229" y="2616200"/>
                </a:lnTo>
                <a:lnTo>
                  <a:pt x="3498940" y="2616200"/>
                </a:lnTo>
                <a:lnTo>
                  <a:pt x="3511779" y="2603500"/>
                </a:lnTo>
                <a:lnTo>
                  <a:pt x="3524756" y="2590800"/>
                </a:lnTo>
                <a:lnTo>
                  <a:pt x="3537881" y="2578100"/>
                </a:lnTo>
                <a:lnTo>
                  <a:pt x="3587352" y="2552700"/>
                </a:lnTo>
                <a:lnTo>
                  <a:pt x="3611979" y="2527300"/>
                </a:lnTo>
                <a:lnTo>
                  <a:pt x="3636035" y="2514600"/>
                </a:lnTo>
                <a:lnTo>
                  <a:pt x="3660337" y="2514600"/>
                </a:lnTo>
                <a:lnTo>
                  <a:pt x="3621289" y="2540000"/>
                </a:lnTo>
                <a:lnTo>
                  <a:pt x="3601933" y="2565400"/>
                </a:lnTo>
                <a:lnTo>
                  <a:pt x="3589847" y="2565400"/>
                </a:lnTo>
                <a:lnTo>
                  <a:pt x="3577480" y="2578100"/>
                </a:lnTo>
                <a:lnTo>
                  <a:pt x="3564965" y="2590800"/>
                </a:lnTo>
                <a:lnTo>
                  <a:pt x="3552436" y="2590800"/>
                </a:lnTo>
                <a:lnTo>
                  <a:pt x="3524968" y="2616200"/>
                </a:lnTo>
                <a:lnTo>
                  <a:pt x="3498298" y="2628900"/>
                </a:lnTo>
                <a:lnTo>
                  <a:pt x="3472423" y="2654300"/>
                </a:lnTo>
                <a:lnTo>
                  <a:pt x="3447346" y="2679700"/>
                </a:lnTo>
                <a:lnTo>
                  <a:pt x="3436732" y="2679700"/>
                </a:lnTo>
                <a:lnTo>
                  <a:pt x="3435313" y="2692400"/>
                </a:lnTo>
                <a:lnTo>
                  <a:pt x="3465980" y="2692400"/>
                </a:lnTo>
                <a:lnTo>
                  <a:pt x="3451392" y="2705100"/>
                </a:lnTo>
                <a:lnTo>
                  <a:pt x="3423326" y="2717800"/>
                </a:lnTo>
                <a:lnTo>
                  <a:pt x="3396358" y="2743200"/>
                </a:lnTo>
                <a:lnTo>
                  <a:pt x="3369321" y="2755900"/>
                </a:lnTo>
                <a:lnTo>
                  <a:pt x="3341048" y="2781300"/>
                </a:lnTo>
                <a:lnTo>
                  <a:pt x="3321435" y="2794000"/>
                </a:lnTo>
                <a:lnTo>
                  <a:pt x="3301131" y="2806700"/>
                </a:lnTo>
                <a:lnTo>
                  <a:pt x="3280135" y="2819400"/>
                </a:lnTo>
                <a:lnTo>
                  <a:pt x="3258447" y="2844800"/>
                </a:lnTo>
                <a:lnTo>
                  <a:pt x="3239516" y="2857500"/>
                </a:lnTo>
                <a:lnTo>
                  <a:pt x="3219157" y="2870200"/>
                </a:lnTo>
                <a:lnTo>
                  <a:pt x="3198344" y="2882900"/>
                </a:lnTo>
                <a:lnTo>
                  <a:pt x="3178053" y="2895600"/>
                </a:lnTo>
                <a:lnTo>
                  <a:pt x="3164921" y="2908300"/>
                </a:lnTo>
                <a:close/>
              </a:path>
              <a:path w="4495165" h="4419600">
                <a:moveTo>
                  <a:pt x="33081" y="2552700"/>
                </a:moveTo>
                <a:lnTo>
                  <a:pt x="0" y="2552700"/>
                </a:lnTo>
                <a:lnTo>
                  <a:pt x="0" y="2540000"/>
                </a:lnTo>
                <a:lnTo>
                  <a:pt x="33081" y="2552700"/>
                </a:lnTo>
                <a:close/>
              </a:path>
              <a:path w="4495165" h="4419600">
                <a:moveTo>
                  <a:pt x="1080582" y="2959100"/>
                </a:moveTo>
                <a:lnTo>
                  <a:pt x="1019513" y="2959100"/>
                </a:lnTo>
                <a:lnTo>
                  <a:pt x="1019403" y="2946400"/>
                </a:lnTo>
                <a:lnTo>
                  <a:pt x="1009120" y="2946400"/>
                </a:lnTo>
                <a:lnTo>
                  <a:pt x="1000061" y="2933700"/>
                </a:lnTo>
                <a:lnTo>
                  <a:pt x="980729" y="2933700"/>
                </a:lnTo>
                <a:lnTo>
                  <a:pt x="892819" y="2895600"/>
                </a:lnTo>
                <a:lnTo>
                  <a:pt x="818923" y="2870200"/>
                </a:lnTo>
                <a:lnTo>
                  <a:pt x="774458" y="2857500"/>
                </a:lnTo>
                <a:lnTo>
                  <a:pt x="730298" y="2832100"/>
                </a:lnTo>
                <a:lnTo>
                  <a:pt x="686635" y="2819400"/>
                </a:lnTo>
                <a:lnTo>
                  <a:pt x="639339" y="2794000"/>
                </a:lnTo>
                <a:lnTo>
                  <a:pt x="615456" y="2794000"/>
                </a:lnTo>
                <a:lnTo>
                  <a:pt x="591687" y="2781300"/>
                </a:lnTo>
                <a:lnTo>
                  <a:pt x="547690" y="2768600"/>
                </a:lnTo>
                <a:lnTo>
                  <a:pt x="503706" y="2743200"/>
                </a:lnTo>
                <a:lnTo>
                  <a:pt x="415674" y="2717800"/>
                </a:lnTo>
                <a:lnTo>
                  <a:pt x="371576" y="2692400"/>
                </a:lnTo>
                <a:lnTo>
                  <a:pt x="284608" y="2667000"/>
                </a:lnTo>
                <a:lnTo>
                  <a:pt x="241047" y="2641600"/>
                </a:lnTo>
                <a:lnTo>
                  <a:pt x="197600" y="2628900"/>
                </a:lnTo>
                <a:lnTo>
                  <a:pt x="179208" y="2628900"/>
                </a:lnTo>
                <a:lnTo>
                  <a:pt x="142839" y="2603500"/>
                </a:lnTo>
                <a:lnTo>
                  <a:pt x="124773" y="2603500"/>
                </a:lnTo>
                <a:lnTo>
                  <a:pt x="12747" y="2552700"/>
                </a:lnTo>
                <a:lnTo>
                  <a:pt x="52541" y="2552700"/>
                </a:lnTo>
                <a:lnTo>
                  <a:pt x="71873" y="2565400"/>
                </a:lnTo>
                <a:lnTo>
                  <a:pt x="131836" y="2590800"/>
                </a:lnTo>
                <a:lnTo>
                  <a:pt x="153225" y="2590800"/>
                </a:lnTo>
                <a:lnTo>
                  <a:pt x="196181" y="2616200"/>
                </a:lnTo>
                <a:lnTo>
                  <a:pt x="287406" y="2641600"/>
                </a:lnTo>
                <a:lnTo>
                  <a:pt x="333133" y="2667000"/>
                </a:lnTo>
                <a:lnTo>
                  <a:pt x="424249" y="2692400"/>
                </a:lnTo>
                <a:lnTo>
                  <a:pt x="469414" y="2717800"/>
                </a:lnTo>
                <a:lnTo>
                  <a:pt x="517562" y="2730500"/>
                </a:lnTo>
                <a:lnTo>
                  <a:pt x="565972" y="2755900"/>
                </a:lnTo>
                <a:lnTo>
                  <a:pt x="614452" y="2768600"/>
                </a:lnTo>
                <a:lnTo>
                  <a:pt x="662812" y="2794000"/>
                </a:lnTo>
                <a:lnTo>
                  <a:pt x="710858" y="2806700"/>
                </a:lnTo>
                <a:lnTo>
                  <a:pt x="752664" y="2832100"/>
                </a:lnTo>
                <a:lnTo>
                  <a:pt x="879580" y="2870200"/>
                </a:lnTo>
                <a:lnTo>
                  <a:pt x="888273" y="2882900"/>
                </a:lnTo>
                <a:lnTo>
                  <a:pt x="914312" y="2882900"/>
                </a:lnTo>
                <a:lnTo>
                  <a:pt x="950844" y="2908300"/>
                </a:lnTo>
                <a:lnTo>
                  <a:pt x="1060282" y="2946400"/>
                </a:lnTo>
                <a:lnTo>
                  <a:pt x="1080582" y="2959100"/>
                </a:lnTo>
                <a:close/>
              </a:path>
              <a:path w="4495165" h="4419600">
                <a:moveTo>
                  <a:pt x="1755582" y="2565400"/>
                </a:moveTo>
                <a:lnTo>
                  <a:pt x="1748254" y="2565400"/>
                </a:lnTo>
                <a:lnTo>
                  <a:pt x="1744155" y="2552700"/>
                </a:lnTo>
                <a:lnTo>
                  <a:pt x="1753655" y="2552700"/>
                </a:lnTo>
                <a:lnTo>
                  <a:pt x="1755582" y="2565400"/>
                </a:lnTo>
                <a:close/>
              </a:path>
              <a:path w="4495165" h="4419600">
                <a:moveTo>
                  <a:pt x="1645001" y="3136900"/>
                </a:moveTo>
                <a:lnTo>
                  <a:pt x="1601351" y="3136900"/>
                </a:lnTo>
                <a:lnTo>
                  <a:pt x="1586464" y="3124200"/>
                </a:lnTo>
                <a:lnTo>
                  <a:pt x="1571439" y="3124200"/>
                </a:lnTo>
                <a:lnTo>
                  <a:pt x="1526661" y="3098800"/>
                </a:lnTo>
                <a:lnTo>
                  <a:pt x="1482377" y="3086100"/>
                </a:lnTo>
                <a:lnTo>
                  <a:pt x="1438413" y="3060700"/>
                </a:lnTo>
                <a:lnTo>
                  <a:pt x="1394596" y="3048000"/>
                </a:lnTo>
                <a:lnTo>
                  <a:pt x="1350751" y="3022600"/>
                </a:lnTo>
                <a:lnTo>
                  <a:pt x="1307623" y="3009900"/>
                </a:lnTo>
                <a:lnTo>
                  <a:pt x="1264564" y="2984500"/>
                </a:lnTo>
                <a:lnTo>
                  <a:pt x="1221367" y="2971800"/>
                </a:lnTo>
                <a:lnTo>
                  <a:pt x="1177825" y="2946400"/>
                </a:lnTo>
                <a:lnTo>
                  <a:pt x="1126390" y="2921000"/>
                </a:lnTo>
                <a:lnTo>
                  <a:pt x="1100601" y="2921000"/>
                </a:lnTo>
                <a:lnTo>
                  <a:pt x="1074837" y="2908300"/>
                </a:lnTo>
                <a:lnTo>
                  <a:pt x="1032098" y="2882900"/>
                </a:lnTo>
                <a:lnTo>
                  <a:pt x="1010707" y="2882900"/>
                </a:lnTo>
                <a:lnTo>
                  <a:pt x="989241" y="2870200"/>
                </a:lnTo>
                <a:lnTo>
                  <a:pt x="935133" y="2844800"/>
                </a:lnTo>
                <a:lnTo>
                  <a:pt x="908138" y="2844800"/>
                </a:lnTo>
                <a:lnTo>
                  <a:pt x="881419" y="2832100"/>
                </a:lnTo>
                <a:lnTo>
                  <a:pt x="838630" y="2806700"/>
                </a:lnTo>
                <a:lnTo>
                  <a:pt x="752383" y="2781300"/>
                </a:lnTo>
                <a:lnTo>
                  <a:pt x="708914" y="2755900"/>
                </a:lnTo>
                <a:lnTo>
                  <a:pt x="661624" y="2743200"/>
                </a:lnTo>
                <a:lnTo>
                  <a:pt x="472462" y="2679700"/>
                </a:lnTo>
                <a:lnTo>
                  <a:pt x="425171" y="2654300"/>
                </a:lnTo>
                <a:lnTo>
                  <a:pt x="377881" y="2641600"/>
                </a:lnTo>
                <a:lnTo>
                  <a:pt x="357133" y="2628900"/>
                </a:lnTo>
                <a:lnTo>
                  <a:pt x="336311" y="2628900"/>
                </a:lnTo>
                <a:lnTo>
                  <a:pt x="315362" y="2616200"/>
                </a:lnTo>
                <a:lnTo>
                  <a:pt x="294229" y="2616200"/>
                </a:lnTo>
                <a:lnTo>
                  <a:pt x="161764" y="2565400"/>
                </a:lnTo>
                <a:lnTo>
                  <a:pt x="208476" y="2565400"/>
                </a:lnTo>
                <a:lnTo>
                  <a:pt x="233711" y="2578100"/>
                </a:lnTo>
                <a:lnTo>
                  <a:pt x="259044" y="2578100"/>
                </a:lnTo>
                <a:lnTo>
                  <a:pt x="310260" y="2603500"/>
                </a:lnTo>
                <a:lnTo>
                  <a:pt x="335733" y="2603500"/>
                </a:lnTo>
                <a:lnTo>
                  <a:pt x="386183" y="2628900"/>
                </a:lnTo>
                <a:lnTo>
                  <a:pt x="434843" y="2641600"/>
                </a:lnTo>
                <a:lnTo>
                  <a:pt x="532002" y="2679700"/>
                </a:lnTo>
                <a:lnTo>
                  <a:pt x="580592" y="2692400"/>
                </a:lnTo>
                <a:lnTo>
                  <a:pt x="629248" y="2717800"/>
                </a:lnTo>
                <a:lnTo>
                  <a:pt x="678018" y="2730500"/>
                </a:lnTo>
                <a:lnTo>
                  <a:pt x="723779" y="2743200"/>
                </a:lnTo>
                <a:lnTo>
                  <a:pt x="769227" y="2768600"/>
                </a:lnTo>
                <a:lnTo>
                  <a:pt x="859554" y="2794000"/>
                </a:lnTo>
                <a:lnTo>
                  <a:pt x="904622" y="2819400"/>
                </a:lnTo>
                <a:lnTo>
                  <a:pt x="949753" y="2832100"/>
                </a:lnTo>
                <a:lnTo>
                  <a:pt x="995040" y="2857500"/>
                </a:lnTo>
                <a:lnTo>
                  <a:pt x="1040578" y="2870200"/>
                </a:lnTo>
                <a:lnTo>
                  <a:pt x="1049090" y="2870200"/>
                </a:lnTo>
                <a:lnTo>
                  <a:pt x="1074636" y="2882900"/>
                </a:lnTo>
                <a:lnTo>
                  <a:pt x="1117195" y="2908300"/>
                </a:lnTo>
                <a:lnTo>
                  <a:pt x="1187722" y="2933700"/>
                </a:lnTo>
                <a:lnTo>
                  <a:pt x="1236629" y="2959100"/>
                </a:lnTo>
                <a:lnTo>
                  <a:pt x="1285270" y="2971800"/>
                </a:lnTo>
                <a:lnTo>
                  <a:pt x="1381368" y="3022600"/>
                </a:lnTo>
                <a:lnTo>
                  <a:pt x="1429237" y="3035300"/>
                </a:lnTo>
                <a:lnTo>
                  <a:pt x="1525873" y="3086100"/>
                </a:lnTo>
                <a:lnTo>
                  <a:pt x="1574907" y="3098800"/>
                </a:lnTo>
                <a:lnTo>
                  <a:pt x="1582475" y="3111500"/>
                </a:lnTo>
                <a:lnTo>
                  <a:pt x="1597473" y="3111500"/>
                </a:lnTo>
                <a:lnTo>
                  <a:pt x="1624745" y="3124200"/>
                </a:lnTo>
                <a:lnTo>
                  <a:pt x="1645001" y="3136900"/>
                </a:lnTo>
                <a:close/>
              </a:path>
              <a:path w="4495165" h="4419600">
                <a:moveTo>
                  <a:pt x="2223252" y="2616200"/>
                </a:moveTo>
                <a:lnTo>
                  <a:pt x="2209860" y="2616200"/>
                </a:lnTo>
                <a:lnTo>
                  <a:pt x="2208277" y="2603500"/>
                </a:lnTo>
                <a:lnTo>
                  <a:pt x="2224601" y="2603500"/>
                </a:lnTo>
                <a:lnTo>
                  <a:pt x="2223252" y="2616200"/>
                </a:lnTo>
                <a:close/>
              </a:path>
              <a:path w="4495165" h="4419600">
                <a:moveTo>
                  <a:pt x="3033699" y="2628900"/>
                </a:moveTo>
                <a:lnTo>
                  <a:pt x="3021522" y="2628900"/>
                </a:lnTo>
                <a:lnTo>
                  <a:pt x="3025108" y="2616200"/>
                </a:lnTo>
                <a:lnTo>
                  <a:pt x="3037342" y="2616200"/>
                </a:lnTo>
                <a:lnTo>
                  <a:pt x="3033699" y="2628900"/>
                </a:lnTo>
                <a:close/>
              </a:path>
              <a:path w="4495165" h="4419600">
                <a:moveTo>
                  <a:pt x="3797583" y="2641600"/>
                </a:moveTo>
                <a:lnTo>
                  <a:pt x="3757748" y="2641600"/>
                </a:lnTo>
                <a:lnTo>
                  <a:pt x="3772599" y="2628900"/>
                </a:lnTo>
                <a:lnTo>
                  <a:pt x="3787765" y="2616200"/>
                </a:lnTo>
                <a:lnTo>
                  <a:pt x="3823700" y="2616200"/>
                </a:lnTo>
                <a:lnTo>
                  <a:pt x="3815634" y="2628900"/>
                </a:lnTo>
                <a:lnTo>
                  <a:pt x="3807435" y="2628900"/>
                </a:lnTo>
                <a:lnTo>
                  <a:pt x="3797583" y="2641600"/>
                </a:lnTo>
                <a:close/>
              </a:path>
              <a:path w="4495165" h="4419600">
                <a:moveTo>
                  <a:pt x="3768027" y="2654300"/>
                </a:moveTo>
                <a:lnTo>
                  <a:pt x="3737110" y="2654300"/>
                </a:lnTo>
                <a:lnTo>
                  <a:pt x="3743489" y="2641600"/>
                </a:lnTo>
                <a:lnTo>
                  <a:pt x="3787731" y="2641600"/>
                </a:lnTo>
                <a:lnTo>
                  <a:pt x="3768027" y="2654300"/>
                </a:lnTo>
                <a:close/>
              </a:path>
              <a:path w="4495165" h="4419600">
                <a:moveTo>
                  <a:pt x="1434980" y="2667000"/>
                </a:moveTo>
                <a:lnTo>
                  <a:pt x="1429505" y="2667000"/>
                </a:lnTo>
                <a:lnTo>
                  <a:pt x="1424149" y="2654300"/>
                </a:lnTo>
                <a:lnTo>
                  <a:pt x="1435243" y="2654300"/>
                </a:lnTo>
                <a:lnTo>
                  <a:pt x="1434980" y="2667000"/>
                </a:lnTo>
                <a:close/>
              </a:path>
              <a:path w="4495165" h="4419600">
                <a:moveTo>
                  <a:pt x="3631565" y="2743200"/>
                </a:moveTo>
                <a:lnTo>
                  <a:pt x="3598255" y="2743200"/>
                </a:lnTo>
                <a:lnTo>
                  <a:pt x="3647939" y="2705100"/>
                </a:lnTo>
                <a:lnTo>
                  <a:pt x="3678595" y="2679700"/>
                </a:lnTo>
                <a:lnTo>
                  <a:pt x="3693263" y="2679700"/>
                </a:lnTo>
                <a:lnTo>
                  <a:pt x="3708204" y="2667000"/>
                </a:lnTo>
                <a:lnTo>
                  <a:pt x="3723417" y="2654300"/>
                </a:lnTo>
                <a:lnTo>
                  <a:pt x="3760363" y="2654300"/>
                </a:lnTo>
                <a:lnTo>
                  <a:pt x="3756309" y="2667000"/>
                </a:lnTo>
                <a:lnTo>
                  <a:pt x="3728523" y="2679700"/>
                </a:lnTo>
                <a:lnTo>
                  <a:pt x="3675709" y="2705100"/>
                </a:lnTo>
                <a:lnTo>
                  <a:pt x="3631565" y="2743200"/>
                </a:lnTo>
                <a:close/>
              </a:path>
              <a:path w="4495165" h="4419600">
                <a:moveTo>
                  <a:pt x="3465980" y="2692400"/>
                </a:moveTo>
                <a:lnTo>
                  <a:pt x="3442324" y="2692400"/>
                </a:lnTo>
                <a:lnTo>
                  <a:pt x="3448864" y="2679700"/>
                </a:lnTo>
                <a:lnTo>
                  <a:pt x="3480173" y="2679700"/>
                </a:lnTo>
                <a:lnTo>
                  <a:pt x="3465980" y="2692400"/>
                </a:lnTo>
                <a:close/>
              </a:path>
              <a:path w="4495165" h="4419600">
                <a:moveTo>
                  <a:pt x="2813813" y="2717800"/>
                </a:moveTo>
                <a:lnTo>
                  <a:pt x="2809925" y="2717800"/>
                </a:lnTo>
                <a:lnTo>
                  <a:pt x="2808375" y="2705100"/>
                </a:lnTo>
                <a:lnTo>
                  <a:pt x="2817443" y="2705100"/>
                </a:lnTo>
                <a:lnTo>
                  <a:pt x="2813813" y="2717800"/>
                </a:lnTo>
                <a:close/>
              </a:path>
              <a:path w="4495165" h="4419600">
                <a:moveTo>
                  <a:pt x="3129450" y="3073400"/>
                </a:moveTo>
                <a:lnTo>
                  <a:pt x="3092843" y="3073400"/>
                </a:lnTo>
                <a:lnTo>
                  <a:pt x="3126272" y="3048000"/>
                </a:lnTo>
                <a:lnTo>
                  <a:pt x="3142690" y="3035300"/>
                </a:lnTo>
                <a:lnTo>
                  <a:pt x="3171422" y="3022600"/>
                </a:lnTo>
                <a:lnTo>
                  <a:pt x="3200759" y="2997200"/>
                </a:lnTo>
                <a:lnTo>
                  <a:pt x="3230185" y="2984500"/>
                </a:lnTo>
                <a:lnTo>
                  <a:pt x="3259182" y="2959100"/>
                </a:lnTo>
                <a:lnTo>
                  <a:pt x="3335688" y="2908300"/>
                </a:lnTo>
                <a:lnTo>
                  <a:pt x="3381349" y="2882900"/>
                </a:lnTo>
                <a:lnTo>
                  <a:pt x="3404067" y="2857500"/>
                </a:lnTo>
                <a:lnTo>
                  <a:pt x="3427168" y="2844800"/>
                </a:lnTo>
                <a:lnTo>
                  <a:pt x="3456127" y="2832100"/>
                </a:lnTo>
                <a:lnTo>
                  <a:pt x="3484961" y="2806700"/>
                </a:lnTo>
                <a:lnTo>
                  <a:pt x="3514220" y="2794000"/>
                </a:lnTo>
                <a:lnTo>
                  <a:pt x="3544449" y="2768600"/>
                </a:lnTo>
                <a:lnTo>
                  <a:pt x="3556219" y="2768600"/>
                </a:lnTo>
                <a:lnTo>
                  <a:pt x="3566193" y="2755900"/>
                </a:lnTo>
                <a:lnTo>
                  <a:pt x="3576784" y="2755900"/>
                </a:lnTo>
                <a:lnTo>
                  <a:pt x="3587600" y="2743200"/>
                </a:lnTo>
                <a:lnTo>
                  <a:pt x="3614247" y="2743200"/>
                </a:lnTo>
                <a:lnTo>
                  <a:pt x="3579863" y="2768600"/>
                </a:lnTo>
                <a:lnTo>
                  <a:pt x="3574307" y="2781300"/>
                </a:lnTo>
                <a:lnTo>
                  <a:pt x="3556743" y="2781300"/>
                </a:lnTo>
                <a:lnTo>
                  <a:pt x="3532167" y="2794000"/>
                </a:lnTo>
                <a:lnTo>
                  <a:pt x="3508626" y="2819400"/>
                </a:lnTo>
                <a:lnTo>
                  <a:pt x="3462163" y="2844800"/>
                </a:lnTo>
                <a:lnTo>
                  <a:pt x="3435961" y="2857500"/>
                </a:lnTo>
                <a:lnTo>
                  <a:pt x="3410104" y="2882900"/>
                </a:lnTo>
                <a:lnTo>
                  <a:pt x="3384503" y="2895600"/>
                </a:lnTo>
                <a:lnTo>
                  <a:pt x="3359069" y="2921000"/>
                </a:lnTo>
                <a:lnTo>
                  <a:pt x="3350542" y="2921000"/>
                </a:lnTo>
                <a:lnTo>
                  <a:pt x="3341927" y="2933700"/>
                </a:lnTo>
                <a:lnTo>
                  <a:pt x="3324547" y="2933700"/>
                </a:lnTo>
                <a:lnTo>
                  <a:pt x="3252193" y="2984500"/>
                </a:lnTo>
                <a:lnTo>
                  <a:pt x="3240810" y="2997200"/>
                </a:lnTo>
                <a:lnTo>
                  <a:pt x="3235028" y="2997200"/>
                </a:lnTo>
                <a:lnTo>
                  <a:pt x="3229073" y="3009900"/>
                </a:lnTo>
                <a:lnTo>
                  <a:pt x="3205176" y="3022600"/>
                </a:lnTo>
                <a:lnTo>
                  <a:pt x="3181727" y="3035300"/>
                </a:lnTo>
                <a:lnTo>
                  <a:pt x="3158726" y="3048000"/>
                </a:lnTo>
                <a:lnTo>
                  <a:pt x="3136174" y="3060700"/>
                </a:lnTo>
                <a:lnTo>
                  <a:pt x="3129450" y="3073400"/>
                </a:lnTo>
                <a:close/>
              </a:path>
              <a:path w="4495165" h="4419600">
                <a:moveTo>
                  <a:pt x="4331020" y="2755900"/>
                </a:moveTo>
                <a:lnTo>
                  <a:pt x="4201390" y="2755900"/>
                </a:lnTo>
                <a:lnTo>
                  <a:pt x="4241384" y="2743200"/>
                </a:lnTo>
                <a:lnTo>
                  <a:pt x="4332228" y="2743200"/>
                </a:lnTo>
                <a:lnTo>
                  <a:pt x="4331020" y="2755900"/>
                </a:lnTo>
                <a:close/>
              </a:path>
              <a:path w="4495165" h="4419600">
                <a:moveTo>
                  <a:pt x="3880895" y="2844800"/>
                </a:moveTo>
                <a:lnTo>
                  <a:pt x="3821028" y="2844800"/>
                </a:lnTo>
                <a:lnTo>
                  <a:pt x="3835468" y="2832100"/>
                </a:lnTo>
                <a:lnTo>
                  <a:pt x="3864446" y="2832100"/>
                </a:lnTo>
                <a:lnTo>
                  <a:pt x="4102685" y="2768600"/>
                </a:lnTo>
                <a:lnTo>
                  <a:pt x="4132156" y="2768600"/>
                </a:lnTo>
                <a:lnTo>
                  <a:pt x="4161588" y="2755900"/>
                </a:lnTo>
                <a:lnTo>
                  <a:pt x="4328628" y="2755900"/>
                </a:lnTo>
                <a:lnTo>
                  <a:pt x="4291104" y="2768600"/>
                </a:lnTo>
                <a:lnTo>
                  <a:pt x="4272260" y="2781300"/>
                </a:lnTo>
                <a:lnTo>
                  <a:pt x="4143725" y="2781300"/>
                </a:lnTo>
                <a:lnTo>
                  <a:pt x="4121284" y="2794000"/>
                </a:lnTo>
                <a:lnTo>
                  <a:pt x="4055765" y="2794000"/>
                </a:lnTo>
                <a:lnTo>
                  <a:pt x="3880895" y="2844800"/>
                </a:lnTo>
                <a:close/>
              </a:path>
              <a:path w="4495165" h="4419600">
                <a:moveTo>
                  <a:pt x="4175722" y="2819400"/>
                </a:moveTo>
                <a:lnTo>
                  <a:pt x="4064015" y="2819400"/>
                </a:lnTo>
                <a:lnTo>
                  <a:pt x="4079219" y="2806700"/>
                </a:lnTo>
                <a:lnTo>
                  <a:pt x="4110148" y="2806700"/>
                </a:lnTo>
                <a:lnTo>
                  <a:pt x="4119782" y="2794000"/>
                </a:lnTo>
                <a:lnTo>
                  <a:pt x="4136570" y="2794000"/>
                </a:lnTo>
                <a:lnTo>
                  <a:pt x="4143725" y="2781300"/>
                </a:lnTo>
                <a:lnTo>
                  <a:pt x="4272260" y="2781300"/>
                </a:lnTo>
                <a:lnTo>
                  <a:pt x="4253417" y="2794000"/>
                </a:lnTo>
                <a:lnTo>
                  <a:pt x="4175722" y="2819400"/>
                </a:lnTo>
                <a:close/>
              </a:path>
              <a:path w="4495165" h="4419600">
                <a:moveTo>
                  <a:pt x="93864" y="2806700"/>
                </a:moveTo>
                <a:lnTo>
                  <a:pt x="0" y="2806700"/>
                </a:lnTo>
                <a:lnTo>
                  <a:pt x="0" y="2794000"/>
                </a:lnTo>
                <a:lnTo>
                  <a:pt x="59452" y="2794000"/>
                </a:lnTo>
                <a:lnTo>
                  <a:pt x="93864" y="2806700"/>
                </a:lnTo>
                <a:close/>
              </a:path>
              <a:path w="4495165" h="4419600">
                <a:moveTo>
                  <a:pt x="204166" y="2819400"/>
                </a:moveTo>
                <a:lnTo>
                  <a:pt x="56201" y="2819400"/>
                </a:lnTo>
                <a:lnTo>
                  <a:pt x="31050" y="2806700"/>
                </a:lnTo>
                <a:lnTo>
                  <a:pt x="178880" y="2806700"/>
                </a:lnTo>
                <a:lnTo>
                  <a:pt x="204166" y="2819400"/>
                </a:lnTo>
                <a:close/>
              </a:path>
              <a:path w="4495165" h="4419600">
                <a:moveTo>
                  <a:pt x="329039" y="2882900"/>
                </a:moveTo>
                <a:lnTo>
                  <a:pt x="252824" y="2882900"/>
                </a:lnTo>
                <a:lnTo>
                  <a:pt x="211944" y="2870200"/>
                </a:lnTo>
                <a:lnTo>
                  <a:pt x="170907" y="2870200"/>
                </a:lnTo>
                <a:lnTo>
                  <a:pt x="65744" y="2844800"/>
                </a:lnTo>
                <a:lnTo>
                  <a:pt x="13363" y="2844800"/>
                </a:lnTo>
                <a:lnTo>
                  <a:pt x="0" y="2832100"/>
                </a:lnTo>
                <a:lnTo>
                  <a:pt x="0" y="2819400"/>
                </a:lnTo>
                <a:lnTo>
                  <a:pt x="33929" y="2819400"/>
                </a:lnTo>
                <a:lnTo>
                  <a:pt x="72652" y="2832100"/>
                </a:lnTo>
                <a:lnTo>
                  <a:pt x="111479" y="2832100"/>
                </a:lnTo>
                <a:lnTo>
                  <a:pt x="195984" y="2857500"/>
                </a:lnTo>
                <a:lnTo>
                  <a:pt x="238129" y="2857500"/>
                </a:lnTo>
                <a:lnTo>
                  <a:pt x="280201" y="2870200"/>
                </a:lnTo>
                <a:lnTo>
                  <a:pt x="329039" y="2882900"/>
                </a:lnTo>
                <a:close/>
              </a:path>
              <a:path w="4495165" h="4419600">
                <a:moveTo>
                  <a:pt x="298091" y="2832100"/>
                </a:moveTo>
                <a:lnTo>
                  <a:pt x="176566" y="2832100"/>
                </a:lnTo>
                <a:lnTo>
                  <a:pt x="136320" y="2819400"/>
                </a:lnTo>
                <a:lnTo>
                  <a:pt x="247990" y="2819400"/>
                </a:lnTo>
                <a:lnTo>
                  <a:pt x="298091" y="2832100"/>
                </a:lnTo>
                <a:close/>
              </a:path>
              <a:path w="4495165" h="4419600">
                <a:moveTo>
                  <a:pt x="4156225" y="2832100"/>
                </a:moveTo>
                <a:lnTo>
                  <a:pt x="4041390" y="2832100"/>
                </a:lnTo>
                <a:lnTo>
                  <a:pt x="4048986" y="2819400"/>
                </a:lnTo>
                <a:lnTo>
                  <a:pt x="4162652" y="2819400"/>
                </a:lnTo>
                <a:lnTo>
                  <a:pt x="4156225" y="2832100"/>
                </a:lnTo>
                <a:close/>
              </a:path>
              <a:path w="4495165" h="4419600">
                <a:moveTo>
                  <a:pt x="498419" y="2870200"/>
                </a:moveTo>
                <a:lnTo>
                  <a:pt x="415424" y="2870200"/>
                </a:lnTo>
                <a:lnTo>
                  <a:pt x="258236" y="2832100"/>
                </a:lnTo>
                <a:lnTo>
                  <a:pt x="348232" y="2832100"/>
                </a:lnTo>
                <a:lnTo>
                  <a:pt x="498419" y="2870200"/>
                </a:lnTo>
                <a:close/>
              </a:path>
              <a:path w="4495165" h="4419600">
                <a:moveTo>
                  <a:pt x="4056144" y="2844800"/>
                </a:moveTo>
                <a:lnTo>
                  <a:pt x="4002819" y="2844800"/>
                </a:lnTo>
                <a:lnTo>
                  <a:pt x="4010541" y="2832100"/>
                </a:lnTo>
                <a:lnTo>
                  <a:pt x="4064801" y="2832100"/>
                </a:lnTo>
                <a:lnTo>
                  <a:pt x="4056144" y="2844800"/>
                </a:lnTo>
                <a:close/>
              </a:path>
              <a:path w="4495165" h="4419600">
                <a:moveTo>
                  <a:pt x="4060770" y="2870200"/>
                </a:moveTo>
                <a:lnTo>
                  <a:pt x="4004060" y="2870200"/>
                </a:lnTo>
                <a:lnTo>
                  <a:pt x="4028278" y="2857500"/>
                </a:lnTo>
                <a:lnTo>
                  <a:pt x="4051816" y="2857500"/>
                </a:lnTo>
                <a:lnTo>
                  <a:pt x="4074675" y="2844800"/>
                </a:lnTo>
                <a:lnTo>
                  <a:pt x="4096854" y="2832100"/>
                </a:lnTo>
                <a:lnTo>
                  <a:pt x="4130727" y="2832100"/>
                </a:lnTo>
                <a:lnTo>
                  <a:pt x="4073365" y="2857500"/>
                </a:lnTo>
                <a:lnTo>
                  <a:pt x="4060770" y="2870200"/>
                </a:lnTo>
                <a:close/>
              </a:path>
              <a:path w="4495165" h="4419600">
                <a:moveTo>
                  <a:pt x="3674025" y="2908300"/>
                </a:moveTo>
                <a:lnTo>
                  <a:pt x="3637538" y="2908300"/>
                </a:lnTo>
                <a:lnTo>
                  <a:pt x="3648697" y="2895600"/>
                </a:lnTo>
                <a:lnTo>
                  <a:pt x="3806647" y="2844800"/>
                </a:lnTo>
                <a:lnTo>
                  <a:pt x="3851837" y="2844800"/>
                </a:lnTo>
                <a:lnTo>
                  <a:pt x="3837432" y="2857500"/>
                </a:lnTo>
                <a:lnTo>
                  <a:pt x="3823095" y="2857500"/>
                </a:lnTo>
                <a:lnTo>
                  <a:pt x="3674025" y="2908300"/>
                </a:lnTo>
                <a:close/>
              </a:path>
              <a:path w="4495165" h="4419600">
                <a:moveTo>
                  <a:pt x="4017603" y="2857500"/>
                </a:moveTo>
                <a:lnTo>
                  <a:pt x="3955089" y="2857500"/>
                </a:lnTo>
                <a:lnTo>
                  <a:pt x="3971378" y="2844800"/>
                </a:lnTo>
                <a:lnTo>
                  <a:pt x="4029964" y="2844800"/>
                </a:lnTo>
                <a:lnTo>
                  <a:pt x="4017603" y="2857500"/>
                </a:lnTo>
                <a:close/>
              </a:path>
              <a:path w="4495165" h="4419600">
                <a:moveTo>
                  <a:pt x="3981675" y="2870200"/>
                </a:moveTo>
                <a:lnTo>
                  <a:pt x="3922038" y="2870200"/>
                </a:lnTo>
                <a:lnTo>
                  <a:pt x="3938642" y="2857500"/>
                </a:lnTo>
                <a:lnTo>
                  <a:pt x="3993458" y="2857500"/>
                </a:lnTo>
                <a:lnTo>
                  <a:pt x="3981675" y="2870200"/>
                </a:lnTo>
                <a:close/>
              </a:path>
              <a:path w="4495165" h="4419600">
                <a:moveTo>
                  <a:pt x="998378" y="2959100"/>
                </a:moveTo>
                <a:lnTo>
                  <a:pt x="888934" y="2959100"/>
                </a:lnTo>
                <a:lnTo>
                  <a:pt x="783977" y="2933700"/>
                </a:lnTo>
                <a:lnTo>
                  <a:pt x="691600" y="2921000"/>
                </a:lnTo>
                <a:lnTo>
                  <a:pt x="651686" y="2908300"/>
                </a:lnTo>
                <a:lnTo>
                  <a:pt x="611842" y="2908300"/>
                </a:lnTo>
                <a:lnTo>
                  <a:pt x="572140" y="2895600"/>
                </a:lnTo>
                <a:lnTo>
                  <a:pt x="467743" y="2870200"/>
                </a:lnTo>
                <a:lnTo>
                  <a:pt x="545558" y="2870200"/>
                </a:lnTo>
                <a:lnTo>
                  <a:pt x="640064" y="2895600"/>
                </a:lnTo>
                <a:lnTo>
                  <a:pt x="687430" y="2895600"/>
                </a:lnTo>
                <a:lnTo>
                  <a:pt x="789554" y="2921000"/>
                </a:lnTo>
                <a:lnTo>
                  <a:pt x="844211" y="2933700"/>
                </a:lnTo>
                <a:lnTo>
                  <a:pt x="898977" y="2933700"/>
                </a:lnTo>
                <a:lnTo>
                  <a:pt x="953984" y="2946400"/>
                </a:lnTo>
                <a:lnTo>
                  <a:pt x="983606" y="2946400"/>
                </a:lnTo>
                <a:lnTo>
                  <a:pt x="998378" y="2959100"/>
                </a:lnTo>
                <a:close/>
              </a:path>
              <a:path w="4495165" h="4419600">
                <a:moveTo>
                  <a:pt x="1562349" y="3035300"/>
                </a:moveTo>
                <a:lnTo>
                  <a:pt x="1536155" y="3035300"/>
                </a:lnTo>
                <a:lnTo>
                  <a:pt x="1524899" y="3022600"/>
                </a:lnTo>
                <a:lnTo>
                  <a:pt x="1514008" y="3022600"/>
                </a:lnTo>
                <a:lnTo>
                  <a:pt x="1440760" y="2971800"/>
                </a:lnTo>
                <a:lnTo>
                  <a:pt x="1404131" y="2959100"/>
                </a:lnTo>
                <a:lnTo>
                  <a:pt x="1368300" y="2933700"/>
                </a:lnTo>
                <a:lnTo>
                  <a:pt x="1362471" y="2933700"/>
                </a:lnTo>
                <a:lnTo>
                  <a:pt x="1356324" y="2921000"/>
                </a:lnTo>
                <a:lnTo>
                  <a:pt x="1322606" y="2921000"/>
                </a:lnTo>
                <a:lnTo>
                  <a:pt x="1302646" y="2908300"/>
                </a:lnTo>
                <a:lnTo>
                  <a:pt x="1282961" y="2908300"/>
                </a:lnTo>
                <a:lnTo>
                  <a:pt x="1263316" y="2895600"/>
                </a:lnTo>
                <a:lnTo>
                  <a:pt x="1242470" y="2895600"/>
                </a:lnTo>
                <a:lnTo>
                  <a:pt x="1200877" y="2870200"/>
                </a:lnTo>
                <a:lnTo>
                  <a:pt x="1310304" y="2870200"/>
                </a:lnTo>
                <a:lnTo>
                  <a:pt x="1325897" y="2882900"/>
                </a:lnTo>
                <a:lnTo>
                  <a:pt x="1455384" y="2959100"/>
                </a:lnTo>
                <a:lnTo>
                  <a:pt x="1498927" y="2997200"/>
                </a:lnTo>
                <a:lnTo>
                  <a:pt x="1515673" y="2997200"/>
                </a:lnTo>
                <a:lnTo>
                  <a:pt x="1531826" y="3009900"/>
                </a:lnTo>
                <a:lnTo>
                  <a:pt x="1547384" y="3022600"/>
                </a:lnTo>
                <a:lnTo>
                  <a:pt x="1562349" y="3035300"/>
                </a:lnTo>
                <a:close/>
              </a:path>
              <a:path w="4495165" h="4419600">
                <a:moveTo>
                  <a:pt x="3947153" y="2882900"/>
                </a:moveTo>
                <a:lnTo>
                  <a:pt x="3896098" y="2882900"/>
                </a:lnTo>
                <a:lnTo>
                  <a:pt x="3904633" y="2870200"/>
                </a:lnTo>
                <a:lnTo>
                  <a:pt x="3955961" y="2870200"/>
                </a:lnTo>
                <a:lnTo>
                  <a:pt x="3947153" y="2882900"/>
                </a:lnTo>
                <a:close/>
              </a:path>
              <a:path w="4495165" h="4419600">
                <a:moveTo>
                  <a:pt x="4034944" y="2882900"/>
                </a:moveTo>
                <a:lnTo>
                  <a:pt x="3977847" y="2882900"/>
                </a:lnTo>
                <a:lnTo>
                  <a:pt x="3986475" y="2870200"/>
                </a:lnTo>
                <a:lnTo>
                  <a:pt x="4047963" y="2870200"/>
                </a:lnTo>
                <a:lnTo>
                  <a:pt x="4034944" y="2882900"/>
                </a:lnTo>
                <a:close/>
              </a:path>
              <a:path w="4495165" h="4419600">
                <a:moveTo>
                  <a:pt x="228653" y="2933700"/>
                </a:moveTo>
                <a:lnTo>
                  <a:pt x="130946" y="2933700"/>
                </a:lnTo>
                <a:lnTo>
                  <a:pt x="106043" y="2921000"/>
                </a:lnTo>
                <a:lnTo>
                  <a:pt x="81160" y="2921000"/>
                </a:lnTo>
                <a:lnTo>
                  <a:pt x="0" y="2895600"/>
                </a:lnTo>
                <a:lnTo>
                  <a:pt x="0" y="2882900"/>
                </a:lnTo>
                <a:lnTo>
                  <a:pt x="28512" y="2895600"/>
                </a:lnTo>
                <a:lnTo>
                  <a:pt x="72785" y="2895600"/>
                </a:lnTo>
                <a:lnTo>
                  <a:pt x="161081" y="2921000"/>
                </a:lnTo>
                <a:lnTo>
                  <a:pt x="228653" y="2933700"/>
                </a:lnTo>
                <a:close/>
              </a:path>
              <a:path w="4495165" h="4419600">
                <a:moveTo>
                  <a:pt x="594855" y="2933700"/>
                </a:moveTo>
                <a:lnTo>
                  <a:pt x="510095" y="2933700"/>
                </a:lnTo>
                <a:lnTo>
                  <a:pt x="417404" y="2908300"/>
                </a:lnTo>
                <a:lnTo>
                  <a:pt x="341501" y="2895600"/>
                </a:lnTo>
                <a:lnTo>
                  <a:pt x="311957" y="2895600"/>
                </a:lnTo>
                <a:lnTo>
                  <a:pt x="282403" y="2882900"/>
                </a:lnTo>
                <a:lnTo>
                  <a:pt x="377941" y="2882900"/>
                </a:lnTo>
                <a:lnTo>
                  <a:pt x="475720" y="2908300"/>
                </a:lnTo>
                <a:lnTo>
                  <a:pt x="515484" y="2908300"/>
                </a:lnTo>
                <a:lnTo>
                  <a:pt x="594855" y="2933700"/>
                </a:lnTo>
                <a:close/>
              </a:path>
              <a:path w="4495165" h="4419600">
                <a:moveTo>
                  <a:pt x="3897957" y="2895600"/>
                </a:moveTo>
                <a:lnTo>
                  <a:pt x="3853440" y="2895600"/>
                </a:lnTo>
                <a:lnTo>
                  <a:pt x="3870567" y="2882900"/>
                </a:lnTo>
                <a:lnTo>
                  <a:pt x="3913998" y="2882900"/>
                </a:lnTo>
                <a:lnTo>
                  <a:pt x="3897957" y="2895600"/>
                </a:lnTo>
                <a:close/>
              </a:path>
              <a:path w="4495165" h="4419600">
                <a:moveTo>
                  <a:pt x="3874515" y="2946400"/>
                </a:moveTo>
                <a:lnTo>
                  <a:pt x="3833530" y="2946400"/>
                </a:lnTo>
                <a:lnTo>
                  <a:pt x="3850720" y="2933700"/>
                </a:lnTo>
                <a:lnTo>
                  <a:pt x="3867733" y="2933700"/>
                </a:lnTo>
                <a:lnTo>
                  <a:pt x="3884678" y="2921000"/>
                </a:lnTo>
                <a:lnTo>
                  <a:pt x="3905847" y="2908300"/>
                </a:lnTo>
                <a:lnTo>
                  <a:pt x="3948128" y="2895600"/>
                </a:lnTo>
                <a:lnTo>
                  <a:pt x="3969327" y="2882900"/>
                </a:lnTo>
                <a:lnTo>
                  <a:pt x="3998761" y="2882900"/>
                </a:lnTo>
                <a:lnTo>
                  <a:pt x="3991342" y="2895600"/>
                </a:lnTo>
                <a:lnTo>
                  <a:pt x="3972184" y="2895600"/>
                </a:lnTo>
                <a:lnTo>
                  <a:pt x="3933966" y="2921000"/>
                </a:lnTo>
                <a:lnTo>
                  <a:pt x="3894693" y="2933700"/>
                </a:lnTo>
                <a:lnTo>
                  <a:pt x="3874515" y="2946400"/>
                </a:lnTo>
                <a:close/>
              </a:path>
              <a:path w="4495165" h="4419600">
                <a:moveTo>
                  <a:pt x="3871343" y="2908300"/>
                </a:moveTo>
                <a:lnTo>
                  <a:pt x="3818104" y="2908300"/>
                </a:lnTo>
                <a:lnTo>
                  <a:pt x="3836038" y="2895600"/>
                </a:lnTo>
                <a:lnTo>
                  <a:pt x="3881945" y="2895600"/>
                </a:lnTo>
                <a:lnTo>
                  <a:pt x="3871343" y="2908300"/>
                </a:lnTo>
                <a:close/>
              </a:path>
              <a:path w="4495165" h="4419600">
                <a:moveTo>
                  <a:pt x="2948567" y="3048000"/>
                </a:moveTo>
                <a:lnTo>
                  <a:pt x="2929870" y="3048000"/>
                </a:lnTo>
                <a:lnTo>
                  <a:pt x="2950098" y="3022600"/>
                </a:lnTo>
                <a:lnTo>
                  <a:pt x="2960202" y="3022600"/>
                </a:lnTo>
                <a:lnTo>
                  <a:pt x="2977084" y="3009900"/>
                </a:lnTo>
                <a:lnTo>
                  <a:pt x="3029088" y="2971800"/>
                </a:lnTo>
                <a:lnTo>
                  <a:pt x="3052790" y="2959100"/>
                </a:lnTo>
                <a:lnTo>
                  <a:pt x="3076517" y="2933700"/>
                </a:lnTo>
                <a:lnTo>
                  <a:pt x="3100726" y="2921000"/>
                </a:lnTo>
                <a:lnTo>
                  <a:pt x="3125876" y="2908300"/>
                </a:lnTo>
                <a:lnTo>
                  <a:pt x="3151459" y="2908300"/>
                </a:lnTo>
                <a:lnTo>
                  <a:pt x="3124037" y="2933700"/>
                </a:lnTo>
                <a:lnTo>
                  <a:pt x="3108290" y="2933700"/>
                </a:lnTo>
                <a:lnTo>
                  <a:pt x="3076894" y="2959100"/>
                </a:lnTo>
                <a:lnTo>
                  <a:pt x="3061561" y="2971800"/>
                </a:lnTo>
                <a:lnTo>
                  <a:pt x="2993020" y="3009900"/>
                </a:lnTo>
                <a:lnTo>
                  <a:pt x="2970343" y="3035300"/>
                </a:lnTo>
                <a:lnTo>
                  <a:pt x="2959568" y="3035300"/>
                </a:lnTo>
                <a:lnTo>
                  <a:pt x="2948567" y="3048000"/>
                </a:lnTo>
                <a:close/>
              </a:path>
              <a:path w="4495165" h="4419600">
                <a:moveTo>
                  <a:pt x="3565645" y="2946400"/>
                </a:moveTo>
                <a:lnTo>
                  <a:pt x="3503568" y="2946400"/>
                </a:lnTo>
                <a:lnTo>
                  <a:pt x="3553814" y="2933700"/>
                </a:lnTo>
                <a:lnTo>
                  <a:pt x="3604139" y="2908300"/>
                </a:lnTo>
                <a:lnTo>
                  <a:pt x="3659512" y="2908300"/>
                </a:lnTo>
                <a:lnTo>
                  <a:pt x="3644929" y="2921000"/>
                </a:lnTo>
                <a:lnTo>
                  <a:pt x="3616226" y="2921000"/>
                </a:lnTo>
                <a:lnTo>
                  <a:pt x="3565645" y="2946400"/>
                </a:lnTo>
                <a:close/>
              </a:path>
              <a:path w="4495165" h="4419600">
                <a:moveTo>
                  <a:pt x="3838701" y="2921000"/>
                </a:moveTo>
                <a:lnTo>
                  <a:pt x="3792065" y="2921000"/>
                </a:lnTo>
                <a:lnTo>
                  <a:pt x="3800646" y="2908300"/>
                </a:lnTo>
                <a:lnTo>
                  <a:pt x="3849721" y="2908300"/>
                </a:lnTo>
                <a:lnTo>
                  <a:pt x="3838701" y="2921000"/>
                </a:lnTo>
                <a:close/>
              </a:path>
              <a:path w="4495165" h="4419600">
                <a:moveTo>
                  <a:pt x="3799095" y="2933700"/>
                </a:moveTo>
                <a:lnTo>
                  <a:pt x="3743963" y="2933700"/>
                </a:lnTo>
                <a:lnTo>
                  <a:pt x="3763733" y="2921000"/>
                </a:lnTo>
                <a:lnTo>
                  <a:pt x="3812166" y="2921000"/>
                </a:lnTo>
                <a:lnTo>
                  <a:pt x="3799095" y="2933700"/>
                </a:lnTo>
                <a:close/>
              </a:path>
              <a:path w="4495165" h="4419600">
                <a:moveTo>
                  <a:pt x="142986" y="2959100"/>
                </a:moveTo>
                <a:lnTo>
                  <a:pt x="10881" y="2959100"/>
                </a:lnTo>
                <a:lnTo>
                  <a:pt x="0" y="2946400"/>
                </a:lnTo>
                <a:lnTo>
                  <a:pt x="0" y="2933700"/>
                </a:lnTo>
                <a:lnTo>
                  <a:pt x="9122" y="2933700"/>
                </a:lnTo>
                <a:lnTo>
                  <a:pt x="60878" y="2946400"/>
                </a:lnTo>
                <a:lnTo>
                  <a:pt x="101895" y="2946400"/>
                </a:lnTo>
                <a:lnTo>
                  <a:pt x="142986" y="2959100"/>
                </a:lnTo>
                <a:close/>
              </a:path>
              <a:path w="4495165" h="4419600">
                <a:moveTo>
                  <a:pt x="320042" y="2959100"/>
                </a:moveTo>
                <a:lnTo>
                  <a:pt x="246217" y="2959100"/>
                </a:lnTo>
                <a:lnTo>
                  <a:pt x="180733" y="2933700"/>
                </a:lnTo>
                <a:lnTo>
                  <a:pt x="259116" y="2933700"/>
                </a:lnTo>
                <a:lnTo>
                  <a:pt x="320042" y="2959100"/>
                </a:lnTo>
                <a:close/>
              </a:path>
              <a:path w="4495165" h="4419600">
                <a:moveTo>
                  <a:pt x="2168297" y="3403600"/>
                </a:moveTo>
                <a:lnTo>
                  <a:pt x="2120266" y="3403600"/>
                </a:lnTo>
                <a:lnTo>
                  <a:pt x="2107503" y="3390900"/>
                </a:lnTo>
                <a:lnTo>
                  <a:pt x="2081178" y="3390900"/>
                </a:lnTo>
                <a:lnTo>
                  <a:pt x="1995213" y="3352800"/>
                </a:lnTo>
                <a:lnTo>
                  <a:pt x="1966577" y="3352800"/>
                </a:lnTo>
                <a:lnTo>
                  <a:pt x="1922669" y="3327400"/>
                </a:lnTo>
                <a:lnTo>
                  <a:pt x="1900718" y="3327400"/>
                </a:lnTo>
                <a:lnTo>
                  <a:pt x="1878722" y="3314700"/>
                </a:lnTo>
                <a:lnTo>
                  <a:pt x="1857739" y="3314700"/>
                </a:lnTo>
                <a:lnTo>
                  <a:pt x="1836686" y="3302000"/>
                </a:lnTo>
                <a:lnTo>
                  <a:pt x="1815634" y="3302000"/>
                </a:lnTo>
                <a:lnTo>
                  <a:pt x="1794650" y="3289300"/>
                </a:lnTo>
                <a:lnTo>
                  <a:pt x="1636122" y="3238500"/>
                </a:lnTo>
                <a:lnTo>
                  <a:pt x="1481745" y="3187700"/>
                </a:lnTo>
                <a:lnTo>
                  <a:pt x="1382264" y="3162300"/>
                </a:lnTo>
                <a:lnTo>
                  <a:pt x="1273877" y="3124200"/>
                </a:lnTo>
                <a:lnTo>
                  <a:pt x="996860" y="3048000"/>
                </a:lnTo>
                <a:lnTo>
                  <a:pt x="742070" y="2984500"/>
                </a:lnTo>
                <a:lnTo>
                  <a:pt x="707261" y="2971800"/>
                </a:lnTo>
                <a:lnTo>
                  <a:pt x="672461" y="2971800"/>
                </a:lnTo>
                <a:lnTo>
                  <a:pt x="602616" y="2946400"/>
                </a:lnTo>
                <a:lnTo>
                  <a:pt x="556388" y="2933700"/>
                </a:lnTo>
                <a:lnTo>
                  <a:pt x="634353" y="2933700"/>
                </a:lnTo>
                <a:lnTo>
                  <a:pt x="858668" y="2997200"/>
                </a:lnTo>
                <a:lnTo>
                  <a:pt x="878786" y="2997200"/>
                </a:lnTo>
                <a:lnTo>
                  <a:pt x="898825" y="3009900"/>
                </a:lnTo>
                <a:lnTo>
                  <a:pt x="918845" y="3009900"/>
                </a:lnTo>
                <a:lnTo>
                  <a:pt x="938904" y="3022600"/>
                </a:lnTo>
                <a:lnTo>
                  <a:pt x="1224853" y="3098800"/>
                </a:lnTo>
                <a:lnTo>
                  <a:pt x="1247330" y="3098800"/>
                </a:lnTo>
                <a:lnTo>
                  <a:pt x="1269733" y="3111500"/>
                </a:lnTo>
                <a:lnTo>
                  <a:pt x="1292028" y="3111500"/>
                </a:lnTo>
                <a:lnTo>
                  <a:pt x="1314180" y="3124200"/>
                </a:lnTo>
                <a:lnTo>
                  <a:pt x="1460258" y="3162300"/>
                </a:lnTo>
                <a:lnTo>
                  <a:pt x="1508720" y="3187700"/>
                </a:lnTo>
                <a:lnTo>
                  <a:pt x="1556832" y="3200400"/>
                </a:lnTo>
                <a:lnTo>
                  <a:pt x="1574487" y="3200400"/>
                </a:lnTo>
                <a:lnTo>
                  <a:pt x="1703937" y="3238500"/>
                </a:lnTo>
                <a:lnTo>
                  <a:pt x="1746940" y="3263900"/>
                </a:lnTo>
                <a:lnTo>
                  <a:pt x="1931676" y="3314700"/>
                </a:lnTo>
                <a:lnTo>
                  <a:pt x="1977849" y="3340100"/>
                </a:lnTo>
                <a:lnTo>
                  <a:pt x="2060387" y="3365500"/>
                </a:lnTo>
                <a:lnTo>
                  <a:pt x="2168297" y="3403600"/>
                </a:lnTo>
                <a:close/>
              </a:path>
              <a:path w="4495165" h="4419600">
                <a:moveTo>
                  <a:pt x="2254071" y="2946400"/>
                </a:moveTo>
                <a:lnTo>
                  <a:pt x="2231824" y="2946400"/>
                </a:lnTo>
                <a:lnTo>
                  <a:pt x="2230668" y="2933700"/>
                </a:lnTo>
                <a:lnTo>
                  <a:pt x="2251127" y="2933700"/>
                </a:lnTo>
                <a:lnTo>
                  <a:pt x="2254071" y="2946400"/>
                </a:lnTo>
                <a:close/>
              </a:path>
              <a:path w="4495165" h="4419600">
                <a:moveTo>
                  <a:pt x="2902666" y="2946400"/>
                </a:moveTo>
                <a:lnTo>
                  <a:pt x="2898252" y="2946400"/>
                </a:lnTo>
                <a:lnTo>
                  <a:pt x="2896045" y="2933700"/>
                </a:lnTo>
                <a:lnTo>
                  <a:pt x="2906869" y="2933700"/>
                </a:lnTo>
                <a:lnTo>
                  <a:pt x="2902666" y="2946400"/>
                </a:lnTo>
                <a:close/>
              </a:path>
              <a:path w="4495165" h="4419600">
                <a:moveTo>
                  <a:pt x="3594997" y="3009900"/>
                </a:moveTo>
                <a:lnTo>
                  <a:pt x="3552115" y="3009900"/>
                </a:lnTo>
                <a:lnTo>
                  <a:pt x="3592371" y="2984500"/>
                </a:lnTo>
                <a:lnTo>
                  <a:pt x="3730617" y="2933700"/>
                </a:lnTo>
                <a:lnTo>
                  <a:pt x="3779732" y="2933700"/>
                </a:lnTo>
                <a:lnTo>
                  <a:pt x="3773213" y="2946400"/>
                </a:lnTo>
                <a:lnTo>
                  <a:pt x="3743019" y="2946400"/>
                </a:lnTo>
                <a:lnTo>
                  <a:pt x="3726642" y="2959100"/>
                </a:lnTo>
                <a:lnTo>
                  <a:pt x="3710531" y="2959100"/>
                </a:lnTo>
                <a:lnTo>
                  <a:pt x="3694465" y="2971800"/>
                </a:lnTo>
                <a:lnTo>
                  <a:pt x="3671919" y="2971800"/>
                </a:lnTo>
                <a:lnTo>
                  <a:pt x="3664199" y="2984500"/>
                </a:lnTo>
                <a:lnTo>
                  <a:pt x="3646352" y="2984500"/>
                </a:lnTo>
                <a:lnTo>
                  <a:pt x="3629046" y="2997200"/>
                </a:lnTo>
                <a:lnTo>
                  <a:pt x="3594997" y="3009900"/>
                </a:lnTo>
                <a:close/>
              </a:path>
              <a:path w="4495165" h="4419600">
                <a:moveTo>
                  <a:pt x="3515970" y="2959100"/>
                </a:moveTo>
                <a:lnTo>
                  <a:pt x="3473445" y="2959100"/>
                </a:lnTo>
                <a:lnTo>
                  <a:pt x="3490379" y="2946400"/>
                </a:lnTo>
                <a:lnTo>
                  <a:pt x="3540450" y="2946400"/>
                </a:lnTo>
                <a:lnTo>
                  <a:pt x="3515970" y="2959100"/>
                </a:lnTo>
                <a:close/>
              </a:path>
              <a:path w="4495165" h="4419600">
                <a:moveTo>
                  <a:pt x="3394790" y="3162300"/>
                </a:moveTo>
                <a:lnTo>
                  <a:pt x="3347248" y="3162300"/>
                </a:lnTo>
                <a:lnTo>
                  <a:pt x="3359130" y="3149600"/>
                </a:lnTo>
                <a:lnTo>
                  <a:pt x="3382893" y="3149600"/>
                </a:lnTo>
                <a:lnTo>
                  <a:pt x="3394538" y="3136900"/>
                </a:lnTo>
                <a:lnTo>
                  <a:pt x="3491920" y="3098800"/>
                </a:lnTo>
                <a:lnTo>
                  <a:pt x="3735450" y="2984500"/>
                </a:lnTo>
                <a:lnTo>
                  <a:pt x="3775377" y="2959100"/>
                </a:lnTo>
                <a:lnTo>
                  <a:pt x="3795531" y="2959100"/>
                </a:lnTo>
                <a:lnTo>
                  <a:pt x="3816054" y="2946400"/>
                </a:lnTo>
                <a:lnTo>
                  <a:pt x="3854150" y="2946400"/>
                </a:lnTo>
                <a:lnTo>
                  <a:pt x="3833445" y="2959100"/>
                </a:lnTo>
                <a:lnTo>
                  <a:pt x="3811867" y="2971800"/>
                </a:lnTo>
                <a:lnTo>
                  <a:pt x="3790673" y="2971800"/>
                </a:lnTo>
                <a:lnTo>
                  <a:pt x="3748690" y="2997200"/>
                </a:lnTo>
                <a:lnTo>
                  <a:pt x="3702447" y="3022600"/>
                </a:lnTo>
                <a:lnTo>
                  <a:pt x="3610030" y="3060700"/>
                </a:lnTo>
                <a:lnTo>
                  <a:pt x="3563813" y="3086100"/>
                </a:lnTo>
                <a:lnTo>
                  <a:pt x="3517561" y="3098800"/>
                </a:lnTo>
                <a:lnTo>
                  <a:pt x="3471252" y="3124200"/>
                </a:lnTo>
                <a:lnTo>
                  <a:pt x="3394790" y="3162300"/>
                </a:lnTo>
                <a:close/>
              </a:path>
              <a:path w="4495165" h="4419600">
                <a:moveTo>
                  <a:pt x="225448" y="2971800"/>
                </a:moveTo>
                <a:lnTo>
                  <a:pt x="104385" y="2971800"/>
                </a:lnTo>
                <a:lnTo>
                  <a:pt x="57662" y="2959100"/>
                </a:lnTo>
                <a:lnTo>
                  <a:pt x="184165" y="2959100"/>
                </a:lnTo>
                <a:lnTo>
                  <a:pt x="225448" y="2971800"/>
                </a:lnTo>
                <a:close/>
              </a:path>
              <a:path w="4495165" h="4419600">
                <a:moveTo>
                  <a:pt x="383137" y="2971800"/>
                </a:moveTo>
                <a:lnTo>
                  <a:pt x="311622" y="2971800"/>
                </a:lnTo>
                <a:lnTo>
                  <a:pt x="278934" y="2959100"/>
                </a:lnTo>
                <a:lnTo>
                  <a:pt x="350505" y="2959100"/>
                </a:lnTo>
                <a:lnTo>
                  <a:pt x="383137" y="2971800"/>
                </a:lnTo>
                <a:close/>
              </a:path>
              <a:path w="4495165" h="4419600">
                <a:moveTo>
                  <a:pt x="1377391" y="3098800"/>
                </a:moveTo>
                <a:lnTo>
                  <a:pt x="1249316" y="3035300"/>
                </a:lnTo>
                <a:lnTo>
                  <a:pt x="1223723" y="3035300"/>
                </a:lnTo>
                <a:lnTo>
                  <a:pt x="1172203" y="3009900"/>
                </a:lnTo>
                <a:lnTo>
                  <a:pt x="1157033" y="3009900"/>
                </a:lnTo>
                <a:lnTo>
                  <a:pt x="1141546" y="2997200"/>
                </a:lnTo>
                <a:lnTo>
                  <a:pt x="1095912" y="2997200"/>
                </a:lnTo>
                <a:lnTo>
                  <a:pt x="1082266" y="2984500"/>
                </a:lnTo>
                <a:lnTo>
                  <a:pt x="1026629" y="2984500"/>
                </a:lnTo>
                <a:lnTo>
                  <a:pt x="998240" y="2971800"/>
                </a:lnTo>
                <a:lnTo>
                  <a:pt x="969831" y="2971800"/>
                </a:lnTo>
                <a:lnTo>
                  <a:pt x="941373" y="2959100"/>
                </a:lnTo>
                <a:lnTo>
                  <a:pt x="1100827" y="2959100"/>
                </a:lnTo>
                <a:lnTo>
                  <a:pt x="1141727" y="2984500"/>
                </a:lnTo>
                <a:lnTo>
                  <a:pt x="1223631" y="3009900"/>
                </a:lnTo>
                <a:lnTo>
                  <a:pt x="1263914" y="3035300"/>
                </a:lnTo>
                <a:lnTo>
                  <a:pt x="1304038" y="3048000"/>
                </a:lnTo>
                <a:lnTo>
                  <a:pt x="1322853" y="3060700"/>
                </a:lnTo>
                <a:lnTo>
                  <a:pt x="1341450" y="3060700"/>
                </a:lnTo>
                <a:lnTo>
                  <a:pt x="1378389" y="3086100"/>
                </a:lnTo>
                <a:lnTo>
                  <a:pt x="1380544" y="3086100"/>
                </a:lnTo>
                <a:lnTo>
                  <a:pt x="1377391" y="3098800"/>
                </a:lnTo>
                <a:close/>
              </a:path>
              <a:path w="4495165" h="4419600">
                <a:moveTo>
                  <a:pt x="3488168" y="2971800"/>
                </a:moveTo>
                <a:lnTo>
                  <a:pt x="3441175" y="2971800"/>
                </a:lnTo>
                <a:lnTo>
                  <a:pt x="3457138" y="2959100"/>
                </a:lnTo>
                <a:lnTo>
                  <a:pt x="3502781" y="2959100"/>
                </a:lnTo>
                <a:lnTo>
                  <a:pt x="3488168" y="2971800"/>
                </a:lnTo>
                <a:close/>
              </a:path>
              <a:path w="4495165" h="4419600">
                <a:moveTo>
                  <a:pt x="280231" y="2984500"/>
                </a:moveTo>
                <a:lnTo>
                  <a:pt x="162552" y="2984500"/>
                </a:lnTo>
                <a:lnTo>
                  <a:pt x="143150" y="2971800"/>
                </a:lnTo>
                <a:lnTo>
                  <a:pt x="262007" y="2971800"/>
                </a:lnTo>
                <a:lnTo>
                  <a:pt x="280231" y="2984500"/>
                </a:lnTo>
                <a:close/>
              </a:path>
              <a:path w="4495165" h="4419600">
                <a:moveTo>
                  <a:pt x="481132" y="2997200"/>
                </a:moveTo>
                <a:lnTo>
                  <a:pt x="391543" y="2997200"/>
                </a:lnTo>
                <a:lnTo>
                  <a:pt x="391595" y="2984500"/>
                </a:lnTo>
                <a:lnTo>
                  <a:pt x="349770" y="2984500"/>
                </a:lnTo>
                <a:lnTo>
                  <a:pt x="330730" y="2971800"/>
                </a:lnTo>
                <a:lnTo>
                  <a:pt x="415740" y="2971800"/>
                </a:lnTo>
                <a:lnTo>
                  <a:pt x="481132" y="2997200"/>
                </a:lnTo>
                <a:close/>
              </a:path>
              <a:path w="4495165" h="4419600">
                <a:moveTo>
                  <a:pt x="3446190" y="2984500"/>
                </a:moveTo>
                <a:lnTo>
                  <a:pt x="3409470" y="2984500"/>
                </a:lnTo>
                <a:lnTo>
                  <a:pt x="3425276" y="2971800"/>
                </a:lnTo>
                <a:lnTo>
                  <a:pt x="3460006" y="2971800"/>
                </a:lnTo>
                <a:lnTo>
                  <a:pt x="3446190" y="2984500"/>
                </a:lnTo>
                <a:close/>
              </a:path>
              <a:path w="4495165" h="4419600">
                <a:moveTo>
                  <a:pt x="363725" y="2997200"/>
                </a:moveTo>
                <a:lnTo>
                  <a:pt x="257518" y="2997200"/>
                </a:lnTo>
                <a:lnTo>
                  <a:pt x="232404" y="2984500"/>
                </a:lnTo>
                <a:lnTo>
                  <a:pt x="342026" y="2984500"/>
                </a:lnTo>
                <a:lnTo>
                  <a:pt x="363725" y="2997200"/>
                </a:lnTo>
                <a:close/>
              </a:path>
              <a:path w="4495165" h="4419600">
                <a:moveTo>
                  <a:pt x="3416561" y="2997200"/>
                </a:moveTo>
                <a:lnTo>
                  <a:pt x="3377312" y="2997200"/>
                </a:lnTo>
                <a:lnTo>
                  <a:pt x="3393482" y="2984500"/>
                </a:lnTo>
                <a:lnTo>
                  <a:pt x="3431378" y="2984500"/>
                </a:lnTo>
                <a:lnTo>
                  <a:pt x="3416561" y="2997200"/>
                </a:lnTo>
                <a:close/>
              </a:path>
              <a:path w="4495165" h="4419600">
                <a:moveTo>
                  <a:pt x="115630" y="3022600"/>
                </a:moveTo>
                <a:lnTo>
                  <a:pt x="22073" y="3022600"/>
                </a:lnTo>
                <a:lnTo>
                  <a:pt x="0" y="3009900"/>
                </a:lnTo>
                <a:lnTo>
                  <a:pt x="0" y="2997200"/>
                </a:lnTo>
                <a:lnTo>
                  <a:pt x="66357" y="3009900"/>
                </a:lnTo>
                <a:lnTo>
                  <a:pt x="115630" y="3022600"/>
                </a:lnTo>
                <a:close/>
              </a:path>
              <a:path w="4495165" h="4419600">
                <a:moveTo>
                  <a:pt x="1705166" y="3302000"/>
                </a:moveTo>
                <a:lnTo>
                  <a:pt x="1692345" y="3302000"/>
                </a:lnTo>
                <a:lnTo>
                  <a:pt x="1442074" y="3238500"/>
                </a:lnTo>
                <a:lnTo>
                  <a:pt x="1416431" y="3225800"/>
                </a:lnTo>
                <a:lnTo>
                  <a:pt x="1390744" y="3225800"/>
                </a:lnTo>
                <a:lnTo>
                  <a:pt x="1339296" y="3200400"/>
                </a:lnTo>
                <a:lnTo>
                  <a:pt x="1289641" y="3200400"/>
                </a:lnTo>
                <a:lnTo>
                  <a:pt x="1222127" y="3175000"/>
                </a:lnTo>
                <a:lnTo>
                  <a:pt x="1188432" y="3175000"/>
                </a:lnTo>
                <a:lnTo>
                  <a:pt x="1154653" y="3162300"/>
                </a:lnTo>
                <a:lnTo>
                  <a:pt x="938273" y="3111500"/>
                </a:lnTo>
                <a:lnTo>
                  <a:pt x="890396" y="3098800"/>
                </a:lnTo>
                <a:lnTo>
                  <a:pt x="698931" y="3060700"/>
                </a:lnTo>
                <a:lnTo>
                  <a:pt x="683047" y="3060700"/>
                </a:lnTo>
                <a:lnTo>
                  <a:pt x="667060" y="3048000"/>
                </a:lnTo>
                <a:lnTo>
                  <a:pt x="588849" y="3048000"/>
                </a:lnTo>
                <a:lnTo>
                  <a:pt x="488475" y="3022600"/>
                </a:lnTo>
                <a:lnTo>
                  <a:pt x="438140" y="3022600"/>
                </a:lnTo>
                <a:lnTo>
                  <a:pt x="387707" y="3009900"/>
                </a:lnTo>
                <a:lnTo>
                  <a:pt x="335103" y="3009900"/>
                </a:lnTo>
                <a:lnTo>
                  <a:pt x="308843" y="2997200"/>
                </a:lnTo>
                <a:lnTo>
                  <a:pt x="530912" y="2997200"/>
                </a:lnTo>
                <a:lnTo>
                  <a:pt x="931897" y="3098800"/>
                </a:lnTo>
                <a:lnTo>
                  <a:pt x="982358" y="3098800"/>
                </a:lnTo>
                <a:lnTo>
                  <a:pt x="994738" y="3111500"/>
                </a:lnTo>
                <a:lnTo>
                  <a:pt x="1031750" y="3111500"/>
                </a:lnTo>
                <a:lnTo>
                  <a:pt x="1076781" y="3124200"/>
                </a:lnTo>
                <a:lnTo>
                  <a:pt x="1111792" y="3136900"/>
                </a:lnTo>
                <a:lnTo>
                  <a:pt x="1146817" y="3136900"/>
                </a:lnTo>
                <a:lnTo>
                  <a:pt x="1181714" y="3149600"/>
                </a:lnTo>
                <a:lnTo>
                  <a:pt x="1224222" y="3162300"/>
                </a:lnTo>
                <a:lnTo>
                  <a:pt x="1247868" y="3162300"/>
                </a:lnTo>
                <a:lnTo>
                  <a:pt x="1472182" y="3225800"/>
                </a:lnTo>
                <a:lnTo>
                  <a:pt x="1588871" y="3263900"/>
                </a:lnTo>
                <a:lnTo>
                  <a:pt x="1628135" y="3263900"/>
                </a:lnTo>
                <a:lnTo>
                  <a:pt x="1644767" y="3276600"/>
                </a:lnTo>
                <a:lnTo>
                  <a:pt x="1661258" y="3276600"/>
                </a:lnTo>
                <a:lnTo>
                  <a:pt x="1677608" y="3289300"/>
                </a:lnTo>
                <a:lnTo>
                  <a:pt x="1701173" y="3289300"/>
                </a:lnTo>
                <a:lnTo>
                  <a:pt x="1705166" y="3302000"/>
                </a:lnTo>
                <a:close/>
              </a:path>
              <a:path w="4495165" h="4419600">
                <a:moveTo>
                  <a:pt x="3386342" y="3009900"/>
                </a:moveTo>
                <a:lnTo>
                  <a:pt x="3343438" y="3009900"/>
                </a:lnTo>
                <a:lnTo>
                  <a:pt x="3360961" y="2997200"/>
                </a:lnTo>
                <a:lnTo>
                  <a:pt x="3401597" y="2997200"/>
                </a:lnTo>
                <a:lnTo>
                  <a:pt x="3386342" y="3009900"/>
                </a:lnTo>
                <a:close/>
              </a:path>
              <a:path w="4495165" h="4419600">
                <a:moveTo>
                  <a:pt x="3300168" y="3048000"/>
                </a:moveTo>
                <a:lnTo>
                  <a:pt x="3255687" y="3048000"/>
                </a:lnTo>
                <a:lnTo>
                  <a:pt x="3291969" y="3022600"/>
                </a:lnTo>
                <a:lnTo>
                  <a:pt x="3308942" y="3022600"/>
                </a:lnTo>
                <a:lnTo>
                  <a:pt x="3326098" y="3009900"/>
                </a:lnTo>
                <a:lnTo>
                  <a:pt x="3364396" y="3009900"/>
                </a:lnTo>
                <a:lnTo>
                  <a:pt x="3321309" y="3035300"/>
                </a:lnTo>
                <a:lnTo>
                  <a:pt x="3300168" y="3048000"/>
                </a:lnTo>
                <a:close/>
              </a:path>
              <a:path w="4495165" h="4419600">
                <a:moveTo>
                  <a:pt x="3565165" y="3022600"/>
                </a:moveTo>
                <a:lnTo>
                  <a:pt x="3510086" y="3022600"/>
                </a:lnTo>
                <a:lnTo>
                  <a:pt x="3531433" y="3009900"/>
                </a:lnTo>
                <a:lnTo>
                  <a:pt x="3580076" y="3009900"/>
                </a:lnTo>
                <a:lnTo>
                  <a:pt x="3565165" y="3022600"/>
                </a:lnTo>
                <a:close/>
              </a:path>
              <a:path w="4495165" h="4419600">
                <a:moveTo>
                  <a:pt x="1660555" y="3340100"/>
                </a:moveTo>
                <a:lnTo>
                  <a:pt x="1581966" y="3340100"/>
                </a:lnTo>
                <a:lnTo>
                  <a:pt x="1385798" y="3289300"/>
                </a:lnTo>
                <a:lnTo>
                  <a:pt x="1356326" y="3289300"/>
                </a:lnTo>
                <a:lnTo>
                  <a:pt x="1326771" y="3276600"/>
                </a:lnTo>
                <a:lnTo>
                  <a:pt x="1297225" y="3276600"/>
                </a:lnTo>
                <a:lnTo>
                  <a:pt x="1267782" y="3263900"/>
                </a:lnTo>
                <a:lnTo>
                  <a:pt x="1215234" y="3251200"/>
                </a:lnTo>
                <a:lnTo>
                  <a:pt x="1162618" y="3251200"/>
                </a:lnTo>
                <a:lnTo>
                  <a:pt x="898704" y="3187700"/>
                </a:lnTo>
                <a:lnTo>
                  <a:pt x="845794" y="3187700"/>
                </a:lnTo>
                <a:lnTo>
                  <a:pt x="752422" y="3162300"/>
                </a:lnTo>
                <a:lnTo>
                  <a:pt x="705770" y="3162300"/>
                </a:lnTo>
                <a:lnTo>
                  <a:pt x="659207" y="3149600"/>
                </a:lnTo>
                <a:lnTo>
                  <a:pt x="504045" y="3111500"/>
                </a:lnTo>
                <a:lnTo>
                  <a:pt x="452439" y="3111500"/>
                </a:lnTo>
                <a:lnTo>
                  <a:pt x="246887" y="3060700"/>
                </a:lnTo>
                <a:lnTo>
                  <a:pt x="143936" y="3048000"/>
                </a:lnTo>
                <a:lnTo>
                  <a:pt x="92510" y="3035300"/>
                </a:lnTo>
                <a:lnTo>
                  <a:pt x="57296" y="3022600"/>
                </a:lnTo>
                <a:lnTo>
                  <a:pt x="164895" y="3022600"/>
                </a:lnTo>
                <a:lnTo>
                  <a:pt x="214151" y="3035300"/>
                </a:lnTo>
                <a:lnTo>
                  <a:pt x="486071" y="3098800"/>
                </a:lnTo>
                <a:lnTo>
                  <a:pt x="532471" y="3098800"/>
                </a:lnTo>
                <a:lnTo>
                  <a:pt x="671712" y="3136900"/>
                </a:lnTo>
                <a:lnTo>
                  <a:pt x="706954" y="3136900"/>
                </a:lnTo>
                <a:lnTo>
                  <a:pt x="742260" y="3149600"/>
                </a:lnTo>
                <a:lnTo>
                  <a:pt x="777576" y="3149600"/>
                </a:lnTo>
                <a:lnTo>
                  <a:pt x="812848" y="3162300"/>
                </a:lnTo>
                <a:lnTo>
                  <a:pt x="908330" y="3175000"/>
                </a:lnTo>
                <a:lnTo>
                  <a:pt x="1003788" y="3200400"/>
                </a:lnTo>
                <a:lnTo>
                  <a:pt x="1051491" y="3200400"/>
                </a:lnTo>
                <a:lnTo>
                  <a:pt x="1197143" y="3238500"/>
                </a:lnTo>
                <a:lnTo>
                  <a:pt x="1246093" y="3238500"/>
                </a:lnTo>
                <a:lnTo>
                  <a:pt x="1343920" y="3263900"/>
                </a:lnTo>
                <a:lnTo>
                  <a:pt x="1660555" y="3340100"/>
                </a:lnTo>
                <a:close/>
              </a:path>
              <a:path w="4495165" h="4419600">
                <a:moveTo>
                  <a:pt x="3333613" y="3111500"/>
                </a:moveTo>
                <a:lnTo>
                  <a:pt x="3295601" y="3111500"/>
                </a:lnTo>
                <a:lnTo>
                  <a:pt x="3312815" y="3098800"/>
                </a:lnTo>
                <a:lnTo>
                  <a:pt x="3329752" y="3086100"/>
                </a:lnTo>
                <a:lnTo>
                  <a:pt x="3413364" y="3060700"/>
                </a:lnTo>
                <a:lnTo>
                  <a:pt x="3455470" y="3035300"/>
                </a:lnTo>
                <a:lnTo>
                  <a:pt x="3497055" y="3022600"/>
                </a:lnTo>
                <a:lnTo>
                  <a:pt x="3550116" y="3022600"/>
                </a:lnTo>
                <a:lnTo>
                  <a:pt x="3534781" y="3035300"/>
                </a:lnTo>
                <a:lnTo>
                  <a:pt x="3502005" y="3035300"/>
                </a:lnTo>
                <a:lnTo>
                  <a:pt x="3485864" y="3048000"/>
                </a:lnTo>
                <a:lnTo>
                  <a:pt x="3469888" y="3048000"/>
                </a:lnTo>
                <a:lnTo>
                  <a:pt x="3459221" y="3060700"/>
                </a:lnTo>
                <a:lnTo>
                  <a:pt x="3448633" y="3060700"/>
                </a:lnTo>
                <a:lnTo>
                  <a:pt x="3437967" y="3073400"/>
                </a:lnTo>
                <a:lnTo>
                  <a:pt x="3407218" y="3073400"/>
                </a:lnTo>
                <a:lnTo>
                  <a:pt x="3368749" y="3098800"/>
                </a:lnTo>
                <a:lnTo>
                  <a:pt x="3349612" y="3098800"/>
                </a:lnTo>
                <a:lnTo>
                  <a:pt x="3333613" y="3111500"/>
                </a:lnTo>
                <a:close/>
              </a:path>
              <a:path w="4495165" h="4419600">
                <a:moveTo>
                  <a:pt x="1564567" y="3048000"/>
                </a:moveTo>
                <a:lnTo>
                  <a:pt x="1560194" y="3048000"/>
                </a:lnTo>
                <a:lnTo>
                  <a:pt x="1547569" y="3035300"/>
                </a:lnTo>
                <a:lnTo>
                  <a:pt x="1564262" y="3035300"/>
                </a:lnTo>
                <a:lnTo>
                  <a:pt x="1564567" y="3048000"/>
                </a:lnTo>
                <a:close/>
              </a:path>
              <a:path w="4495165" h="4419600">
                <a:moveTo>
                  <a:pt x="313666" y="3136900"/>
                </a:moveTo>
                <a:lnTo>
                  <a:pt x="249409" y="3136900"/>
                </a:lnTo>
                <a:lnTo>
                  <a:pt x="193429" y="3111500"/>
                </a:lnTo>
                <a:lnTo>
                  <a:pt x="165505" y="3111500"/>
                </a:lnTo>
                <a:lnTo>
                  <a:pt x="137646" y="3098800"/>
                </a:lnTo>
                <a:lnTo>
                  <a:pt x="107509" y="3098800"/>
                </a:lnTo>
                <a:lnTo>
                  <a:pt x="46723" y="3073400"/>
                </a:lnTo>
                <a:lnTo>
                  <a:pt x="0" y="3073400"/>
                </a:lnTo>
                <a:lnTo>
                  <a:pt x="0" y="3048000"/>
                </a:lnTo>
                <a:lnTo>
                  <a:pt x="23623" y="3060700"/>
                </a:lnTo>
                <a:lnTo>
                  <a:pt x="65162" y="3060700"/>
                </a:lnTo>
                <a:lnTo>
                  <a:pt x="313666" y="3136900"/>
                </a:lnTo>
                <a:close/>
              </a:path>
              <a:path w="4495165" h="4419600">
                <a:moveTo>
                  <a:pt x="2925890" y="3060700"/>
                </a:moveTo>
                <a:lnTo>
                  <a:pt x="2918008" y="3060700"/>
                </a:lnTo>
                <a:lnTo>
                  <a:pt x="2918586" y="3048000"/>
                </a:lnTo>
                <a:lnTo>
                  <a:pt x="2937341" y="3048000"/>
                </a:lnTo>
                <a:lnTo>
                  <a:pt x="2925890" y="3060700"/>
                </a:lnTo>
                <a:close/>
              </a:path>
              <a:path w="4495165" h="4419600">
                <a:moveTo>
                  <a:pt x="3270341" y="3060700"/>
                </a:moveTo>
                <a:lnTo>
                  <a:pt x="3218932" y="3060700"/>
                </a:lnTo>
                <a:lnTo>
                  <a:pt x="3237408" y="3048000"/>
                </a:lnTo>
                <a:lnTo>
                  <a:pt x="3285331" y="3048000"/>
                </a:lnTo>
                <a:lnTo>
                  <a:pt x="3270341" y="3060700"/>
                </a:lnTo>
                <a:close/>
              </a:path>
              <a:path w="4495165" h="4419600">
                <a:moveTo>
                  <a:pt x="3230008" y="3073400"/>
                </a:moveTo>
                <a:lnTo>
                  <a:pt x="3189575" y="3073400"/>
                </a:lnTo>
                <a:lnTo>
                  <a:pt x="3199286" y="3060700"/>
                </a:lnTo>
                <a:lnTo>
                  <a:pt x="3239899" y="3060700"/>
                </a:lnTo>
                <a:lnTo>
                  <a:pt x="3230008" y="3073400"/>
                </a:lnTo>
                <a:close/>
              </a:path>
              <a:path w="4495165" h="4419600">
                <a:moveTo>
                  <a:pt x="2800045" y="3251200"/>
                </a:moveTo>
                <a:lnTo>
                  <a:pt x="2793582" y="3251200"/>
                </a:lnTo>
                <a:lnTo>
                  <a:pt x="2793267" y="3238500"/>
                </a:lnTo>
                <a:lnTo>
                  <a:pt x="2796420" y="3238500"/>
                </a:lnTo>
                <a:lnTo>
                  <a:pt x="2817529" y="3225800"/>
                </a:lnTo>
                <a:lnTo>
                  <a:pt x="2839295" y="3213100"/>
                </a:lnTo>
                <a:lnTo>
                  <a:pt x="2861719" y="3200400"/>
                </a:lnTo>
                <a:lnTo>
                  <a:pt x="2884800" y="3187700"/>
                </a:lnTo>
                <a:lnTo>
                  <a:pt x="2891121" y="3187700"/>
                </a:lnTo>
                <a:lnTo>
                  <a:pt x="2903724" y="3175000"/>
                </a:lnTo>
                <a:lnTo>
                  <a:pt x="2923717" y="3175000"/>
                </a:lnTo>
                <a:lnTo>
                  <a:pt x="2936856" y="3162300"/>
                </a:lnTo>
                <a:lnTo>
                  <a:pt x="2949490" y="3162300"/>
                </a:lnTo>
                <a:lnTo>
                  <a:pt x="2961621" y="3149600"/>
                </a:lnTo>
                <a:lnTo>
                  <a:pt x="2968981" y="3136900"/>
                </a:lnTo>
                <a:lnTo>
                  <a:pt x="2984377" y="3136900"/>
                </a:lnTo>
                <a:lnTo>
                  <a:pt x="2992412" y="3124200"/>
                </a:lnTo>
                <a:lnTo>
                  <a:pt x="3035157" y="3098800"/>
                </a:lnTo>
                <a:lnTo>
                  <a:pt x="3055998" y="3086100"/>
                </a:lnTo>
                <a:lnTo>
                  <a:pt x="3076484" y="3073400"/>
                </a:lnTo>
                <a:lnTo>
                  <a:pt x="3115373" y="3073400"/>
                </a:lnTo>
                <a:lnTo>
                  <a:pt x="3108325" y="3086100"/>
                </a:lnTo>
                <a:lnTo>
                  <a:pt x="3092561" y="3086100"/>
                </a:lnTo>
                <a:lnTo>
                  <a:pt x="3076798" y="3098800"/>
                </a:lnTo>
                <a:lnTo>
                  <a:pt x="3077349" y="3098800"/>
                </a:lnTo>
                <a:lnTo>
                  <a:pt x="3078610" y="3111500"/>
                </a:lnTo>
                <a:lnTo>
                  <a:pt x="3124041" y="3111500"/>
                </a:lnTo>
                <a:lnTo>
                  <a:pt x="3097082" y="3124200"/>
                </a:lnTo>
                <a:lnTo>
                  <a:pt x="3034619" y="3149600"/>
                </a:lnTo>
                <a:lnTo>
                  <a:pt x="3003402" y="3149600"/>
                </a:lnTo>
                <a:lnTo>
                  <a:pt x="2972235" y="3162300"/>
                </a:lnTo>
                <a:lnTo>
                  <a:pt x="2937150" y="3187700"/>
                </a:lnTo>
                <a:lnTo>
                  <a:pt x="2868063" y="3213100"/>
                </a:lnTo>
                <a:lnTo>
                  <a:pt x="2833569" y="3238500"/>
                </a:lnTo>
                <a:lnTo>
                  <a:pt x="2800045" y="3251200"/>
                </a:lnTo>
                <a:close/>
              </a:path>
              <a:path w="4495165" h="4419600">
                <a:moveTo>
                  <a:pt x="3124041" y="3111500"/>
                </a:moveTo>
                <a:lnTo>
                  <a:pt x="3088280" y="3111500"/>
                </a:lnTo>
                <a:lnTo>
                  <a:pt x="3096240" y="3098800"/>
                </a:lnTo>
                <a:lnTo>
                  <a:pt x="3128715" y="3098800"/>
                </a:lnTo>
                <a:lnTo>
                  <a:pt x="3162909" y="3073400"/>
                </a:lnTo>
                <a:lnTo>
                  <a:pt x="3210483" y="3073400"/>
                </a:lnTo>
                <a:lnTo>
                  <a:pt x="3200858" y="3086100"/>
                </a:lnTo>
                <a:lnTo>
                  <a:pt x="3175495" y="3086100"/>
                </a:lnTo>
                <a:lnTo>
                  <a:pt x="3150034" y="3098800"/>
                </a:lnTo>
                <a:lnTo>
                  <a:pt x="3124041" y="3111500"/>
                </a:lnTo>
                <a:close/>
              </a:path>
              <a:path w="4495165" h="4419600">
                <a:moveTo>
                  <a:pt x="2333117" y="3314700"/>
                </a:moveTo>
                <a:lnTo>
                  <a:pt x="2294194" y="3314700"/>
                </a:lnTo>
                <a:lnTo>
                  <a:pt x="2292057" y="3302000"/>
                </a:lnTo>
                <a:lnTo>
                  <a:pt x="2289594" y="3289300"/>
                </a:lnTo>
                <a:lnTo>
                  <a:pt x="2286803" y="3276600"/>
                </a:lnTo>
                <a:lnTo>
                  <a:pt x="2283685" y="3263900"/>
                </a:lnTo>
                <a:lnTo>
                  <a:pt x="2281298" y="3251200"/>
                </a:lnTo>
                <a:lnTo>
                  <a:pt x="2279290" y="3251200"/>
                </a:lnTo>
                <a:lnTo>
                  <a:pt x="2275645" y="3225800"/>
                </a:lnTo>
                <a:lnTo>
                  <a:pt x="2270243" y="3200400"/>
                </a:lnTo>
                <a:lnTo>
                  <a:pt x="2265018" y="3175000"/>
                </a:lnTo>
                <a:lnTo>
                  <a:pt x="2258473" y="3149600"/>
                </a:lnTo>
                <a:lnTo>
                  <a:pt x="2249110" y="3111500"/>
                </a:lnTo>
                <a:lnTo>
                  <a:pt x="2308907" y="3111500"/>
                </a:lnTo>
                <a:lnTo>
                  <a:pt x="2310274" y="3124200"/>
                </a:lnTo>
                <a:lnTo>
                  <a:pt x="2333282" y="3124200"/>
                </a:lnTo>
                <a:lnTo>
                  <a:pt x="2332657" y="3149600"/>
                </a:lnTo>
                <a:lnTo>
                  <a:pt x="2331501" y="3213100"/>
                </a:lnTo>
                <a:lnTo>
                  <a:pt x="2331268" y="3238500"/>
                </a:lnTo>
                <a:lnTo>
                  <a:pt x="2331764" y="3263900"/>
                </a:lnTo>
                <a:lnTo>
                  <a:pt x="2332584" y="3289300"/>
                </a:lnTo>
                <a:lnTo>
                  <a:pt x="2333117" y="3314700"/>
                </a:lnTo>
                <a:close/>
              </a:path>
              <a:path w="4495165" h="4419600">
                <a:moveTo>
                  <a:pt x="3301576" y="3124200"/>
                </a:moveTo>
                <a:lnTo>
                  <a:pt x="3247193" y="3124200"/>
                </a:lnTo>
                <a:lnTo>
                  <a:pt x="3260340" y="3111500"/>
                </a:lnTo>
                <a:lnTo>
                  <a:pt x="3317659" y="3111500"/>
                </a:lnTo>
                <a:lnTo>
                  <a:pt x="3301576" y="3124200"/>
                </a:lnTo>
                <a:close/>
              </a:path>
              <a:path w="4495165" h="4419600">
                <a:moveTo>
                  <a:pt x="3265422" y="3136900"/>
                </a:moveTo>
                <a:lnTo>
                  <a:pt x="3221532" y="3136900"/>
                </a:lnTo>
                <a:lnTo>
                  <a:pt x="3234304" y="3124200"/>
                </a:lnTo>
                <a:lnTo>
                  <a:pt x="3285192" y="3124200"/>
                </a:lnTo>
                <a:lnTo>
                  <a:pt x="3265422" y="3136900"/>
                </a:lnTo>
                <a:close/>
              </a:path>
              <a:path w="4495165" h="4419600">
                <a:moveTo>
                  <a:pt x="688947" y="3225800"/>
                </a:moveTo>
                <a:lnTo>
                  <a:pt x="631113" y="3225800"/>
                </a:lnTo>
                <a:lnTo>
                  <a:pt x="611976" y="3213100"/>
                </a:lnTo>
                <a:lnTo>
                  <a:pt x="573559" y="3213100"/>
                </a:lnTo>
                <a:lnTo>
                  <a:pt x="303268" y="3149600"/>
                </a:lnTo>
                <a:lnTo>
                  <a:pt x="289813" y="3136900"/>
                </a:lnTo>
                <a:lnTo>
                  <a:pt x="355182" y="3136900"/>
                </a:lnTo>
                <a:lnTo>
                  <a:pt x="422538" y="3162300"/>
                </a:lnTo>
                <a:lnTo>
                  <a:pt x="456302" y="3162300"/>
                </a:lnTo>
                <a:lnTo>
                  <a:pt x="490170" y="3175000"/>
                </a:lnTo>
                <a:lnTo>
                  <a:pt x="688947" y="3225800"/>
                </a:lnTo>
                <a:close/>
              </a:path>
              <a:path w="4495165" h="4419600">
                <a:moveTo>
                  <a:pt x="2417938" y="3403600"/>
                </a:moveTo>
                <a:lnTo>
                  <a:pt x="2192731" y="3403600"/>
                </a:lnTo>
                <a:lnTo>
                  <a:pt x="2170016" y="3390900"/>
                </a:lnTo>
                <a:lnTo>
                  <a:pt x="2125921" y="3365500"/>
                </a:lnTo>
                <a:lnTo>
                  <a:pt x="2103352" y="3352800"/>
                </a:lnTo>
                <a:lnTo>
                  <a:pt x="1980134" y="3302000"/>
                </a:lnTo>
                <a:lnTo>
                  <a:pt x="1973712" y="3289300"/>
                </a:lnTo>
                <a:lnTo>
                  <a:pt x="1954545" y="3289300"/>
                </a:lnTo>
                <a:lnTo>
                  <a:pt x="1920242" y="3263900"/>
                </a:lnTo>
                <a:lnTo>
                  <a:pt x="1816299" y="3225800"/>
                </a:lnTo>
                <a:lnTo>
                  <a:pt x="1785582" y="3213100"/>
                </a:lnTo>
                <a:lnTo>
                  <a:pt x="1754683" y="3187700"/>
                </a:lnTo>
                <a:lnTo>
                  <a:pt x="1723499" y="3187700"/>
                </a:lnTo>
                <a:lnTo>
                  <a:pt x="1691925" y="3175000"/>
                </a:lnTo>
                <a:lnTo>
                  <a:pt x="1676634" y="3162300"/>
                </a:lnTo>
                <a:lnTo>
                  <a:pt x="1661416" y="3162300"/>
                </a:lnTo>
                <a:lnTo>
                  <a:pt x="1646268" y="3149600"/>
                </a:lnTo>
                <a:lnTo>
                  <a:pt x="1631183" y="3149600"/>
                </a:lnTo>
                <a:lnTo>
                  <a:pt x="1616218" y="3136900"/>
                </a:lnTo>
                <a:lnTo>
                  <a:pt x="1665573" y="3136900"/>
                </a:lnTo>
                <a:lnTo>
                  <a:pt x="1686460" y="3149600"/>
                </a:lnTo>
                <a:lnTo>
                  <a:pt x="1735730" y="3162300"/>
                </a:lnTo>
                <a:lnTo>
                  <a:pt x="1831353" y="3213100"/>
                </a:lnTo>
                <a:lnTo>
                  <a:pt x="1878407" y="3225800"/>
                </a:lnTo>
                <a:lnTo>
                  <a:pt x="1921382" y="3251200"/>
                </a:lnTo>
                <a:lnTo>
                  <a:pt x="1964501" y="3263900"/>
                </a:lnTo>
                <a:lnTo>
                  <a:pt x="2007766" y="3289300"/>
                </a:lnTo>
                <a:lnTo>
                  <a:pt x="2051174" y="3302000"/>
                </a:lnTo>
                <a:lnTo>
                  <a:pt x="2108277" y="3327400"/>
                </a:lnTo>
                <a:lnTo>
                  <a:pt x="2136312" y="3352800"/>
                </a:lnTo>
                <a:lnTo>
                  <a:pt x="2163725" y="3365500"/>
                </a:lnTo>
                <a:lnTo>
                  <a:pt x="2332632" y="3365500"/>
                </a:lnTo>
                <a:lnTo>
                  <a:pt x="2332184" y="3378200"/>
                </a:lnTo>
                <a:lnTo>
                  <a:pt x="2332920" y="3378200"/>
                </a:lnTo>
                <a:lnTo>
                  <a:pt x="2334339" y="3390900"/>
                </a:lnTo>
                <a:lnTo>
                  <a:pt x="2443049" y="3390900"/>
                </a:lnTo>
                <a:lnTo>
                  <a:pt x="2417938" y="3403600"/>
                </a:lnTo>
                <a:close/>
              </a:path>
              <a:path w="4495165" h="4419600">
                <a:moveTo>
                  <a:pt x="3207268" y="3162300"/>
                </a:moveTo>
                <a:lnTo>
                  <a:pt x="3157179" y="3162300"/>
                </a:lnTo>
                <a:lnTo>
                  <a:pt x="3174481" y="3149600"/>
                </a:lnTo>
                <a:lnTo>
                  <a:pt x="3191626" y="3149600"/>
                </a:lnTo>
                <a:lnTo>
                  <a:pt x="3208740" y="3136900"/>
                </a:lnTo>
                <a:lnTo>
                  <a:pt x="3245845" y="3136900"/>
                </a:lnTo>
                <a:lnTo>
                  <a:pt x="3207268" y="3162300"/>
                </a:lnTo>
                <a:close/>
              </a:path>
              <a:path w="4495165" h="4419600">
                <a:moveTo>
                  <a:pt x="2083404" y="3162300"/>
                </a:moveTo>
                <a:lnTo>
                  <a:pt x="2057199" y="3162300"/>
                </a:lnTo>
                <a:lnTo>
                  <a:pt x="2056534" y="3149600"/>
                </a:lnTo>
                <a:lnTo>
                  <a:pt x="2077552" y="3149600"/>
                </a:lnTo>
                <a:lnTo>
                  <a:pt x="2083404" y="3162300"/>
                </a:lnTo>
                <a:close/>
              </a:path>
              <a:path w="4495165" h="4419600">
                <a:moveTo>
                  <a:pt x="2844314" y="3175000"/>
                </a:moveTo>
                <a:lnTo>
                  <a:pt x="2808753" y="3175000"/>
                </a:lnTo>
                <a:lnTo>
                  <a:pt x="2820590" y="3162300"/>
                </a:lnTo>
                <a:lnTo>
                  <a:pt x="2855868" y="3162300"/>
                </a:lnTo>
                <a:lnTo>
                  <a:pt x="2844314" y="3175000"/>
                </a:lnTo>
                <a:close/>
              </a:path>
              <a:path w="4495165" h="4419600">
                <a:moveTo>
                  <a:pt x="3171995" y="3175000"/>
                </a:moveTo>
                <a:lnTo>
                  <a:pt x="3122098" y="3175000"/>
                </a:lnTo>
                <a:lnTo>
                  <a:pt x="3139591" y="3162300"/>
                </a:lnTo>
                <a:lnTo>
                  <a:pt x="3183883" y="3162300"/>
                </a:lnTo>
                <a:lnTo>
                  <a:pt x="3171995" y="3175000"/>
                </a:lnTo>
                <a:close/>
              </a:path>
              <a:path w="4495165" h="4419600">
                <a:moveTo>
                  <a:pt x="3019683" y="3327400"/>
                </a:moveTo>
                <a:lnTo>
                  <a:pt x="2972970" y="3327400"/>
                </a:lnTo>
                <a:lnTo>
                  <a:pt x="2980098" y="3314700"/>
                </a:lnTo>
                <a:lnTo>
                  <a:pt x="3013023" y="3314700"/>
                </a:lnTo>
                <a:lnTo>
                  <a:pt x="3037784" y="3302000"/>
                </a:lnTo>
                <a:lnTo>
                  <a:pt x="3086205" y="3276600"/>
                </a:lnTo>
                <a:lnTo>
                  <a:pt x="3132399" y="3251200"/>
                </a:lnTo>
                <a:lnTo>
                  <a:pt x="3271107" y="3187700"/>
                </a:lnTo>
                <a:lnTo>
                  <a:pt x="3317402" y="3175000"/>
                </a:lnTo>
                <a:lnTo>
                  <a:pt x="3324777" y="3162300"/>
                </a:lnTo>
                <a:lnTo>
                  <a:pt x="3368895" y="3162300"/>
                </a:lnTo>
                <a:lnTo>
                  <a:pt x="3336727" y="3175000"/>
                </a:lnTo>
                <a:lnTo>
                  <a:pt x="3304968" y="3200400"/>
                </a:lnTo>
                <a:lnTo>
                  <a:pt x="3241947" y="3225800"/>
                </a:lnTo>
                <a:lnTo>
                  <a:pt x="3170604" y="3251200"/>
                </a:lnTo>
                <a:lnTo>
                  <a:pt x="3134952" y="3276600"/>
                </a:lnTo>
                <a:lnTo>
                  <a:pt x="3072945" y="3302000"/>
                </a:lnTo>
                <a:lnTo>
                  <a:pt x="3019683" y="3327400"/>
                </a:lnTo>
                <a:close/>
              </a:path>
              <a:path w="4495165" h="4419600">
                <a:moveTo>
                  <a:pt x="2463653" y="3416300"/>
                </a:moveTo>
                <a:lnTo>
                  <a:pt x="2420566" y="3416300"/>
                </a:lnTo>
                <a:lnTo>
                  <a:pt x="2439889" y="3403600"/>
                </a:lnTo>
                <a:lnTo>
                  <a:pt x="2458591" y="3403600"/>
                </a:lnTo>
                <a:lnTo>
                  <a:pt x="2476671" y="3390900"/>
                </a:lnTo>
                <a:lnTo>
                  <a:pt x="2494129" y="3378200"/>
                </a:lnTo>
                <a:lnTo>
                  <a:pt x="2500797" y="3378200"/>
                </a:lnTo>
                <a:lnTo>
                  <a:pt x="2507617" y="3365500"/>
                </a:lnTo>
                <a:lnTo>
                  <a:pt x="2521715" y="3365500"/>
                </a:lnTo>
                <a:lnTo>
                  <a:pt x="2544818" y="3340100"/>
                </a:lnTo>
                <a:lnTo>
                  <a:pt x="2611357" y="3302000"/>
                </a:lnTo>
                <a:lnTo>
                  <a:pt x="2712510" y="3238500"/>
                </a:lnTo>
                <a:lnTo>
                  <a:pt x="2753680" y="3213100"/>
                </a:lnTo>
                <a:lnTo>
                  <a:pt x="2773773" y="3200400"/>
                </a:lnTo>
                <a:lnTo>
                  <a:pt x="2785315" y="3187700"/>
                </a:lnTo>
                <a:lnTo>
                  <a:pt x="2796985" y="3175000"/>
                </a:lnTo>
                <a:lnTo>
                  <a:pt x="2832361" y="3175000"/>
                </a:lnTo>
                <a:lnTo>
                  <a:pt x="2810202" y="3187700"/>
                </a:lnTo>
                <a:lnTo>
                  <a:pt x="2767639" y="3213100"/>
                </a:lnTo>
                <a:lnTo>
                  <a:pt x="2746397" y="3238500"/>
                </a:lnTo>
                <a:lnTo>
                  <a:pt x="2690483" y="3263900"/>
                </a:lnTo>
                <a:lnTo>
                  <a:pt x="2662435" y="3289300"/>
                </a:lnTo>
                <a:lnTo>
                  <a:pt x="2633899" y="3302000"/>
                </a:lnTo>
                <a:lnTo>
                  <a:pt x="2631174" y="3302000"/>
                </a:lnTo>
                <a:lnTo>
                  <a:pt x="2628600" y="3314700"/>
                </a:lnTo>
                <a:lnTo>
                  <a:pt x="2626175" y="3314700"/>
                </a:lnTo>
                <a:lnTo>
                  <a:pt x="2607591" y="3327400"/>
                </a:lnTo>
                <a:lnTo>
                  <a:pt x="2568237" y="3352800"/>
                </a:lnTo>
                <a:lnTo>
                  <a:pt x="2549564" y="3365500"/>
                </a:lnTo>
                <a:lnTo>
                  <a:pt x="2527192" y="3378200"/>
                </a:lnTo>
                <a:lnTo>
                  <a:pt x="2505801" y="3390900"/>
                </a:lnTo>
                <a:lnTo>
                  <a:pt x="2463653" y="3416300"/>
                </a:lnTo>
                <a:close/>
              </a:path>
              <a:path w="4495165" h="4419600">
                <a:moveTo>
                  <a:pt x="3133674" y="3187700"/>
                </a:moveTo>
                <a:lnTo>
                  <a:pt x="3088156" y="3187700"/>
                </a:lnTo>
                <a:lnTo>
                  <a:pt x="3105023" y="3175000"/>
                </a:lnTo>
                <a:lnTo>
                  <a:pt x="3146752" y="3175000"/>
                </a:lnTo>
                <a:lnTo>
                  <a:pt x="3133674" y="3187700"/>
                </a:lnTo>
                <a:close/>
              </a:path>
              <a:path w="4495165" h="4419600">
                <a:moveTo>
                  <a:pt x="2919322" y="3276600"/>
                </a:moveTo>
                <a:lnTo>
                  <a:pt x="2878391" y="3276600"/>
                </a:lnTo>
                <a:lnTo>
                  <a:pt x="2967717" y="3225800"/>
                </a:lnTo>
                <a:lnTo>
                  <a:pt x="2993317" y="3225800"/>
                </a:lnTo>
                <a:lnTo>
                  <a:pt x="3002134" y="3213100"/>
                </a:lnTo>
                <a:lnTo>
                  <a:pt x="3019958" y="3213100"/>
                </a:lnTo>
                <a:lnTo>
                  <a:pt x="3037300" y="3200400"/>
                </a:lnTo>
                <a:lnTo>
                  <a:pt x="3054345" y="3200400"/>
                </a:lnTo>
                <a:lnTo>
                  <a:pt x="3071283" y="3187700"/>
                </a:lnTo>
                <a:lnTo>
                  <a:pt x="3120742" y="3187700"/>
                </a:lnTo>
                <a:lnTo>
                  <a:pt x="3107958" y="3200400"/>
                </a:lnTo>
                <a:lnTo>
                  <a:pt x="3054828" y="3213100"/>
                </a:lnTo>
                <a:lnTo>
                  <a:pt x="3027912" y="3225800"/>
                </a:lnTo>
                <a:lnTo>
                  <a:pt x="3000241" y="3238500"/>
                </a:lnTo>
                <a:lnTo>
                  <a:pt x="2985735" y="3238500"/>
                </a:lnTo>
                <a:lnTo>
                  <a:pt x="2978802" y="3251200"/>
                </a:lnTo>
                <a:lnTo>
                  <a:pt x="2919322" y="3276600"/>
                </a:lnTo>
                <a:close/>
              </a:path>
              <a:path w="4495165" h="4419600">
                <a:moveTo>
                  <a:pt x="972690" y="3289300"/>
                </a:moveTo>
                <a:lnTo>
                  <a:pt x="889144" y="3289300"/>
                </a:lnTo>
                <a:lnTo>
                  <a:pt x="650274" y="3225800"/>
                </a:lnTo>
                <a:lnTo>
                  <a:pt x="736063" y="3225800"/>
                </a:lnTo>
                <a:lnTo>
                  <a:pt x="972690" y="3289300"/>
                </a:lnTo>
                <a:close/>
              </a:path>
              <a:path w="4495165" h="4419600">
                <a:moveTo>
                  <a:pt x="2817416" y="3314700"/>
                </a:moveTo>
                <a:lnTo>
                  <a:pt x="2779780" y="3314700"/>
                </a:lnTo>
                <a:lnTo>
                  <a:pt x="2831022" y="3289300"/>
                </a:lnTo>
                <a:lnTo>
                  <a:pt x="2857373" y="3276600"/>
                </a:lnTo>
                <a:lnTo>
                  <a:pt x="2904489" y="3276600"/>
                </a:lnTo>
                <a:lnTo>
                  <a:pt x="2889686" y="3289300"/>
                </a:lnTo>
                <a:lnTo>
                  <a:pt x="2874765" y="3289300"/>
                </a:lnTo>
                <a:lnTo>
                  <a:pt x="2859578" y="3302000"/>
                </a:lnTo>
                <a:lnTo>
                  <a:pt x="2831296" y="3302000"/>
                </a:lnTo>
                <a:lnTo>
                  <a:pt x="2817416" y="3314700"/>
                </a:lnTo>
                <a:close/>
              </a:path>
              <a:path w="4495165" h="4419600">
                <a:moveTo>
                  <a:pt x="1138841" y="3327400"/>
                </a:moveTo>
                <a:lnTo>
                  <a:pt x="1052382" y="3327400"/>
                </a:lnTo>
                <a:lnTo>
                  <a:pt x="920671" y="3289300"/>
                </a:lnTo>
                <a:lnTo>
                  <a:pt x="1009847" y="3289300"/>
                </a:lnTo>
                <a:lnTo>
                  <a:pt x="1084554" y="3314700"/>
                </a:lnTo>
                <a:lnTo>
                  <a:pt x="1121918" y="3314700"/>
                </a:lnTo>
                <a:lnTo>
                  <a:pt x="1138841" y="3327400"/>
                </a:lnTo>
                <a:close/>
              </a:path>
              <a:path w="4495165" h="4419600">
                <a:moveTo>
                  <a:pt x="2763046" y="3340100"/>
                </a:moveTo>
                <a:lnTo>
                  <a:pt x="2708896" y="3340100"/>
                </a:lnTo>
                <a:lnTo>
                  <a:pt x="2724236" y="3327400"/>
                </a:lnTo>
                <a:lnTo>
                  <a:pt x="2739346" y="3327400"/>
                </a:lnTo>
                <a:lnTo>
                  <a:pt x="2754227" y="3314700"/>
                </a:lnTo>
                <a:lnTo>
                  <a:pt x="2803565" y="3314700"/>
                </a:lnTo>
                <a:lnTo>
                  <a:pt x="2763046" y="3340100"/>
                </a:lnTo>
                <a:close/>
              </a:path>
              <a:path w="4495165" h="4419600">
                <a:moveTo>
                  <a:pt x="1189700" y="3340100"/>
                </a:moveTo>
                <a:lnTo>
                  <a:pt x="1123800" y="3340100"/>
                </a:lnTo>
                <a:lnTo>
                  <a:pt x="1096643" y="3327400"/>
                </a:lnTo>
                <a:lnTo>
                  <a:pt x="1172688" y="3327400"/>
                </a:lnTo>
                <a:lnTo>
                  <a:pt x="1189700" y="3340100"/>
                </a:lnTo>
                <a:close/>
              </a:path>
              <a:path w="4495165" h="4419600">
                <a:moveTo>
                  <a:pt x="2333092" y="3340100"/>
                </a:moveTo>
                <a:lnTo>
                  <a:pt x="2294563" y="3340100"/>
                </a:lnTo>
                <a:lnTo>
                  <a:pt x="2294381" y="3327400"/>
                </a:lnTo>
                <a:lnTo>
                  <a:pt x="2333105" y="3327400"/>
                </a:lnTo>
                <a:lnTo>
                  <a:pt x="2333092" y="3340100"/>
                </a:lnTo>
                <a:close/>
              </a:path>
              <a:path w="4495165" h="4419600">
                <a:moveTo>
                  <a:pt x="2923466" y="3365500"/>
                </a:moveTo>
                <a:lnTo>
                  <a:pt x="2864929" y="3365500"/>
                </a:lnTo>
                <a:lnTo>
                  <a:pt x="2966087" y="3327400"/>
                </a:lnTo>
                <a:lnTo>
                  <a:pt x="2991938" y="3327400"/>
                </a:lnTo>
                <a:lnTo>
                  <a:pt x="2987462" y="3340100"/>
                </a:lnTo>
                <a:lnTo>
                  <a:pt x="2979012" y="3340100"/>
                </a:lnTo>
                <a:lnTo>
                  <a:pt x="2923466" y="3365500"/>
                </a:lnTo>
                <a:close/>
              </a:path>
              <a:path w="4495165" h="4419600">
                <a:moveTo>
                  <a:pt x="1327743" y="3365500"/>
                </a:moveTo>
                <a:lnTo>
                  <a:pt x="1204134" y="3365500"/>
                </a:lnTo>
                <a:lnTo>
                  <a:pt x="1204737" y="3352800"/>
                </a:lnTo>
                <a:lnTo>
                  <a:pt x="1177739" y="3352800"/>
                </a:lnTo>
                <a:lnTo>
                  <a:pt x="1150824" y="3340100"/>
                </a:lnTo>
                <a:lnTo>
                  <a:pt x="1255855" y="3340100"/>
                </a:lnTo>
                <a:lnTo>
                  <a:pt x="1288863" y="3352800"/>
                </a:lnTo>
                <a:lnTo>
                  <a:pt x="1327743" y="3365500"/>
                </a:lnTo>
                <a:close/>
              </a:path>
              <a:path w="4495165" h="4419600">
                <a:moveTo>
                  <a:pt x="1804062" y="3365500"/>
                </a:moveTo>
                <a:lnTo>
                  <a:pt x="1707211" y="3365500"/>
                </a:lnTo>
                <a:lnTo>
                  <a:pt x="1680050" y="3352800"/>
                </a:lnTo>
                <a:lnTo>
                  <a:pt x="1631008" y="3340100"/>
                </a:lnTo>
                <a:lnTo>
                  <a:pt x="1710335" y="3340100"/>
                </a:lnTo>
                <a:lnTo>
                  <a:pt x="1735296" y="3352800"/>
                </a:lnTo>
                <a:lnTo>
                  <a:pt x="1760391" y="3352800"/>
                </a:lnTo>
                <a:lnTo>
                  <a:pt x="1804062" y="3365500"/>
                </a:lnTo>
                <a:close/>
              </a:path>
              <a:path w="4495165" h="4419600">
                <a:moveTo>
                  <a:pt x="2722015" y="3352800"/>
                </a:moveTo>
                <a:lnTo>
                  <a:pt x="2680140" y="3352800"/>
                </a:lnTo>
                <a:lnTo>
                  <a:pt x="2686688" y="3340100"/>
                </a:lnTo>
                <a:lnTo>
                  <a:pt x="2742671" y="3340100"/>
                </a:lnTo>
                <a:lnTo>
                  <a:pt x="2722015" y="3352800"/>
                </a:lnTo>
                <a:close/>
              </a:path>
              <a:path w="4495165" h="4419600">
                <a:moveTo>
                  <a:pt x="2691368" y="3365500"/>
                </a:moveTo>
                <a:lnTo>
                  <a:pt x="2649129" y="3365500"/>
                </a:lnTo>
                <a:lnTo>
                  <a:pt x="2667318" y="3352800"/>
                </a:lnTo>
                <a:lnTo>
                  <a:pt x="2706633" y="3352800"/>
                </a:lnTo>
                <a:lnTo>
                  <a:pt x="2691368" y="3365500"/>
                </a:lnTo>
                <a:close/>
              </a:path>
              <a:path w="4495165" h="4419600">
                <a:moveTo>
                  <a:pt x="1257010" y="3378200"/>
                </a:moveTo>
                <a:lnTo>
                  <a:pt x="1096689" y="3378200"/>
                </a:lnTo>
                <a:lnTo>
                  <a:pt x="1130088" y="3365500"/>
                </a:lnTo>
                <a:lnTo>
                  <a:pt x="1272964" y="3365500"/>
                </a:lnTo>
                <a:lnTo>
                  <a:pt x="1257010" y="3378200"/>
                </a:lnTo>
                <a:close/>
              </a:path>
              <a:path w="4495165" h="4419600">
                <a:moveTo>
                  <a:pt x="1425250" y="3378200"/>
                </a:moveTo>
                <a:lnTo>
                  <a:pt x="1304833" y="3378200"/>
                </a:lnTo>
                <a:lnTo>
                  <a:pt x="1288879" y="3365500"/>
                </a:lnTo>
                <a:lnTo>
                  <a:pt x="1408708" y="3365500"/>
                </a:lnTo>
                <a:lnTo>
                  <a:pt x="1425250" y="3378200"/>
                </a:lnTo>
                <a:close/>
              </a:path>
              <a:path w="4495165" h="4419600">
                <a:moveTo>
                  <a:pt x="1934998" y="3378200"/>
                </a:moveTo>
                <a:lnTo>
                  <a:pt x="1761936" y="3378200"/>
                </a:lnTo>
                <a:lnTo>
                  <a:pt x="1734506" y="3365500"/>
                </a:lnTo>
                <a:lnTo>
                  <a:pt x="1891326" y="3365500"/>
                </a:lnTo>
                <a:lnTo>
                  <a:pt x="1934998" y="3378200"/>
                </a:lnTo>
                <a:close/>
              </a:path>
              <a:path w="4495165" h="4419600">
                <a:moveTo>
                  <a:pt x="2661116" y="3378200"/>
                </a:moveTo>
                <a:lnTo>
                  <a:pt x="2612357" y="3378200"/>
                </a:lnTo>
                <a:lnTo>
                  <a:pt x="2630891" y="3365500"/>
                </a:lnTo>
                <a:lnTo>
                  <a:pt x="2676203" y="3365500"/>
                </a:lnTo>
                <a:lnTo>
                  <a:pt x="2661116" y="3378200"/>
                </a:lnTo>
                <a:close/>
              </a:path>
              <a:path w="4495165" h="4419600">
                <a:moveTo>
                  <a:pt x="2844784" y="3390900"/>
                </a:moveTo>
                <a:lnTo>
                  <a:pt x="2795661" y="3390900"/>
                </a:lnTo>
                <a:lnTo>
                  <a:pt x="2821111" y="3378200"/>
                </a:lnTo>
                <a:lnTo>
                  <a:pt x="2825524" y="3378200"/>
                </a:lnTo>
                <a:lnTo>
                  <a:pt x="2830101" y="3365500"/>
                </a:lnTo>
                <a:lnTo>
                  <a:pt x="2894969" y="3365500"/>
                </a:lnTo>
                <a:lnTo>
                  <a:pt x="2865988" y="3378200"/>
                </a:lnTo>
                <a:lnTo>
                  <a:pt x="2844784" y="3390900"/>
                </a:lnTo>
                <a:close/>
              </a:path>
              <a:path w="4495165" h="4419600">
                <a:moveTo>
                  <a:pt x="1153411" y="3390900"/>
                </a:moveTo>
                <a:lnTo>
                  <a:pt x="961924" y="3390900"/>
                </a:lnTo>
                <a:lnTo>
                  <a:pt x="1012601" y="3378200"/>
                </a:lnTo>
                <a:lnTo>
                  <a:pt x="1198304" y="3378200"/>
                </a:lnTo>
                <a:lnTo>
                  <a:pt x="1153411" y="3390900"/>
                </a:lnTo>
                <a:close/>
              </a:path>
              <a:path w="4495165" h="4419600">
                <a:moveTo>
                  <a:pt x="1474809" y="3390900"/>
                </a:moveTo>
                <a:lnTo>
                  <a:pt x="1391913" y="3390900"/>
                </a:lnTo>
                <a:lnTo>
                  <a:pt x="1356382" y="3378200"/>
                </a:lnTo>
                <a:lnTo>
                  <a:pt x="1441818" y="3378200"/>
                </a:lnTo>
                <a:lnTo>
                  <a:pt x="1474809" y="3390900"/>
                </a:lnTo>
                <a:close/>
              </a:path>
              <a:path w="4495165" h="4419600">
                <a:moveTo>
                  <a:pt x="2008035" y="3390900"/>
                </a:moveTo>
                <a:lnTo>
                  <a:pt x="1950393" y="3390900"/>
                </a:lnTo>
                <a:lnTo>
                  <a:pt x="1869987" y="3378200"/>
                </a:lnTo>
                <a:lnTo>
                  <a:pt x="1989877" y="3378200"/>
                </a:lnTo>
                <a:lnTo>
                  <a:pt x="2008035" y="3390900"/>
                </a:lnTo>
                <a:close/>
              </a:path>
              <a:path w="4495165" h="4419600">
                <a:moveTo>
                  <a:pt x="2625385" y="3390900"/>
                </a:moveTo>
                <a:lnTo>
                  <a:pt x="2575942" y="3390900"/>
                </a:lnTo>
                <a:lnTo>
                  <a:pt x="2581556" y="3378200"/>
                </a:lnTo>
                <a:lnTo>
                  <a:pt x="2637488" y="3378200"/>
                </a:lnTo>
                <a:lnTo>
                  <a:pt x="2625385" y="3390900"/>
                </a:lnTo>
                <a:close/>
              </a:path>
              <a:path w="4495165" h="4419600">
                <a:moveTo>
                  <a:pt x="1012058" y="3403600"/>
                </a:moveTo>
                <a:lnTo>
                  <a:pt x="810274" y="3403600"/>
                </a:lnTo>
                <a:lnTo>
                  <a:pt x="860723" y="3390900"/>
                </a:lnTo>
                <a:lnTo>
                  <a:pt x="1063592" y="3390900"/>
                </a:lnTo>
                <a:lnTo>
                  <a:pt x="1012058" y="3403600"/>
                </a:lnTo>
                <a:close/>
              </a:path>
              <a:path w="4495165" h="4419600">
                <a:moveTo>
                  <a:pt x="2069289" y="3403600"/>
                </a:moveTo>
                <a:lnTo>
                  <a:pt x="1977866" y="3403600"/>
                </a:lnTo>
                <a:lnTo>
                  <a:pt x="1968764" y="3390900"/>
                </a:lnTo>
                <a:lnTo>
                  <a:pt x="2038665" y="3390900"/>
                </a:lnTo>
                <a:lnTo>
                  <a:pt x="2069289" y="3403600"/>
                </a:lnTo>
                <a:close/>
              </a:path>
              <a:path w="4495165" h="4419600">
                <a:moveTo>
                  <a:pt x="2556638" y="3416300"/>
                </a:moveTo>
                <a:lnTo>
                  <a:pt x="2490326" y="3416300"/>
                </a:lnTo>
                <a:lnTo>
                  <a:pt x="2504690" y="3403600"/>
                </a:lnTo>
                <a:lnTo>
                  <a:pt x="2533523" y="3403600"/>
                </a:lnTo>
                <a:lnTo>
                  <a:pt x="2547810" y="3390900"/>
                </a:lnTo>
                <a:lnTo>
                  <a:pt x="2598248" y="3390900"/>
                </a:lnTo>
                <a:lnTo>
                  <a:pt x="2591178" y="3403600"/>
                </a:lnTo>
                <a:lnTo>
                  <a:pt x="2556638" y="3416300"/>
                </a:lnTo>
                <a:close/>
              </a:path>
              <a:path w="4495165" h="4419600">
                <a:moveTo>
                  <a:pt x="2803115" y="3403600"/>
                </a:moveTo>
                <a:lnTo>
                  <a:pt x="2751687" y="3403600"/>
                </a:lnTo>
                <a:lnTo>
                  <a:pt x="2773851" y="3390900"/>
                </a:lnTo>
                <a:lnTo>
                  <a:pt x="2823826" y="3390900"/>
                </a:lnTo>
                <a:lnTo>
                  <a:pt x="2803115" y="3403600"/>
                </a:lnTo>
                <a:close/>
              </a:path>
              <a:path w="4495165" h="4419600">
                <a:moveTo>
                  <a:pt x="857505" y="3416300"/>
                </a:moveTo>
                <a:lnTo>
                  <a:pt x="736941" y="3416300"/>
                </a:lnTo>
                <a:lnTo>
                  <a:pt x="773644" y="3403600"/>
                </a:lnTo>
                <a:lnTo>
                  <a:pt x="908979" y="3403600"/>
                </a:lnTo>
                <a:lnTo>
                  <a:pt x="857505" y="3416300"/>
                </a:lnTo>
                <a:close/>
              </a:path>
              <a:path w="4495165" h="4419600">
                <a:moveTo>
                  <a:pt x="2131306" y="3416300"/>
                </a:moveTo>
                <a:lnTo>
                  <a:pt x="2034262" y="3416300"/>
                </a:lnTo>
                <a:lnTo>
                  <a:pt x="2010565" y="3403600"/>
                </a:lnTo>
                <a:lnTo>
                  <a:pt x="2099907" y="3403600"/>
                </a:lnTo>
                <a:lnTo>
                  <a:pt x="2131306" y="3416300"/>
                </a:lnTo>
                <a:close/>
              </a:path>
              <a:path w="4495165" h="4419600">
                <a:moveTo>
                  <a:pt x="2416467" y="3416300"/>
                </a:moveTo>
                <a:lnTo>
                  <a:pt x="2133250" y="3416300"/>
                </a:lnTo>
                <a:lnTo>
                  <a:pt x="2133250" y="3403600"/>
                </a:lnTo>
                <a:lnTo>
                  <a:pt x="2416519" y="3403600"/>
                </a:lnTo>
                <a:lnTo>
                  <a:pt x="2416467" y="3416300"/>
                </a:lnTo>
                <a:close/>
              </a:path>
              <a:path w="4495165" h="4419600">
                <a:moveTo>
                  <a:pt x="2729581" y="3429000"/>
                </a:moveTo>
                <a:lnTo>
                  <a:pt x="2664939" y="3429000"/>
                </a:lnTo>
                <a:lnTo>
                  <a:pt x="2729424" y="3403600"/>
                </a:lnTo>
                <a:lnTo>
                  <a:pt x="2782651" y="3403600"/>
                </a:lnTo>
                <a:lnTo>
                  <a:pt x="2769594" y="3416300"/>
                </a:lnTo>
                <a:lnTo>
                  <a:pt x="2743059" y="3416300"/>
                </a:lnTo>
                <a:lnTo>
                  <a:pt x="2729581" y="3429000"/>
                </a:lnTo>
                <a:close/>
              </a:path>
              <a:path w="4495165" h="4419600">
                <a:moveTo>
                  <a:pt x="782075" y="3429000"/>
                </a:moveTo>
                <a:lnTo>
                  <a:pt x="631516" y="3429000"/>
                </a:lnTo>
                <a:lnTo>
                  <a:pt x="663568" y="3416300"/>
                </a:lnTo>
                <a:lnTo>
                  <a:pt x="806122" y="3416300"/>
                </a:lnTo>
                <a:lnTo>
                  <a:pt x="782075" y="3429000"/>
                </a:lnTo>
                <a:close/>
              </a:path>
              <a:path w="4495165" h="4419600">
                <a:moveTo>
                  <a:pt x="2460658" y="3429000"/>
                </a:moveTo>
                <a:lnTo>
                  <a:pt x="2086574" y="3429000"/>
                </a:lnTo>
                <a:lnTo>
                  <a:pt x="2084473" y="3416300"/>
                </a:lnTo>
                <a:lnTo>
                  <a:pt x="2462130" y="3416300"/>
                </a:lnTo>
                <a:lnTo>
                  <a:pt x="2460658" y="3429000"/>
                </a:lnTo>
                <a:close/>
              </a:path>
              <a:path w="4495165" h="4419600">
                <a:moveTo>
                  <a:pt x="2450989" y="3441700"/>
                </a:moveTo>
                <a:lnTo>
                  <a:pt x="1459578" y="3441700"/>
                </a:lnTo>
                <a:lnTo>
                  <a:pt x="1502311" y="3429000"/>
                </a:lnTo>
                <a:lnTo>
                  <a:pt x="2460658" y="3429000"/>
                </a:lnTo>
                <a:lnTo>
                  <a:pt x="2475736" y="3416300"/>
                </a:lnTo>
                <a:lnTo>
                  <a:pt x="2521596" y="3416300"/>
                </a:lnTo>
                <a:lnTo>
                  <a:pt x="2450989" y="3441700"/>
                </a:lnTo>
                <a:close/>
              </a:path>
              <a:path w="4495165" h="4419600">
                <a:moveTo>
                  <a:pt x="600077" y="3454400"/>
                </a:moveTo>
                <a:lnTo>
                  <a:pt x="480659" y="3454400"/>
                </a:lnTo>
                <a:lnTo>
                  <a:pt x="494277" y="3441700"/>
                </a:lnTo>
                <a:lnTo>
                  <a:pt x="567509" y="3441700"/>
                </a:lnTo>
                <a:lnTo>
                  <a:pt x="599503" y="3429000"/>
                </a:lnTo>
                <a:lnTo>
                  <a:pt x="709913" y="3429000"/>
                </a:lnTo>
                <a:lnTo>
                  <a:pt x="600077" y="3454400"/>
                </a:lnTo>
                <a:close/>
              </a:path>
              <a:path w="4495165" h="4419600">
                <a:moveTo>
                  <a:pt x="2664866" y="3441700"/>
                </a:moveTo>
                <a:lnTo>
                  <a:pt x="2599270" y="3441700"/>
                </a:lnTo>
                <a:lnTo>
                  <a:pt x="2632361" y="3429000"/>
                </a:lnTo>
                <a:lnTo>
                  <a:pt x="2697226" y="3429000"/>
                </a:lnTo>
                <a:lnTo>
                  <a:pt x="2664866" y="3441700"/>
                </a:lnTo>
                <a:close/>
              </a:path>
              <a:path w="4495165" h="4419600">
                <a:moveTo>
                  <a:pt x="1524516" y="3454400"/>
                </a:moveTo>
                <a:lnTo>
                  <a:pt x="1212523" y="3454400"/>
                </a:lnTo>
                <a:lnTo>
                  <a:pt x="1249477" y="3441700"/>
                </a:lnTo>
                <a:lnTo>
                  <a:pt x="1546428" y="3441700"/>
                </a:lnTo>
                <a:lnTo>
                  <a:pt x="1524516" y="3454400"/>
                </a:lnTo>
                <a:close/>
              </a:path>
              <a:path w="4495165" h="4419600">
                <a:moveTo>
                  <a:pt x="2442364" y="3454400"/>
                </a:moveTo>
                <a:lnTo>
                  <a:pt x="2101355" y="3454400"/>
                </a:lnTo>
                <a:lnTo>
                  <a:pt x="2050527" y="3441700"/>
                </a:lnTo>
                <a:lnTo>
                  <a:pt x="2446568" y="3441700"/>
                </a:lnTo>
                <a:lnTo>
                  <a:pt x="2442364" y="3454400"/>
                </a:lnTo>
                <a:close/>
              </a:path>
              <a:path w="4495165" h="4419600">
                <a:moveTo>
                  <a:pt x="2546745" y="3467100"/>
                </a:moveTo>
                <a:lnTo>
                  <a:pt x="2453581" y="3467100"/>
                </a:lnTo>
                <a:lnTo>
                  <a:pt x="2458030" y="3454400"/>
                </a:lnTo>
                <a:lnTo>
                  <a:pt x="2528571" y="3441700"/>
                </a:lnTo>
                <a:lnTo>
                  <a:pt x="2632259" y="3441700"/>
                </a:lnTo>
                <a:lnTo>
                  <a:pt x="2599165" y="3454400"/>
                </a:lnTo>
                <a:lnTo>
                  <a:pt x="2572908" y="3454400"/>
                </a:lnTo>
                <a:lnTo>
                  <a:pt x="2546745" y="3467100"/>
                </a:lnTo>
                <a:close/>
              </a:path>
              <a:path w="4495165" h="4419600">
                <a:moveTo>
                  <a:pt x="435733" y="3479800"/>
                </a:moveTo>
                <a:lnTo>
                  <a:pt x="315448" y="3479800"/>
                </a:lnTo>
                <a:lnTo>
                  <a:pt x="362118" y="3467100"/>
                </a:lnTo>
                <a:lnTo>
                  <a:pt x="391886" y="3467100"/>
                </a:lnTo>
                <a:lnTo>
                  <a:pt x="421585" y="3454400"/>
                </a:lnTo>
                <a:lnTo>
                  <a:pt x="545228" y="3454400"/>
                </a:lnTo>
                <a:lnTo>
                  <a:pt x="435733" y="3479800"/>
                </a:lnTo>
                <a:close/>
              </a:path>
              <a:path w="4495165" h="4419600">
                <a:moveTo>
                  <a:pt x="1283283" y="3467100"/>
                </a:moveTo>
                <a:lnTo>
                  <a:pt x="855207" y="3467100"/>
                </a:lnTo>
                <a:lnTo>
                  <a:pt x="907429" y="3454400"/>
                </a:lnTo>
                <a:lnTo>
                  <a:pt x="1327071" y="3454400"/>
                </a:lnTo>
                <a:lnTo>
                  <a:pt x="1283283" y="3467100"/>
                </a:lnTo>
                <a:close/>
              </a:path>
              <a:path w="4495165" h="4419600">
                <a:moveTo>
                  <a:pt x="2440083" y="3467100"/>
                </a:moveTo>
                <a:lnTo>
                  <a:pt x="2228829" y="3467100"/>
                </a:lnTo>
                <a:lnTo>
                  <a:pt x="2226586" y="3454400"/>
                </a:lnTo>
                <a:lnTo>
                  <a:pt x="2436002" y="3454400"/>
                </a:lnTo>
                <a:lnTo>
                  <a:pt x="2440083" y="3467100"/>
                </a:lnTo>
                <a:close/>
              </a:path>
              <a:path w="4495165" h="4419600">
                <a:moveTo>
                  <a:pt x="967846" y="3479800"/>
                </a:moveTo>
                <a:lnTo>
                  <a:pt x="750924" y="3479800"/>
                </a:lnTo>
                <a:lnTo>
                  <a:pt x="803042" y="3467100"/>
                </a:lnTo>
                <a:lnTo>
                  <a:pt x="1001274" y="3467100"/>
                </a:lnTo>
                <a:lnTo>
                  <a:pt x="967846" y="3479800"/>
                </a:lnTo>
                <a:close/>
              </a:path>
              <a:path w="4495165" h="4419600">
                <a:moveTo>
                  <a:pt x="2463654" y="3479800"/>
                </a:moveTo>
                <a:lnTo>
                  <a:pt x="2180973" y="3479800"/>
                </a:lnTo>
                <a:lnTo>
                  <a:pt x="2218320" y="3467100"/>
                </a:lnTo>
                <a:lnTo>
                  <a:pt x="2494443" y="3467100"/>
                </a:lnTo>
                <a:lnTo>
                  <a:pt x="2463654" y="3479800"/>
                </a:lnTo>
                <a:close/>
              </a:path>
              <a:path w="4495165" h="4419600">
                <a:moveTo>
                  <a:pt x="339920" y="3492500"/>
                </a:moveTo>
                <a:lnTo>
                  <a:pt x="222244" y="3492500"/>
                </a:lnTo>
                <a:lnTo>
                  <a:pt x="268843" y="3479800"/>
                </a:lnTo>
                <a:lnTo>
                  <a:pt x="387868" y="3479800"/>
                </a:lnTo>
                <a:lnTo>
                  <a:pt x="339920" y="3492500"/>
                </a:lnTo>
                <a:close/>
              </a:path>
              <a:path w="4495165" h="4419600">
                <a:moveTo>
                  <a:pt x="803075" y="3492500"/>
                </a:moveTo>
                <a:lnTo>
                  <a:pt x="646782" y="3492500"/>
                </a:lnTo>
                <a:lnTo>
                  <a:pt x="698842" y="3479800"/>
                </a:lnTo>
                <a:lnTo>
                  <a:pt x="819184" y="3479800"/>
                </a:lnTo>
                <a:lnTo>
                  <a:pt x="803075" y="3492500"/>
                </a:lnTo>
                <a:close/>
              </a:path>
              <a:path w="4495165" h="4419600">
                <a:moveTo>
                  <a:pt x="2225219" y="3492500"/>
                </a:moveTo>
                <a:lnTo>
                  <a:pt x="2105532" y="3492500"/>
                </a:lnTo>
                <a:lnTo>
                  <a:pt x="2143391" y="3479800"/>
                </a:lnTo>
                <a:lnTo>
                  <a:pt x="2243481" y="3479800"/>
                </a:lnTo>
                <a:lnTo>
                  <a:pt x="2225219" y="3492500"/>
                </a:lnTo>
                <a:close/>
              </a:path>
              <a:path w="4495165" h="4419600">
                <a:moveTo>
                  <a:pt x="2370647" y="3492500"/>
                </a:moveTo>
                <a:lnTo>
                  <a:pt x="2268123" y="3492500"/>
                </a:lnTo>
                <a:lnTo>
                  <a:pt x="2268133" y="3479800"/>
                </a:lnTo>
                <a:lnTo>
                  <a:pt x="2401820" y="3479800"/>
                </a:lnTo>
                <a:lnTo>
                  <a:pt x="2370647" y="3492500"/>
                </a:lnTo>
                <a:close/>
              </a:path>
              <a:path w="4495165" h="4419600">
                <a:moveTo>
                  <a:pt x="147734" y="3517900"/>
                </a:moveTo>
                <a:lnTo>
                  <a:pt x="63868" y="3517900"/>
                </a:lnTo>
                <a:lnTo>
                  <a:pt x="85456" y="3505200"/>
                </a:lnTo>
                <a:lnTo>
                  <a:pt x="128818" y="3505200"/>
                </a:lnTo>
                <a:lnTo>
                  <a:pt x="175589" y="3492500"/>
                </a:lnTo>
                <a:lnTo>
                  <a:pt x="291911" y="3492500"/>
                </a:lnTo>
                <a:lnTo>
                  <a:pt x="243862" y="3505200"/>
                </a:lnTo>
                <a:lnTo>
                  <a:pt x="147734" y="3517900"/>
                </a:lnTo>
                <a:close/>
              </a:path>
              <a:path w="4495165" h="4419600">
                <a:moveTo>
                  <a:pt x="690425" y="3505200"/>
                </a:moveTo>
                <a:lnTo>
                  <a:pt x="526075" y="3505200"/>
                </a:lnTo>
                <a:lnTo>
                  <a:pt x="556991" y="3492500"/>
                </a:lnTo>
                <a:lnTo>
                  <a:pt x="746673" y="3492500"/>
                </a:lnTo>
                <a:lnTo>
                  <a:pt x="690425" y="3505200"/>
                </a:lnTo>
                <a:close/>
              </a:path>
              <a:path w="4495165" h="4419600">
                <a:moveTo>
                  <a:pt x="1858447" y="3505200"/>
                </a:moveTo>
                <a:lnTo>
                  <a:pt x="1752161" y="3505200"/>
                </a:lnTo>
                <a:lnTo>
                  <a:pt x="1781041" y="3492500"/>
                </a:lnTo>
                <a:lnTo>
                  <a:pt x="1836476" y="3492500"/>
                </a:lnTo>
                <a:lnTo>
                  <a:pt x="1858447" y="3505200"/>
                </a:lnTo>
                <a:close/>
              </a:path>
              <a:path w="4495165" h="4419600">
                <a:moveTo>
                  <a:pt x="2143656" y="3505200"/>
                </a:moveTo>
                <a:lnTo>
                  <a:pt x="1880395" y="3505200"/>
                </a:lnTo>
                <a:lnTo>
                  <a:pt x="1902322" y="3492500"/>
                </a:lnTo>
                <a:lnTo>
                  <a:pt x="2166387" y="3492500"/>
                </a:lnTo>
                <a:lnTo>
                  <a:pt x="2143656" y="3505200"/>
                </a:lnTo>
                <a:close/>
              </a:path>
              <a:path w="4495165" h="4419600">
                <a:moveTo>
                  <a:pt x="2529312" y="4394200"/>
                </a:moveTo>
                <a:lnTo>
                  <a:pt x="2487396" y="4394200"/>
                </a:lnTo>
                <a:lnTo>
                  <a:pt x="2486224" y="4381500"/>
                </a:lnTo>
                <a:lnTo>
                  <a:pt x="2485878" y="4381500"/>
                </a:lnTo>
                <a:lnTo>
                  <a:pt x="2484844" y="4368800"/>
                </a:lnTo>
                <a:lnTo>
                  <a:pt x="2484184" y="4356100"/>
                </a:lnTo>
                <a:lnTo>
                  <a:pt x="2483898" y="4343400"/>
                </a:lnTo>
                <a:lnTo>
                  <a:pt x="2483986" y="4330700"/>
                </a:lnTo>
                <a:lnTo>
                  <a:pt x="2484783" y="4279900"/>
                </a:lnTo>
                <a:lnTo>
                  <a:pt x="2483201" y="4229100"/>
                </a:lnTo>
                <a:lnTo>
                  <a:pt x="2479240" y="4165600"/>
                </a:lnTo>
                <a:lnTo>
                  <a:pt x="2472899" y="4114800"/>
                </a:lnTo>
                <a:lnTo>
                  <a:pt x="2471605" y="4102100"/>
                </a:lnTo>
                <a:lnTo>
                  <a:pt x="2470581" y="4089400"/>
                </a:lnTo>
                <a:lnTo>
                  <a:pt x="2469744" y="4076700"/>
                </a:lnTo>
                <a:lnTo>
                  <a:pt x="2469011" y="4064000"/>
                </a:lnTo>
                <a:lnTo>
                  <a:pt x="2466204" y="4038600"/>
                </a:lnTo>
                <a:lnTo>
                  <a:pt x="2461880" y="4000500"/>
                </a:lnTo>
                <a:lnTo>
                  <a:pt x="2456037" y="3975100"/>
                </a:lnTo>
                <a:lnTo>
                  <a:pt x="2448676" y="3937000"/>
                </a:lnTo>
                <a:lnTo>
                  <a:pt x="2442538" y="3911600"/>
                </a:lnTo>
                <a:lnTo>
                  <a:pt x="2430913" y="3860800"/>
                </a:lnTo>
                <a:lnTo>
                  <a:pt x="2424716" y="3835400"/>
                </a:lnTo>
                <a:lnTo>
                  <a:pt x="2419073" y="3810000"/>
                </a:lnTo>
                <a:lnTo>
                  <a:pt x="2413031" y="3797300"/>
                </a:lnTo>
                <a:lnTo>
                  <a:pt x="2406841" y="3771900"/>
                </a:lnTo>
                <a:lnTo>
                  <a:pt x="2392284" y="3721100"/>
                </a:lnTo>
                <a:lnTo>
                  <a:pt x="2372448" y="3670300"/>
                </a:lnTo>
                <a:lnTo>
                  <a:pt x="2361084" y="3644900"/>
                </a:lnTo>
                <a:lnTo>
                  <a:pt x="2358447" y="3632200"/>
                </a:lnTo>
                <a:lnTo>
                  <a:pt x="2356062" y="3632200"/>
                </a:lnTo>
                <a:lnTo>
                  <a:pt x="2353928" y="3619500"/>
                </a:lnTo>
                <a:lnTo>
                  <a:pt x="2352046" y="3619500"/>
                </a:lnTo>
                <a:lnTo>
                  <a:pt x="2344556" y="3594100"/>
                </a:lnTo>
                <a:lnTo>
                  <a:pt x="2335436" y="3568700"/>
                </a:lnTo>
                <a:lnTo>
                  <a:pt x="2325202" y="3543300"/>
                </a:lnTo>
                <a:lnTo>
                  <a:pt x="2314372" y="3530600"/>
                </a:lnTo>
                <a:lnTo>
                  <a:pt x="2312671" y="3517900"/>
                </a:lnTo>
                <a:lnTo>
                  <a:pt x="2232560" y="3517900"/>
                </a:lnTo>
                <a:lnTo>
                  <a:pt x="2249683" y="3505200"/>
                </a:lnTo>
                <a:lnTo>
                  <a:pt x="2266451" y="3492500"/>
                </a:lnTo>
                <a:lnTo>
                  <a:pt x="2361854" y="3492500"/>
                </a:lnTo>
                <a:lnTo>
                  <a:pt x="2362502" y="3505200"/>
                </a:lnTo>
                <a:lnTo>
                  <a:pt x="2365655" y="3505200"/>
                </a:lnTo>
                <a:lnTo>
                  <a:pt x="2373986" y="3530600"/>
                </a:lnTo>
                <a:lnTo>
                  <a:pt x="2381641" y="3543300"/>
                </a:lnTo>
                <a:lnTo>
                  <a:pt x="2388620" y="3556000"/>
                </a:lnTo>
                <a:lnTo>
                  <a:pt x="2399250" y="3594100"/>
                </a:lnTo>
                <a:lnTo>
                  <a:pt x="2414102" y="3632200"/>
                </a:lnTo>
                <a:lnTo>
                  <a:pt x="2418736" y="3644900"/>
                </a:lnTo>
                <a:lnTo>
                  <a:pt x="2422663" y="3644900"/>
                </a:lnTo>
                <a:lnTo>
                  <a:pt x="2425883" y="3657600"/>
                </a:lnTo>
                <a:lnTo>
                  <a:pt x="2428394" y="3670300"/>
                </a:lnTo>
                <a:lnTo>
                  <a:pt x="2429147" y="3670300"/>
                </a:lnTo>
                <a:lnTo>
                  <a:pt x="2430320" y="3683000"/>
                </a:lnTo>
                <a:lnTo>
                  <a:pt x="2431914" y="3683000"/>
                </a:lnTo>
                <a:lnTo>
                  <a:pt x="2440135" y="3708400"/>
                </a:lnTo>
                <a:lnTo>
                  <a:pt x="2448420" y="3733800"/>
                </a:lnTo>
                <a:lnTo>
                  <a:pt x="2456557" y="3759200"/>
                </a:lnTo>
                <a:lnTo>
                  <a:pt x="2464334" y="3784600"/>
                </a:lnTo>
                <a:lnTo>
                  <a:pt x="2469599" y="3797300"/>
                </a:lnTo>
                <a:lnTo>
                  <a:pt x="2474456" y="3822700"/>
                </a:lnTo>
                <a:lnTo>
                  <a:pt x="2478928" y="3835400"/>
                </a:lnTo>
                <a:lnTo>
                  <a:pt x="2483040" y="3848100"/>
                </a:lnTo>
                <a:lnTo>
                  <a:pt x="2489175" y="3886200"/>
                </a:lnTo>
                <a:lnTo>
                  <a:pt x="2501542" y="3937000"/>
                </a:lnTo>
                <a:lnTo>
                  <a:pt x="2511942" y="3975100"/>
                </a:lnTo>
                <a:lnTo>
                  <a:pt x="2515174" y="3987800"/>
                </a:lnTo>
                <a:lnTo>
                  <a:pt x="2517906" y="4013200"/>
                </a:lnTo>
                <a:lnTo>
                  <a:pt x="2520137" y="4025900"/>
                </a:lnTo>
                <a:lnTo>
                  <a:pt x="2525587" y="4076700"/>
                </a:lnTo>
                <a:lnTo>
                  <a:pt x="2529514" y="4127500"/>
                </a:lnTo>
                <a:lnTo>
                  <a:pt x="2532387" y="4178300"/>
                </a:lnTo>
                <a:lnTo>
                  <a:pt x="2534675" y="4216400"/>
                </a:lnTo>
                <a:lnTo>
                  <a:pt x="2536846" y="4267200"/>
                </a:lnTo>
                <a:lnTo>
                  <a:pt x="2537005" y="4267200"/>
                </a:lnTo>
                <a:lnTo>
                  <a:pt x="2537005" y="4279900"/>
                </a:lnTo>
                <a:lnTo>
                  <a:pt x="2535545" y="4305300"/>
                </a:lnTo>
                <a:lnTo>
                  <a:pt x="2534278" y="4330700"/>
                </a:lnTo>
                <a:lnTo>
                  <a:pt x="2532982" y="4356100"/>
                </a:lnTo>
                <a:lnTo>
                  <a:pt x="2531592" y="4381500"/>
                </a:lnTo>
                <a:lnTo>
                  <a:pt x="2529312" y="4394200"/>
                </a:lnTo>
                <a:close/>
              </a:path>
              <a:path w="4495165" h="4419600">
                <a:moveTo>
                  <a:pt x="577972" y="3517900"/>
                </a:moveTo>
                <a:lnTo>
                  <a:pt x="436273" y="3517900"/>
                </a:lnTo>
                <a:lnTo>
                  <a:pt x="470834" y="3505200"/>
                </a:lnTo>
                <a:lnTo>
                  <a:pt x="634226" y="3505200"/>
                </a:lnTo>
                <a:lnTo>
                  <a:pt x="577972" y="3517900"/>
                </a:lnTo>
                <a:close/>
              </a:path>
              <a:path w="4495165" h="4419600">
                <a:moveTo>
                  <a:pt x="1945297" y="3517900"/>
                </a:moveTo>
                <a:lnTo>
                  <a:pt x="1528200" y="3517900"/>
                </a:lnTo>
                <a:lnTo>
                  <a:pt x="1554730" y="3505200"/>
                </a:lnTo>
                <a:lnTo>
                  <a:pt x="1971758" y="3505200"/>
                </a:lnTo>
                <a:lnTo>
                  <a:pt x="1945297" y="3517900"/>
                </a:lnTo>
                <a:close/>
              </a:path>
              <a:path w="4495165" h="4419600">
                <a:moveTo>
                  <a:pt x="3597" y="3543300"/>
                </a:moveTo>
                <a:lnTo>
                  <a:pt x="0" y="3543300"/>
                </a:lnTo>
                <a:lnTo>
                  <a:pt x="0" y="3530600"/>
                </a:lnTo>
                <a:lnTo>
                  <a:pt x="42329" y="3517900"/>
                </a:lnTo>
                <a:lnTo>
                  <a:pt x="123687" y="3517900"/>
                </a:lnTo>
                <a:lnTo>
                  <a:pt x="99669" y="3530600"/>
                </a:lnTo>
                <a:lnTo>
                  <a:pt x="51997" y="3530600"/>
                </a:lnTo>
                <a:lnTo>
                  <a:pt x="3597" y="3543300"/>
                </a:lnTo>
                <a:close/>
              </a:path>
              <a:path w="4495165" h="4419600">
                <a:moveTo>
                  <a:pt x="486386" y="3530600"/>
                </a:moveTo>
                <a:lnTo>
                  <a:pt x="333113" y="3530600"/>
                </a:lnTo>
                <a:lnTo>
                  <a:pt x="367408" y="3517900"/>
                </a:lnTo>
                <a:lnTo>
                  <a:pt x="503582" y="3517900"/>
                </a:lnTo>
                <a:lnTo>
                  <a:pt x="486386" y="3530600"/>
                </a:lnTo>
                <a:close/>
              </a:path>
              <a:path w="4495165" h="4419600">
                <a:moveTo>
                  <a:pt x="1762672" y="3530600"/>
                </a:moveTo>
                <a:lnTo>
                  <a:pt x="1368085" y="3530600"/>
                </a:lnTo>
                <a:lnTo>
                  <a:pt x="1416326" y="3517900"/>
                </a:lnTo>
                <a:lnTo>
                  <a:pt x="1812773" y="3517900"/>
                </a:lnTo>
                <a:lnTo>
                  <a:pt x="1762672" y="3530600"/>
                </a:lnTo>
                <a:close/>
              </a:path>
              <a:path w="4495165" h="4419600">
                <a:moveTo>
                  <a:pt x="1476701" y="4000500"/>
                </a:moveTo>
                <a:lnTo>
                  <a:pt x="1435998" y="4000500"/>
                </a:lnTo>
                <a:lnTo>
                  <a:pt x="1442502" y="3987800"/>
                </a:lnTo>
                <a:lnTo>
                  <a:pt x="1468921" y="3987800"/>
                </a:lnTo>
                <a:lnTo>
                  <a:pt x="1488142" y="3975100"/>
                </a:lnTo>
                <a:lnTo>
                  <a:pt x="1506779" y="3962400"/>
                </a:lnTo>
                <a:lnTo>
                  <a:pt x="1524832" y="3962400"/>
                </a:lnTo>
                <a:lnTo>
                  <a:pt x="1543838" y="3949700"/>
                </a:lnTo>
                <a:lnTo>
                  <a:pt x="1602441" y="3911600"/>
                </a:lnTo>
                <a:lnTo>
                  <a:pt x="1623152" y="3898900"/>
                </a:lnTo>
                <a:lnTo>
                  <a:pt x="1643958" y="3898900"/>
                </a:lnTo>
                <a:lnTo>
                  <a:pt x="1685672" y="3873500"/>
                </a:lnTo>
                <a:lnTo>
                  <a:pt x="1707302" y="3860800"/>
                </a:lnTo>
                <a:lnTo>
                  <a:pt x="1770427" y="3822700"/>
                </a:lnTo>
                <a:lnTo>
                  <a:pt x="1788468" y="3822700"/>
                </a:lnTo>
                <a:lnTo>
                  <a:pt x="1825535" y="3797300"/>
                </a:lnTo>
                <a:lnTo>
                  <a:pt x="1862181" y="3771900"/>
                </a:lnTo>
                <a:lnTo>
                  <a:pt x="1880239" y="3771900"/>
                </a:lnTo>
                <a:lnTo>
                  <a:pt x="1916292" y="3746500"/>
                </a:lnTo>
                <a:lnTo>
                  <a:pt x="1930344" y="3733800"/>
                </a:lnTo>
                <a:lnTo>
                  <a:pt x="1944259" y="3733800"/>
                </a:lnTo>
                <a:lnTo>
                  <a:pt x="1957996" y="3721100"/>
                </a:lnTo>
                <a:lnTo>
                  <a:pt x="1971516" y="3708400"/>
                </a:lnTo>
                <a:lnTo>
                  <a:pt x="1988768" y="3695700"/>
                </a:lnTo>
                <a:lnTo>
                  <a:pt x="2006209" y="3695700"/>
                </a:lnTo>
                <a:lnTo>
                  <a:pt x="2041664" y="3670300"/>
                </a:lnTo>
                <a:lnTo>
                  <a:pt x="2070544" y="3657600"/>
                </a:lnTo>
                <a:lnTo>
                  <a:pt x="2098938" y="3632200"/>
                </a:lnTo>
                <a:lnTo>
                  <a:pt x="2126846" y="3619500"/>
                </a:lnTo>
                <a:lnTo>
                  <a:pt x="2154268" y="3594100"/>
                </a:lnTo>
                <a:lnTo>
                  <a:pt x="2164464" y="3594100"/>
                </a:lnTo>
                <a:lnTo>
                  <a:pt x="2170031" y="3581400"/>
                </a:lnTo>
                <a:lnTo>
                  <a:pt x="2187131" y="3581400"/>
                </a:lnTo>
                <a:lnTo>
                  <a:pt x="2203213" y="3568700"/>
                </a:lnTo>
                <a:lnTo>
                  <a:pt x="2218546" y="3556000"/>
                </a:lnTo>
                <a:lnTo>
                  <a:pt x="2233505" y="3543300"/>
                </a:lnTo>
                <a:lnTo>
                  <a:pt x="2184644" y="3543300"/>
                </a:lnTo>
                <a:lnTo>
                  <a:pt x="2190109" y="3530600"/>
                </a:lnTo>
                <a:lnTo>
                  <a:pt x="2195831" y="3530600"/>
                </a:lnTo>
                <a:lnTo>
                  <a:pt x="2214727" y="3517900"/>
                </a:lnTo>
                <a:lnTo>
                  <a:pt x="2287889" y="3517900"/>
                </a:lnTo>
                <a:lnTo>
                  <a:pt x="2262354" y="3543300"/>
                </a:lnTo>
                <a:lnTo>
                  <a:pt x="2235854" y="3568700"/>
                </a:lnTo>
                <a:lnTo>
                  <a:pt x="2208390" y="3581400"/>
                </a:lnTo>
                <a:lnTo>
                  <a:pt x="2179962" y="3606800"/>
                </a:lnTo>
                <a:lnTo>
                  <a:pt x="2166440" y="3606800"/>
                </a:lnTo>
                <a:lnTo>
                  <a:pt x="2153361" y="3619500"/>
                </a:lnTo>
                <a:lnTo>
                  <a:pt x="2140105" y="3632200"/>
                </a:lnTo>
                <a:lnTo>
                  <a:pt x="2126051" y="3632200"/>
                </a:lnTo>
                <a:lnTo>
                  <a:pt x="2101371" y="3657600"/>
                </a:lnTo>
                <a:lnTo>
                  <a:pt x="2049529" y="3683000"/>
                </a:lnTo>
                <a:lnTo>
                  <a:pt x="2024849" y="3695700"/>
                </a:lnTo>
                <a:lnTo>
                  <a:pt x="1997839" y="3721100"/>
                </a:lnTo>
                <a:lnTo>
                  <a:pt x="1945335" y="3746500"/>
                </a:lnTo>
                <a:lnTo>
                  <a:pt x="1917763" y="3771900"/>
                </a:lnTo>
                <a:lnTo>
                  <a:pt x="1888227" y="3784600"/>
                </a:lnTo>
                <a:lnTo>
                  <a:pt x="1857829" y="3797300"/>
                </a:lnTo>
                <a:lnTo>
                  <a:pt x="1826987" y="3822700"/>
                </a:lnTo>
                <a:lnTo>
                  <a:pt x="1796121" y="3835400"/>
                </a:lnTo>
                <a:lnTo>
                  <a:pt x="1785065" y="3835400"/>
                </a:lnTo>
                <a:lnTo>
                  <a:pt x="1747440" y="3860800"/>
                </a:lnTo>
                <a:lnTo>
                  <a:pt x="1713718" y="3873500"/>
                </a:lnTo>
                <a:lnTo>
                  <a:pt x="1679384" y="3898900"/>
                </a:lnTo>
                <a:lnTo>
                  <a:pt x="1645160" y="3911600"/>
                </a:lnTo>
                <a:lnTo>
                  <a:pt x="1630845" y="3924300"/>
                </a:lnTo>
                <a:lnTo>
                  <a:pt x="1616398" y="3924300"/>
                </a:lnTo>
                <a:lnTo>
                  <a:pt x="1587360" y="3937000"/>
                </a:lnTo>
                <a:lnTo>
                  <a:pt x="1581656" y="3949700"/>
                </a:lnTo>
                <a:lnTo>
                  <a:pt x="1570966" y="3949700"/>
                </a:lnTo>
                <a:lnTo>
                  <a:pt x="1548501" y="3962400"/>
                </a:lnTo>
                <a:lnTo>
                  <a:pt x="1524838" y="3975100"/>
                </a:lnTo>
                <a:lnTo>
                  <a:pt x="1476701" y="4000500"/>
                </a:lnTo>
                <a:close/>
              </a:path>
              <a:path w="4495165" h="4419600">
                <a:moveTo>
                  <a:pt x="190608" y="3568700"/>
                </a:moveTo>
                <a:lnTo>
                  <a:pt x="105121" y="3568700"/>
                </a:lnTo>
                <a:lnTo>
                  <a:pt x="255094" y="3530600"/>
                </a:lnTo>
                <a:lnTo>
                  <a:pt x="438173" y="3530600"/>
                </a:lnTo>
                <a:lnTo>
                  <a:pt x="341707" y="3543300"/>
                </a:lnTo>
                <a:lnTo>
                  <a:pt x="293494" y="3543300"/>
                </a:lnTo>
                <a:lnTo>
                  <a:pt x="259087" y="3556000"/>
                </a:lnTo>
                <a:lnTo>
                  <a:pt x="224778" y="3556000"/>
                </a:lnTo>
                <a:lnTo>
                  <a:pt x="190608" y="3568700"/>
                </a:lnTo>
                <a:close/>
              </a:path>
              <a:path w="4495165" h="4419600">
                <a:moveTo>
                  <a:pt x="1421878" y="3543300"/>
                </a:moveTo>
                <a:lnTo>
                  <a:pt x="1223066" y="3543300"/>
                </a:lnTo>
                <a:lnTo>
                  <a:pt x="1271425" y="3530600"/>
                </a:lnTo>
                <a:lnTo>
                  <a:pt x="1432195" y="3530600"/>
                </a:lnTo>
                <a:lnTo>
                  <a:pt x="1421878" y="3543300"/>
                </a:lnTo>
                <a:close/>
              </a:path>
              <a:path w="4495165" h="4419600">
                <a:moveTo>
                  <a:pt x="1446262" y="3543300"/>
                </a:moveTo>
                <a:lnTo>
                  <a:pt x="1437027" y="3543300"/>
                </a:lnTo>
                <a:lnTo>
                  <a:pt x="1434715" y="3530600"/>
                </a:lnTo>
                <a:lnTo>
                  <a:pt x="1448274" y="3530600"/>
                </a:lnTo>
                <a:lnTo>
                  <a:pt x="1446262" y="3543300"/>
                </a:lnTo>
                <a:close/>
              </a:path>
              <a:path w="4495165" h="4419600">
                <a:moveTo>
                  <a:pt x="1662545" y="3543300"/>
                </a:moveTo>
                <a:lnTo>
                  <a:pt x="1452193" y="3543300"/>
                </a:lnTo>
                <a:lnTo>
                  <a:pt x="1450267" y="3530600"/>
                </a:lnTo>
                <a:lnTo>
                  <a:pt x="1712595" y="3530600"/>
                </a:lnTo>
                <a:lnTo>
                  <a:pt x="1662545" y="3543300"/>
                </a:lnTo>
                <a:close/>
              </a:path>
              <a:path w="4495165" h="4419600">
                <a:moveTo>
                  <a:pt x="1082318" y="3568700"/>
                </a:moveTo>
                <a:lnTo>
                  <a:pt x="837676" y="3568700"/>
                </a:lnTo>
                <a:lnTo>
                  <a:pt x="995029" y="3556000"/>
                </a:lnTo>
                <a:lnTo>
                  <a:pt x="1089182" y="3543300"/>
                </a:lnTo>
                <a:lnTo>
                  <a:pt x="1339261" y="3543300"/>
                </a:lnTo>
                <a:lnTo>
                  <a:pt x="1287526" y="3556000"/>
                </a:lnTo>
                <a:lnTo>
                  <a:pt x="1133096" y="3556000"/>
                </a:lnTo>
                <a:lnTo>
                  <a:pt x="1082318" y="3568700"/>
                </a:lnTo>
                <a:close/>
              </a:path>
              <a:path w="4495165" h="4419600">
                <a:moveTo>
                  <a:pt x="1512589" y="3556000"/>
                </a:moveTo>
                <a:lnTo>
                  <a:pt x="1406553" y="3556000"/>
                </a:lnTo>
                <a:lnTo>
                  <a:pt x="1415088" y="3543300"/>
                </a:lnTo>
                <a:lnTo>
                  <a:pt x="1562539" y="3543300"/>
                </a:lnTo>
                <a:lnTo>
                  <a:pt x="1512589" y="3556000"/>
                </a:lnTo>
                <a:close/>
              </a:path>
              <a:path w="4495165" h="4419600">
                <a:moveTo>
                  <a:pt x="2176914" y="3568700"/>
                </a:moveTo>
                <a:lnTo>
                  <a:pt x="2144722" y="3568700"/>
                </a:lnTo>
                <a:lnTo>
                  <a:pt x="2167754" y="3543300"/>
                </a:lnTo>
                <a:lnTo>
                  <a:pt x="2202258" y="3543300"/>
                </a:lnTo>
                <a:lnTo>
                  <a:pt x="2189196" y="3556000"/>
                </a:lnTo>
                <a:lnTo>
                  <a:pt x="2176914" y="3568700"/>
                </a:lnTo>
                <a:close/>
              </a:path>
              <a:path w="4495165" h="4419600">
                <a:moveTo>
                  <a:pt x="1248968" y="3594100"/>
                </a:moveTo>
                <a:lnTo>
                  <a:pt x="1122201" y="3594100"/>
                </a:lnTo>
                <a:lnTo>
                  <a:pt x="1168893" y="3581400"/>
                </a:lnTo>
                <a:lnTo>
                  <a:pt x="1216389" y="3581400"/>
                </a:lnTo>
                <a:lnTo>
                  <a:pt x="1263914" y="3568700"/>
                </a:lnTo>
                <a:lnTo>
                  <a:pt x="1311456" y="3568700"/>
                </a:lnTo>
                <a:lnTo>
                  <a:pt x="1359006" y="3556000"/>
                </a:lnTo>
                <a:lnTo>
                  <a:pt x="1459816" y="3556000"/>
                </a:lnTo>
                <a:lnTo>
                  <a:pt x="1407092" y="3568700"/>
                </a:lnTo>
                <a:lnTo>
                  <a:pt x="1301674" y="3581400"/>
                </a:lnTo>
                <a:lnTo>
                  <a:pt x="1248968" y="3594100"/>
                </a:lnTo>
                <a:close/>
              </a:path>
              <a:path w="4495165" h="4419600">
                <a:moveTo>
                  <a:pt x="1966840" y="3568700"/>
                </a:moveTo>
                <a:lnTo>
                  <a:pt x="1935675" y="3568700"/>
                </a:lnTo>
                <a:lnTo>
                  <a:pt x="1966525" y="3556000"/>
                </a:lnTo>
                <a:lnTo>
                  <a:pt x="1966840" y="3568700"/>
                </a:lnTo>
                <a:close/>
              </a:path>
              <a:path w="4495165" h="4419600">
                <a:moveTo>
                  <a:pt x="126122" y="3581400"/>
                </a:moveTo>
                <a:lnTo>
                  <a:pt x="25791" y="3581400"/>
                </a:lnTo>
                <a:lnTo>
                  <a:pt x="65569" y="3568700"/>
                </a:lnTo>
                <a:lnTo>
                  <a:pt x="156614" y="3568700"/>
                </a:lnTo>
                <a:lnTo>
                  <a:pt x="126122" y="3581400"/>
                </a:lnTo>
                <a:close/>
              </a:path>
              <a:path w="4495165" h="4419600">
                <a:moveTo>
                  <a:pt x="879452" y="3581400"/>
                </a:moveTo>
                <a:lnTo>
                  <a:pt x="669295" y="3581400"/>
                </a:lnTo>
                <a:lnTo>
                  <a:pt x="699263" y="3568700"/>
                </a:lnTo>
                <a:lnTo>
                  <a:pt x="930185" y="3568700"/>
                </a:lnTo>
                <a:lnTo>
                  <a:pt x="879452" y="3581400"/>
                </a:lnTo>
                <a:close/>
              </a:path>
              <a:path w="4495165" h="4419600">
                <a:moveTo>
                  <a:pt x="1923044" y="3581400"/>
                </a:moveTo>
                <a:lnTo>
                  <a:pt x="1847767" y="3581400"/>
                </a:lnTo>
                <a:lnTo>
                  <a:pt x="1886534" y="3568700"/>
                </a:lnTo>
                <a:lnTo>
                  <a:pt x="1940959" y="3568700"/>
                </a:lnTo>
                <a:lnTo>
                  <a:pt x="1923044" y="3581400"/>
                </a:lnTo>
                <a:close/>
              </a:path>
              <a:path w="4495165" h="4419600">
                <a:moveTo>
                  <a:pt x="2156046" y="3581400"/>
                </a:moveTo>
                <a:lnTo>
                  <a:pt x="2121061" y="3581400"/>
                </a:lnTo>
                <a:lnTo>
                  <a:pt x="2133039" y="3568700"/>
                </a:lnTo>
                <a:lnTo>
                  <a:pt x="2166643" y="3568700"/>
                </a:lnTo>
                <a:lnTo>
                  <a:pt x="2156046" y="3581400"/>
                </a:lnTo>
                <a:close/>
              </a:path>
              <a:path w="4495165" h="4419600">
                <a:moveTo>
                  <a:pt x="0" y="3606800"/>
                </a:moveTo>
                <a:lnTo>
                  <a:pt x="0" y="3581400"/>
                </a:lnTo>
                <a:lnTo>
                  <a:pt x="95570" y="3581400"/>
                </a:lnTo>
                <a:lnTo>
                  <a:pt x="64960" y="3594100"/>
                </a:lnTo>
                <a:lnTo>
                  <a:pt x="34290" y="3594100"/>
                </a:lnTo>
                <a:lnTo>
                  <a:pt x="0" y="3606800"/>
                </a:lnTo>
                <a:close/>
              </a:path>
              <a:path w="4495165" h="4419600">
                <a:moveTo>
                  <a:pt x="727288" y="3594100"/>
                </a:moveTo>
                <a:lnTo>
                  <a:pt x="555502" y="3594100"/>
                </a:lnTo>
                <a:lnTo>
                  <a:pt x="593420" y="3581400"/>
                </a:lnTo>
                <a:lnTo>
                  <a:pt x="777982" y="3581400"/>
                </a:lnTo>
                <a:lnTo>
                  <a:pt x="727288" y="3594100"/>
                </a:lnTo>
                <a:close/>
              </a:path>
              <a:path w="4495165" h="4419600">
                <a:moveTo>
                  <a:pt x="1823721" y="3606800"/>
                </a:moveTo>
                <a:lnTo>
                  <a:pt x="1704253" y="3606800"/>
                </a:lnTo>
                <a:lnTo>
                  <a:pt x="1737489" y="3594100"/>
                </a:lnTo>
                <a:lnTo>
                  <a:pt x="1770532" y="3594100"/>
                </a:lnTo>
                <a:lnTo>
                  <a:pt x="1809108" y="3581400"/>
                </a:lnTo>
                <a:lnTo>
                  <a:pt x="1887077" y="3581400"/>
                </a:lnTo>
                <a:lnTo>
                  <a:pt x="1823721" y="3606800"/>
                </a:lnTo>
                <a:close/>
              </a:path>
              <a:path w="4495165" h="4419600">
                <a:moveTo>
                  <a:pt x="2133880" y="3594100"/>
                </a:moveTo>
                <a:lnTo>
                  <a:pt x="2096907" y="3594100"/>
                </a:lnTo>
                <a:lnTo>
                  <a:pt x="2108934" y="3581400"/>
                </a:lnTo>
                <a:lnTo>
                  <a:pt x="2145126" y="3581400"/>
                </a:lnTo>
                <a:lnTo>
                  <a:pt x="2133880" y="3594100"/>
                </a:lnTo>
                <a:close/>
              </a:path>
              <a:path w="4495165" h="4419600">
                <a:moveTo>
                  <a:pt x="527207" y="3606800"/>
                </a:moveTo>
                <a:lnTo>
                  <a:pt x="419688" y="3606800"/>
                </a:lnTo>
                <a:lnTo>
                  <a:pt x="468582" y="3594100"/>
                </a:lnTo>
                <a:lnTo>
                  <a:pt x="676652" y="3594100"/>
                </a:lnTo>
                <a:lnTo>
                  <a:pt x="527207" y="3606800"/>
                </a:lnTo>
                <a:close/>
              </a:path>
              <a:path w="4495165" h="4419600">
                <a:moveTo>
                  <a:pt x="1143576" y="3606800"/>
                </a:moveTo>
                <a:lnTo>
                  <a:pt x="981673" y="3606800"/>
                </a:lnTo>
                <a:lnTo>
                  <a:pt x="1028553" y="3594100"/>
                </a:lnTo>
                <a:lnTo>
                  <a:pt x="1196282" y="3594100"/>
                </a:lnTo>
                <a:lnTo>
                  <a:pt x="1143576" y="3606800"/>
                </a:lnTo>
                <a:close/>
              </a:path>
              <a:path w="4495165" h="4419600">
                <a:moveTo>
                  <a:pt x="1991985" y="3670300"/>
                </a:moveTo>
                <a:lnTo>
                  <a:pt x="1958399" y="3670300"/>
                </a:lnTo>
                <a:lnTo>
                  <a:pt x="1987275" y="3657600"/>
                </a:lnTo>
                <a:lnTo>
                  <a:pt x="2003858" y="3644900"/>
                </a:lnTo>
                <a:lnTo>
                  <a:pt x="2037093" y="3632200"/>
                </a:lnTo>
                <a:lnTo>
                  <a:pt x="2049484" y="3619500"/>
                </a:lnTo>
                <a:lnTo>
                  <a:pt x="2061636" y="3619500"/>
                </a:lnTo>
                <a:lnTo>
                  <a:pt x="2073549" y="3606800"/>
                </a:lnTo>
                <a:lnTo>
                  <a:pt x="2085224" y="3594100"/>
                </a:lnTo>
                <a:lnTo>
                  <a:pt x="2121596" y="3594100"/>
                </a:lnTo>
                <a:lnTo>
                  <a:pt x="2115642" y="3606800"/>
                </a:lnTo>
                <a:lnTo>
                  <a:pt x="2109814" y="3606800"/>
                </a:lnTo>
                <a:lnTo>
                  <a:pt x="2088760" y="3619500"/>
                </a:lnTo>
                <a:lnTo>
                  <a:pt x="2066741" y="3632200"/>
                </a:lnTo>
                <a:lnTo>
                  <a:pt x="2021224" y="3657600"/>
                </a:lnTo>
                <a:lnTo>
                  <a:pt x="2006480" y="3657600"/>
                </a:lnTo>
                <a:lnTo>
                  <a:pt x="1991985" y="3670300"/>
                </a:lnTo>
                <a:close/>
              </a:path>
              <a:path w="4495165" h="4419600">
                <a:moveTo>
                  <a:pt x="439825" y="3619500"/>
                </a:moveTo>
                <a:lnTo>
                  <a:pt x="273232" y="3619500"/>
                </a:lnTo>
                <a:lnTo>
                  <a:pt x="322032" y="3606800"/>
                </a:lnTo>
                <a:lnTo>
                  <a:pt x="483523" y="3606800"/>
                </a:lnTo>
                <a:lnTo>
                  <a:pt x="439825" y="3619500"/>
                </a:lnTo>
                <a:close/>
              </a:path>
              <a:path w="4495165" h="4419600">
                <a:moveTo>
                  <a:pt x="1046008" y="3619500"/>
                </a:moveTo>
                <a:lnTo>
                  <a:pt x="839841" y="3619500"/>
                </a:lnTo>
                <a:lnTo>
                  <a:pt x="887326" y="3606800"/>
                </a:lnTo>
                <a:lnTo>
                  <a:pt x="1090811" y="3606800"/>
                </a:lnTo>
                <a:lnTo>
                  <a:pt x="1046008" y="3619500"/>
                </a:lnTo>
                <a:close/>
              </a:path>
              <a:path w="4495165" h="4419600">
                <a:moveTo>
                  <a:pt x="1760444" y="3619500"/>
                </a:moveTo>
                <a:lnTo>
                  <a:pt x="1607923" y="3619500"/>
                </a:lnTo>
                <a:lnTo>
                  <a:pt x="1637699" y="3606800"/>
                </a:lnTo>
                <a:lnTo>
                  <a:pt x="1792038" y="3606800"/>
                </a:lnTo>
                <a:lnTo>
                  <a:pt x="1760444" y="3619500"/>
                </a:lnTo>
                <a:close/>
              </a:path>
              <a:path w="4495165" h="4419600">
                <a:moveTo>
                  <a:pt x="297520" y="3644900"/>
                </a:moveTo>
                <a:lnTo>
                  <a:pt x="28352" y="3644900"/>
                </a:lnTo>
                <a:lnTo>
                  <a:pt x="77536" y="3632200"/>
                </a:lnTo>
                <a:lnTo>
                  <a:pt x="175593" y="3632200"/>
                </a:lnTo>
                <a:lnTo>
                  <a:pt x="224426" y="3619500"/>
                </a:lnTo>
                <a:lnTo>
                  <a:pt x="362807" y="3619500"/>
                </a:lnTo>
                <a:lnTo>
                  <a:pt x="297520" y="3644900"/>
                </a:lnTo>
                <a:close/>
              </a:path>
              <a:path w="4495165" h="4419600">
                <a:moveTo>
                  <a:pt x="789361" y="3644900"/>
                </a:moveTo>
                <a:lnTo>
                  <a:pt x="602750" y="3644900"/>
                </a:lnTo>
                <a:lnTo>
                  <a:pt x="649854" y="3632200"/>
                </a:lnTo>
                <a:lnTo>
                  <a:pt x="792349" y="3619500"/>
                </a:lnTo>
                <a:lnTo>
                  <a:pt x="1001156" y="3619500"/>
                </a:lnTo>
                <a:lnTo>
                  <a:pt x="911423" y="3632200"/>
                </a:lnTo>
                <a:lnTo>
                  <a:pt x="845763" y="3632200"/>
                </a:lnTo>
                <a:lnTo>
                  <a:pt x="789361" y="3644900"/>
                </a:lnTo>
                <a:close/>
              </a:path>
              <a:path w="4495165" h="4419600">
                <a:moveTo>
                  <a:pt x="1648943" y="3644900"/>
                </a:moveTo>
                <a:lnTo>
                  <a:pt x="1413585" y="3644900"/>
                </a:lnTo>
                <a:lnTo>
                  <a:pt x="1466138" y="3632200"/>
                </a:lnTo>
                <a:lnTo>
                  <a:pt x="1518684" y="3632200"/>
                </a:lnTo>
                <a:lnTo>
                  <a:pt x="1548431" y="3619500"/>
                </a:lnTo>
                <a:lnTo>
                  <a:pt x="1732433" y="3619500"/>
                </a:lnTo>
                <a:lnTo>
                  <a:pt x="1676983" y="3632200"/>
                </a:lnTo>
                <a:lnTo>
                  <a:pt x="1648943" y="3644900"/>
                </a:lnTo>
                <a:close/>
              </a:path>
              <a:path w="4495165" h="4419600">
                <a:moveTo>
                  <a:pt x="135912" y="3657600"/>
                </a:moveTo>
                <a:lnTo>
                  <a:pt x="0" y="3657600"/>
                </a:lnTo>
                <a:lnTo>
                  <a:pt x="0" y="3644900"/>
                </a:lnTo>
                <a:lnTo>
                  <a:pt x="140903" y="3644900"/>
                </a:lnTo>
                <a:lnTo>
                  <a:pt x="135912" y="3657600"/>
                </a:lnTo>
                <a:close/>
              </a:path>
              <a:path w="4495165" h="4419600">
                <a:moveTo>
                  <a:pt x="252206" y="3657600"/>
                </a:moveTo>
                <a:lnTo>
                  <a:pt x="147104" y="3657600"/>
                </a:lnTo>
                <a:lnTo>
                  <a:pt x="145633" y="3644900"/>
                </a:lnTo>
                <a:lnTo>
                  <a:pt x="258903" y="3644900"/>
                </a:lnTo>
                <a:lnTo>
                  <a:pt x="252206" y="3657600"/>
                </a:lnTo>
                <a:close/>
              </a:path>
              <a:path w="4495165" h="4419600">
                <a:moveTo>
                  <a:pt x="654710" y="3657600"/>
                </a:moveTo>
                <a:lnTo>
                  <a:pt x="461743" y="3657600"/>
                </a:lnTo>
                <a:lnTo>
                  <a:pt x="508640" y="3644900"/>
                </a:lnTo>
                <a:lnTo>
                  <a:pt x="720317" y="3644900"/>
                </a:lnTo>
                <a:lnTo>
                  <a:pt x="654710" y="3657600"/>
                </a:lnTo>
                <a:close/>
              </a:path>
              <a:path w="4495165" h="4419600">
                <a:moveTo>
                  <a:pt x="1295264" y="3683000"/>
                </a:moveTo>
                <a:lnTo>
                  <a:pt x="1152737" y="3683000"/>
                </a:lnTo>
                <a:lnTo>
                  <a:pt x="1203152" y="3670300"/>
                </a:lnTo>
                <a:lnTo>
                  <a:pt x="1255808" y="3670300"/>
                </a:lnTo>
                <a:lnTo>
                  <a:pt x="1361017" y="3644900"/>
                </a:lnTo>
                <a:lnTo>
                  <a:pt x="1488353" y="3644900"/>
                </a:lnTo>
                <a:lnTo>
                  <a:pt x="1455184" y="3657600"/>
                </a:lnTo>
                <a:lnTo>
                  <a:pt x="1422054" y="3657600"/>
                </a:lnTo>
                <a:lnTo>
                  <a:pt x="1379778" y="3670300"/>
                </a:lnTo>
                <a:lnTo>
                  <a:pt x="1295264" y="3683000"/>
                </a:lnTo>
                <a:close/>
              </a:path>
              <a:path w="4495165" h="4419600">
                <a:moveTo>
                  <a:pt x="1613292" y="3657600"/>
                </a:moveTo>
                <a:lnTo>
                  <a:pt x="1548633" y="3657600"/>
                </a:lnTo>
                <a:lnTo>
                  <a:pt x="1555078" y="3644900"/>
                </a:lnTo>
                <a:lnTo>
                  <a:pt x="1631014" y="3644900"/>
                </a:lnTo>
                <a:lnTo>
                  <a:pt x="1613292" y="3657600"/>
                </a:lnTo>
                <a:close/>
              </a:path>
              <a:path w="4495165" h="4419600">
                <a:moveTo>
                  <a:pt x="1892795" y="3657600"/>
                </a:moveTo>
                <a:lnTo>
                  <a:pt x="1840928" y="3657600"/>
                </a:lnTo>
                <a:lnTo>
                  <a:pt x="1872997" y="3644900"/>
                </a:lnTo>
                <a:lnTo>
                  <a:pt x="1899110" y="3644900"/>
                </a:lnTo>
                <a:lnTo>
                  <a:pt x="1892795" y="3657600"/>
                </a:lnTo>
                <a:close/>
              </a:path>
              <a:path w="4495165" h="4419600">
                <a:moveTo>
                  <a:pt x="186436" y="3670300"/>
                </a:moveTo>
                <a:lnTo>
                  <a:pt x="99025" y="3670300"/>
                </a:lnTo>
                <a:lnTo>
                  <a:pt x="105179" y="3657600"/>
                </a:lnTo>
                <a:lnTo>
                  <a:pt x="238637" y="3657600"/>
                </a:lnTo>
                <a:lnTo>
                  <a:pt x="186436" y="3670300"/>
                </a:lnTo>
                <a:close/>
              </a:path>
              <a:path w="4495165" h="4419600">
                <a:moveTo>
                  <a:pt x="540869" y="3670300"/>
                </a:moveTo>
                <a:lnTo>
                  <a:pt x="397783" y="3670300"/>
                </a:lnTo>
                <a:lnTo>
                  <a:pt x="429773" y="3657600"/>
                </a:lnTo>
                <a:lnTo>
                  <a:pt x="561526" y="3657600"/>
                </a:lnTo>
                <a:lnTo>
                  <a:pt x="540869" y="3670300"/>
                </a:lnTo>
                <a:close/>
              </a:path>
              <a:path w="4495165" h="4419600">
                <a:moveTo>
                  <a:pt x="1577797" y="3670300"/>
                </a:moveTo>
                <a:lnTo>
                  <a:pt x="1488103" y="3670300"/>
                </a:lnTo>
                <a:lnTo>
                  <a:pt x="1514816" y="3657600"/>
                </a:lnTo>
                <a:lnTo>
                  <a:pt x="1595609" y="3657600"/>
                </a:lnTo>
                <a:lnTo>
                  <a:pt x="1577797" y="3670300"/>
                </a:lnTo>
                <a:close/>
              </a:path>
              <a:path w="4495165" h="4419600">
                <a:moveTo>
                  <a:pt x="1832798" y="3670300"/>
                </a:moveTo>
                <a:lnTo>
                  <a:pt x="1777521" y="3670300"/>
                </a:lnTo>
                <a:lnTo>
                  <a:pt x="1809103" y="3657600"/>
                </a:lnTo>
                <a:lnTo>
                  <a:pt x="1852782" y="3657600"/>
                </a:lnTo>
                <a:lnTo>
                  <a:pt x="1832798" y="3670300"/>
                </a:lnTo>
                <a:close/>
              </a:path>
              <a:path w="4495165" h="4419600">
                <a:moveTo>
                  <a:pt x="29824" y="3695700"/>
                </a:moveTo>
                <a:lnTo>
                  <a:pt x="0" y="3695700"/>
                </a:lnTo>
                <a:lnTo>
                  <a:pt x="0" y="3683000"/>
                </a:lnTo>
                <a:lnTo>
                  <a:pt x="15085" y="3683000"/>
                </a:lnTo>
                <a:lnTo>
                  <a:pt x="57088" y="3670300"/>
                </a:lnTo>
                <a:lnTo>
                  <a:pt x="134250" y="3670300"/>
                </a:lnTo>
                <a:lnTo>
                  <a:pt x="29824" y="3695700"/>
                </a:lnTo>
                <a:close/>
              </a:path>
              <a:path w="4495165" h="4419600">
                <a:moveTo>
                  <a:pt x="433214" y="3683000"/>
                </a:moveTo>
                <a:lnTo>
                  <a:pt x="291322" y="3683000"/>
                </a:lnTo>
                <a:lnTo>
                  <a:pt x="333743" y="3670300"/>
                </a:lnTo>
                <a:lnTo>
                  <a:pt x="478978" y="3670300"/>
                </a:lnTo>
                <a:lnTo>
                  <a:pt x="433214" y="3683000"/>
                </a:lnTo>
                <a:close/>
              </a:path>
              <a:path w="4495165" h="4419600">
                <a:moveTo>
                  <a:pt x="1512662" y="3683000"/>
                </a:moveTo>
                <a:lnTo>
                  <a:pt x="1434245" y="3683000"/>
                </a:lnTo>
                <a:lnTo>
                  <a:pt x="1461351" y="3670300"/>
                </a:lnTo>
                <a:lnTo>
                  <a:pt x="1545188" y="3670300"/>
                </a:lnTo>
                <a:lnTo>
                  <a:pt x="1512662" y="3683000"/>
                </a:lnTo>
                <a:close/>
              </a:path>
              <a:path w="4495165" h="4419600">
                <a:moveTo>
                  <a:pt x="1712725" y="3733800"/>
                </a:moveTo>
                <a:lnTo>
                  <a:pt x="1667652" y="3733800"/>
                </a:lnTo>
                <a:lnTo>
                  <a:pt x="1675807" y="3721100"/>
                </a:lnTo>
                <a:lnTo>
                  <a:pt x="1684020" y="3721100"/>
                </a:lnTo>
                <a:lnTo>
                  <a:pt x="1692450" y="3708400"/>
                </a:lnTo>
                <a:lnTo>
                  <a:pt x="1648313" y="3708400"/>
                </a:lnTo>
                <a:lnTo>
                  <a:pt x="1745377" y="3670300"/>
                </a:lnTo>
                <a:lnTo>
                  <a:pt x="1812894" y="3670300"/>
                </a:lnTo>
                <a:lnTo>
                  <a:pt x="1792812" y="3683000"/>
                </a:lnTo>
                <a:lnTo>
                  <a:pt x="1772845" y="3683000"/>
                </a:lnTo>
                <a:lnTo>
                  <a:pt x="1763551" y="3695700"/>
                </a:lnTo>
                <a:lnTo>
                  <a:pt x="1755242" y="3695700"/>
                </a:lnTo>
                <a:lnTo>
                  <a:pt x="1741969" y="3708400"/>
                </a:lnTo>
                <a:lnTo>
                  <a:pt x="1727682" y="3721100"/>
                </a:lnTo>
                <a:lnTo>
                  <a:pt x="1712725" y="3733800"/>
                </a:lnTo>
                <a:close/>
              </a:path>
              <a:path w="4495165" h="4419600">
                <a:moveTo>
                  <a:pt x="1661554" y="3835400"/>
                </a:moveTo>
                <a:lnTo>
                  <a:pt x="1632627" y="3835400"/>
                </a:lnTo>
                <a:lnTo>
                  <a:pt x="1644214" y="3822700"/>
                </a:lnTo>
                <a:lnTo>
                  <a:pt x="1691061" y="3797300"/>
                </a:lnTo>
                <a:lnTo>
                  <a:pt x="1737862" y="3784600"/>
                </a:lnTo>
                <a:lnTo>
                  <a:pt x="1877987" y="3708400"/>
                </a:lnTo>
                <a:lnTo>
                  <a:pt x="1889532" y="3708400"/>
                </a:lnTo>
                <a:lnTo>
                  <a:pt x="1900834" y="3695700"/>
                </a:lnTo>
                <a:lnTo>
                  <a:pt x="1911890" y="3695700"/>
                </a:lnTo>
                <a:lnTo>
                  <a:pt x="1922702" y="3683000"/>
                </a:lnTo>
                <a:lnTo>
                  <a:pt x="1934359" y="3683000"/>
                </a:lnTo>
                <a:lnTo>
                  <a:pt x="1946258" y="3670300"/>
                </a:lnTo>
                <a:lnTo>
                  <a:pt x="1977738" y="3670300"/>
                </a:lnTo>
                <a:lnTo>
                  <a:pt x="1963740" y="3683000"/>
                </a:lnTo>
                <a:lnTo>
                  <a:pt x="1937103" y="3695700"/>
                </a:lnTo>
                <a:lnTo>
                  <a:pt x="1909704" y="3721100"/>
                </a:lnTo>
                <a:lnTo>
                  <a:pt x="1661554" y="3835400"/>
                </a:lnTo>
                <a:close/>
              </a:path>
              <a:path w="4495165" h="4419600">
                <a:moveTo>
                  <a:pt x="341666" y="3695700"/>
                </a:moveTo>
                <a:lnTo>
                  <a:pt x="206421" y="3695700"/>
                </a:lnTo>
                <a:lnTo>
                  <a:pt x="248877" y="3683000"/>
                </a:lnTo>
                <a:lnTo>
                  <a:pt x="387464" y="3683000"/>
                </a:lnTo>
                <a:lnTo>
                  <a:pt x="341666" y="3695700"/>
                </a:lnTo>
                <a:close/>
              </a:path>
              <a:path w="4495165" h="4419600">
                <a:moveTo>
                  <a:pt x="1229016" y="3695700"/>
                </a:moveTo>
                <a:lnTo>
                  <a:pt x="1051797" y="3695700"/>
                </a:lnTo>
                <a:lnTo>
                  <a:pt x="1102281" y="3683000"/>
                </a:lnTo>
                <a:lnTo>
                  <a:pt x="1253017" y="3683000"/>
                </a:lnTo>
                <a:lnTo>
                  <a:pt x="1229016" y="3695700"/>
                </a:lnTo>
                <a:close/>
              </a:path>
              <a:path w="4495165" h="4419600">
                <a:moveTo>
                  <a:pt x="1447644" y="3695700"/>
                </a:moveTo>
                <a:lnTo>
                  <a:pt x="1390737" y="3695700"/>
                </a:lnTo>
                <a:lnTo>
                  <a:pt x="1405135" y="3683000"/>
                </a:lnTo>
                <a:lnTo>
                  <a:pt x="1480165" y="3683000"/>
                </a:lnTo>
                <a:lnTo>
                  <a:pt x="1447644" y="3695700"/>
                </a:lnTo>
                <a:close/>
              </a:path>
              <a:path w="4495165" h="4419600">
                <a:moveTo>
                  <a:pt x="212871" y="3708400"/>
                </a:moveTo>
                <a:lnTo>
                  <a:pt x="60930" y="3708400"/>
                </a:lnTo>
                <a:lnTo>
                  <a:pt x="112396" y="3695700"/>
                </a:lnTo>
                <a:lnTo>
                  <a:pt x="254315" y="3695700"/>
                </a:lnTo>
                <a:lnTo>
                  <a:pt x="212871" y="3708400"/>
                </a:lnTo>
                <a:close/>
              </a:path>
              <a:path w="4495165" h="4419600">
                <a:moveTo>
                  <a:pt x="1147713" y="3708400"/>
                </a:moveTo>
                <a:lnTo>
                  <a:pt x="950786" y="3708400"/>
                </a:lnTo>
                <a:lnTo>
                  <a:pt x="1001294" y="3695700"/>
                </a:lnTo>
                <a:lnTo>
                  <a:pt x="1156912" y="3695700"/>
                </a:lnTo>
                <a:lnTo>
                  <a:pt x="1147713" y="3708400"/>
                </a:lnTo>
                <a:close/>
              </a:path>
              <a:path w="4495165" h="4419600">
                <a:moveTo>
                  <a:pt x="973794" y="3822700"/>
                </a:moveTo>
                <a:lnTo>
                  <a:pt x="911161" y="3822700"/>
                </a:lnTo>
                <a:lnTo>
                  <a:pt x="932125" y="3810000"/>
                </a:lnTo>
                <a:lnTo>
                  <a:pt x="953089" y="3810000"/>
                </a:lnTo>
                <a:lnTo>
                  <a:pt x="974161" y="3797300"/>
                </a:lnTo>
                <a:lnTo>
                  <a:pt x="1007712" y="3797300"/>
                </a:lnTo>
                <a:lnTo>
                  <a:pt x="1041228" y="3784600"/>
                </a:lnTo>
                <a:lnTo>
                  <a:pt x="1108256" y="3771900"/>
                </a:lnTo>
                <a:lnTo>
                  <a:pt x="1173070" y="3746500"/>
                </a:lnTo>
                <a:lnTo>
                  <a:pt x="1205600" y="3746500"/>
                </a:lnTo>
                <a:lnTo>
                  <a:pt x="1238357" y="3733800"/>
                </a:lnTo>
                <a:lnTo>
                  <a:pt x="1267533" y="3733800"/>
                </a:lnTo>
                <a:lnTo>
                  <a:pt x="1296472" y="3721100"/>
                </a:lnTo>
                <a:lnTo>
                  <a:pt x="1316475" y="3708400"/>
                </a:lnTo>
                <a:lnTo>
                  <a:pt x="1356442" y="3708400"/>
                </a:lnTo>
                <a:lnTo>
                  <a:pt x="1376445" y="3695700"/>
                </a:lnTo>
                <a:lnTo>
                  <a:pt x="1423999" y="3695700"/>
                </a:lnTo>
                <a:lnTo>
                  <a:pt x="1416117" y="3708400"/>
                </a:lnTo>
                <a:lnTo>
                  <a:pt x="973794" y="3822700"/>
                </a:lnTo>
                <a:close/>
              </a:path>
              <a:path w="4495165" h="4419600">
                <a:moveTo>
                  <a:pt x="38674" y="3733800"/>
                </a:moveTo>
                <a:lnTo>
                  <a:pt x="0" y="3733800"/>
                </a:lnTo>
                <a:lnTo>
                  <a:pt x="0" y="3721100"/>
                </a:lnTo>
                <a:lnTo>
                  <a:pt x="9582" y="3708400"/>
                </a:lnTo>
                <a:lnTo>
                  <a:pt x="171476" y="3708400"/>
                </a:lnTo>
                <a:lnTo>
                  <a:pt x="130185" y="3721100"/>
                </a:lnTo>
                <a:lnTo>
                  <a:pt x="84419" y="3721100"/>
                </a:lnTo>
                <a:lnTo>
                  <a:pt x="38674" y="3733800"/>
                </a:lnTo>
                <a:close/>
              </a:path>
              <a:path w="4495165" h="4419600">
                <a:moveTo>
                  <a:pt x="1118939" y="3721100"/>
                </a:moveTo>
                <a:lnTo>
                  <a:pt x="864451" y="3721100"/>
                </a:lnTo>
                <a:lnTo>
                  <a:pt x="900283" y="3708400"/>
                </a:lnTo>
                <a:lnTo>
                  <a:pt x="1122863" y="3708400"/>
                </a:lnTo>
                <a:lnTo>
                  <a:pt x="1118939" y="3721100"/>
                </a:lnTo>
                <a:close/>
              </a:path>
              <a:path w="4495165" h="4419600">
                <a:moveTo>
                  <a:pt x="1485274" y="3771900"/>
                </a:moveTo>
                <a:lnTo>
                  <a:pt x="1428717" y="3771900"/>
                </a:lnTo>
                <a:lnTo>
                  <a:pt x="1444176" y="3759200"/>
                </a:lnTo>
                <a:lnTo>
                  <a:pt x="1478427" y="3746500"/>
                </a:lnTo>
                <a:lnTo>
                  <a:pt x="1512905" y="3746500"/>
                </a:lnTo>
                <a:lnTo>
                  <a:pt x="1547343" y="3733800"/>
                </a:lnTo>
                <a:lnTo>
                  <a:pt x="1597985" y="3721100"/>
                </a:lnTo>
                <a:lnTo>
                  <a:pt x="1614628" y="3708400"/>
                </a:lnTo>
                <a:lnTo>
                  <a:pt x="1686881" y="3708400"/>
                </a:lnTo>
                <a:lnTo>
                  <a:pt x="1664175" y="3721100"/>
                </a:lnTo>
                <a:lnTo>
                  <a:pt x="1628379" y="3721100"/>
                </a:lnTo>
                <a:lnTo>
                  <a:pt x="1614940" y="3733800"/>
                </a:lnTo>
                <a:lnTo>
                  <a:pt x="1588411" y="3733800"/>
                </a:lnTo>
                <a:lnTo>
                  <a:pt x="1485274" y="3771900"/>
                </a:lnTo>
                <a:close/>
              </a:path>
              <a:path w="4495165" h="4419600">
                <a:moveTo>
                  <a:pt x="918897" y="3733800"/>
                </a:moveTo>
                <a:lnTo>
                  <a:pt x="757781" y="3733800"/>
                </a:lnTo>
                <a:lnTo>
                  <a:pt x="793259" y="3721100"/>
                </a:lnTo>
                <a:lnTo>
                  <a:pt x="958211" y="3721100"/>
                </a:lnTo>
                <a:lnTo>
                  <a:pt x="918897" y="3733800"/>
                </a:lnTo>
                <a:close/>
              </a:path>
              <a:path w="4495165" h="4419600">
                <a:moveTo>
                  <a:pt x="1067494" y="3733800"/>
                </a:moveTo>
                <a:lnTo>
                  <a:pt x="986720" y="3733800"/>
                </a:lnTo>
                <a:lnTo>
                  <a:pt x="994759" y="3721100"/>
                </a:lnTo>
                <a:lnTo>
                  <a:pt x="1088849" y="3721100"/>
                </a:lnTo>
                <a:lnTo>
                  <a:pt x="1067494" y="3733800"/>
                </a:lnTo>
                <a:close/>
              </a:path>
              <a:path w="4495165" h="4419600">
                <a:moveTo>
                  <a:pt x="784654" y="3746500"/>
                </a:moveTo>
                <a:lnTo>
                  <a:pt x="559296" y="3746500"/>
                </a:lnTo>
                <a:lnTo>
                  <a:pt x="614754" y="3733800"/>
                </a:lnTo>
                <a:lnTo>
                  <a:pt x="840960" y="3733800"/>
                </a:lnTo>
                <a:lnTo>
                  <a:pt x="784654" y="3746500"/>
                </a:lnTo>
                <a:close/>
              </a:path>
              <a:path w="4495165" h="4419600">
                <a:moveTo>
                  <a:pt x="1025287" y="3746500"/>
                </a:moveTo>
                <a:lnTo>
                  <a:pt x="952084" y="3746500"/>
                </a:lnTo>
                <a:lnTo>
                  <a:pt x="967593" y="3733800"/>
                </a:lnTo>
                <a:lnTo>
                  <a:pt x="1046238" y="3733800"/>
                </a:lnTo>
                <a:lnTo>
                  <a:pt x="1025287" y="3746500"/>
                </a:lnTo>
                <a:close/>
              </a:path>
              <a:path w="4495165" h="4419600">
                <a:moveTo>
                  <a:pt x="1684464" y="3746500"/>
                </a:moveTo>
                <a:lnTo>
                  <a:pt x="1652659" y="3746500"/>
                </a:lnTo>
                <a:lnTo>
                  <a:pt x="1659399" y="3733800"/>
                </a:lnTo>
                <a:lnTo>
                  <a:pt x="1690664" y="3733800"/>
                </a:lnTo>
                <a:lnTo>
                  <a:pt x="1684464" y="3746500"/>
                </a:lnTo>
                <a:close/>
              </a:path>
              <a:path w="4495165" h="4419600">
                <a:moveTo>
                  <a:pt x="671683" y="3759200"/>
                </a:moveTo>
                <a:lnTo>
                  <a:pt x="393277" y="3759200"/>
                </a:lnTo>
                <a:lnTo>
                  <a:pt x="448558" y="3746500"/>
                </a:lnTo>
                <a:lnTo>
                  <a:pt x="728228" y="3746500"/>
                </a:lnTo>
                <a:lnTo>
                  <a:pt x="671683" y="3759200"/>
                </a:lnTo>
                <a:close/>
              </a:path>
              <a:path w="4495165" h="4419600">
                <a:moveTo>
                  <a:pt x="971731" y="3759200"/>
                </a:moveTo>
                <a:lnTo>
                  <a:pt x="905222" y="3759200"/>
                </a:lnTo>
                <a:lnTo>
                  <a:pt x="920909" y="3746500"/>
                </a:lnTo>
                <a:lnTo>
                  <a:pt x="989228" y="3746500"/>
                </a:lnTo>
                <a:lnTo>
                  <a:pt x="971731" y="3759200"/>
                </a:lnTo>
                <a:close/>
              </a:path>
              <a:path w="4495165" h="4419600">
                <a:moveTo>
                  <a:pt x="1522048" y="3835400"/>
                </a:moveTo>
                <a:lnTo>
                  <a:pt x="1494461" y="3835400"/>
                </a:lnTo>
                <a:lnTo>
                  <a:pt x="1529234" y="3810000"/>
                </a:lnTo>
                <a:lnTo>
                  <a:pt x="1563268" y="3797300"/>
                </a:lnTo>
                <a:lnTo>
                  <a:pt x="1597185" y="3771900"/>
                </a:lnTo>
                <a:lnTo>
                  <a:pt x="1631603" y="3759200"/>
                </a:lnTo>
                <a:lnTo>
                  <a:pt x="1638761" y="3759200"/>
                </a:lnTo>
                <a:lnTo>
                  <a:pt x="1645780" y="3746500"/>
                </a:lnTo>
                <a:lnTo>
                  <a:pt x="1677948" y="3746500"/>
                </a:lnTo>
                <a:lnTo>
                  <a:pt x="1658638" y="3759200"/>
                </a:lnTo>
                <a:lnTo>
                  <a:pt x="1648835" y="3771900"/>
                </a:lnTo>
                <a:lnTo>
                  <a:pt x="1638855" y="3771900"/>
                </a:lnTo>
                <a:lnTo>
                  <a:pt x="1609779" y="3784600"/>
                </a:lnTo>
                <a:lnTo>
                  <a:pt x="1580944" y="3810000"/>
                </a:lnTo>
                <a:lnTo>
                  <a:pt x="1551863" y="3822700"/>
                </a:lnTo>
                <a:lnTo>
                  <a:pt x="1522048" y="3835400"/>
                </a:lnTo>
                <a:close/>
              </a:path>
              <a:path w="4495165" h="4419600">
                <a:moveTo>
                  <a:pt x="430393" y="3771900"/>
                </a:moveTo>
                <a:lnTo>
                  <a:pt x="241120" y="3771900"/>
                </a:lnTo>
                <a:lnTo>
                  <a:pt x="291905" y="3759200"/>
                </a:lnTo>
                <a:lnTo>
                  <a:pt x="476482" y="3759200"/>
                </a:lnTo>
                <a:lnTo>
                  <a:pt x="430393" y="3771900"/>
                </a:lnTo>
                <a:close/>
              </a:path>
              <a:path w="4495165" h="4419600">
                <a:moveTo>
                  <a:pt x="887304" y="3784600"/>
                </a:moveTo>
                <a:lnTo>
                  <a:pt x="832151" y="3784600"/>
                </a:lnTo>
                <a:lnTo>
                  <a:pt x="880635" y="3759200"/>
                </a:lnTo>
                <a:lnTo>
                  <a:pt x="954036" y="3759200"/>
                </a:lnTo>
                <a:lnTo>
                  <a:pt x="887304" y="3784600"/>
                </a:lnTo>
                <a:close/>
              </a:path>
              <a:path w="4495165" h="4419600">
                <a:moveTo>
                  <a:pt x="111977" y="3797300"/>
                </a:moveTo>
                <a:lnTo>
                  <a:pt x="0" y="3797300"/>
                </a:lnTo>
                <a:lnTo>
                  <a:pt x="0" y="3784600"/>
                </a:lnTo>
                <a:lnTo>
                  <a:pt x="49390" y="3771900"/>
                </a:lnTo>
                <a:lnTo>
                  <a:pt x="329056" y="3771900"/>
                </a:lnTo>
                <a:lnTo>
                  <a:pt x="273698" y="3784600"/>
                </a:lnTo>
                <a:lnTo>
                  <a:pt x="162815" y="3784600"/>
                </a:lnTo>
                <a:lnTo>
                  <a:pt x="111977" y="3797300"/>
                </a:lnTo>
                <a:close/>
              </a:path>
              <a:path w="4495165" h="4419600">
                <a:moveTo>
                  <a:pt x="1439936" y="3784600"/>
                </a:moveTo>
                <a:lnTo>
                  <a:pt x="1381700" y="3784600"/>
                </a:lnTo>
                <a:lnTo>
                  <a:pt x="1397425" y="3771900"/>
                </a:lnTo>
                <a:lnTo>
                  <a:pt x="1451006" y="3771900"/>
                </a:lnTo>
                <a:lnTo>
                  <a:pt x="1439936" y="3784600"/>
                </a:lnTo>
                <a:close/>
              </a:path>
              <a:path w="4495165" h="4419600">
                <a:moveTo>
                  <a:pt x="720211" y="3835400"/>
                </a:moveTo>
                <a:lnTo>
                  <a:pt x="668910" y="3835400"/>
                </a:lnTo>
                <a:lnTo>
                  <a:pt x="693519" y="3822700"/>
                </a:lnTo>
                <a:lnTo>
                  <a:pt x="711489" y="3822700"/>
                </a:lnTo>
                <a:lnTo>
                  <a:pt x="735210" y="3810000"/>
                </a:lnTo>
                <a:lnTo>
                  <a:pt x="759423" y="3797300"/>
                </a:lnTo>
                <a:lnTo>
                  <a:pt x="783814" y="3797300"/>
                </a:lnTo>
                <a:lnTo>
                  <a:pt x="808067" y="3784600"/>
                </a:lnTo>
                <a:lnTo>
                  <a:pt x="854150" y="3784600"/>
                </a:lnTo>
                <a:lnTo>
                  <a:pt x="821045" y="3797300"/>
                </a:lnTo>
                <a:lnTo>
                  <a:pt x="796839" y="3810000"/>
                </a:lnTo>
                <a:lnTo>
                  <a:pt x="772730" y="3810000"/>
                </a:lnTo>
                <a:lnTo>
                  <a:pt x="748661" y="3822700"/>
                </a:lnTo>
                <a:lnTo>
                  <a:pt x="720211" y="3835400"/>
                </a:lnTo>
                <a:close/>
              </a:path>
              <a:path w="4495165" h="4419600">
                <a:moveTo>
                  <a:pt x="1302710" y="3822700"/>
                </a:moveTo>
                <a:lnTo>
                  <a:pt x="1234167" y="3822700"/>
                </a:lnTo>
                <a:lnTo>
                  <a:pt x="1247452" y="3810000"/>
                </a:lnTo>
                <a:lnTo>
                  <a:pt x="1260847" y="3810000"/>
                </a:lnTo>
                <a:lnTo>
                  <a:pt x="1291286" y="3797300"/>
                </a:lnTo>
                <a:lnTo>
                  <a:pt x="1321431" y="3797300"/>
                </a:lnTo>
                <a:lnTo>
                  <a:pt x="1351496" y="3784600"/>
                </a:lnTo>
                <a:lnTo>
                  <a:pt x="1406291" y="3784600"/>
                </a:lnTo>
                <a:lnTo>
                  <a:pt x="1302710" y="3822700"/>
                </a:lnTo>
                <a:close/>
              </a:path>
              <a:path w="4495165" h="4419600">
                <a:moveTo>
                  <a:pt x="821560" y="3873500"/>
                </a:moveTo>
                <a:lnTo>
                  <a:pt x="751140" y="3873500"/>
                </a:lnTo>
                <a:lnTo>
                  <a:pt x="767572" y="3860800"/>
                </a:lnTo>
                <a:lnTo>
                  <a:pt x="797085" y="3860800"/>
                </a:lnTo>
                <a:lnTo>
                  <a:pt x="843607" y="3848100"/>
                </a:lnTo>
                <a:lnTo>
                  <a:pt x="890089" y="3822700"/>
                </a:lnTo>
                <a:lnTo>
                  <a:pt x="957077" y="3822700"/>
                </a:lnTo>
                <a:lnTo>
                  <a:pt x="940434" y="3835400"/>
                </a:lnTo>
                <a:lnTo>
                  <a:pt x="923880" y="3835400"/>
                </a:lnTo>
                <a:lnTo>
                  <a:pt x="878918" y="3848100"/>
                </a:lnTo>
                <a:lnTo>
                  <a:pt x="821560" y="3873500"/>
                </a:lnTo>
                <a:close/>
              </a:path>
              <a:path w="4495165" h="4419600">
                <a:moveTo>
                  <a:pt x="1252239" y="3835400"/>
                </a:moveTo>
                <a:lnTo>
                  <a:pt x="1186314" y="3835400"/>
                </a:lnTo>
                <a:lnTo>
                  <a:pt x="1207566" y="3822700"/>
                </a:lnTo>
                <a:lnTo>
                  <a:pt x="1267835" y="3822700"/>
                </a:lnTo>
                <a:lnTo>
                  <a:pt x="1252239" y="3835400"/>
                </a:lnTo>
                <a:close/>
              </a:path>
              <a:path w="4495165" h="4419600">
                <a:moveTo>
                  <a:pt x="682086" y="3848100"/>
                </a:moveTo>
                <a:lnTo>
                  <a:pt x="620049" y="3848100"/>
                </a:lnTo>
                <a:lnTo>
                  <a:pt x="644317" y="3835400"/>
                </a:lnTo>
                <a:lnTo>
                  <a:pt x="711226" y="3835400"/>
                </a:lnTo>
                <a:lnTo>
                  <a:pt x="682086" y="3848100"/>
                </a:lnTo>
                <a:close/>
              </a:path>
              <a:path w="4495165" h="4419600">
                <a:moveTo>
                  <a:pt x="1053662" y="3886200"/>
                </a:moveTo>
                <a:lnTo>
                  <a:pt x="986386" y="3886200"/>
                </a:lnTo>
                <a:lnTo>
                  <a:pt x="1010995" y="3873500"/>
                </a:lnTo>
                <a:lnTo>
                  <a:pt x="1035565" y="3873500"/>
                </a:lnTo>
                <a:lnTo>
                  <a:pt x="1059967" y="3860800"/>
                </a:lnTo>
                <a:lnTo>
                  <a:pt x="1090942" y="3860800"/>
                </a:lnTo>
                <a:lnTo>
                  <a:pt x="1106637" y="3848100"/>
                </a:lnTo>
                <a:lnTo>
                  <a:pt x="1143672" y="3835400"/>
                </a:lnTo>
                <a:lnTo>
                  <a:pt x="1221224" y="3835400"/>
                </a:lnTo>
                <a:lnTo>
                  <a:pt x="1205569" y="3848100"/>
                </a:lnTo>
                <a:lnTo>
                  <a:pt x="1169681" y="3848100"/>
                </a:lnTo>
                <a:lnTo>
                  <a:pt x="1111566" y="3873500"/>
                </a:lnTo>
                <a:lnTo>
                  <a:pt x="1053662" y="3886200"/>
                </a:lnTo>
                <a:close/>
              </a:path>
              <a:path w="4495165" h="4419600">
                <a:moveTo>
                  <a:pt x="1511177" y="3848100"/>
                </a:moveTo>
                <a:lnTo>
                  <a:pt x="1478435" y="3848100"/>
                </a:lnTo>
                <a:lnTo>
                  <a:pt x="1483453" y="3835400"/>
                </a:lnTo>
                <a:lnTo>
                  <a:pt x="1516431" y="3835400"/>
                </a:lnTo>
                <a:lnTo>
                  <a:pt x="1511177" y="3848100"/>
                </a:lnTo>
                <a:close/>
              </a:path>
              <a:path w="4495165" h="4419600">
                <a:moveTo>
                  <a:pt x="1647584" y="3848100"/>
                </a:moveTo>
                <a:lnTo>
                  <a:pt x="1610427" y="3848100"/>
                </a:lnTo>
                <a:lnTo>
                  <a:pt x="1621364" y="3835400"/>
                </a:lnTo>
                <a:lnTo>
                  <a:pt x="1654432" y="3835400"/>
                </a:lnTo>
                <a:lnTo>
                  <a:pt x="1647584" y="3848100"/>
                </a:lnTo>
                <a:close/>
              </a:path>
              <a:path w="4495165" h="4419600">
                <a:moveTo>
                  <a:pt x="318033" y="3975100"/>
                </a:moveTo>
                <a:lnTo>
                  <a:pt x="267478" y="3975100"/>
                </a:lnTo>
                <a:lnTo>
                  <a:pt x="283723" y="3962400"/>
                </a:lnTo>
                <a:lnTo>
                  <a:pt x="312415" y="3962400"/>
                </a:lnTo>
                <a:lnTo>
                  <a:pt x="317980" y="3949700"/>
                </a:lnTo>
                <a:lnTo>
                  <a:pt x="456646" y="3898900"/>
                </a:lnTo>
                <a:lnTo>
                  <a:pt x="551094" y="3860800"/>
                </a:lnTo>
                <a:lnTo>
                  <a:pt x="592265" y="3860800"/>
                </a:lnTo>
                <a:lnTo>
                  <a:pt x="596416" y="3848100"/>
                </a:lnTo>
                <a:lnTo>
                  <a:pt x="653079" y="3848100"/>
                </a:lnTo>
                <a:lnTo>
                  <a:pt x="624456" y="3860800"/>
                </a:lnTo>
                <a:lnTo>
                  <a:pt x="596468" y="3873500"/>
                </a:lnTo>
                <a:lnTo>
                  <a:pt x="583332" y="3873500"/>
                </a:lnTo>
                <a:lnTo>
                  <a:pt x="460902" y="3924300"/>
                </a:lnTo>
                <a:lnTo>
                  <a:pt x="318033" y="3975100"/>
                </a:lnTo>
                <a:close/>
              </a:path>
              <a:path w="4495165" h="4419600">
                <a:moveTo>
                  <a:pt x="1477122" y="3873500"/>
                </a:moveTo>
                <a:lnTo>
                  <a:pt x="1436553" y="3873500"/>
                </a:lnTo>
                <a:lnTo>
                  <a:pt x="1451006" y="3860800"/>
                </a:lnTo>
                <a:lnTo>
                  <a:pt x="1465065" y="3848100"/>
                </a:lnTo>
                <a:lnTo>
                  <a:pt x="1506284" y="3848100"/>
                </a:lnTo>
                <a:lnTo>
                  <a:pt x="1492117" y="3860800"/>
                </a:lnTo>
                <a:lnTo>
                  <a:pt x="1477122" y="3873500"/>
                </a:lnTo>
                <a:close/>
              </a:path>
              <a:path w="4495165" h="4419600">
                <a:moveTo>
                  <a:pt x="552067" y="4368800"/>
                </a:moveTo>
                <a:lnTo>
                  <a:pt x="506065" y="4368800"/>
                </a:lnTo>
                <a:lnTo>
                  <a:pt x="520063" y="4356100"/>
                </a:lnTo>
                <a:lnTo>
                  <a:pt x="533992" y="4356100"/>
                </a:lnTo>
                <a:lnTo>
                  <a:pt x="610765" y="4318000"/>
                </a:lnTo>
                <a:lnTo>
                  <a:pt x="641761" y="4318000"/>
                </a:lnTo>
                <a:lnTo>
                  <a:pt x="646035" y="4305300"/>
                </a:lnTo>
                <a:lnTo>
                  <a:pt x="650169" y="4305300"/>
                </a:lnTo>
                <a:lnTo>
                  <a:pt x="694500" y="4292600"/>
                </a:lnTo>
                <a:lnTo>
                  <a:pt x="738845" y="4267200"/>
                </a:lnTo>
                <a:lnTo>
                  <a:pt x="783122" y="4254500"/>
                </a:lnTo>
                <a:lnTo>
                  <a:pt x="827246" y="4229100"/>
                </a:lnTo>
                <a:lnTo>
                  <a:pt x="861708" y="4216400"/>
                </a:lnTo>
                <a:lnTo>
                  <a:pt x="895968" y="4191000"/>
                </a:lnTo>
                <a:lnTo>
                  <a:pt x="964335" y="4165600"/>
                </a:lnTo>
                <a:lnTo>
                  <a:pt x="997783" y="4140200"/>
                </a:lnTo>
                <a:lnTo>
                  <a:pt x="1064325" y="4114800"/>
                </a:lnTo>
                <a:lnTo>
                  <a:pt x="1096118" y="4089400"/>
                </a:lnTo>
                <a:lnTo>
                  <a:pt x="1135745" y="4076700"/>
                </a:lnTo>
                <a:lnTo>
                  <a:pt x="1175264" y="4051300"/>
                </a:lnTo>
                <a:lnTo>
                  <a:pt x="1215393" y="4038600"/>
                </a:lnTo>
                <a:lnTo>
                  <a:pt x="1256853" y="4025900"/>
                </a:lnTo>
                <a:lnTo>
                  <a:pt x="1264126" y="4025900"/>
                </a:lnTo>
                <a:lnTo>
                  <a:pt x="1271237" y="4013200"/>
                </a:lnTo>
                <a:lnTo>
                  <a:pt x="1278186" y="4013200"/>
                </a:lnTo>
                <a:lnTo>
                  <a:pt x="1483479" y="3911600"/>
                </a:lnTo>
                <a:lnTo>
                  <a:pt x="1499716" y="3911600"/>
                </a:lnTo>
                <a:lnTo>
                  <a:pt x="1517032" y="3898900"/>
                </a:lnTo>
                <a:lnTo>
                  <a:pt x="1535072" y="3886200"/>
                </a:lnTo>
                <a:lnTo>
                  <a:pt x="1571807" y="3860800"/>
                </a:lnTo>
                <a:lnTo>
                  <a:pt x="1586105" y="3860800"/>
                </a:lnTo>
                <a:lnTo>
                  <a:pt x="1593033" y="3848100"/>
                </a:lnTo>
                <a:lnTo>
                  <a:pt x="1641009" y="3848100"/>
                </a:lnTo>
                <a:lnTo>
                  <a:pt x="1609499" y="3860800"/>
                </a:lnTo>
                <a:lnTo>
                  <a:pt x="1576792" y="3886200"/>
                </a:lnTo>
                <a:lnTo>
                  <a:pt x="1544233" y="3898900"/>
                </a:lnTo>
                <a:lnTo>
                  <a:pt x="1513167" y="3924300"/>
                </a:lnTo>
                <a:lnTo>
                  <a:pt x="1504917" y="3924300"/>
                </a:lnTo>
                <a:lnTo>
                  <a:pt x="1304365" y="4025900"/>
                </a:lnTo>
                <a:lnTo>
                  <a:pt x="1253332" y="4038600"/>
                </a:lnTo>
                <a:lnTo>
                  <a:pt x="1246238" y="4051300"/>
                </a:lnTo>
                <a:lnTo>
                  <a:pt x="1231631" y="4051300"/>
                </a:lnTo>
                <a:lnTo>
                  <a:pt x="1203357" y="4064000"/>
                </a:lnTo>
                <a:lnTo>
                  <a:pt x="1175743" y="4076700"/>
                </a:lnTo>
                <a:lnTo>
                  <a:pt x="1148789" y="4089400"/>
                </a:lnTo>
                <a:lnTo>
                  <a:pt x="1122495" y="4102100"/>
                </a:lnTo>
                <a:lnTo>
                  <a:pt x="1110450" y="4114800"/>
                </a:lnTo>
                <a:lnTo>
                  <a:pt x="1098331" y="4114800"/>
                </a:lnTo>
                <a:lnTo>
                  <a:pt x="1086104" y="4127500"/>
                </a:lnTo>
                <a:lnTo>
                  <a:pt x="1073733" y="4127500"/>
                </a:lnTo>
                <a:lnTo>
                  <a:pt x="982245" y="4178300"/>
                </a:lnTo>
                <a:lnTo>
                  <a:pt x="936482" y="4191000"/>
                </a:lnTo>
                <a:lnTo>
                  <a:pt x="798552" y="4267200"/>
                </a:lnTo>
                <a:lnTo>
                  <a:pt x="752191" y="4279900"/>
                </a:lnTo>
                <a:lnTo>
                  <a:pt x="659259" y="4330700"/>
                </a:lnTo>
                <a:lnTo>
                  <a:pt x="631689" y="4330700"/>
                </a:lnTo>
                <a:lnTo>
                  <a:pt x="617577" y="4343400"/>
                </a:lnTo>
                <a:lnTo>
                  <a:pt x="591719" y="4343400"/>
                </a:lnTo>
                <a:lnTo>
                  <a:pt x="586221" y="4356100"/>
                </a:lnTo>
                <a:lnTo>
                  <a:pt x="552067" y="4368800"/>
                </a:lnTo>
                <a:close/>
              </a:path>
              <a:path w="4495165" h="4419600">
                <a:moveTo>
                  <a:pt x="770584" y="3886200"/>
                </a:moveTo>
                <a:lnTo>
                  <a:pt x="717637" y="3886200"/>
                </a:lnTo>
                <a:lnTo>
                  <a:pt x="734495" y="3873500"/>
                </a:lnTo>
                <a:lnTo>
                  <a:pt x="792724" y="3873500"/>
                </a:lnTo>
                <a:lnTo>
                  <a:pt x="770584" y="3886200"/>
                </a:lnTo>
                <a:close/>
              </a:path>
              <a:path w="4495165" h="4419600">
                <a:moveTo>
                  <a:pt x="1047251" y="4076700"/>
                </a:moveTo>
                <a:lnTo>
                  <a:pt x="1007388" y="4076700"/>
                </a:lnTo>
                <a:lnTo>
                  <a:pt x="1026916" y="4064000"/>
                </a:lnTo>
                <a:lnTo>
                  <a:pt x="1043205" y="4064000"/>
                </a:lnTo>
                <a:lnTo>
                  <a:pt x="1061839" y="4051300"/>
                </a:lnTo>
                <a:lnTo>
                  <a:pt x="1071247" y="4038600"/>
                </a:lnTo>
                <a:lnTo>
                  <a:pt x="1080827" y="4038600"/>
                </a:lnTo>
                <a:lnTo>
                  <a:pt x="1114356" y="4025900"/>
                </a:lnTo>
                <a:lnTo>
                  <a:pt x="1179118" y="4000500"/>
                </a:lnTo>
                <a:lnTo>
                  <a:pt x="1210350" y="3975100"/>
                </a:lnTo>
                <a:lnTo>
                  <a:pt x="1228616" y="3975100"/>
                </a:lnTo>
                <a:lnTo>
                  <a:pt x="1281630" y="3949700"/>
                </a:lnTo>
                <a:lnTo>
                  <a:pt x="1422001" y="3873500"/>
                </a:lnTo>
                <a:lnTo>
                  <a:pt x="1461654" y="3873500"/>
                </a:lnTo>
                <a:lnTo>
                  <a:pt x="1446068" y="3886200"/>
                </a:lnTo>
                <a:lnTo>
                  <a:pt x="1364824" y="3924300"/>
                </a:lnTo>
                <a:lnTo>
                  <a:pt x="1313796" y="3949700"/>
                </a:lnTo>
                <a:lnTo>
                  <a:pt x="1266120" y="3975100"/>
                </a:lnTo>
                <a:lnTo>
                  <a:pt x="1242824" y="3987800"/>
                </a:lnTo>
                <a:lnTo>
                  <a:pt x="1228719" y="3987800"/>
                </a:lnTo>
                <a:lnTo>
                  <a:pt x="1200174" y="4013200"/>
                </a:lnTo>
                <a:lnTo>
                  <a:pt x="1185655" y="4013200"/>
                </a:lnTo>
                <a:lnTo>
                  <a:pt x="1151093" y="4025900"/>
                </a:lnTo>
                <a:lnTo>
                  <a:pt x="1116506" y="4051300"/>
                </a:lnTo>
                <a:lnTo>
                  <a:pt x="1047251" y="4076700"/>
                </a:lnTo>
                <a:close/>
              </a:path>
              <a:path w="4495165" h="4419600">
                <a:moveTo>
                  <a:pt x="656356" y="3924300"/>
                </a:moveTo>
                <a:lnTo>
                  <a:pt x="595699" y="3924300"/>
                </a:lnTo>
                <a:lnTo>
                  <a:pt x="621007" y="3911600"/>
                </a:lnTo>
                <a:lnTo>
                  <a:pt x="645430" y="3911600"/>
                </a:lnTo>
                <a:lnTo>
                  <a:pt x="694041" y="3886200"/>
                </a:lnTo>
                <a:lnTo>
                  <a:pt x="748573" y="3886200"/>
                </a:lnTo>
                <a:lnTo>
                  <a:pt x="726620" y="3898900"/>
                </a:lnTo>
                <a:lnTo>
                  <a:pt x="704658" y="3898900"/>
                </a:lnTo>
                <a:lnTo>
                  <a:pt x="656356" y="3924300"/>
                </a:lnTo>
                <a:close/>
              </a:path>
              <a:path w="4495165" h="4419600">
                <a:moveTo>
                  <a:pt x="922496" y="3924300"/>
                </a:moveTo>
                <a:lnTo>
                  <a:pt x="869387" y="3924300"/>
                </a:lnTo>
                <a:lnTo>
                  <a:pt x="915488" y="3898900"/>
                </a:lnTo>
                <a:lnTo>
                  <a:pt x="938601" y="3898900"/>
                </a:lnTo>
                <a:lnTo>
                  <a:pt x="961866" y="3886200"/>
                </a:lnTo>
                <a:lnTo>
                  <a:pt x="1033620" y="3886200"/>
                </a:lnTo>
                <a:lnTo>
                  <a:pt x="973583" y="3911600"/>
                </a:lnTo>
                <a:lnTo>
                  <a:pt x="948015" y="3911600"/>
                </a:lnTo>
                <a:lnTo>
                  <a:pt x="922496" y="3924300"/>
                </a:lnTo>
                <a:close/>
              </a:path>
              <a:path w="4495165" h="4419600">
                <a:moveTo>
                  <a:pt x="571375" y="3949700"/>
                </a:moveTo>
                <a:lnTo>
                  <a:pt x="519805" y="3949700"/>
                </a:lnTo>
                <a:lnTo>
                  <a:pt x="570583" y="3924300"/>
                </a:lnTo>
                <a:lnTo>
                  <a:pt x="632156" y="3924300"/>
                </a:lnTo>
                <a:lnTo>
                  <a:pt x="607818" y="3937000"/>
                </a:lnTo>
                <a:lnTo>
                  <a:pt x="583411" y="3937000"/>
                </a:lnTo>
                <a:lnTo>
                  <a:pt x="571375" y="3949700"/>
                </a:lnTo>
                <a:close/>
              </a:path>
              <a:path w="4495165" h="4419600">
                <a:moveTo>
                  <a:pt x="850953" y="3949700"/>
                </a:moveTo>
                <a:lnTo>
                  <a:pt x="777344" y="3949700"/>
                </a:lnTo>
                <a:lnTo>
                  <a:pt x="803075" y="3937000"/>
                </a:lnTo>
                <a:lnTo>
                  <a:pt x="836388" y="3937000"/>
                </a:lnTo>
                <a:lnTo>
                  <a:pt x="852878" y="3924300"/>
                </a:lnTo>
                <a:lnTo>
                  <a:pt x="897076" y="3924300"/>
                </a:lnTo>
                <a:lnTo>
                  <a:pt x="871804" y="3937000"/>
                </a:lnTo>
                <a:lnTo>
                  <a:pt x="850953" y="3949700"/>
                </a:lnTo>
                <a:close/>
              </a:path>
              <a:path w="4495165" h="4419600">
                <a:moveTo>
                  <a:pt x="544401" y="3962400"/>
                </a:moveTo>
                <a:lnTo>
                  <a:pt x="489382" y="3962400"/>
                </a:lnTo>
                <a:lnTo>
                  <a:pt x="496852" y="3949700"/>
                </a:lnTo>
                <a:lnTo>
                  <a:pt x="551986" y="3949700"/>
                </a:lnTo>
                <a:lnTo>
                  <a:pt x="544401" y="3962400"/>
                </a:lnTo>
                <a:close/>
              </a:path>
              <a:path w="4495165" h="4419600">
                <a:moveTo>
                  <a:pt x="767774" y="3975100"/>
                </a:moveTo>
                <a:lnTo>
                  <a:pt x="701295" y="3975100"/>
                </a:lnTo>
                <a:lnTo>
                  <a:pt x="752106" y="3949700"/>
                </a:lnTo>
                <a:lnTo>
                  <a:pt x="829925" y="3949700"/>
                </a:lnTo>
                <a:lnTo>
                  <a:pt x="808819" y="3962400"/>
                </a:lnTo>
                <a:lnTo>
                  <a:pt x="787732" y="3962400"/>
                </a:lnTo>
                <a:lnTo>
                  <a:pt x="767774" y="3975100"/>
                </a:lnTo>
                <a:close/>
              </a:path>
              <a:path w="4495165" h="4419600">
                <a:moveTo>
                  <a:pt x="504633" y="3975100"/>
                </a:moveTo>
                <a:lnTo>
                  <a:pt x="453604" y="3975100"/>
                </a:lnTo>
                <a:lnTo>
                  <a:pt x="465710" y="3962400"/>
                </a:lnTo>
                <a:lnTo>
                  <a:pt x="516728" y="3962400"/>
                </a:lnTo>
                <a:lnTo>
                  <a:pt x="504633" y="3975100"/>
                </a:lnTo>
                <a:close/>
              </a:path>
              <a:path w="4495165" h="4419600">
                <a:moveTo>
                  <a:pt x="3857" y="4102100"/>
                </a:moveTo>
                <a:lnTo>
                  <a:pt x="0" y="4102100"/>
                </a:lnTo>
                <a:lnTo>
                  <a:pt x="0" y="4076700"/>
                </a:lnTo>
                <a:lnTo>
                  <a:pt x="4760" y="4076700"/>
                </a:lnTo>
                <a:lnTo>
                  <a:pt x="145895" y="4025900"/>
                </a:lnTo>
                <a:lnTo>
                  <a:pt x="213306" y="3987800"/>
                </a:lnTo>
                <a:lnTo>
                  <a:pt x="235642" y="3987800"/>
                </a:lnTo>
                <a:lnTo>
                  <a:pt x="251538" y="3975100"/>
                </a:lnTo>
                <a:lnTo>
                  <a:pt x="289171" y="3975100"/>
                </a:lnTo>
                <a:lnTo>
                  <a:pt x="269698" y="3987800"/>
                </a:lnTo>
                <a:lnTo>
                  <a:pt x="250589" y="4000500"/>
                </a:lnTo>
                <a:lnTo>
                  <a:pt x="231543" y="4000500"/>
                </a:lnTo>
                <a:lnTo>
                  <a:pt x="195425" y="4025900"/>
                </a:lnTo>
                <a:lnTo>
                  <a:pt x="177270" y="4025900"/>
                </a:lnTo>
                <a:lnTo>
                  <a:pt x="158874" y="4038600"/>
                </a:lnTo>
                <a:lnTo>
                  <a:pt x="13324" y="4089400"/>
                </a:lnTo>
                <a:lnTo>
                  <a:pt x="3857" y="4102100"/>
                </a:lnTo>
                <a:close/>
              </a:path>
              <a:path w="4495165" h="4419600">
                <a:moveTo>
                  <a:pt x="426275" y="4000500"/>
                </a:moveTo>
                <a:lnTo>
                  <a:pt x="377553" y="4000500"/>
                </a:lnTo>
                <a:lnTo>
                  <a:pt x="432160" y="3975100"/>
                </a:lnTo>
                <a:lnTo>
                  <a:pt x="480817" y="3975100"/>
                </a:lnTo>
                <a:lnTo>
                  <a:pt x="470991" y="3987800"/>
                </a:lnTo>
                <a:lnTo>
                  <a:pt x="433842" y="3987800"/>
                </a:lnTo>
                <a:lnTo>
                  <a:pt x="426275" y="4000500"/>
                </a:lnTo>
                <a:close/>
              </a:path>
              <a:path w="4495165" h="4419600">
                <a:moveTo>
                  <a:pt x="640531" y="4013200"/>
                </a:moveTo>
                <a:lnTo>
                  <a:pt x="591366" y="4013200"/>
                </a:lnTo>
                <a:lnTo>
                  <a:pt x="635362" y="3987800"/>
                </a:lnTo>
                <a:lnTo>
                  <a:pt x="657191" y="3987800"/>
                </a:lnTo>
                <a:lnTo>
                  <a:pt x="679108" y="3975100"/>
                </a:lnTo>
                <a:lnTo>
                  <a:pt x="761144" y="3975100"/>
                </a:lnTo>
                <a:lnTo>
                  <a:pt x="655371" y="4000500"/>
                </a:lnTo>
                <a:lnTo>
                  <a:pt x="647887" y="4000500"/>
                </a:lnTo>
                <a:lnTo>
                  <a:pt x="640531" y="4013200"/>
                </a:lnTo>
                <a:close/>
              </a:path>
              <a:path w="4495165" h="4419600">
                <a:moveTo>
                  <a:pt x="393110" y="4013200"/>
                </a:moveTo>
                <a:lnTo>
                  <a:pt x="323024" y="4013200"/>
                </a:lnTo>
                <a:lnTo>
                  <a:pt x="350067" y="4000500"/>
                </a:lnTo>
                <a:lnTo>
                  <a:pt x="419182" y="4000500"/>
                </a:lnTo>
                <a:lnTo>
                  <a:pt x="393110" y="4013200"/>
                </a:lnTo>
                <a:close/>
              </a:path>
              <a:path w="4495165" h="4419600">
                <a:moveTo>
                  <a:pt x="1169208" y="4140200"/>
                </a:moveTo>
                <a:lnTo>
                  <a:pt x="1138206" y="4140200"/>
                </a:lnTo>
                <a:lnTo>
                  <a:pt x="1233242" y="4089400"/>
                </a:lnTo>
                <a:lnTo>
                  <a:pt x="1328279" y="4051300"/>
                </a:lnTo>
                <a:lnTo>
                  <a:pt x="1423315" y="4000500"/>
                </a:lnTo>
                <a:lnTo>
                  <a:pt x="1465632" y="4000500"/>
                </a:lnTo>
                <a:lnTo>
                  <a:pt x="1435392" y="4013200"/>
                </a:lnTo>
                <a:lnTo>
                  <a:pt x="1411873" y="4025900"/>
                </a:lnTo>
                <a:lnTo>
                  <a:pt x="1365831" y="4051300"/>
                </a:lnTo>
                <a:lnTo>
                  <a:pt x="1316613" y="4064000"/>
                </a:lnTo>
                <a:lnTo>
                  <a:pt x="1169208" y="4140200"/>
                </a:lnTo>
                <a:close/>
              </a:path>
              <a:path w="4495165" h="4419600">
                <a:moveTo>
                  <a:pt x="272174" y="4051300"/>
                </a:moveTo>
                <a:lnTo>
                  <a:pt x="231222" y="4051300"/>
                </a:lnTo>
                <a:lnTo>
                  <a:pt x="270059" y="4025900"/>
                </a:lnTo>
                <a:lnTo>
                  <a:pt x="305584" y="4025900"/>
                </a:lnTo>
                <a:lnTo>
                  <a:pt x="314345" y="4013200"/>
                </a:lnTo>
                <a:lnTo>
                  <a:pt x="366630" y="4013200"/>
                </a:lnTo>
                <a:lnTo>
                  <a:pt x="340258" y="4025900"/>
                </a:lnTo>
                <a:lnTo>
                  <a:pt x="314512" y="4038600"/>
                </a:lnTo>
                <a:lnTo>
                  <a:pt x="286452" y="4038600"/>
                </a:lnTo>
                <a:lnTo>
                  <a:pt x="272174" y="4051300"/>
                </a:lnTo>
                <a:close/>
              </a:path>
              <a:path w="4495165" h="4419600">
                <a:moveTo>
                  <a:pt x="609521" y="4025900"/>
                </a:moveTo>
                <a:lnTo>
                  <a:pt x="547019" y="4025900"/>
                </a:lnTo>
                <a:lnTo>
                  <a:pt x="569217" y="4013200"/>
                </a:lnTo>
                <a:lnTo>
                  <a:pt x="633302" y="4013200"/>
                </a:lnTo>
                <a:lnTo>
                  <a:pt x="609521" y="4025900"/>
                </a:lnTo>
                <a:close/>
              </a:path>
              <a:path w="4495165" h="4419600">
                <a:moveTo>
                  <a:pt x="0" y="4191000"/>
                </a:moveTo>
                <a:lnTo>
                  <a:pt x="0" y="4165600"/>
                </a:lnTo>
                <a:lnTo>
                  <a:pt x="24149" y="4165600"/>
                </a:lnTo>
                <a:lnTo>
                  <a:pt x="154198" y="4127500"/>
                </a:lnTo>
                <a:lnTo>
                  <a:pt x="216332" y="4102100"/>
                </a:lnTo>
                <a:lnTo>
                  <a:pt x="247611" y="4102100"/>
                </a:lnTo>
                <a:lnTo>
                  <a:pt x="279412" y="4089400"/>
                </a:lnTo>
                <a:lnTo>
                  <a:pt x="288345" y="4089400"/>
                </a:lnTo>
                <a:lnTo>
                  <a:pt x="320341" y="4076700"/>
                </a:lnTo>
                <a:lnTo>
                  <a:pt x="352706" y="4076700"/>
                </a:lnTo>
                <a:lnTo>
                  <a:pt x="417500" y="4051300"/>
                </a:lnTo>
                <a:lnTo>
                  <a:pt x="444167" y="4051300"/>
                </a:lnTo>
                <a:lnTo>
                  <a:pt x="498012" y="4038600"/>
                </a:lnTo>
                <a:lnTo>
                  <a:pt x="524797" y="4025900"/>
                </a:lnTo>
                <a:lnTo>
                  <a:pt x="585197" y="4025900"/>
                </a:lnTo>
                <a:lnTo>
                  <a:pt x="560637" y="4038600"/>
                </a:lnTo>
                <a:lnTo>
                  <a:pt x="536147" y="4038600"/>
                </a:lnTo>
                <a:lnTo>
                  <a:pt x="344147" y="4089400"/>
                </a:lnTo>
                <a:lnTo>
                  <a:pt x="284056" y="4114800"/>
                </a:lnTo>
                <a:lnTo>
                  <a:pt x="253815" y="4114800"/>
                </a:lnTo>
                <a:lnTo>
                  <a:pt x="223294" y="4127500"/>
                </a:lnTo>
                <a:lnTo>
                  <a:pt x="187767" y="4127500"/>
                </a:lnTo>
                <a:lnTo>
                  <a:pt x="170026" y="4140200"/>
                </a:lnTo>
                <a:lnTo>
                  <a:pt x="152201" y="4140200"/>
                </a:lnTo>
                <a:lnTo>
                  <a:pt x="25351" y="4178300"/>
                </a:lnTo>
                <a:lnTo>
                  <a:pt x="0" y="4191000"/>
                </a:lnTo>
                <a:close/>
              </a:path>
              <a:path w="4495165" h="4419600">
                <a:moveTo>
                  <a:pt x="93745" y="4114800"/>
                </a:moveTo>
                <a:lnTo>
                  <a:pt x="44388" y="4114800"/>
                </a:lnTo>
                <a:lnTo>
                  <a:pt x="69653" y="4102100"/>
                </a:lnTo>
                <a:lnTo>
                  <a:pt x="131275" y="4076700"/>
                </a:lnTo>
                <a:lnTo>
                  <a:pt x="161736" y="4076700"/>
                </a:lnTo>
                <a:lnTo>
                  <a:pt x="191557" y="4064000"/>
                </a:lnTo>
                <a:lnTo>
                  <a:pt x="211589" y="4051300"/>
                </a:lnTo>
                <a:lnTo>
                  <a:pt x="258192" y="4051300"/>
                </a:lnTo>
                <a:lnTo>
                  <a:pt x="244260" y="4064000"/>
                </a:lnTo>
                <a:lnTo>
                  <a:pt x="217115" y="4064000"/>
                </a:lnTo>
                <a:lnTo>
                  <a:pt x="135702" y="4102100"/>
                </a:lnTo>
                <a:lnTo>
                  <a:pt x="117994" y="4102100"/>
                </a:lnTo>
                <a:lnTo>
                  <a:pt x="93745" y="4114800"/>
                </a:lnTo>
                <a:close/>
              </a:path>
              <a:path w="4495165" h="4419600">
                <a:moveTo>
                  <a:pt x="664041" y="4254500"/>
                </a:moveTo>
                <a:lnTo>
                  <a:pt x="636192" y="4254500"/>
                </a:lnTo>
                <a:lnTo>
                  <a:pt x="770806" y="4178300"/>
                </a:lnTo>
                <a:lnTo>
                  <a:pt x="950411" y="4102100"/>
                </a:lnTo>
                <a:lnTo>
                  <a:pt x="988127" y="4076700"/>
                </a:lnTo>
                <a:lnTo>
                  <a:pt x="1039973" y="4076700"/>
                </a:lnTo>
                <a:lnTo>
                  <a:pt x="1032555" y="4089400"/>
                </a:lnTo>
                <a:lnTo>
                  <a:pt x="1005146" y="4089400"/>
                </a:lnTo>
                <a:lnTo>
                  <a:pt x="993213" y="4102100"/>
                </a:lnTo>
                <a:lnTo>
                  <a:pt x="981501" y="4102100"/>
                </a:lnTo>
                <a:lnTo>
                  <a:pt x="970010" y="4114800"/>
                </a:lnTo>
                <a:lnTo>
                  <a:pt x="926255" y="4127500"/>
                </a:lnTo>
                <a:lnTo>
                  <a:pt x="882515" y="4152900"/>
                </a:lnTo>
                <a:lnTo>
                  <a:pt x="838791" y="4165600"/>
                </a:lnTo>
                <a:lnTo>
                  <a:pt x="751386" y="4216400"/>
                </a:lnTo>
                <a:lnTo>
                  <a:pt x="707706" y="4229100"/>
                </a:lnTo>
                <a:lnTo>
                  <a:pt x="664041" y="4254500"/>
                </a:lnTo>
                <a:close/>
              </a:path>
              <a:path w="4495165" h="4419600">
                <a:moveTo>
                  <a:pt x="21206" y="4140200"/>
                </a:moveTo>
                <a:lnTo>
                  <a:pt x="0" y="4140200"/>
                </a:lnTo>
                <a:lnTo>
                  <a:pt x="0" y="4127500"/>
                </a:lnTo>
                <a:lnTo>
                  <a:pt x="19262" y="4114800"/>
                </a:lnTo>
                <a:lnTo>
                  <a:pt x="69502" y="4114800"/>
                </a:lnTo>
                <a:lnTo>
                  <a:pt x="21206" y="4140200"/>
                </a:lnTo>
                <a:close/>
              </a:path>
              <a:path w="4495165" h="4419600">
                <a:moveTo>
                  <a:pt x="539936" y="4419600"/>
                </a:moveTo>
                <a:lnTo>
                  <a:pt x="514285" y="4419600"/>
                </a:lnTo>
                <a:lnTo>
                  <a:pt x="521696" y="4406900"/>
                </a:lnTo>
                <a:lnTo>
                  <a:pt x="540801" y="4406900"/>
                </a:lnTo>
                <a:lnTo>
                  <a:pt x="559890" y="4394200"/>
                </a:lnTo>
                <a:lnTo>
                  <a:pt x="598044" y="4381500"/>
                </a:lnTo>
                <a:lnTo>
                  <a:pt x="605300" y="4368800"/>
                </a:lnTo>
                <a:lnTo>
                  <a:pt x="627890" y="4368800"/>
                </a:lnTo>
                <a:lnTo>
                  <a:pt x="651261" y="4356100"/>
                </a:lnTo>
                <a:lnTo>
                  <a:pt x="673899" y="4343400"/>
                </a:lnTo>
                <a:lnTo>
                  <a:pt x="696114" y="4343400"/>
                </a:lnTo>
                <a:lnTo>
                  <a:pt x="768793" y="4305300"/>
                </a:lnTo>
                <a:lnTo>
                  <a:pt x="869896" y="4254500"/>
                </a:lnTo>
                <a:lnTo>
                  <a:pt x="920981" y="4241800"/>
                </a:lnTo>
                <a:lnTo>
                  <a:pt x="972795" y="4216400"/>
                </a:lnTo>
                <a:lnTo>
                  <a:pt x="1010530" y="4203700"/>
                </a:lnTo>
                <a:lnTo>
                  <a:pt x="1048512" y="4178300"/>
                </a:lnTo>
                <a:lnTo>
                  <a:pt x="1085863" y="4165600"/>
                </a:lnTo>
                <a:lnTo>
                  <a:pt x="1121707" y="4140200"/>
                </a:lnTo>
                <a:lnTo>
                  <a:pt x="1156611" y="4140200"/>
                </a:lnTo>
                <a:lnTo>
                  <a:pt x="1150519" y="4152900"/>
                </a:lnTo>
                <a:lnTo>
                  <a:pt x="1144564" y="4152900"/>
                </a:lnTo>
                <a:lnTo>
                  <a:pt x="1127901" y="4165600"/>
                </a:lnTo>
                <a:lnTo>
                  <a:pt x="1110528" y="4178300"/>
                </a:lnTo>
                <a:lnTo>
                  <a:pt x="1092781" y="4178300"/>
                </a:lnTo>
                <a:lnTo>
                  <a:pt x="1074995" y="4191000"/>
                </a:lnTo>
                <a:lnTo>
                  <a:pt x="969905" y="4241800"/>
                </a:lnTo>
                <a:lnTo>
                  <a:pt x="957364" y="4241800"/>
                </a:lnTo>
                <a:lnTo>
                  <a:pt x="944584" y="4254500"/>
                </a:lnTo>
                <a:lnTo>
                  <a:pt x="918306" y="4254500"/>
                </a:lnTo>
                <a:lnTo>
                  <a:pt x="911709" y="4267200"/>
                </a:lnTo>
                <a:lnTo>
                  <a:pt x="892611" y="4267200"/>
                </a:lnTo>
                <a:lnTo>
                  <a:pt x="799830" y="4305300"/>
                </a:lnTo>
                <a:lnTo>
                  <a:pt x="706970" y="4356100"/>
                </a:lnTo>
                <a:lnTo>
                  <a:pt x="690132" y="4356100"/>
                </a:lnTo>
                <a:lnTo>
                  <a:pt x="673190" y="4368800"/>
                </a:lnTo>
                <a:lnTo>
                  <a:pt x="655904" y="4381500"/>
                </a:lnTo>
                <a:lnTo>
                  <a:pt x="620564" y="4381500"/>
                </a:lnTo>
                <a:lnTo>
                  <a:pt x="612064" y="4394200"/>
                </a:lnTo>
                <a:lnTo>
                  <a:pt x="603719" y="4394200"/>
                </a:lnTo>
                <a:lnTo>
                  <a:pt x="582487" y="4406900"/>
                </a:lnTo>
                <a:lnTo>
                  <a:pt x="539936" y="4419600"/>
                </a:lnTo>
                <a:close/>
              </a:path>
              <a:path w="4495165" h="4419600">
                <a:moveTo>
                  <a:pt x="641466" y="4267200"/>
                </a:moveTo>
                <a:lnTo>
                  <a:pt x="602199" y="4267200"/>
                </a:lnTo>
                <a:lnTo>
                  <a:pt x="613225" y="4254500"/>
                </a:lnTo>
                <a:lnTo>
                  <a:pt x="652668" y="4254500"/>
                </a:lnTo>
                <a:lnTo>
                  <a:pt x="641466" y="4267200"/>
                </a:lnTo>
                <a:close/>
              </a:path>
              <a:path w="4495165" h="4419600">
                <a:moveTo>
                  <a:pt x="619483" y="4279900"/>
                </a:moveTo>
                <a:lnTo>
                  <a:pt x="586180" y="4279900"/>
                </a:lnTo>
                <a:lnTo>
                  <a:pt x="591476" y="4267200"/>
                </a:lnTo>
                <a:lnTo>
                  <a:pt x="630413" y="4267200"/>
                </a:lnTo>
                <a:lnTo>
                  <a:pt x="619483" y="4279900"/>
                </a:lnTo>
                <a:close/>
              </a:path>
              <a:path w="4495165" h="4419600">
                <a:moveTo>
                  <a:pt x="595084" y="4292600"/>
                </a:moveTo>
                <a:lnTo>
                  <a:pt x="557464" y="4292600"/>
                </a:lnTo>
                <a:lnTo>
                  <a:pt x="574662" y="4279900"/>
                </a:lnTo>
                <a:lnTo>
                  <a:pt x="607469" y="4279900"/>
                </a:lnTo>
                <a:lnTo>
                  <a:pt x="595084" y="4292600"/>
                </a:lnTo>
                <a:close/>
              </a:path>
              <a:path w="4495165" h="4419600">
                <a:moveTo>
                  <a:pt x="328752" y="4419600"/>
                </a:moveTo>
                <a:lnTo>
                  <a:pt x="286355" y="4419600"/>
                </a:lnTo>
                <a:lnTo>
                  <a:pt x="350610" y="4394200"/>
                </a:lnTo>
                <a:lnTo>
                  <a:pt x="365324" y="4381500"/>
                </a:lnTo>
                <a:lnTo>
                  <a:pt x="380081" y="4381500"/>
                </a:lnTo>
                <a:lnTo>
                  <a:pt x="394553" y="4368800"/>
                </a:lnTo>
                <a:lnTo>
                  <a:pt x="408410" y="4356100"/>
                </a:lnTo>
                <a:lnTo>
                  <a:pt x="432175" y="4343400"/>
                </a:lnTo>
                <a:lnTo>
                  <a:pt x="456420" y="4330700"/>
                </a:lnTo>
                <a:lnTo>
                  <a:pt x="506353" y="4305300"/>
                </a:lnTo>
                <a:lnTo>
                  <a:pt x="523167" y="4305300"/>
                </a:lnTo>
                <a:lnTo>
                  <a:pt x="540251" y="4292600"/>
                </a:lnTo>
                <a:lnTo>
                  <a:pt x="582326" y="4292600"/>
                </a:lnTo>
                <a:lnTo>
                  <a:pt x="569197" y="4305300"/>
                </a:lnTo>
                <a:lnTo>
                  <a:pt x="537384" y="4318000"/>
                </a:lnTo>
                <a:lnTo>
                  <a:pt x="506689" y="4330700"/>
                </a:lnTo>
                <a:lnTo>
                  <a:pt x="447451" y="4356100"/>
                </a:lnTo>
                <a:lnTo>
                  <a:pt x="392904" y="4394200"/>
                </a:lnTo>
                <a:lnTo>
                  <a:pt x="374361" y="4394200"/>
                </a:lnTo>
                <a:lnTo>
                  <a:pt x="328752" y="4419600"/>
                </a:lnTo>
                <a:close/>
              </a:path>
              <a:path w="4495165" h="4419600">
                <a:moveTo>
                  <a:pt x="517913" y="4381500"/>
                </a:moveTo>
                <a:lnTo>
                  <a:pt x="477664" y="4381500"/>
                </a:lnTo>
                <a:lnTo>
                  <a:pt x="491948" y="4368800"/>
                </a:lnTo>
                <a:lnTo>
                  <a:pt x="535000" y="4368800"/>
                </a:lnTo>
                <a:lnTo>
                  <a:pt x="517913" y="4381500"/>
                </a:lnTo>
                <a:close/>
              </a:path>
              <a:path w="4495165" h="4419600">
                <a:moveTo>
                  <a:pt x="411059" y="4419600"/>
                </a:moveTo>
                <a:lnTo>
                  <a:pt x="368469" y="4419600"/>
                </a:lnTo>
                <a:lnTo>
                  <a:pt x="408988" y="4406900"/>
                </a:lnTo>
                <a:lnTo>
                  <a:pt x="425822" y="4394200"/>
                </a:lnTo>
                <a:lnTo>
                  <a:pt x="442880" y="4394200"/>
                </a:lnTo>
                <a:lnTo>
                  <a:pt x="460160" y="4381500"/>
                </a:lnTo>
                <a:lnTo>
                  <a:pt x="500626" y="4381500"/>
                </a:lnTo>
                <a:lnTo>
                  <a:pt x="483181" y="4394200"/>
                </a:lnTo>
                <a:lnTo>
                  <a:pt x="461230" y="4406900"/>
                </a:lnTo>
                <a:lnTo>
                  <a:pt x="439674" y="4406900"/>
                </a:lnTo>
                <a:lnTo>
                  <a:pt x="411059" y="441960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291430" y="836621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19" h="13970">
                <a:moveTo>
                  <a:pt x="5812" y="13785"/>
                </a:moveTo>
                <a:lnTo>
                  <a:pt x="4341" y="12732"/>
                </a:lnTo>
                <a:lnTo>
                  <a:pt x="2252" y="10976"/>
                </a:lnTo>
                <a:lnTo>
                  <a:pt x="903" y="8766"/>
                </a:lnTo>
                <a:lnTo>
                  <a:pt x="0" y="4821"/>
                </a:lnTo>
                <a:lnTo>
                  <a:pt x="161" y="3600"/>
                </a:lnTo>
                <a:lnTo>
                  <a:pt x="1400" y="1279"/>
                </a:lnTo>
                <a:lnTo>
                  <a:pt x="2324" y="466"/>
                </a:lnTo>
                <a:lnTo>
                  <a:pt x="3553" y="0"/>
                </a:lnTo>
                <a:lnTo>
                  <a:pt x="4578" y="2335"/>
                </a:lnTo>
                <a:lnTo>
                  <a:pt x="5503" y="4821"/>
                </a:lnTo>
                <a:lnTo>
                  <a:pt x="6232" y="7155"/>
                </a:lnTo>
                <a:lnTo>
                  <a:pt x="7283" y="10891"/>
                </a:lnTo>
                <a:lnTo>
                  <a:pt x="5812" y="13785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2294563" y="83645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420" y="1683"/>
                </a:moveTo>
                <a:lnTo>
                  <a:pt x="0" y="736"/>
                </a:lnTo>
                <a:lnTo>
                  <a:pt x="683" y="0"/>
                </a:lnTo>
                <a:lnTo>
                  <a:pt x="945" y="367"/>
                </a:lnTo>
                <a:lnTo>
                  <a:pt x="1103" y="789"/>
                </a:lnTo>
                <a:lnTo>
                  <a:pt x="1366" y="1157"/>
                </a:lnTo>
                <a:lnTo>
                  <a:pt x="420" y="1683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522109" y="425378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888"/>
                </a:moveTo>
                <a:lnTo>
                  <a:pt x="1894" y="695"/>
                </a:lnTo>
                <a:lnTo>
                  <a:pt x="1894" y="0"/>
                </a:lnTo>
                <a:lnTo>
                  <a:pt x="0" y="888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0" y="2138266"/>
            <a:ext cx="2086610" cy="3378200"/>
          </a:xfrm>
          <a:custGeom>
            <a:avLst/>
            <a:gdLst/>
            <a:ahLst/>
            <a:cxnLst/>
            <a:rect l="l" t="t" r="r" b="b"/>
            <a:pathLst>
              <a:path w="2086610" h="3378200">
                <a:moveTo>
                  <a:pt x="752354" y="12700"/>
                </a:moveTo>
                <a:lnTo>
                  <a:pt x="777969" y="12700"/>
                </a:lnTo>
                <a:lnTo>
                  <a:pt x="776048" y="0"/>
                </a:lnTo>
                <a:lnTo>
                  <a:pt x="755373" y="0"/>
                </a:lnTo>
                <a:lnTo>
                  <a:pt x="752354" y="12700"/>
                </a:lnTo>
                <a:close/>
              </a:path>
              <a:path w="2086610" h="3378200">
                <a:moveTo>
                  <a:pt x="486725" y="876300"/>
                </a:moveTo>
                <a:lnTo>
                  <a:pt x="507805" y="774700"/>
                </a:lnTo>
                <a:lnTo>
                  <a:pt x="518576" y="736600"/>
                </a:lnTo>
                <a:lnTo>
                  <a:pt x="529843" y="685800"/>
                </a:lnTo>
                <a:lnTo>
                  <a:pt x="535116" y="660400"/>
                </a:lnTo>
                <a:lnTo>
                  <a:pt x="539747" y="647700"/>
                </a:lnTo>
                <a:lnTo>
                  <a:pt x="544096" y="622300"/>
                </a:lnTo>
                <a:lnTo>
                  <a:pt x="548521" y="596900"/>
                </a:lnTo>
                <a:lnTo>
                  <a:pt x="554488" y="571500"/>
                </a:lnTo>
                <a:lnTo>
                  <a:pt x="560644" y="546100"/>
                </a:lnTo>
                <a:lnTo>
                  <a:pt x="567032" y="508000"/>
                </a:lnTo>
                <a:lnTo>
                  <a:pt x="573695" y="482600"/>
                </a:lnTo>
                <a:lnTo>
                  <a:pt x="578132" y="457200"/>
                </a:lnTo>
                <a:lnTo>
                  <a:pt x="582183" y="444500"/>
                </a:lnTo>
                <a:lnTo>
                  <a:pt x="586061" y="419100"/>
                </a:lnTo>
                <a:lnTo>
                  <a:pt x="589976" y="406400"/>
                </a:lnTo>
                <a:lnTo>
                  <a:pt x="611245" y="292100"/>
                </a:lnTo>
                <a:lnTo>
                  <a:pt x="612791" y="292100"/>
                </a:lnTo>
                <a:lnTo>
                  <a:pt x="614377" y="279400"/>
                </a:lnTo>
                <a:lnTo>
                  <a:pt x="621084" y="241300"/>
                </a:lnTo>
                <a:lnTo>
                  <a:pt x="626452" y="203200"/>
                </a:lnTo>
                <a:lnTo>
                  <a:pt x="631341" y="165100"/>
                </a:lnTo>
                <a:lnTo>
                  <a:pt x="635375" y="139700"/>
                </a:lnTo>
                <a:lnTo>
                  <a:pt x="638042" y="114300"/>
                </a:lnTo>
                <a:lnTo>
                  <a:pt x="641108" y="88900"/>
                </a:lnTo>
                <a:lnTo>
                  <a:pt x="644304" y="63500"/>
                </a:lnTo>
                <a:lnTo>
                  <a:pt x="648368" y="38100"/>
                </a:lnTo>
                <a:lnTo>
                  <a:pt x="649529" y="25400"/>
                </a:lnTo>
                <a:lnTo>
                  <a:pt x="649799" y="12700"/>
                </a:lnTo>
                <a:lnTo>
                  <a:pt x="650523" y="12700"/>
                </a:lnTo>
                <a:lnTo>
                  <a:pt x="648667" y="0"/>
                </a:lnTo>
                <a:lnTo>
                  <a:pt x="631005" y="0"/>
                </a:lnTo>
                <a:lnTo>
                  <a:pt x="625925" y="12700"/>
                </a:lnTo>
                <a:lnTo>
                  <a:pt x="623473" y="25400"/>
                </a:lnTo>
                <a:lnTo>
                  <a:pt x="621222" y="25400"/>
                </a:lnTo>
                <a:lnTo>
                  <a:pt x="619236" y="38100"/>
                </a:lnTo>
                <a:lnTo>
                  <a:pt x="617432" y="38100"/>
                </a:lnTo>
                <a:lnTo>
                  <a:pt x="615686" y="50800"/>
                </a:lnTo>
                <a:lnTo>
                  <a:pt x="613874" y="50800"/>
                </a:lnTo>
                <a:lnTo>
                  <a:pt x="609016" y="63500"/>
                </a:lnTo>
                <a:lnTo>
                  <a:pt x="604216" y="88900"/>
                </a:lnTo>
                <a:lnTo>
                  <a:pt x="599170" y="101600"/>
                </a:lnTo>
                <a:lnTo>
                  <a:pt x="593572" y="114300"/>
                </a:lnTo>
                <a:lnTo>
                  <a:pt x="623643" y="114300"/>
                </a:lnTo>
                <a:lnTo>
                  <a:pt x="623426" y="127000"/>
                </a:lnTo>
                <a:lnTo>
                  <a:pt x="590384" y="127000"/>
                </a:lnTo>
                <a:lnTo>
                  <a:pt x="587196" y="139700"/>
                </a:lnTo>
                <a:lnTo>
                  <a:pt x="622460" y="139700"/>
                </a:lnTo>
                <a:lnTo>
                  <a:pt x="621947" y="152400"/>
                </a:lnTo>
                <a:lnTo>
                  <a:pt x="621314" y="152400"/>
                </a:lnTo>
                <a:lnTo>
                  <a:pt x="620529" y="165100"/>
                </a:lnTo>
                <a:lnTo>
                  <a:pt x="619559" y="165100"/>
                </a:lnTo>
                <a:lnTo>
                  <a:pt x="615829" y="190500"/>
                </a:lnTo>
                <a:lnTo>
                  <a:pt x="612023" y="215900"/>
                </a:lnTo>
                <a:lnTo>
                  <a:pt x="603627" y="279400"/>
                </a:lnTo>
                <a:lnTo>
                  <a:pt x="602312" y="279400"/>
                </a:lnTo>
                <a:lnTo>
                  <a:pt x="594386" y="317500"/>
                </a:lnTo>
                <a:lnTo>
                  <a:pt x="587255" y="355600"/>
                </a:lnTo>
                <a:lnTo>
                  <a:pt x="580420" y="381000"/>
                </a:lnTo>
                <a:lnTo>
                  <a:pt x="574315" y="419100"/>
                </a:lnTo>
                <a:lnTo>
                  <a:pt x="571817" y="431800"/>
                </a:lnTo>
                <a:lnTo>
                  <a:pt x="569036" y="444500"/>
                </a:lnTo>
                <a:lnTo>
                  <a:pt x="565994" y="457200"/>
                </a:lnTo>
                <a:lnTo>
                  <a:pt x="562713" y="482600"/>
                </a:lnTo>
                <a:lnTo>
                  <a:pt x="554295" y="508000"/>
                </a:lnTo>
                <a:lnTo>
                  <a:pt x="546414" y="546100"/>
                </a:lnTo>
                <a:lnTo>
                  <a:pt x="538764" y="584200"/>
                </a:lnTo>
                <a:lnTo>
                  <a:pt x="531042" y="622300"/>
                </a:lnTo>
                <a:lnTo>
                  <a:pt x="526912" y="647700"/>
                </a:lnTo>
                <a:lnTo>
                  <a:pt x="522887" y="660400"/>
                </a:lnTo>
                <a:lnTo>
                  <a:pt x="518551" y="685800"/>
                </a:lnTo>
                <a:lnTo>
                  <a:pt x="513485" y="698500"/>
                </a:lnTo>
                <a:lnTo>
                  <a:pt x="507617" y="723900"/>
                </a:lnTo>
                <a:lnTo>
                  <a:pt x="502295" y="749300"/>
                </a:lnTo>
                <a:lnTo>
                  <a:pt x="492178" y="787400"/>
                </a:lnTo>
                <a:lnTo>
                  <a:pt x="486074" y="812800"/>
                </a:lnTo>
                <a:lnTo>
                  <a:pt x="479861" y="838200"/>
                </a:lnTo>
                <a:lnTo>
                  <a:pt x="475507" y="863600"/>
                </a:lnTo>
                <a:lnTo>
                  <a:pt x="489045" y="863600"/>
                </a:lnTo>
                <a:lnTo>
                  <a:pt x="486725" y="876300"/>
                </a:lnTo>
                <a:close/>
              </a:path>
              <a:path w="2086610" h="3378200">
                <a:moveTo>
                  <a:pt x="290608" y="1587500"/>
                </a:moveTo>
                <a:lnTo>
                  <a:pt x="302381" y="1587500"/>
                </a:lnTo>
                <a:lnTo>
                  <a:pt x="306924" y="1574800"/>
                </a:lnTo>
                <a:lnTo>
                  <a:pt x="312765" y="1549400"/>
                </a:lnTo>
                <a:lnTo>
                  <a:pt x="319359" y="1536700"/>
                </a:lnTo>
                <a:lnTo>
                  <a:pt x="326164" y="1524000"/>
                </a:lnTo>
                <a:lnTo>
                  <a:pt x="331065" y="1511300"/>
                </a:lnTo>
                <a:lnTo>
                  <a:pt x="336083" y="1498600"/>
                </a:lnTo>
                <a:lnTo>
                  <a:pt x="340781" y="1485900"/>
                </a:lnTo>
                <a:lnTo>
                  <a:pt x="344726" y="1473200"/>
                </a:lnTo>
                <a:lnTo>
                  <a:pt x="349640" y="1460500"/>
                </a:lnTo>
                <a:lnTo>
                  <a:pt x="355152" y="1447800"/>
                </a:lnTo>
                <a:lnTo>
                  <a:pt x="360904" y="1435100"/>
                </a:lnTo>
                <a:lnTo>
                  <a:pt x="366536" y="1422400"/>
                </a:lnTo>
                <a:lnTo>
                  <a:pt x="369526" y="1409700"/>
                </a:lnTo>
                <a:lnTo>
                  <a:pt x="372314" y="1409700"/>
                </a:lnTo>
                <a:lnTo>
                  <a:pt x="374901" y="1397000"/>
                </a:lnTo>
                <a:lnTo>
                  <a:pt x="377287" y="1397000"/>
                </a:lnTo>
                <a:lnTo>
                  <a:pt x="380522" y="1384300"/>
                </a:lnTo>
                <a:lnTo>
                  <a:pt x="384088" y="1371600"/>
                </a:lnTo>
                <a:lnTo>
                  <a:pt x="387985" y="1358900"/>
                </a:lnTo>
                <a:lnTo>
                  <a:pt x="392213" y="1346200"/>
                </a:lnTo>
                <a:lnTo>
                  <a:pt x="395958" y="1346200"/>
                </a:lnTo>
                <a:lnTo>
                  <a:pt x="399449" y="1333500"/>
                </a:lnTo>
                <a:lnTo>
                  <a:pt x="402687" y="1320800"/>
                </a:lnTo>
                <a:lnTo>
                  <a:pt x="405671" y="1308100"/>
                </a:lnTo>
                <a:lnTo>
                  <a:pt x="410246" y="1295400"/>
                </a:lnTo>
                <a:lnTo>
                  <a:pt x="415242" y="1282700"/>
                </a:lnTo>
                <a:lnTo>
                  <a:pt x="420528" y="1270000"/>
                </a:lnTo>
                <a:lnTo>
                  <a:pt x="425973" y="1257300"/>
                </a:lnTo>
                <a:lnTo>
                  <a:pt x="430278" y="1244600"/>
                </a:lnTo>
                <a:lnTo>
                  <a:pt x="434887" y="1231900"/>
                </a:lnTo>
                <a:lnTo>
                  <a:pt x="439525" y="1219200"/>
                </a:lnTo>
                <a:lnTo>
                  <a:pt x="443916" y="1206500"/>
                </a:lnTo>
                <a:lnTo>
                  <a:pt x="448212" y="1193800"/>
                </a:lnTo>
                <a:lnTo>
                  <a:pt x="456369" y="1168400"/>
                </a:lnTo>
                <a:lnTo>
                  <a:pt x="460622" y="1155700"/>
                </a:lnTo>
                <a:lnTo>
                  <a:pt x="467499" y="1143000"/>
                </a:lnTo>
                <a:lnTo>
                  <a:pt x="473905" y="1117600"/>
                </a:lnTo>
                <a:lnTo>
                  <a:pt x="480602" y="1104900"/>
                </a:lnTo>
                <a:lnTo>
                  <a:pt x="488349" y="1079500"/>
                </a:lnTo>
                <a:lnTo>
                  <a:pt x="491074" y="1066800"/>
                </a:lnTo>
                <a:lnTo>
                  <a:pt x="494749" y="1054100"/>
                </a:lnTo>
                <a:lnTo>
                  <a:pt x="498975" y="1041400"/>
                </a:lnTo>
                <a:lnTo>
                  <a:pt x="503353" y="1028700"/>
                </a:lnTo>
                <a:lnTo>
                  <a:pt x="507066" y="1028700"/>
                </a:lnTo>
                <a:lnTo>
                  <a:pt x="508651" y="1016000"/>
                </a:lnTo>
                <a:lnTo>
                  <a:pt x="514751" y="990600"/>
                </a:lnTo>
                <a:lnTo>
                  <a:pt x="520881" y="977900"/>
                </a:lnTo>
                <a:lnTo>
                  <a:pt x="527663" y="952500"/>
                </a:lnTo>
                <a:lnTo>
                  <a:pt x="535721" y="939800"/>
                </a:lnTo>
                <a:lnTo>
                  <a:pt x="537190" y="927100"/>
                </a:lnTo>
                <a:lnTo>
                  <a:pt x="539124" y="927100"/>
                </a:lnTo>
                <a:lnTo>
                  <a:pt x="544768" y="901700"/>
                </a:lnTo>
                <a:lnTo>
                  <a:pt x="552088" y="889000"/>
                </a:lnTo>
                <a:lnTo>
                  <a:pt x="559364" y="863600"/>
                </a:lnTo>
                <a:lnTo>
                  <a:pt x="564878" y="838200"/>
                </a:lnTo>
                <a:lnTo>
                  <a:pt x="571610" y="825500"/>
                </a:lnTo>
                <a:lnTo>
                  <a:pt x="577398" y="800100"/>
                </a:lnTo>
                <a:lnTo>
                  <a:pt x="583520" y="787400"/>
                </a:lnTo>
                <a:lnTo>
                  <a:pt x="591252" y="762000"/>
                </a:lnTo>
                <a:lnTo>
                  <a:pt x="593379" y="762000"/>
                </a:lnTo>
                <a:lnTo>
                  <a:pt x="601403" y="723900"/>
                </a:lnTo>
                <a:lnTo>
                  <a:pt x="610708" y="698500"/>
                </a:lnTo>
                <a:lnTo>
                  <a:pt x="620107" y="673100"/>
                </a:lnTo>
                <a:lnTo>
                  <a:pt x="628414" y="647700"/>
                </a:lnTo>
                <a:lnTo>
                  <a:pt x="630449" y="635000"/>
                </a:lnTo>
                <a:lnTo>
                  <a:pt x="632538" y="622300"/>
                </a:lnTo>
                <a:lnTo>
                  <a:pt x="634837" y="622300"/>
                </a:lnTo>
                <a:lnTo>
                  <a:pt x="637502" y="609600"/>
                </a:lnTo>
                <a:lnTo>
                  <a:pt x="644793" y="584200"/>
                </a:lnTo>
                <a:lnTo>
                  <a:pt x="651109" y="558800"/>
                </a:lnTo>
                <a:lnTo>
                  <a:pt x="656954" y="546100"/>
                </a:lnTo>
                <a:lnTo>
                  <a:pt x="662831" y="520700"/>
                </a:lnTo>
                <a:lnTo>
                  <a:pt x="664992" y="508000"/>
                </a:lnTo>
                <a:lnTo>
                  <a:pt x="667124" y="495300"/>
                </a:lnTo>
                <a:lnTo>
                  <a:pt x="669139" y="495300"/>
                </a:lnTo>
                <a:lnTo>
                  <a:pt x="670952" y="482600"/>
                </a:lnTo>
                <a:lnTo>
                  <a:pt x="675040" y="469900"/>
                </a:lnTo>
                <a:lnTo>
                  <a:pt x="680020" y="457200"/>
                </a:lnTo>
                <a:lnTo>
                  <a:pt x="685145" y="431800"/>
                </a:lnTo>
                <a:lnTo>
                  <a:pt x="689669" y="419100"/>
                </a:lnTo>
                <a:lnTo>
                  <a:pt x="695467" y="393700"/>
                </a:lnTo>
                <a:lnTo>
                  <a:pt x="707223" y="342900"/>
                </a:lnTo>
                <a:lnTo>
                  <a:pt x="713064" y="317500"/>
                </a:lnTo>
                <a:lnTo>
                  <a:pt x="715356" y="317500"/>
                </a:lnTo>
                <a:lnTo>
                  <a:pt x="717705" y="304800"/>
                </a:lnTo>
                <a:lnTo>
                  <a:pt x="719938" y="292100"/>
                </a:lnTo>
                <a:lnTo>
                  <a:pt x="721881" y="292100"/>
                </a:lnTo>
                <a:lnTo>
                  <a:pt x="728286" y="254000"/>
                </a:lnTo>
                <a:lnTo>
                  <a:pt x="734933" y="215900"/>
                </a:lnTo>
                <a:lnTo>
                  <a:pt x="741821" y="190500"/>
                </a:lnTo>
                <a:lnTo>
                  <a:pt x="753128" y="127000"/>
                </a:lnTo>
                <a:lnTo>
                  <a:pt x="756216" y="114300"/>
                </a:lnTo>
                <a:lnTo>
                  <a:pt x="758214" y="88900"/>
                </a:lnTo>
                <a:lnTo>
                  <a:pt x="759121" y="76200"/>
                </a:lnTo>
                <a:lnTo>
                  <a:pt x="759118" y="63500"/>
                </a:lnTo>
                <a:lnTo>
                  <a:pt x="759903" y="50800"/>
                </a:lnTo>
                <a:lnTo>
                  <a:pt x="761477" y="50800"/>
                </a:lnTo>
                <a:lnTo>
                  <a:pt x="763839" y="38100"/>
                </a:lnTo>
                <a:lnTo>
                  <a:pt x="781439" y="38100"/>
                </a:lnTo>
                <a:lnTo>
                  <a:pt x="780465" y="25400"/>
                </a:lnTo>
                <a:lnTo>
                  <a:pt x="779269" y="12700"/>
                </a:lnTo>
                <a:lnTo>
                  <a:pt x="750089" y="12700"/>
                </a:lnTo>
                <a:lnTo>
                  <a:pt x="740456" y="50800"/>
                </a:lnTo>
                <a:lnTo>
                  <a:pt x="732424" y="76200"/>
                </a:lnTo>
                <a:lnTo>
                  <a:pt x="724718" y="101600"/>
                </a:lnTo>
                <a:lnTo>
                  <a:pt x="743267" y="101600"/>
                </a:lnTo>
                <a:lnTo>
                  <a:pt x="743320" y="114300"/>
                </a:lnTo>
                <a:lnTo>
                  <a:pt x="743178" y="114300"/>
                </a:lnTo>
                <a:lnTo>
                  <a:pt x="741170" y="127000"/>
                </a:lnTo>
                <a:lnTo>
                  <a:pt x="739535" y="139700"/>
                </a:lnTo>
                <a:lnTo>
                  <a:pt x="737697" y="139700"/>
                </a:lnTo>
                <a:lnTo>
                  <a:pt x="735417" y="152400"/>
                </a:lnTo>
                <a:lnTo>
                  <a:pt x="730333" y="177800"/>
                </a:lnTo>
                <a:lnTo>
                  <a:pt x="725720" y="203200"/>
                </a:lnTo>
                <a:lnTo>
                  <a:pt x="721441" y="228600"/>
                </a:lnTo>
                <a:lnTo>
                  <a:pt x="717357" y="241300"/>
                </a:lnTo>
                <a:lnTo>
                  <a:pt x="711023" y="279400"/>
                </a:lnTo>
                <a:lnTo>
                  <a:pt x="703745" y="304800"/>
                </a:lnTo>
                <a:lnTo>
                  <a:pt x="696062" y="342900"/>
                </a:lnTo>
                <a:lnTo>
                  <a:pt x="688509" y="368300"/>
                </a:lnTo>
                <a:lnTo>
                  <a:pt x="684608" y="393700"/>
                </a:lnTo>
                <a:lnTo>
                  <a:pt x="680645" y="406400"/>
                </a:lnTo>
                <a:lnTo>
                  <a:pt x="676399" y="419100"/>
                </a:lnTo>
                <a:lnTo>
                  <a:pt x="671649" y="431800"/>
                </a:lnTo>
                <a:lnTo>
                  <a:pt x="665686" y="457200"/>
                </a:lnTo>
                <a:lnTo>
                  <a:pt x="660096" y="482600"/>
                </a:lnTo>
                <a:lnTo>
                  <a:pt x="654878" y="495300"/>
                </a:lnTo>
                <a:lnTo>
                  <a:pt x="650032" y="520700"/>
                </a:lnTo>
                <a:lnTo>
                  <a:pt x="646849" y="533400"/>
                </a:lnTo>
                <a:lnTo>
                  <a:pt x="643424" y="546100"/>
                </a:lnTo>
                <a:lnTo>
                  <a:pt x="640151" y="558800"/>
                </a:lnTo>
                <a:lnTo>
                  <a:pt x="637425" y="571500"/>
                </a:lnTo>
                <a:lnTo>
                  <a:pt x="634546" y="571500"/>
                </a:lnTo>
                <a:lnTo>
                  <a:pt x="630808" y="584200"/>
                </a:lnTo>
                <a:lnTo>
                  <a:pt x="626946" y="596900"/>
                </a:lnTo>
                <a:lnTo>
                  <a:pt x="623697" y="609600"/>
                </a:lnTo>
                <a:lnTo>
                  <a:pt x="616838" y="635000"/>
                </a:lnTo>
                <a:lnTo>
                  <a:pt x="609055" y="660400"/>
                </a:lnTo>
                <a:lnTo>
                  <a:pt x="601004" y="685800"/>
                </a:lnTo>
                <a:lnTo>
                  <a:pt x="593341" y="711200"/>
                </a:lnTo>
                <a:lnTo>
                  <a:pt x="589688" y="723900"/>
                </a:lnTo>
                <a:lnTo>
                  <a:pt x="585699" y="736600"/>
                </a:lnTo>
                <a:lnTo>
                  <a:pt x="581374" y="749300"/>
                </a:lnTo>
                <a:lnTo>
                  <a:pt x="576712" y="762000"/>
                </a:lnTo>
                <a:lnTo>
                  <a:pt x="571813" y="787400"/>
                </a:lnTo>
                <a:lnTo>
                  <a:pt x="567422" y="800100"/>
                </a:lnTo>
                <a:lnTo>
                  <a:pt x="563161" y="812800"/>
                </a:lnTo>
                <a:lnTo>
                  <a:pt x="558653" y="825500"/>
                </a:lnTo>
                <a:lnTo>
                  <a:pt x="552638" y="838200"/>
                </a:lnTo>
                <a:lnTo>
                  <a:pt x="546989" y="863600"/>
                </a:lnTo>
                <a:lnTo>
                  <a:pt x="540898" y="876300"/>
                </a:lnTo>
                <a:lnTo>
                  <a:pt x="533556" y="901700"/>
                </a:lnTo>
                <a:lnTo>
                  <a:pt x="530423" y="901700"/>
                </a:lnTo>
                <a:lnTo>
                  <a:pt x="528193" y="914400"/>
                </a:lnTo>
                <a:lnTo>
                  <a:pt x="524995" y="927100"/>
                </a:lnTo>
                <a:lnTo>
                  <a:pt x="521282" y="939800"/>
                </a:lnTo>
                <a:lnTo>
                  <a:pt x="517507" y="939800"/>
                </a:lnTo>
                <a:lnTo>
                  <a:pt x="515644" y="952500"/>
                </a:lnTo>
                <a:lnTo>
                  <a:pt x="512635" y="952500"/>
                </a:lnTo>
                <a:lnTo>
                  <a:pt x="505464" y="977900"/>
                </a:lnTo>
                <a:lnTo>
                  <a:pt x="497576" y="1016000"/>
                </a:lnTo>
                <a:lnTo>
                  <a:pt x="488971" y="1041400"/>
                </a:lnTo>
                <a:lnTo>
                  <a:pt x="479649" y="1066800"/>
                </a:lnTo>
                <a:lnTo>
                  <a:pt x="477147" y="1066800"/>
                </a:lnTo>
                <a:lnTo>
                  <a:pt x="475003" y="1079500"/>
                </a:lnTo>
                <a:lnTo>
                  <a:pt x="472911" y="1079500"/>
                </a:lnTo>
                <a:lnTo>
                  <a:pt x="470561" y="1092200"/>
                </a:lnTo>
                <a:lnTo>
                  <a:pt x="466709" y="1104900"/>
                </a:lnTo>
                <a:lnTo>
                  <a:pt x="462890" y="1104900"/>
                </a:lnTo>
                <a:lnTo>
                  <a:pt x="459484" y="1117600"/>
                </a:lnTo>
                <a:lnTo>
                  <a:pt x="456872" y="1130300"/>
                </a:lnTo>
                <a:lnTo>
                  <a:pt x="455495" y="1143000"/>
                </a:lnTo>
                <a:lnTo>
                  <a:pt x="451303" y="1143000"/>
                </a:lnTo>
                <a:lnTo>
                  <a:pt x="442295" y="1168400"/>
                </a:lnTo>
                <a:lnTo>
                  <a:pt x="433558" y="1193800"/>
                </a:lnTo>
                <a:lnTo>
                  <a:pt x="424423" y="1219200"/>
                </a:lnTo>
                <a:lnTo>
                  <a:pt x="414218" y="1244600"/>
                </a:lnTo>
                <a:lnTo>
                  <a:pt x="411898" y="1257300"/>
                </a:lnTo>
                <a:lnTo>
                  <a:pt x="409036" y="1257300"/>
                </a:lnTo>
                <a:lnTo>
                  <a:pt x="402392" y="1282700"/>
                </a:lnTo>
                <a:lnTo>
                  <a:pt x="395965" y="1308100"/>
                </a:lnTo>
                <a:lnTo>
                  <a:pt x="389307" y="1320800"/>
                </a:lnTo>
                <a:lnTo>
                  <a:pt x="381966" y="1346200"/>
                </a:lnTo>
                <a:lnTo>
                  <a:pt x="377415" y="1358900"/>
                </a:lnTo>
                <a:lnTo>
                  <a:pt x="373053" y="1371600"/>
                </a:lnTo>
                <a:lnTo>
                  <a:pt x="368806" y="1384300"/>
                </a:lnTo>
                <a:lnTo>
                  <a:pt x="364603" y="1397000"/>
                </a:lnTo>
                <a:lnTo>
                  <a:pt x="355003" y="1422400"/>
                </a:lnTo>
                <a:lnTo>
                  <a:pt x="344910" y="1447800"/>
                </a:lnTo>
                <a:lnTo>
                  <a:pt x="334542" y="1473200"/>
                </a:lnTo>
                <a:lnTo>
                  <a:pt x="324115" y="1498600"/>
                </a:lnTo>
                <a:lnTo>
                  <a:pt x="318925" y="1511300"/>
                </a:lnTo>
                <a:lnTo>
                  <a:pt x="313539" y="1524000"/>
                </a:lnTo>
                <a:lnTo>
                  <a:pt x="308095" y="1536700"/>
                </a:lnTo>
                <a:lnTo>
                  <a:pt x="302730" y="1549400"/>
                </a:lnTo>
                <a:lnTo>
                  <a:pt x="299824" y="1549400"/>
                </a:lnTo>
                <a:lnTo>
                  <a:pt x="297529" y="1562100"/>
                </a:lnTo>
                <a:lnTo>
                  <a:pt x="295847" y="1562100"/>
                </a:lnTo>
                <a:lnTo>
                  <a:pt x="293421" y="1574800"/>
                </a:lnTo>
                <a:lnTo>
                  <a:pt x="290608" y="1587500"/>
                </a:lnTo>
                <a:close/>
              </a:path>
              <a:path w="2086610" h="3378200">
                <a:moveTo>
                  <a:pt x="701777" y="495300"/>
                </a:moveTo>
                <a:lnTo>
                  <a:pt x="714959" y="495300"/>
                </a:lnTo>
                <a:lnTo>
                  <a:pt x="717516" y="482600"/>
                </a:lnTo>
                <a:lnTo>
                  <a:pt x="719875" y="482600"/>
                </a:lnTo>
                <a:lnTo>
                  <a:pt x="724743" y="457200"/>
                </a:lnTo>
                <a:lnTo>
                  <a:pt x="733820" y="419100"/>
                </a:lnTo>
                <a:lnTo>
                  <a:pt x="742952" y="381000"/>
                </a:lnTo>
                <a:lnTo>
                  <a:pt x="751874" y="342900"/>
                </a:lnTo>
                <a:lnTo>
                  <a:pt x="760320" y="317500"/>
                </a:lnTo>
                <a:lnTo>
                  <a:pt x="766500" y="279400"/>
                </a:lnTo>
                <a:lnTo>
                  <a:pt x="772173" y="254000"/>
                </a:lnTo>
                <a:lnTo>
                  <a:pt x="777352" y="228600"/>
                </a:lnTo>
                <a:lnTo>
                  <a:pt x="782053" y="190500"/>
                </a:lnTo>
                <a:lnTo>
                  <a:pt x="784345" y="177800"/>
                </a:lnTo>
                <a:lnTo>
                  <a:pt x="785573" y="152400"/>
                </a:lnTo>
                <a:lnTo>
                  <a:pt x="785737" y="139700"/>
                </a:lnTo>
                <a:lnTo>
                  <a:pt x="784837" y="114300"/>
                </a:lnTo>
                <a:lnTo>
                  <a:pt x="783907" y="101600"/>
                </a:lnTo>
                <a:lnTo>
                  <a:pt x="783484" y="88900"/>
                </a:lnTo>
                <a:lnTo>
                  <a:pt x="783206" y="63500"/>
                </a:lnTo>
                <a:lnTo>
                  <a:pt x="782711" y="50800"/>
                </a:lnTo>
                <a:lnTo>
                  <a:pt x="782189" y="38100"/>
                </a:lnTo>
                <a:lnTo>
                  <a:pt x="768364" y="38100"/>
                </a:lnTo>
                <a:lnTo>
                  <a:pt x="770187" y="50800"/>
                </a:lnTo>
                <a:lnTo>
                  <a:pt x="770655" y="76200"/>
                </a:lnTo>
                <a:lnTo>
                  <a:pt x="770789" y="88900"/>
                </a:lnTo>
                <a:lnTo>
                  <a:pt x="772412" y="114300"/>
                </a:lnTo>
                <a:lnTo>
                  <a:pt x="772821" y="127000"/>
                </a:lnTo>
                <a:lnTo>
                  <a:pt x="771696" y="165100"/>
                </a:lnTo>
                <a:lnTo>
                  <a:pt x="768757" y="190500"/>
                </a:lnTo>
                <a:lnTo>
                  <a:pt x="766585" y="215900"/>
                </a:lnTo>
                <a:lnTo>
                  <a:pt x="763606" y="228600"/>
                </a:lnTo>
                <a:lnTo>
                  <a:pt x="757460" y="254000"/>
                </a:lnTo>
                <a:lnTo>
                  <a:pt x="754481" y="279400"/>
                </a:lnTo>
                <a:lnTo>
                  <a:pt x="751535" y="292100"/>
                </a:lnTo>
                <a:lnTo>
                  <a:pt x="748434" y="304800"/>
                </a:lnTo>
                <a:lnTo>
                  <a:pt x="745078" y="317500"/>
                </a:lnTo>
                <a:lnTo>
                  <a:pt x="741371" y="342900"/>
                </a:lnTo>
                <a:lnTo>
                  <a:pt x="735836" y="355600"/>
                </a:lnTo>
                <a:lnTo>
                  <a:pt x="730408" y="381000"/>
                </a:lnTo>
                <a:lnTo>
                  <a:pt x="725068" y="406400"/>
                </a:lnTo>
                <a:lnTo>
                  <a:pt x="719793" y="431800"/>
                </a:lnTo>
                <a:lnTo>
                  <a:pt x="714078" y="444500"/>
                </a:lnTo>
                <a:lnTo>
                  <a:pt x="707975" y="469900"/>
                </a:lnTo>
                <a:lnTo>
                  <a:pt x="701777" y="495300"/>
                </a:lnTo>
                <a:close/>
              </a:path>
              <a:path w="2086610" h="3378200">
                <a:moveTo>
                  <a:pt x="895088" y="88900"/>
                </a:moveTo>
                <a:lnTo>
                  <a:pt x="911470" y="88900"/>
                </a:lnTo>
                <a:lnTo>
                  <a:pt x="908193" y="76200"/>
                </a:lnTo>
                <a:lnTo>
                  <a:pt x="897350" y="76200"/>
                </a:lnTo>
                <a:lnTo>
                  <a:pt x="895088" y="88900"/>
                </a:lnTo>
                <a:close/>
              </a:path>
              <a:path w="2086610" h="3378200">
                <a:moveTo>
                  <a:pt x="178326" y="1143000"/>
                </a:moveTo>
                <a:lnTo>
                  <a:pt x="191706" y="1143000"/>
                </a:lnTo>
                <a:lnTo>
                  <a:pt x="191200" y="1117600"/>
                </a:lnTo>
                <a:lnTo>
                  <a:pt x="191426" y="1092200"/>
                </a:lnTo>
                <a:lnTo>
                  <a:pt x="192304" y="1066800"/>
                </a:lnTo>
                <a:lnTo>
                  <a:pt x="193755" y="1041400"/>
                </a:lnTo>
                <a:lnTo>
                  <a:pt x="195928" y="990600"/>
                </a:lnTo>
                <a:lnTo>
                  <a:pt x="196381" y="965200"/>
                </a:lnTo>
                <a:lnTo>
                  <a:pt x="196498" y="939800"/>
                </a:lnTo>
                <a:lnTo>
                  <a:pt x="196170" y="901700"/>
                </a:lnTo>
                <a:lnTo>
                  <a:pt x="194993" y="850900"/>
                </a:lnTo>
                <a:lnTo>
                  <a:pt x="193999" y="825500"/>
                </a:lnTo>
                <a:lnTo>
                  <a:pt x="191257" y="787400"/>
                </a:lnTo>
                <a:lnTo>
                  <a:pt x="190198" y="762000"/>
                </a:lnTo>
                <a:lnTo>
                  <a:pt x="189253" y="736600"/>
                </a:lnTo>
                <a:lnTo>
                  <a:pt x="187684" y="723900"/>
                </a:lnTo>
                <a:lnTo>
                  <a:pt x="185826" y="711200"/>
                </a:lnTo>
                <a:lnTo>
                  <a:pt x="184010" y="685800"/>
                </a:lnTo>
                <a:lnTo>
                  <a:pt x="178696" y="647700"/>
                </a:lnTo>
                <a:lnTo>
                  <a:pt x="172612" y="596900"/>
                </a:lnTo>
                <a:lnTo>
                  <a:pt x="165238" y="546100"/>
                </a:lnTo>
                <a:lnTo>
                  <a:pt x="156052" y="495300"/>
                </a:lnTo>
                <a:lnTo>
                  <a:pt x="154853" y="495300"/>
                </a:lnTo>
                <a:lnTo>
                  <a:pt x="154234" y="482600"/>
                </a:lnTo>
                <a:lnTo>
                  <a:pt x="144164" y="444500"/>
                </a:lnTo>
                <a:lnTo>
                  <a:pt x="135348" y="419100"/>
                </a:lnTo>
                <a:lnTo>
                  <a:pt x="126249" y="381000"/>
                </a:lnTo>
                <a:lnTo>
                  <a:pt x="116762" y="342900"/>
                </a:lnTo>
                <a:lnTo>
                  <a:pt x="109516" y="330200"/>
                </a:lnTo>
                <a:lnTo>
                  <a:pt x="101975" y="304800"/>
                </a:lnTo>
                <a:lnTo>
                  <a:pt x="94384" y="279400"/>
                </a:lnTo>
                <a:lnTo>
                  <a:pt x="86986" y="254000"/>
                </a:lnTo>
                <a:lnTo>
                  <a:pt x="84820" y="254000"/>
                </a:lnTo>
                <a:lnTo>
                  <a:pt x="80844" y="228600"/>
                </a:lnTo>
                <a:lnTo>
                  <a:pt x="75249" y="215900"/>
                </a:lnTo>
                <a:lnTo>
                  <a:pt x="68088" y="190500"/>
                </a:lnTo>
                <a:lnTo>
                  <a:pt x="60071" y="177800"/>
                </a:lnTo>
                <a:lnTo>
                  <a:pt x="46555" y="152400"/>
                </a:lnTo>
                <a:lnTo>
                  <a:pt x="32808" y="127000"/>
                </a:lnTo>
                <a:lnTo>
                  <a:pt x="18654" y="114300"/>
                </a:lnTo>
                <a:lnTo>
                  <a:pt x="3921" y="88900"/>
                </a:lnTo>
                <a:lnTo>
                  <a:pt x="0" y="76200"/>
                </a:lnTo>
                <a:lnTo>
                  <a:pt x="0" y="114300"/>
                </a:lnTo>
                <a:lnTo>
                  <a:pt x="10069" y="114300"/>
                </a:lnTo>
                <a:lnTo>
                  <a:pt x="24792" y="139700"/>
                </a:lnTo>
                <a:lnTo>
                  <a:pt x="38227" y="165100"/>
                </a:lnTo>
                <a:lnTo>
                  <a:pt x="50828" y="190500"/>
                </a:lnTo>
                <a:lnTo>
                  <a:pt x="63048" y="215900"/>
                </a:lnTo>
                <a:lnTo>
                  <a:pt x="65651" y="215900"/>
                </a:lnTo>
                <a:lnTo>
                  <a:pt x="67872" y="228600"/>
                </a:lnTo>
                <a:lnTo>
                  <a:pt x="69711" y="228600"/>
                </a:lnTo>
                <a:lnTo>
                  <a:pt x="71169" y="241300"/>
                </a:lnTo>
                <a:lnTo>
                  <a:pt x="75550" y="254000"/>
                </a:lnTo>
                <a:lnTo>
                  <a:pt x="80547" y="279400"/>
                </a:lnTo>
                <a:lnTo>
                  <a:pt x="85950" y="292100"/>
                </a:lnTo>
                <a:lnTo>
                  <a:pt x="91549" y="304800"/>
                </a:lnTo>
                <a:lnTo>
                  <a:pt x="96555" y="330200"/>
                </a:lnTo>
                <a:lnTo>
                  <a:pt x="101492" y="342900"/>
                </a:lnTo>
                <a:lnTo>
                  <a:pt x="106291" y="355600"/>
                </a:lnTo>
                <a:lnTo>
                  <a:pt x="110884" y="368300"/>
                </a:lnTo>
                <a:lnTo>
                  <a:pt x="116119" y="393700"/>
                </a:lnTo>
                <a:lnTo>
                  <a:pt x="126111" y="431800"/>
                </a:lnTo>
                <a:lnTo>
                  <a:pt x="131302" y="444500"/>
                </a:lnTo>
                <a:lnTo>
                  <a:pt x="141660" y="482600"/>
                </a:lnTo>
                <a:lnTo>
                  <a:pt x="150009" y="533400"/>
                </a:lnTo>
                <a:lnTo>
                  <a:pt x="156807" y="571500"/>
                </a:lnTo>
                <a:lnTo>
                  <a:pt x="162599" y="610246"/>
                </a:lnTo>
                <a:lnTo>
                  <a:pt x="166033" y="635000"/>
                </a:lnTo>
                <a:lnTo>
                  <a:pt x="169320" y="673100"/>
                </a:lnTo>
                <a:lnTo>
                  <a:pt x="172499" y="698500"/>
                </a:lnTo>
                <a:lnTo>
                  <a:pt x="176586" y="736600"/>
                </a:lnTo>
                <a:lnTo>
                  <a:pt x="177320" y="736600"/>
                </a:lnTo>
                <a:lnTo>
                  <a:pt x="178867" y="774700"/>
                </a:lnTo>
                <a:lnTo>
                  <a:pt x="181084" y="825500"/>
                </a:lnTo>
                <a:lnTo>
                  <a:pt x="182309" y="838200"/>
                </a:lnTo>
                <a:lnTo>
                  <a:pt x="183896" y="876300"/>
                </a:lnTo>
                <a:lnTo>
                  <a:pt x="184532" y="927100"/>
                </a:lnTo>
                <a:lnTo>
                  <a:pt x="184299" y="965200"/>
                </a:lnTo>
                <a:lnTo>
                  <a:pt x="183276" y="1003300"/>
                </a:lnTo>
                <a:lnTo>
                  <a:pt x="182135" y="1028700"/>
                </a:lnTo>
                <a:lnTo>
                  <a:pt x="179665" y="1092200"/>
                </a:lnTo>
                <a:lnTo>
                  <a:pt x="178481" y="1117600"/>
                </a:lnTo>
                <a:lnTo>
                  <a:pt x="178210" y="1130300"/>
                </a:lnTo>
                <a:lnTo>
                  <a:pt x="178326" y="1143000"/>
                </a:lnTo>
                <a:close/>
              </a:path>
              <a:path w="2086610" h="3378200">
                <a:moveTo>
                  <a:pt x="736770" y="736600"/>
                </a:moveTo>
                <a:lnTo>
                  <a:pt x="750150" y="736600"/>
                </a:lnTo>
                <a:lnTo>
                  <a:pt x="759097" y="723900"/>
                </a:lnTo>
                <a:lnTo>
                  <a:pt x="766677" y="698500"/>
                </a:lnTo>
                <a:lnTo>
                  <a:pt x="773408" y="673100"/>
                </a:lnTo>
                <a:lnTo>
                  <a:pt x="779810" y="660400"/>
                </a:lnTo>
                <a:lnTo>
                  <a:pt x="785483" y="635000"/>
                </a:lnTo>
                <a:lnTo>
                  <a:pt x="791378" y="622300"/>
                </a:lnTo>
                <a:lnTo>
                  <a:pt x="797076" y="596900"/>
                </a:lnTo>
                <a:lnTo>
                  <a:pt x="802162" y="584200"/>
                </a:lnTo>
                <a:lnTo>
                  <a:pt x="803330" y="584200"/>
                </a:lnTo>
                <a:lnTo>
                  <a:pt x="804748" y="571500"/>
                </a:lnTo>
                <a:lnTo>
                  <a:pt x="806416" y="571500"/>
                </a:lnTo>
                <a:lnTo>
                  <a:pt x="810722" y="558800"/>
                </a:lnTo>
                <a:lnTo>
                  <a:pt x="814851" y="546100"/>
                </a:lnTo>
                <a:lnTo>
                  <a:pt x="818407" y="533400"/>
                </a:lnTo>
                <a:lnTo>
                  <a:pt x="820994" y="520700"/>
                </a:lnTo>
                <a:lnTo>
                  <a:pt x="831540" y="495300"/>
                </a:lnTo>
                <a:lnTo>
                  <a:pt x="840451" y="469900"/>
                </a:lnTo>
                <a:lnTo>
                  <a:pt x="848701" y="431800"/>
                </a:lnTo>
                <a:lnTo>
                  <a:pt x="857268" y="406400"/>
                </a:lnTo>
                <a:lnTo>
                  <a:pt x="869603" y="368300"/>
                </a:lnTo>
                <a:lnTo>
                  <a:pt x="880708" y="317500"/>
                </a:lnTo>
                <a:lnTo>
                  <a:pt x="890582" y="279400"/>
                </a:lnTo>
                <a:lnTo>
                  <a:pt x="899225" y="241300"/>
                </a:lnTo>
                <a:lnTo>
                  <a:pt x="903072" y="215900"/>
                </a:lnTo>
                <a:lnTo>
                  <a:pt x="906510" y="190500"/>
                </a:lnTo>
                <a:lnTo>
                  <a:pt x="909650" y="177800"/>
                </a:lnTo>
                <a:lnTo>
                  <a:pt x="914095" y="139700"/>
                </a:lnTo>
                <a:lnTo>
                  <a:pt x="914901" y="127000"/>
                </a:lnTo>
                <a:lnTo>
                  <a:pt x="915023" y="114300"/>
                </a:lnTo>
                <a:lnTo>
                  <a:pt x="914462" y="101600"/>
                </a:lnTo>
                <a:lnTo>
                  <a:pt x="914152" y="101600"/>
                </a:lnTo>
                <a:lnTo>
                  <a:pt x="913495" y="88900"/>
                </a:lnTo>
                <a:lnTo>
                  <a:pt x="887362" y="88900"/>
                </a:lnTo>
                <a:lnTo>
                  <a:pt x="884260" y="101600"/>
                </a:lnTo>
                <a:lnTo>
                  <a:pt x="864501" y="139700"/>
                </a:lnTo>
                <a:lnTo>
                  <a:pt x="899225" y="139700"/>
                </a:lnTo>
                <a:lnTo>
                  <a:pt x="897795" y="152400"/>
                </a:lnTo>
                <a:lnTo>
                  <a:pt x="894701" y="152400"/>
                </a:lnTo>
                <a:lnTo>
                  <a:pt x="895977" y="165100"/>
                </a:lnTo>
                <a:lnTo>
                  <a:pt x="897795" y="165100"/>
                </a:lnTo>
                <a:lnTo>
                  <a:pt x="896544" y="177800"/>
                </a:lnTo>
                <a:lnTo>
                  <a:pt x="895238" y="190500"/>
                </a:lnTo>
                <a:lnTo>
                  <a:pt x="893722" y="203200"/>
                </a:lnTo>
                <a:lnTo>
                  <a:pt x="891840" y="203200"/>
                </a:lnTo>
                <a:lnTo>
                  <a:pt x="881834" y="254000"/>
                </a:lnTo>
                <a:lnTo>
                  <a:pt x="870617" y="304800"/>
                </a:lnTo>
                <a:lnTo>
                  <a:pt x="858188" y="355600"/>
                </a:lnTo>
                <a:lnTo>
                  <a:pt x="844548" y="406400"/>
                </a:lnTo>
                <a:lnTo>
                  <a:pt x="829696" y="457200"/>
                </a:lnTo>
                <a:lnTo>
                  <a:pt x="827357" y="469900"/>
                </a:lnTo>
                <a:lnTo>
                  <a:pt x="825229" y="469900"/>
                </a:lnTo>
                <a:lnTo>
                  <a:pt x="823072" y="482600"/>
                </a:lnTo>
                <a:lnTo>
                  <a:pt x="820647" y="482600"/>
                </a:lnTo>
                <a:lnTo>
                  <a:pt x="814463" y="508000"/>
                </a:lnTo>
                <a:lnTo>
                  <a:pt x="808156" y="520700"/>
                </a:lnTo>
                <a:lnTo>
                  <a:pt x="801820" y="546100"/>
                </a:lnTo>
                <a:lnTo>
                  <a:pt x="795550" y="558800"/>
                </a:lnTo>
                <a:lnTo>
                  <a:pt x="789935" y="584200"/>
                </a:lnTo>
                <a:lnTo>
                  <a:pt x="784388" y="596900"/>
                </a:lnTo>
                <a:lnTo>
                  <a:pt x="778893" y="609600"/>
                </a:lnTo>
                <a:lnTo>
                  <a:pt x="773430" y="635000"/>
                </a:lnTo>
                <a:lnTo>
                  <a:pt x="771122" y="635000"/>
                </a:lnTo>
                <a:lnTo>
                  <a:pt x="768886" y="647700"/>
                </a:lnTo>
                <a:lnTo>
                  <a:pt x="766709" y="647700"/>
                </a:lnTo>
                <a:lnTo>
                  <a:pt x="764574" y="660400"/>
                </a:lnTo>
                <a:lnTo>
                  <a:pt x="758647" y="685800"/>
                </a:lnTo>
                <a:lnTo>
                  <a:pt x="752037" y="698500"/>
                </a:lnTo>
                <a:lnTo>
                  <a:pt x="744745" y="723900"/>
                </a:lnTo>
                <a:lnTo>
                  <a:pt x="736770" y="736600"/>
                </a:lnTo>
                <a:close/>
              </a:path>
              <a:path w="2086610" h="3378200">
                <a:moveTo>
                  <a:pt x="518822" y="800100"/>
                </a:moveTo>
                <a:lnTo>
                  <a:pt x="533306" y="800100"/>
                </a:lnTo>
                <a:lnTo>
                  <a:pt x="535750" y="787400"/>
                </a:lnTo>
                <a:lnTo>
                  <a:pt x="538034" y="787400"/>
                </a:lnTo>
                <a:lnTo>
                  <a:pt x="539897" y="774700"/>
                </a:lnTo>
                <a:lnTo>
                  <a:pt x="542555" y="762000"/>
                </a:lnTo>
                <a:lnTo>
                  <a:pt x="545491" y="762000"/>
                </a:lnTo>
                <a:lnTo>
                  <a:pt x="548704" y="749300"/>
                </a:lnTo>
                <a:lnTo>
                  <a:pt x="552195" y="736600"/>
                </a:lnTo>
                <a:lnTo>
                  <a:pt x="560132" y="723900"/>
                </a:lnTo>
                <a:lnTo>
                  <a:pt x="568011" y="698500"/>
                </a:lnTo>
                <a:lnTo>
                  <a:pt x="583711" y="660400"/>
                </a:lnTo>
                <a:lnTo>
                  <a:pt x="584460" y="647700"/>
                </a:lnTo>
                <a:lnTo>
                  <a:pt x="585606" y="647700"/>
                </a:lnTo>
                <a:lnTo>
                  <a:pt x="592111" y="622300"/>
                </a:lnTo>
                <a:lnTo>
                  <a:pt x="599184" y="596900"/>
                </a:lnTo>
                <a:lnTo>
                  <a:pt x="606004" y="571500"/>
                </a:lnTo>
                <a:lnTo>
                  <a:pt x="611747" y="558800"/>
                </a:lnTo>
                <a:lnTo>
                  <a:pt x="620662" y="520700"/>
                </a:lnTo>
                <a:lnTo>
                  <a:pt x="628453" y="495300"/>
                </a:lnTo>
                <a:lnTo>
                  <a:pt x="636099" y="469900"/>
                </a:lnTo>
                <a:lnTo>
                  <a:pt x="644579" y="444500"/>
                </a:lnTo>
                <a:lnTo>
                  <a:pt x="649206" y="431800"/>
                </a:lnTo>
                <a:lnTo>
                  <a:pt x="653638" y="419100"/>
                </a:lnTo>
                <a:lnTo>
                  <a:pt x="669270" y="368300"/>
                </a:lnTo>
                <a:lnTo>
                  <a:pt x="690326" y="279400"/>
                </a:lnTo>
                <a:lnTo>
                  <a:pt x="691946" y="279400"/>
                </a:lnTo>
                <a:lnTo>
                  <a:pt x="693775" y="266700"/>
                </a:lnTo>
                <a:lnTo>
                  <a:pt x="695813" y="266700"/>
                </a:lnTo>
                <a:lnTo>
                  <a:pt x="698060" y="254000"/>
                </a:lnTo>
                <a:lnTo>
                  <a:pt x="703628" y="241300"/>
                </a:lnTo>
                <a:lnTo>
                  <a:pt x="708173" y="228600"/>
                </a:lnTo>
                <a:lnTo>
                  <a:pt x="712254" y="203200"/>
                </a:lnTo>
                <a:lnTo>
                  <a:pt x="716429" y="190500"/>
                </a:lnTo>
                <a:lnTo>
                  <a:pt x="720429" y="177800"/>
                </a:lnTo>
                <a:lnTo>
                  <a:pt x="724038" y="165100"/>
                </a:lnTo>
                <a:lnTo>
                  <a:pt x="727254" y="139700"/>
                </a:lnTo>
                <a:lnTo>
                  <a:pt x="730080" y="127000"/>
                </a:lnTo>
                <a:lnTo>
                  <a:pt x="731069" y="114300"/>
                </a:lnTo>
                <a:lnTo>
                  <a:pt x="734047" y="114300"/>
                </a:lnTo>
                <a:lnTo>
                  <a:pt x="739670" y="101600"/>
                </a:lnTo>
                <a:lnTo>
                  <a:pt x="724718" y="101600"/>
                </a:lnTo>
                <a:lnTo>
                  <a:pt x="717937" y="127000"/>
                </a:lnTo>
                <a:lnTo>
                  <a:pt x="712767" y="152400"/>
                </a:lnTo>
                <a:lnTo>
                  <a:pt x="707491" y="177800"/>
                </a:lnTo>
                <a:lnTo>
                  <a:pt x="701976" y="203200"/>
                </a:lnTo>
                <a:lnTo>
                  <a:pt x="696088" y="228600"/>
                </a:lnTo>
                <a:lnTo>
                  <a:pt x="692049" y="241300"/>
                </a:lnTo>
                <a:lnTo>
                  <a:pt x="687702" y="254000"/>
                </a:lnTo>
                <a:lnTo>
                  <a:pt x="683390" y="266700"/>
                </a:lnTo>
                <a:lnTo>
                  <a:pt x="679460" y="279400"/>
                </a:lnTo>
                <a:lnTo>
                  <a:pt x="672535" y="304800"/>
                </a:lnTo>
                <a:lnTo>
                  <a:pt x="665331" y="330200"/>
                </a:lnTo>
                <a:lnTo>
                  <a:pt x="658366" y="355600"/>
                </a:lnTo>
                <a:lnTo>
                  <a:pt x="652158" y="381000"/>
                </a:lnTo>
                <a:lnTo>
                  <a:pt x="648826" y="393700"/>
                </a:lnTo>
                <a:lnTo>
                  <a:pt x="644729" y="406400"/>
                </a:lnTo>
                <a:lnTo>
                  <a:pt x="640537" y="419100"/>
                </a:lnTo>
                <a:lnTo>
                  <a:pt x="636922" y="431800"/>
                </a:lnTo>
                <a:lnTo>
                  <a:pt x="632411" y="444500"/>
                </a:lnTo>
                <a:lnTo>
                  <a:pt x="627259" y="457200"/>
                </a:lnTo>
                <a:lnTo>
                  <a:pt x="621853" y="482600"/>
                </a:lnTo>
                <a:lnTo>
                  <a:pt x="616581" y="495300"/>
                </a:lnTo>
                <a:lnTo>
                  <a:pt x="608354" y="520700"/>
                </a:lnTo>
                <a:lnTo>
                  <a:pt x="604487" y="533400"/>
                </a:lnTo>
                <a:lnTo>
                  <a:pt x="595004" y="571500"/>
                </a:lnTo>
                <a:lnTo>
                  <a:pt x="588149" y="596900"/>
                </a:lnTo>
                <a:lnTo>
                  <a:pt x="581220" y="622300"/>
                </a:lnTo>
                <a:lnTo>
                  <a:pt x="574894" y="635000"/>
                </a:lnTo>
                <a:lnTo>
                  <a:pt x="572605" y="647700"/>
                </a:lnTo>
                <a:lnTo>
                  <a:pt x="569885" y="660400"/>
                </a:lnTo>
                <a:lnTo>
                  <a:pt x="566735" y="660400"/>
                </a:lnTo>
                <a:lnTo>
                  <a:pt x="563031" y="673100"/>
                </a:lnTo>
                <a:lnTo>
                  <a:pt x="559295" y="685800"/>
                </a:lnTo>
                <a:lnTo>
                  <a:pt x="555973" y="698500"/>
                </a:lnTo>
                <a:lnTo>
                  <a:pt x="553072" y="698500"/>
                </a:lnTo>
                <a:lnTo>
                  <a:pt x="552389" y="711200"/>
                </a:lnTo>
                <a:lnTo>
                  <a:pt x="551460" y="711200"/>
                </a:lnTo>
                <a:lnTo>
                  <a:pt x="542358" y="736600"/>
                </a:lnTo>
                <a:lnTo>
                  <a:pt x="534242" y="749300"/>
                </a:lnTo>
                <a:lnTo>
                  <a:pt x="526575" y="774700"/>
                </a:lnTo>
                <a:lnTo>
                  <a:pt x="518822" y="800100"/>
                </a:lnTo>
                <a:close/>
              </a:path>
              <a:path w="2086610" h="3378200">
                <a:moveTo>
                  <a:pt x="590384" y="127000"/>
                </a:moveTo>
                <a:lnTo>
                  <a:pt x="618437" y="127000"/>
                </a:lnTo>
                <a:lnTo>
                  <a:pt x="621492" y="114300"/>
                </a:lnTo>
                <a:lnTo>
                  <a:pt x="593572" y="114300"/>
                </a:lnTo>
                <a:lnTo>
                  <a:pt x="590384" y="127000"/>
                </a:lnTo>
                <a:close/>
              </a:path>
              <a:path w="2086610" h="3378200">
                <a:moveTo>
                  <a:pt x="0" y="2133600"/>
                </a:moveTo>
                <a:lnTo>
                  <a:pt x="12969" y="2133600"/>
                </a:lnTo>
                <a:lnTo>
                  <a:pt x="18244" y="2108200"/>
                </a:lnTo>
                <a:lnTo>
                  <a:pt x="22453" y="2082800"/>
                </a:lnTo>
                <a:lnTo>
                  <a:pt x="26097" y="2057400"/>
                </a:lnTo>
                <a:lnTo>
                  <a:pt x="29675" y="2032000"/>
                </a:lnTo>
                <a:lnTo>
                  <a:pt x="30178" y="2032000"/>
                </a:lnTo>
                <a:lnTo>
                  <a:pt x="31261" y="2019300"/>
                </a:lnTo>
                <a:lnTo>
                  <a:pt x="31957" y="2019300"/>
                </a:lnTo>
                <a:lnTo>
                  <a:pt x="41963" y="1968500"/>
                </a:lnTo>
                <a:lnTo>
                  <a:pt x="51510" y="1917700"/>
                </a:lnTo>
                <a:lnTo>
                  <a:pt x="68826" y="1816100"/>
                </a:lnTo>
                <a:lnTo>
                  <a:pt x="70308" y="1803400"/>
                </a:lnTo>
                <a:lnTo>
                  <a:pt x="71748" y="1790700"/>
                </a:lnTo>
                <a:lnTo>
                  <a:pt x="72948" y="1790700"/>
                </a:lnTo>
                <a:lnTo>
                  <a:pt x="75421" y="1765300"/>
                </a:lnTo>
                <a:lnTo>
                  <a:pt x="80137" y="1714500"/>
                </a:lnTo>
                <a:lnTo>
                  <a:pt x="82654" y="1689100"/>
                </a:lnTo>
                <a:lnTo>
                  <a:pt x="87989" y="1638300"/>
                </a:lnTo>
                <a:lnTo>
                  <a:pt x="93521" y="1600200"/>
                </a:lnTo>
                <a:lnTo>
                  <a:pt x="98992" y="1549400"/>
                </a:lnTo>
                <a:lnTo>
                  <a:pt x="104144" y="1498600"/>
                </a:lnTo>
                <a:lnTo>
                  <a:pt x="108718" y="1460500"/>
                </a:lnTo>
                <a:lnTo>
                  <a:pt x="113485" y="1409700"/>
                </a:lnTo>
                <a:lnTo>
                  <a:pt x="118204" y="1346200"/>
                </a:lnTo>
                <a:lnTo>
                  <a:pt x="122770" y="1295400"/>
                </a:lnTo>
                <a:lnTo>
                  <a:pt x="127081" y="1244600"/>
                </a:lnTo>
                <a:lnTo>
                  <a:pt x="131031" y="1193800"/>
                </a:lnTo>
                <a:lnTo>
                  <a:pt x="134768" y="1143000"/>
                </a:lnTo>
                <a:lnTo>
                  <a:pt x="136790" y="1104900"/>
                </a:lnTo>
                <a:lnTo>
                  <a:pt x="139113" y="1079500"/>
                </a:lnTo>
                <a:lnTo>
                  <a:pt x="143133" y="1041400"/>
                </a:lnTo>
                <a:lnTo>
                  <a:pt x="146683" y="990600"/>
                </a:lnTo>
                <a:lnTo>
                  <a:pt x="149765" y="952500"/>
                </a:lnTo>
                <a:lnTo>
                  <a:pt x="152377" y="901700"/>
                </a:lnTo>
                <a:lnTo>
                  <a:pt x="153899" y="838200"/>
                </a:lnTo>
                <a:lnTo>
                  <a:pt x="153127" y="787400"/>
                </a:lnTo>
                <a:lnTo>
                  <a:pt x="150838" y="736600"/>
                </a:lnTo>
                <a:lnTo>
                  <a:pt x="147814" y="673100"/>
                </a:lnTo>
                <a:lnTo>
                  <a:pt x="146767" y="660400"/>
                </a:lnTo>
                <a:lnTo>
                  <a:pt x="145383" y="647700"/>
                </a:lnTo>
                <a:lnTo>
                  <a:pt x="143774" y="622300"/>
                </a:lnTo>
                <a:lnTo>
                  <a:pt x="142052" y="609600"/>
                </a:lnTo>
                <a:lnTo>
                  <a:pt x="138244" y="584200"/>
                </a:lnTo>
                <a:lnTo>
                  <a:pt x="133830" y="546100"/>
                </a:lnTo>
                <a:lnTo>
                  <a:pt x="128452" y="508000"/>
                </a:lnTo>
                <a:lnTo>
                  <a:pt x="121750" y="482600"/>
                </a:lnTo>
                <a:lnTo>
                  <a:pt x="114776" y="457200"/>
                </a:lnTo>
                <a:lnTo>
                  <a:pt x="107490" y="419100"/>
                </a:lnTo>
                <a:lnTo>
                  <a:pt x="100161" y="393700"/>
                </a:lnTo>
                <a:lnTo>
                  <a:pt x="93057" y="368300"/>
                </a:lnTo>
                <a:lnTo>
                  <a:pt x="85455" y="342900"/>
                </a:lnTo>
                <a:lnTo>
                  <a:pt x="76856" y="304800"/>
                </a:lnTo>
                <a:lnTo>
                  <a:pt x="67260" y="279400"/>
                </a:lnTo>
                <a:lnTo>
                  <a:pt x="56668" y="254000"/>
                </a:lnTo>
                <a:lnTo>
                  <a:pt x="44507" y="215900"/>
                </a:lnTo>
                <a:lnTo>
                  <a:pt x="32440" y="190500"/>
                </a:lnTo>
                <a:lnTo>
                  <a:pt x="19852" y="152400"/>
                </a:lnTo>
                <a:lnTo>
                  <a:pt x="6125" y="127000"/>
                </a:lnTo>
                <a:lnTo>
                  <a:pt x="4814" y="127000"/>
                </a:lnTo>
                <a:lnTo>
                  <a:pt x="4501" y="114300"/>
                </a:lnTo>
                <a:lnTo>
                  <a:pt x="0" y="114300"/>
                </a:lnTo>
                <a:lnTo>
                  <a:pt x="0" y="190500"/>
                </a:lnTo>
                <a:lnTo>
                  <a:pt x="335" y="190500"/>
                </a:lnTo>
                <a:lnTo>
                  <a:pt x="2201" y="203200"/>
                </a:lnTo>
                <a:lnTo>
                  <a:pt x="4337" y="215900"/>
                </a:lnTo>
                <a:lnTo>
                  <a:pt x="26428" y="215900"/>
                </a:lnTo>
                <a:lnTo>
                  <a:pt x="38029" y="241300"/>
                </a:lnTo>
                <a:lnTo>
                  <a:pt x="45863" y="266700"/>
                </a:lnTo>
                <a:lnTo>
                  <a:pt x="52986" y="279400"/>
                </a:lnTo>
                <a:lnTo>
                  <a:pt x="59398" y="292100"/>
                </a:lnTo>
                <a:lnTo>
                  <a:pt x="65099" y="317500"/>
                </a:lnTo>
                <a:lnTo>
                  <a:pt x="74850" y="355600"/>
                </a:lnTo>
                <a:lnTo>
                  <a:pt x="83859" y="381000"/>
                </a:lnTo>
                <a:lnTo>
                  <a:pt x="92382" y="419100"/>
                </a:lnTo>
                <a:lnTo>
                  <a:pt x="106745" y="469900"/>
                </a:lnTo>
                <a:lnTo>
                  <a:pt x="116664" y="520700"/>
                </a:lnTo>
                <a:lnTo>
                  <a:pt x="123474" y="571500"/>
                </a:lnTo>
                <a:lnTo>
                  <a:pt x="129133" y="622300"/>
                </a:lnTo>
                <a:lnTo>
                  <a:pt x="132115" y="647700"/>
                </a:lnTo>
                <a:lnTo>
                  <a:pt x="134268" y="673100"/>
                </a:lnTo>
                <a:lnTo>
                  <a:pt x="135804" y="698500"/>
                </a:lnTo>
                <a:lnTo>
                  <a:pt x="136724" y="711200"/>
                </a:lnTo>
                <a:lnTo>
                  <a:pt x="137026" y="736600"/>
                </a:lnTo>
                <a:lnTo>
                  <a:pt x="137413" y="749300"/>
                </a:lnTo>
                <a:lnTo>
                  <a:pt x="137761" y="762000"/>
                </a:lnTo>
                <a:lnTo>
                  <a:pt x="139125" y="800100"/>
                </a:lnTo>
                <a:lnTo>
                  <a:pt x="139767" y="838200"/>
                </a:lnTo>
                <a:lnTo>
                  <a:pt x="139561" y="876300"/>
                </a:lnTo>
                <a:lnTo>
                  <a:pt x="136629" y="939800"/>
                </a:lnTo>
                <a:lnTo>
                  <a:pt x="134382" y="977900"/>
                </a:lnTo>
                <a:lnTo>
                  <a:pt x="131707" y="1016000"/>
                </a:lnTo>
                <a:lnTo>
                  <a:pt x="126968" y="1066800"/>
                </a:lnTo>
                <a:lnTo>
                  <a:pt x="125299" y="1079500"/>
                </a:lnTo>
                <a:lnTo>
                  <a:pt x="123790" y="1104900"/>
                </a:lnTo>
                <a:lnTo>
                  <a:pt x="121807" y="1143000"/>
                </a:lnTo>
                <a:lnTo>
                  <a:pt x="115108" y="1231900"/>
                </a:lnTo>
                <a:lnTo>
                  <a:pt x="110907" y="1282700"/>
                </a:lnTo>
                <a:lnTo>
                  <a:pt x="106525" y="1333500"/>
                </a:lnTo>
                <a:lnTo>
                  <a:pt x="102011" y="1384300"/>
                </a:lnTo>
                <a:lnTo>
                  <a:pt x="97412" y="1435100"/>
                </a:lnTo>
                <a:lnTo>
                  <a:pt x="88146" y="1536700"/>
                </a:lnTo>
                <a:lnTo>
                  <a:pt x="85818" y="1549400"/>
                </a:lnTo>
                <a:lnTo>
                  <a:pt x="83119" y="1574800"/>
                </a:lnTo>
                <a:lnTo>
                  <a:pt x="80218" y="1600200"/>
                </a:lnTo>
                <a:lnTo>
                  <a:pt x="77280" y="1625600"/>
                </a:lnTo>
                <a:lnTo>
                  <a:pt x="75459" y="1638300"/>
                </a:lnTo>
                <a:lnTo>
                  <a:pt x="73529" y="1651000"/>
                </a:lnTo>
                <a:lnTo>
                  <a:pt x="71657" y="1663700"/>
                </a:lnTo>
                <a:lnTo>
                  <a:pt x="70010" y="1676400"/>
                </a:lnTo>
                <a:lnTo>
                  <a:pt x="67253" y="1701800"/>
                </a:lnTo>
                <a:lnTo>
                  <a:pt x="62000" y="1752600"/>
                </a:lnTo>
                <a:lnTo>
                  <a:pt x="59221" y="1778000"/>
                </a:lnTo>
                <a:lnTo>
                  <a:pt x="54432" y="1816100"/>
                </a:lnTo>
                <a:lnTo>
                  <a:pt x="48693" y="1854200"/>
                </a:lnTo>
                <a:lnTo>
                  <a:pt x="42156" y="1905000"/>
                </a:lnTo>
                <a:lnTo>
                  <a:pt x="34974" y="1943100"/>
                </a:lnTo>
                <a:lnTo>
                  <a:pt x="28473" y="1968500"/>
                </a:lnTo>
                <a:lnTo>
                  <a:pt x="21918" y="2006600"/>
                </a:lnTo>
                <a:lnTo>
                  <a:pt x="15674" y="2044700"/>
                </a:lnTo>
                <a:lnTo>
                  <a:pt x="10109" y="2070100"/>
                </a:lnTo>
                <a:lnTo>
                  <a:pt x="7146" y="2095500"/>
                </a:lnTo>
                <a:lnTo>
                  <a:pt x="5546" y="2108200"/>
                </a:lnTo>
                <a:lnTo>
                  <a:pt x="3690" y="2108200"/>
                </a:lnTo>
                <a:lnTo>
                  <a:pt x="0" y="2133600"/>
                </a:lnTo>
                <a:close/>
              </a:path>
              <a:path w="2086610" h="3378200">
                <a:moveTo>
                  <a:pt x="762147" y="381000"/>
                </a:moveTo>
                <a:lnTo>
                  <a:pt x="776098" y="381000"/>
                </a:lnTo>
                <a:lnTo>
                  <a:pt x="785792" y="355600"/>
                </a:lnTo>
                <a:lnTo>
                  <a:pt x="795385" y="330200"/>
                </a:lnTo>
                <a:lnTo>
                  <a:pt x="804876" y="304800"/>
                </a:lnTo>
                <a:lnTo>
                  <a:pt x="814266" y="279400"/>
                </a:lnTo>
                <a:lnTo>
                  <a:pt x="824988" y="254000"/>
                </a:lnTo>
                <a:lnTo>
                  <a:pt x="836352" y="228600"/>
                </a:lnTo>
                <a:lnTo>
                  <a:pt x="859743" y="177800"/>
                </a:lnTo>
                <a:lnTo>
                  <a:pt x="862757" y="177800"/>
                </a:lnTo>
                <a:lnTo>
                  <a:pt x="865934" y="165100"/>
                </a:lnTo>
                <a:lnTo>
                  <a:pt x="869273" y="165100"/>
                </a:lnTo>
                <a:lnTo>
                  <a:pt x="874244" y="152400"/>
                </a:lnTo>
                <a:lnTo>
                  <a:pt x="892613" y="152400"/>
                </a:lnTo>
                <a:lnTo>
                  <a:pt x="894701" y="139700"/>
                </a:lnTo>
                <a:lnTo>
                  <a:pt x="864501" y="139700"/>
                </a:lnTo>
                <a:lnTo>
                  <a:pt x="845014" y="177800"/>
                </a:lnTo>
                <a:lnTo>
                  <a:pt x="826317" y="228600"/>
                </a:lnTo>
                <a:lnTo>
                  <a:pt x="808929" y="266700"/>
                </a:lnTo>
                <a:lnTo>
                  <a:pt x="798481" y="292100"/>
                </a:lnTo>
                <a:lnTo>
                  <a:pt x="787936" y="317500"/>
                </a:lnTo>
                <a:lnTo>
                  <a:pt x="777252" y="342900"/>
                </a:lnTo>
                <a:lnTo>
                  <a:pt x="766391" y="368300"/>
                </a:lnTo>
                <a:lnTo>
                  <a:pt x="764003" y="368300"/>
                </a:lnTo>
                <a:lnTo>
                  <a:pt x="762147" y="381000"/>
                </a:lnTo>
                <a:close/>
              </a:path>
              <a:path w="2086610" h="3378200">
                <a:moveTo>
                  <a:pt x="32505" y="2222500"/>
                </a:moveTo>
                <a:lnTo>
                  <a:pt x="44255" y="2222500"/>
                </a:lnTo>
                <a:lnTo>
                  <a:pt x="47051" y="2209800"/>
                </a:lnTo>
                <a:lnTo>
                  <a:pt x="50060" y="2209800"/>
                </a:lnTo>
                <a:lnTo>
                  <a:pt x="52961" y="2197100"/>
                </a:lnTo>
                <a:lnTo>
                  <a:pt x="55431" y="2197100"/>
                </a:lnTo>
                <a:lnTo>
                  <a:pt x="61398" y="2171700"/>
                </a:lnTo>
                <a:lnTo>
                  <a:pt x="67982" y="2146300"/>
                </a:lnTo>
                <a:lnTo>
                  <a:pt x="75184" y="2120900"/>
                </a:lnTo>
                <a:lnTo>
                  <a:pt x="83003" y="2108200"/>
                </a:lnTo>
                <a:lnTo>
                  <a:pt x="85052" y="2095500"/>
                </a:lnTo>
                <a:lnTo>
                  <a:pt x="86367" y="2095500"/>
                </a:lnTo>
                <a:lnTo>
                  <a:pt x="92018" y="2070100"/>
                </a:lnTo>
                <a:lnTo>
                  <a:pt x="96035" y="2057400"/>
                </a:lnTo>
                <a:lnTo>
                  <a:pt x="98084" y="2057400"/>
                </a:lnTo>
                <a:lnTo>
                  <a:pt x="100676" y="2044700"/>
                </a:lnTo>
                <a:lnTo>
                  <a:pt x="102261" y="2044700"/>
                </a:lnTo>
                <a:lnTo>
                  <a:pt x="109558" y="2019300"/>
                </a:lnTo>
                <a:lnTo>
                  <a:pt x="117623" y="1981200"/>
                </a:lnTo>
                <a:lnTo>
                  <a:pt x="125993" y="1955800"/>
                </a:lnTo>
                <a:lnTo>
                  <a:pt x="134203" y="1930400"/>
                </a:lnTo>
                <a:lnTo>
                  <a:pt x="138630" y="1917700"/>
                </a:lnTo>
                <a:lnTo>
                  <a:pt x="143252" y="1905000"/>
                </a:lnTo>
                <a:lnTo>
                  <a:pt x="147787" y="1892300"/>
                </a:lnTo>
                <a:lnTo>
                  <a:pt x="151953" y="1879600"/>
                </a:lnTo>
                <a:lnTo>
                  <a:pt x="157854" y="1854200"/>
                </a:lnTo>
                <a:lnTo>
                  <a:pt x="164502" y="1828800"/>
                </a:lnTo>
                <a:lnTo>
                  <a:pt x="171584" y="1816100"/>
                </a:lnTo>
                <a:lnTo>
                  <a:pt x="178790" y="1790700"/>
                </a:lnTo>
                <a:lnTo>
                  <a:pt x="184547" y="1778000"/>
                </a:lnTo>
                <a:lnTo>
                  <a:pt x="189865" y="1752600"/>
                </a:lnTo>
                <a:lnTo>
                  <a:pt x="194914" y="1739900"/>
                </a:lnTo>
                <a:lnTo>
                  <a:pt x="199866" y="1727200"/>
                </a:lnTo>
                <a:lnTo>
                  <a:pt x="204916" y="1701800"/>
                </a:lnTo>
                <a:lnTo>
                  <a:pt x="209785" y="1689100"/>
                </a:lnTo>
                <a:lnTo>
                  <a:pt x="214625" y="1676400"/>
                </a:lnTo>
                <a:lnTo>
                  <a:pt x="219588" y="1651000"/>
                </a:lnTo>
                <a:lnTo>
                  <a:pt x="227927" y="1625600"/>
                </a:lnTo>
                <a:lnTo>
                  <a:pt x="231927" y="1612900"/>
                </a:lnTo>
                <a:lnTo>
                  <a:pt x="235598" y="1587500"/>
                </a:lnTo>
                <a:lnTo>
                  <a:pt x="240767" y="1574800"/>
                </a:lnTo>
                <a:lnTo>
                  <a:pt x="246092" y="1549400"/>
                </a:lnTo>
                <a:lnTo>
                  <a:pt x="252309" y="1524000"/>
                </a:lnTo>
                <a:lnTo>
                  <a:pt x="260154" y="1498600"/>
                </a:lnTo>
                <a:lnTo>
                  <a:pt x="261927" y="1498600"/>
                </a:lnTo>
                <a:lnTo>
                  <a:pt x="262513" y="1485900"/>
                </a:lnTo>
                <a:lnTo>
                  <a:pt x="273737" y="1447800"/>
                </a:lnTo>
                <a:lnTo>
                  <a:pt x="279392" y="1422400"/>
                </a:lnTo>
                <a:lnTo>
                  <a:pt x="285135" y="1409700"/>
                </a:lnTo>
                <a:lnTo>
                  <a:pt x="288273" y="1397000"/>
                </a:lnTo>
                <a:lnTo>
                  <a:pt x="291506" y="1384300"/>
                </a:lnTo>
                <a:lnTo>
                  <a:pt x="294956" y="1371600"/>
                </a:lnTo>
                <a:lnTo>
                  <a:pt x="304428" y="1346200"/>
                </a:lnTo>
                <a:lnTo>
                  <a:pt x="309623" y="1320800"/>
                </a:lnTo>
                <a:lnTo>
                  <a:pt x="314659" y="1308100"/>
                </a:lnTo>
                <a:lnTo>
                  <a:pt x="319861" y="1295400"/>
                </a:lnTo>
                <a:lnTo>
                  <a:pt x="325786" y="1270000"/>
                </a:lnTo>
                <a:lnTo>
                  <a:pt x="331646" y="1257300"/>
                </a:lnTo>
                <a:lnTo>
                  <a:pt x="337230" y="1231900"/>
                </a:lnTo>
                <a:lnTo>
                  <a:pt x="342329" y="1219200"/>
                </a:lnTo>
                <a:lnTo>
                  <a:pt x="346374" y="1206500"/>
                </a:lnTo>
                <a:lnTo>
                  <a:pt x="350846" y="1193800"/>
                </a:lnTo>
                <a:lnTo>
                  <a:pt x="355478" y="1168400"/>
                </a:lnTo>
                <a:lnTo>
                  <a:pt x="360002" y="1155700"/>
                </a:lnTo>
                <a:lnTo>
                  <a:pt x="367354" y="1130300"/>
                </a:lnTo>
                <a:lnTo>
                  <a:pt x="374392" y="1104900"/>
                </a:lnTo>
                <a:lnTo>
                  <a:pt x="381291" y="1079500"/>
                </a:lnTo>
                <a:lnTo>
                  <a:pt x="388231" y="1054100"/>
                </a:lnTo>
                <a:lnTo>
                  <a:pt x="401249" y="1016000"/>
                </a:lnTo>
                <a:lnTo>
                  <a:pt x="413251" y="965200"/>
                </a:lnTo>
                <a:lnTo>
                  <a:pt x="421380" y="927100"/>
                </a:lnTo>
                <a:lnTo>
                  <a:pt x="430281" y="901700"/>
                </a:lnTo>
                <a:lnTo>
                  <a:pt x="439609" y="863600"/>
                </a:lnTo>
                <a:lnTo>
                  <a:pt x="449021" y="838200"/>
                </a:lnTo>
                <a:lnTo>
                  <a:pt x="455718" y="812800"/>
                </a:lnTo>
                <a:lnTo>
                  <a:pt x="468299" y="762000"/>
                </a:lnTo>
                <a:lnTo>
                  <a:pt x="474931" y="736600"/>
                </a:lnTo>
                <a:lnTo>
                  <a:pt x="483067" y="711200"/>
                </a:lnTo>
                <a:lnTo>
                  <a:pt x="490370" y="673100"/>
                </a:lnTo>
                <a:lnTo>
                  <a:pt x="497542" y="647700"/>
                </a:lnTo>
                <a:lnTo>
                  <a:pt x="505287" y="609600"/>
                </a:lnTo>
                <a:lnTo>
                  <a:pt x="511772" y="584200"/>
                </a:lnTo>
                <a:lnTo>
                  <a:pt x="517662" y="558800"/>
                </a:lnTo>
                <a:lnTo>
                  <a:pt x="523320" y="533400"/>
                </a:lnTo>
                <a:lnTo>
                  <a:pt x="529109" y="508000"/>
                </a:lnTo>
                <a:lnTo>
                  <a:pt x="536437" y="469900"/>
                </a:lnTo>
                <a:lnTo>
                  <a:pt x="540311" y="457200"/>
                </a:lnTo>
                <a:lnTo>
                  <a:pt x="554809" y="393700"/>
                </a:lnTo>
                <a:lnTo>
                  <a:pt x="564077" y="355600"/>
                </a:lnTo>
                <a:lnTo>
                  <a:pt x="572953" y="317500"/>
                </a:lnTo>
                <a:lnTo>
                  <a:pt x="582010" y="279400"/>
                </a:lnTo>
                <a:lnTo>
                  <a:pt x="588564" y="254000"/>
                </a:lnTo>
                <a:lnTo>
                  <a:pt x="594854" y="228600"/>
                </a:lnTo>
                <a:lnTo>
                  <a:pt x="601266" y="190500"/>
                </a:lnTo>
                <a:lnTo>
                  <a:pt x="608190" y="165100"/>
                </a:lnTo>
                <a:lnTo>
                  <a:pt x="610156" y="152400"/>
                </a:lnTo>
                <a:lnTo>
                  <a:pt x="612745" y="152400"/>
                </a:lnTo>
                <a:lnTo>
                  <a:pt x="615957" y="139700"/>
                </a:lnTo>
                <a:lnTo>
                  <a:pt x="587196" y="139700"/>
                </a:lnTo>
                <a:lnTo>
                  <a:pt x="581309" y="165100"/>
                </a:lnTo>
                <a:lnTo>
                  <a:pt x="575240" y="177800"/>
                </a:lnTo>
                <a:lnTo>
                  <a:pt x="568320" y="203200"/>
                </a:lnTo>
                <a:lnTo>
                  <a:pt x="583480" y="203200"/>
                </a:lnTo>
                <a:lnTo>
                  <a:pt x="578411" y="228600"/>
                </a:lnTo>
                <a:lnTo>
                  <a:pt x="573270" y="254000"/>
                </a:lnTo>
                <a:lnTo>
                  <a:pt x="567753" y="279400"/>
                </a:lnTo>
                <a:lnTo>
                  <a:pt x="561553" y="304800"/>
                </a:lnTo>
                <a:lnTo>
                  <a:pt x="553337" y="342900"/>
                </a:lnTo>
                <a:lnTo>
                  <a:pt x="537762" y="406400"/>
                </a:lnTo>
                <a:lnTo>
                  <a:pt x="529611" y="444500"/>
                </a:lnTo>
                <a:lnTo>
                  <a:pt x="520835" y="482600"/>
                </a:lnTo>
                <a:lnTo>
                  <a:pt x="512475" y="520700"/>
                </a:lnTo>
                <a:lnTo>
                  <a:pt x="504253" y="558800"/>
                </a:lnTo>
                <a:lnTo>
                  <a:pt x="495890" y="596900"/>
                </a:lnTo>
                <a:lnTo>
                  <a:pt x="489597" y="622300"/>
                </a:lnTo>
                <a:lnTo>
                  <a:pt x="483187" y="647700"/>
                </a:lnTo>
                <a:lnTo>
                  <a:pt x="476748" y="673100"/>
                </a:lnTo>
                <a:lnTo>
                  <a:pt x="470368" y="698500"/>
                </a:lnTo>
                <a:lnTo>
                  <a:pt x="462127" y="736600"/>
                </a:lnTo>
                <a:lnTo>
                  <a:pt x="453749" y="762000"/>
                </a:lnTo>
                <a:lnTo>
                  <a:pt x="444863" y="800100"/>
                </a:lnTo>
                <a:lnTo>
                  <a:pt x="431165" y="850900"/>
                </a:lnTo>
                <a:lnTo>
                  <a:pt x="423860" y="876300"/>
                </a:lnTo>
                <a:lnTo>
                  <a:pt x="419902" y="889000"/>
                </a:lnTo>
                <a:lnTo>
                  <a:pt x="414347" y="914400"/>
                </a:lnTo>
                <a:lnTo>
                  <a:pt x="409273" y="927100"/>
                </a:lnTo>
                <a:lnTo>
                  <a:pt x="404235" y="952500"/>
                </a:lnTo>
                <a:lnTo>
                  <a:pt x="398788" y="965200"/>
                </a:lnTo>
                <a:lnTo>
                  <a:pt x="389180" y="1003300"/>
                </a:lnTo>
                <a:lnTo>
                  <a:pt x="371500" y="1066800"/>
                </a:lnTo>
                <a:lnTo>
                  <a:pt x="361935" y="1104900"/>
                </a:lnTo>
                <a:lnTo>
                  <a:pt x="356238" y="1117600"/>
                </a:lnTo>
                <a:lnTo>
                  <a:pt x="350754" y="1143000"/>
                </a:lnTo>
                <a:lnTo>
                  <a:pt x="345061" y="1155700"/>
                </a:lnTo>
                <a:lnTo>
                  <a:pt x="338733" y="1181100"/>
                </a:lnTo>
                <a:lnTo>
                  <a:pt x="337214" y="1181100"/>
                </a:lnTo>
                <a:lnTo>
                  <a:pt x="335925" y="1193800"/>
                </a:lnTo>
                <a:lnTo>
                  <a:pt x="334866" y="1193800"/>
                </a:lnTo>
                <a:lnTo>
                  <a:pt x="327999" y="1219200"/>
                </a:lnTo>
                <a:lnTo>
                  <a:pt x="320190" y="1244600"/>
                </a:lnTo>
                <a:lnTo>
                  <a:pt x="312091" y="1270000"/>
                </a:lnTo>
                <a:lnTo>
                  <a:pt x="304354" y="1295400"/>
                </a:lnTo>
                <a:lnTo>
                  <a:pt x="299149" y="1320800"/>
                </a:lnTo>
                <a:lnTo>
                  <a:pt x="293512" y="1333500"/>
                </a:lnTo>
                <a:lnTo>
                  <a:pt x="287969" y="1346200"/>
                </a:lnTo>
                <a:lnTo>
                  <a:pt x="283047" y="1371600"/>
                </a:lnTo>
                <a:lnTo>
                  <a:pt x="276288" y="1397000"/>
                </a:lnTo>
                <a:lnTo>
                  <a:pt x="269145" y="1409700"/>
                </a:lnTo>
                <a:lnTo>
                  <a:pt x="262262" y="1435100"/>
                </a:lnTo>
                <a:lnTo>
                  <a:pt x="256287" y="1460500"/>
                </a:lnTo>
                <a:lnTo>
                  <a:pt x="254289" y="1473200"/>
                </a:lnTo>
                <a:lnTo>
                  <a:pt x="251993" y="1485900"/>
                </a:lnTo>
                <a:lnTo>
                  <a:pt x="249398" y="1485900"/>
                </a:lnTo>
                <a:lnTo>
                  <a:pt x="246503" y="1498600"/>
                </a:lnTo>
                <a:lnTo>
                  <a:pt x="240598" y="1524000"/>
                </a:lnTo>
                <a:lnTo>
                  <a:pt x="235252" y="1536700"/>
                </a:lnTo>
                <a:lnTo>
                  <a:pt x="230466" y="1562100"/>
                </a:lnTo>
                <a:lnTo>
                  <a:pt x="226239" y="1574800"/>
                </a:lnTo>
                <a:lnTo>
                  <a:pt x="221728" y="1600200"/>
                </a:lnTo>
                <a:lnTo>
                  <a:pt x="216915" y="1612900"/>
                </a:lnTo>
                <a:lnTo>
                  <a:pt x="211747" y="1638300"/>
                </a:lnTo>
                <a:lnTo>
                  <a:pt x="201271" y="1663700"/>
                </a:lnTo>
                <a:lnTo>
                  <a:pt x="196738" y="1689100"/>
                </a:lnTo>
                <a:lnTo>
                  <a:pt x="192416" y="1701800"/>
                </a:lnTo>
                <a:lnTo>
                  <a:pt x="188149" y="1714500"/>
                </a:lnTo>
                <a:lnTo>
                  <a:pt x="184431" y="1727200"/>
                </a:lnTo>
                <a:lnTo>
                  <a:pt x="180511" y="1739900"/>
                </a:lnTo>
                <a:lnTo>
                  <a:pt x="176359" y="1765300"/>
                </a:lnTo>
                <a:lnTo>
                  <a:pt x="171946" y="1778000"/>
                </a:lnTo>
                <a:lnTo>
                  <a:pt x="165667" y="1790700"/>
                </a:lnTo>
                <a:lnTo>
                  <a:pt x="159160" y="1816100"/>
                </a:lnTo>
                <a:lnTo>
                  <a:pt x="152559" y="1828800"/>
                </a:lnTo>
                <a:lnTo>
                  <a:pt x="145998" y="1841500"/>
                </a:lnTo>
                <a:lnTo>
                  <a:pt x="144490" y="1854200"/>
                </a:lnTo>
                <a:lnTo>
                  <a:pt x="141744" y="1854200"/>
                </a:lnTo>
                <a:lnTo>
                  <a:pt x="133122" y="1892300"/>
                </a:lnTo>
                <a:lnTo>
                  <a:pt x="124047" y="1917700"/>
                </a:lnTo>
                <a:lnTo>
                  <a:pt x="114559" y="1955800"/>
                </a:lnTo>
                <a:lnTo>
                  <a:pt x="103305" y="1993900"/>
                </a:lnTo>
                <a:lnTo>
                  <a:pt x="101140" y="1993900"/>
                </a:lnTo>
                <a:lnTo>
                  <a:pt x="91892" y="2032000"/>
                </a:lnTo>
                <a:lnTo>
                  <a:pt x="86636" y="2044700"/>
                </a:lnTo>
                <a:lnTo>
                  <a:pt x="80064" y="2070100"/>
                </a:lnTo>
                <a:lnTo>
                  <a:pt x="77595" y="2070100"/>
                </a:lnTo>
                <a:lnTo>
                  <a:pt x="77009" y="2082800"/>
                </a:lnTo>
                <a:lnTo>
                  <a:pt x="75138" y="2082800"/>
                </a:lnTo>
                <a:lnTo>
                  <a:pt x="72393" y="2095500"/>
                </a:lnTo>
                <a:lnTo>
                  <a:pt x="69162" y="2108200"/>
                </a:lnTo>
                <a:lnTo>
                  <a:pt x="65833" y="2108200"/>
                </a:lnTo>
                <a:lnTo>
                  <a:pt x="63088" y="2120900"/>
                </a:lnTo>
                <a:lnTo>
                  <a:pt x="60806" y="2133600"/>
                </a:lnTo>
                <a:lnTo>
                  <a:pt x="53634" y="2146300"/>
                </a:lnTo>
                <a:lnTo>
                  <a:pt x="48847" y="2171700"/>
                </a:lnTo>
                <a:lnTo>
                  <a:pt x="43901" y="2184400"/>
                </a:lnTo>
                <a:lnTo>
                  <a:pt x="38570" y="2197100"/>
                </a:lnTo>
                <a:lnTo>
                  <a:pt x="32505" y="2222500"/>
                </a:lnTo>
                <a:close/>
              </a:path>
              <a:path w="2086610" h="3378200">
                <a:moveTo>
                  <a:pt x="320403" y="266700"/>
                </a:moveTo>
                <a:lnTo>
                  <a:pt x="332395" y="266700"/>
                </a:lnTo>
                <a:lnTo>
                  <a:pt x="331964" y="254000"/>
                </a:lnTo>
                <a:lnTo>
                  <a:pt x="330010" y="228600"/>
                </a:lnTo>
                <a:lnTo>
                  <a:pt x="326222" y="215900"/>
                </a:lnTo>
                <a:lnTo>
                  <a:pt x="321360" y="190500"/>
                </a:lnTo>
                <a:lnTo>
                  <a:pt x="316187" y="165100"/>
                </a:lnTo>
                <a:lnTo>
                  <a:pt x="313680" y="152400"/>
                </a:lnTo>
                <a:lnTo>
                  <a:pt x="310001" y="152400"/>
                </a:lnTo>
                <a:lnTo>
                  <a:pt x="305153" y="139700"/>
                </a:lnTo>
                <a:lnTo>
                  <a:pt x="289040" y="139700"/>
                </a:lnTo>
                <a:lnTo>
                  <a:pt x="290514" y="152400"/>
                </a:lnTo>
                <a:lnTo>
                  <a:pt x="291143" y="165100"/>
                </a:lnTo>
                <a:lnTo>
                  <a:pt x="291329" y="177800"/>
                </a:lnTo>
                <a:lnTo>
                  <a:pt x="291476" y="190500"/>
                </a:lnTo>
                <a:lnTo>
                  <a:pt x="292018" y="203200"/>
                </a:lnTo>
                <a:lnTo>
                  <a:pt x="311972" y="203200"/>
                </a:lnTo>
                <a:lnTo>
                  <a:pt x="311545" y="215900"/>
                </a:lnTo>
                <a:lnTo>
                  <a:pt x="314061" y="215900"/>
                </a:lnTo>
                <a:lnTo>
                  <a:pt x="316144" y="228600"/>
                </a:lnTo>
                <a:lnTo>
                  <a:pt x="317433" y="228600"/>
                </a:lnTo>
                <a:lnTo>
                  <a:pt x="318315" y="241300"/>
                </a:lnTo>
                <a:lnTo>
                  <a:pt x="319431" y="254000"/>
                </a:lnTo>
                <a:lnTo>
                  <a:pt x="320403" y="266700"/>
                </a:lnTo>
                <a:close/>
              </a:path>
              <a:path w="2086610" h="3378200">
                <a:moveTo>
                  <a:pt x="1043748" y="431800"/>
                </a:moveTo>
                <a:lnTo>
                  <a:pt x="1058432" y="431800"/>
                </a:lnTo>
                <a:lnTo>
                  <a:pt x="1071691" y="406400"/>
                </a:lnTo>
                <a:lnTo>
                  <a:pt x="1085733" y="381000"/>
                </a:lnTo>
                <a:lnTo>
                  <a:pt x="1100558" y="342900"/>
                </a:lnTo>
                <a:lnTo>
                  <a:pt x="1116168" y="317500"/>
                </a:lnTo>
                <a:lnTo>
                  <a:pt x="1121388" y="317500"/>
                </a:lnTo>
                <a:lnTo>
                  <a:pt x="1134066" y="292100"/>
                </a:lnTo>
                <a:lnTo>
                  <a:pt x="1144136" y="266700"/>
                </a:lnTo>
                <a:lnTo>
                  <a:pt x="1154279" y="241300"/>
                </a:lnTo>
                <a:lnTo>
                  <a:pt x="1164661" y="228600"/>
                </a:lnTo>
                <a:lnTo>
                  <a:pt x="1170853" y="215900"/>
                </a:lnTo>
                <a:lnTo>
                  <a:pt x="1175305" y="190500"/>
                </a:lnTo>
                <a:lnTo>
                  <a:pt x="1178408" y="177800"/>
                </a:lnTo>
                <a:lnTo>
                  <a:pt x="1180555" y="165100"/>
                </a:lnTo>
                <a:lnTo>
                  <a:pt x="1179782" y="152400"/>
                </a:lnTo>
                <a:lnTo>
                  <a:pt x="1162689" y="152400"/>
                </a:lnTo>
                <a:lnTo>
                  <a:pt x="1148628" y="165100"/>
                </a:lnTo>
                <a:lnTo>
                  <a:pt x="1135324" y="177800"/>
                </a:lnTo>
                <a:lnTo>
                  <a:pt x="1122777" y="190500"/>
                </a:lnTo>
                <a:lnTo>
                  <a:pt x="1159557" y="190500"/>
                </a:lnTo>
                <a:lnTo>
                  <a:pt x="1159232" y="203200"/>
                </a:lnTo>
                <a:lnTo>
                  <a:pt x="1157246" y="203200"/>
                </a:lnTo>
                <a:lnTo>
                  <a:pt x="1154347" y="215900"/>
                </a:lnTo>
                <a:lnTo>
                  <a:pt x="1151281" y="215900"/>
                </a:lnTo>
                <a:lnTo>
                  <a:pt x="1136853" y="254000"/>
                </a:lnTo>
                <a:lnTo>
                  <a:pt x="1122375" y="279400"/>
                </a:lnTo>
                <a:lnTo>
                  <a:pt x="1107200" y="304800"/>
                </a:lnTo>
                <a:lnTo>
                  <a:pt x="1090684" y="342900"/>
                </a:lnTo>
                <a:lnTo>
                  <a:pt x="1078766" y="355600"/>
                </a:lnTo>
                <a:lnTo>
                  <a:pt x="1067498" y="381000"/>
                </a:lnTo>
                <a:lnTo>
                  <a:pt x="1056879" y="406400"/>
                </a:lnTo>
                <a:lnTo>
                  <a:pt x="1046909" y="419100"/>
                </a:lnTo>
                <a:lnTo>
                  <a:pt x="1043748" y="431800"/>
                </a:lnTo>
                <a:close/>
              </a:path>
              <a:path w="2086610" h="3378200">
                <a:moveTo>
                  <a:pt x="843772" y="279400"/>
                </a:moveTo>
                <a:lnTo>
                  <a:pt x="855567" y="279400"/>
                </a:lnTo>
                <a:lnTo>
                  <a:pt x="866322" y="241300"/>
                </a:lnTo>
                <a:lnTo>
                  <a:pt x="871788" y="215900"/>
                </a:lnTo>
                <a:lnTo>
                  <a:pt x="877454" y="190500"/>
                </a:lnTo>
                <a:lnTo>
                  <a:pt x="880595" y="190500"/>
                </a:lnTo>
                <a:lnTo>
                  <a:pt x="884280" y="177800"/>
                </a:lnTo>
                <a:lnTo>
                  <a:pt x="888863" y="165100"/>
                </a:lnTo>
                <a:lnTo>
                  <a:pt x="894701" y="152400"/>
                </a:lnTo>
                <a:lnTo>
                  <a:pt x="877609" y="152400"/>
                </a:lnTo>
                <a:lnTo>
                  <a:pt x="868327" y="190500"/>
                </a:lnTo>
                <a:lnTo>
                  <a:pt x="859768" y="215900"/>
                </a:lnTo>
                <a:lnTo>
                  <a:pt x="851931" y="241300"/>
                </a:lnTo>
                <a:lnTo>
                  <a:pt x="844816" y="266700"/>
                </a:lnTo>
                <a:lnTo>
                  <a:pt x="843772" y="279400"/>
                </a:lnTo>
                <a:close/>
              </a:path>
              <a:path w="2086610" h="3378200">
                <a:moveTo>
                  <a:pt x="874442" y="571500"/>
                </a:moveTo>
                <a:lnTo>
                  <a:pt x="887320" y="571500"/>
                </a:lnTo>
                <a:lnTo>
                  <a:pt x="892518" y="558800"/>
                </a:lnTo>
                <a:lnTo>
                  <a:pt x="897640" y="546100"/>
                </a:lnTo>
                <a:lnTo>
                  <a:pt x="900746" y="546100"/>
                </a:lnTo>
                <a:lnTo>
                  <a:pt x="904162" y="533400"/>
                </a:lnTo>
                <a:lnTo>
                  <a:pt x="907888" y="533400"/>
                </a:lnTo>
                <a:lnTo>
                  <a:pt x="914814" y="520700"/>
                </a:lnTo>
                <a:lnTo>
                  <a:pt x="921254" y="508000"/>
                </a:lnTo>
                <a:lnTo>
                  <a:pt x="927208" y="508000"/>
                </a:lnTo>
                <a:lnTo>
                  <a:pt x="932676" y="495300"/>
                </a:lnTo>
                <a:lnTo>
                  <a:pt x="938760" y="482600"/>
                </a:lnTo>
                <a:lnTo>
                  <a:pt x="945732" y="469900"/>
                </a:lnTo>
                <a:lnTo>
                  <a:pt x="952943" y="457200"/>
                </a:lnTo>
                <a:lnTo>
                  <a:pt x="959745" y="444500"/>
                </a:lnTo>
                <a:lnTo>
                  <a:pt x="972470" y="431800"/>
                </a:lnTo>
                <a:lnTo>
                  <a:pt x="985756" y="406400"/>
                </a:lnTo>
                <a:lnTo>
                  <a:pt x="999427" y="381000"/>
                </a:lnTo>
                <a:lnTo>
                  <a:pt x="1013304" y="368300"/>
                </a:lnTo>
                <a:lnTo>
                  <a:pt x="1031950" y="342900"/>
                </a:lnTo>
                <a:lnTo>
                  <a:pt x="1051182" y="317500"/>
                </a:lnTo>
                <a:lnTo>
                  <a:pt x="1070589" y="292100"/>
                </a:lnTo>
                <a:lnTo>
                  <a:pt x="1087089" y="271164"/>
                </a:lnTo>
                <a:lnTo>
                  <a:pt x="1089311" y="266700"/>
                </a:lnTo>
                <a:lnTo>
                  <a:pt x="1091491" y="261604"/>
                </a:lnTo>
                <a:lnTo>
                  <a:pt x="1092811" y="254000"/>
                </a:lnTo>
                <a:lnTo>
                  <a:pt x="1100275" y="254000"/>
                </a:lnTo>
                <a:lnTo>
                  <a:pt x="1104142" y="241300"/>
                </a:lnTo>
                <a:lnTo>
                  <a:pt x="1108086" y="241300"/>
                </a:lnTo>
                <a:lnTo>
                  <a:pt x="1109633" y="228600"/>
                </a:lnTo>
                <a:lnTo>
                  <a:pt x="1123825" y="228600"/>
                </a:lnTo>
                <a:lnTo>
                  <a:pt x="1123671" y="215900"/>
                </a:lnTo>
                <a:lnTo>
                  <a:pt x="1147274" y="215900"/>
                </a:lnTo>
                <a:lnTo>
                  <a:pt x="1152032" y="203200"/>
                </a:lnTo>
                <a:lnTo>
                  <a:pt x="1156888" y="203200"/>
                </a:lnTo>
                <a:lnTo>
                  <a:pt x="1157314" y="190500"/>
                </a:lnTo>
                <a:lnTo>
                  <a:pt x="1122777" y="190500"/>
                </a:lnTo>
                <a:lnTo>
                  <a:pt x="1110986" y="215900"/>
                </a:lnTo>
                <a:lnTo>
                  <a:pt x="1062155" y="279400"/>
                </a:lnTo>
                <a:lnTo>
                  <a:pt x="1037877" y="304800"/>
                </a:lnTo>
                <a:lnTo>
                  <a:pt x="1013845" y="342900"/>
                </a:lnTo>
                <a:lnTo>
                  <a:pt x="1004484" y="355600"/>
                </a:lnTo>
                <a:lnTo>
                  <a:pt x="995283" y="368300"/>
                </a:lnTo>
                <a:lnTo>
                  <a:pt x="986198" y="381000"/>
                </a:lnTo>
                <a:lnTo>
                  <a:pt x="977185" y="393700"/>
                </a:lnTo>
                <a:lnTo>
                  <a:pt x="966324" y="419100"/>
                </a:lnTo>
                <a:lnTo>
                  <a:pt x="955931" y="431800"/>
                </a:lnTo>
                <a:lnTo>
                  <a:pt x="945182" y="444500"/>
                </a:lnTo>
                <a:lnTo>
                  <a:pt x="933255" y="469900"/>
                </a:lnTo>
                <a:lnTo>
                  <a:pt x="931515" y="469900"/>
                </a:lnTo>
                <a:lnTo>
                  <a:pt x="919631" y="495300"/>
                </a:lnTo>
                <a:lnTo>
                  <a:pt x="906399" y="508000"/>
                </a:lnTo>
                <a:lnTo>
                  <a:pt x="892818" y="533400"/>
                </a:lnTo>
                <a:lnTo>
                  <a:pt x="879890" y="558800"/>
                </a:lnTo>
                <a:lnTo>
                  <a:pt x="877368" y="558800"/>
                </a:lnTo>
                <a:lnTo>
                  <a:pt x="874442" y="571500"/>
                </a:lnTo>
                <a:close/>
              </a:path>
              <a:path w="2086610" h="3378200">
                <a:moveTo>
                  <a:pt x="286350" y="1193800"/>
                </a:moveTo>
                <a:lnTo>
                  <a:pt x="307558" y="1193800"/>
                </a:lnTo>
                <a:lnTo>
                  <a:pt x="309266" y="1181100"/>
                </a:lnTo>
                <a:lnTo>
                  <a:pt x="314676" y="1168400"/>
                </a:lnTo>
                <a:lnTo>
                  <a:pt x="320471" y="1143000"/>
                </a:lnTo>
                <a:lnTo>
                  <a:pt x="326222" y="1117600"/>
                </a:lnTo>
                <a:lnTo>
                  <a:pt x="331501" y="1092200"/>
                </a:lnTo>
                <a:lnTo>
                  <a:pt x="336935" y="1079500"/>
                </a:lnTo>
                <a:lnTo>
                  <a:pt x="342692" y="1054100"/>
                </a:lnTo>
                <a:lnTo>
                  <a:pt x="348702" y="1028700"/>
                </a:lnTo>
                <a:lnTo>
                  <a:pt x="354897" y="1003300"/>
                </a:lnTo>
                <a:lnTo>
                  <a:pt x="361025" y="977900"/>
                </a:lnTo>
                <a:lnTo>
                  <a:pt x="366793" y="952500"/>
                </a:lnTo>
                <a:lnTo>
                  <a:pt x="372772" y="939800"/>
                </a:lnTo>
                <a:lnTo>
                  <a:pt x="379530" y="914400"/>
                </a:lnTo>
                <a:lnTo>
                  <a:pt x="385380" y="889000"/>
                </a:lnTo>
                <a:lnTo>
                  <a:pt x="390856" y="876300"/>
                </a:lnTo>
                <a:lnTo>
                  <a:pt x="396035" y="850900"/>
                </a:lnTo>
                <a:lnTo>
                  <a:pt x="400993" y="838200"/>
                </a:lnTo>
                <a:lnTo>
                  <a:pt x="407301" y="800100"/>
                </a:lnTo>
                <a:lnTo>
                  <a:pt x="413643" y="774700"/>
                </a:lnTo>
                <a:lnTo>
                  <a:pt x="420542" y="749300"/>
                </a:lnTo>
                <a:lnTo>
                  <a:pt x="428526" y="723900"/>
                </a:lnTo>
                <a:lnTo>
                  <a:pt x="430989" y="711200"/>
                </a:lnTo>
                <a:lnTo>
                  <a:pt x="434858" y="698500"/>
                </a:lnTo>
                <a:lnTo>
                  <a:pt x="439206" y="685800"/>
                </a:lnTo>
                <a:lnTo>
                  <a:pt x="443105" y="673100"/>
                </a:lnTo>
                <a:lnTo>
                  <a:pt x="450294" y="647700"/>
                </a:lnTo>
                <a:lnTo>
                  <a:pt x="457548" y="622300"/>
                </a:lnTo>
                <a:lnTo>
                  <a:pt x="464977" y="596900"/>
                </a:lnTo>
                <a:lnTo>
                  <a:pt x="472688" y="571500"/>
                </a:lnTo>
                <a:lnTo>
                  <a:pt x="479884" y="546100"/>
                </a:lnTo>
                <a:lnTo>
                  <a:pt x="486692" y="520700"/>
                </a:lnTo>
                <a:lnTo>
                  <a:pt x="493217" y="495300"/>
                </a:lnTo>
                <a:lnTo>
                  <a:pt x="499564" y="469900"/>
                </a:lnTo>
                <a:lnTo>
                  <a:pt x="505947" y="444500"/>
                </a:lnTo>
                <a:lnTo>
                  <a:pt x="512548" y="431800"/>
                </a:lnTo>
                <a:lnTo>
                  <a:pt x="519424" y="406400"/>
                </a:lnTo>
                <a:lnTo>
                  <a:pt x="530719" y="368300"/>
                </a:lnTo>
                <a:lnTo>
                  <a:pt x="534638" y="355600"/>
                </a:lnTo>
                <a:lnTo>
                  <a:pt x="538500" y="330200"/>
                </a:lnTo>
                <a:lnTo>
                  <a:pt x="542411" y="317500"/>
                </a:lnTo>
                <a:lnTo>
                  <a:pt x="551238" y="292100"/>
                </a:lnTo>
                <a:lnTo>
                  <a:pt x="555756" y="279400"/>
                </a:lnTo>
                <a:lnTo>
                  <a:pt x="560471" y="254000"/>
                </a:lnTo>
                <a:lnTo>
                  <a:pt x="563750" y="254000"/>
                </a:lnTo>
                <a:lnTo>
                  <a:pt x="567185" y="241300"/>
                </a:lnTo>
                <a:lnTo>
                  <a:pt x="570308" y="228600"/>
                </a:lnTo>
                <a:lnTo>
                  <a:pt x="572652" y="215900"/>
                </a:lnTo>
                <a:lnTo>
                  <a:pt x="573699" y="215900"/>
                </a:lnTo>
                <a:lnTo>
                  <a:pt x="577309" y="203200"/>
                </a:lnTo>
                <a:lnTo>
                  <a:pt x="568320" y="203200"/>
                </a:lnTo>
                <a:lnTo>
                  <a:pt x="552760" y="241300"/>
                </a:lnTo>
                <a:lnTo>
                  <a:pt x="543176" y="279400"/>
                </a:lnTo>
                <a:lnTo>
                  <a:pt x="537504" y="292100"/>
                </a:lnTo>
                <a:lnTo>
                  <a:pt x="531782" y="317500"/>
                </a:lnTo>
                <a:lnTo>
                  <a:pt x="526324" y="330200"/>
                </a:lnTo>
                <a:lnTo>
                  <a:pt x="522823" y="342900"/>
                </a:lnTo>
                <a:lnTo>
                  <a:pt x="515589" y="368300"/>
                </a:lnTo>
                <a:lnTo>
                  <a:pt x="512131" y="381000"/>
                </a:lnTo>
                <a:lnTo>
                  <a:pt x="481711" y="495300"/>
                </a:lnTo>
                <a:lnTo>
                  <a:pt x="471527" y="533400"/>
                </a:lnTo>
                <a:lnTo>
                  <a:pt x="466717" y="546100"/>
                </a:lnTo>
                <a:lnTo>
                  <a:pt x="456937" y="584200"/>
                </a:lnTo>
                <a:lnTo>
                  <a:pt x="452192" y="596900"/>
                </a:lnTo>
                <a:lnTo>
                  <a:pt x="447247" y="622300"/>
                </a:lnTo>
                <a:lnTo>
                  <a:pt x="442016" y="635000"/>
                </a:lnTo>
                <a:lnTo>
                  <a:pt x="436981" y="647700"/>
                </a:lnTo>
                <a:lnTo>
                  <a:pt x="432624" y="673100"/>
                </a:lnTo>
                <a:lnTo>
                  <a:pt x="429313" y="685800"/>
                </a:lnTo>
                <a:lnTo>
                  <a:pt x="425214" y="698500"/>
                </a:lnTo>
                <a:lnTo>
                  <a:pt x="421427" y="711200"/>
                </a:lnTo>
                <a:lnTo>
                  <a:pt x="419051" y="711200"/>
                </a:lnTo>
                <a:lnTo>
                  <a:pt x="410880" y="749300"/>
                </a:lnTo>
                <a:lnTo>
                  <a:pt x="403597" y="774700"/>
                </a:lnTo>
                <a:lnTo>
                  <a:pt x="396858" y="800100"/>
                </a:lnTo>
                <a:lnTo>
                  <a:pt x="390319" y="825500"/>
                </a:lnTo>
                <a:lnTo>
                  <a:pt x="385096" y="850900"/>
                </a:lnTo>
                <a:lnTo>
                  <a:pt x="379510" y="863600"/>
                </a:lnTo>
                <a:lnTo>
                  <a:pt x="373722" y="889000"/>
                </a:lnTo>
                <a:lnTo>
                  <a:pt x="367890" y="901700"/>
                </a:lnTo>
                <a:lnTo>
                  <a:pt x="361678" y="927100"/>
                </a:lnTo>
                <a:lnTo>
                  <a:pt x="355955" y="952500"/>
                </a:lnTo>
                <a:lnTo>
                  <a:pt x="350341" y="977900"/>
                </a:lnTo>
                <a:lnTo>
                  <a:pt x="344455" y="1003300"/>
                </a:lnTo>
                <a:lnTo>
                  <a:pt x="339207" y="1016000"/>
                </a:lnTo>
                <a:lnTo>
                  <a:pt x="334082" y="1041400"/>
                </a:lnTo>
                <a:lnTo>
                  <a:pt x="329174" y="1054100"/>
                </a:lnTo>
                <a:lnTo>
                  <a:pt x="324578" y="1079500"/>
                </a:lnTo>
                <a:lnTo>
                  <a:pt x="321396" y="1079500"/>
                </a:lnTo>
                <a:lnTo>
                  <a:pt x="319087" y="1092200"/>
                </a:lnTo>
                <a:lnTo>
                  <a:pt x="301129" y="1092200"/>
                </a:lnTo>
                <a:lnTo>
                  <a:pt x="296833" y="1117600"/>
                </a:lnTo>
                <a:lnTo>
                  <a:pt x="292421" y="1155700"/>
                </a:lnTo>
                <a:lnTo>
                  <a:pt x="287958" y="1181100"/>
                </a:lnTo>
                <a:lnTo>
                  <a:pt x="286350" y="1193800"/>
                </a:lnTo>
                <a:close/>
              </a:path>
              <a:path w="2086610" h="3378200">
                <a:moveTo>
                  <a:pt x="0" y="2273300"/>
                </a:moveTo>
                <a:lnTo>
                  <a:pt x="1174" y="2260600"/>
                </a:lnTo>
                <a:lnTo>
                  <a:pt x="3845" y="2247900"/>
                </a:lnTo>
                <a:lnTo>
                  <a:pt x="6487" y="2235200"/>
                </a:lnTo>
                <a:lnTo>
                  <a:pt x="9027" y="2235200"/>
                </a:lnTo>
                <a:lnTo>
                  <a:pt x="16586" y="2197100"/>
                </a:lnTo>
                <a:lnTo>
                  <a:pt x="24809" y="2159000"/>
                </a:lnTo>
                <a:lnTo>
                  <a:pt x="33242" y="2133600"/>
                </a:lnTo>
                <a:lnTo>
                  <a:pt x="41433" y="2095500"/>
                </a:lnTo>
                <a:lnTo>
                  <a:pt x="45889" y="2082800"/>
                </a:lnTo>
                <a:lnTo>
                  <a:pt x="50486" y="2057400"/>
                </a:lnTo>
                <a:lnTo>
                  <a:pt x="55120" y="2044700"/>
                </a:lnTo>
                <a:lnTo>
                  <a:pt x="59685" y="2019300"/>
                </a:lnTo>
                <a:lnTo>
                  <a:pt x="71181" y="1981200"/>
                </a:lnTo>
                <a:lnTo>
                  <a:pt x="80337" y="1943100"/>
                </a:lnTo>
                <a:lnTo>
                  <a:pt x="86218" y="1917700"/>
                </a:lnTo>
                <a:lnTo>
                  <a:pt x="91990" y="1892300"/>
                </a:lnTo>
                <a:lnTo>
                  <a:pt x="97157" y="1866900"/>
                </a:lnTo>
                <a:lnTo>
                  <a:pt x="101161" y="1854200"/>
                </a:lnTo>
                <a:lnTo>
                  <a:pt x="105346" y="1828800"/>
                </a:lnTo>
                <a:lnTo>
                  <a:pt x="109980" y="1816100"/>
                </a:lnTo>
                <a:lnTo>
                  <a:pt x="118214" y="1778000"/>
                </a:lnTo>
                <a:lnTo>
                  <a:pt x="120693" y="1765300"/>
                </a:lnTo>
                <a:lnTo>
                  <a:pt x="123005" y="1752600"/>
                </a:lnTo>
                <a:lnTo>
                  <a:pt x="125387" y="1752600"/>
                </a:lnTo>
                <a:lnTo>
                  <a:pt x="129372" y="1727200"/>
                </a:lnTo>
                <a:lnTo>
                  <a:pt x="133309" y="1714500"/>
                </a:lnTo>
                <a:lnTo>
                  <a:pt x="137443" y="1701800"/>
                </a:lnTo>
                <a:lnTo>
                  <a:pt x="142015" y="1676400"/>
                </a:lnTo>
                <a:lnTo>
                  <a:pt x="147394" y="1663700"/>
                </a:lnTo>
                <a:lnTo>
                  <a:pt x="152388" y="1638300"/>
                </a:lnTo>
                <a:lnTo>
                  <a:pt x="157166" y="1625600"/>
                </a:lnTo>
                <a:lnTo>
                  <a:pt x="161892" y="1600200"/>
                </a:lnTo>
                <a:lnTo>
                  <a:pt x="168262" y="1574800"/>
                </a:lnTo>
                <a:lnTo>
                  <a:pt x="181105" y="1524000"/>
                </a:lnTo>
                <a:lnTo>
                  <a:pt x="187453" y="1498600"/>
                </a:lnTo>
                <a:lnTo>
                  <a:pt x="199341" y="1447800"/>
                </a:lnTo>
                <a:lnTo>
                  <a:pt x="210714" y="1384300"/>
                </a:lnTo>
                <a:lnTo>
                  <a:pt x="222115" y="1333500"/>
                </a:lnTo>
                <a:lnTo>
                  <a:pt x="234090" y="1282700"/>
                </a:lnTo>
                <a:lnTo>
                  <a:pt x="236775" y="1270000"/>
                </a:lnTo>
                <a:lnTo>
                  <a:pt x="241464" y="1244600"/>
                </a:lnTo>
                <a:lnTo>
                  <a:pt x="244106" y="1231900"/>
                </a:lnTo>
                <a:lnTo>
                  <a:pt x="248401" y="1219200"/>
                </a:lnTo>
                <a:lnTo>
                  <a:pt x="252224" y="1193800"/>
                </a:lnTo>
                <a:lnTo>
                  <a:pt x="255575" y="1181100"/>
                </a:lnTo>
                <a:lnTo>
                  <a:pt x="258453" y="1168400"/>
                </a:lnTo>
                <a:lnTo>
                  <a:pt x="260299" y="1143000"/>
                </a:lnTo>
                <a:lnTo>
                  <a:pt x="262286" y="1130300"/>
                </a:lnTo>
                <a:lnTo>
                  <a:pt x="264396" y="1117600"/>
                </a:lnTo>
                <a:lnTo>
                  <a:pt x="266612" y="1104900"/>
                </a:lnTo>
                <a:lnTo>
                  <a:pt x="271595" y="1079500"/>
                </a:lnTo>
                <a:lnTo>
                  <a:pt x="276691" y="1054100"/>
                </a:lnTo>
                <a:lnTo>
                  <a:pt x="281648" y="1028700"/>
                </a:lnTo>
                <a:lnTo>
                  <a:pt x="286218" y="990600"/>
                </a:lnTo>
                <a:lnTo>
                  <a:pt x="294311" y="939800"/>
                </a:lnTo>
                <a:lnTo>
                  <a:pt x="301982" y="889000"/>
                </a:lnTo>
                <a:lnTo>
                  <a:pt x="309033" y="825500"/>
                </a:lnTo>
                <a:lnTo>
                  <a:pt x="315265" y="774700"/>
                </a:lnTo>
                <a:lnTo>
                  <a:pt x="320480" y="723900"/>
                </a:lnTo>
                <a:lnTo>
                  <a:pt x="323090" y="685800"/>
                </a:lnTo>
                <a:lnTo>
                  <a:pt x="325203" y="660400"/>
                </a:lnTo>
                <a:lnTo>
                  <a:pt x="326424" y="622300"/>
                </a:lnTo>
                <a:lnTo>
                  <a:pt x="326358" y="584200"/>
                </a:lnTo>
                <a:lnTo>
                  <a:pt x="325278" y="546100"/>
                </a:lnTo>
                <a:lnTo>
                  <a:pt x="323893" y="520700"/>
                </a:lnTo>
                <a:lnTo>
                  <a:pt x="322117" y="482600"/>
                </a:lnTo>
                <a:lnTo>
                  <a:pt x="319862" y="444500"/>
                </a:lnTo>
                <a:lnTo>
                  <a:pt x="316990" y="393700"/>
                </a:lnTo>
                <a:lnTo>
                  <a:pt x="314404" y="342900"/>
                </a:lnTo>
                <a:lnTo>
                  <a:pt x="311753" y="304800"/>
                </a:lnTo>
                <a:lnTo>
                  <a:pt x="308686" y="254000"/>
                </a:lnTo>
                <a:lnTo>
                  <a:pt x="308216" y="254000"/>
                </a:lnTo>
                <a:lnTo>
                  <a:pt x="307975" y="241300"/>
                </a:lnTo>
                <a:lnTo>
                  <a:pt x="307874" y="228600"/>
                </a:lnTo>
                <a:lnTo>
                  <a:pt x="308262" y="215900"/>
                </a:lnTo>
                <a:lnTo>
                  <a:pt x="308603" y="215900"/>
                </a:lnTo>
                <a:lnTo>
                  <a:pt x="307911" y="203200"/>
                </a:lnTo>
                <a:lnTo>
                  <a:pt x="292018" y="203200"/>
                </a:lnTo>
                <a:lnTo>
                  <a:pt x="293537" y="241300"/>
                </a:lnTo>
                <a:lnTo>
                  <a:pt x="294145" y="266700"/>
                </a:lnTo>
                <a:lnTo>
                  <a:pt x="294650" y="292100"/>
                </a:lnTo>
                <a:lnTo>
                  <a:pt x="295000" y="304800"/>
                </a:lnTo>
                <a:lnTo>
                  <a:pt x="295444" y="330200"/>
                </a:lnTo>
                <a:lnTo>
                  <a:pt x="296233" y="355600"/>
                </a:lnTo>
                <a:lnTo>
                  <a:pt x="296591" y="381000"/>
                </a:lnTo>
                <a:lnTo>
                  <a:pt x="296201" y="406400"/>
                </a:lnTo>
                <a:lnTo>
                  <a:pt x="295063" y="444500"/>
                </a:lnTo>
                <a:lnTo>
                  <a:pt x="293178" y="469900"/>
                </a:lnTo>
                <a:lnTo>
                  <a:pt x="291546" y="495300"/>
                </a:lnTo>
                <a:lnTo>
                  <a:pt x="310875" y="495300"/>
                </a:lnTo>
                <a:lnTo>
                  <a:pt x="310888" y="508000"/>
                </a:lnTo>
                <a:lnTo>
                  <a:pt x="312938" y="533400"/>
                </a:lnTo>
                <a:lnTo>
                  <a:pt x="314002" y="571500"/>
                </a:lnTo>
                <a:lnTo>
                  <a:pt x="314064" y="610246"/>
                </a:lnTo>
                <a:lnTo>
                  <a:pt x="313170" y="647700"/>
                </a:lnTo>
                <a:lnTo>
                  <a:pt x="310669" y="685800"/>
                </a:lnTo>
                <a:lnTo>
                  <a:pt x="307287" y="723900"/>
                </a:lnTo>
                <a:lnTo>
                  <a:pt x="303202" y="762000"/>
                </a:lnTo>
                <a:lnTo>
                  <a:pt x="298591" y="812800"/>
                </a:lnTo>
                <a:lnTo>
                  <a:pt x="292079" y="863600"/>
                </a:lnTo>
                <a:lnTo>
                  <a:pt x="284984" y="914400"/>
                </a:lnTo>
                <a:lnTo>
                  <a:pt x="277344" y="965200"/>
                </a:lnTo>
                <a:lnTo>
                  <a:pt x="269201" y="1016000"/>
                </a:lnTo>
                <a:lnTo>
                  <a:pt x="264423" y="1054100"/>
                </a:lnTo>
                <a:lnTo>
                  <a:pt x="259316" y="1079500"/>
                </a:lnTo>
                <a:lnTo>
                  <a:pt x="254317" y="1104900"/>
                </a:lnTo>
                <a:lnTo>
                  <a:pt x="249866" y="1130300"/>
                </a:lnTo>
                <a:lnTo>
                  <a:pt x="246637" y="1155700"/>
                </a:lnTo>
                <a:lnTo>
                  <a:pt x="243060" y="1181100"/>
                </a:lnTo>
                <a:lnTo>
                  <a:pt x="239077" y="1193800"/>
                </a:lnTo>
                <a:lnTo>
                  <a:pt x="234629" y="1219200"/>
                </a:lnTo>
                <a:lnTo>
                  <a:pt x="229776" y="1244600"/>
                </a:lnTo>
                <a:lnTo>
                  <a:pt x="220170" y="1282700"/>
                </a:lnTo>
                <a:lnTo>
                  <a:pt x="215294" y="1308100"/>
                </a:lnTo>
                <a:lnTo>
                  <a:pt x="212187" y="1320800"/>
                </a:lnTo>
                <a:lnTo>
                  <a:pt x="208909" y="1333500"/>
                </a:lnTo>
                <a:lnTo>
                  <a:pt x="205739" y="1346200"/>
                </a:lnTo>
                <a:lnTo>
                  <a:pt x="202958" y="1358900"/>
                </a:lnTo>
                <a:lnTo>
                  <a:pt x="192792" y="1409700"/>
                </a:lnTo>
                <a:lnTo>
                  <a:pt x="181433" y="1460500"/>
                </a:lnTo>
                <a:lnTo>
                  <a:pt x="169574" y="1511300"/>
                </a:lnTo>
                <a:lnTo>
                  <a:pt x="157907" y="1562100"/>
                </a:lnTo>
                <a:lnTo>
                  <a:pt x="150155" y="1600200"/>
                </a:lnTo>
                <a:lnTo>
                  <a:pt x="142124" y="1625600"/>
                </a:lnTo>
                <a:lnTo>
                  <a:pt x="134028" y="1663700"/>
                </a:lnTo>
                <a:lnTo>
                  <a:pt x="126081" y="1689100"/>
                </a:lnTo>
                <a:lnTo>
                  <a:pt x="121253" y="1714500"/>
                </a:lnTo>
                <a:lnTo>
                  <a:pt x="116258" y="1727200"/>
                </a:lnTo>
                <a:lnTo>
                  <a:pt x="111235" y="1752600"/>
                </a:lnTo>
                <a:lnTo>
                  <a:pt x="106320" y="1778000"/>
                </a:lnTo>
                <a:lnTo>
                  <a:pt x="97382" y="1803400"/>
                </a:lnTo>
                <a:lnTo>
                  <a:pt x="93176" y="1828800"/>
                </a:lnTo>
                <a:lnTo>
                  <a:pt x="89460" y="1841500"/>
                </a:lnTo>
                <a:lnTo>
                  <a:pt x="81829" y="1879600"/>
                </a:lnTo>
                <a:lnTo>
                  <a:pt x="73107" y="1917700"/>
                </a:lnTo>
                <a:lnTo>
                  <a:pt x="63928" y="1955800"/>
                </a:lnTo>
                <a:lnTo>
                  <a:pt x="54927" y="1993900"/>
                </a:lnTo>
                <a:lnTo>
                  <a:pt x="44433" y="2032000"/>
                </a:lnTo>
                <a:lnTo>
                  <a:pt x="38923" y="2057400"/>
                </a:lnTo>
                <a:lnTo>
                  <a:pt x="32923" y="2082800"/>
                </a:lnTo>
                <a:lnTo>
                  <a:pt x="30514" y="2082800"/>
                </a:lnTo>
                <a:lnTo>
                  <a:pt x="28384" y="2095500"/>
                </a:lnTo>
                <a:lnTo>
                  <a:pt x="26436" y="2108200"/>
                </a:lnTo>
                <a:lnTo>
                  <a:pt x="24570" y="2120900"/>
                </a:lnTo>
                <a:lnTo>
                  <a:pt x="23410" y="2120900"/>
                </a:lnTo>
                <a:lnTo>
                  <a:pt x="21825" y="2133600"/>
                </a:lnTo>
                <a:lnTo>
                  <a:pt x="0" y="2133600"/>
                </a:lnTo>
                <a:lnTo>
                  <a:pt x="0" y="2146300"/>
                </a:lnTo>
                <a:lnTo>
                  <a:pt x="14169" y="2146300"/>
                </a:lnTo>
                <a:lnTo>
                  <a:pt x="12699" y="2159000"/>
                </a:lnTo>
                <a:lnTo>
                  <a:pt x="0" y="2159000"/>
                </a:lnTo>
                <a:lnTo>
                  <a:pt x="0" y="2273300"/>
                </a:lnTo>
                <a:close/>
              </a:path>
              <a:path w="2086610" h="3378200">
                <a:moveTo>
                  <a:pt x="1111257" y="241300"/>
                </a:moveTo>
                <a:lnTo>
                  <a:pt x="1131365" y="241300"/>
                </a:lnTo>
                <a:lnTo>
                  <a:pt x="1136702" y="228600"/>
                </a:lnTo>
                <a:lnTo>
                  <a:pt x="1142276" y="215900"/>
                </a:lnTo>
                <a:lnTo>
                  <a:pt x="1125558" y="215900"/>
                </a:lnTo>
                <a:lnTo>
                  <a:pt x="1123825" y="228600"/>
                </a:lnTo>
                <a:lnTo>
                  <a:pt x="1111296" y="228600"/>
                </a:lnTo>
                <a:lnTo>
                  <a:pt x="1111257" y="241300"/>
                </a:lnTo>
                <a:close/>
              </a:path>
              <a:path w="2086610" h="3378200">
                <a:moveTo>
                  <a:pt x="14323" y="1905000"/>
                </a:moveTo>
                <a:lnTo>
                  <a:pt x="27587" y="1905000"/>
                </a:lnTo>
                <a:lnTo>
                  <a:pt x="29736" y="1866900"/>
                </a:lnTo>
                <a:lnTo>
                  <a:pt x="31841" y="1841500"/>
                </a:lnTo>
                <a:lnTo>
                  <a:pt x="34004" y="1803400"/>
                </a:lnTo>
                <a:lnTo>
                  <a:pt x="36327" y="1778000"/>
                </a:lnTo>
                <a:lnTo>
                  <a:pt x="39146" y="1739900"/>
                </a:lnTo>
                <a:lnTo>
                  <a:pt x="42055" y="1701800"/>
                </a:lnTo>
                <a:lnTo>
                  <a:pt x="47928" y="1638300"/>
                </a:lnTo>
                <a:lnTo>
                  <a:pt x="48695" y="1625600"/>
                </a:lnTo>
                <a:lnTo>
                  <a:pt x="50359" y="1612900"/>
                </a:lnTo>
                <a:lnTo>
                  <a:pt x="51061" y="1600200"/>
                </a:lnTo>
                <a:lnTo>
                  <a:pt x="54246" y="1562100"/>
                </a:lnTo>
                <a:lnTo>
                  <a:pt x="57402" y="1511300"/>
                </a:lnTo>
                <a:lnTo>
                  <a:pt x="60588" y="1473200"/>
                </a:lnTo>
                <a:lnTo>
                  <a:pt x="63861" y="1422400"/>
                </a:lnTo>
                <a:lnTo>
                  <a:pt x="65390" y="1409700"/>
                </a:lnTo>
                <a:lnTo>
                  <a:pt x="67046" y="1384300"/>
                </a:lnTo>
                <a:lnTo>
                  <a:pt x="69043" y="1358900"/>
                </a:lnTo>
                <a:lnTo>
                  <a:pt x="71595" y="1346200"/>
                </a:lnTo>
                <a:lnTo>
                  <a:pt x="73529" y="1320800"/>
                </a:lnTo>
                <a:lnTo>
                  <a:pt x="74074" y="1295400"/>
                </a:lnTo>
                <a:lnTo>
                  <a:pt x="74221" y="1282700"/>
                </a:lnTo>
                <a:lnTo>
                  <a:pt x="74959" y="1257300"/>
                </a:lnTo>
                <a:lnTo>
                  <a:pt x="75272" y="1244600"/>
                </a:lnTo>
                <a:lnTo>
                  <a:pt x="75433" y="1244600"/>
                </a:lnTo>
                <a:lnTo>
                  <a:pt x="75500" y="1219200"/>
                </a:lnTo>
                <a:lnTo>
                  <a:pt x="75767" y="1219200"/>
                </a:lnTo>
                <a:lnTo>
                  <a:pt x="77202" y="1206500"/>
                </a:lnTo>
                <a:lnTo>
                  <a:pt x="79808" y="1193800"/>
                </a:lnTo>
                <a:lnTo>
                  <a:pt x="83583" y="1181100"/>
                </a:lnTo>
                <a:lnTo>
                  <a:pt x="85899" y="1168400"/>
                </a:lnTo>
                <a:lnTo>
                  <a:pt x="87915" y="1168400"/>
                </a:lnTo>
                <a:lnTo>
                  <a:pt x="89631" y="1155700"/>
                </a:lnTo>
                <a:lnTo>
                  <a:pt x="91046" y="1155700"/>
                </a:lnTo>
                <a:lnTo>
                  <a:pt x="93734" y="1143000"/>
                </a:lnTo>
                <a:lnTo>
                  <a:pt x="96566" y="1130300"/>
                </a:lnTo>
                <a:lnTo>
                  <a:pt x="99617" y="1117600"/>
                </a:lnTo>
                <a:lnTo>
                  <a:pt x="102957" y="1104900"/>
                </a:lnTo>
                <a:lnTo>
                  <a:pt x="106597" y="1079500"/>
                </a:lnTo>
                <a:lnTo>
                  <a:pt x="109422" y="1066800"/>
                </a:lnTo>
                <a:lnTo>
                  <a:pt x="111431" y="1054100"/>
                </a:lnTo>
                <a:lnTo>
                  <a:pt x="112624" y="1041400"/>
                </a:lnTo>
                <a:lnTo>
                  <a:pt x="113524" y="1016000"/>
                </a:lnTo>
                <a:lnTo>
                  <a:pt x="115382" y="977900"/>
                </a:lnTo>
                <a:lnTo>
                  <a:pt x="116260" y="965200"/>
                </a:lnTo>
                <a:lnTo>
                  <a:pt x="116564" y="952500"/>
                </a:lnTo>
                <a:lnTo>
                  <a:pt x="116782" y="952500"/>
                </a:lnTo>
                <a:lnTo>
                  <a:pt x="116912" y="939800"/>
                </a:lnTo>
                <a:lnTo>
                  <a:pt x="116861" y="927100"/>
                </a:lnTo>
                <a:lnTo>
                  <a:pt x="116578" y="889000"/>
                </a:lnTo>
                <a:lnTo>
                  <a:pt x="116249" y="863600"/>
                </a:lnTo>
                <a:lnTo>
                  <a:pt x="115679" y="850900"/>
                </a:lnTo>
                <a:lnTo>
                  <a:pt x="115029" y="825500"/>
                </a:lnTo>
                <a:lnTo>
                  <a:pt x="114133" y="812800"/>
                </a:lnTo>
                <a:lnTo>
                  <a:pt x="112917" y="800100"/>
                </a:lnTo>
                <a:lnTo>
                  <a:pt x="111310" y="774700"/>
                </a:lnTo>
                <a:lnTo>
                  <a:pt x="106502" y="736600"/>
                </a:lnTo>
                <a:lnTo>
                  <a:pt x="101502" y="685800"/>
                </a:lnTo>
                <a:lnTo>
                  <a:pt x="96436" y="647700"/>
                </a:lnTo>
                <a:lnTo>
                  <a:pt x="91433" y="609600"/>
                </a:lnTo>
                <a:lnTo>
                  <a:pt x="88435" y="584200"/>
                </a:lnTo>
                <a:lnTo>
                  <a:pt x="85255" y="558800"/>
                </a:lnTo>
                <a:lnTo>
                  <a:pt x="81568" y="520700"/>
                </a:lnTo>
                <a:lnTo>
                  <a:pt x="77047" y="495300"/>
                </a:lnTo>
                <a:lnTo>
                  <a:pt x="68893" y="457200"/>
                </a:lnTo>
                <a:lnTo>
                  <a:pt x="61096" y="419100"/>
                </a:lnTo>
                <a:lnTo>
                  <a:pt x="53656" y="368300"/>
                </a:lnTo>
                <a:lnTo>
                  <a:pt x="46575" y="330200"/>
                </a:lnTo>
                <a:lnTo>
                  <a:pt x="42287" y="304800"/>
                </a:lnTo>
                <a:lnTo>
                  <a:pt x="36991" y="279400"/>
                </a:lnTo>
                <a:lnTo>
                  <a:pt x="30686" y="254000"/>
                </a:lnTo>
                <a:lnTo>
                  <a:pt x="23372" y="228600"/>
                </a:lnTo>
                <a:lnTo>
                  <a:pt x="21906" y="228600"/>
                </a:lnTo>
                <a:lnTo>
                  <a:pt x="21672" y="215900"/>
                </a:lnTo>
                <a:lnTo>
                  <a:pt x="6744" y="215900"/>
                </a:lnTo>
                <a:lnTo>
                  <a:pt x="15610" y="254000"/>
                </a:lnTo>
                <a:lnTo>
                  <a:pt x="23244" y="279400"/>
                </a:lnTo>
                <a:lnTo>
                  <a:pt x="29647" y="304800"/>
                </a:lnTo>
                <a:lnTo>
                  <a:pt x="34819" y="342900"/>
                </a:lnTo>
                <a:lnTo>
                  <a:pt x="41120" y="381000"/>
                </a:lnTo>
                <a:lnTo>
                  <a:pt x="47817" y="419100"/>
                </a:lnTo>
                <a:lnTo>
                  <a:pt x="54782" y="457200"/>
                </a:lnTo>
                <a:lnTo>
                  <a:pt x="61888" y="495300"/>
                </a:lnTo>
                <a:lnTo>
                  <a:pt x="67242" y="520700"/>
                </a:lnTo>
                <a:lnTo>
                  <a:pt x="71885" y="558800"/>
                </a:lnTo>
                <a:lnTo>
                  <a:pt x="75918" y="584200"/>
                </a:lnTo>
                <a:lnTo>
                  <a:pt x="79445" y="622300"/>
                </a:lnTo>
                <a:lnTo>
                  <a:pt x="82790" y="647700"/>
                </a:lnTo>
                <a:lnTo>
                  <a:pt x="86169" y="685800"/>
                </a:lnTo>
                <a:lnTo>
                  <a:pt x="89859" y="711200"/>
                </a:lnTo>
                <a:lnTo>
                  <a:pt x="94140" y="749300"/>
                </a:lnTo>
                <a:lnTo>
                  <a:pt x="98029" y="774700"/>
                </a:lnTo>
                <a:lnTo>
                  <a:pt x="100653" y="800100"/>
                </a:lnTo>
                <a:lnTo>
                  <a:pt x="102012" y="838200"/>
                </a:lnTo>
                <a:lnTo>
                  <a:pt x="102106" y="863600"/>
                </a:lnTo>
                <a:lnTo>
                  <a:pt x="101994" y="889000"/>
                </a:lnTo>
                <a:lnTo>
                  <a:pt x="102329" y="901700"/>
                </a:lnTo>
                <a:lnTo>
                  <a:pt x="102840" y="914400"/>
                </a:lnTo>
                <a:lnTo>
                  <a:pt x="103300" y="939800"/>
                </a:lnTo>
                <a:lnTo>
                  <a:pt x="103267" y="952500"/>
                </a:lnTo>
                <a:lnTo>
                  <a:pt x="102739" y="977900"/>
                </a:lnTo>
                <a:lnTo>
                  <a:pt x="101719" y="990600"/>
                </a:lnTo>
                <a:lnTo>
                  <a:pt x="100148" y="1016000"/>
                </a:lnTo>
                <a:lnTo>
                  <a:pt x="99451" y="1028700"/>
                </a:lnTo>
                <a:lnTo>
                  <a:pt x="98896" y="1041400"/>
                </a:lnTo>
                <a:lnTo>
                  <a:pt x="97521" y="1054100"/>
                </a:lnTo>
                <a:lnTo>
                  <a:pt x="95270" y="1066800"/>
                </a:lnTo>
                <a:lnTo>
                  <a:pt x="92145" y="1092200"/>
                </a:lnTo>
                <a:lnTo>
                  <a:pt x="88146" y="1104900"/>
                </a:lnTo>
                <a:lnTo>
                  <a:pt x="87479" y="1104900"/>
                </a:lnTo>
                <a:lnTo>
                  <a:pt x="85172" y="1117600"/>
                </a:lnTo>
                <a:lnTo>
                  <a:pt x="62816" y="1117600"/>
                </a:lnTo>
                <a:lnTo>
                  <a:pt x="63295" y="1130300"/>
                </a:lnTo>
                <a:lnTo>
                  <a:pt x="63745" y="1130300"/>
                </a:lnTo>
                <a:lnTo>
                  <a:pt x="63991" y="1143000"/>
                </a:lnTo>
                <a:lnTo>
                  <a:pt x="63861" y="1155700"/>
                </a:lnTo>
                <a:lnTo>
                  <a:pt x="62749" y="1193800"/>
                </a:lnTo>
                <a:lnTo>
                  <a:pt x="61811" y="1219200"/>
                </a:lnTo>
                <a:lnTo>
                  <a:pt x="61163" y="1257300"/>
                </a:lnTo>
                <a:lnTo>
                  <a:pt x="60922" y="1282700"/>
                </a:lnTo>
                <a:lnTo>
                  <a:pt x="60992" y="1295400"/>
                </a:lnTo>
                <a:lnTo>
                  <a:pt x="60568" y="1308100"/>
                </a:lnTo>
                <a:lnTo>
                  <a:pt x="59839" y="1320800"/>
                </a:lnTo>
                <a:lnTo>
                  <a:pt x="56748" y="1346200"/>
                </a:lnTo>
                <a:lnTo>
                  <a:pt x="54575" y="1371600"/>
                </a:lnTo>
                <a:lnTo>
                  <a:pt x="52742" y="1397000"/>
                </a:lnTo>
                <a:lnTo>
                  <a:pt x="50674" y="1422400"/>
                </a:lnTo>
                <a:lnTo>
                  <a:pt x="48291" y="1447800"/>
                </a:lnTo>
                <a:lnTo>
                  <a:pt x="45975" y="1473200"/>
                </a:lnTo>
                <a:lnTo>
                  <a:pt x="43728" y="1498600"/>
                </a:lnTo>
                <a:lnTo>
                  <a:pt x="41547" y="1536700"/>
                </a:lnTo>
                <a:lnTo>
                  <a:pt x="33438" y="1638300"/>
                </a:lnTo>
                <a:lnTo>
                  <a:pt x="29425" y="1689100"/>
                </a:lnTo>
                <a:lnTo>
                  <a:pt x="25469" y="1739900"/>
                </a:lnTo>
                <a:lnTo>
                  <a:pt x="21593" y="1790700"/>
                </a:lnTo>
                <a:lnTo>
                  <a:pt x="19528" y="1816100"/>
                </a:lnTo>
                <a:lnTo>
                  <a:pt x="17683" y="1854200"/>
                </a:lnTo>
                <a:lnTo>
                  <a:pt x="15976" y="1879600"/>
                </a:lnTo>
                <a:lnTo>
                  <a:pt x="14323" y="1905000"/>
                </a:lnTo>
                <a:close/>
              </a:path>
              <a:path w="2086610" h="3378200">
                <a:moveTo>
                  <a:pt x="1106346" y="254000"/>
                </a:moveTo>
                <a:lnTo>
                  <a:pt x="1116052" y="254000"/>
                </a:lnTo>
                <a:lnTo>
                  <a:pt x="1126372" y="241300"/>
                </a:lnTo>
                <a:lnTo>
                  <a:pt x="1108859" y="241300"/>
                </a:lnTo>
                <a:lnTo>
                  <a:pt x="1106346" y="254000"/>
                </a:lnTo>
                <a:close/>
              </a:path>
              <a:path w="2086610" h="3378200">
                <a:moveTo>
                  <a:pt x="865820" y="685800"/>
                </a:moveTo>
                <a:lnTo>
                  <a:pt x="880639" y="685800"/>
                </a:lnTo>
                <a:lnTo>
                  <a:pt x="886015" y="673100"/>
                </a:lnTo>
                <a:lnTo>
                  <a:pt x="927479" y="584200"/>
                </a:lnTo>
                <a:lnTo>
                  <a:pt x="945610" y="546100"/>
                </a:lnTo>
                <a:lnTo>
                  <a:pt x="963651" y="508000"/>
                </a:lnTo>
                <a:lnTo>
                  <a:pt x="976019" y="482600"/>
                </a:lnTo>
                <a:lnTo>
                  <a:pt x="989773" y="457200"/>
                </a:lnTo>
                <a:lnTo>
                  <a:pt x="1004513" y="431800"/>
                </a:lnTo>
                <a:lnTo>
                  <a:pt x="1019839" y="406400"/>
                </a:lnTo>
                <a:lnTo>
                  <a:pt x="1029635" y="393700"/>
                </a:lnTo>
                <a:lnTo>
                  <a:pt x="1039354" y="381000"/>
                </a:lnTo>
                <a:lnTo>
                  <a:pt x="1048471" y="368300"/>
                </a:lnTo>
                <a:lnTo>
                  <a:pt x="1056461" y="355600"/>
                </a:lnTo>
                <a:lnTo>
                  <a:pt x="1062418" y="342900"/>
                </a:lnTo>
                <a:lnTo>
                  <a:pt x="1068870" y="330200"/>
                </a:lnTo>
                <a:lnTo>
                  <a:pt x="1075817" y="317500"/>
                </a:lnTo>
                <a:lnTo>
                  <a:pt x="1083259" y="304800"/>
                </a:lnTo>
                <a:lnTo>
                  <a:pt x="1091259" y="292100"/>
                </a:lnTo>
                <a:lnTo>
                  <a:pt x="1099081" y="279400"/>
                </a:lnTo>
                <a:lnTo>
                  <a:pt x="1106823" y="266700"/>
                </a:lnTo>
                <a:lnTo>
                  <a:pt x="1115201" y="254000"/>
                </a:lnTo>
                <a:lnTo>
                  <a:pt x="1094745" y="254000"/>
                </a:lnTo>
                <a:lnTo>
                  <a:pt x="1091491" y="261604"/>
                </a:lnTo>
                <a:lnTo>
                  <a:pt x="1090607" y="266700"/>
                </a:lnTo>
                <a:lnTo>
                  <a:pt x="1087089" y="271164"/>
                </a:lnTo>
                <a:lnTo>
                  <a:pt x="1082988" y="279400"/>
                </a:lnTo>
                <a:lnTo>
                  <a:pt x="1075776" y="292100"/>
                </a:lnTo>
                <a:lnTo>
                  <a:pt x="1067675" y="304800"/>
                </a:lnTo>
                <a:lnTo>
                  <a:pt x="1062660" y="317500"/>
                </a:lnTo>
                <a:lnTo>
                  <a:pt x="1058132" y="317500"/>
                </a:lnTo>
                <a:lnTo>
                  <a:pt x="1054094" y="330200"/>
                </a:lnTo>
                <a:lnTo>
                  <a:pt x="1050544" y="342900"/>
                </a:lnTo>
                <a:lnTo>
                  <a:pt x="1041629" y="355600"/>
                </a:lnTo>
                <a:lnTo>
                  <a:pt x="1031165" y="368300"/>
                </a:lnTo>
                <a:lnTo>
                  <a:pt x="1020260" y="393700"/>
                </a:lnTo>
                <a:lnTo>
                  <a:pt x="1010017" y="406400"/>
                </a:lnTo>
                <a:lnTo>
                  <a:pt x="975570" y="457200"/>
                </a:lnTo>
                <a:lnTo>
                  <a:pt x="947332" y="508000"/>
                </a:lnTo>
                <a:lnTo>
                  <a:pt x="931200" y="546100"/>
                </a:lnTo>
                <a:lnTo>
                  <a:pt x="914911" y="584200"/>
                </a:lnTo>
                <a:lnTo>
                  <a:pt x="898514" y="609600"/>
                </a:lnTo>
                <a:lnTo>
                  <a:pt x="882056" y="647700"/>
                </a:lnTo>
                <a:lnTo>
                  <a:pt x="877034" y="660400"/>
                </a:lnTo>
                <a:lnTo>
                  <a:pt x="871622" y="673100"/>
                </a:lnTo>
                <a:lnTo>
                  <a:pt x="865820" y="685800"/>
                </a:lnTo>
                <a:close/>
              </a:path>
              <a:path w="2086610" h="3378200">
                <a:moveTo>
                  <a:pt x="1087089" y="271164"/>
                </a:moveTo>
                <a:lnTo>
                  <a:pt x="1090607" y="266700"/>
                </a:lnTo>
                <a:lnTo>
                  <a:pt x="1091491" y="261604"/>
                </a:lnTo>
                <a:lnTo>
                  <a:pt x="1089311" y="266700"/>
                </a:lnTo>
                <a:lnTo>
                  <a:pt x="1087089" y="271164"/>
                </a:lnTo>
                <a:close/>
              </a:path>
              <a:path w="2086610" h="3378200">
                <a:moveTo>
                  <a:pt x="301129" y="1092200"/>
                </a:moveTo>
                <a:lnTo>
                  <a:pt x="319087" y="1092200"/>
                </a:lnTo>
                <a:lnTo>
                  <a:pt x="316449" y="1079500"/>
                </a:lnTo>
                <a:lnTo>
                  <a:pt x="315998" y="1079500"/>
                </a:lnTo>
                <a:lnTo>
                  <a:pt x="317734" y="1066800"/>
                </a:lnTo>
                <a:lnTo>
                  <a:pt x="322173" y="1041400"/>
                </a:lnTo>
                <a:lnTo>
                  <a:pt x="325613" y="1016000"/>
                </a:lnTo>
                <a:lnTo>
                  <a:pt x="328980" y="990600"/>
                </a:lnTo>
                <a:lnTo>
                  <a:pt x="333202" y="965200"/>
                </a:lnTo>
                <a:lnTo>
                  <a:pt x="334742" y="952500"/>
                </a:lnTo>
                <a:lnTo>
                  <a:pt x="337677" y="939800"/>
                </a:lnTo>
                <a:lnTo>
                  <a:pt x="339196" y="927100"/>
                </a:lnTo>
                <a:lnTo>
                  <a:pt x="341859" y="914400"/>
                </a:lnTo>
                <a:lnTo>
                  <a:pt x="344030" y="901700"/>
                </a:lnTo>
                <a:lnTo>
                  <a:pt x="345852" y="889000"/>
                </a:lnTo>
                <a:lnTo>
                  <a:pt x="349424" y="850900"/>
                </a:lnTo>
                <a:lnTo>
                  <a:pt x="356056" y="787400"/>
                </a:lnTo>
                <a:lnTo>
                  <a:pt x="356946" y="774700"/>
                </a:lnTo>
                <a:lnTo>
                  <a:pt x="358058" y="749300"/>
                </a:lnTo>
                <a:lnTo>
                  <a:pt x="359894" y="711200"/>
                </a:lnTo>
                <a:lnTo>
                  <a:pt x="362123" y="685800"/>
                </a:lnTo>
                <a:lnTo>
                  <a:pt x="364409" y="660400"/>
                </a:lnTo>
                <a:lnTo>
                  <a:pt x="366226" y="635000"/>
                </a:lnTo>
                <a:lnTo>
                  <a:pt x="366619" y="596900"/>
                </a:lnTo>
                <a:lnTo>
                  <a:pt x="365588" y="571500"/>
                </a:lnTo>
                <a:lnTo>
                  <a:pt x="363133" y="533400"/>
                </a:lnTo>
                <a:lnTo>
                  <a:pt x="361192" y="520700"/>
                </a:lnTo>
                <a:lnTo>
                  <a:pt x="359353" y="508000"/>
                </a:lnTo>
                <a:lnTo>
                  <a:pt x="357586" y="482600"/>
                </a:lnTo>
                <a:lnTo>
                  <a:pt x="355863" y="469900"/>
                </a:lnTo>
                <a:lnTo>
                  <a:pt x="354184" y="444500"/>
                </a:lnTo>
                <a:lnTo>
                  <a:pt x="352407" y="431800"/>
                </a:lnTo>
                <a:lnTo>
                  <a:pt x="350289" y="406400"/>
                </a:lnTo>
                <a:lnTo>
                  <a:pt x="347587" y="393700"/>
                </a:lnTo>
                <a:lnTo>
                  <a:pt x="346385" y="381000"/>
                </a:lnTo>
                <a:lnTo>
                  <a:pt x="345437" y="381000"/>
                </a:lnTo>
                <a:lnTo>
                  <a:pt x="344742" y="368300"/>
                </a:lnTo>
                <a:lnTo>
                  <a:pt x="344300" y="355600"/>
                </a:lnTo>
                <a:lnTo>
                  <a:pt x="342786" y="342900"/>
                </a:lnTo>
                <a:lnTo>
                  <a:pt x="340683" y="317500"/>
                </a:lnTo>
                <a:lnTo>
                  <a:pt x="337991" y="304800"/>
                </a:lnTo>
                <a:lnTo>
                  <a:pt x="334710" y="279400"/>
                </a:lnTo>
                <a:lnTo>
                  <a:pt x="333311" y="266700"/>
                </a:lnTo>
                <a:lnTo>
                  <a:pt x="321491" y="266700"/>
                </a:lnTo>
                <a:lnTo>
                  <a:pt x="322955" y="279400"/>
                </a:lnTo>
                <a:lnTo>
                  <a:pt x="325719" y="304800"/>
                </a:lnTo>
                <a:lnTo>
                  <a:pt x="328099" y="317500"/>
                </a:lnTo>
                <a:lnTo>
                  <a:pt x="330188" y="342900"/>
                </a:lnTo>
                <a:lnTo>
                  <a:pt x="332082" y="355600"/>
                </a:lnTo>
                <a:lnTo>
                  <a:pt x="334653" y="381000"/>
                </a:lnTo>
                <a:lnTo>
                  <a:pt x="337399" y="406400"/>
                </a:lnTo>
                <a:lnTo>
                  <a:pt x="340173" y="431800"/>
                </a:lnTo>
                <a:lnTo>
                  <a:pt x="342832" y="457200"/>
                </a:lnTo>
                <a:lnTo>
                  <a:pt x="345387" y="482600"/>
                </a:lnTo>
                <a:lnTo>
                  <a:pt x="347898" y="508000"/>
                </a:lnTo>
                <a:lnTo>
                  <a:pt x="350293" y="533400"/>
                </a:lnTo>
                <a:lnTo>
                  <a:pt x="352500" y="558800"/>
                </a:lnTo>
                <a:lnTo>
                  <a:pt x="353997" y="571500"/>
                </a:lnTo>
                <a:lnTo>
                  <a:pt x="354813" y="584200"/>
                </a:lnTo>
                <a:lnTo>
                  <a:pt x="354879" y="596900"/>
                </a:lnTo>
                <a:lnTo>
                  <a:pt x="354917" y="610246"/>
                </a:lnTo>
                <a:lnTo>
                  <a:pt x="354395" y="622300"/>
                </a:lnTo>
                <a:lnTo>
                  <a:pt x="347337" y="736600"/>
                </a:lnTo>
                <a:lnTo>
                  <a:pt x="343290" y="787400"/>
                </a:lnTo>
                <a:lnTo>
                  <a:pt x="338192" y="838200"/>
                </a:lnTo>
                <a:lnTo>
                  <a:pt x="334499" y="876300"/>
                </a:lnTo>
                <a:lnTo>
                  <a:pt x="333203" y="889000"/>
                </a:lnTo>
                <a:lnTo>
                  <a:pt x="332313" y="901700"/>
                </a:lnTo>
                <a:lnTo>
                  <a:pt x="331269" y="901700"/>
                </a:lnTo>
                <a:lnTo>
                  <a:pt x="329800" y="914400"/>
                </a:lnTo>
                <a:lnTo>
                  <a:pt x="322956" y="952500"/>
                </a:lnTo>
                <a:lnTo>
                  <a:pt x="316782" y="990600"/>
                </a:lnTo>
                <a:lnTo>
                  <a:pt x="310979" y="1028700"/>
                </a:lnTo>
                <a:lnTo>
                  <a:pt x="305244" y="1066800"/>
                </a:lnTo>
                <a:lnTo>
                  <a:pt x="301129" y="1092200"/>
                </a:lnTo>
                <a:close/>
              </a:path>
              <a:path w="2086610" h="3378200">
                <a:moveTo>
                  <a:pt x="596821" y="977900"/>
                </a:moveTo>
                <a:lnTo>
                  <a:pt x="609284" y="977900"/>
                </a:lnTo>
                <a:lnTo>
                  <a:pt x="612955" y="965200"/>
                </a:lnTo>
                <a:lnTo>
                  <a:pt x="617046" y="952500"/>
                </a:lnTo>
                <a:lnTo>
                  <a:pt x="622025" y="939800"/>
                </a:lnTo>
                <a:lnTo>
                  <a:pt x="627095" y="927100"/>
                </a:lnTo>
                <a:lnTo>
                  <a:pt x="631897" y="914400"/>
                </a:lnTo>
                <a:lnTo>
                  <a:pt x="636072" y="901700"/>
                </a:lnTo>
                <a:lnTo>
                  <a:pt x="639586" y="901700"/>
                </a:lnTo>
                <a:lnTo>
                  <a:pt x="643477" y="889000"/>
                </a:lnTo>
                <a:lnTo>
                  <a:pt x="647600" y="876300"/>
                </a:lnTo>
                <a:lnTo>
                  <a:pt x="651811" y="863600"/>
                </a:lnTo>
                <a:lnTo>
                  <a:pt x="669227" y="825500"/>
                </a:lnTo>
                <a:lnTo>
                  <a:pt x="677060" y="800100"/>
                </a:lnTo>
                <a:lnTo>
                  <a:pt x="683771" y="787400"/>
                </a:lnTo>
                <a:lnTo>
                  <a:pt x="684558" y="774700"/>
                </a:lnTo>
                <a:lnTo>
                  <a:pt x="685493" y="774700"/>
                </a:lnTo>
                <a:lnTo>
                  <a:pt x="693350" y="749300"/>
                </a:lnTo>
                <a:lnTo>
                  <a:pt x="700729" y="736600"/>
                </a:lnTo>
                <a:lnTo>
                  <a:pt x="708572" y="711200"/>
                </a:lnTo>
                <a:lnTo>
                  <a:pt x="717822" y="685800"/>
                </a:lnTo>
                <a:lnTo>
                  <a:pt x="722142" y="673100"/>
                </a:lnTo>
                <a:lnTo>
                  <a:pt x="727702" y="660400"/>
                </a:lnTo>
                <a:lnTo>
                  <a:pt x="733842" y="647700"/>
                </a:lnTo>
                <a:lnTo>
                  <a:pt x="739903" y="622300"/>
                </a:lnTo>
                <a:lnTo>
                  <a:pt x="744118" y="622300"/>
                </a:lnTo>
                <a:lnTo>
                  <a:pt x="748085" y="596900"/>
                </a:lnTo>
                <a:lnTo>
                  <a:pt x="751678" y="584200"/>
                </a:lnTo>
                <a:lnTo>
                  <a:pt x="755793" y="584200"/>
                </a:lnTo>
                <a:lnTo>
                  <a:pt x="759973" y="571500"/>
                </a:lnTo>
                <a:lnTo>
                  <a:pt x="762448" y="558800"/>
                </a:lnTo>
                <a:lnTo>
                  <a:pt x="765541" y="558800"/>
                </a:lnTo>
                <a:lnTo>
                  <a:pt x="767397" y="546100"/>
                </a:lnTo>
                <a:lnTo>
                  <a:pt x="774983" y="520700"/>
                </a:lnTo>
                <a:lnTo>
                  <a:pt x="783243" y="508000"/>
                </a:lnTo>
                <a:lnTo>
                  <a:pt x="791575" y="482600"/>
                </a:lnTo>
                <a:lnTo>
                  <a:pt x="799378" y="457200"/>
                </a:lnTo>
                <a:lnTo>
                  <a:pt x="804045" y="431800"/>
                </a:lnTo>
                <a:lnTo>
                  <a:pt x="808756" y="419100"/>
                </a:lnTo>
                <a:lnTo>
                  <a:pt x="818249" y="393700"/>
                </a:lnTo>
                <a:lnTo>
                  <a:pt x="820284" y="381000"/>
                </a:lnTo>
                <a:lnTo>
                  <a:pt x="822535" y="381000"/>
                </a:lnTo>
                <a:lnTo>
                  <a:pt x="825002" y="368300"/>
                </a:lnTo>
                <a:lnTo>
                  <a:pt x="827685" y="368300"/>
                </a:lnTo>
                <a:lnTo>
                  <a:pt x="834762" y="342900"/>
                </a:lnTo>
                <a:lnTo>
                  <a:pt x="840678" y="330200"/>
                </a:lnTo>
                <a:lnTo>
                  <a:pt x="846479" y="304800"/>
                </a:lnTo>
                <a:lnTo>
                  <a:pt x="853208" y="292100"/>
                </a:lnTo>
                <a:lnTo>
                  <a:pt x="854217" y="279400"/>
                </a:lnTo>
                <a:lnTo>
                  <a:pt x="842651" y="279400"/>
                </a:lnTo>
                <a:lnTo>
                  <a:pt x="830699" y="317500"/>
                </a:lnTo>
                <a:lnTo>
                  <a:pt x="820086" y="342900"/>
                </a:lnTo>
                <a:lnTo>
                  <a:pt x="809705" y="381000"/>
                </a:lnTo>
                <a:lnTo>
                  <a:pt x="799919" y="406400"/>
                </a:lnTo>
                <a:lnTo>
                  <a:pt x="794821" y="419100"/>
                </a:lnTo>
                <a:lnTo>
                  <a:pt x="789560" y="444500"/>
                </a:lnTo>
                <a:lnTo>
                  <a:pt x="784394" y="457200"/>
                </a:lnTo>
                <a:lnTo>
                  <a:pt x="779578" y="469900"/>
                </a:lnTo>
                <a:lnTo>
                  <a:pt x="773792" y="495300"/>
                </a:lnTo>
                <a:lnTo>
                  <a:pt x="767397" y="508000"/>
                </a:lnTo>
                <a:lnTo>
                  <a:pt x="760915" y="533400"/>
                </a:lnTo>
                <a:lnTo>
                  <a:pt x="754868" y="546100"/>
                </a:lnTo>
                <a:lnTo>
                  <a:pt x="748959" y="558800"/>
                </a:lnTo>
                <a:lnTo>
                  <a:pt x="742430" y="584200"/>
                </a:lnTo>
                <a:lnTo>
                  <a:pt x="735807" y="596900"/>
                </a:lnTo>
                <a:lnTo>
                  <a:pt x="729616" y="622300"/>
                </a:lnTo>
                <a:lnTo>
                  <a:pt x="723401" y="635000"/>
                </a:lnTo>
                <a:lnTo>
                  <a:pt x="716763" y="660400"/>
                </a:lnTo>
                <a:lnTo>
                  <a:pt x="709783" y="673100"/>
                </a:lnTo>
                <a:lnTo>
                  <a:pt x="702546" y="685800"/>
                </a:lnTo>
                <a:lnTo>
                  <a:pt x="693924" y="711200"/>
                </a:lnTo>
                <a:lnTo>
                  <a:pt x="678303" y="762000"/>
                </a:lnTo>
                <a:lnTo>
                  <a:pt x="669638" y="787400"/>
                </a:lnTo>
                <a:lnTo>
                  <a:pt x="665442" y="800100"/>
                </a:lnTo>
                <a:lnTo>
                  <a:pt x="659598" y="812800"/>
                </a:lnTo>
                <a:lnTo>
                  <a:pt x="652905" y="825500"/>
                </a:lnTo>
                <a:lnTo>
                  <a:pt x="646164" y="850900"/>
                </a:lnTo>
                <a:lnTo>
                  <a:pt x="641731" y="863600"/>
                </a:lnTo>
                <a:lnTo>
                  <a:pt x="637086" y="863600"/>
                </a:lnTo>
                <a:lnTo>
                  <a:pt x="632689" y="876300"/>
                </a:lnTo>
                <a:lnTo>
                  <a:pt x="628995" y="889000"/>
                </a:lnTo>
                <a:lnTo>
                  <a:pt x="622954" y="901700"/>
                </a:lnTo>
                <a:lnTo>
                  <a:pt x="616170" y="927100"/>
                </a:lnTo>
                <a:lnTo>
                  <a:pt x="601925" y="952500"/>
                </a:lnTo>
                <a:lnTo>
                  <a:pt x="599141" y="965200"/>
                </a:lnTo>
                <a:lnTo>
                  <a:pt x="596821" y="977900"/>
                </a:lnTo>
                <a:close/>
              </a:path>
              <a:path w="2086610" h="3378200">
                <a:moveTo>
                  <a:pt x="1145210" y="495300"/>
                </a:moveTo>
                <a:lnTo>
                  <a:pt x="1162343" y="495300"/>
                </a:lnTo>
                <a:lnTo>
                  <a:pt x="1165280" y="482600"/>
                </a:lnTo>
                <a:lnTo>
                  <a:pt x="1190289" y="457200"/>
                </a:lnTo>
                <a:lnTo>
                  <a:pt x="1216451" y="431800"/>
                </a:lnTo>
                <a:lnTo>
                  <a:pt x="1243295" y="406400"/>
                </a:lnTo>
                <a:lnTo>
                  <a:pt x="1270348" y="393700"/>
                </a:lnTo>
                <a:lnTo>
                  <a:pt x="1274793" y="381000"/>
                </a:lnTo>
                <a:lnTo>
                  <a:pt x="1290650" y="381000"/>
                </a:lnTo>
                <a:lnTo>
                  <a:pt x="1291385" y="368300"/>
                </a:lnTo>
                <a:lnTo>
                  <a:pt x="1317109" y="368300"/>
                </a:lnTo>
                <a:lnTo>
                  <a:pt x="1328324" y="355600"/>
                </a:lnTo>
                <a:lnTo>
                  <a:pt x="1334657" y="342900"/>
                </a:lnTo>
                <a:lnTo>
                  <a:pt x="1361379" y="342900"/>
                </a:lnTo>
                <a:lnTo>
                  <a:pt x="1364743" y="330200"/>
                </a:lnTo>
                <a:lnTo>
                  <a:pt x="1365799" y="330200"/>
                </a:lnTo>
                <a:lnTo>
                  <a:pt x="1364571" y="317500"/>
                </a:lnTo>
                <a:lnTo>
                  <a:pt x="1346487" y="317500"/>
                </a:lnTo>
                <a:lnTo>
                  <a:pt x="1330224" y="330200"/>
                </a:lnTo>
                <a:lnTo>
                  <a:pt x="1299606" y="355600"/>
                </a:lnTo>
                <a:lnTo>
                  <a:pt x="1284811" y="355600"/>
                </a:lnTo>
                <a:lnTo>
                  <a:pt x="1248669" y="393700"/>
                </a:lnTo>
                <a:lnTo>
                  <a:pt x="1213314" y="419100"/>
                </a:lnTo>
                <a:lnTo>
                  <a:pt x="1179155" y="457200"/>
                </a:lnTo>
                <a:lnTo>
                  <a:pt x="1145829" y="482600"/>
                </a:lnTo>
                <a:lnTo>
                  <a:pt x="1145210" y="495300"/>
                </a:lnTo>
                <a:close/>
              </a:path>
              <a:path w="2086610" h="3378200">
                <a:moveTo>
                  <a:pt x="719128" y="1295400"/>
                </a:moveTo>
                <a:lnTo>
                  <a:pt x="736305" y="1295400"/>
                </a:lnTo>
                <a:lnTo>
                  <a:pt x="737594" y="1282700"/>
                </a:lnTo>
                <a:lnTo>
                  <a:pt x="738626" y="1282700"/>
                </a:lnTo>
                <a:lnTo>
                  <a:pt x="748712" y="1270000"/>
                </a:lnTo>
                <a:lnTo>
                  <a:pt x="759595" y="1257300"/>
                </a:lnTo>
                <a:lnTo>
                  <a:pt x="770406" y="1231900"/>
                </a:lnTo>
                <a:lnTo>
                  <a:pt x="780274" y="1219200"/>
                </a:lnTo>
                <a:lnTo>
                  <a:pt x="786520" y="1206500"/>
                </a:lnTo>
                <a:lnTo>
                  <a:pt x="793204" y="1193800"/>
                </a:lnTo>
                <a:lnTo>
                  <a:pt x="800325" y="1181100"/>
                </a:lnTo>
                <a:lnTo>
                  <a:pt x="807885" y="1168400"/>
                </a:lnTo>
                <a:lnTo>
                  <a:pt x="818628" y="1155700"/>
                </a:lnTo>
                <a:lnTo>
                  <a:pt x="828835" y="1130300"/>
                </a:lnTo>
                <a:lnTo>
                  <a:pt x="848799" y="1104900"/>
                </a:lnTo>
                <a:lnTo>
                  <a:pt x="850819" y="1092200"/>
                </a:lnTo>
                <a:lnTo>
                  <a:pt x="855566" y="1092200"/>
                </a:lnTo>
                <a:lnTo>
                  <a:pt x="865786" y="1079500"/>
                </a:lnTo>
                <a:lnTo>
                  <a:pt x="874848" y="1066800"/>
                </a:lnTo>
                <a:lnTo>
                  <a:pt x="891839" y="1028700"/>
                </a:lnTo>
                <a:lnTo>
                  <a:pt x="894585" y="1028700"/>
                </a:lnTo>
                <a:lnTo>
                  <a:pt x="897833" y="1016000"/>
                </a:lnTo>
                <a:lnTo>
                  <a:pt x="903556" y="1016000"/>
                </a:lnTo>
                <a:lnTo>
                  <a:pt x="906727" y="1003300"/>
                </a:lnTo>
                <a:lnTo>
                  <a:pt x="909048" y="1003300"/>
                </a:lnTo>
                <a:lnTo>
                  <a:pt x="920277" y="990600"/>
                </a:lnTo>
                <a:lnTo>
                  <a:pt x="931457" y="965200"/>
                </a:lnTo>
                <a:lnTo>
                  <a:pt x="942590" y="952500"/>
                </a:lnTo>
                <a:lnTo>
                  <a:pt x="953674" y="927100"/>
                </a:lnTo>
                <a:lnTo>
                  <a:pt x="958650" y="914400"/>
                </a:lnTo>
                <a:lnTo>
                  <a:pt x="963583" y="914400"/>
                </a:lnTo>
                <a:lnTo>
                  <a:pt x="968879" y="901700"/>
                </a:lnTo>
                <a:lnTo>
                  <a:pt x="974943" y="889000"/>
                </a:lnTo>
                <a:lnTo>
                  <a:pt x="980235" y="889000"/>
                </a:lnTo>
                <a:lnTo>
                  <a:pt x="982251" y="876300"/>
                </a:lnTo>
                <a:lnTo>
                  <a:pt x="997853" y="850900"/>
                </a:lnTo>
                <a:lnTo>
                  <a:pt x="1015064" y="825500"/>
                </a:lnTo>
                <a:lnTo>
                  <a:pt x="1033000" y="800100"/>
                </a:lnTo>
                <a:lnTo>
                  <a:pt x="1050776" y="774700"/>
                </a:lnTo>
                <a:lnTo>
                  <a:pt x="1055339" y="774700"/>
                </a:lnTo>
                <a:lnTo>
                  <a:pt x="1057041" y="762000"/>
                </a:lnTo>
                <a:lnTo>
                  <a:pt x="1069235" y="749300"/>
                </a:lnTo>
                <a:lnTo>
                  <a:pt x="1082206" y="723900"/>
                </a:lnTo>
                <a:lnTo>
                  <a:pt x="1095335" y="711200"/>
                </a:lnTo>
                <a:lnTo>
                  <a:pt x="1108009" y="685800"/>
                </a:lnTo>
                <a:lnTo>
                  <a:pt x="1120100" y="673100"/>
                </a:lnTo>
                <a:lnTo>
                  <a:pt x="1132608" y="660400"/>
                </a:lnTo>
                <a:lnTo>
                  <a:pt x="1145471" y="635000"/>
                </a:lnTo>
                <a:lnTo>
                  <a:pt x="1158629" y="622300"/>
                </a:lnTo>
                <a:lnTo>
                  <a:pt x="1168862" y="609600"/>
                </a:lnTo>
                <a:lnTo>
                  <a:pt x="1174024" y="596900"/>
                </a:lnTo>
                <a:lnTo>
                  <a:pt x="1179240" y="596900"/>
                </a:lnTo>
                <a:lnTo>
                  <a:pt x="1202015" y="558800"/>
                </a:lnTo>
                <a:lnTo>
                  <a:pt x="1246797" y="508000"/>
                </a:lnTo>
                <a:lnTo>
                  <a:pt x="1269768" y="469900"/>
                </a:lnTo>
                <a:lnTo>
                  <a:pt x="1302267" y="431800"/>
                </a:lnTo>
                <a:lnTo>
                  <a:pt x="1324566" y="393700"/>
                </a:lnTo>
                <a:lnTo>
                  <a:pt x="1337128" y="381000"/>
                </a:lnTo>
                <a:lnTo>
                  <a:pt x="1349073" y="355600"/>
                </a:lnTo>
                <a:lnTo>
                  <a:pt x="1359484" y="342900"/>
                </a:lnTo>
                <a:lnTo>
                  <a:pt x="1337055" y="342900"/>
                </a:lnTo>
                <a:lnTo>
                  <a:pt x="1339027" y="355600"/>
                </a:lnTo>
                <a:lnTo>
                  <a:pt x="1334735" y="355600"/>
                </a:lnTo>
                <a:lnTo>
                  <a:pt x="1331293" y="368300"/>
                </a:lnTo>
                <a:lnTo>
                  <a:pt x="1327429" y="368300"/>
                </a:lnTo>
                <a:lnTo>
                  <a:pt x="1323264" y="381000"/>
                </a:lnTo>
                <a:lnTo>
                  <a:pt x="1319150" y="381000"/>
                </a:lnTo>
                <a:lnTo>
                  <a:pt x="1296470" y="419100"/>
                </a:lnTo>
                <a:lnTo>
                  <a:pt x="1262418" y="457200"/>
                </a:lnTo>
                <a:lnTo>
                  <a:pt x="1235890" y="495300"/>
                </a:lnTo>
                <a:lnTo>
                  <a:pt x="1222589" y="508000"/>
                </a:lnTo>
                <a:lnTo>
                  <a:pt x="1191812" y="558800"/>
                </a:lnTo>
                <a:lnTo>
                  <a:pt x="1176284" y="571500"/>
                </a:lnTo>
                <a:lnTo>
                  <a:pt x="1160484" y="596900"/>
                </a:lnTo>
                <a:lnTo>
                  <a:pt x="1140750" y="622300"/>
                </a:lnTo>
                <a:lnTo>
                  <a:pt x="1121954" y="647700"/>
                </a:lnTo>
                <a:lnTo>
                  <a:pt x="1103803" y="673100"/>
                </a:lnTo>
                <a:lnTo>
                  <a:pt x="1086004" y="698500"/>
                </a:lnTo>
                <a:lnTo>
                  <a:pt x="1075537" y="711200"/>
                </a:lnTo>
                <a:lnTo>
                  <a:pt x="1064885" y="736600"/>
                </a:lnTo>
                <a:lnTo>
                  <a:pt x="1054284" y="749300"/>
                </a:lnTo>
                <a:lnTo>
                  <a:pt x="1043969" y="762000"/>
                </a:lnTo>
                <a:lnTo>
                  <a:pt x="1036335" y="774700"/>
                </a:lnTo>
                <a:lnTo>
                  <a:pt x="1028342" y="787400"/>
                </a:lnTo>
                <a:lnTo>
                  <a:pt x="1020428" y="800100"/>
                </a:lnTo>
                <a:lnTo>
                  <a:pt x="1013033" y="800100"/>
                </a:lnTo>
                <a:lnTo>
                  <a:pt x="1002477" y="825500"/>
                </a:lnTo>
                <a:lnTo>
                  <a:pt x="991580" y="838200"/>
                </a:lnTo>
                <a:lnTo>
                  <a:pt x="981133" y="850900"/>
                </a:lnTo>
                <a:lnTo>
                  <a:pt x="971926" y="876300"/>
                </a:lnTo>
                <a:lnTo>
                  <a:pt x="966628" y="876300"/>
                </a:lnTo>
                <a:lnTo>
                  <a:pt x="959032" y="889000"/>
                </a:lnTo>
                <a:lnTo>
                  <a:pt x="952378" y="901700"/>
                </a:lnTo>
                <a:lnTo>
                  <a:pt x="946246" y="914400"/>
                </a:lnTo>
                <a:lnTo>
                  <a:pt x="940216" y="927100"/>
                </a:lnTo>
                <a:lnTo>
                  <a:pt x="936842" y="927100"/>
                </a:lnTo>
                <a:lnTo>
                  <a:pt x="932975" y="939800"/>
                </a:lnTo>
                <a:lnTo>
                  <a:pt x="928615" y="939800"/>
                </a:lnTo>
                <a:lnTo>
                  <a:pt x="916872" y="965200"/>
                </a:lnTo>
                <a:lnTo>
                  <a:pt x="906394" y="977900"/>
                </a:lnTo>
                <a:lnTo>
                  <a:pt x="895676" y="1003300"/>
                </a:lnTo>
                <a:lnTo>
                  <a:pt x="883215" y="1016000"/>
                </a:lnTo>
                <a:lnTo>
                  <a:pt x="874391" y="1028700"/>
                </a:lnTo>
                <a:lnTo>
                  <a:pt x="865055" y="1054100"/>
                </a:lnTo>
                <a:lnTo>
                  <a:pt x="855334" y="1066800"/>
                </a:lnTo>
                <a:lnTo>
                  <a:pt x="845357" y="1079500"/>
                </a:lnTo>
                <a:lnTo>
                  <a:pt x="834105" y="1104900"/>
                </a:lnTo>
                <a:lnTo>
                  <a:pt x="823155" y="1117600"/>
                </a:lnTo>
                <a:lnTo>
                  <a:pt x="812342" y="1143000"/>
                </a:lnTo>
                <a:lnTo>
                  <a:pt x="801504" y="1155700"/>
                </a:lnTo>
                <a:lnTo>
                  <a:pt x="799256" y="1155700"/>
                </a:lnTo>
                <a:lnTo>
                  <a:pt x="789733" y="1168400"/>
                </a:lnTo>
                <a:lnTo>
                  <a:pt x="782652" y="1181100"/>
                </a:lnTo>
                <a:lnTo>
                  <a:pt x="776210" y="1193800"/>
                </a:lnTo>
                <a:lnTo>
                  <a:pt x="769949" y="1206500"/>
                </a:lnTo>
                <a:lnTo>
                  <a:pt x="766622" y="1219200"/>
                </a:lnTo>
                <a:lnTo>
                  <a:pt x="762754" y="1219200"/>
                </a:lnTo>
                <a:lnTo>
                  <a:pt x="758348" y="1231900"/>
                </a:lnTo>
                <a:lnTo>
                  <a:pt x="752157" y="1231900"/>
                </a:lnTo>
                <a:lnTo>
                  <a:pt x="746271" y="1244600"/>
                </a:lnTo>
                <a:lnTo>
                  <a:pt x="740691" y="1257300"/>
                </a:lnTo>
                <a:lnTo>
                  <a:pt x="735416" y="1270000"/>
                </a:lnTo>
                <a:lnTo>
                  <a:pt x="729960" y="1270000"/>
                </a:lnTo>
                <a:lnTo>
                  <a:pt x="726522" y="1282700"/>
                </a:lnTo>
                <a:lnTo>
                  <a:pt x="719128" y="1295400"/>
                </a:lnTo>
                <a:close/>
              </a:path>
              <a:path w="2086610" h="3378200">
                <a:moveTo>
                  <a:pt x="393142" y="1752600"/>
                </a:moveTo>
                <a:lnTo>
                  <a:pt x="409261" y="1752600"/>
                </a:lnTo>
                <a:lnTo>
                  <a:pt x="415338" y="1739900"/>
                </a:lnTo>
                <a:lnTo>
                  <a:pt x="417781" y="1727200"/>
                </a:lnTo>
                <a:lnTo>
                  <a:pt x="423962" y="1727200"/>
                </a:lnTo>
                <a:lnTo>
                  <a:pt x="431625" y="1714500"/>
                </a:lnTo>
                <a:lnTo>
                  <a:pt x="438313" y="1701800"/>
                </a:lnTo>
                <a:lnTo>
                  <a:pt x="444458" y="1689100"/>
                </a:lnTo>
                <a:lnTo>
                  <a:pt x="450490" y="1676400"/>
                </a:lnTo>
                <a:lnTo>
                  <a:pt x="452937" y="1676400"/>
                </a:lnTo>
                <a:lnTo>
                  <a:pt x="455786" y="1663700"/>
                </a:lnTo>
                <a:lnTo>
                  <a:pt x="459036" y="1663700"/>
                </a:lnTo>
                <a:lnTo>
                  <a:pt x="466588" y="1651000"/>
                </a:lnTo>
                <a:lnTo>
                  <a:pt x="473218" y="1638300"/>
                </a:lnTo>
                <a:lnTo>
                  <a:pt x="479342" y="1625600"/>
                </a:lnTo>
                <a:lnTo>
                  <a:pt x="485371" y="1625600"/>
                </a:lnTo>
                <a:lnTo>
                  <a:pt x="487791" y="1612900"/>
                </a:lnTo>
                <a:lnTo>
                  <a:pt x="490614" y="1612900"/>
                </a:lnTo>
                <a:lnTo>
                  <a:pt x="493840" y="1600200"/>
                </a:lnTo>
                <a:lnTo>
                  <a:pt x="502666" y="1587500"/>
                </a:lnTo>
                <a:lnTo>
                  <a:pt x="510328" y="1574800"/>
                </a:lnTo>
                <a:lnTo>
                  <a:pt x="524467" y="1549400"/>
                </a:lnTo>
                <a:lnTo>
                  <a:pt x="527838" y="1549400"/>
                </a:lnTo>
                <a:lnTo>
                  <a:pt x="531442" y="1536700"/>
                </a:lnTo>
                <a:lnTo>
                  <a:pt x="535282" y="1536700"/>
                </a:lnTo>
                <a:lnTo>
                  <a:pt x="539355" y="1524000"/>
                </a:lnTo>
                <a:lnTo>
                  <a:pt x="545593" y="1511300"/>
                </a:lnTo>
                <a:lnTo>
                  <a:pt x="551476" y="1511300"/>
                </a:lnTo>
                <a:lnTo>
                  <a:pt x="557001" y="1498600"/>
                </a:lnTo>
                <a:lnTo>
                  <a:pt x="562171" y="1485900"/>
                </a:lnTo>
                <a:lnTo>
                  <a:pt x="575405" y="1460500"/>
                </a:lnTo>
                <a:lnTo>
                  <a:pt x="589240" y="1435100"/>
                </a:lnTo>
                <a:lnTo>
                  <a:pt x="602815" y="1422400"/>
                </a:lnTo>
                <a:lnTo>
                  <a:pt x="615266" y="1397000"/>
                </a:lnTo>
                <a:lnTo>
                  <a:pt x="616195" y="1384300"/>
                </a:lnTo>
                <a:lnTo>
                  <a:pt x="618707" y="1384300"/>
                </a:lnTo>
                <a:lnTo>
                  <a:pt x="627172" y="1371600"/>
                </a:lnTo>
                <a:lnTo>
                  <a:pt x="634625" y="1358900"/>
                </a:lnTo>
                <a:lnTo>
                  <a:pt x="641738" y="1346200"/>
                </a:lnTo>
                <a:lnTo>
                  <a:pt x="649180" y="1333500"/>
                </a:lnTo>
                <a:lnTo>
                  <a:pt x="659936" y="1320800"/>
                </a:lnTo>
                <a:lnTo>
                  <a:pt x="670149" y="1308100"/>
                </a:lnTo>
                <a:lnTo>
                  <a:pt x="680057" y="1282700"/>
                </a:lnTo>
                <a:lnTo>
                  <a:pt x="689900" y="1270000"/>
                </a:lnTo>
                <a:lnTo>
                  <a:pt x="692221" y="1257300"/>
                </a:lnTo>
                <a:lnTo>
                  <a:pt x="697634" y="1257300"/>
                </a:lnTo>
                <a:lnTo>
                  <a:pt x="701965" y="1244600"/>
                </a:lnTo>
                <a:lnTo>
                  <a:pt x="706645" y="1244600"/>
                </a:lnTo>
                <a:lnTo>
                  <a:pt x="710512" y="1231900"/>
                </a:lnTo>
                <a:lnTo>
                  <a:pt x="723344" y="1219200"/>
                </a:lnTo>
                <a:lnTo>
                  <a:pt x="736252" y="1193800"/>
                </a:lnTo>
                <a:lnTo>
                  <a:pt x="748703" y="1168400"/>
                </a:lnTo>
                <a:lnTo>
                  <a:pt x="760165" y="1155700"/>
                </a:lnTo>
                <a:lnTo>
                  <a:pt x="761600" y="1143000"/>
                </a:lnTo>
                <a:lnTo>
                  <a:pt x="765540" y="1143000"/>
                </a:lnTo>
                <a:lnTo>
                  <a:pt x="771636" y="1130300"/>
                </a:lnTo>
                <a:lnTo>
                  <a:pt x="776919" y="1130300"/>
                </a:lnTo>
                <a:lnTo>
                  <a:pt x="786732" y="1104900"/>
                </a:lnTo>
                <a:lnTo>
                  <a:pt x="810514" y="1066800"/>
                </a:lnTo>
                <a:lnTo>
                  <a:pt x="836076" y="1016000"/>
                </a:lnTo>
                <a:lnTo>
                  <a:pt x="840136" y="1016000"/>
                </a:lnTo>
                <a:lnTo>
                  <a:pt x="848402" y="1003300"/>
                </a:lnTo>
                <a:lnTo>
                  <a:pt x="852491" y="990600"/>
                </a:lnTo>
                <a:lnTo>
                  <a:pt x="856494" y="990600"/>
                </a:lnTo>
                <a:lnTo>
                  <a:pt x="867374" y="977900"/>
                </a:lnTo>
                <a:lnTo>
                  <a:pt x="899921" y="914400"/>
                </a:lnTo>
                <a:lnTo>
                  <a:pt x="904020" y="914400"/>
                </a:lnTo>
                <a:lnTo>
                  <a:pt x="914017" y="901700"/>
                </a:lnTo>
                <a:lnTo>
                  <a:pt x="918041" y="889000"/>
                </a:lnTo>
                <a:lnTo>
                  <a:pt x="921963" y="876300"/>
                </a:lnTo>
                <a:lnTo>
                  <a:pt x="928301" y="876300"/>
                </a:lnTo>
                <a:lnTo>
                  <a:pt x="931529" y="863600"/>
                </a:lnTo>
                <a:lnTo>
                  <a:pt x="935189" y="863600"/>
                </a:lnTo>
                <a:lnTo>
                  <a:pt x="949036" y="838200"/>
                </a:lnTo>
                <a:lnTo>
                  <a:pt x="961509" y="812800"/>
                </a:lnTo>
                <a:lnTo>
                  <a:pt x="974163" y="787400"/>
                </a:lnTo>
                <a:lnTo>
                  <a:pt x="988554" y="774700"/>
                </a:lnTo>
                <a:lnTo>
                  <a:pt x="1005656" y="749300"/>
                </a:lnTo>
                <a:lnTo>
                  <a:pt x="1023634" y="711200"/>
                </a:lnTo>
                <a:lnTo>
                  <a:pt x="1062222" y="660400"/>
                </a:lnTo>
                <a:lnTo>
                  <a:pt x="1093884" y="622300"/>
                </a:lnTo>
                <a:lnTo>
                  <a:pt x="1126676" y="584200"/>
                </a:lnTo>
                <a:lnTo>
                  <a:pt x="1160412" y="546100"/>
                </a:lnTo>
                <a:lnTo>
                  <a:pt x="1194901" y="508000"/>
                </a:lnTo>
                <a:lnTo>
                  <a:pt x="1224076" y="469900"/>
                </a:lnTo>
                <a:lnTo>
                  <a:pt x="1253328" y="444500"/>
                </a:lnTo>
                <a:lnTo>
                  <a:pt x="1311493" y="368300"/>
                </a:lnTo>
                <a:lnTo>
                  <a:pt x="1294866" y="368300"/>
                </a:lnTo>
                <a:lnTo>
                  <a:pt x="1294800" y="381000"/>
                </a:lnTo>
                <a:lnTo>
                  <a:pt x="1284557" y="381000"/>
                </a:lnTo>
                <a:lnTo>
                  <a:pt x="1281824" y="393700"/>
                </a:lnTo>
                <a:lnTo>
                  <a:pt x="1273751" y="393700"/>
                </a:lnTo>
                <a:lnTo>
                  <a:pt x="1267757" y="406400"/>
                </a:lnTo>
                <a:lnTo>
                  <a:pt x="1262498" y="406400"/>
                </a:lnTo>
                <a:lnTo>
                  <a:pt x="1235141" y="444500"/>
                </a:lnTo>
                <a:lnTo>
                  <a:pt x="1179905" y="495300"/>
                </a:lnTo>
                <a:lnTo>
                  <a:pt x="1152983" y="533400"/>
                </a:lnTo>
                <a:lnTo>
                  <a:pt x="1125419" y="558800"/>
                </a:lnTo>
                <a:lnTo>
                  <a:pt x="1098080" y="596900"/>
                </a:lnTo>
                <a:lnTo>
                  <a:pt x="1071335" y="635000"/>
                </a:lnTo>
                <a:lnTo>
                  <a:pt x="1045555" y="660400"/>
                </a:lnTo>
                <a:lnTo>
                  <a:pt x="1037862" y="673100"/>
                </a:lnTo>
                <a:lnTo>
                  <a:pt x="1030121" y="685800"/>
                </a:lnTo>
                <a:lnTo>
                  <a:pt x="1022634" y="698500"/>
                </a:lnTo>
                <a:lnTo>
                  <a:pt x="1015702" y="698500"/>
                </a:lnTo>
                <a:lnTo>
                  <a:pt x="1005247" y="723900"/>
                </a:lnTo>
                <a:lnTo>
                  <a:pt x="994481" y="736600"/>
                </a:lnTo>
                <a:lnTo>
                  <a:pt x="984106" y="749300"/>
                </a:lnTo>
                <a:lnTo>
                  <a:pt x="974827" y="774700"/>
                </a:lnTo>
                <a:lnTo>
                  <a:pt x="969413" y="774700"/>
                </a:lnTo>
                <a:lnTo>
                  <a:pt x="963127" y="787400"/>
                </a:lnTo>
                <a:lnTo>
                  <a:pt x="957671" y="800100"/>
                </a:lnTo>
                <a:lnTo>
                  <a:pt x="952702" y="800100"/>
                </a:lnTo>
                <a:lnTo>
                  <a:pt x="947873" y="812800"/>
                </a:lnTo>
                <a:lnTo>
                  <a:pt x="943134" y="825500"/>
                </a:lnTo>
                <a:lnTo>
                  <a:pt x="938263" y="825500"/>
                </a:lnTo>
                <a:lnTo>
                  <a:pt x="933364" y="838200"/>
                </a:lnTo>
                <a:lnTo>
                  <a:pt x="928538" y="850900"/>
                </a:lnTo>
                <a:lnTo>
                  <a:pt x="916782" y="863600"/>
                </a:lnTo>
                <a:lnTo>
                  <a:pt x="904949" y="889000"/>
                </a:lnTo>
                <a:lnTo>
                  <a:pt x="893038" y="901700"/>
                </a:lnTo>
                <a:lnTo>
                  <a:pt x="881050" y="927100"/>
                </a:lnTo>
                <a:lnTo>
                  <a:pt x="869589" y="939800"/>
                </a:lnTo>
                <a:lnTo>
                  <a:pt x="858326" y="965200"/>
                </a:lnTo>
                <a:lnTo>
                  <a:pt x="847144" y="977900"/>
                </a:lnTo>
                <a:lnTo>
                  <a:pt x="835921" y="1003300"/>
                </a:lnTo>
                <a:lnTo>
                  <a:pt x="830237" y="1003300"/>
                </a:lnTo>
                <a:lnTo>
                  <a:pt x="824501" y="1016000"/>
                </a:lnTo>
                <a:lnTo>
                  <a:pt x="819535" y="1028700"/>
                </a:lnTo>
                <a:lnTo>
                  <a:pt x="814988" y="1028700"/>
                </a:lnTo>
                <a:lnTo>
                  <a:pt x="810515" y="1041400"/>
                </a:lnTo>
                <a:lnTo>
                  <a:pt x="807440" y="1041400"/>
                </a:lnTo>
                <a:lnTo>
                  <a:pt x="804173" y="1054100"/>
                </a:lnTo>
                <a:lnTo>
                  <a:pt x="800712" y="1054100"/>
                </a:lnTo>
                <a:lnTo>
                  <a:pt x="797057" y="1066800"/>
                </a:lnTo>
                <a:lnTo>
                  <a:pt x="790486" y="1079500"/>
                </a:lnTo>
                <a:lnTo>
                  <a:pt x="784260" y="1079500"/>
                </a:lnTo>
                <a:lnTo>
                  <a:pt x="778382" y="1092200"/>
                </a:lnTo>
                <a:lnTo>
                  <a:pt x="772849" y="1104900"/>
                </a:lnTo>
                <a:lnTo>
                  <a:pt x="760487" y="1130300"/>
                </a:lnTo>
                <a:lnTo>
                  <a:pt x="747675" y="1143000"/>
                </a:lnTo>
                <a:lnTo>
                  <a:pt x="735153" y="1168400"/>
                </a:lnTo>
                <a:lnTo>
                  <a:pt x="723660" y="1193800"/>
                </a:lnTo>
                <a:lnTo>
                  <a:pt x="720025" y="1193800"/>
                </a:lnTo>
                <a:lnTo>
                  <a:pt x="713769" y="1206500"/>
                </a:lnTo>
                <a:lnTo>
                  <a:pt x="708318" y="1219200"/>
                </a:lnTo>
                <a:lnTo>
                  <a:pt x="703287" y="1219200"/>
                </a:lnTo>
                <a:lnTo>
                  <a:pt x="698292" y="1231900"/>
                </a:lnTo>
                <a:lnTo>
                  <a:pt x="695204" y="1231900"/>
                </a:lnTo>
                <a:lnTo>
                  <a:pt x="691659" y="1244600"/>
                </a:lnTo>
                <a:lnTo>
                  <a:pt x="681639" y="1257300"/>
                </a:lnTo>
                <a:lnTo>
                  <a:pt x="676108" y="1270000"/>
                </a:lnTo>
                <a:lnTo>
                  <a:pt x="671063" y="1270000"/>
                </a:lnTo>
                <a:lnTo>
                  <a:pt x="666505" y="1282700"/>
                </a:lnTo>
                <a:lnTo>
                  <a:pt x="655344" y="1308100"/>
                </a:lnTo>
                <a:lnTo>
                  <a:pt x="631239" y="1346200"/>
                </a:lnTo>
                <a:lnTo>
                  <a:pt x="620100" y="1358900"/>
                </a:lnTo>
                <a:lnTo>
                  <a:pt x="618980" y="1358900"/>
                </a:lnTo>
                <a:lnTo>
                  <a:pt x="618244" y="1371600"/>
                </a:lnTo>
                <a:lnTo>
                  <a:pt x="610047" y="1371600"/>
                </a:lnTo>
                <a:lnTo>
                  <a:pt x="602993" y="1384300"/>
                </a:lnTo>
                <a:lnTo>
                  <a:pt x="596584" y="1397000"/>
                </a:lnTo>
                <a:lnTo>
                  <a:pt x="590324" y="1409700"/>
                </a:lnTo>
                <a:lnTo>
                  <a:pt x="586661" y="1422400"/>
                </a:lnTo>
                <a:lnTo>
                  <a:pt x="582746" y="1422400"/>
                </a:lnTo>
                <a:lnTo>
                  <a:pt x="578579" y="1435100"/>
                </a:lnTo>
                <a:lnTo>
                  <a:pt x="574159" y="1447800"/>
                </a:lnTo>
                <a:lnTo>
                  <a:pt x="567258" y="1447800"/>
                </a:lnTo>
                <a:lnTo>
                  <a:pt x="560659" y="1460500"/>
                </a:lnTo>
                <a:lnTo>
                  <a:pt x="554361" y="1473200"/>
                </a:lnTo>
                <a:lnTo>
                  <a:pt x="548366" y="1485900"/>
                </a:lnTo>
                <a:lnTo>
                  <a:pt x="544938" y="1498600"/>
                </a:lnTo>
                <a:lnTo>
                  <a:pt x="540994" y="1498600"/>
                </a:lnTo>
                <a:lnTo>
                  <a:pt x="536533" y="1511300"/>
                </a:lnTo>
                <a:lnTo>
                  <a:pt x="528238" y="1524000"/>
                </a:lnTo>
                <a:lnTo>
                  <a:pt x="520987" y="1536700"/>
                </a:lnTo>
                <a:lnTo>
                  <a:pt x="507530" y="1562100"/>
                </a:lnTo>
                <a:lnTo>
                  <a:pt x="503214" y="1562100"/>
                </a:lnTo>
                <a:lnTo>
                  <a:pt x="498988" y="1574800"/>
                </a:lnTo>
                <a:lnTo>
                  <a:pt x="494538" y="1587500"/>
                </a:lnTo>
                <a:lnTo>
                  <a:pt x="489548" y="1587500"/>
                </a:lnTo>
                <a:lnTo>
                  <a:pt x="482560" y="1600200"/>
                </a:lnTo>
                <a:lnTo>
                  <a:pt x="475886" y="1612900"/>
                </a:lnTo>
                <a:lnTo>
                  <a:pt x="469528" y="1625600"/>
                </a:lnTo>
                <a:lnTo>
                  <a:pt x="463484" y="1638300"/>
                </a:lnTo>
                <a:lnTo>
                  <a:pt x="460158" y="1638300"/>
                </a:lnTo>
                <a:lnTo>
                  <a:pt x="456794" y="1651000"/>
                </a:lnTo>
                <a:lnTo>
                  <a:pt x="453120" y="1651000"/>
                </a:lnTo>
                <a:lnTo>
                  <a:pt x="438664" y="1676400"/>
                </a:lnTo>
                <a:lnTo>
                  <a:pt x="424571" y="1701800"/>
                </a:lnTo>
                <a:lnTo>
                  <a:pt x="410638" y="1727200"/>
                </a:lnTo>
                <a:lnTo>
                  <a:pt x="393142" y="1752600"/>
                </a:lnTo>
                <a:close/>
              </a:path>
              <a:path w="2086610" h="3378200">
                <a:moveTo>
                  <a:pt x="745266" y="431800"/>
                </a:moveTo>
                <a:lnTo>
                  <a:pt x="760088" y="431800"/>
                </a:lnTo>
                <a:lnTo>
                  <a:pt x="764946" y="406400"/>
                </a:lnTo>
                <a:lnTo>
                  <a:pt x="771844" y="393700"/>
                </a:lnTo>
                <a:lnTo>
                  <a:pt x="773507" y="381000"/>
                </a:lnTo>
                <a:lnTo>
                  <a:pt x="760823" y="381000"/>
                </a:lnTo>
                <a:lnTo>
                  <a:pt x="758180" y="393700"/>
                </a:lnTo>
                <a:lnTo>
                  <a:pt x="755153" y="406400"/>
                </a:lnTo>
                <a:lnTo>
                  <a:pt x="751741" y="419100"/>
                </a:lnTo>
                <a:lnTo>
                  <a:pt x="747946" y="419100"/>
                </a:lnTo>
                <a:lnTo>
                  <a:pt x="745266" y="431800"/>
                </a:lnTo>
                <a:close/>
              </a:path>
              <a:path w="2086610" h="3378200">
                <a:moveTo>
                  <a:pt x="1003167" y="508000"/>
                </a:moveTo>
                <a:lnTo>
                  <a:pt x="1017016" y="508000"/>
                </a:lnTo>
                <a:lnTo>
                  <a:pt x="1023439" y="495300"/>
                </a:lnTo>
                <a:lnTo>
                  <a:pt x="1030330" y="482600"/>
                </a:lnTo>
                <a:lnTo>
                  <a:pt x="1037689" y="469900"/>
                </a:lnTo>
                <a:lnTo>
                  <a:pt x="1045516" y="457200"/>
                </a:lnTo>
                <a:lnTo>
                  <a:pt x="1049154" y="444500"/>
                </a:lnTo>
                <a:lnTo>
                  <a:pt x="1052519" y="444500"/>
                </a:lnTo>
                <a:lnTo>
                  <a:pt x="1055612" y="431800"/>
                </a:lnTo>
                <a:lnTo>
                  <a:pt x="1040258" y="431800"/>
                </a:lnTo>
                <a:lnTo>
                  <a:pt x="1036439" y="444500"/>
                </a:lnTo>
                <a:lnTo>
                  <a:pt x="1025353" y="457200"/>
                </a:lnTo>
                <a:lnTo>
                  <a:pt x="1018839" y="469900"/>
                </a:lnTo>
                <a:lnTo>
                  <a:pt x="1012747" y="482600"/>
                </a:lnTo>
                <a:lnTo>
                  <a:pt x="1007078" y="495300"/>
                </a:lnTo>
                <a:lnTo>
                  <a:pt x="1003167" y="508000"/>
                </a:lnTo>
                <a:close/>
              </a:path>
              <a:path w="2086610" h="3378200">
                <a:moveTo>
                  <a:pt x="459269" y="1244600"/>
                </a:moveTo>
                <a:lnTo>
                  <a:pt x="471914" y="1244600"/>
                </a:lnTo>
                <a:lnTo>
                  <a:pt x="474120" y="1231900"/>
                </a:lnTo>
                <a:lnTo>
                  <a:pt x="476866" y="1219200"/>
                </a:lnTo>
                <a:lnTo>
                  <a:pt x="480153" y="1219200"/>
                </a:lnTo>
                <a:lnTo>
                  <a:pt x="483979" y="1206500"/>
                </a:lnTo>
                <a:lnTo>
                  <a:pt x="489471" y="1193800"/>
                </a:lnTo>
                <a:lnTo>
                  <a:pt x="494706" y="1181100"/>
                </a:lnTo>
                <a:lnTo>
                  <a:pt x="499701" y="1168400"/>
                </a:lnTo>
                <a:lnTo>
                  <a:pt x="504475" y="1155700"/>
                </a:lnTo>
                <a:lnTo>
                  <a:pt x="511692" y="1130300"/>
                </a:lnTo>
                <a:lnTo>
                  <a:pt x="519286" y="1104900"/>
                </a:lnTo>
                <a:lnTo>
                  <a:pt x="526706" y="1092200"/>
                </a:lnTo>
                <a:lnTo>
                  <a:pt x="533400" y="1066800"/>
                </a:lnTo>
                <a:lnTo>
                  <a:pt x="538456" y="1054100"/>
                </a:lnTo>
                <a:lnTo>
                  <a:pt x="544117" y="1041400"/>
                </a:lnTo>
                <a:lnTo>
                  <a:pt x="549350" y="1028700"/>
                </a:lnTo>
                <a:lnTo>
                  <a:pt x="560636" y="990600"/>
                </a:lnTo>
                <a:lnTo>
                  <a:pt x="566706" y="977900"/>
                </a:lnTo>
                <a:lnTo>
                  <a:pt x="572297" y="952500"/>
                </a:lnTo>
                <a:lnTo>
                  <a:pt x="578375" y="939800"/>
                </a:lnTo>
                <a:lnTo>
                  <a:pt x="584080" y="927100"/>
                </a:lnTo>
                <a:lnTo>
                  <a:pt x="589565" y="901700"/>
                </a:lnTo>
                <a:lnTo>
                  <a:pt x="594694" y="889000"/>
                </a:lnTo>
                <a:lnTo>
                  <a:pt x="599334" y="876300"/>
                </a:lnTo>
                <a:lnTo>
                  <a:pt x="605036" y="850900"/>
                </a:lnTo>
                <a:lnTo>
                  <a:pt x="611390" y="838200"/>
                </a:lnTo>
                <a:lnTo>
                  <a:pt x="618019" y="812800"/>
                </a:lnTo>
                <a:lnTo>
                  <a:pt x="624547" y="800100"/>
                </a:lnTo>
                <a:lnTo>
                  <a:pt x="637778" y="749300"/>
                </a:lnTo>
                <a:lnTo>
                  <a:pt x="645065" y="736600"/>
                </a:lnTo>
                <a:lnTo>
                  <a:pt x="653705" y="711200"/>
                </a:lnTo>
                <a:lnTo>
                  <a:pt x="656081" y="711200"/>
                </a:lnTo>
                <a:lnTo>
                  <a:pt x="656644" y="698500"/>
                </a:lnTo>
                <a:lnTo>
                  <a:pt x="659572" y="685800"/>
                </a:lnTo>
                <a:lnTo>
                  <a:pt x="663590" y="685800"/>
                </a:lnTo>
                <a:lnTo>
                  <a:pt x="668254" y="673100"/>
                </a:lnTo>
                <a:lnTo>
                  <a:pt x="681798" y="635000"/>
                </a:lnTo>
                <a:lnTo>
                  <a:pt x="690351" y="622300"/>
                </a:lnTo>
                <a:lnTo>
                  <a:pt x="698215" y="596900"/>
                </a:lnTo>
                <a:lnTo>
                  <a:pt x="704828" y="584200"/>
                </a:lnTo>
                <a:lnTo>
                  <a:pt x="708623" y="571500"/>
                </a:lnTo>
                <a:lnTo>
                  <a:pt x="713205" y="558800"/>
                </a:lnTo>
                <a:lnTo>
                  <a:pt x="718026" y="546100"/>
                </a:lnTo>
                <a:lnTo>
                  <a:pt x="722539" y="533400"/>
                </a:lnTo>
                <a:lnTo>
                  <a:pt x="726829" y="520700"/>
                </a:lnTo>
                <a:lnTo>
                  <a:pt x="734960" y="495300"/>
                </a:lnTo>
                <a:lnTo>
                  <a:pt x="739206" y="482600"/>
                </a:lnTo>
                <a:lnTo>
                  <a:pt x="747148" y="469900"/>
                </a:lnTo>
                <a:lnTo>
                  <a:pt x="750675" y="457200"/>
                </a:lnTo>
                <a:lnTo>
                  <a:pt x="753321" y="444500"/>
                </a:lnTo>
                <a:lnTo>
                  <a:pt x="755136" y="444500"/>
                </a:lnTo>
                <a:lnTo>
                  <a:pt x="757391" y="431800"/>
                </a:lnTo>
                <a:lnTo>
                  <a:pt x="743074" y="431800"/>
                </a:lnTo>
                <a:lnTo>
                  <a:pt x="741371" y="444500"/>
                </a:lnTo>
                <a:lnTo>
                  <a:pt x="737089" y="457200"/>
                </a:lnTo>
                <a:lnTo>
                  <a:pt x="731679" y="469900"/>
                </a:lnTo>
                <a:lnTo>
                  <a:pt x="725140" y="482600"/>
                </a:lnTo>
                <a:lnTo>
                  <a:pt x="717473" y="495300"/>
                </a:lnTo>
                <a:lnTo>
                  <a:pt x="701777" y="495300"/>
                </a:lnTo>
                <a:lnTo>
                  <a:pt x="695779" y="520700"/>
                </a:lnTo>
                <a:lnTo>
                  <a:pt x="693384" y="533400"/>
                </a:lnTo>
                <a:lnTo>
                  <a:pt x="690887" y="533400"/>
                </a:lnTo>
                <a:lnTo>
                  <a:pt x="688448" y="546100"/>
                </a:lnTo>
                <a:lnTo>
                  <a:pt x="686227" y="558800"/>
                </a:lnTo>
                <a:lnTo>
                  <a:pt x="681031" y="571500"/>
                </a:lnTo>
                <a:lnTo>
                  <a:pt x="675404" y="596900"/>
                </a:lnTo>
                <a:lnTo>
                  <a:pt x="669494" y="622300"/>
                </a:lnTo>
                <a:lnTo>
                  <a:pt x="663450" y="635000"/>
                </a:lnTo>
                <a:lnTo>
                  <a:pt x="659786" y="660400"/>
                </a:lnTo>
                <a:lnTo>
                  <a:pt x="657784" y="660400"/>
                </a:lnTo>
                <a:lnTo>
                  <a:pt x="648018" y="685800"/>
                </a:lnTo>
                <a:lnTo>
                  <a:pt x="641176" y="711200"/>
                </a:lnTo>
                <a:lnTo>
                  <a:pt x="634014" y="723900"/>
                </a:lnTo>
                <a:lnTo>
                  <a:pt x="625591" y="749300"/>
                </a:lnTo>
                <a:lnTo>
                  <a:pt x="624448" y="749300"/>
                </a:lnTo>
                <a:lnTo>
                  <a:pt x="623533" y="762000"/>
                </a:lnTo>
                <a:lnTo>
                  <a:pt x="622846" y="762000"/>
                </a:lnTo>
                <a:lnTo>
                  <a:pt x="618819" y="774700"/>
                </a:lnTo>
                <a:lnTo>
                  <a:pt x="616761" y="774700"/>
                </a:lnTo>
                <a:lnTo>
                  <a:pt x="614648" y="787400"/>
                </a:lnTo>
                <a:lnTo>
                  <a:pt x="612289" y="787400"/>
                </a:lnTo>
                <a:lnTo>
                  <a:pt x="609311" y="800100"/>
                </a:lnTo>
                <a:lnTo>
                  <a:pt x="606913" y="812800"/>
                </a:lnTo>
                <a:lnTo>
                  <a:pt x="600750" y="825500"/>
                </a:lnTo>
                <a:lnTo>
                  <a:pt x="582319" y="889000"/>
                </a:lnTo>
                <a:lnTo>
                  <a:pt x="579124" y="901700"/>
                </a:lnTo>
                <a:lnTo>
                  <a:pt x="575991" y="901700"/>
                </a:lnTo>
                <a:lnTo>
                  <a:pt x="572677" y="914400"/>
                </a:lnTo>
                <a:lnTo>
                  <a:pt x="568939" y="927100"/>
                </a:lnTo>
                <a:lnTo>
                  <a:pt x="561982" y="952500"/>
                </a:lnTo>
                <a:lnTo>
                  <a:pt x="555863" y="965200"/>
                </a:lnTo>
                <a:lnTo>
                  <a:pt x="549389" y="990600"/>
                </a:lnTo>
                <a:lnTo>
                  <a:pt x="541367" y="1003300"/>
                </a:lnTo>
                <a:lnTo>
                  <a:pt x="540356" y="1016000"/>
                </a:lnTo>
                <a:lnTo>
                  <a:pt x="539394" y="1016000"/>
                </a:lnTo>
                <a:lnTo>
                  <a:pt x="537317" y="1028700"/>
                </a:lnTo>
                <a:lnTo>
                  <a:pt x="534174" y="1028700"/>
                </a:lnTo>
                <a:lnTo>
                  <a:pt x="530422" y="1041400"/>
                </a:lnTo>
                <a:lnTo>
                  <a:pt x="526517" y="1054100"/>
                </a:lnTo>
                <a:lnTo>
                  <a:pt x="523529" y="1054100"/>
                </a:lnTo>
                <a:lnTo>
                  <a:pt x="521093" y="1066800"/>
                </a:lnTo>
                <a:lnTo>
                  <a:pt x="519208" y="1066800"/>
                </a:lnTo>
                <a:lnTo>
                  <a:pt x="515643" y="1092200"/>
                </a:lnTo>
                <a:lnTo>
                  <a:pt x="510991" y="1104900"/>
                </a:lnTo>
                <a:lnTo>
                  <a:pt x="505613" y="1117600"/>
                </a:lnTo>
                <a:lnTo>
                  <a:pt x="499873" y="1130300"/>
                </a:lnTo>
                <a:lnTo>
                  <a:pt x="496912" y="1130300"/>
                </a:lnTo>
                <a:lnTo>
                  <a:pt x="494566" y="1143000"/>
                </a:lnTo>
                <a:lnTo>
                  <a:pt x="492835" y="1143000"/>
                </a:lnTo>
                <a:lnTo>
                  <a:pt x="489803" y="1155700"/>
                </a:lnTo>
                <a:lnTo>
                  <a:pt x="486260" y="1168400"/>
                </a:lnTo>
                <a:lnTo>
                  <a:pt x="482205" y="1181100"/>
                </a:lnTo>
                <a:lnTo>
                  <a:pt x="477637" y="1193800"/>
                </a:lnTo>
                <a:lnTo>
                  <a:pt x="472249" y="1206500"/>
                </a:lnTo>
                <a:lnTo>
                  <a:pt x="467104" y="1219200"/>
                </a:lnTo>
                <a:lnTo>
                  <a:pt x="462634" y="1231900"/>
                </a:lnTo>
                <a:lnTo>
                  <a:pt x="459269" y="1244600"/>
                </a:lnTo>
                <a:close/>
              </a:path>
              <a:path w="2086610" h="3378200">
                <a:moveTo>
                  <a:pt x="868211" y="850900"/>
                </a:moveTo>
                <a:lnTo>
                  <a:pt x="879349" y="850900"/>
                </a:lnTo>
                <a:lnTo>
                  <a:pt x="895378" y="825500"/>
                </a:lnTo>
                <a:lnTo>
                  <a:pt x="903298" y="825500"/>
                </a:lnTo>
                <a:lnTo>
                  <a:pt x="934380" y="774700"/>
                </a:lnTo>
                <a:lnTo>
                  <a:pt x="958648" y="736600"/>
                </a:lnTo>
                <a:lnTo>
                  <a:pt x="983416" y="711200"/>
                </a:lnTo>
                <a:lnTo>
                  <a:pt x="1008354" y="673100"/>
                </a:lnTo>
                <a:lnTo>
                  <a:pt x="1014317" y="660400"/>
                </a:lnTo>
                <a:lnTo>
                  <a:pt x="1020125" y="660400"/>
                </a:lnTo>
                <a:lnTo>
                  <a:pt x="1026012" y="647700"/>
                </a:lnTo>
                <a:lnTo>
                  <a:pt x="1032214" y="635000"/>
                </a:lnTo>
                <a:lnTo>
                  <a:pt x="1061751" y="596900"/>
                </a:lnTo>
                <a:lnTo>
                  <a:pt x="1091245" y="571500"/>
                </a:lnTo>
                <a:lnTo>
                  <a:pt x="1122160" y="533400"/>
                </a:lnTo>
                <a:lnTo>
                  <a:pt x="1155960" y="495300"/>
                </a:lnTo>
                <a:lnTo>
                  <a:pt x="1144359" y="495300"/>
                </a:lnTo>
                <a:lnTo>
                  <a:pt x="1118556" y="520700"/>
                </a:lnTo>
                <a:lnTo>
                  <a:pt x="1094899" y="546100"/>
                </a:lnTo>
                <a:lnTo>
                  <a:pt x="1050080" y="596900"/>
                </a:lnTo>
                <a:lnTo>
                  <a:pt x="1034230" y="622300"/>
                </a:lnTo>
                <a:lnTo>
                  <a:pt x="1018989" y="635000"/>
                </a:lnTo>
                <a:lnTo>
                  <a:pt x="1004095" y="660400"/>
                </a:lnTo>
                <a:lnTo>
                  <a:pt x="989289" y="673100"/>
                </a:lnTo>
                <a:lnTo>
                  <a:pt x="962776" y="711200"/>
                </a:lnTo>
                <a:lnTo>
                  <a:pt x="949575" y="736600"/>
                </a:lnTo>
                <a:lnTo>
                  <a:pt x="936465" y="749300"/>
                </a:lnTo>
                <a:lnTo>
                  <a:pt x="928945" y="762000"/>
                </a:lnTo>
                <a:lnTo>
                  <a:pt x="921519" y="774700"/>
                </a:lnTo>
                <a:lnTo>
                  <a:pt x="914267" y="787400"/>
                </a:lnTo>
                <a:lnTo>
                  <a:pt x="907269" y="787400"/>
                </a:lnTo>
                <a:lnTo>
                  <a:pt x="897849" y="800100"/>
                </a:lnTo>
                <a:lnTo>
                  <a:pt x="888059" y="825500"/>
                </a:lnTo>
                <a:lnTo>
                  <a:pt x="868211" y="850900"/>
                </a:lnTo>
                <a:close/>
              </a:path>
              <a:path w="2086610" h="3378200">
                <a:moveTo>
                  <a:pt x="109376" y="1663700"/>
                </a:moveTo>
                <a:lnTo>
                  <a:pt x="117438" y="1663700"/>
                </a:lnTo>
                <a:lnTo>
                  <a:pt x="118309" y="1651000"/>
                </a:lnTo>
                <a:lnTo>
                  <a:pt x="120684" y="1638300"/>
                </a:lnTo>
                <a:lnTo>
                  <a:pt x="122984" y="1625600"/>
                </a:lnTo>
                <a:lnTo>
                  <a:pt x="125188" y="1600200"/>
                </a:lnTo>
                <a:lnTo>
                  <a:pt x="127281" y="1587500"/>
                </a:lnTo>
                <a:lnTo>
                  <a:pt x="129506" y="1574800"/>
                </a:lnTo>
                <a:lnTo>
                  <a:pt x="132115" y="1549400"/>
                </a:lnTo>
                <a:lnTo>
                  <a:pt x="135101" y="1536700"/>
                </a:lnTo>
                <a:lnTo>
                  <a:pt x="138457" y="1524000"/>
                </a:lnTo>
                <a:lnTo>
                  <a:pt x="141776" y="1511300"/>
                </a:lnTo>
                <a:lnTo>
                  <a:pt x="144770" y="1485900"/>
                </a:lnTo>
                <a:lnTo>
                  <a:pt x="146994" y="1473200"/>
                </a:lnTo>
                <a:lnTo>
                  <a:pt x="148008" y="1460500"/>
                </a:lnTo>
                <a:lnTo>
                  <a:pt x="148485" y="1447800"/>
                </a:lnTo>
                <a:lnTo>
                  <a:pt x="149439" y="1447800"/>
                </a:lnTo>
                <a:lnTo>
                  <a:pt x="150870" y="1435100"/>
                </a:lnTo>
                <a:lnTo>
                  <a:pt x="156133" y="1397000"/>
                </a:lnTo>
                <a:lnTo>
                  <a:pt x="161591" y="1371600"/>
                </a:lnTo>
                <a:lnTo>
                  <a:pt x="166455" y="1333500"/>
                </a:lnTo>
                <a:lnTo>
                  <a:pt x="169934" y="1295400"/>
                </a:lnTo>
                <a:lnTo>
                  <a:pt x="171690" y="1282700"/>
                </a:lnTo>
                <a:lnTo>
                  <a:pt x="174550" y="1270000"/>
                </a:lnTo>
                <a:lnTo>
                  <a:pt x="178515" y="1257300"/>
                </a:lnTo>
                <a:lnTo>
                  <a:pt x="183585" y="1231900"/>
                </a:lnTo>
                <a:lnTo>
                  <a:pt x="186193" y="1231900"/>
                </a:lnTo>
                <a:lnTo>
                  <a:pt x="188608" y="1219200"/>
                </a:lnTo>
                <a:lnTo>
                  <a:pt x="190900" y="1219200"/>
                </a:lnTo>
                <a:lnTo>
                  <a:pt x="193137" y="1206500"/>
                </a:lnTo>
                <a:lnTo>
                  <a:pt x="195045" y="1206500"/>
                </a:lnTo>
                <a:lnTo>
                  <a:pt x="196854" y="1193800"/>
                </a:lnTo>
                <a:lnTo>
                  <a:pt x="200368" y="1181100"/>
                </a:lnTo>
                <a:lnTo>
                  <a:pt x="203962" y="1168400"/>
                </a:lnTo>
                <a:lnTo>
                  <a:pt x="207595" y="1155700"/>
                </a:lnTo>
                <a:lnTo>
                  <a:pt x="211076" y="1143000"/>
                </a:lnTo>
                <a:lnTo>
                  <a:pt x="224496" y="1079500"/>
                </a:lnTo>
                <a:lnTo>
                  <a:pt x="233485" y="1028700"/>
                </a:lnTo>
                <a:lnTo>
                  <a:pt x="241626" y="977900"/>
                </a:lnTo>
                <a:lnTo>
                  <a:pt x="249364" y="927100"/>
                </a:lnTo>
                <a:lnTo>
                  <a:pt x="255064" y="889000"/>
                </a:lnTo>
                <a:lnTo>
                  <a:pt x="260651" y="850900"/>
                </a:lnTo>
                <a:lnTo>
                  <a:pt x="271677" y="774700"/>
                </a:lnTo>
                <a:lnTo>
                  <a:pt x="281147" y="711200"/>
                </a:lnTo>
                <a:lnTo>
                  <a:pt x="285702" y="685800"/>
                </a:lnTo>
                <a:lnTo>
                  <a:pt x="289891" y="647700"/>
                </a:lnTo>
                <a:lnTo>
                  <a:pt x="294253" y="609600"/>
                </a:lnTo>
                <a:lnTo>
                  <a:pt x="298249" y="571500"/>
                </a:lnTo>
                <a:lnTo>
                  <a:pt x="301469" y="546100"/>
                </a:lnTo>
                <a:lnTo>
                  <a:pt x="303503" y="508000"/>
                </a:lnTo>
                <a:lnTo>
                  <a:pt x="303931" y="508000"/>
                </a:lnTo>
                <a:lnTo>
                  <a:pt x="304277" y="495300"/>
                </a:lnTo>
                <a:lnTo>
                  <a:pt x="291546" y="495300"/>
                </a:lnTo>
                <a:lnTo>
                  <a:pt x="289915" y="520700"/>
                </a:lnTo>
                <a:lnTo>
                  <a:pt x="288082" y="546100"/>
                </a:lnTo>
                <a:lnTo>
                  <a:pt x="285869" y="571500"/>
                </a:lnTo>
                <a:lnTo>
                  <a:pt x="283225" y="596900"/>
                </a:lnTo>
                <a:lnTo>
                  <a:pt x="280291" y="622300"/>
                </a:lnTo>
                <a:lnTo>
                  <a:pt x="276907" y="647700"/>
                </a:lnTo>
                <a:lnTo>
                  <a:pt x="272914" y="685800"/>
                </a:lnTo>
                <a:lnTo>
                  <a:pt x="271487" y="685800"/>
                </a:lnTo>
                <a:lnTo>
                  <a:pt x="270198" y="698500"/>
                </a:lnTo>
                <a:lnTo>
                  <a:pt x="269010" y="711200"/>
                </a:lnTo>
                <a:lnTo>
                  <a:pt x="267887" y="711200"/>
                </a:lnTo>
                <a:lnTo>
                  <a:pt x="262310" y="762000"/>
                </a:lnTo>
                <a:lnTo>
                  <a:pt x="255870" y="800100"/>
                </a:lnTo>
                <a:lnTo>
                  <a:pt x="249213" y="838200"/>
                </a:lnTo>
                <a:lnTo>
                  <a:pt x="242983" y="889000"/>
                </a:lnTo>
                <a:lnTo>
                  <a:pt x="241954" y="889000"/>
                </a:lnTo>
                <a:lnTo>
                  <a:pt x="239720" y="901700"/>
                </a:lnTo>
                <a:lnTo>
                  <a:pt x="238691" y="914400"/>
                </a:lnTo>
                <a:lnTo>
                  <a:pt x="232939" y="952500"/>
                </a:lnTo>
                <a:lnTo>
                  <a:pt x="226867" y="990600"/>
                </a:lnTo>
                <a:lnTo>
                  <a:pt x="220375" y="1028700"/>
                </a:lnTo>
                <a:lnTo>
                  <a:pt x="213362" y="1066800"/>
                </a:lnTo>
                <a:lnTo>
                  <a:pt x="210348" y="1079500"/>
                </a:lnTo>
                <a:lnTo>
                  <a:pt x="207261" y="1104900"/>
                </a:lnTo>
                <a:lnTo>
                  <a:pt x="204102" y="1117600"/>
                </a:lnTo>
                <a:lnTo>
                  <a:pt x="199749" y="1143000"/>
                </a:lnTo>
                <a:lnTo>
                  <a:pt x="177553" y="1143000"/>
                </a:lnTo>
                <a:lnTo>
                  <a:pt x="176395" y="1155700"/>
                </a:lnTo>
                <a:lnTo>
                  <a:pt x="175373" y="1181100"/>
                </a:lnTo>
                <a:lnTo>
                  <a:pt x="173893" y="1193800"/>
                </a:lnTo>
                <a:lnTo>
                  <a:pt x="171365" y="1206500"/>
                </a:lnTo>
                <a:lnTo>
                  <a:pt x="165809" y="1231900"/>
                </a:lnTo>
                <a:lnTo>
                  <a:pt x="161147" y="1270000"/>
                </a:lnTo>
                <a:lnTo>
                  <a:pt x="157379" y="1295400"/>
                </a:lnTo>
                <a:lnTo>
                  <a:pt x="154505" y="1320800"/>
                </a:lnTo>
                <a:lnTo>
                  <a:pt x="153398" y="1333500"/>
                </a:lnTo>
                <a:lnTo>
                  <a:pt x="152030" y="1346200"/>
                </a:lnTo>
                <a:lnTo>
                  <a:pt x="150459" y="1358900"/>
                </a:lnTo>
                <a:lnTo>
                  <a:pt x="148743" y="1371600"/>
                </a:lnTo>
                <a:lnTo>
                  <a:pt x="144186" y="1397000"/>
                </a:lnTo>
                <a:lnTo>
                  <a:pt x="139810" y="1422400"/>
                </a:lnTo>
                <a:lnTo>
                  <a:pt x="136159" y="1447800"/>
                </a:lnTo>
                <a:lnTo>
                  <a:pt x="133394" y="1485900"/>
                </a:lnTo>
                <a:lnTo>
                  <a:pt x="132646" y="1485900"/>
                </a:lnTo>
                <a:lnTo>
                  <a:pt x="131535" y="1498600"/>
                </a:lnTo>
                <a:lnTo>
                  <a:pt x="125302" y="1524000"/>
                </a:lnTo>
                <a:lnTo>
                  <a:pt x="119904" y="1549400"/>
                </a:lnTo>
                <a:lnTo>
                  <a:pt x="115188" y="1587500"/>
                </a:lnTo>
                <a:lnTo>
                  <a:pt x="111000" y="1612900"/>
                </a:lnTo>
                <a:lnTo>
                  <a:pt x="109458" y="1625600"/>
                </a:lnTo>
                <a:lnTo>
                  <a:pt x="108260" y="1638300"/>
                </a:lnTo>
                <a:lnTo>
                  <a:pt x="108026" y="1651000"/>
                </a:lnTo>
                <a:lnTo>
                  <a:pt x="109376" y="1663700"/>
                </a:lnTo>
                <a:close/>
              </a:path>
              <a:path w="2086610" h="3378200">
                <a:moveTo>
                  <a:pt x="1574348" y="520700"/>
                </a:moveTo>
                <a:lnTo>
                  <a:pt x="1605507" y="520700"/>
                </a:lnTo>
                <a:lnTo>
                  <a:pt x="1598276" y="508000"/>
                </a:lnTo>
                <a:lnTo>
                  <a:pt x="1583815" y="508000"/>
                </a:lnTo>
                <a:lnTo>
                  <a:pt x="1574348" y="520700"/>
                </a:lnTo>
                <a:close/>
              </a:path>
              <a:path w="2086610" h="3378200">
                <a:moveTo>
                  <a:pt x="821509" y="850900"/>
                </a:moveTo>
                <a:lnTo>
                  <a:pt x="834409" y="850900"/>
                </a:lnTo>
                <a:lnTo>
                  <a:pt x="836484" y="838200"/>
                </a:lnTo>
                <a:lnTo>
                  <a:pt x="853208" y="812800"/>
                </a:lnTo>
                <a:lnTo>
                  <a:pt x="866123" y="787400"/>
                </a:lnTo>
                <a:lnTo>
                  <a:pt x="878400" y="762000"/>
                </a:lnTo>
                <a:lnTo>
                  <a:pt x="890872" y="736600"/>
                </a:lnTo>
                <a:lnTo>
                  <a:pt x="912325" y="698500"/>
                </a:lnTo>
                <a:lnTo>
                  <a:pt x="923468" y="673100"/>
                </a:lnTo>
                <a:lnTo>
                  <a:pt x="935460" y="660400"/>
                </a:lnTo>
                <a:lnTo>
                  <a:pt x="945162" y="635000"/>
                </a:lnTo>
                <a:lnTo>
                  <a:pt x="954055" y="622300"/>
                </a:lnTo>
                <a:lnTo>
                  <a:pt x="962623" y="609600"/>
                </a:lnTo>
                <a:lnTo>
                  <a:pt x="978617" y="571500"/>
                </a:lnTo>
                <a:lnTo>
                  <a:pt x="1002708" y="533400"/>
                </a:lnTo>
                <a:lnTo>
                  <a:pt x="1006669" y="520700"/>
                </a:lnTo>
                <a:lnTo>
                  <a:pt x="1010375" y="520700"/>
                </a:lnTo>
                <a:lnTo>
                  <a:pt x="1013824" y="508000"/>
                </a:lnTo>
                <a:lnTo>
                  <a:pt x="998975" y="508000"/>
                </a:lnTo>
                <a:lnTo>
                  <a:pt x="994504" y="520700"/>
                </a:lnTo>
                <a:lnTo>
                  <a:pt x="989753" y="533400"/>
                </a:lnTo>
                <a:lnTo>
                  <a:pt x="981107" y="546100"/>
                </a:lnTo>
                <a:lnTo>
                  <a:pt x="972940" y="558800"/>
                </a:lnTo>
                <a:lnTo>
                  <a:pt x="965252" y="571500"/>
                </a:lnTo>
                <a:lnTo>
                  <a:pt x="949352" y="596900"/>
                </a:lnTo>
                <a:lnTo>
                  <a:pt x="940685" y="622300"/>
                </a:lnTo>
                <a:lnTo>
                  <a:pt x="931707" y="635000"/>
                </a:lnTo>
                <a:lnTo>
                  <a:pt x="922080" y="660400"/>
                </a:lnTo>
                <a:lnTo>
                  <a:pt x="898566" y="698500"/>
                </a:lnTo>
                <a:lnTo>
                  <a:pt x="874645" y="749300"/>
                </a:lnTo>
                <a:lnTo>
                  <a:pt x="858375" y="774700"/>
                </a:lnTo>
                <a:lnTo>
                  <a:pt x="841358" y="812800"/>
                </a:lnTo>
                <a:lnTo>
                  <a:pt x="822619" y="838200"/>
                </a:lnTo>
                <a:lnTo>
                  <a:pt x="821509" y="850900"/>
                </a:lnTo>
                <a:close/>
              </a:path>
              <a:path w="2086610" h="3378200">
                <a:moveTo>
                  <a:pt x="73347" y="2324100"/>
                </a:moveTo>
                <a:lnTo>
                  <a:pt x="112316" y="2324100"/>
                </a:lnTo>
                <a:lnTo>
                  <a:pt x="117133" y="2311400"/>
                </a:lnTo>
                <a:lnTo>
                  <a:pt x="124265" y="2311400"/>
                </a:lnTo>
                <a:lnTo>
                  <a:pt x="129996" y="2298700"/>
                </a:lnTo>
                <a:lnTo>
                  <a:pt x="136805" y="2286000"/>
                </a:lnTo>
                <a:lnTo>
                  <a:pt x="144691" y="2273300"/>
                </a:lnTo>
                <a:lnTo>
                  <a:pt x="153654" y="2260600"/>
                </a:lnTo>
                <a:lnTo>
                  <a:pt x="158374" y="2247900"/>
                </a:lnTo>
                <a:lnTo>
                  <a:pt x="162931" y="2247900"/>
                </a:lnTo>
                <a:lnTo>
                  <a:pt x="167326" y="2235200"/>
                </a:lnTo>
                <a:lnTo>
                  <a:pt x="171559" y="2235200"/>
                </a:lnTo>
                <a:lnTo>
                  <a:pt x="187912" y="2209800"/>
                </a:lnTo>
                <a:lnTo>
                  <a:pt x="195959" y="2197100"/>
                </a:lnTo>
                <a:lnTo>
                  <a:pt x="203771" y="2184400"/>
                </a:lnTo>
                <a:lnTo>
                  <a:pt x="209622" y="2171700"/>
                </a:lnTo>
                <a:lnTo>
                  <a:pt x="215508" y="2159000"/>
                </a:lnTo>
                <a:lnTo>
                  <a:pt x="221510" y="2159000"/>
                </a:lnTo>
                <a:lnTo>
                  <a:pt x="227709" y="2146300"/>
                </a:lnTo>
                <a:lnTo>
                  <a:pt x="243030" y="2120900"/>
                </a:lnTo>
                <a:lnTo>
                  <a:pt x="258481" y="2108200"/>
                </a:lnTo>
                <a:lnTo>
                  <a:pt x="273367" y="2082800"/>
                </a:lnTo>
                <a:lnTo>
                  <a:pt x="286991" y="2057400"/>
                </a:lnTo>
                <a:lnTo>
                  <a:pt x="295350" y="2044700"/>
                </a:lnTo>
                <a:lnTo>
                  <a:pt x="302701" y="2032000"/>
                </a:lnTo>
                <a:lnTo>
                  <a:pt x="309689" y="2019300"/>
                </a:lnTo>
                <a:lnTo>
                  <a:pt x="316961" y="2019300"/>
                </a:lnTo>
                <a:lnTo>
                  <a:pt x="336924" y="1981200"/>
                </a:lnTo>
                <a:lnTo>
                  <a:pt x="346859" y="1968500"/>
                </a:lnTo>
                <a:lnTo>
                  <a:pt x="356714" y="1955800"/>
                </a:lnTo>
                <a:lnTo>
                  <a:pt x="365949" y="1943100"/>
                </a:lnTo>
                <a:lnTo>
                  <a:pt x="375049" y="1930400"/>
                </a:lnTo>
                <a:lnTo>
                  <a:pt x="384214" y="1905000"/>
                </a:lnTo>
                <a:lnTo>
                  <a:pt x="393645" y="1892300"/>
                </a:lnTo>
                <a:lnTo>
                  <a:pt x="411115" y="1866900"/>
                </a:lnTo>
                <a:lnTo>
                  <a:pt x="446448" y="1816100"/>
                </a:lnTo>
                <a:lnTo>
                  <a:pt x="471560" y="1790700"/>
                </a:lnTo>
                <a:lnTo>
                  <a:pt x="478991" y="1778000"/>
                </a:lnTo>
                <a:lnTo>
                  <a:pt x="486509" y="1765300"/>
                </a:lnTo>
                <a:lnTo>
                  <a:pt x="494150" y="1752600"/>
                </a:lnTo>
                <a:lnTo>
                  <a:pt x="508836" y="1739900"/>
                </a:lnTo>
                <a:lnTo>
                  <a:pt x="523646" y="1714500"/>
                </a:lnTo>
                <a:lnTo>
                  <a:pt x="538209" y="1701800"/>
                </a:lnTo>
                <a:lnTo>
                  <a:pt x="552156" y="1676400"/>
                </a:lnTo>
                <a:lnTo>
                  <a:pt x="569880" y="1651000"/>
                </a:lnTo>
                <a:lnTo>
                  <a:pt x="588086" y="1625600"/>
                </a:lnTo>
                <a:lnTo>
                  <a:pt x="606618" y="1600200"/>
                </a:lnTo>
                <a:lnTo>
                  <a:pt x="625321" y="1587500"/>
                </a:lnTo>
                <a:lnTo>
                  <a:pt x="649544" y="1549400"/>
                </a:lnTo>
                <a:lnTo>
                  <a:pt x="673369" y="1524000"/>
                </a:lnTo>
                <a:lnTo>
                  <a:pt x="720489" y="1447800"/>
                </a:lnTo>
                <a:lnTo>
                  <a:pt x="738131" y="1435100"/>
                </a:lnTo>
                <a:lnTo>
                  <a:pt x="755994" y="1409700"/>
                </a:lnTo>
                <a:lnTo>
                  <a:pt x="774125" y="1384300"/>
                </a:lnTo>
                <a:lnTo>
                  <a:pt x="792572" y="1358900"/>
                </a:lnTo>
                <a:lnTo>
                  <a:pt x="807558" y="1346200"/>
                </a:lnTo>
                <a:lnTo>
                  <a:pt x="822667" y="1320800"/>
                </a:lnTo>
                <a:lnTo>
                  <a:pt x="853053" y="1282700"/>
                </a:lnTo>
                <a:lnTo>
                  <a:pt x="878419" y="1257300"/>
                </a:lnTo>
                <a:lnTo>
                  <a:pt x="903716" y="1219200"/>
                </a:lnTo>
                <a:lnTo>
                  <a:pt x="929311" y="1193800"/>
                </a:lnTo>
                <a:lnTo>
                  <a:pt x="955569" y="1168400"/>
                </a:lnTo>
                <a:lnTo>
                  <a:pt x="970769" y="1143000"/>
                </a:lnTo>
                <a:lnTo>
                  <a:pt x="985756" y="1130300"/>
                </a:lnTo>
                <a:lnTo>
                  <a:pt x="1015508" y="1092200"/>
                </a:lnTo>
                <a:lnTo>
                  <a:pt x="1023127" y="1079500"/>
                </a:lnTo>
                <a:lnTo>
                  <a:pt x="1030658" y="1079500"/>
                </a:lnTo>
                <a:lnTo>
                  <a:pt x="1117140" y="977900"/>
                </a:lnTo>
                <a:lnTo>
                  <a:pt x="1188908" y="901700"/>
                </a:lnTo>
                <a:lnTo>
                  <a:pt x="1218980" y="876300"/>
                </a:lnTo>
                <a:lnTo>
                  <a:pt x="1249437" y="838200"/>
                </a:lnTo>
                <a:lnTo>
                  <a:pt x="1310721" y="774700"/>
                </a:lnTo>
                <a:lnTo>
                  <a:pt x="1322191" y="762000"/>
                </a:lnTo>
                <a:lnTo>
                  <a:pt x="1333720" y="762000"/>
                </a:lnTo>
                <a:lnTo>
                  <a:pt x="1345350" y="749300"/>
                </a:lnTo>
                <a:lnTo>
                  <a:pt x="1357126" y="736600"/>
                </a:lnTo>
                <a:lnTo>
                  <a:pt x="1515397" y="584200"/>
                </a:lnTo>
                <a:lnTo>
                  <a:pt x="1554037" y="546100"/>
                </a:lnTo>
                <a:lnTo>
                  <a:pt x="1564216" y="546100"/>
                </a:lnTo>
                <a:lnTo>
                  <a:pt x="1570394" y="533400"/>
                </a:lnTo>
                <a:lnTo>
                  <a:pt x="1600785" y="533400"/>
                </a:lnTo>
                <a:lnTo>
                  <a:pt x="1602641" y="520700"/>
                </a:lnTo>
                <a:lnTo>
                  <a:pt x="1556589" y="520700"/>
                </a:lnTo>
                <a:lnTo>
                  <a:pt x="1515091" y="558800"/>
                </a:lnTo>
                <a:lnTo>
                  <a:pt x="1501444" y="558800"/>
                </a:lnTo>
                <a:lnTo>
                  <a:pt x="1467617" y="584200"/>
                </a:lnTo>
                <a:lnTo>
                  <a:pt x="1450870" y="609600"/>
                </a:lnTo>
                <a:lnTo>
                  <a:pt x="1469927" y="609600"/>
                </a:lnTo>
                <a:lnTo>
                  <a:pt x="1469168" y="610246"/>
                </a:lnTo>
                <a:lnTo>
                  <a:pt x="1464552" y="622300"/>
                </a:lnTo>
                <a:lnTo>
                  <a:pt x="1445660" y="635000"/>
                </a:lnTo>
                <a:lnTo>
                  <a:pt x="1407963" y="673100"/>
                </a:lnTo>
                <a:lnTo>
                  <a:pt x="1363799" y="711200"/>
                </a:lnTo>
                <a:lnTo>
                  <a:pt x="1314428" y="762000"/>
                </a:lnTo>
                <a:lnTo>
                  <a:pt x="1290417" y="787400"/>
                </a:lnTo>
                <a:lnTo>
                  <a:pt x="1267087" y="800100"/>
                </a:lnTo>
                <a:lnTo>
                  <a:pt x="1220196" y="850900"/>
                </a:lnTo>
                <a:lnTo>
                  <a:pt x="1197105" y="876300"/>
                </a:lnTo>
                <a:lnTo>
                  <a:pt x="1166234" y="914400"/>
                </a:lnTo>
                <a:lnTo>
                  <a:pt x="1135609" y="939800"/>
                </a:lnTo>
                <a:lnTo>
                  <a:pt x="1105028" y="977900"/>
                </a:lnTo>
                <a:lnTo>
                  <a:pt x="1074287" y="1003300"/>
                </a:lnTo>
                <a:lnTo>
                  <a:pt x="1058693" y="1028700"/>
                </a:lnTo>
                <a:lnTo>
                  <a:pt x="1043389" y="1041400"/>
                </a:lnTo>
                <a:lnTo>
                  <a:pt x="1028346" y="1054100"/>
                </a:lnTo>
                <a:lnTo>
                  <a:pt x="1013535" y="1079500"/>
                </a:lnTo>
                <a:lnTo>
                  <a:pt x="998318" y="1092200"/>
                </a:lnTo>
                <a:lnTo>
                  <a:pt x="983072" y="1117600"/>
                </a:lnTo>
                <a:lnTo>
                  <a:pt x="967638" y="1130300"/>
                </a:lnTo>
                <a:lnTo>
                  <a:pt x="951855" y="1143000"/>
                </a:lnTo>
                <a:lnTo>
                  <a:pt x="941092" y="1155700"/>
                </a:lnTo>
                <a:lnTo>
                  <a:pt x="930485" y="1168400"/>
                </a:lnTo>
                <a:lnTo>
                  <a:pt x="920015" y="1181100"/>
                </a:lnTo>
                <a:lnTo>
                  <a:pt x="909666" y="1193800"/>
                </a:lnTo>
                <a:lnTo>
                  <a:pt x="877189" y="1231900"/>
                </a:lnTo>
                <a:lnTo>
                  <a:pt x="844752" y="1282700"/>
                </a:lnTo>
                <a:lnTo>
                  <a:pt x="780157" y="1358900"/>
                </a:lnTo>
                <a:lnTo>
                  <a:pt x="756424" y="1384300"/>
                </a:lnTo>
                <a:lnTo>
                  <a:pt x="733332" y="1409700"/>
                </a:lnTo>
                <a:lnTo>
                  <a:pt x="710653" y="1447800"/>
                </a:lnTo>
                <a:lnTo>
                  <a:pt x="688160" y="1473200"/>
                </a:lnTo>
                <a:lnTo>
                  <a:pt x="674593" y="1498600"/>
                </a:lnTo>
                <a:lnTo>
                  <a:pt x="660868" y="1511300"/>
                </a:lnTo>
                <a:lnTo>
                  <a:pt x="647070" y="1536700"/>
                </a:lnTo>
                <a:lnTo>
                  <a:pt x="633286" y="1549400"/>
                </a:lnTo>
                <a:lnTo>
                  <a:pt x="598801" y="1600200"/>
                </a:lnTo>
                <a:lnTo>
                  <a:pt x="581439" y="1625600"/>
                </a:lnTo>
                <a:lnTo>
                  <a:pt x="563911" y="1638300"/>
                </a:lnTo>
                <a:lnTo>
                  <a:pt x="547086" y="1663700"/>
                </a:lnTo>
                <a:lnTo>
                  <a:pt x="530417" y="1689100"/>
                </a:lnTo>
                <a:lnTo>
                  <a:pt x="513451" y="1714500"/>
                </a:lnTo>
                <a:lnTo>
                  <a:pt x="495734" y="1727200"/>
                </a:lnTo>
                <a:lnTo>
                  <a:pt x="488346" y="1739900"/>
                </a:lnTo>
                <a:lnTo>
                  <a:pt x="481324" y="1752600"/>
                </a:lnTo>
                <a:lnTo>
                  <a:pt x="467698" y="1765300"/>
                </a:lnTo>
                <a:lnTo>
                  <a:pt x="460080" y="1778000"/>
                </a:lnTo>
                <a:lnTo>
                  <a:pt x="452549" y="1790700"/>
                </a:lnTo>
                <a:lnTo>
                  <a:pt x="444858" y="1803400"/>
                </a:lnTo>
                <a:lnTo>
                  <a:pt x="436761" y="1816100"/>
                </a:lnTo>
                <a:lnTo>
                  <a:pt x="419941" y="1841500"/>
                </a:lnTo>
                <a:lnTo>
                  <a:pt x="403940" y="1866900"/>
                </a:lnTo>
                <a:lnTo>
                  <a:pt x="388330" y="1879600"/>
                </a:lnTo>
                <a:lnTo>
                  <a:pt x="372684" y="1905000"/>
                </a:lnTo>
                <a:lnTo>
                  <a:pt x="364211" y="1917700"/>
                </a:lnTo>
                <a:lnTo>
                  <a:pt x="355915" y="1930400"/>
                </a:lnTo>
                <a:lnTo>
                  <a:pt x="347555" y="1943100"/>
                </a:lnTo>
                <a:lnTo>
                  <a:pt x="328712" y="1968500"/>
                </a:lnTo>
                <a:lnTo>
                  <a:pt x="318956" y="1993900"/>
                </a:lnTo>
                <a:lnTo>
                  <a:pt x="309352" y="2006600"/>
                </a:lnTo>
                <a:lnTo>
                  <a:pt x="299635" y="2019300"/>
                </a:lnTo>
                <a:lnTo>
                  <a:pt x="286133" y="2044700"/>
                </a:lnTo>
                <a:lnTo>
                  <a:pt x="272682" y="2057400"/>
                </a:lnTo>
                <a:lnTo>
                  <a:pt x="259056" y="2082800"/>
                </a:lnTo>
                <a:lnTo>
                  <a:pt x="245032" y="2095500"/>
                </a:lnTo>
                <a:lnTo>
                  <a:pt x="240469" y="2108200"/>
                </a:lnTo>
                <a:lnTo>
                  <a:pt x="235558" y="2108200"/>
                </a:lnTo>
                <a:lnTo>
                  <a:pt x="231072" y="2120900"/>
                </a:lnTo>
                <a:lnTo>
                  <a:pt x="222743" y="2133600"/>
                </a:lnTo>
                <a:lnTo>
                  <a:pt x="214352" y="2146300"/>
                </a:lnTo>
                <a:lnTo>
                  <a:pt x="206258" y="2159000"/>
                </a:lnTo>
                <a:lnTo>
                  <a:pt x="198821" y="2171700"/>
                </a:lnTo>
                <a:lnTo>
                  <a:pt x="184116" y="2197100"/>
                </a:lnTo>
                <a:lnTo>
                  <a:pt x="168048" y="2209800"/>
                </a:lnTo>
                <a:lnTo>
                  <a:pt x="151444" y="2235200"/>
                </a:lnTo>
                <a:lnTo>
                  <a:pt x="135130" y="2260600"/>
                </a:lnTo>
                <a:lnTo>
                  <a:pt x="130683" y="2260600"/>
                </a:lnTo>
                <a:lnTo>
                  <a:pt x="125656" y="2273300"/>
                </a:lnTo>
                <a:lnTo>
                  <a:pt x="121788" y="2273300"/>
                </a:lnTo>
                <a:lnTo>
                  <a:pt x="118385" y="2286000"/>
                </a:lnTo>
                <a:lnTo>
                  <a:pt x="116259" y="2286000"/>
                </a:lnTo>
                <a:lnTo>
                  <a:pt x="110651" y="2298700"/>
                </a:lnTo>
                <a:lnTo>
                  <a:pt x="85989" y="2298700"/>
                </a:lnTo>
                <a:lnTo>
                  <a:pt x="73347" y="2324100"/>
                </a:lnTo>
                <a:close/>
              </a:path>
              <a:path w="2086610" h="3378200">
                <a:moveTo>
                  <a:pt x="61854" y="1104900"/>
                </a:moveTo>
                <a:lnTo>
                  <a:pt x="76235" y="1104900"/>
                </a:lnTo>
                <a:lnTo>
                  <a:pt x="76235" y="1092200"/>
                </a:lnTo>
                <a:lnTo>
                  <a:pt x="75159" y="1066800"/>
                </a:lnTo>
                <a:lnTo>
                  <a:pt x="73485" y="1028700"/>
                </a:lnTo>
                <a:lnTo>
                  <a:pt x="71629" y="990600"/>
                </a:lnTo>
                <a:lnTo>
                  <a:pt x="70009" y="965200"/>
                </a:lnTo>
                <a:lnTo>
                  <a:pt x="67604" y="914400"/>
                </a:lnTo>
                <a:lnTo>
                  <a:pt x="64112" y="876300"/>
                </a:lnTo>
                <a:lnTo>
                  <a:pt x="59894" y="838200"/>
                </a:lnTo>
                <a:lnTo>
                  <a:pt x="55314" y="787400"/>
                </a:lnTo>
                <a:lnTo>
                  <a:pt x="49938" y="749300"/>
                </a:lnTo>
                <a:lnTo>
                  <a:pt x="42988" y="711200"/>
                </a:lnTo>
                <a:lnTo>
                  <a:pt x="35009" y="673100"/>
                </a:lnTo>
                <a:lnTo>
                  <a:pt x="26543" y="635000"/>
                </a:lnTo>
                <a:lnTo>
                  <a:pt x="21200" y="609600"/>
                </a:lnTo>
                <a:lnTo>
                  <a:pt x="15406" y="584200"/>
                </a:lnTo>
                <a:lnTo>
                  <a:pt x="0" y="520700"/>
                </a:lnTo>
                <a:lnTo>
                  <a:pt x="0" y="584200"/>
                </a:lnTo>
                <a:lnTo>
                  <a:pt x="2150" y="584200"/>
                </a:lnTo>
                <a:lnTo>
                  <a:pt x="8909" y="622300"/>
                </a:lnTo>
                <a:lnTo>
                  <a:pt x="15395" y="647700"/>
                </a:lnTo>
                <a:lnTo>
                  <a:pt x="21700" y="673100"/>
                </a:lnTo>
                <a:lnTo>
                  <a:pt x="27497" y="698500"/>
                </a:lnTo>
                <a:lnTo>
                  <a:pt x="32460" y="736600"/>
                </a:lnTo>
                <a:lnTo>
                  <a:pt x="40128" y="787400"/>
                </a:lnTo>
                <a:lnTo>
                  <a:pt x="46352" y="838200"/>
                </a:lnTo>
                <a:lnTo>
                  <a:pt x="51130" y="889000"/>
                </a:lnTo>
                <a:lnTo>
                  <a:pt x="54463" y="939800"/>
                </a:lnTo>
                <a:lnTo>
                  <a:pt x="56333" y="977900"/>
                </a:lnTo>
                <a:lnTo>
                  <a:pt x="58316" y="1016000"/>
                </a:lnTo>
                <a:lnTo>
                  <a:pt x="60016" y="1054100"/>
                </a:lnTo>
                <a:lnTo>
                  <a:pt x="61037" y="1092200"/>
                </a:lnTo>
                <a:lnTo>
                  <a:pt x="61332" y="1092200"/>
                </a:lnTo>
                <a:lnTo>
                  <a:pt x="61854" y="1104900"/>
                </a:lnTo>
                <a:close/>
              </a:path>
              <a:path w="2086610" h="3378200">
                <a:moveTo>
                  <a:pt x="907124" y="1270000"/>
                </a:moveTo>
                <a:lnTo>
                  <a:pt x="923627" y="1270000"/>
                </a:lnTo>
                <a:lnTo>
                  <a:pt x="928277" y="1257300"/>
                </a:lnTo>
                <a:lnTo>
                  <a:pt x="932961" y="1257300"/>
                </a:lnTo>
                <a:lnTo>
                  <a:pt x="937695" y="1244600"/>
                </a:lnTo>
                <a:lnTo>
                  <a:pt x="942498" y="1244600"/>
                </a:lnTo>
                <a:lnTo>
                  <a:pt x="950099" y="1231900"/>
                </a:lnTo>
                <a:lnTo>
                  <a:pt x="973048" y="1206500"/>
                </a:lnTo>
                <a:lnTo>
                  <a:pt x="984050" y="1193800"/>
                </a:lnTo>
                <a:lnTo>
                  <a:pt x="995201" y="1181100"/>
                </a:lnTo>
                <a:lnTo>
                  <a:pt x="1006519" y="1168400"/>
                </a:lnTo>
                <a:lnTo>
                  <a:pt x="1018022" y="1155700"/>
                </a:lnTo>
                <a:lnTo>
                  <a:pt x="1093203" y="1079500"/>
                </a:lnTo>
                <a:lnTo>
                  <a:pt x="1118334" y="1041400"/>
                </a:lnTo>
                <a:lnTo>
                  <a:pt x="1132264" y="1028700"/>
                </a:lnTo>
                <a:lnTo>
                  <a:pt x="1189062" y="977900"/>
                </a:lnTo>
                <a:lnTo>
                  <a:pt x="1211963" y="952500"/>
                </a:lnTo>
                <a:lnTo>
                  <a:pt x="1284656" y="876300"/>
                </a:lnTo>
                <a:lnTo>
                  <a:pt x="1288794" y="863600"/>
                </a:lnTo>
                <a:lnTo>
                  <a:pt x="1292661" y="863600"/>
                </a:lnTo>
                <a:lnTo>
                  <a:pt x="1315653" y="838200"/>
                </a:lnTo>
                <a:lnTo>
                  <a:pt x="1363117" y="787400"/>
                </a:lnTo>
                <a:lnTo>
                  <a:pt x="1386631" y="762000"/>
                </a:lnTo>
                <a:lnTo>
                  <a:pt x="1408131" y="736600"/>
                </a:lnTo>
                <a:lnTo>
                  <a:pt x="1451246" y="698500"/>
                </a:lnTo>
                <a:lnTo>
                  <a:pt x="1515646" y="622300"/>
                </a:lnTo>
                <a:lnTo>
                  <a:pt x="1536861" y="609600"/>
                </a:lnTo>
                <a:lnTo>
                  <a:pt x="1568367" y="571500"/>
                </a:lnTo>
                <a:lnTo>
                  <a:pt x="1578510" y="558800"/>
                </a:lnTo>
                <a:lnTo>
                  <a:pt x="1598315" y="533400"/>
                </a:lnTo>
                <a:lnTo>
                  <a:pt x="1570394" y="533400"/>
                </a:lnTo>
                <a:lnTo>
                  <a:pt x="1570124" y="546100"/>
                </a:lnTo>
                <a:lnTo>
                  <a:pt x="1570665" y="546100"/>
                </a:lnTo>
                <a:lnTo>
                  <a:pt x="1558092" y="558800"/>
                </a:lnTo>
                <a:lnTo>
                  <a:pt x="1552207" y="571500"/>
                </a:lnTo>
                <a:lnTo>
                  <a:pt x="1546071" y="571500"/>
                </a:lnTo>
                <a:lnTo>
                  <a:pt x="1444232" y="685800"/>
                </a:lnTo>
                <a:lnTo>
                  <a:pt x="1409718" y="723900"/>
                </a:lnTo>
                <a:lnTo>
                  <a:pt x="1184455" y="952500"/>
                </a:lnTo>
                <a:lnTo>
                  <a:pt x="1122497" y="1028700"/>
                </a:lnTo>
                <a:lnTo>
                  <a:pt x="1073837" y="1079500"/>
                </a:lnTo>
                <a:lnTo>
                  <a:pt x="1049964" y="1104900"/>
                </a:lnTo>
                <a:lnTo>
                  <a:pt x="977170" y="1181100"/>
                </a:lnTo>
                <a:lnTo>
                  <a:pt x="953481" y="1206500"/>
                </a:lnTo>
                <a:lnTo>
                  <a:pt x="930223" y="1244600"/>
                </a:lnTo>
                <a:lnTo>
                  <a:pt x="907124" y="1270000"/>
                </a:lnTo>
                <a:close/>
              </a:path>
              <a:path w="2086610" h="3378200">
                <a:moveTo>
                  <a:pt x="812843" y="673100"/>
                </a:moveTo>
                <a:lnTo>
                  <a:pt x="830005" y="673100"/>
                </a:lnTo>
                <a:lnTo>
                  <a:pt x="836737" y="660400"/>
                </a:lnTo>
                <a:lnTo>
                  <a:pt x="842674" y="647700"/>
                </a:lnTo>
                <a:lnTo>
                  <a:pt x="848184" y="635000"/>
                </a:lnTo>
                <a:lnTo>
                  <a:pt x="853633" y="622300"/>
                </a:lnTo>
                <a:lnTo>
                  <a:pt x="858942" y="609600"/>
                </a:lnTo>
                <a:lnTo>
                  <a:pt x="864515" y="609600"/>
                </a:lnTo>
                <a:lnTo>
                  <a:pt x="870350" y="596900"/>
                </a:lnTo>
                <a:lnTo>
                  <a:pt x="876448" y="584200"/>
                </a:lnTo>
                <a:lnTo>
                  <a:pt x="881984" y="571500"/>
                </a:lnTo>
                <a:lnTo>
                  <a:pt x="871112" y="571500"/>
                </a:lnTo>
                <a:lnTo>
                  <a:pt x="865307" y="584200"/>
                </a:lnTo>
                <a:lnTo>
                  <a:pt x="859911" y="584200"/>
                </a:lnTo>
                <a:lnTo>
                  <a:pt x="854924" y="596900"/>
                </a:lnTo>
                <a:lnTo>
                  <a:pt x="850345" y="609600"/>
                </a:lnTo>
                <a:lnTo>
                  <a:pt x="842626" y="622300"/>
                </a:lnTo>
                <a:lnTo>
                  <a:pt x="834853" y="635000"/>
                </a:lnTo>
                <a:lnTo>
                  <a:pt x="826521" y="647700"/>
                </a:lnTo>
                <a:lnTo>
                  <a:pt x="817127" y="660400"/>
                </a:lnTo>
                <a:lnTo>
                  <a:pt x="812843" y="673100"/>
                </a:lnTo>
                <a:close/>
              </a:path>
              <a:path w="2086610" h="3378200">
                <a:moveTo>
                  <a:pt x="1469168" y="610246"/>
                </a:moveTo>
                <a:lnTo>
                  <a:pt x="1469927" y="609600"/>
                </a:lnTo>
                <a:lnTo>
                  <a:pt x="1469415" y="609600"/>
                </a:lnTo>
                <a:lnTo>
                  <a:pt x="1469168" y="610246"/>
                </a:lnTo>
                <a:close/>
              </a:path>
              <a:path w="2086610" h="3378200">
                <a:moveTo>
                  <a:pt x="368053" y="1866900"/>
                </a:moveTo>
                <a:lnTo>
                  <a:pt x="374812" y="1866900"/>
                </a:lnTo>
                <a:lnTo>
                  <a:pt x="380878" y="1854200"/>
                </a:lnTo>
                <a:lnTo>
                  <a:pt x="387728" y="1841500"/>
                </a:lnTo>
                <a:lnTo>
                  <a:pt x="394780" y="1841500"/>
                </a:lnTo>
                <a:lnTo>
                  <a:pt x="401456" y="1828800"/>
                </a:lnTo>
                <a:lnTo>
                  <a:pt x="408078" y="1816100"/>
                </a:lnTo>
                <a:lnTo>
                  <a:pt x="414759" y="1803400"/>
                </a:lnTo>
                <a:lnTo>
                  <a:pt x="421555" y="1790700"/>
                </a:lnTo>
                <a:lnTo>
                  <a:pt x="428525" y="1790700"/>
                </a:lnTo>
                <a:lnTo>
                  <a:pt x="447287" y="1752600"/>
                </a:lnTo>
                <a:lnTo>
                  <a:pt x="465272" y="1727200"/>
                </a:lnTo>
                <a:lnTo>
                  <a:pt x="482982" y="1689100"/>
                </a:lnTo>
                <a:lnTo>
                  <a:pt x="500917" y="1663700"/>
                </a:lnTo>
                <a:lnTo>
                  <a:pt x="514942" y="1638300"/>
                </a:lnTo>
                <a:lnTo>
                  <a:pt x="529330" y="1612900"/>
                </a:lnTo>
                <a:lnTo>
                  <a:pt x="545096" y="1600200"/>
                </a:lnTo>
                <a:lnTo>
                  <a:pt x="563254" y="1574800"/>
                </a:lnTo>
                <a:lnTo>
                  <a:pt x="567629" y="1574800"/>
                </a:lnTo>
                <a:lnTo>
                  <a:pt x="569441" y="1562100"/>
                </a:lnTo>
                <a:lnTo>
                  <a:pt x="586023" y="1549400"/>
                </a:lnTo>
                <a:lnTo>
                  <a:pt x="619956" y="1498600"/>
                </a:lnTo>
                <a:lnTo>
                  <a:pt x="636690" y="1473200"/>
                </a:lnTo>
                <a:lnTo>
                  <a:pt x="659218" y="1447800"/>
                </a:lnTo>
                <a:lnTo>
                  <a:pt x="682080" y="1422400"/>
                </a:lnTo>
                <a:lnTo>
                  <a:pt x="705449" y="1384300"/>
                </a:lnTo>
                <a:lnTo>
                  <a:pt x="729500" y="1358900"/>
                </a:lnTo>
                <a:lnTo>
                  <a:pt x="745584" y="1333500"/>
                </a:lnTo>
                <a:lnTo>
                  <a:pt x="761422" y="1320800"/>
                </a:lnTo>
                <a:lnTo>
                  <a:pt x="777376" y="1295400"/>
                </a:lnTo>
                <a:lnTo>
                  <a:pt x="793809" y="1282700"/>
                </a:lnTo>
                <a:lnTo>
                  <a:pt x="808002" y="1257300"/>
                </a:lnTo>
                <a:lnTo>
                  <a:pt x="851235" y="1219200"/>
                </a:lnTo>
                <a:lnTo>
                  <a:pt x="865007" y="1206500"/>
                </a:lnTo>
                <a:lnTo>
                  <a:pt x="871840" y="1193800"/>
                </a:lnTo>
                <a:lnTo>
                  <a:pt x="878575" y="1181100"/>
                </a:lnTo>
                <a:lnTo>
                  <a:pt x="899120" y="1155700"/>
                </a:lnTo>
                <a:lnTo>
                  <a:pt x="940107" y="1117600"/>
                </a:lnTo>
                <a:lnTo>
                  <a:pt x="960673" y="1092200"/>
                </a:lnTo>
                <a:lnTo>
                  <a:pt x="997502" y="1041400"/>
                </a:lnTo>
                <a:lnTo>
                  <a:pt x="1016049" y="1028700"/>
                </a:lnTo>
                <a:lnTo>
                  <a:pt x="1034766" y="1003300"/>
                </a:lnTo>
                <a:lnTo>
                  <a:pt x="1057297" y="977900"/>
                </a:lnTo>
                <a:lnTo>
                  <a:pt x="1080320" y="952500"/>
                </a:lnTo>
                <a:lnTo>
                  <a:pt x="1103895" y="939800"/>
                </a:lnTo>
                <a:lnTo>
                  <a:pt x="1128079" y="914400"/>
                </a:lnTo>
                <a:lnTo>
                  <a:pt x="1134338" y="901700"/>
                </a:lnTo>
                <a:lnTo>
                  <a:pt x="1140536" y="901700"/>
                </a:lnTo>
                <a:lnTo>
                  <a:pt x="1152789" y="889000"/>
                </a:lnTo>
                <a:lnTo>
                  <a:pt x="1182823" y="863600"/>
                </a:lnTo>
                <a:lnTo>
                  <a:pt x="1213096" y="825500"/>
                </a:lnTo>
                <a:lnTo>
                  <a:pt x="1243746" y="800100"/>
                </a:lnTo>
                <a:lnTo>
                  <a:pt x="1274911" y="774700"/>
                </a:lnTo>
                <a:lnTo>
                  <a:pt x="1282769" y="762000"/>
                </a:lnTo>
                <a:lnTo>
                  <a:pt x="1290762" y="762000"/>
                </a:lnTo>
                <a:lnTo>
                  <a:pt x="1298660" y="749300"/>
                </a:lnTo>
                <a:lnTo>
                  <a:pt x="1306235" y="749300"/>
                </a:lnTo>
                <a:lnTo>
                  <a:pt x="1332140" y="723900"/>
                </a:lnTo>
                <a:lnTo>
                  <a:pt x="1358368" y="698500"/>
                </a:lnTo>
                <a:lnTo>
                  <a:pt x="1411574" y="647700"/>
                </a:lnTo>
                <a:lnTo>
                  <a:pt x="1425824" y="635000"/>
                </a:lnTo>
                <a:lnTo>
                  <a:pt x="1440305" y="622300"/>
                </a:lnTo>
                <a:lnTo>
                  <a:pt x="1455018" y="622300"/>
                </a:lnTo>
                <a:lnTo>
                  <a:pt x="1469168" y="610246"/>
                </a:lnTo>
                <a:lnTo>
                  <a:pt x="1469415" y="609600"/>
                </a:lnTo>
                <a:lnTo>
                  <a:pt x="1450870" y="609600"/>
                </a:lnTo>
                <a:lnTo>
                  <a:pt x="1434312" y="622300"/>
                </a:lnTo>
                <a:lnTo>
                  <a:pt x="1410295" y="635000"/>
                </a:lnTo>
                <a:lnTo>
                  <a:pt x="1386636" y="660400"/>
                </a:lnTo>
                <a:lnTo>
                  <a:pt x="1363275" y="673100"/>
                </a:lnTo>
                <a:lnTo>
                  <a:pt x="1340149" y="698500"/>
                </a:lnTo>
                <a:lnTo>
                  <a:pt x="1321481" y="723900"/>
                </a:lnTo>
                <a:lnTo>
                  <a:pt x="1302701" y="736600"/>
                </a:lnTo>
                <a:lnTo>
                  <a:pt x="1283609" y="749300"/>
                </a:lnTo>
                <a:lnTo>
                  <a:pt x="1264006" y="774700"/>
                </a:lnTo>
                <a:lnTo>
                  <a:pt x="1231943" y="800100"/>
                </a:lnTo>
                <a:lnTo>
                  <a:pt x="1176690" y="850900"/>
                </a:lnTo>
                <a:lnTo>
                  <a:pt x="1152552" y="876300"/>
                </a:lnTo>
                <a:lnTo>
                  <a:pt x="1128553" y="889000"/>
                </a:lnTo>
                <a:lnTo>
                  <a:pt x="1104760" y="914400"/>
                </a:lnTo>
                <a:lnTo>
                  <a:pt x="1077635" y="939800"/>
                </a:lnTo>
                <a:lnTo>
                  <a:pt x="1050902" y="965200"/>
                </a:lnTo>
                <a:lnTo>
                  <a:pt x="1024734" y="1003300"/>
                </a:lnTo>
                <a:lnTo>
                  <a:pt x="999305" y="1028700"/>
                </a:lnTo>
                <a:lnTo>
                  <a:pt x="968781" y="1066800"/>
                </a:lnTo>
                <a:lnTo>
                  <a:pt x="938210" y="1092200"/>
                </a:lnTo>
                <a:lnTo>
                  <a:pt x="877493" y="1168400"/>
                </a:lnTo>
                <a:lnTo>
                  <a:pt x="868576" y="1181100"/>
                </a:lnTo>
                <a:lnTo>
                  <a:pt x="859356" y="1193800"/>
                </a:lnTo>
                <a:lnTo>
                  <a:pt x="849932" y="1193800"/>
                </a:lnTo>
                <a:lnTo>
                  <a:pt x="840407" y="1206500"/>
                </a:lnTo>
                <a:lnTo>
                  <a:pt x="813056" y="1244600"/>
                </a:lnTo>
                <a:lnTo>
                  <a:pt x="786537" y="1270000"/>
                </a:lnTo>
                <a:lnTo>
                  <a:pt x="760851" y="1295400"/>
                </a:lnTo>
                <a:lnTo>
                  <a:pt x="735996" y="1333500"/>
                </a:lnTo>
                <a:lnTo>
                  <a:pt x="717631" y="1358900"/>
                </a:lnTo>
                <a:lnTo>
                  <a:pt x="699346" y="1371600"/>
                </a:lnTo>
                <a:lnTo>
                  <a:pt x="681018" y="1397000"/>
                </a:lnTo>
                <a:lnTo>
                  <a:pt x="662522" y="1422400"/>
                </a:lnTo>
                <a:lnTo>
                  <a:pt x="657572" y="1435100"/>
                </a:lnTo>
                <a:lnTo>
                  <a:pt x="653628" y="1435100"/>
                </a:lnTo>
                <a:lnTo>
                  <a:pt x="647827" y="1447800"/>
                </a:lnTo>
                <a:lnTo>
                  <a:pt x="637850" y="1447800"/>
                </a:lnTo>
                <a:lnTo>
                  <a:pt x="635646" y="1460500"/>
                </a:lnTo>
                <a:lnTo>
                  <a:pt x="610422" y="1460500"/>
                </a:lnTo>
                <a:lnTo>
                  <a:pt x="599566" y="1485900"/>
                </a:lnTo>
                <a:lnTo>
                  <a:pt x="589231" y="1498600"/>
                </a:lnTo>
                <a:lnTo>
                  <a:pt x="579882" y="1511300"/>
                </a:lnTo>
                <a:lnTo>
                  <a:pt x="578129" y="1511300"/>
                </a:lnTo>
                <a:lnTo>
                  <a:pt x="576209" y="1524000"/>
                </a:lnTo>
                <a:lnTo>
                  <a:pt x="574120" y="1524000"/>
                </a:lnTo>
                <a:lnTo>
                  <a:pt x="555312" y="1549400"/>
                </a:lnTo>
                <a:lnTo>
                  <a:pt x="546043" y="1562100"/>
                </a:lnTo>
                <a:lnTo>
                  <a:pt x="537112" y="1574800"/>
                </a:lnTo>
                <a:lnTo>
                  <a:pt x="527636" y="1600200"/>
                </a:lnTo>
                <a:lnTo>
                  <a:pt x="508872" y="1625600"/>
                </a:lnTo>
                <a:lnTo>
                  <a:pt x="499331" y="1638300"/>
                </a:lnTo>
                <a:lnTo>
                  <a:pt x="485565" y="1663700"/>
                </a:lnTo>
                <a:lnTo>
                  <a:pt x="471686" y="1689100"/>
                </a:lnTo>
                <a:lnTo>
                  <a:pt x="458192" y="1714500"/>
                </a:lnTo>
                <a:lnTo>
                  <a:pt x="445579" y="1739900"/>
                </a:lnTo>
                <a:lnTo>
                  <a:pt x="439159" y="1739900"/>
                </a:lnTo>
                <a:lnTo>
                  <a:pt x="436182" y="1752600"/>
                </a:lnTo>
                <a:lnTo>
                  <a:pt x="421632" y="1765300"/>
                </a:lnTo>
                <a:lnTo>
                  <a:pt x="406966" y="1790700"/>
                </a:lnTo>
                <a:lnTo>
                  <a:pt x="393025" y="1816100"/>
                </a:lnTo>
                <a:lnTo>
                  <a:pt x="380651" y="1841500"/>
                </a:lnTo>
                <a:lnTo>
                  <a:pt x="376851" y="1854200"/>
                </a:lnTo>
                <a:lnTo>
                  <a:pt x="372652" y="1854200"/>
                </a:lnTo>
                <a:lnTo>
                  <a:pt x="368053" y="1866900"/>
                </a:lnTo>
                <a:close/>
              </a:path>
              <a:path w="2086610" h="3378200">
                <a:moveTo>
                  <a:pt x="1822566" y="673100"/>
                </a:moveTo>
                <a:lnTo>
                  <a:pt x="1847663" y="673100"/>
                </a:lnTo>
                <a:lnTo>
                  <a:pt x="1842829" y="660400"/>
                </a:lnTo>
                <a:lnTo>
                  <a:pt x="1828071" y="660400"/>
                </a:lnTo>
                <a:lnTo>
                  <a:pt x="1822566" y="673100"/>
                </a:lnTo>
                <a:close/>
              </a:path>
              <a:path w="2086610" h="3378200">
                <a:moveTo>
                  <a:pt x="1774080" y="685800"/>
                </a:moveTo>
                <a:lnTo>
                  <a:pt x="1845692" y="685800"/>
                </a:lnTo>
                <a:lnTo>
                  <a:pt x="1846580" y="673100"/>
                </a:lnTo>
                <a:lnTo>
                  <a:pt x="1790102" y="673100"/>
                </a:lnTo>
                <a:lnTo>
                  <a:pt x="1774080" y="685800"/>
                </a:lnTo>
                <a:close/>
              </a:path>
              <a:path w="2086610" h="3378200">
                <a:moveTo>
                  <a:pt x="714578" y="863600"/>
                </a:moveTo>
                <a:lnTo>
                  <a:pt x="728417" y="863600"/>
                </a:lnTo>
                <a:lnTo>
                  <a:pt x="740419" y="838200"/>
                </a:lnTo>
                <a:lnTo>
                  <a:pt x="752509" y="812800"/>
                </a:lnTo>
                <a:lnTo>
                  <a:pt x="758408" y="800100"/>
                </a:lnTo>
                <a:lnTo>
                  <a:pt x="764236" y="787400"/>
                </a:lnTo>
                <a:lnTo>
                  <a:pt x="770367" y="774700"/>
                </a:lnTo>
                <a:lnTo>
                  <a:pt x="777181" y="762000"/>
                </a:lnTo>
                <a:lnTo>
                  <a:pt x="788530" y="749300"/>
                </a:lnTo>
                <a:lnTo>
                  <a:pt x="799208" y="723900"/>
                </a:lnTo>
                <a:lnTo>
                  <a:pt x="809575" y="711200"/>
                </a:lnTo>
                <a:lnTo>
                  <a:pt x="819989" y="685800"/>
                </a:lnTo>
                <a:lnTo>
                  <a:pt x="822872" y="673100"/>
                </a:lnTo>
                <a:lnTo>
                  <a:pt x="809040" y="673100"/>
                </a:lnTo>
                <a:lnTo>
                  <a:pt x="805719" y="685800"/>
                </a:lnTo>
                <a:lnTo>
                  <a:pt x="796573" y="698500"/>
                </a:lnTo>
                <a:lnTo>
                  <a:pt x="787394" y="723900"/>
                </a:lnTo>
                <a:lnTo>
                  <a:pt x="777904" y="736600"/>
                </a:lnTo>
                <a:lnTo>
                  <a:pt x="767822" y="749300"/>
                </a:lnTo>
                <a:lnTo>
                  <a:pt x="760626" y="762000"/>
                </a:lnTo>
                <a:lnTo>
                  <a:pt x="754133" y="774700"/>
                </a:lnTo>
                <a:lnTo>
                  <a:pt x="747930" y="787400"/>
                </a:lnTo>
                <a:lnTo>
                  <a:pt x="741603" y="800100"/>
                </a:lnTo>
                <a:lnTo>
                  <a:pt x="735472" y="812800"/>
                </a:lnTo>
                <a:lnTo>
                  <a:pt x="729296" y="825500"/>
                </a:lnTo>
                <a:lnTo>
                  <a:pt x="723078" y="838200"/>
                </a:lnTo>
                <a:lnTo>
                  <a:pt x="716815" y="850900"/>
                </a:lnTo>
                <a:lnTo>
                  <a:pt x="714578" y="863600"/>
                </a:lnTo>
                <a:close/>
              </a:path>
              <a:path w="2086610" h="3378200">
                <a:moveTo>
                  <a:pt x="1816058" y="698500"/>
                </a:moveTo>
                <a:lnTo>
                  <a:pt x="1834481" y="698500"/>
                </a:lnTo>
                <a:lnTo>
                  <a:pt x="1841476" y="685800"/>
                </a:lnTo>
                <a:lnTo>
                  <a:pt x="1815721" y="685800"/>
                </a:lnTo>
                <a:lnTo>
                  <a:pt x="1816058" y="698500"/>
                </a:lnTo>
                <a:close/>
              </a:path>
              <a:path w="2086610" h="3378200">
                <a:moveTo>
                  <a:pt x="128441" y="2311400"/>
                </a:moveTo>
                <a:lnTo>
                  <a:pt x="145882" y="2311400"/>
                </a:lnTo>
                <a:lnTo>
                  <a:pt x="148564" y="2298700"/>
                </a:lnTo>
                <a:lnTo>
                  <a:pt x="152173" y="2298700"/>
                </a:lnTo>
                <a:lnTo>
                  <a:pt x="156709" y="2286000"/>
                </a:lnTo>
                <a:lnTo>
                  <a:pt x="170796" y="2273300"/>
                </a:lnTo>
                <a:lnTo>
                  <a:pt x="184572" y="2247900"/>
                </a:lnTo>
                <a:lnTo>
                  <a:pt x="198202" y="2235200"/>
                </a:lnTo>
                <a:lnTo>
                  <a:pt x="244231" y="2171700"/>
                </a:lnTo>
                <a:lnTo>
                  <a:pt x="260677" y="2146300"/>
                </a:lnTo>
                <a:lnTo>
                  <a:pt x="277594" y="2133600"/>
                </a:lnTo>
                <a:lnTo>
                  <a:pt x="311132" y="2095500"/>
                </a:lnTo>
                <a:lnTo>
                  <a:pt x="344606" y="2044700"/>
                </a:lnTo>
                <a:lnTo>
                  <a:pt x="411952" y="1968500"/>
                </a:lnTo>
                <a:lnTo>
                  <a:pt x="446121" y="1930400"/>
                </a:lnTo>
                <a:lnTo>
                  <a:pt x="506445" y="1854200"/>
                </a:lnTo>
                <a:lnTo>
                  <a:pt x="526943" y="1828800"/>
                </a:lnTo>
                <a:lnTo>
                  <a:pt x="549823" y="1803400"/>
                </a:lnTo>
                <a:lnTo>
                  <a:pt x="617548" y="1727200"/>
                </a:lnTo>
                <a:lnTo>
                  <a:pt x="654113" y="1676400"/>
                </a:lnTo>
                <a:lnTo>
                  <a:pt x="691032" y="1638300"/>
                </a:lnTo>
                <a:lnTo>
                  <a:pt x="728604" y="1600200"/>
                </a:lnTo>
                <a:lnTo>
                  <a:pt x="767126" y="1562100"/>
                </a:lnTo>
                <a:lnTo>
                  <a:pt x="795345" y="1524000"/>
                </a:lnTo>
                <a:lnTo>
                  <a:pt x="851101" y="1473200"/>
                </a:lnTo>
                <a:lnTo>
                  <a:pt x="878885" y="1435100"/>
                </a:lnTo>
                <a:lnTo>
                  <a:pt x="911969" y="1397000"/>
                </a:lnTo>
                <a:lnTo>
                  <a:pt x="945321" y="1371600"/>
                </a:lnTo>
                <a:lnTo>
                  <a:pt x="979195" y="1333500"/>
                </a:lnTo>
                <a:lnTo>
                  <a:pt x="1013846" y="1295400"/>
                </a:lnTo>
                <a:lnTo>
                  <a:pt x="1218153" y="1104900"/>
                </a:lnTo>
                <a:lnTo>
                  <a:pt x="1232219" y="1092200"/>
                </a:lnTo>
                <a:lnTo>
                  <a:pt x="1359832" y="990600"/>
                </a:lnTo>
                <a:lnTo>
                  <a:pt x="1397324" y="952500"/>
                </a:lnTo>
                <a:lnTo>
                  <a:pt x="1435529" y="927100"/>
                </a:lnTo>
                <a:lnTo>
                  <a:pt x="1474448" y="901700"/>
                </a:lnTo>
                <a:lnTo>
                  <a:pt x="1514082" y="876300"/>
                </a:lnTo>
                <a:lnTo>
                  <a:pt x="1554430" y="838200"/>
                </a:lnTo>
                <a:lnTo>
                  <a:pt x="1595492" y="812800"/>
                </a:lnTo>
                <a:lnTo>
                  <a:pt x="1683274" y="762000"/>
                </a:lnTo>
                <a:lnTo>
                  <a:pt x="1699171" y="762000"/>
                </a:lnTo>
                <a:lnTo>
                  <a:pt x="1763128" y="711200"/>
                </a:lnTo>
                <a:lnTo>
                  <a:pt x="1779447" y="711200"/>
                </a:lnTo>
                <a:lnTo>
                  <a:pt x="1795998" y="698500"/>
                </a:lnTo>
                <a:lnTo>
                  <a:pt x="1812782" y="685800"/>
                </a:lnTo>
                <a:lnTo>
                  <a:pt x="1758450" y="685800"/>
                </a:lnTo>
                <a:lnTo>
                  <a:pt x="1681070" y="723900"/>
                </a:lnTo>
                <a:lnTo>
                  <a:pt x="1705742" y="723900"/>
                </a:lnTo>
                <a:lnTo>
                  <a:pt x="1707173" y="736600"/>
                </a:lnTo>
                <a:lnTo>
                  <a:pt x="1699035" y="736600"/>
                </a:lnTo>
                <a:lnTo>
                  <a:pt x="1694411" y="749300"/>
                </a:lnTo>
                <a:lnTo>
                  <a:pt x="1662513" y="762000"/>
                </a:lnTo>
                <a:lnTo>
                  <a:pt x="1630295" y="787400"/>
                </a:lnTo>
                <a:lnTo>
                  <a:pt x="1590670" y="800100"/>
                </a:lnTo>
                <a:lnTo>
                  <a:pt x="1513116" y="850900"/>
                </a:lnTo>
                <a:lnTo>
                  <a:pt x="1475187" y="876300"/>
                </a:lnTo>
                <a:lnTo>
                  <a:pt x="1436567" y="914400"/>
                </a:lnTo>
                <a:lnTo>
                  <a:pt x="1398687" y="939800"/>
                </a:lnTo>
                <a:lnTo>
                  <a:pt x="1361488" y="965200"/>
                </a:lnTo>
                <a:lnTo>
                  <a:pt x="1324913" y="1003300"/>
                </a:lnTo>
                <a:lnTo>
                  <a:pt x="1262421" y="1054100"/>
                </a:lnTo>
                <a:lnTo>
                  <a:pt x="1211667" y="1092200"/>
                </a:lnTo>
                <a:lnTo>
                  <a:pt x="1195211" y="1104900"/>
                </a:lnTo>
                <a:lnTo>
                  <a:pt x="1123366" y="1181100"/>
                </a:lnTo>
                <a:lnTo>
                  <a:pt x="1087576" y="1206500"/>
                </a:lnTo>
                <a:lnTo>
                  <a:pt x="1051666" y="1244600"/>
                </a:lnTo>
                <a:lnTo>
                  <a:pt x="1015191" y="1282700"/>
                </a:lnTo>
                <a:lnTo>
                  <a:pt x="979243" y="1308100"/>
                </a:lnTo>
                <a:lnTo>
                  <a:pt x="943821" y="1346200"/>
                </a:lnTo>
                <a:lnTo>
                  <a:pt x="908924" y="1384300"/>
                </a:lnTo>
                <a:lnTo>
                  <a:pt x="874554" y="1422400"/>
                </a:lnTo>
                <a:lnTo>
                  <a:pt x="843434" y="1460500"/>
                </a:lnTo>
                <a:lnTo>
                  <a:pt x="812139" y="1485900"/>
                </a:lnTo>
                <a:lnTo>
                  <a:pt x="749029" y="1562100"/>
                </a:lnTo>
                <a:lnTo>
                  <a:pt x="723302" y="1587500"/>
                </a:lnTo>
                <a:lnTo>
                  <a:pt x="697916" y="1612900"/>
                </a:lnTo>
                <a:lnTo>
                  <a:pt x="673037" y="1638300"/>
                </a:lnTo>
                <a:lnTo>
                  <a:pt x="648833" y="1663700"/>
                </a:lnTo>
                <a:lnTo>
                  <a:pt x="627563" y="1689100"/>
                </a:lnTo>
                <a:lnTo>
                  <a:pt x="605995" y="1714500"/>
                </a:lnTo>
                <a:lnTo>
                  <a:pt x="562404" y="1765300"/>
                </a:lnTo>
                <a:lnTo>
                  <a:pt x="525724" y="1816100"/>
                </a:lnTo>
                <a:lnTo>
                  <a:pt x="489534" y="1854200"/>
                </a:lnTo>
                <a:lnTo>
                  <a:pt x="417621" y="1943100"/>
                </a:lnTo>
                <a:lnTo>
                  <a:pt x="387833" y="1981200"/>
                </a:lnTo>
                <a:lnTo>
                  <a:pt x="358213" y="2006600"/>
                </a:lnTo>
                <a:lnTo>
                  <a:pt x="299095" y="2082800"/>
                </a:lnTo>
                <a:lnTo>
                  <a:pt x="272473" y="2120900"/>
                </a:lnTo>
                <a:lnTo>
                  <a:pt x="246319" y="2146300"/>
                </a:lnTo>
                <a:lnTo>
                  <a:pt x="220634" y="2184400"/>
                </a:lnTo>
                <a:lnTo>
                  <a:pt x="195419" y="2222500"/>
                </a:lnTo>
                <a:lnTo>
                  <a:pt x="179247" y="2235200"/>
                </a:lnTo>
                <a:lnTo>
                  <a:pt x="162742" y="2260600"/>
                </a:lnTo>
                <a:lnTo>
                  <a:pt x="128441" y="2311400"/>
                </a:lnTo>
                <a:close/>
              </a:path>
              <a:path w="2086610" h="3378200">
                <a:moveTo>
                  <a:pt x="666875" y="1054100"/>
                </a:moveTo>
                <a:lnTo>
                  <a:pt x="681857" y="1054100"/>
                </a:lnTo>
                <a:lnTo>
                  <a:pt x="687257" y="1041400"/>
                </a:lnTo>
                <a:lnTo>
                  <a:pt x="692408" y="1028700"/>
                </a:lnTo>
                <a:lnTo>
                  <a:pt x="697311" y="1016000"/>
                </a:lnTo>
                <a:lnTo>
                  <a:pt x="701966" y="1016000"/>
                </a:lnTo>
                <a:lnTo>
                  <a:pt x="734160" y="939800"/>
                </a:lnTo>
                <a:lnTo>
                  <a:pt x="745007" y="927100"/>
                </a:lnTo>
                <a:lnTo>
                  <a:pt x="752130" y="914400"/>
                </a:lnTo>
                <a:lnTo>
                  <a:pt x="759358" y="889000"/>
                </a:lnTo>
                <a:lnTo>
                  <a:pt x="766884" y="876300"/>
                </a:lnTo>
                <a:lnTo>
                  <a:pt x="774899" y="863600"/>
                </a:lnTo>
                <a:lnTo>
                  <a:pt x="780687" y="850900"/>
                </a:lnTo>
                <a:lnTo>
                  <a:pt x="786200" y="850900"/>
                </a:lnTo>
                <a:lnTo>
                  <a:pt x="791438" y="838200"/>
                </a:lnTo>
                <a:lnTo>
                  <a:pt x="796400" y="825500"/>
                </a:lnTo>
                <a:lnTo>
                  <a:pt x="812196" y="800100"/>
                </a:lnTo>
                <a:lnTo>
                  <a:pt x="829637" y="762000"/>
                </a:lnTo>
                <a:lnTo>
                  <a:pt x="847311" y="736600"/>
                </a:lnTo>
                <a:lnTo>
                  <a:pt x="863803" y="711200"/>
                </a:lnTo>
                <a:lnTo>
                  <a:pt x="864792" y="698500"/>
                </a:lnTo>
                <a:lnTo>
                  <a:pt x="867477" y="698500"/>
                </a:lnTo>
                <a:lnTo>
                  <a:pt x="874589" y="685800"/>
                </a:lnTo>
                <a:lnTo>
                  <a:pt x="859627" y="685800"/>
                </a:lnTo>
                <a:lnTo>
                  <a:pt x="853615" y="698500"/>
                </a:lnTo>
                <a:lnTo>
                  <a:pt x="847929" y="711200"/>
                </a:lnTo>
                <a:lnTo>
                  <a:pt x="842475" y="723900"/>
                </a:lnTo>
                <a:lnTo>
                  <a:pt x="837159" y="723900"/>
                </a:lnTo>
                <a:lnTo>
                  <a:pt x="833240" y="736600"/>
                </a:lnTo>
                <a:lnTo>
                  <a:pt x="829440" y="749300"/>
                </a:lnTo>
                <a:lnTo>
                  <a:pt x="825429" y="749300"/>
                </a:lnTo>
                <a:lnTo>
                  <a:pt x="820879" y="762000"/>
                </a:lnTo>
                <a:lnTo>
                  <a:pt x="810611" y="774700"/>
                </a:lnTo>
                <a:lnTo>
                  <a:pt x="801437" y="787400"/>
                </a:lnTo>
                <a:lnTo>
                  <a:pt x="792916" y="812800"/>
                </a:lnTo>
                <a:lnTo>
                  <a:pt x="784606" y="825500"/>
                </a:lnTo>
                <a:lnTo>
                  <a:pt x="780269" y="838200"/>
                </a:lnTo>
                <a:lnTo>
                  <a:pt x="775633" y="838200"/>
                </a:lnTo>
                <a:lnTo>
                  <a:pt x="770698" y="850900"/>
                </a:lnTo>
                <a:lnTo>
                  <a:pt x="765464" y="863600"/>
                </a:lnTo>
                <a:lnTo>
                  <a:pt x="740355" y="901700"/>
                </a:lnTo>
                <a:lnTo>
                  <a:pt x="711697" y="965200"/>
                </a:lnTo>
                <a:lnTo>
                  <a:pt x="700941" y="990600"/>
                </a:lnTo>
                <a:lnTo>
                  <a:pt x="690095" y="1003300"/>
                </a:lnTo>
                <a:lnTo>
                  <a:pt x="686024" y="1016000"/>
                </a:lnTo>
                <a:lnTo>
                  <a:pt x="681658" y="1028700"/>
                </a:lnTo>
                <a:lnTo>
                  <a:pt x="676995" y="1028700"/>
                </a:lnTo>
                <a:lnTo>
                  <a:pt x="672035" y="1041400"/>
                </a:lnTo>
                <a:lnTo>
                  <a:pt x="666875" y="1054100"/>
                </a:lnTo>
                <a:close/>
              </a:path>
              <a:path w="2086610" h="3378200">
                <a:moveTo>
                  <a:pt x="0" y="1892300"/>
                </a:moveTo>
                <a:lnTo>
                  <a:pt x="2023" y="1866900"/>
                </a:lnTo>
                <a:lnTo>
                  <a:pt x="5391" y="1803400"/>
                </a:lnTo>
                <a:lnTo>
                  <a:pt x="7179" y="1778000"/>
                </a:lnTo>
                <a:lnTo>
                  <a:pt x="10481" y="1714500"/>
                </a:lnTo>
                <a:lnTo>
                  <a:pt x="12313" y="1689100"/>
                </a:lnTo>
                <a:lnTo>
                  <a:pt x="15554" y="1638300"/>
                </a:lnTo>
                <a:lnTo>
                  <a:pt x="18408" y="1587500"/>
                </a:lnTo>
                <a:lnTo>
                  <a:pt x="20486" y="1536700"/>
                </a:lnTo>
                <a:lnTo>
                  <a:pt x="21626" y="1473200"/>
                </a:lnTo>
                <a:lnTo>
                  <a:pt x="22130" y="1447800"/>
                </a:lnTo>
                <a:lnTo>
                  <a:pt x="22918" y="1435100"/>
                </a:lnTo>
                <a:lnTo>
                  <a:pt x="23991" y="1409700"/>
                </a:lnTo>
                <a:lnTo>
                  <a:pt x="26676" y="1358900"/>
                </a:lnTo>
                <a:lnTo>
                  <a:pt x="28211" y="1308100"/>
                </a:lnTo>
                <a:lnTo>
                  <a:pt x="28607" y="1270000"/>
                </a:lnTo>
                <a:lnTo>
                  <a:pt x="28654" y="1244600"/>
                </a:lnTo>
                <a:lnTo>
                  <a:pt x="28400" y="1206500"/>
                </a:lnTo>
                <a:lnTo>
                  <a:pt x="27535" y="1155700"/>
                </a:lnTo>
                <a:lnTo>
                  <a:pt x="26408" y="1104900"/>
                </a:lnTo>
                <a:lnTo>
                  <a:pt x="25137" y="1054100"/>
                </a:lnTo>
                <a:lnTo>
                  <a:pt x="23837" y="1003300"/>
                </a:lnTo>
                <a:lnTo>
                  <a:pt x="23420" y="990600"/>
                </a:lnTo>
                <a:lnTo>
                  <a:pt x="22764" y="990600"/>
                </a:lnTo>
                <a:lnTo>
                  <a:pt x="21168" y="965200"/>
                </a:lnTo>
                <a:lnTo>
                  <a:pt x="19820" y="952500"/>
                </a:lnTo>
                <a:lnTo>
                  <a:pt x="16948" y="914400"/>
                </a:lnTo>
                <a:lnTo>
                  <a:pt x="15600" y="889000"/>
                </a:lnTo>
                <a:lnTo>
                  <a:pt x="14171" y="876300"/>
                </a:lnTo>
                <a:lnTo>
                  <a:pt x="10109" y="812800"/>
                </a:lnTo>
                <a:lnTo>
                  <a:pt x="8881" y="800100"/>
                </a:lnTo>
                <a:lnTo>
                  <a:pt x="7624" y="774700"/>
                </a:lnTo>
                <a:lnTo>
                  <a:pt x="6324" y="762000"/>
                </a:lnTo>
                <a:lnTo>
                  <a:pt x="3364" y="723900"/>
                </a:lnTo>
                <a:lnTo>
                  <a:pt x="1548" y="698500"/>
                </a:lnTo>
                <a:lnTo>
                  <a:pt x="0" y="685800"/>
                </a:lnTo>
                <a:lnTo>
                  <a:pt x="0" y="863600"/>
                </a:lnTo>
                <a:lnTo>
                  <a:pt x="2645" y="901700"/>
                </a:lnTo>
                <a:lnTo>
                  <a:pt x="4919" y="927100"/>
                </a:lnTo>
                <a:lnTo>
                  <a:pt x="7411" y="965200"/>
                </a:lnTo>
                <a:lnTo>
                  <a:pt x="9540" y="990600"/>
                </a:lnTo>
                <a:lnTo>
                  <a:pt x="10727" y="1016000"/>
                </a:lnTo>
                <a:lnTo>
                  <a:pt x="11670" y="1079500"/>
                </a:lnTo>
                <a:lnTo>
                  <a:pt x="12675" y="1130300"/>
                </a:lnTo>
                <a:lnTo>
                  <a:pt x="13789" y="1181100"/>
                </a:lnTo>
                <a:lnTo>
                  <a:pt x="15058" y="1231900"/>
                </a:lnTo>
                <a:lnTo>
                  <a:pt x="15417" y="1270000"/>
                </a:lnTo>
                <a:lnTo>
                  <a:pt x="14971" y="1308100"/>
                </a:lnTo>
                <a:lnTo>
                  <a:pt x="13873" y="1346200"/>
                </a:lnTo>
                <a:lnTo>
                  <a:pt x="11237" y="1409700"/>
                </a:lnTo>
                <a:lnTo>
                  <a:pt x="10360" y="1435100"/>
                </a:lnTo>
                <a:lnTo>
                  <a:pt x="9598" y="1447800"/>
                </a:lnTo>
                <a:lnTo>
                  <a:pt x="7551" y="1524000"/>
                </a:lnTo>
                <a:lnTo>
                  <a:pt x="5874" y="1562100"/>
                </a:lnTo>
                <a:lnTo>
                  <a:pt x="3877" y="1600200"/>
                </a:lnTo>
                <a:lnTo>
                  <a:pt x="0" y="1663700"/>
                </a:lnTo>
                <a:lnTo>
                  <a:pt x="0" y="1892300"/>
                </a:lnTo>
                <a:close/>
              </a:path>
              <a:path w="2086610" h="3378200">
                <a:moveTo>
                  <a:pt x="1729292" y="774700"/>
                </a:moveTo>
                <a:lnTo>
                  <a:pt x="1744704" y="774700"/>
                </a:lnTo>
                <a:lnTo>
                  <a:pt x="1753384" y="762000"/>
                </a:lnTo>
                <a:lnTo>
                  <a:pt x="1767909" y="749300"/>
                </a:lnTo>
                <a:lnTo>
                  <a:pt x="1782310" y="749300"/>
                </a:lnTo>
                <a:lnTo>
                  <a:pt x="1811119" y="723900"/>
                </a:lnTo>
                <a:lnTo>
                  <a:pt x="1819303" y="711200"/>
                </a:lnTo>
                <a:lnTo>
                  <a:pt x="1827090" y="698500"/>
                </a:lnTo>
                <a:lnTo>
                  <a:pt x="1811372" y="698500"/>
                </a:lnTo>
                <a:lnTo>
                  <a:pt x="1808761" y="711200"/>
                </a:lnTo>
                <a:lnTo>
                  <a:pt x="1749219" y="749300"/>
                </a:lnTo>
                <a:lnTo>
                  <a:pt x="1729292" y="774700"/>
                </a:lnTo>
                <a:close/>
              </a:path>
              <a:path w="2086610" h="3378200">
                <a:moveTo>
                  <a:pt x="731008" y="1511300"/>
                </a:moveTo>
                <a:lnTo>
                  <a:pt x="741376" y="1498600"/>
                </a:lnTo>
                <a:lnTo>
                  <a:pt x="750609" y="1485900"/>
                </a:lnTo>
                <a:lnTo>
                  <a:pt x="759052" y="1473200"/>
                </a:lnTo>
                <a:lnTo>
                  <a:pt x="767049" y="1460500"/>
                </a:lnTo>
                <a:lnTo>
                  <a:pt x="782743" y="1447800"/>
                </a:lnTo>
                <a:lnTo>
                  <a:pt x="798865" y="1422400"/>
                </a:lnTo>
                <a:lnTo>
                  <a:pt x="815263" y="1397000"/>
                </a:lnTo>
                <a:lnTo>
                  <a:pt x="831784" y="1384300"/>
                </a:lnTo>
                <a:lnTo>
                  <a:pt x="840422" y="1371600"/>
                </a:lnTo>
                <a:lnTo>
                  <a:pt x="849625" y="1358900"/>
                </a:lnTo>
                <a:lnTo>
                  <a:pt x="859390" y="1346200"/>
                </a:lnTo>
                <a:lnTo>
                  <a:pt x="869720" y="1346200"/>
                </a:lnTo>
                <a:lnTo>
                  <a:pt x="878890" y="1333500"/>
                </a:lnTo>
                <a:lnTo>
                  <a:pt x="887832" y="1333500"/>
                </a:lnTo>
                <a:lnTo>
                  <a:pt x="896622" y="1320800"/>
                </a:lnTo>
                <a:lnTo>
                  <a:pt x="905336" y="1308100"/>
                </a:lnTo>
                <a:lnTo>
                  <a:pt x="963139" y="1257300"/>
                </a:lnTo>
                <a:lnTo>
                  <a:pt x="992584" y="1231900"/>
                </a:lnTo>
                <a:lnTo>
                  <a:pt x="1022856" y="1206500"/>
                </a:lnTo>
                <a:lnTo>
                  <a:pt x="1029082" y="1206500"/>
                </a:lnTo>
                <a:lnTo>
                  <a:pt x="1034728" y="1193800"/>
                </a:lnTo>
                <a:lnTo>
                  <a:pt x="1040683" y="1193800"/>
                </a:lnTo>
                <a:lnTo>
                  <a:pt x="1084908" y="1155700"/>
                </a:lnTo>
                <a:lnTo>
                  <a:pt x="1107163" y="1130300"/>
                </a:lnTo>
                <a:lnTo>
                  <a:pt x="1129626" y="1117600"/>
                </a:lnTo>
                <a:lnTo>
                  <a:pt x="1179260" y="1066800"/>
                </a:lnTo>
                <a:lnTo>
                  <a:pt x="1204225" y="1054100"/>
                </a:lnTo>
                <a:lnTo>
                  <a:pt x="1229125" y="1028700"/>
                </a:lnTo>
                <a:lnTo>
                  <a:pt x="1256084" y="1003300"/>
                </a:lnTo>
                <a:lnTo>
                  <a:pt x="1283400" y="990600"/>
                </a:lnTo>
                <a:lnTo>
                  <a:pt x="1311073" y="965200"/>
                </a:lnTo>
                <a:lnTo>
                  <a:pt x="1339105" y="939800"/>
                </a:lnTo>
                <a:lnTo>
                  <a:pt x="1375193" y="914400"/>
                </a:lnTo>
                <a:lnTo>
                  <a:pt x="1411825" y="889000"/>
                </a:lnTo>
                <a:lnTo>
                  <a:pt x="1448834" y="876300"/>
                </a:lnTo>
                <a:lnTo>
                  <a:pt x="1486054" y="850900"/>
                </a:lnTo>
                <a:lnTo>
                  <a:pt x="1503318" y="838200"/>
                </a:lnTo>
                <a:lnTo>
                  <a:pt x="1555932" y="800100"/>
                </a:lnTo>
                <a:lnTo>
                  <a:pt x="1646117" y="762000"/>
                </a:lnTo>
                <a:lnTo>
                  <a:pt x="1676584" y="736600"/>
                </a:lnTo>
                <a:lnTo>
                  <a:pt x="1697797" y="736600"/>
                </a:lnTo>
                <a:lnTo>
                  <a:pt x="1705007" y="723900"/>
                </a:lnTo>
                <a:lnTo>
                  <a:pt x="1681070" y="723900"/>
                </a:lnTo>
                <a:lnTo>
                  <a:pt x="1642619" y="749300"/>
                </a:lnTo>
                <a:lnTo>
                  <a:pt x="1604618" y="762000"/>
                </a:lnTo>
                <a:lnTo>
                  <a:pt x="1566469" y="787400"/>
                </a:lnTo>
                <a:lnTo>
                  <a:pt x="1528874" y="800100"/>
                </a:lnTo>
                <a:lnTo>
                  <a:pt x="1491834" y="825500"/>
                </a:lnTo>
                <a:lnTo>
                  <a:pt x="1455349" y="850900"/>
                </a:lnTo>
                <a:lnTo>
                  <a:pt x="1431250" y="863600"/>
                </a:lnTo>
                <a:lnTo>
                  <a:pt x="1407078" y="889000"/>
                </a:lnTo>
                <a:lnTo>
                  <a:pt x="1359097" y="914400"/>
                </a:lnTo>
                <a:lnTo>
                  <a:pt x="1325875" y="939800"/>
                </a:lnTo>
                <a:lnTo>
                  <a:pt x="1293145" y="965200"/>
                </a:lnTo>
                <a:lnTo>
                  <a:pt x="1260908" y="990600"/>
                </a:lnTo>
                <a:lnTo>
                  <a:pt x="1229164" y="1016000"/>
                </a:lnTo>
                <a:lnTo>
                  <a:pt x="1105920" y="1117600"/>
                </a:lnTo>
                <a:lnTo>
                  <a:pt x="1081543" y="1143000"/>
                </a:lnTo>
                <a:lnTo>
                  <a:pt x="1069512" y="1143000"/>
                </a:lnTo>
                <a:lnTo>
                  <a:pt x="1057427" y="1155700"/>
                </a:lnTo>
                <a:lnTo>
                  <a:pt x="1040763" y="1168400"/>
                </a:lnTo>
                <a:lnTo>
                  <a:pt x="1007448" y="1206500"/>
                </a:lnTo>
                <a:lnTo>
                  <a:pt x="981187" y="1231900"/>
                </a:lnTo>
                <a:lnTo>
                  <a:pt x="962008" y="1244600"/>
                </a:lnTo>
                <a:lnTo>
                  <a:pt x="952398" y="1257300"/>
                </a:lnTo>
                <a:lnTo>
                  <a:pt x="939815" y="1257300"/>
                </a:lnTo>
                <a:lnTo>
                  <a:pt x="933109" y="1270000"/>
                </a:lnTo>
                <a:lnTo>
                  <a:pt x="907124" y="1270000"/>
                </a:lnTo>
                <a:lnTo>
                  <a:pt x="860942" y="1320800"/>
                </a:lnTo>
                <a:lnTo>
                  <a:pt x="850173" y="1333500"/>
                </a:lnTo>
                <a:lnTo>
                  <a:pt x="829085" y="1358900"/>
                </a:lnTo>
                <a:lnTo>
                  <a:pt x="818404" y="1384300"/>
                </a:lnTo>
                <a:lnTo>
                  <a:pt x="800699" y="1397000"/>
                </a:lnTo>
                <a:lnTo>
                  <a:pt x="783349" y="1422400"/>
                </a:lnTo>
                <a:lnTo>
                  <a:pt x="766405" y="1447800"/>
                </a:lnTo>
                <a:lnTo>
                  <a:pt x="749918" y="1460500"/>
                </a:lnTo>
                <a:lnTo>
                  <a:pt x="744874" y="1473200"/>
                </a:lnTo>
                <a:lnTo>
                  <a:pt x="740041" y="1485900"/>
                </a:lnTo>
                <a:lnTo>
                  <a:pt x="735419" y="1485900"/>
                </a:lnTo>
                <a:lnTo>
                  <a:pt x="731008" y="1498600"/>
                </a:lnTo>
                <a:lnTo>
                  <a:pt x="731008" y="1511300"/>
                </a:lnTo>
                <a:close/>
              </a:path>
              <a:path w="2086610" h="3378200">
                <a:moveTo>
                  <a:pt x="734196" y="749300"/>
                </a:moveTo>
                <a:lnTo>
                  <a:pt x="747400" y="749300"/>
                </a:lnTo>
                <a:lnTo>
                  <a:pt x="748573" y="736600"/>
                </a:lnTo>
                <a:lnTo>
                  <a:pt x="735291" y="736600"/>
                </a:lnTo>
                <a:lnTo>
                  <a:pt x="734196" y="749300"/>
                </a:lnTo>
                <a:close/>
              </a:path>
              <a:path w="2086610" h="3378200">
                <a:moveTo>
                  <a:pt x="715875" y="800100"/>
                </a:moveTo>
                <a:lnTo>
                  <a:pt x="729964" y="800100"/>
                </a:lnTo>
                <a:lnTo>
                  <a:pt x="739312" y="774700"/>
                </a:lnTo>
                <a:lnTo>
                  <a:pt x="743472" y="762000"/>
                </a:lnTo>
                <a:lnTo>
                  <a:pt x="746631" y="749300"/>
                </a:lnTo>
                <a:lnTo>
                  <a:pt x="733483" y="749300"/>
                </a:lnTo>
                <a:lnTo>
                  <a:pt x="730767" y="762000"/>
                </a:lnTo>
                <a:lnTo>
                  <a:pt x="727156" y="762000"/>
                </a:lnTo>
                <a:lnTo>
                  <a:pt x="719059" y="787400"/>
                </a:lnTo>
                <a:lnTo>
                  <a:pt x="715875" y="800100"/>
                </a:lnTo>
                <a:close/>
              </a:path>
              <a:path w="2086610" h="3378200">
                <a:moveTo>
                  <a:pt x="1575886" y="876300"/>
                </a:moveTo>
                <a:lnTo>
                  <a:pt x="1592321" y="876300"/>
                </a:lnTo>
                <a:lnTo>
                  <a:pt x="1623364" y="850900"/>
                </a:lnTo>
                <a:lnTo>
                  <a:pt x="1654469" y="838200"/>
                </a:lnTo>
                <a:lnTo>
                  <a:pt x="1717459" y="787400"/>
                </a:lnTo>
                <a:lnTo>
                  <a:pt x="1726742" y="787400"/>
                </a:lnTo>
                <a:lnTo>
                  <a:pt x="1735823" y="774700"/>
                </a:lnTo>
                <a:lnTo>
                  <a:pt x="1716530" y="774700"/>
                </a:lnTo>
                <a:lnTo>
                  <a:pt x="1709686" y="787400"/>
                </a:lnTo>
                <a:lnTo>
                  <a:pt x="1675696" y="800100"/>
                </a:lnTo>
                <a:lnTo>
                  <a:pt x="1575886" y="876300"/>
                </a:lnTo>
                <a:close/>
              </a:path>
              <a:path w="2086610" h="3378200">
                <a:moveTo>
                  <a:pt x="697674" y="850900"/>
                </a:moveTo>
                <a:lnTo>
                  <a:pt x="714714" y="850900"/>
                </a:lnTo>
                <a:lnTo>
                  <a:pt x="717990" y="838200"/>
                </a:lnTo>
                <a:lnTo>
                  <a:pt x="720843" y="825500"/>
                </a:lnTo>
                <a:lnTo>
                  <a:pt x="724912" y="812800"/>
                </a:lnTo>
                <a:lnTo>
                  <a:pt x="727142" y="800100"/>
                </a:lnTo>
                <a:lnTo>
                  <a:pt x="713232" y="800100"/>
                </a:lnTo>
                <a:lnTo>
                  <a:pt x="711131" y="812800"/>
                </a:lnTo>
                <a:lnTo>
                  <a:pt x="708387" y="825500"/>
                </a:lnTo>
                <a:lnTo>
                  <a:pt x="705229" y="825500"/>
                </a:lnTo>
                <a:lnTo>
                  <a:pt x="701658" y="838200"/>
                </a:lnTo>
                <a:lnTo>
                  <a:pt x="697674" y="850900"/>
                </a:lnTo>
                <a:close/>
              </a:path>
              <a:path w="2086610" h="3378200">
                <a:moveTo>
                  <a:pt x="270479" y="1587500"/>
                </a:moveTo>
                <a:lnTo>
                  <a:pt x="272799" y="1587500"/>
                </a:lnTo>
                <a:lnTo>
                  <a:pt x="280041" y="1574800"/>
                </a:lnTo>
                <a:lnTo>
                  <a:pt x="286169" y="1562100"/>
                </a:lnTo>
                <a:lnTo>
                  <a:pt x="291181" y="1549400"/>
                </a:lnTo>
                <a:lnTo>
                  <a:pt x="294648" y="1536700"/>
                </a:lnTo>
                <a:lnTo>
                  <a:pt x="296069" y="1524000"/>
                </a:lnTo>
                <a:lnTo>
                  <a:pt x="298131" y="1524000"/>
                </a:lnTo>
                <a:lnTo>
                  <a:pt x="300835" y="1511300"/>
                </a:lnTo>
                <a:lnTo>
                  <a:pt x="303439" y="1511300"/>
                </a:lnTo>
                <a:lnTo>
                  <a:pt x="305713" y="1498600"/>
                </a:lnTo>
                <a:lnTo>
                  <a:pt x="307877" y="1498600"/>
                </a:lnTo>
                <a:lnTo>
                  <a:pt x="310155" y="1485900"/>
                </a:lnTo>
                <a:lnTo>
                  <a:pt x="316091" y="1460500"/>
                </a:lnTo>
                <a:lnTo>
                  <a:pt x="321654" y="1447800"/>
                </a:lnTo>
                <a:lnTo>
                  <a:pt x="327616" y="1422400"/>
                </a:lnTo>
                <a:lnTo>
                  <a:pt x="340098" y="1397000"/>
                </a:lnTo>
                <a:lnTo>
                  <a:pt x="344975" y="1384300"/>
                </a:lnTo>
                <a:lnTo>
                  <a:pt x="349379" y="1358900"/>
                </a:lnTo>
                <a:lnTo>
                  <a:pt x="353311" y="1346200"/>
                </a:lnTo>
                <a:lnTo>
                  <a:pt x="358481" y="1333500"/>
                </a:lnTo>
                <a:lnTo>
                  <a:pt x="363694" y="1308100"/>
                </a:lnTo>
                <a:lnTo>
                  <a:pt x="369343" y="1295400"/>
                </a:lnTo>
                <a:lnTo>
                  <a:pt x="375818" y="1270000"/>
                </a:lnTo>
                <a:lnTo>
                  <a:pt x="378215" y="1270000"/>
                </a:lnTo>
                <a:lnTo>
                  <a:pt x="382082" y="1257300"/>
                </a:lnTo>
                <a:lnTo>
                  <a:pt x="386540" y="1244600"/>
                </a:lnTo>
                <a:lnTo>
                  <a:pt x="390947" y="1219200"/>
                </a:lnTo>
                <a:lnTo>
                  <a:pt x="395427" y="1206500"/>
                </a:lnTo>
                <a:lnTo>
                  <a:pt x="400103" y="1193800"/>
                </a:lnTo>
                <a:lnTo>
                  <a:pt x="406946" y="1168400"/>
                </a:lnTo>
                <a:lnTo>
                  <a:pt x="413347" y="1143000"/>
                </a:lnTo>
                <a:lnTo>
                  <a:pt x="419256" y="1130300"/>
                </a:lnTo>
                <a:lnTo>
                  <a:pt x="424620" y="1104900"/>
                </a:lnTo>
                <a:lnTo>
                  <a:pt x="425741" y="1092200"/>
                </a:lnTo>
                <a:lnTo>
                  <a:pt x="426940" y="1092200"/>
                </a:lnTo>
                <a:lnTo>
                  <a:pt x="428487" y="1079500"/>
                </a:lnTo>
                <a:lnTo>
                  <a:pt x="432587" y="1066800"/>
                </a:lnTo>
                <a:lnTo>
                  <a:pt x="436724" y="1054100"/>
                </a:lnTo>
                <a:lnTo>
                  <a:pt x="440832" y="1041400"/>
                </a:lnTo>
                <a:lnTo>
                  <a:pt x="451259" y="1003300"/>
                </a:lnTo>
                <a:lnTo>
                  <a:pt x="456833" y="977900"/>
                </a:lnTo>
                <a:lnTo>
                  <a:pt x="458663" y="977900"/>
                </a:lnTo>
                <a:lnTo>
                  <a:pt x="461309" y="965200"/>
                </a:lnTo>
                <a:lnTo>
                  <a:pt x="464773" y="965200"/>
                </a:lnTo>
                <a:lnTo>
                  <a:pt x="469053" y="952500"/>
                </a:lnTo>
                <a:lnTo>
                  <a:pt x="475889" y="939800"/>
                </a:lnTo>
                <a:lnTo>
                  <a:pt x="481732" y="939800"/>
                </a:lnTo>
                <a:lnTo>
                  <a:pt x="486581" y="927100"/>
                </a:lnTo>
                <a:lnTo>
                  <a:pt x="490438" y="914400"/>
                </a:lnTo>
                <a:lnTo>
                  <a:pt x="494667" y="901700"/>
                </a:lnTo>
                <a:lnTo>
                  <a:pt x="499448" y="889000"/>
                </a:lnTo>
                <a:lnTo>
                  <a:pt x="504490" y="876300"/>
                </a:lnTo>
                <a:lnTo>
                  <a:pt x="509502" y="863600"/>
                </a:lnTo>
                <a:lnTo>
                  <a:pt x="512241" y="850900"/>
                </a:lnTo>
                <a:lnTo>
                  <a:pt x="514926" y="850900"/>
                </a:lnTo>
                <a:lnTo>
                  <a:pt x="517558" y="838200"/>
                </a:lnTo>
                <a:lnTo>
                  <a:pt x="520137" y="838200"/>
                </a:lnTo>
                <a:lnTo>
                  <a:pt x="522878" y="825500"/>
                </a:lnTo>
                <a:lnTo>
                  <a:pt x="528245" y="812800"/>
                </a:lnTo>
                <a:lnTo>
                  <a:pt x="530964" y="800100"/>
                </a:lnTo>
                <a:lnTo>
                  <a:pt x="516007" y="800100"/>
                </a:lnTo>
                <a:lnTo>
                  <a:pt x="513297" y="812800"/>
                </a:lnTo>
                <a:lnTo>
                  <a:pt x="510681" y="825500"/>
                </a:lnTo>
                <a:lnTo>
                  <a:pt x="508149" y="825500"/>
                </a:lnTo>
                <a:lnTo>
                  <a:pt x="504954" y="838200"/>
                </a:lnTo>
                <a:lnTo>
                  <a:pt x="501182" y="850900"/>
                </a:lnTo>
                <a:lnTo>
                  <a:pt x="496833" y="863600"/>
                </a:lnTo>
                <a:lnTo>
                  <a:pt x="489360" y="863600"/>
                </a:lnTo>
                <a:lnTo>
                  <a:pt x="486725" y="876300"/>
                </a:lnTo>
                <a:lnTo>
                  <a:pt x="473329" y="876300"/>
                </a:lnTo>
                <a:lnTo>
                  <a:pt x="466268" y="901700"/>
                </a:lnTo>
                <a:lnTo>
                  <a:pt x="462769" y="914400"/>
                </a:lnTo>
                <a:lnTo>
                  <a:pt x="459559" y="927100"/>
                </a:lnTo>
                <a:lnTo>
                  <a:pt x="456436" y="939800"/>
                </a:lnTo>
                <a:lnTo>
                  <a:pt x="453198" y="952500"/>
                </a:lnTo>
                <a:lnTo>
                  <a:pt x="443690" y="990600"/>
                </a:lnTo>
                <a:lnTo>
                  <a:pt x="438684" y="1003300"/>
                </a:lnTo>
                <a:lnTo>
                  <a:pt x="433166" y="1028700"/>
                </a:lnTo>
                <a:lnTo>
                  <a:pt x="427500" y="1041400"/>
                </a:lnTo>
                <a:lnTo>
                  <a:pt x="422208" y="1066800"/>
                </a:lnTo>
                <a:lnTo>
                  <a:pt x="417271" y="1079500"/>
                </a:lnTo>
                <a:lnTo>
                  <a:pt x="412671" y="1104900"/>
                </a:lnTo>
                <a:lnTo>
                  <a:pt x="408519" y="1117600"/>
                </a:lnTo>
                <a:lnTo>
                  <a:pt x="406303" y="1130300"/>
                </a:lnTo>
                <a:lnTo>
                  <a:pt x="403815" y="1143000"/>
                </a:lnTo>
                <a:lnTo>
                  <a:pt x="398125" y="1155700"/>
                </a:lnTo>
                <a:lnTo>
                  <a:pt x="387093" y="1193800"/>
                </a:lnTo>
                <a:lnTo>
                  <a:pt x="381425" y="1219200"/>
                </a:lnTo>
                <a:lnTo>
                  <a:pt x="373875" y="1244600"/>
                </a:lnTo>
                <a:lnTo>
                  <a:pt x="365952" y="1270000"/>
                </a:lnTo>
                <a:lnTo>
                  <a:pt x="357905" y="1295400"/>
                </a:lnTo>
                <a:lnTo>
                  <a:pt x="349986" y="1320800"/>
                </a:lnTo>
                <a:lnTo>
                  <a:pt x="346891" y="1320800"/>
                </a:lnTo>
                <a:lnTo>
                  <a:pt x="344054" y="1333500"/>
                </a:lnTo>
                <a:lnTo>
                  <a:pt x="341138" y="1346200"/>
                </a:lnTo>
                <a:lnTo>
                  <a:pt x="337804" y="1358900"/>
                </a:lnTo>
                <a:lnTo>
                  <a:pt x="332259" y="1371600"/>
                </a:lnTo>
                <a:lnTo>
                  <a:pt x="327059" y="1397000"/>
                </a:lnTo>
                <a:lnTo>
                  <a:pt x="321430" y="1409700"/>
                </a:lnTo>
                <a:lnTo>
                  <a:pt x="314602" y="1422400"/>
                </a:lnTo>
                <a:lnTo>
                  <a:pt x="312798" y="1435100"/>
                </a:lnTo>
                <a:lnTo>
                  <a:pt x="310503" y="1435100"/>
                </a:lnTo>
                <a:lnTo>
                  <a:pt x="302496" y="1473200"/>
                </a:lnTo>
                <a:lnTo>
                  <a:pt x="293289" y="1498600"/>
                </a:lnTo>
                <a:lnTo>
                  <a:pt x="283525" y="1524000"/>
                </a:lnTo>
                <a:lnTo>
                  <a:pt x="273843" y="1562100"/>
                </a:lnTo>
                <a:lnTo>
                  <a:pt x="271629" y="1562100"/>
                </a:lnTo>
                <a:lnTo>
                  <a:pt x="270331" y="1574800"/>
                </a:lnTo>
                <a:lnTo>
                  <a:pt x="269947" y="1574800"/>
                </a:lnTo>
                <a:lnTo>
                  <a:pt x="270479" y="1587500"/>
                </a:lnTo>
                <a:close/>
              </a:path>
              <a:path w="2086610" h="3378200">
                <a:moveTo>
                  <a:pt x="712139" y="1066800"/>
                </a:moveTo>
                <a:lnTo>
                  <a:pt x="728410" y="1066800"/>
                </a:lnTo>
                <a:lnTo>
                  <a:pt x="732400" y="1054100"/>
                </a:lnTo>
                <a:lnTo>
                  <a:pt x="751715" y="1028700"/>
                </a:lnTo>
                <a:lnTo>
                  <a:pt x="791403" y="977900"/>
                </a:lnTo>
                <a:lnTo>
                  <a:pt x="810283" y="952500"/>
                </a:lnTo>
                <a:lnTo>
                  <a:pt x="825946" y="927100"/>
                </a:lnTo>
                <a:lnTo>
                  <a:pt x="841848" y="914400"/>
                </a:lnTo>
                <a:lnTo>
                  <a:pt x="857300" y="889000"/>
                </a:lnTo>
                <a:lnTo>
                  <a:pt x="871614" y="863600"/>
                </a:lnTo>
                <a:lnTo>
                  <a:pt x="873984" y="863600"/>
                </a:lnTo>
                <a:lnTo>
                  <a:pt x="876562" y="850900"/>
                </a:lnTo>
                <a:lnTo>
                  <a:pt x="862840" y="850900"/>
                </a:lnTo>
                <a:lnTo>
                  <a:pt x="860477" y="863600"/>
                </a:lnTo>
                <a:lnTo>
                  <a:pt x="850462" y="876300"/>
                </a:lnTo>
                <a:lnTo>
                  <a:pt x="839518" y="889000"/>
                </a:lnTo>
                <a:lnTo>
                  <a:pt x="808778" y="939800"/>
                </a:lnTo>
                <a:lnTo>
                  <a:pt x="800697" y="939800"/>
                </a:lnTo>
                <a:lnTo>
                  <a:pt x="792508" y="952500"/>
                </a:lnTo>
                <a:lnTo>
                  <a:pt x="784257" y="965200"/>
                </a:lnTo>
                <a:lnTo>
                  <a:pt x="765019" y="965200"/>
                </a:lnTo>
                <a:lnTo>
                  <a:pt x="746785" y="1003300"/>
                </a:lnTo>
                <a:lnTo>
                  <a:pt x="739880" y="1016000"/>
                </a:lnTo>
                <a:lnTo>
                  <a:pt x="732724" y="1028700"/>
                </a:lnTo>
                <a:lnTo>
                  <a:pt x="724865" y="1041400"/>
                </a:lnTo>
                <a:lnTo>
                  <a:pt x="715849" y="1054100"/>
                </a:lnTo>
                <a:lnTo>
                  <a:pt x="712139" y="1066800"/>
                </a:lnTo>
                <a:close/>
              </a:path>
              <a:path w="2086610" h="3378200">
                <a:moveTo>
                  <a:pt x="765019" y="965200"/>
                </a:moveTo>
                <a:lnTo>
                  <a:pt x="779307" y="965200"/>
                </a:lnTo>
                <a:lnTo>
                  <a:pt x="783677" y="952500"/>
                </a:lnTo>
                <a:lnTo>
                  <a:pt x="787042" y="952500"/>
                </a:lnTo>
                <a:lnTo>
                  <a:pt x="832596" y="850900"/>
                </a:lnTo>
                <a:lnTo>
                  <a:pt x="819641" y="850900"/>
                </a:lnTo>
                <a:lnTo>
                  <a:pt x="765019" y="965200"/>
                </a:lnTo>
                <a:close/>
              </a:path>
              <a:path w="2086610" h="3378200">
                <a:moveTo>
                  <a:pt x="692268" y="863600"/>
                </a:moveTo>
                <a:lnTo>
                  <a:pt x="710197" y="863600"/>
                </a:lnTo>
                <a:lnTo>
                  <a:pt x="711015" y="850900"/>
                </a:lnTo>
                <a:lnTo>
                  <a:pt x="694861" y="850900"/>
                </a:lnTo>
                <a:lnTo>
                  <a:pt x="692268" y="863600"/>
                </a:lnTo>
                <a:close/>
              </a:path>
              <a:path w="2086610" h="3378200">
                <a:moveTo>
                  <a:pt x="1875247" y="876300"/>
                </a:moveTo>
                <a:lnTo>
                  <a:pt x="1911973" y="876300"/>
                </a:lnTo>
                <a:lnTo>
                  <a:pt x="1906829" y="863600"/>
                </a:lnTo>
                <a:lnTo>
                  <a:pt x="1888190" y="863600"/>
                </a:lnTo>
                <a:lnTo>
                  <a:pt x="1875247" y="876300"/>
                </a:lnTo>
                <a:close/>
              </a:path>
              <a:path w="2086610" h="3378200">
                <a:moveTo>
                  <a:pt x="522766" y="1282700"/>
                </a:moveTo>
                <a:lnTo>
                  <a:pt x="535450" y="1282700"/>
                </a:lnTo>
                <a:lnTo>
                  <a:pt x="537751" y="1270000"/>
                </a:lnTo>
                <a:lnTo>
                  <a:pt x="540220" y="1270000"/>
                </a:lnTo>
                <a:lnTo>
                  <a:pt x="542856" y="1257300"/>
                </a:lnTo>
                <a:lnTo>
                  <a:pt x="545659" y="1257300"/>
                </a:lnTo>
                <a:lnTo>
                  <a:pt x="556095" y="1231900"/>
                </a:lnTo>
                <a:lnTo>
                  <a:pt x="565744" y="1206500"/>
                </a:lnTo>
                <a:lnTo>
                  <a:pt x="574921" y="1193800"/>
                </a:lnTo>
                <a:lnTo>
                  <a:pt x="583943" y="1168400"/>
                </a:lnTo>
                <a:lnTo>
                  <a:pt x="587284" y="1155700"/>
                </a:lnTo>
                <a:lnTo>
                  <a:pt x="590003" y="1155700"/>
                </a:lnTo>
                <a:lnTo>
                  <a:pt x="592103" y="1143000"/>
                </a:lnTo>
                <a:lnTo>
                  <a:pt x="594511" y="1130300"/>
                </a:lnTo>
                <a:lnTo>
                  <a:pt x="597318" y="1130300"/>
                </a:lnTo>
                <a:lnTo>
                  <a:pt x="600524" y="1117600"/>
                </a:lnTo>
                <a:lnTo>
                  <a:pt x="604129" y="1117600"/>
                </a:lnTo>
                <a:lnTo>
                  <a:pt x="608773" y="1104900"/>
                </a:lnTo>
                <a:lnTo>
                  <a:pt x="618306" y="1079500"/>
                </a:lnTo>
                <a:lnTo>
                  <a:pt x="622885" y="1066800"/>
                </a:lnTo>
                <a:lnTo>
                  <a:pt x="640920" y="1028700"/>
                </a:lnTo>
                <a:lnTo>
                  <a:pt x="649526" y="1016000"/>
                </a:lnTo>
                <a:lnTo>
                  <a:pt x="657301" y="990600"/>
                </a:lnTo>
                <a:lnTo>
                  <a:pt x="664121" y="965200"/>
                </a:lnTo>
                <a:lnTo>
                  <a:pt x="671745" y="952500"/>
                </a:lnTo>
                <a:lnTo>
                  <a:pt x="681022" y="939800"/>
                </a:lnTo>
                <a:lnTo>
                  <a:pt x="692801" y="914400"/>
                </a:lnTo>
                <a:lnTo>
                  <a:pt x="698260" y="914400"/>
                </a:lnTo>
                <a:lnTo>
                  <a:pt x="703121" y="901700"/>
                </a:lnTo>
                <a:lnTo>
                  <a:pt x="707859" y="889000"/>
                </a:lnTo>
                <a:lnTo>
                  <a:pt x="712949" y="889000"/>
                </a:lnTo>
                <a:lnTo>
                  <a:pt x="717223" y="876300"/>
                </a:lnTo>
                <a:lnTo>
                  <a:pt x="721226" y="876300"/>
                </a:lnTo>
                <a:lnTo>
                  <a:pt x="724957" y="863600"/>
                </a:lnTo>
                <a:lnTo>
                  <a:pt x="689892" y="863600"/>
                </a:lnTo>
                <a:lnTo>
                  <a:pt x="687736" y="876300"/>
                </a:lnTo>
                <a:lnTo>
                  <a:pt x="681929" y="889000"/>
                </a:lnTo>
                <a:lnTo>
                  <a:pt x="674839" y="914400"/>
                </a:lnTo>
                <a:lnTo>
                  <a:pt x="667169" y="927100"/>
                </a:lnTo>
                <a:lnTo>
                  <a:pt x="659622" y="952500"/>
                </a:lnTo>
                <a:lnTo>
                  <a:pt x="656587" y="952500"/>
                </a:lnTo>
                <a:lnTo>
                  <a:pt x="653468" y="965200"/>
                </a:lnTo>
                <a:lnTo>
                  <a:pt x="650633" y="965200"/>
                </a:lnTo>
                <a:lnTo>
                  <a:pt x="648446" y="977900"/>
                </a:lnTo>
                <a:lnTo>
                  <a:pt x="645840" y="990600"/>
                </a:lnTo>
                <a:lnTo>
                  <a:pt x="642838" y="990600"/>
                </a:lnTo>
                <a:lnTo>
                  <a:pt x="639440" y="1003300"/>
                </a:lnTo>
                <a:lnTo>
                  <a:pt x="627027" y="1028700"/>
                </a:lnTo>
                <a:lnTo>
                  <a:pt x="618317" y="1054100"/>
                </a:lnTo>
                <a:lnTo>
                  <a:pt x="600842" y="1092200"/>
                </a:lnTo>
                <a:lnTo>
                  <a:pt x="596116" y="1104900"/>
                </a:lnTo>
                <a:lnTo>
                  <a:pt x="591310" y="1104900"/>
                </a:lnTo>
                <a:lnTo>
                  <a:pt x="586910" y="1117600"/>
                </a:lnTo>
                <a:lnTo>
                  <a:pt x="575356" y="1155700"/>
                </a:lnTo>
                <a:lnTo>
                  <a:pt x="556016" y="1206500"/>
                </a:lnTo>
                <a:lnTo>
                  <a:pt x="547709" y="1219200"/>
                </a:lnTo>
                <a:lnTo>
                  <a:pt x="547023" y="1231900"/>
                </a:lnTo>
                <a:lnTo>
                  <a:pt x="544692" y="1231900"/>
                </a:lnTo>
                <a:lnTo>
                  <a:pt x="537445" y="1244600"/>
                </a:lnTo>
                <a:lnTo>
                  <a:pt x="531375" y="1257300"/>
                </a:lnTo>
                <a:lnTo>
                  <a:pt x="526482" y="1270000"/>
                </a:lnTo>
                <a:lnTo>
                  <a:pt x="522766" y="1282700"/>
                </a:lnTo>
                <a:close/>
              </a:path>
              <a:path w="2086610" h="3378200">
                <a:moveTo>
                  <a:pt x="473329" y="876300"/>
                </a:moveTo>
                <a:lnTo>
                  <a:pt x="486725" y="876300"/>
                </a:lnTo>
                <a:lnTo>
                  <a:pt x="489045" y="863600"/>
                </a:lnTo>
                <a:lnTo>
                  <a:pt x="475507" y="863600"/>
                </a:lnTo>
                <a:lnTo>
                  <a:pt x="473329" y="876300"/>
                </a:lnTo>
                <a:close/>
              </a:path>
              <a:path w="2086610" h="3378200">
                <a:moveTo>
                  <a:pt x="0" y="2463800"/>
                </a:moveTo>
                <a:lnTo>
                  <a:pt x="52724" y="2463800"/>
                </a:lnTo>
                <a:lnTo>
                  <a:pt x="107752" y="2413000"/>
                </a:lnTo>
                <a:lnTo>
                  <a:pt x="123773" y="2400300"/>
                </a:lnTo>
                <a:lnTo>
                  <a:pt x="140245" y="2387600"/>
                </a:lnTo>
                <a:lnTo>
                  <a:pt x="157166" y="2374900"/>
                </a:lnTo>
                <a:lnTo>
                  <a:pt x="120900" y="2374900"/>
                </a:lnTo>
                <a:lnTo>
                  <a:pt x="121132" y="2362200"/>
                </a:lnTo>
                <a:lnTo>
                  <a:pt x="90969" y="2362200"/>
                </a:lnTo>
                <a:lnTo>
                  <a:pt x="88107" y="2349500"/>
                </a:lnTo>
                <a:lnTo>
                  <a:pt x="92091" y="2349500"/>
                </a:lnTo>
                <a:lnTo>
                  <a:pt x="94217" y="2336800"/>
                </a:lnTo>
                <a:lnTo>
                  <a:pt x="146809" y="2336800"/>
                </a:lnTo>
                <a:lnTo>
                  <a:pt x="210990" y="2260600"/>
                </a:lnTo>
                <a:lnTo>
                  <a:pt x="243494" y="2235200"/>
                </a:lnTo>
                <a:lnTo>
                  <a:pt x="276545" y="2197100"/>
                </a:lnTo>
                <a:lnTo>
                  <a:pt x="310348" y="2159000"/>
                </a:lnTo>
                <a:lnTo>
                  <a:pt x="334916" y="2146300"/>
                </a:lnTo>
                <a:lnTo>
                  <a:pt x="383631" y="2095500"/>
                </a:lnTo>
                <a:lnTo>
                  <a:pt x="408417" y="2070100"/>
                </a:lnTo>
                <a:lnTo>
                  <a:pt x="443456" y="2032000"/>
                </a:lnTo>
                <a:lnTo>
                  <a:pt x="478343" y="2006600"/>
                </a:lnTo>
                <a:lnTo>
                  <a:pt x="513187" y="1968500"/>
                </a:lnTo>
                <a:lnTo>
                  <a:pt x="548095" y="1943100"/>
                </a:lnTo>
                <a:lnTo>
                  <a:pt x="589159" y="1905000"/>
                </a:lnTo>
                <a:lnTo>
                  <a:pt x="609877" y="1879600"/>
                </a:lnTo>
                <a:lnTo>
                  <a:pt x="631005" y="1866900"/>
                </a:lnTo>
                <a:lnTo>
                  <a:pt x="654162" y="1841500"/>
                </a:lnTo>
                <a:lnTo>
                  <a:pt x="677072" y="1828800"/>
                </a:lnTo>
                <a:lnTo>
                  <a:pt x="722268" y="1778000"/>
                </a:lnTo>
                <a:lnTo>
                  <a:pt x="738246" y="1765300"/>
                </a:lnTo>
                <a:lnTo>
                  <a:pt x="785301" y="1727200"/>
                </a:lnTo>
                <a:lnTo>
                  <a:pt x="801339" y="1701800"/>
                </a:lnTo>
                <a:lnTo>
                  <a:pt x="850075" y="1663700"/>
                </a:lnTo>
                <a:lnTo>
                  <a:pt x="929797" y="1587500"/>
                </a:lnTo>
                <a:lnTo>
                  <a:pt x="956729" y="1562100"/>
                </a:lnTo>
                <a:lnTo>
                  <a:pt x="994134" y="1524000"/>
                </a:lnTo>
                <a:lnTo>
                  <a:pt x="1031393" y="1498600"/>
                </a:lnTo>
                <a:lnTo>
                  <a:pt x="1105665" y="1422400"/>
                </a:lnTo>
                <a:lnTo>
                  <a:pt x="1142773" y="1397000"/>
                </a:lnTo>
                <a:lnTo>
                  <a:pt x="1163594" y="1371600"/>
                </a:lnTo>
                <a:lnTo>
                  <a:pt x="1184875" y="1358900"/>
                </a:lnTo>
                <a:lnTo>
                  <a:pt x="1206616" y="1333500"/>
                </a:lnTo>
                <a:lnTo>
                  <a:pt x="1228816" y="1320800"/>
                </a:lnTo>
                <a:lnTo>
                  <a:pt x="1234348" y="1320800"/>
                </a:lnTo>
                <a:lnTo>
                  <a:pt x="1239919" y="1308100"/>
                </a:lnTo>
                <a:lnTo>
                  <a:pt x="1250819" y="1308100"/>
                </a:lnTo>
                <a:lnTo>
                  <a:pt x="1290242" y="1270000"/>
                </a:lnTo>
                <a:lnTo>
                  <a:pt x="1330433" y="1244600"/>
                </a:lnTo>
                <a:lnTo>
                  <a:pt x="1371044" y="1206500"/>
                </a:lnTo>
                <a:lnTo>
                  <a:pt x="1433812" y="1168400"/>
                </a:lnTo>
                <a:lnTo>
                  <a:pt x="1456030" y="1155700"/>
                </a:lnTo>
                <a:lnTo>
                  <a:pt x="1478459" y="1130300"/>
                </a:lnTo>
                <a:lnTo>
                  <a:pt x="1501174" y="1117600"/>
                </a:lnTo>
                <a:lnTo>
                  <a:pt x="1623847" y="1041400"/>
                </a:lnTo>
                <a:lnTo>
                  <a:pt x="1749478" y="965200"/>
                </a:lnTo>
                <a:lnTo>
                  <a:pt x="1770385" y="965200"/>
                </a:lnTo>
                <a:lnTo>
                  <a:pt x="1790927" y="952500"/>
                </a:lnTo>
                <a:lnTo>
                  <a:pt x="1811105" y="939800"/>
                </a:lnTo>
                <a:lnTo>
                  <a:pt x="1830919" y="927100"/>
                </a:lnTo>
                <a:lnTo>
                  <a:pt x="1841437" y="914400"/>
                </a:lnTo>
                <a:lnTo>
                  <a:pt x="1852072" y="901700"/>
                </a:lnTo>
                <a:lnTo>
                  <a:pt x="1873457" y="889000"/>
                </a:lnTo>
                <a:lnTo>
                  <a:pt x="1909452" y="889000"/>
                </a:lnTo>
                <a:lnTo>
                  <a:pt x="1910928" y="876300"/>
                </a:lnTo>
                <a:lnTo>
                  <a:pt x="1850111" y="876300"/>
                </a:lnTo>
                <a:lnTo>
                  <a:pt x="1837918" y="889000"/>
                </a:lnTo>
                <a:lnTo>
                  <a:pt x="1666549" y="977900"/>
                </a:lnTo>
                <a:lnTo>
                  <a:pt x="1694114" y="977900"/>
                </a:lnTo>
                <a:lnTo>
                  <a:pt x="1692825" y="990600"/>
                </a:lnTo>
                <a:lnTo>
                  <a:pt x="1674011" y="990600"/>
                </a:lnTo>
                <a:lnTo>
                  <a:pt x="1673182" y="1003300"/>
                </a:lnTo>
                <a:lnTo>
                  <a:pt x="1557169" y="1066800"/>
                </a:lnTo>
                <a:lnTo>
                  <a:pt x="1478349" y="1117600"/>
                </a:lnTo>
                <a:lnTo>
                  <a:pt x="1439794" y="1143000"/>
                </a:lnTo>
                <a:lnTo>
                  <a:pt x="1401907" y="1168400"/>
                </a:lnTo>
                <a:lnTo>
                  <a:pt x="1381403" y="1193800"/>
                </a:lnTo>
                <a:lnTo>
                  <a:pt x="1319306" y="1231900"/>
                </a:lnTo>
                <a:lnTo>
                  <a:pt x="1281645" y="1257300"/>
                </a:lnTo>
                <a:lnTo>
                  <a:pt x="1244594" y="1295400"/>
                </a:lnTo>
                <a:lnTo>
                  <a:pt x="1171274" y="1346200"/>
                </a:lnTo>
                <a:lnTo>
                  <a:pt x="1166866" y="1346200"/>
                </a:lnTo>
                <a:lnTo>
                  <a:pt x="1162689" y="1358900"/>
                </a:lnTo>
                <a:lnTo>
                  <a:pt x="1158474" y="1358900"/>
                </a:lnTo>
                <a:lnTo>
                  <a:pt x="1138982" y="1371600"/>
                </a:lnTo>
                <a:lnTo>
                  <a:pt x="1080476" y="1435100"/>
                </a:lnTo>
                <a:lnTo>
                  <a:pt x="1045166" y="1460500"/>
                </a:lnTo>
                <a:lnTo>
                  <a:pt x="1009834" y="1498600"/>
                </a:lnTo>
                <a:lnTo>
                  <a:pt x="974575" y="1524000"/>
                </a:lnTo>
                <a:lnTo>
                  <a:pt x="939482" y="1562100"/>
                </a:lnTo>
                <a:lnTo>
                  <a:pt x="861924" y="1638300"/>
                </a:lnTo>
                <a:lnTo>
                  <a:pt x="835690" y="1651000"/>
                </a:lnTo>
                <a:lnTo>
                  <a:pt x="810007" y="1676400"/>
                </a:lnTo>
                <a:lnTo>
                  <a:pt x="784693" y="1701800"/>
                </a:lnTo>
                <a:lnTo>
                  <a:pt x="734798" y="1752600"/>
                </a:lnTo>
                <a:lnTo>
                  <a:pt x="723264" y="1765300"/>
                </a:lnTo>
                <a:lnTo>
                  <a:pt x="711610" y="1778000"/>
                </a:lnTo>
                <a:lnTo>
                  <a:pt x="699804" y="1790700"/>
                </a:lnTo>
                <a:lnTo>
                  <a:pt x="687813" y="1803400"/>
                </a:lnTo>
                <a:lnTo>
                  <a:pt x="651520" y="1828800"/>
                </a:lnTo>
                <a:lnTo>
                  <a:pt x="615277" y="1866900"/>
                </a:lnTo>
                <a:lnTo>
                  <a:pt x="579280" y="1892300"/>
                </a:lnTo>
                <a:lnTo>
                  <a:pt x="543726" y="1930400"/>
                </a:lnTo>
                <a:lnTo>
                  <a:pt x="505990" y="1968500"/>
                </a:lnTo>
                <a:lnTo>
                  <a:pt x="468178" y="1993900"/>
                </a:lnTo>
                <a:lnTo>
                  <a:pt x="430098" y="2032000"/>
                </a:lnTo>
                <a:lnTo>
                  <a:pt x="391557" y="2070100"/>
                </a:lnTo>
                <a:lnTo>
                  <a:pt x="371608" y="2082800"/>
                </a:lnTo>
                <a:lnTo>
                  <a:pt x="352185" y="2108200"/>
                </a:lnTo>
                <a:lnTo>
                  <a:pt x="332929" y="2120900"/>
                </a:lnTo>
                <a:lnTo>
                  <a:pt x="313481" y="2146300"/>
                </a:lnTo>
                <a:lnTo>
                  <a:pt x="279766" y="2171700"/>
                </a:lnTo>
                <a:lnTo>
                  <a:pt x="246493" y="2209800"/>
                </a:lnTo>
                <a:lnTo>
                  <a:pt x="213844" y="2247900"/>
                </a:lnTo>
                <a:lnTo>
                  <a:pt x="182000" y="2273300"/>
                </a:lnTo>
                <a:lnTo>
                  <a:pt x="174464" y="2286000"/>
                </a:lnTo>
                <a:lnTo>
                  <a:pt x="166749" y="2298700"/>
                </a:lnTo>
                <a:lnTo>
                  <a:pt x="158927" y="2298700"/>
                </a:lnTo>
                <a:lnTo>
                  <a:pt x="151064" y="2311400"/>
                </a:lnTo>
                <a:lnTo>
                  <a:pt x="141396" y="2311400"/>
                </a:lnTo>
                <a:lnTo>
                  <a:pt x="139655" y="2324100"/>
                </a:lnTo>
                <a:lnTo>
                  <a:pt x="73347" y="2324100"/>
                </a:lnTo>
                <a:lnTo>
                  <a:pt x="60690" y="2349500"/>
                </a:lnTo>
                <a:lnTo>
                  <a:pt x="54106" y="2362200"/>
                </a:lnTo>
                <a:lnTo>
                  <a:pt x="47344" y="2374900"/>
                </a:lnTo>
                <a:lnTo>
                  <a:pt x="33620" y="2400300"/>
                </a:lnTo>
                <a:lnTo>
                  <a:pt x="32074" y="2400300"/>
                </a:lnTo>
                <a:lnTo>
                  <a:pt x="30295" y="2413000"/>
                </a:lnTo>
                <a:lnTo>
                  <a:pt x="9693" y="2413000"/>
                </a:lnTo>
                <a:lnTo>
                  <a:pt x="3921" y="2425700"/>
                </a:lnTo>
                <a:lnTo>
                  <a:pt x="0" y="2425700"/>
                </a:lnTo>
                <a:lnTo>
                  <a:pt x="0" y="2463800"/>
                </a:lnTo>
                <a:close/>
              </a:path>
              <a:path w="2086610" h="3378200">
                <a:moveTo>
                  <a:pt x="1552344" y="889000"/>
                </a:moveTo>
                <a:lnTo>
                  <a:pt x="1575252" y="889000"/>
                </a:lnTo>
                <a:lnTo>
                  <a:pt x="1583817" y="876300"/>
                </a:lnTo>
                <a:lnTo>
                  <a:pt x="1560152" y="876300"/>
                </a:lnTo>
                <a:lnTo>
                  <a:pt x="1552344" y="889000"/>
                </a:lnTo>
                <a:close/>
              </a:path>
              <a:path w="2086610" h="3378200">
                <a:moveTo>
                  <a:pt x="844388" y="1701800"/>
                </a:moveTo>
                <a:lnTo>
                  <a:pt x="873471" y="1701800"/>
                </a:lnTo>
                <a:lnTo>
                  <a:pt x="873780" y="1689100"/>
                </a:lnTo>
                <a:lnTo>
                  <a:pt x="882374" y="1689100"/>
                </a:lnTo>
                <a:lnTo>
                  <a:pt x="885068" y="1676400"/>
                </a:lnTo>
                <a:lnTo>
                  <a:pt x="889210" y="1676400"/>
                </a:lnTo>
                <a:lnTo>
                  <a:pt x="942537" y="1625600"/>
                </a:lnTo>
                <a:lnTo>
                  <a:pt x="970036" y="1612900"/>
                </a:lnTo>
                <a:lnTo>
                  <a:pt x="1052593" y="1536700"/>
                </a:lnTo>
                <a:lnTo>
                  <a:pt x="1055996" y="1536700"/>
                </a:lnTo>
                <a:lnTo>
                  <a:pt x="1059477" y="1524000"/>
                </a:lnTo>
                <a:lnTo>
                  <a:pt x="1062957" y="1524000"/>
                </a:lnTo>
                <a:lnTo>
                  <a:pt x="1175102" y="1435100"/>
                </a:lnTo>
                <a:lnTo>
                  <a:pt x="1179472" y="1435100"/>
                </a:lnTo>
                <a:lnTo>
                  <a:pt x="1183803" y="1422400"/>
                </a:lnTo>
                <a:lnTo>
                  <a:pt x="1226718" y="1397000"/>
                </a:lnTo>
                <a:lnTo>
                  <a:pt x="1265453" y="1358900"/>
                </a:lnTo>
                <a:lnTo>
                  <a:pt x="1343807" y="1308100"/>
                </a:lnTo>
                <a:lnTo>
                  <a:pt x="1383469" y="1270000"/>
                </a:lnTo>
                <a:lnTo>
                  <a:pt x="1423484" y="1244600"/>
                </a:lnTo>
                <a:lnTo>
                  <a:pt x="1453703" y="1231900"/>
                </a:lnTo>
                <a:lnTo>
                  <a:pt x="1514387" y="1181100"/>
                </a:lnTo>
                <a:lnTo>
                  <a:pt x="1544562" y="1168400"/>
                </a:lnTo>
                <a:lnTo>
                  <a:pt x="1575264" y="1143000"/>
                </a:lnTo>
                <a:lnTo>
                  <a:pt x="1636580" y="1104900"/>
                </a:lnTo>
                <a:lnTo>
                  <a:pt x="1667303" y="1079500"/>
                </a:lnTo>
                <a:lnTo>
                  <a:pt x="1690375" y="1066800"/>
                </a:lnTo>
                <a:lnTo>
                  <a:pt x="1713534" y="1041400"/>
                </a:lnTo>
                <a:lnTo>
                  <a:pt x="1760113" y="1016000"/>
                </a:lnTo>
                <a:lnTo>
                  <a:pt x="1771404" y="1003300"/>
                </a:lnTo>
                <a:lnTo>
                  <a:pt x="1782490" y="1003300"/>
                </a:lnTo>
                <a:lnTo>
                  <a:pt x="1793369" y="990600"/>
                </a:lnTo>
                <a:lnTo>
                  <a:pt x="1804043" y="977900"/>
                </a:lnTo>
                <a:lnTo>
                  <a:pt x="1816224" y="977900"/>
                </a:lnTo>
                <a:lnTo>
                  <a:pt x="1822682" y="965200"/>
                </a:lnTo>
                <a:lnTo>
                  <a:pt x="1843484" y="952500"/>
                </a:lnTo>
                <a:lnTo>
                  <a:pt x="1862904" y="939800"/>
                </a:lnTo>
                <a:lnTo>
                  <a:pt x="1881549" y="914400"/>
                </a:lnTo>
                <a:lnTo>
                  <a:pt x="1900023" y="901700"/>
                </a:lnTo>
                <a:lnTo>
                  <a:pt x="1905817" y="889000"/>
                </a:lnTo>
                <a:lnTo>
                  <a:pt x="1882390" y="889000"/>
                </a:lnTo>
                <a:lnTo>
                  <a:pt x="1880554" y="901700"/>
                </a:lnTo>
                <a:lnTo>
                  <a:pt x="1877138" y="901700"/>
                </a:lnTo>
                <a:lnTo>
                  <a:pt x="1872142" y="914400"/>
                </a:lnTo>
                <a:lnTo>
                  <a:pt x="1848437" y="927100"/>
                </a:lnTo>
                <a:lnTo>
                  <a:pt x="1823344" y="952500"/>
                </a:lnTo>
                <a:lnTo>
                  <a:pt x="1797330" y="977900"/>
                </a:lnTo>
                <a:lnTo>
                  <a:pt x="1770863" y="990600"/>
                </a:lnTo>
                <a:lnTo>
                  <a:pt x="1754371" y="1003300"/>
                </a:lnTo>
                <a:lnTo>
                  <a:pt x="1720605" y="1028700"/>
                </a:lnTo>
                <a:lnTo>
                  <a:pt x="1703460" y="1041400"/>
                </a:lnTo>
                <a:lnTo>
                  <a:pt x="1675126" y="1054100"/>
                </a:lnTo>
                <a:lnTo>
                  <a:pt x="1647354" y="1079500"/>
                </a:lnTo>
                <a:lnTo>
                  <a:pt x="1619676" y="1092200"/>
                </a:lnTo>
                <a:lnTo>
                  <a:pt x="1591624" y="1117600"/>
                </a:lnTo>
                <a:lnTo>
                  <a:pt x="1562027" y="1143000"/>
                </a:lnTo>
                <a:lnTo>
                  <a:pt x="1532661" y="1155700"/>
                </a:lnTo>
                <a:lnTo>
                  <a:pt x="1503310" y="1181100"/>
                </a:lnTo>
                <a:lnTo>
                  <a:pt x="1473756" y="1193800"/>
                </a:lnTo>
                <a:lnTo>
                  <a:pt x="1397269" y="1244600"/>
                </a:lnTo>
                <a:lnTo>
                  <a:pt x="1359461" y="1282700"/>
                </a:lnTo>
                <a:lnTo>
                  <a:pt x="1284811" y="1333500"/>
                </a:lnTo>
                <a:lnTo>
                  <a:pt x="1249369" y="1358900"/>
                </a:lnTo>
                <a:lnTo>
                  <a:pt x="1231942" y="1371600"/>
                </a:lnTo>
                <a:lnTo>
                  <a:pt x="1215204" y="1384300"/>
                </a:lnTo>
                <a:lnTo>
                  <a:pt x="1211821" y="1384300"/>
                </a:lnTo>
                <a:lnTo>
                  <a:pt x="1194531" y="1397000"/>
                </a:lnTo>
                <a:lnTo>
                  <a:pt x="1179825" y="1409700"/>
                </a:lnTo>
                <a:lnTo>
                  <a:pt x="1151358" y="1435100"/>
                </a:lnTo>
                <a:lnTo>
                  <a:pt x="1117697" y="1460500"/>
                </a:lnTo>
                <a:lnTo>
                  <a:pt x="1083897" y="1498600"/>
                </a:lnTo>
                <a:lnTo>
                  <a:pt x="1016320" y="1549400"/>
                </a:lnTo>
                <a:lnTo>
                  <a:pt x="962761" y="1600200"/>
                </a:lnTo>
                <a:lnTo>
                  <a:pt x="894875" y="1651000"/>
                </a:lnTo>
                <a:lnTo>
                  <a:pt x="861461" y="1689100"/>
                </a:lnTo>
                <a:lnTo>
                  <a:pt x="844388" y="1701800"/>
                </a:lnTo>
                <a:close/>
              </a:path>
              <a:path w="2086610" h="3378200">
                <a:moveTo>
                  <a:pt x="839604" y="1536700"/>
                </a:moveTo>
                <a:lnTo>
                  <a:pt x="868501" y="1536700"/>
                </a:lnTo>
                <a:lnTo>
                  <a:pt x="868957" y="1524000"/>
                </a:lnTo>
                <a:lnTo>
                  <a:pt x="871073" y="1524000"/>
                </a:lnTo>
                <a:lnTo>
                  <a:pt x="879550" y="1511300"/>
                </a:lnTo>
                <a:lnTo>
                  <a:pt x="888136" y="1511300"/>
                </a:lnTo>
                <a:lnTo>
                  <a:pt x="905490" y="1485900"/>
                </a:lnTo>
                <a:lnTo>
                  <a:pt x="1002437" y="1384300"/>
                </a:lnTo>
                <a:lnTo>
                  <a:pt x="1029789" y="1346200"/>
                </a:lnTo>
                <a:lnTo>
                  <a:pt x="1057442" y="1320800"/>
                </a:lnTo>
                <a:lnTo>
                  <a:pt x="1085493" y="1295400"/>
                </a:lnTo>
                <a:lnTo>
                  <a:pt x="1114041" y="1270000"/>
                </a:lnTo>
                <a:lnTo>
                  <a:pt x="1164250" y="1219200"/>
                </a:lnTo>
                <a:lnTo>
                  <a:pt x="1215010" y="1168400"/>
                </a:lnTo>
                <a:lnTo>
                  <a:pt x="1254201" y="1130300"/>
                </a:lnTo>
                <a:lnTo>
                  <a:pt x="1293987" y="1104900"/>
                </a:lnTo>
                <a:lnTo>
                  <a:pt x="1334371" y="1066800"/>
                </a:lnTo>
                <a:lnTo>
                  <a:pt x="1375350" y="1028700"/>
                </a:lnTo>
                <a:lnTo>
                  <a:pt x="1416927" y="1003300"/>
                </a:lnTo>
                <a:lnTo>
                  <a:pt x="1459100" y="965200"/>
                </a:lnTo>
                <a:lnTo>
                  <a:pt x="1508584" y="939800"/>
                </a:lnTo>
                <a:lnTo>
                  <a:pt x="1533444" y="914400"/>
                </a:lnTo>
                <a:lnTo>
                  <a:pt x="1558329" y="901700"/>
                </a:lnTo>
                <a:lnTo>
                  <a:pt x="1566724" y="889000"/>
                </a:lnTo>
                <a:lnTo>
                  <a:pt x="1544678" y="889000"/>
                </a:lnTo>
                <a:lnTo>
                  <a:pt x="1519216" y="914400"/>
                </a:lnTo>
                <a:lnTo>
                  <a:pt x="1468420" y="952500"/>
                </a:lnTo>
                <a:lnTo>
                  <a:pt x="1442936" y="965200"/>
                </a:lnTo>
                <a:lnTo>
                  <a:pt x="1401921" y="990600"/>
                </a:lnTo>
                <a:lnTo>
                  <a:pt x="1361750" y="1028700"/>
                </a:lnTo>
                <a:lnTo>
                  <a:pt x="1322270" y="1054100"/>
                </a:lnTo>
                <a:lnTo>
                  <a:pt x="1244787" y="1130300"/>
                </a:lnTo>
                <a:lnTo>
                  <a:pt x="1213109" y="1155700"/>
                </a:lnTo>
                <a:lnTo>
                  <a:pt x="1181938" y="1181100"/>
                </a:lnTo>
                <a:lnTo>
                  <a:pt x="1151100" y="1219200"/>
                </a:lnTo>
                <a:lnTo>
                  <a:pt x="1120422" y="1244600"/>
                </a:lnTo>
                <a:lnTo>
                  <a:pt x="1094904" y="1270000"/>
                </a:lnTo>
                <a:lnTo>
                  <a:pt x="1019337" y="1346200"/>
                </a:lnTo>
                <a:lnTo>
                  <a:pt x="1014501" y="1346200"/>
                </a:lnTo>
                <a:lnTo>
                  <a:pt x="1009713" y="1358900"/>
                </a:lnTo>
                <a:lnTo>
                  <a:pt x="1000465" y="1358900"/>
                </a:lnTo>
                <a:lnTo>
                  <a:pt x="976676" y="1384300"/>
                </a:lnTo>
                <a:lnTo>
                  <a:pt x="952557" y="1409700"/>
                </a:lnTo>
                <a:lnTo>
                  <a:pt x="928330" y="1447800"/>
                </a:lnTo>
                <a:lnTo>
                  <a:pt x="904214" y="1473200"/>
                </a:lnTo>
                <a:lnTo>
                  <a:pt x="848818" y="1524000"/>
                </a:lnTo>
                <a:lnTo>
                  <a:pt x="839604" y="1536700"/>
                </a:lnTo>
                <a:close/>
              </a:path>
              <a:path w="2086610" h="3378200">
                <a:moveTo>
                  <a:pt x="483013" y="1955800"/>
                </a:moveTo>
                <a:lnTo>
                  <a:pt x="483554" y="1955800"/>
                </a:lnTo>
                <a:lnTo>
                  <a:pt x="507796" y="1930400"/>
                </a:lnTo>
                <a:lnTo>
                  <a:pt x="519625" y="1917700"/>
                </a:lnTo>
                <a:lnTo>
                  <a:pt x="531196" y="1905000"/>
                </a:lnTo>
                <a:lnTo>
                  <a:pt x="562128" y="1866900"/>
                </a:lnTo>
                <a:lnTo>
                  <a:pt x="593002" y="1841500"/>
                </a:lnTo>
                <a:lnTo>
                  <a:pt x="623687" y="1803400"/>
                </a:lnTo>
                <a:lnTo>
                  <a:pt x="654053" y="1765300"/>
                </a:lnTo>
                <a:lnTo>
                  <a:pt x="723720" y="1689100"/>
                </a:lnTo>
                <a:lnTo>
                  <a:pt x="746360" y="1663700"/>
                </a:lnTo>
                <a:lnTo>
                  <a:pt x="760000" y="1651000"/>
                </a:lnTo>
                <a:lnTo>
                  <a:pt x="774466" y="1625600"/>
                </a:lnTo>
                <a:lnTo>
                  <a:pt x="789757" y="1612900"/>
                </a:lnTo>
                <a:lnTo>
                  <a:pt x="805874" y="1600200"/>
                </a:lnTo>
                <a:lnTo>
                  <a:pt x="831858" y="1587500"/>
                </a:lnTo>
                <a:lnTo>
                  <a:pt x="883100" y="1536700"/>
                </a:lnTo>
                <a:lnTo>
                  <a:pt x="908584" y="1524000"/>
                </a:lnTo>
                <a:lnTo>
                  <a:pt x="947074" y="1485900"/>
                </a:lnTo>
                <a:lnTo>
                  <a:pt x="1023909" y="1422400"/>
                </a:lnTo>
                <a:lnTo>
                  <a:pt x="1062377" y="1384300"/>
                </a:lnTo>
                <a:lnTo>
                  <a:pt x="1075519" y="1384300"/>
                </a:lnTo>
                <a:lnTo>
                  <a:pt x="1115163" y="1346200"/>
                </a:lnTo>
                <a:lnTo>
                  <a:pt x="1156455" y="1308100"/>
                </a:lnTo>
                <a:lnTo>
                  <a:pt x="1198518" y="1282700"/>
                </a:lnTo>
                <a:lnTo>
                  <a:pt x="1241354" y="1244600"/>
                </a:lnTo>
                <a:lnTo>
                  <a:pt x="1284960" y="1219200"/>
                </a:lnTo>
                <a:lnTo>
                  <a:pt x="1329339" y="1193800"/>
                </a:lnTo>
                <a:lnTo>
                  <a:pt x="1374488" y="1155700"/>
                </a:lnTo>
                <a:lnTo>
                  <a:pt x="1388101" y="1155700"/>
                </a:lnTo>
                <a:lnTo>
                  <a:pt x="1394675" y="1143000"/>
                </a:lnTo>
                <a:lnTo>
                  <a:pt x="1450887" y="1117600"/>
                </a:lnTo>
                <a:lnTo>
                  <a:pt x="1479666" y="1092200"/>
                </a:lnTo>
                <a:lnTo>
                  <a:pt x="1508753" y="1079500"/>
                </a:lnTo>
                <a:lnTo>
                  <a:pt x="1541751" y="1066800"/>
                </a:lnTo>
                <a:lnTo>
                  <a:pt x="1574764" y="1041400"/>
                </a:lnTo>
                <a:lnTo>
                  <a:pt x="1607574" y="1028700"/>
                </a:lnTo>
                <a:lnTo>
                  <a:pt x="1639963" y="1003300"/>
                </a:lnTo>
                <a:lnTo>
                  <a:pt x="1651757" y="1003300"/>
                </a:lnTo>
                <a:lnTo>
                  <a:pt x="1657829" y="990600"/>
                </a:lnTo>
                <a:lnTo>
                  <a:pt x="1691434" y="990600"/>
                </a:lnTo>
                <a:lnTo>
                  <a:pt x="1690080" y="977900"/>
                </a:lnTo>
                <a:lnTo>
                  <a:pt x="1666549" y="977900"/>
                </a:lnTo>
                <a:lnTo>
                  <a:pt x="1642128" y="990600"/>
                </a:lnTo>
                <a:lnTo>
                  <a:pt x="1457360" y="1092200"/>
                </a:lnTo>
                <a:lnTo>
                  <a:pt x="1443363" y="1104900"/>
                </a:lnTo>
                <a:lnTo>
                  <a:pt x="1429526" y="1104900"/>
                </a:lnTo>
                <a:lnTo>
                  <a:pt x="1402099" y="1130300"/>
                </a:lnTo>
                <a:lnTo>
                  <a:pt x="1310295" y="1181100"/>
                </a:lnTo>
                <a:lnTo>
                  <a:pt x="1276817" y="1206500"/>
                </a:lnTo>
                <a:lnTo>
                  <a:pt x="1244042" y="1231900"/>
                </a:lnTo>
                <a:lnTo>
                  <a:pt x="1211833" y="1257300"/>
                </a:lnTo>
                <a:lnTo>
                  <a:pt x="1180052" y="1282700"/>
                </a:lnTo>
                <a:lnTo>
                  <a:pt x="1139989" y="1308100"/>
                </a:lnTo>
                <a:lnTo>
                  <a:pt x="1100236" y="1346200"/>
                </a:lnTo>
                <a:lnTo>
                  <a:pt x="1060792" y="1371600"/>
                </a:lnTo>
                <a:lnTo>
                  <a:pt x="1021657" y="1409700"/>
                </a:lnTo>
                <a:lnTo>
                  <a:pt x="982831" y="1435100"/>
                </a:lnTo>
                <a:lnTo>
                  <a:pt x="960179" y="1460500"/>
                </a:lnTo>
                <a:lnTo>
                  <a:pt x="937345" y="1473200"/>
                </a:lnTo>
                <a:lnTo>
                  <a:pt x="891452" y="1511300"/>
                </a:lnTo>
                <a:lnTo>
                  <a:pt x="886183" y="1524000"/>
                </a:lnTo>
                <a:lnTo>
                  <a:pt x="875340" y="1524000"/>
                </a:lnTo>
                <a:lnTo>
                  <a:pt x="869874" y="1536700"/>
                </a:lnTo>
                <a:lnTo>
                  <a:pt x="839604" y="1536700"/>
                </a:lnTo>
                <a:lnTo>
                  <a:pt x="821175" y="1562100"/>
                </a:lnTo>
                <a:lnTo>
                  <a:pt x="794003" y="1587500"/>
                </a:lnTo>
                <a:lnTo>
                  <a:pt x="789517" y="1600200"/>
                </a:lnTo>
                <a:lnTo>
                  <a:pt x="780750" y="1600200"/>
                </a:lnTo>
                <a:lnTo>
                  <a:pt x="776330" y="1612900"/>
                </a:lnTo>
                <a:lnTo>
                  <a:pt x="756238" y="1638300"/>
                </a:lnTo>
                <a:lnTo>
                  <a:pt x="736103" y="1651000"/>
                </a:lnTo>
                <a:lnTo>
                  <a:pt x="695702" y="1701800"/>
                </a:lnTo>
                <a:lnTo>
                  <a:pt x="677102" y="1727200"/>
                </a:lnTo>
                <a:lnTo>
                  <a:pt x="658447" y="1739900"/>
                </a:lnTo>
                <a:lnTo>
                  <a:pt x="621106" y="1790700"/>
                </a:lnTo>
                <a:lnTo>
                  <a:pt x="613206" y="1790700"/>
                </a:lnTo>
                <a:lnTo>
                  <a:pt x="597450" y="1816100"/>
                </a:lnTo>
                <a:lnTo>
                  <a:pt x="589550" y="1816100"/>
                </a:lnTo>
                <a:lnTo>
                  <a:pt x="564468" y="1854200"/>
                </a:lnTo>
                <a:lnTo>
                  <a:pt x="539448" y="1879600"/>
                </a:lnTo>
                <a:lnTo>
                  <a:pt x="515000" y="1905000"/>
                </a:lnTo>
                <a:lnTo>
                  <a:pt x="491636" y="1930400"/>
                </a:lnTo>
                <a:lnTo>
                  <a:pt x="488279" y="1943100"/>
                </a:lnTo>
                <a:lnTo>
                  <a:pt x="481891" y="1943100"/>
                </a:lnTo>
                <a:lnTo>
                  <a:pt x="483013" y="1955800"/>
                </a:lnTo>
                <a:close/>
              </a:path>
              <a:path w="2086610" h="3378200">
                <a:moveTo>
                  <a:pt x="587622" y="1003300"/>
                </a:moveTo>
                <a:lnTo>
                  <a:pt x="601534" y="1003300"/>
                </a:lnTo>
                <a:lnTo>
                  <a:pt x="603202" y="990600"/>
                </a:lnTo>
                <a:lnTo>
                  <a:pt x="606033" y="977900"/>
                </a:lnTo>
                <a:lnTo>
                  <a:pt x="594191" y="977900"/>
                </a:lnTo>
                <a:lnTo>
                  <a:pt x="592016" y="990600"/>
                </a:lnTo>
                <a:lnTo>
                  <a:pt x="589870" y="990600"/>
                </a:lnTo>
                <a:lnTo>
                  <a:pt x="587622" y="1003300"/>
                </a:lnTo>
                <a:close/>
              </a:path>
              <a:path w="2086610" h="3378200">
                <a:moveTo>
                  <a:pt x="340936" y="1612900"/>
                </a:moveTo>
                <a:lnTo>
                  <a:pt x="354433" y="1612900"/>
                </a:lnTo>
                <a:lnTo>
                  <a:pt x="357600" y="1600200"/>
                </a:lnTo>
                <a:lnTo>
                  <a:pt x="360537" y="1600200"/>
                </a:lnTo>
                <a:lnTo>
                  <a:pt x="363246" y="1587500"/>
                </a:lnTo>
                <a:lnTo>
                  <a:pt x="365725" y="1574800"/>
                </a:lnTo>
                <a:lnTo>
                  <a:pt x="369763" y="1562100"/>
                </a:lnTo>
                <a:lnTo>
                  <a:pt x="374716" y="1549400"/>
                </a:lnTo>
                <a:lnTo>
                  <a:pt x="380190" y="1536700"/>
                </a:lnTo>
                <a:lnTo>
                  <a:pt x="385795" y="1524000"/>
                </a:lnTo>
                <a:lnTo>
                  <a:pt x="399439" y="1498600"/>
                </a:lnTo>
                <a:lnTo>
                  <a:pt x="426830" y="1435100"/>
                </a:lnTo>
                <a:lnTo>
                  <a:pt x="440475" y="1409700"/>
                </a:lnTo>
                <a:lnTo>
                  <a:pt x="444127" y="1397000"/>
                </a:lnTo>
                <a:lnTo>
                  <a:pt x="447477" y="1397000"/>
                </a:lnTo>
                <a:lnTo>
                  <a:pt x="450527" y="1384300"/>
                </a:lnTo>
                <a:lnTo>
                  <a:pt x="453275" y="1371600"/>
                </a:lnTo>
                <a:lnTo>
                  <a:pt x="458792" y="1358900"/>
                </a:lnTo>
                <a:lnTo>
                  <a:pt x="465215" y="1346200"/>
                </a:lnTo>
                <a:lnTo>
                  <a:pt x="472145" y="1320800"/>
                </a:lnTo>
                <a:lnTo>
                  <a:pt x="479185" y="1308100"/>
                </a:lnTo>
                <a:lnTo>
                  <a:pt x="484349" y="1295400"/>
                </a:lnTo>
                <a:lnTo>
                  <a:pt x="489640" y="1282700"/>
                </a:lnTo>
                <a:lnTo>
                  <a:pt x="494634" y="1270000"/>
                </a:lnTo>
                <a:lnTo>
                  <a:pt x="498907" y="1257300"/>
                </a:lnTo>
                <a:lnTo>
                  <a:pt x="503090" y="1244600"/>
                </a:lnTo>
                <a:lnTo>
                  <a:pt x="507578" y="1244600"/>
                </a:lnTo>
                <a:lnTo>
                  <a:pt x="512371" y="1231900"/>
                </a:lnTo>
                <a:lnTo>
                  <a:pt x="517469" y="1219200"/>
                </a:lnTo>
                <a:lnTo>
                  <a:pt x="524495" y="1193800"/>
                </a:lnTo>
                <a:lnTo>
                  <a:pt x="546046" y="1155700"/>
                </a:lnTo>
                <a:lnTo>
                  <a:pt x="549142" y="1143000"/>
                </a:lnTo>
                <a:lnTo>
                  <a:pt x="551655" y="1143000"/>
                </a:lnTo>
                <a:lnTo>
                  <a:pt x="553587" y="1130300"/>
                </a:lnTo>
                <a:lnTo>
                  <a:pt x="556689" y="1117600"/>
                </a:lnTo>
                <a:lnTo>
                  <a:pt x="560224" y="1104900"/>
                </a:lnTo>
                <a:lnTo>
                  <a:pt x="564191" y="1104900"/>
                </a:lnTo>
                <a:lnTo>
                  <a:pt x="568591" y="1092200"/>
                </a:lnTo>
                <a:lnTo>
                  <a:pt x="571605" y="1079500"/>
                </a:lnTo>
                <a:lnTo>
                  <a:pt x="573990" y="1079500"/>
                </a:lnTo>
                <a:lnTo>
                  <a:pt x="575745" y="1066800"/>
                </a:lnTo>
                <a:lnTo>
                  <a:pt x="579426" y="1054100"/>
                </a:lnTo>
                <a:lnTo>
                  <a:pt x="584306" y="1041400"/>
                </a:lnTo>
                <a:lnTo>
                  <a:pt x="590020" y="1028700"/>
                </a:lnTo>
                <a:lnTo>
                  <a:pt x="596202" y="1016000"/>
                </a:lnTo>
                <a:lnTo>
                  <a:pt x="599201" y="1003300"/>
                </a:lnTo>
                <a:lnTo>
                  <a:pt x="585142" y="1003300"/>
                </a:lnTo>
                <a:lnTo>
                  <a:pt x="578722" y="1016000"/>
                </a:lnTo>
                <a:lnTo>
                  <a:pt x="572526" y="1041400"/>
                </a:lnTo>
                <a:lnTo>
                  <a:pt x="567273" y="1054100"/>
                </a:lnTo>
                <a:lnTo>
                  <a:pt x="563680" y="1066800"/>
                </a:lnTo>
                <a:lnTo>
                  <a:pt x="556112" y="1079500"/>
                </a:lnTo>
                <a:lnTo>
                  <a:pt x="549048" y="1104900"/>
                </a:lnTo>
                <a:lnTo>
                  <a:pt x="542107" y="1130300"/>
                </a:lnTo>
                <a:lnTo>
                  <a:pt x="534909" y="1143000"/>
                </a:lnTo>
                <a:lnTo>
                  <a:pt x="527775" y="1155700"/>
                </a:lnTo>
                <a:lnTo>
                  <a:pt x="520267" y="1181100"/>
                </a:lnTo>
                <a:lnTo>
                  <a:pt x="512607" y="1193800"/>
                </a:lnTo>
                <a:lnTo>
                  <a:pt x="505016" y="1206500"/>
                </a:lnTo>
                <a:lnTo>
                  <a:pt x="501348" y="1219200"/>
                </a:lnTo>
                <a:lnTo>
                  <a:pt x="497933" y="1231900"/>
                </a:lnTo>
                <a:lnTo>
                  <a:pt x="494774" y="1231900"/>
                </a:lnTo>
                <a:lnTo>
                  <a:pt x="491868" y="1244600"/>
                </a:lnTo>
                <a:lnTo>
                  <a:pt x="485670" y="1257300"/>
                </a:lnTo>
                <a:lnTo>
                  <a:pt x="478421" y="1282700"/>
                </a:lnTo>
                <a:lnTo>
                  <a:pt x="470605" y="1295400"/>
                </a:lnTo>
                <a:lnTo>
                  <a:pt x="462711" y="1320800"/>
                </a:lnTo>
                <a:lnTo>
                  <a:pt x="458762" y="1320800"/>
                </a:lnTo>
                <a:lnTo>
                  <a:pt x="455099" y="1333500"/>
                </a:lnTo>
                <a:lnTo>
                  <a:pt x="451724" y="1346200"/>
                </a:lnTo>
                <a:lnTo>
                  <a:pt x="448634" y="1346200"/>
                </a:lnTo>
                <a:lnTo>
                  <a:pt x="442575" y="1371600"/>
                </a:lnTo>
                <a:lnTo>
                  <a:pt x="435486" y="1384300"/>
                </a:lnTo>
                <a:lnTo>
                  <a:pt x="427730" y="1409700"/>
                </a:lnTo>
                <a:lnTo>
                  <a:pt x="406684" y="1447800"/>
                </a:lnTo>
                <a:lnTo>
                  <a:pt x="367813" y="1536700"/>
                </a:lnTo>
                <a:lnTo>
                  <a:pt x="364686" y="1549400"/>
                </a:lnTo>
                <a:lnTo>
                  <a:pt x="362107" y="1549400"/>
                </a:lnTo>
                <a:lnTo>
                  <a:pt x="360078" y="1562100"/>
                </a:lnTo>
                <a:lnTo>
                  <a:pt x="356190" y="1574800"/>
                </a:lnTo>
                <a:lnTo>
                  <a:pt x="351392" y="1587500"/>
                </a:lnTo>
                <a:lnTo>
                  <a:pt x="340936" y="1612900"/>
                </a:lnTo>
                <a:close/>
              </a:path>
              <a:path w="2086610" h="3378200">
                <a:moveTo>
                  <a:pt x="474748" y="1460500"/>
                </a:moveTo>
                <a:lnTo>
                  <a:pt x="488720" y="1460500"/>
                </a:lnTo>
                <a:lnTo>
                  <a:pt x="492844" y="1447800"/>
                </a:lnTo>
                <a:lnTo>
                  <a:pt x="497099" y="1435100"/>
                </a:lnTo>
                <a:lnTo>
                  <a:pt x="501304" y="1435100"/>
                </a:lnTo>
                <a:lnTo>
                  <a:pt x="505132" y="1422400"/>
                </a:lnTo>
                <a:lnTo>
                  <a:pt x="509231" y="1422400"/>
                </a:lnTo>
                <a:lnTo>
                  <a:pt x="512673" y="1409700"/>
                </a:lnTo>
                <a:lnTo>
                  <a:pt x="521096" y="1397000"/>
                </a:lnTo>
                <a:lnTo>
                  <a:pt x="529451" y="1371600"/>
                </a:lnTo>
                <a:lnTo>
                  <a:pt x="546084" y="1346200"/>
                </a:lnTo>
                <a:lnTo>
                  <a:pt x="548750" y="1333500"/>
                </a:lnTo>
                <a:lnTo>
                  <a:pt x="550967" y="1333500"/>
                </a:lnTo>
                <a:lnTo>
                  <a:pt x="552736" y="1320800"/>
                </a:lnTo>
                <a:lnTo>
                  <a:pt x="558755" y="1308100"/>
                </a:lnTo>
                <a:lnTo>
                  <a:pt x="566203" y="1282700"/>
                </a:lnTo>
                <a:lnTo>
                  <a:pt x="574477" y="1270000"/>
                </a:lnTo>
                <a:lnTo>
                  <a:pt x="582976" y="1257300"/>
                </a:lnTo>
                <a:lnTo>
                  <a:pt x="601316" y="1219200"/>
                </a:lnTo>
                <a:lnTo>
                  <a:pt x="610449" y="1193800"/>
                </a:lnTo>
                <a:lnTo>
                  <a:pt x="619481" y="1181100"/>
                </a:lnTo>
                <a:lnTo>
                  <a:pt x="629086" y="1155700"/>
                </a:lnTo>
                <a:lnTo>
                  <a:pt x="638570" y="1130300"/>
                </a:lnTo>
                <a:lnTo>
                  <a:pt x="648091" y="1117600"/>
                </a:lnTo>
                <a:lnTo>
                  <a:pt x="657804" y="1092200"/>
                </a:lnTo>
                <a:lnTo>
                  <a:pt x="663297" y="1079500"/>
                </a:lnTo>
                <a:lnTo>
                  <a:pt x="669137" y="1066800"/>
                </a:lnTo>
                <a:lnTo>
                  <a:pt x="675324" y="1054100"/>
                </a:lnTo>
                <a:lnTo>
                  <a:pt x="662055" y="1054100"/>
                </a:lnTo>
                <a:lnTo>
                  <a:pt x="657575" y="1066800"/>
                </a:lnTo>
                <a:lnTo>
                  <a:pt x="653435" y="1079500"/>
                </a:lnTo>
                <a:lnTo>
                  <a:pt x="640447" y="1104900"/>
                </a:lnTo>
                <a:lnTo>
                  <a:pt x="627578" y="1130300"/>
                </a:lnTo>
                <a:lnTo>
                  <a:pt x="614906" y="1155700"/>
                </a:lnTo>
                <a:lnTo>
                  <a:pt x="602505" y="1181100"/>
                </a:lnTo>
                <a:lnTo>
                  <a:pt x="599325" y="1193800"/>
                </a:lnTo>
                <a:lnTo>
                  <a:pt x="595999" y="1193800"/>
                </a:lnTo>
                <a:lnTo>
                  <a:pt x="592630" y="1206500"/>
                </a:lnTo>
                <a:lnTo>
                  <a:pt x="589319" y="1219200"/>
                </a:lnTo>
                <a:lnTo>
                  <a:pt x="576931" y="1231900"/>
                </a:lnTo>
                <a:lnTo>
                  <a:pt x="564410" y="1257300"/>
                </a:lnTo>
                <a:lnTo>
                  <a:pt x="553041" y="1282700"/>
                </a:lnTo>
                <a:lnTo>
                  <a:pt x="544112" y="1320800"/>
                </a:lnTo>
                <a:lnTo>
                  <a:pt x="540043" y="1320800"/>
                </a:lnTo>
                <a:lnTo>
                  <a:pt x="537345" y="1333500"/>
                </a:lnTo>
                <a:lnTo>
                  <a:pt x="527315" y="1358900"/>
                </a:lnTo>
                <a:lnTo>
                  <a:pt x="522244" y="1358900"/>
                </a:lnTo>
                <a:lnTo>
                  <a:pt x="517082" y="1371600"/>
                </a:lnTo>
                <a:lnTo>
                  <a:pt x="499728" y="1409700"/>
                </a:lnTo>
                <a:lnTo>
                  <a:pt x="490283" y="1435100"/>
                </a:lnTo>
                <a:lnTo>
                  <a:pt x="479300" y="1447800"/>
                </a:lnTo>
                <a:lnTo>
                  <a:pt x="476823" y="1447800"/>
                </a:lnTo>
                <a:lnTo>
                  <a:pt x="474748" y="1460500"/>
                </a:lnTo>
                <a:close/>
              </a:path>
              <a:path w="2086610" h="3378200">
                <a:moveTo>
                  <a:pt x="578413" y="1346200"/>
                </a:moveTo>
                <a:lnTo>
                  <a:pt x="590132" y="1346200"/>
                </a:lnTo>
                <a:lnTo>
                  <a:pt x="593058" y="1333500"/>
                </a:lnTo>
                <a:lnTo>
                  <a:pt x="595583" y="1333500"/>
                </a:lnTo>
                <a:lnTo>
                  <a:pt x="610114" y="1308100"/>
                </a:lnTo>
                <a:lnTo>
                  <a:pt x="617292" y="1295400"/>
                </a:lnTo>
                <a:lnTo>
                  <a:pt x="624354" y="1270000"/>
                </a:lnTo>
                <a:lnTo>
                  <a:pt x="647781" y="1231900"/>
                </a:lnTo>
                <a:lnTo>
                  <a:pt x="717976" y="1079500"/>
                </a:lnTo>
                <a:lnTo>
                  <a:pt x="721197" y="1079500"/>
                </a:lnTo>
                <a:lnTo>
                  <a:pt x="724675" y="1066800"/>
                </a:lnTo>
                <a:lnTo>
                  <a:pt x="709006" y="1066800"/>
                </a:lnTo>
                <a:lnTo>
                  <a:pt x="706452" y="1079500"/>
                </a:lnTo>
                <a:lnTo>
                  <a:pt x="642384" y="1206500"/>
                </a:lnTo>
                <a:lnTo>
                  <a:pt x="578413" y="1346200"/>
                </a:lnTo>
                <a:close/>
              </a:path>
              <a:path w="2086610" h="3378200">
                <a:moveTo>
                  <a:pt x="62816" y="1117600"/>
                </a:moveTo>
                <a:lnTo>
                  <a:pt x="77395" y="1117600"/>
                </a:lnTo>
                <a:lnTo>
                  <a:pt x="76893" y="1104900"/>
                </a:lnTo>
                <a:lnTo>
                  <a:pt x="62413" y="1104900"/>
                </a:lnTo>
                <a:lnTo>
                  <a:pt x="62816" y="1117600"/>
                </a:lnTo>
                <a:close/>
              </a:path>
              <a:path w="2086610" h="3378200">
                <a:moveTo>
                  <a:pt x="127374" y="2362200"/>
                </a:moveTo>
                <a:lnTo>
                  <a:pt x="162507" y="2362200"/>
                </a:lnTo>
                <a:lnTo>
                  <a:pt x="162881" y="2349500"/>
                </a:lnTo>
                <a:lnTo>
                  <a:pt x="173546" y="2349500"/>
                </a:lnTo>
                <a:lnTo>
                  <a:pt x="192467" y="2324100"/>
                </a:lnTo>
                <a:lnTo>
                  <a:pt x="201992" y="2324100"/>
                </a:lnTo>
                <a:lnTo>
                  <a:pt x="243833" y="2286000"/>
                </a:lnTo>
                <a:lnTo>
                  <a:pt x="258142" y="2273300"/>
                </a:lnTo>
                <a:lnTo>
                  <a:pt x="297313" y="2235200"/>
                </a:lnTo>
                <a:lnTo>
                  <a:pt x="336671" y="2209800"/>
                </a:lnTo>
                <a:lnTo>
                  <a:pt x="376274" y="2171700"/>
                </a:lnTo>
                <a:lnTo>
                  <a:pt x="416180" y="2146300"/>
                </a:lnTo>
                <a:lnTo>
                  <a:pt x="456446" y="2108200"/>
                </a:lnTo>
                <a:lnTo>
                  <a:pt x="475617" y="2095500"/>
                </a:lnTo>
                <a:lnTo>
                  <a:pt x="485159" y="2095500"/>
                </a:lnTo>
                <a:lnTo>
                  <a:pt x="494614" y="2082800"/>
                </a:lnTo>
                <a:lnTo>
                  <a:pt x="536576" y="2057400"/>
                </a:lnTo>
                <a:lnTo>
                  <a:pt x="620185" y="1981200"/>
                </a:lnTo>
                <a:lnTo>
                  <a:pt x="661990" y="1955800"/>
                </a:lnTo>
                <a:lnTo>
                  <a:pt x="703900" y="1917700"/>
                </a:lnTo>
                <a:lnTo>
                  <a:pt x="745994" y="1892300"/>
                </a:lnTo>
                <a:lnTo>
                  <a:pt x="788350" y="1854200"/>
                </a:lnTo>
                <a:lnTo>
                  <a:pt x="831049" y="1828800"/>
                </a:lnTo>
                <a:lnTo>
                  <a:pt x="920646" y="1752600"/>
                </a:lnTo>
                <a:lnTo>
                  <a:pt x="950928" y="1739900"/>
                </a:lnTo>
                <a:lnTo>
                  <a:pt x="973074" y="1714500"/>
                </a:lnTo>
                <a:lnTo>
                  <a:pt x="1039097" y="1676400"/>
                </a:lnTo>
                <a:lnTo>
                  <a:pt x="1084361" y="1638300"/>
                </a:lnTo>
                <a:lnTo>
                  <a:pt x="1130143" y="1612900"/>
                </a:lnTo>
                <a:lnTo>
                  <a:pt x="1176207" y="1574800"/>
                </a:lnTo>
                <a:lnTo>
                  <a:pt x="1222319" y="1549400"/>
                </a:lnTo>
                <a:lnTo>
                  <a:pt x="1250110" y="1524000"/>
                </a:lnTo>
                <a:lnTo>
                  <a:pt x="1306054" y="1485900"/>
                </a:lnTo>
                <a:lnTo>
                  <a:pt x="1333845" y="1473200"/>
                </a:lnTo>
                <a:lnTo>
                  <a:pt x="1384093" y="1447800"/>
                </a:lnTo>
                <a:lnTo>
                  <a:pt x="1409581" y="1422400"/>
                </a:lnTo>
                <a:lnTo>
                  <a:pt x="1435240" y="1409700"/>
                </a:lnTo>
                <a:lnTo>
                  <a:pt x="1517725" y="1358900"/>
                </a:lnTo>
                <a:lnTo>
                  <a:pt x="1578858" y="1333500"/>
                </a:lnTo>
                <a:lnTo>
                  <a:pt x="1610003" y="1308100"/>
                </a:lnTo>
                <a:lnTo>
                  <a:pt x="1641471" y="1295400"/>
                </a:lnTo>
                <a:lnTo>
                  <a:pt x="1688616" y="1282700"/>
                </a:lnTo>
                <a:lnTo>
                  <a:pt x="1783269" y="1231900"/>
                </a:lnTo>
                <a:lnTo>
                  <a:pt x="1830957" y="1219200"/>
                </a:lnTo>
                <a:lnTo>
                  <a:pt x="1917657" y="1168400"/>
                </a:lnTo>
                <a:lnTo>
                  <a:pt x="1982508" y="1168400"/>
                </a:lnTo>
                <a:lnTo>
                  <a:pt x="1986607" y="1155700"/>
                </a:lnTo>
                <a:lnTo>
                  <a:pt x="1990435" y="1143000"/>
                </a:lnTo>
                <a:lnTo>
                  <a:pt x="1943787" y="1143000"/>
                </a:lnTo>
                <a:lnTo>
                  <a:pt x="1922373" y="1155700"/>
                </a:lnTo>
                <a:lnTo>
                  <a:pt x="1901249" y="1155700"/>
                </a:lnTo>
                <a:lnTo>
                  <a:pt x="1880417" y="1168400"/>
                </a:lnTo>
                <a:lnTo>
                  <a:pt x="1852395" y="1181100"/>
                </a:lnTo>
                <a:lnTo>
                  <a:pt x="1824398" y="1181100"/>
                </a:lnTo>
                <a:lnTo>
                  <a:pt x="1769046" y="1206500"/>
                </a:lnTo>
                <a:lnTo>
                  <a:pt x="1649669" y="1257300"/>
                </a:lnTo>
                <a:lnTo>
                  <a:pt x="1673258" y="1257300"/>
                </a:lnTo>
                <a:lnTo>
                  <a:pt x="1673028" y="1257633"/>
                </a:lnTo>
                <a:lnTo>
                  <a:pt x="1673104" y="1270000"/>
                </a:lnTo>
                <a:lnTo>
                  <a:pt x="1667159" y="1270000"/>
                </a:lnTo>
                <a:lnTo>
                  <a:pt x="1659274" y="1282700"/>
                </a:lnTo>
                <a:lnTo>
                  <a:pt x="1635477" y="1282700"/>
                </a:lnTo>
                <a:lnTo>
                  <a:pt x="1630717" y="1295400"/>
                </a:lnTo>
                <a:lnTo>
                  <a:pt x="1620666" y="1295400"/>
                </a:lnTo>
                <a:lnTo>
                  <a:pt x="1561331" y="1320800"/>
                </a:lnTo>
                <a:lnTo>
                  <a:pt x="1532107" y="1346200"/>
                </a:lnTo>
                <a:lnTo>
                  <a:pt x="1503301" y="1358900"/>
                </a:lnTo>
                <a:lnTo>
                  <a:pt x="1487125" y="1371600"/>
                </a:lnTo>
                <a:lnTo>
                  <a:pt x="1454570" y="1384300"/>
                </a:lnTo>
                <a:lnTo>
                  <a:pt x="1438372" y="1397000"/>
                </a:lnTo>
                <a:lnTo>
                  <a:pt x="1385703" y="1422400"/>
                </a:lnTo>
                <a:lnTo>
                  <a:pt x="1359618" y="1447800"/>
                </a:lnTo>
                <a:lnTo>
                  <a:pt x="1333962" y="1460500"/>
                </a:lnTo>
                <a:lnTo>
                  <a:pt x="1319885" y="1473200"/>
                </a:lnTo>
                <a:lnTo>
                  <a:pt x="1305601" y="1473200"/>
                </a:lnTo>
                <a:lnTo>
                  <a:pt x="1276690" y="1498600"/>
                </a:lnTo>
                <a:lnTo>
                  <a:pt x="1228549" y="1524000"/>
                </a:lnTo>
                <a:lnTo>
                  <a:pt x="1180835" y="1562100"/>
                </a:lnTo>
                <a:lnTo>
                  <a:pt x="1133484" y="1587500"/>
                </a:lnTo>
                <a:lnTo>
                  <a:pt x="1086430" y="1625600"/>
                </a:lnTo>
                <a:lnTo>
                  <a:pt x="898104" y="1752600"/>
                </a:lnTo>
                <a:lnTo>
                  <a:pt x="885102" y="1765300"/>
                </a:lnTo>
                <a:lnTo>
                  <a:pt x="859445" y="1790700"/>
                </a:lnTo>
                <a:lnTo>
                  <a:pt x="846595" y="1790700"/>
                </a:lnTo>
                <a:lnTo>
                  <a:pt x="803797" y="1828800"/>
                </a:lnTo>
                <a:lnTo>
                  <a:pt x="760949" y="1854200"/>
                </a:lnTo>
                <a:lnTo>
                  <a:pt x="675709" y="1930400"/>
                </a:lnTo>
                <a:lnTo>
                  <a:pt x="634317" y="1955800"/>
                </a:lnTo>
                <a:lnTo>
                  <a:pt x="551695" y="2019300"/>
                </a:lnTo>
                <a:lnTo>
                  <a:pt x="510338" y="2057400"/>
                </a:lnTo>
                <a:lnTo>
                  <a:pt x="468867" y="2082800"/>
                </a:lnTo>
                <a:lnTo>
                  <a:pt x="427219" y="2120900"/>
                </a:lnTo>
                <a:lnTo>
                  <a:pt x="385330" y="2146300"/>
                </a:lnTo>
                <a:lnTo>
                  <a:pt x="341965" y="2184400"/>
                </a:lnTo>
                <a:lnTo>
                  <a:pt x="299319" y="2222500"/>
                </a:lnTo>
                <a:lnTo>
                  <a:pt x="257392" y="2247900"/>
                </a:lnTo>
                <a:lnTo>
                  <a:pt x="216185" y="2286000"/>
                </a:lnTo>
                <a:lnTo>
                  <a:pt x="175696" y="2324100"/>
                </a:lnTo>
                <a:lnTo>
                  <a:pt x="163674" y="2336800"/>
                </a:lnTo>
                <a:lnTo>
                  <a:pt x="151416" y="2349500"/>
                </a:lnTo>
                <a:lnTo>
                  <a:pt x="127603" y="2361736"/>
                </a:lnTo>
                <a:lnTo>
                  <a:pt x="127374" y="2362200"/>
                </a:lnTo>
                <a:close/>
              </a:path>
              <a:path w="2086610" h="3378200">
                <a:moveTo>
                  <a:pt x="1929761" y="1181100"/>
                </a:moveTo>
                <a:lnTo>
                  <a:pt x="1951465" y="1181100"/>
                </a:lnTo>
                <a:lnTo>
                  <a:pt x="1963034" y="1168400"/>
                </a:lnTo>
                <a:lnTo>
                  <a:pt x="1929065" y="1168400"/>
                </a:lnTo>
                <a:lnTo>
                  <a:pt x="1929761" y="1181100"/>
                </a:lnTo>
                <a:close/>
              </a:path>
              <a:path w="2086610" h="3378200">
                <a:moveTo>
                  <a:pt x="818492" y="1879600"/>
                </a:moveTo>
                <a:lnTo>
                  <a:pt x="844120" y="1879600"/>
                </a:lnTo>
                <a:lnTo>
                  <a:pt x="846633" y="1866900"/>
                </a:lnTo>
                <a:lnTo>
                  <a:pt x="849379" y="1866900"/>
                </a:lnTo>
                <a:lnTo>
                  <a:pt x="968794" y="1790700"/>
                </a:lnTo>
                <a:lnTo>
                  <a:pt x="975407" y="1778000"/>
                </a:lnTo>
                <a:lnTo>
                  <a:pt x="981787" y="1778000"/>
                </a:lnTo>
                <a:lnTo>
                  <a:pt x="988129" y="1765300"/>
                </a:lnTo>
                <a:lnTo>
                  <a:pt x="1019621" y="1752600"/>
                </a:lnTo>
                <a:lnTo>
                  <a:pt x="1051544" y="1727200"/>
                </a:lnTo>
                <a:lnTo>
                  <a:pt x="1132918" y="1663700"/>
                </a:lnTo>
                <a:lnTo>
                  <a:pt x="1149202" y="1663700"/>
                </a:lnTo>
                <a:lnTo>
                  <a:pt x="1181676" y="1638300"/>
                </a:lnTo>
                <a:lnTo>
                  <a:pt x="1225857" y="1612900"/>
                </a:lnTo>
                <a:lnTo>
                  <a:pt x="1270503" y="1574800"/>
                </a:lnTo>
                <a:lnTo>
                  <a:pt x="1360025" y="1524000"/>
                </a:lnTo>
                <a:lnTo>
                  <a:pt x="1386822" y="1511300"/>
                </a:lnTo>
                <a:lnTo>
                  <a:pt x="1413928" y="1485900"/>
                </a:lnTo>
                <a:lnTo>
                  <a:pt x="1495810" y="1447800"/>
                </a:lnTo>
                <a:lnTo>
                  <a:pt x="1523148" y="1422400"/>
                </a:lnTo>
                <a:lnTo>
                  <a:pt x="1577896" y="1397000"/>
                </a:lnTo>
                <a:lnTo>
                  <a:pt x="1678827" y="1346200"/>
                </a:lnTo>
                <a:lnTo>
                  <a:pt x="1706896" y="1320800"/>
                </a:lnTo>
                <a:lnTo>
                  <a:pt x="1762932" y="1295400"/>
                </a:lnTo>
                <a:lnTo>
                  <a:pt x="1790392" y="1270000"/>
                </a:lnTo>
                <a:lnTo>
                  <a:pt x="1807895" y="1270000"/>
                </a:lnTo>
                <a:lnTo>
                  <a:pt x="1816761" y="1257300"/>
                </a:lnTo>
                <a:lnTo>
                  <a:pt x="1877043" y="1219200"/>
                </a:lnTo>
                <a:lnTo>
                  <a:pt x="1928524" y="1193800"/>
                </a:lnTo>
                <a:lnTo>
                  <a:pt x="1940085" y="1181100"/>
                </a:lnTo>
                <a:lnTo>
                  <a:pt x="1921524" y="1181100"/>
                </a:lnTo>
                <a:lnTo>
                  <a:pt x="1891423" y="1193800"/>
                </a:lnTo>
                <a:lnTo>
                  <a:pt x="1831149" y="1231900"/>
                </a:lnTo>
                <a:lnTo>
                  <a:pt x="1801026" y="1257300"/>
                </a:lnTo>
                <a:lnTo>
                  <a:pt x="1783624" y="1257300"/>
                </a:lnTo>
                <a:lnTo>
                  <a:pt x="1766223" y="1270000"/>
                </a:lnTo>
                <a:lnTo>
                  <a:pt x="1758999" y="1282700"/>
                </a:lnTo>
                <a:lnTo>
                  <a:pt x="1744552" y="1282700"/>
                </a:lnTo>
                <a:lnTo>
                  <a:pt x="1737220" y="1295400"/>
                </a:lnTo>
                <a:lnTo>
                  <a:pt x="1718707" y="1308100"/>
                </a:lnTo>
                <a:lnTo>
                  <a:pt x="1700139" y="1308100"/>
                </a:lnTo>
                <a:lnTo>
                  <a:pt x="1662972" y="1333500"/>
                </a:lnTo>
                <a:lnTo>
                  <a:pt x="1582923" y="1384300"/>
                </a:lnTo>
                <a:lnTo>
                  <a:pt x="1496382" y="1422400"/>
                </a:lnTo>
                <a:lnTo>
                  <a:pt x="1467607" y="1447800"/>
                </a:lnTo>
                <a:lnTo>
                  <a:pt x="1410114" y="1473200"/>
                </a:lnTo>
                <a:lnTo>
                  <a:pt x="1381479" y="1498600"/>
                </a:lnTo>
                <a:lnTo>
                  <a:pt x="1353026" y="1511300"/>
                </a:lnTo>
                <a:lnTo>
                  <a:pt x="1318302" y="1536700"/>
                </a:lnTo>
                <a:lnTo>
                  <a:pt x="1283733" y="1549400"/>
                </a:lnTo>
                <a:lnTo>
                  <a:pt x="1214701" y="1600200"/>
                </a:lnTo>
                <a:lnTo>
                  <a:pt x="1203216" y="1600200"/>
                </a:lnTo>
                <a:lnTo>
                  <a:pt x="1197570" y="1612900"/>
                </a:lnTo>
                <a:lnTo>
                  <a:pt x="1115549" y="1663700"/>
                </a:lnTo>
                <a:lnTo>
                  <a:pt x="1084287" y="1689100"/>
                </a:lnTo>
                <a:lnTo>
                  <a:pt x="1053362" y="1701800"/>
                </a:lnTo>
                <a:lnTo>
                  <a:pt x="992422" y="1752600"/>
                </a:lnTo>
                <a:lnTo>
                  <a:pt x="911948" y="1803400"/>
                </a:lnTo>
                <a:lnTo>
                  <a:pt x="884697" y="1828800"/>
                </a:lnTo>
                <a:lnTo>
                  <a:pt x="857954" y="1841500"/>
                </a:lnTo>
                <a:lnTo>
                  <a:pt x="818492" y="1879600"/>
                </a:lnTo>
                <a:close/>
              </a:path>
              <a:path w="2086610" h="3378200">
                <a:moveTo>
                  <a:pt x="213014" y="1524000"/>
                </a:moveTo>
                <a:lnTo>
                  <a:pt x="220748" y="1524000"/>
                </a:lnTo>
                <a:lnTo>
                  <a:pt x="228359" y="1498600"/>
                </a:lnTo>
                <a:lnTo>
                  <a:pt x="235579" y="1473200"/>
                </a:lnTo>
                <a:lnTo>
                  <a:pt x="242305" y="1447800"/>
                </a:lnTo>
                <a:lnTo>
                  <a:pt x="248437" y="1422400"/>
                </a:lnTo>
                <a:lnTo>
                  <a:pt x="255196" y="1397000"/>
                </a:lnTo>
                <a:lnTo>
                  <a:pt x="257524" y="1384300"/>
                </a:lnTo>
                <a:lnTo>
                  <a:pt x="264251" y="1358900"/>
                </a:lnTo>
                <a:lnTo>
                  <a:pt x="270759" y="1333500"/>
                </a:lnTo>
                <a:lnTo>
                  <a:pt x="276819" y="1295400"/>
                </a:lnTo>
                <a:lnTo>
                  <a:pt x="285364" y="1257300"/>
                </a:lnTo>
                <a:lnTo>
                  <a:pt x="289355" y="1231900"/>
                </a:lnTo>
                <a:lnTo>
                  <a:pt x="294600" y="1219200"/>
                </a:lnTo>
                <a:lnTo>
                  <a:pt x="301532" y="1206500"/>
                </a:lnTo>
                <a:lnTo>
                  <a:pt x="304980" y="1193800"/>
                </a:lnTo>
                <a:lnTo>
                  <a:pt x="284898" y="1193800"/>
                </a:lnTo>
                <a:lnTo>
                  <a:pt x="283178" y="1206500"/>
                </a:lnTo>
                <a:lnTo>
                  <a:pt x="280765" y="1219200"/>
                </a:lnTo>
                <a:lnTo>
                  <a:pt x="276659" y="1231900"/>
                </a:lnTo>
                <a:lnTo>
                  <a:pt x="273176" y="1257300"/>
                </a:lnTo>
                <a:lnTo>
                  <a:pt x="269911" y="1270000"/>
                </a:lnTo>
                <a:lnTo>
                  <a:pt x="266457" y="1282700"/>
                </a:lnTo>
                <a:lnTo>
                  <a:pt x="253188" y="1346200"/>
                </a:lnTo>
                <a:lnTo>
                  <a:pt x="246483" y="1371600"/>
                </a:lnTo>
                <a:lnTo>
                  <a:pt x="239658" y="1409700"/>
                </a:lnTo>
                <a:lnTo>
                  <a:pt x="237139" y="1422400"/>
                </a:lnTo>
                <a:lnTo>
                  <a:pt x="234530" y="1422400"/>
                </a:lnTo>
                <a:lnTo>
                  <a:pt x="231768" y="1435100"/>
                </a:lnTo>
                <a:lnTo>
                  <a:pt x="228792" y="1447800"/>
                </a:lnTo>
                <a:lnTo>
                  <a:pt x="224652" y="1460500"/>
                </a:lnTo>
                <a:lnTo>
                  <a:pt x="221106" y="1485900"/>
                </a:lnTo>
                <a:lnTo>
                  <a:pt x="217894" y="1498600"/>
                </a:lnTo>
                <a:lnTo>
                  <a:pt x="214755" y="1511300"/>
                </a:lnTo>
                <a:lnTo>
                  <a:pt x="213749" y="1511300"/>
                </a:lnTo>
                <a:lnTo>
                  <a:pt x="213014" y="1524000"/>
                </a:lnTo>
                <a:close/>
              </a:path>
              <a:path w="2086610" h="3378200">
                <a:moveTo>
                  <a:pt x="400335" y="1409700"/>
                </a:moveTo>
                <a:lnTo>
                  <a:pt x="405600" y="1397000"/>
                </a:lnTo>
                <a:lnTo>
                  <a:pt x="410339" y="1397000"/>
                </a:lnTo>
                <a:lnTo>
                  <a:pt x="414552" y="1384300"/>
                </a:lnTo>
                <a:lnTo>
                  <a:pt x="418239" y="1384300"/>
                </a:lnTo>
                <a:lnTo>
                  <a:pt x="432091" y="1346200"/>
                </a:lnTo>
                <a:lnTo>
                  <a:pt x="444453" y="1320800"/>
                </a:lnTo>
                <a:lnTo>
                  <a:pt x="456431" y="1282700"/>
                </a:lnTo>
                <a:lnTo>
                  <a:pt x="469130" y="1244600"/>
                </a:lnTo>
                <a:lnTo>
                  <a:pt x="457187" y="1244600"/>
                </a:lnTo>
                <a:lnTo>
                  <a:pt x="454480" y="1257300"/>
                </a:lnTo>
                <a:lnTo>
                  <a:pt x="451148" y="1257300"/>
                </a:lnTo>
                <a:lnTo>
                  <a:pt x="448073" y="1270000"/>
                </a:lnTo>
                <a:lnTo>
                  <a:pt x="445199" y="1270000"/>
                </a:lnTo>
                <a:lnTo>
                  <a:pt x="442524" y="1282700"/>
                </a:lnTo>
                <a:lnTo>
                  <a:pt x="440049" y="1295400"/>
                </a:lnTo>
                <a:lnTo>
                  <a:pt x="435560" y="1308100"/>
                </a:lnTo>
                <a:lnTo>
                  <a:pt x="430448" y="1320800"/>
                </a:lnTo>
                <a:lnTo>
                  <a:pt x="424713" y="1333500"/>
                </a:lnTo>
                <a:lnTo>
                  <a:pt x="418355" y="1346200"/>
                </a:lnTo>
                <a:lnTo>
                  <a:pt x="412316" y="1358900"/>
                </a:lnTo>
                <a:lnTo>
                  <a:pt x="407300" y="1371600"/>
                </a:lnTo>
                <a:lnTo>
                  <a:pt x="403306" y="1397000"/>
                </a:lnTo>
                <a:lnTo>
                  <a:pt x="400335" y="1409700"/>
                </a:lnTo>
                <a:close/>
              </a:path>
              <a:path w="2086610" h="3378200">
                <a:moveTo>
                  <a:pt x="1673028" y="1257633"/>
                </a:moveTo>
                <a:lnTo>
                  <a:pt x="1673258" y="1257300"/>
                </a:lnTo>
                <a:lnTo>
                  <a:pt x="1673026" y="1257300"/>
                </a:lnTo>
                <a:lnTo>
                  <a:pt x="1673028" y="1257633"/>
                </a:lnTo>
                <a:close/>
              </a:path>
              <a:path w="2086610" h="3378200">
                <a:moveTo>
                  <a:pt x="596859" y="1943100"/>
                </a:moveTo>
                <a:lnTo>
                  <a:pt x="610742" y="1943100"/>
                </a:lnTo>
                <a:lnTo>
                  <a:pt x="633328" y="1917700"/>
                </a:lnTo>
                <a:lnTo>
                  <a:pt x="678413" y="1879600"/>
                </a:lnTo>
                <a:lnTo>
                  <a:pt x="700999" y="1854200"/>
                </a:lnTo>
                <a:lnTo>
                  <a:pt x="755409" y="1803400"/>
                </a:lnTo>
                <a:lnTo>
                  <a:pt x="768546" y="1790700"/>
                </a:lnTo>
                <a:lnTo>
                  <a:pt x="782164" y="1778000"/>
                </a:lnTo>
                <a:lnTo>
                  <a:pt x="796559" y="1765300"/>
                </a:lnTo>
                <a:lnTo>
                  <a:pt x="815955" y="1752600"/>
                </a:lnTo>
                <a:lnTo>
                  <a:pt x="823276" y="1752600"/>
                </a:lnTo>
                <a:lnTo>
                  <a:pt x="921857" y="1689100"/>
                </a:lnTo>
                <a:lnTo>
                  <a:pt x="959281" y="1651000"/>
                </a:lnTo>
                <a:lnTo>
                  <a:pt x="1012719" y="1625600"/>
                </a:lnTo>
                <a:lnTo>
                  <a:pt x="1039835" y="1600200"/>
                </a:lnTo>
                <a:lnTo>
                  <a:pt x="1067056" y="1587500"/>
                </a:lnTo>
                <a:lnTo>
                  <a:pt x="1092166" y="1574800"/>
                </a:lnTo>
                <a:lnTo>
                  <a:pt x="1117352" y="1549400"/>
                </a:lnTo>
                <a:lnTo>
                  <a:pt x="1168142" y="1524000"/>
                </a:lnTo>
                <a:lnTo>
                  <a:pt x="1198186" y="1498600"/>
                </a:lnTo>
                <a:lnTo>
                  <a:pt x="1258854" y="1473200"/>
                </a:lnTo>
                <a:lnTo>
                  <a:pt x="1289181" y="1447800"/>
                </a:lnTo>
                <a:lnTo>
                  <a:pt x="1331340" y="1422400"/>
                </a:lnTo>
                <a:lnTo>
                  <a:pt x="1373754" y="1409700"/>
                </a:lnTo>
                <a:lnTo>
                  <a:pt x="1459951" y="1358900"/>
                </a:lnTo>
                <a:lnTo>
                  <a:pt x="1495218" y="1346200"/>
                </a:lnTo>
                <a:lnTo>
                  <a:pt x="1530525" y="1320800"/>
                </a:lnTo>
                <a:lnTo>
                  <a:pt x="1601254" y="1295400"/>
                </a:lnTo>
                <a:lnTo>
                  <a:pt x="1609008" y="1295400"/>
                </a:lnTo>
                <a:lnTo>
                  <a:pt x="1616915" y="1282700"/>
                </a:lnTo>
                <a:lnTo>
                  <a:pt x="1642515" y="1282700"/>
                </a:lnTo>
                <a:lnTo>
                  <a:pt x="1649524" y="1270000"/>
                </a:lnTo>
                <a:lnTo>
                  <a:pt x="1664490" y="1270000"/>
                </a:lnTo>
                <a:lnTo>
                  <a:pt x="1673028" y="1257633"/>
                </a:lnTo>
                <a:lnTo>
                  <a:pt x="1673026" y="1257300"/>
                </a:lnTo>
                <a:lnTo>
                  <a:pt x="1649669" y="1257300"/>
                </a:lnTo>
                <a:lnTo>
                  <a:pt x="1528823" y="1308100"/>
                </a:lnTo>
                <a:lnTo>
                  <a:pt x="1397020" y="1384300"/>
                </a:lnTo>
                <a:lnTo>
                  <a:pt x="1353764" y="1397000"/>
                </a:lnTo>
                <a:lnTo>
                  <a:pt x="1311030" y="1422400"/>
                </a:lnTo>
                <a:lnTo>
                  <a:pt x="1275544" y="1447800"/>
                </a:lnTo>
                <a:lnTo>
                  <a:pt x="1239885" y="1460500"/>
                </a:lnTo>
                <a:lnTo>
                  <a:pt x="1168915" y="1511300"/>
                </a:lnTo>
                <a:lnTo>
                  <a:pt x="1137605" y="1524000"/>
                </a:lnTo>
                <a:lnTo>
                  <a:pt x="1106554" y="1549400"/>
                </a:lnTo>
                <a:lnTo>
                  <a:pt x="1075581" y="1562100"/>
                </a:lnTo>
                <a:lnTo>
                  <a:pt x="1044511" y="1587500"/>
                </a:lnTo>
                <a:lnTo>
                  <a:pt x="1005837" y="1612900"/>
                </a:lnTo>
                <a:lnTo>
                  <a:pt x="892497" y="1689100"/>
                </a:lnTo>
                <a:lnTo>
                  <a:pt x="878920" y="1689100"/>
                </a:lnTo>
                <a:lnTo>
                  <a:pt x="878030" y="1701800"/>
                </a:lnTo>
                <a:lnTo>
                  <a:pt x="844388" y="1701800"/>
                </a:lnTo>
                <a:lnTo>
                  <a:pt x="827314" y="1714500"/>
                </a:lnTo>
                <a:lnTo>
                  <a:pt x="825587" y="1727200"/>
                </a:lnTo>
                <a:lnTo>
                  <a:pt x="823779" y="1727200"/>
                </a:lnTo>
                <a:lnTo>
                  <a:pt x="798949" y="1739900"/>
                </a:lnTo>
                <a:lnTo>
                  <a:pt x="751132" y="1790700"/>
                </a:lnTo>
                <a:lnTo>
                  <a:pt x="726715" y="1816100"/>
                </a:lnTo>
                <a:lnTo>
                  <a:pt x="712402" y="1828800"/>
                </a:lnTo>
                <a:lnTo>
                  <a:pt x="684804" y="1854200"/>
                </a:lnTo>
                <a:lnTo>
                  <a:pt x="670643" y="1866900"/>
                </a:lnTo>
                <a:lnTo>
                  <a:pt x="651164" y="1892300"/>
                </a:lnTo>
                <a:lnTo>
                  <a:pt x="632736" y="1905000"/>
                </a:lnTo>
                <a:lnTo>
                  <a:pt x="596859" y="1943100"/>
                </a:lnTo>
                <a:close/>
              </a:path>
              <a:path w="2086610" h="3378200">
                <a:moveTo>
                  <a:pt x="417002" y="1511300"/>
                </a:moveTo>
                <a:lnTo>
                  <a:pt x="429647" y="1511300"/>
                </a:lnTo>
                <a:lnTo>
                  <a:pt x="487653" y="1384300"/>
                </a:lnTo>
                <a:lnTo>
                  <a:pt x="497285" y="1371600"/>
                </a:lnTo>
                <a:lnTo>
                  <a:pt x="506843" y="1346200"/>
                </a:lnTo>
                <a:lnTo>
                  <a:pt x="516330" y="1320800"/>
                </a:lnTo>
                <a:lnTo>
                  <a:pt x="525744" y="1308100"/>
                </a:lnTo>
                <a:lnTo>
                  <a:pt x="528364" y="1295400"/>
                </a:lnTo>
                <a:lnTo>
                  <a:pt x="530756" y="1295400"/>
                </a:lnTo>
                <a:lnTo>
                  <a:pt x="533069" y="1282700"/>
                </a:lnTo>
                <a:lnTo>
                  <a:pt x="520472" y="1282700"/>
                </a:lnTo>
                <a:lnTo>
                  <a:pt x="518899" y="1295400"/>
                </a:lnTo>
                <a:lnTo>
                  <a:pt x="505732" y="1320800"/>
                </a:lnTo>
                <a:lnTo>
                  <a:pt x="499094" y="1333500"/>
                </a:lnTo>
                <a:lnTo>
                  <a:pt x="492332" y="1346200"/>
                </a:lnTo>
                <a:lnTo>
                  <a:pt x="417002" y="1511300"/>
                </a:lnTo>
                <a:close/>
              </a:path>
              <a:path w="2086610" h="3378200">
                <a:moveTo>
                  <a:pt x="1926899" y="1308100"/>
                </a:moveTo>
                <a:lnTo>
                  <a:pt x="1964001" y="1308100"/>
                </a:lnTo>
                <a:lnTo>
                  <a:pt x="1962485" y="1295400"/>
                </a:lnTo>
                <a:lnTo>
                  <a:pt x="1933153" y="1295400"/>
                </a:lnTo>
                <a:lnTo>
                  <a:pt x="1926899" y="1308100"/>
                </a:lnTo>
                <a:close/>
              </a:path>
              <a:path w="2086610" h="3378200">
                <a:moveTo>
                  <a:pt x="701231" y="1320800"/>
                </a:moveTo>
                <a:lnTo>
                  <a:pt x="719124" y="1320800"/>
                </a:lnTo>
                <a:lnTo>
                  <a:pt x="723733" y="1308100"/>
                </a:lnTo>
                <a:lnTo>
                  <a:pt x="728827" y="1295400"/>
                </a:lnTo>
                <a:lnTo>
                  <a:pt x="712673" y="1295400"/>
                </a:lnTo>
                <a:lnTo>
                  <a:pt x="706820" y="1308100"/>
                </a:lnTo>
                <a:lnTo>
                  <a:pt x="701231" y="1320800"/>
                </a:lnTo>
                <a:close/>
              </a:path>
              <a:path w="2086610" h="3378200">
                <a:moveTo>
                  <a:pt x="122948" y="2374900"/>
                </a:moveTo>
                <a:lnTo>
                  <a:pt x="174536" y="2374900"/>
                </a:lnTo>
                <a:lnTo>
                  <a:pt x="197238" y="2362200"/>
                </a:lnTo>
                <a:lnTo>
                  <a:pt x="219907" y="2336800"/>
                </a:lnTo>
                <a:lnTo>
                  <a:pt x="265142" y="2311400"/>
                </a:lnTo>
                <a:lnTo>
                  <a:pt x="330824" y="2273300"/>
                </a:lnTo>
                <a:lnTo>
                  <a:pt x="363560" y="2260600"/>
                </a:lnTo>
                <a:lnTo>
                  <a:pt x="396042" y="2235200"/>
                </a:lnTo>
                <a:lnTo>
                  <a:pt x="446445" y="2209800"/>
                </a:lnTo>
                <a:lnTo>
                  <a:pt x="471865" y="2184400"/>
                </a:lnTo>
                <a:lnTo>
                  <a:pt x="497514" y="2171700"/>
                </a:lnTo>
                <a:lnTo>
                  <a:pt x="526000" y="2159000"/>
                </a:lnTo>
                <a:lnTo>
                  <a:pt x="554167" y="2133600"/>
                </a:lnTo>
                <a:lnTo>
                  <a:pt x="609659" y="2108200"/>
                </a:lnTo>
                <a:lnTo>
                  <a:pt x="623701" y="2095500"/>
                </a:lnTo>
                <a:lnTo>
                  <a:pt x="630753" y="2082800"/>
                </a:lnTo>
                <a:lnTo>
                  <a:pt x="637889" y="2082800"/>
                </a:lnTo>
                <a:lnTo>
                  <a:pt x="734643" y="2019300"/>
                </a:lnTo>
                <a:lnTo>
                  <a:pt x="831629" y="1968500"/>
                </a:lnTo>
                <a:lnTo>
                  <a:pt x="857155" y="1943100"/>
                </a:lnTo>
                <a:lnTo>
                  <a:pt x="934261" y="1905000"/>
                </a:lnTo>
                <a:lnTo>
                  <a:pt x="964716" y="1879600"/>
                </a:lnTo>
                <a:lnTo>
                  <a:pt x="995119" y="1866900"/>
                </a:lnTo>
                <a:lnTo>
                  <a:pt x="1025566" y="1841500"/>
                </a:lnTo>
                <a:lnTo>
                  <a:pt x="1056151" y="1828800"/>
                </a:lnTo>
                <a:lnTo>
                  <a:pt x="1144902" y="1778000"/>
                </a:lnTo>
                <a:lnTo>
                  <a:pt x="1188787" y="1739900"/>
                </a:lnTo>
                <a:lnTo>
                  <a:pt x="1320582" y="1663700"/>
                </a:lnTo>
                <a:lnTo>
                  <a:pt x="1486479" y="1562100"/>
                </a:lnTo>
                <a:lnTo>
                  <a:pt x="1513200" y="1549400"/>
                </a:lnTo>
                <a:lnTo>
                  <a:pt x="1539946" y="1524000"/>
                </a:lnTo>
                <a:lnTo>
                  <a:pt x="1592862" y="1498600"/>
                </a:lnTo>
                <a:lnTo>
                  <a:pt x="1625248" y="1473200"/>
                </a:lnTo>
                <a:lnTo>
                  <a:pt x="1691411" y="1447800"/>
                </a:lnTo>
                <a:lnTo>
                  <a:pt x="1724884" y="1422400"/>
                </a:lnTo>
                <a:lnTo>
                  <a:pt x="1773654" y="1397000"/>
                </a:lnTo>
                <a:lnTo>
                  <a:pt x="1822170" y="1384300"/>
                </a:lnTo>
                <a:lnTo>
                  <a:pt x="1870091" y="1346200"/>
                </a:lnTo>
                <a:lnTo>
                  <a:pt x="1921953" y="1320800"/>
                </a:lnTo>
                <a:lnTo>
                  <a:pt x="1961122" y="1320800"/>
                </a:lnTo>
                <a:lnTo>
                  <a:pt x="1962798" y="1308100"/>
                </a:lnTo>
                <a:lnTo>
                  <a:pt x="1908214" y="1308100"/>
                </a:lnTo>
                <a:lnTo>
                  <a:pt x="1870278" y="1333500"/>
                </a:lnTo>
                <a:lnTo>
                  <a:pt x="1851376" y="1333500"/>
                </a:lnTo>
                <a:lnTo>
                  <a:pt x="1810805" y="1358900"/>
                </a:lnTo>
                <a:lnTo>
                  <a:pt x="1790627" y="1358900"/>
                </a:lnTo>
                <a:lnTo>
                  <a:pt x="1770554" y="1371600"/>
                </a:lnTo>
                <a:lnTo>
                  <a:pt x="1657133" y="1422400"/>
                </a:lnTo>
                <a:lnTo>
                  <a:pt x="1567744" y="1473200"/>
                </a:lnTo>
                <a:lnTo>
                  <a:pt x="1586713" y="1473200"/>
                </a:lnTo>
                <a:lnTo>
                  <a:pt x="1587873" y="1485900"/>
                </a:lnTo>
                <a:lnTo>
                  <a:pt x="1583581" y="1485900"/>
                </a:lnTo>
                <a:lnTo>
                  <a:pt x="1578747" y="1498600"/>
                </a:lnTo>
                <a:lnTo>
                  <a:pt x="1554981" y="1498600"/>
                </a:lnTo>
                <a:lnTo>
                  <a:pt x="1533034" y="1524000"/>
                </a:lnTo>
                <a:lnTo>
                  <a:pt x="1521901" y="1524000"/>
                </a:lnTo>
                <a:lnTo>
                  <a:pt x="1395858" y="1600200"/>
                </a:lnTo>
                <a:lnTo>
                  <a:pt x="1354689" y="1625600"/>
                </a:lnTo>
                <a:lnTo>
                  <a:pt x="1318801" y="1651000"/>
                </a:lnTo>
                <a:lnTo>
                  <a:pt x="1282873" y="1663700"/>
                </a:lnTo>
                <a:lnTo>
                  <a:pt x="1211143" y="1714500"/>
                </a:lnTo>
                <a:lnTo>
                  <a:pt x="1141082" y="1765300"/>
                </a:lnTo>
                <a:lnTo>
                  <a:pt x="1105873" y="1778000"/>
                </a:lnTo>
                <a:lnTo>
                  <a:pt x="1070382" y="1803400"/>
                </a:lnTo>
                <a:lnTo>
                  <a:pt x="1019636" y="1828800"/>
                </a:lnTo>
                <a:lnTo>
                  <a:pt x="994314" y="1854200"/>
                </a:lnTo>
                <a:lnTo>
                  <a:pt x="968949" y="1866900"/>
                </a:lnTo>
                <a:lnTo>
                  <a:pt x="934029" y="1892300"/>
                </a:lnTo>
                <a:lnTo>
                  <a:pt x="916511" y="1892300"/>
                </a:lnTo>
                <a:lnTo>
                  <a:pt x="898955" y="1905000"/>
                </a:lnTo>
                <a:lnTo>
                  <a:pt x="813879" y="1955800"/>
                </a:lnTo>
                <a:lnTo>
                  <a:pt x="744272" y="2006600"/>
                </a:lnTo>
                <a:lnTo>
                  <a:pt x="709555" y="2019300"/>
                </a:lnTo>
                <a:lnTo>
                  <a:pt x="674897" y="2044700"/>
                </a:lnTo>
                <a:lnTo>
                  <a:pt x="594964" y="2095500"/>
                </a:lnTo>
                <a:lnTo>
                  <a:pt x="549579" y="2120900"/>
                </a:lnTo>
                <a:lnTo>
                  <a:pt x="526504" y="2146300"/>
                </a:lnTo>
                <a:lnTo>
                  <a:pt x="503121" y="2159000"/>
                </a:lnTo>
                <a:lnTo>
                  <a:pt x="412709" y="2209800"/>
                </a:lnTo>
                <a:lnTo>
                  <a:pt x="399016" y="2222500"/>
                </a:lnTo>
                <a:lnTo>
                  <a:pt x="385417" y="2222500"/>
                </a:lnTo>
                <a:lnTo>
                  <a:pt x="358067" y="2247900"/>
                </a:lnTo>
                <a:lnTo>
                  <a:pt x="269125" y="2298700"/>
                </a:lnTo>
                <a:lnTo>
                  <a:pt x="176315" y="2349500"/>
                </a:lnTo>
                <a:lnTo>
                  <a:pt x="172216" y="2362200"/>
                </a:lnTo>
                <a:lnTo>
                  <a:pt x="124882" y="2362200"/>
                </a:lnTo>
                <a:lnTo>
                  <a:pt x="122948" y="2374900"/>
                </a:lnTo>
                <a:close/>
              </a:path>
              <a:path w="2086610" h="3378200">
                <a:moveTo>
                  <a:pt x="1839233" y="1397000"/>
                </a:moveTo>
                <a:lnTo>
                  <a:pt x="1866728" y="1397000"/>
                </a:lnTo>
                <a:lnTo>
                  <a:pt x="1890237" y="1371600"/>
                </a:lnTo>
                <a:lnTo>
                  <a:pt x="1944379" y="1333500"/>
                </a:lnTo>
                <a:lnTo>
                  <a:pt x="1949636" y="1333500"/>
                </a:lnTo>
                <a:lnTo>
                  <a:pt x="1954522" y="1320800"/>
                </a:lnTo>
                <a:lnTo>
                  <a:pt x="1935070" y="1320800"/>
                </a:lnTo>
                <a:lnTo>
                  <a:pt x="1918133" y="1333500"/>
                </a:lnTo>
                <a:lnTo>
                  <a:pt x="1870170" y="1371600"/>
                </a:lnTo>
                <a:lnTo>
                  <a:pt x="1862688" y="1384300"/>
                </a:lnTo>
                <a:lnTo>
                  <a:pt x="1854948" y="1384300"/>
                </a:lnTo>
                <a:lnTo>
                  <a:pt x="1839233" y="1397000"/>
                </a:lnTo>
                <a:close/>
              </a:path>
              <a:path w="2086610" h="3378200">
                <a:moveTo>
                  <a:pt x="695966" y="1333500"/>
                </a:moveTo>
                <a:lnTo>
                  <a:pt x="711634" y="1333500"/>
                </a:lnTo>
                <a:lnTo>
                  <a:pt x="714650" y="1320800"/>
                </a:lnTo>
                <a:lnTo>
                  <a:pt x="698840" y="1320800"/>
                </a:lnTo>
                <a:lnTo>
                  <a:pt x="695966" y="1333500"/>
                </a:lnTo>
                <a:close/>
              </a:path>
              <a:path w="2086610" h="3378200">
                <a:moveTo>
                  <a:pt x="686498" y="1346200"/>
                </a:moveTo>
                <a:lnTo>
                  <a:pt x="704944" y="1346200"/>
                </a:lnTo>
                <a:lnTo>
                  <a:pt x="708399" y="1333500"/>
                </a:lnTo>
                <a:lnTo>
                  <a:pt x="692607" y="1333500"/>
                </a:lnTo>
                <a:lnTo>
                  <a:pt x="686498" y="1346200"/>
                </a:lnTo>
                <a:close/>
              </a:path>
              <a:path w="2086610" h="3378200">
                <a:moveTo>
                  <a:pt x="665847" y="1384300"/>
                </a:moveTo>
                <a:lnTo>
                  <a:pt x="679846" y="1384300"/>
                </a:lnTo>
                <a:lnTo>
                  <a:pt x="684712" y="1371600"/>
                </a:lnTo>
                <a:lnTo>
                  <a:pt x="689904" y="1358900"/>
                </a:lnTo>
                <a:lnTo>
                  <a:pt x="695424" y="1358900"/>
                </a:lnTo>
                <a:lnTo>
                  <a:pt x="701270" y="1346200"/>
                </a:lnTo>
                <a:lnTo>
                  <a:pt x="681117" y="1346200"/>
                </a:lnTo>
                <a:lnTo>
                  <a:pt x="676135" y="1358900"/>
                </a:lnTo>
                <a:lnTo>
                  <a:pt x="671222" y="1371600"/>
                </a:lnTo>
                <a:lnTo>
                  <a:pt x="668760" y="1371600"/>
                </a:lnTo>
                <a:lnTo>
                  <a:pt x="665847" y="1384300"/>
                </a:lnTo>
                <a:close/>
              </a:path>
              <a:path w="2086610" h="3378200">
                <a:moveTo>
                  <a:pt x="573178" y="1358900"/>
                </a:moveTo>
                <a:lnTo>
                  <a:pt x="582836" y="1358900"/>
                </a:lnTo>
                <a:lnTo>
                  <a:pt x="586805" y="1346200"/>
                </a:lnTo>
                <a:lnTo>
                  <a:pt x="575783" y="1346200"/>
                </a:lnTo>
                <a:lnTo>
                  <a:pt x="573178" y="1358900"/>
                </a:lnTo>
                <a:close/>
              </a:path>
              <a:path w="2086610" h="3378200">
                <a:moveTo>
                  <a:pt x="569480" y="1371600"/>
                </a:moveTo>
                <a:lnTo>
                  <a:pt x="578636" y="1358900"/>
                </a:lnTo>
                <a:lnTo>
                  <a:pt x="570958" y="1358900"/>
                </a:lnTo>
                <a:lnTo>
                  <a:pt x="569480" y="1371600"/>
                </a:lnTo>
                <a:close/>
              </a:path>
              <a:path w="2086610" h="3378200">
                <a:moveTo>
                  <a:pt x="610422" y="1460500"/>
                </a:moveTo>
                <a:lnTo>
                  <a:pt x="632858" y="1460500"/>
                </a:lnTo>
                <a:lnTo>
                  <a:pt x="633210" y="1447800"/>
                </a:lnTo>
                <a:lnTo>
                  <a:pt x="643767" y="1447800"/>
                </a:lnTo>
                <a:lnTo>
                  <a:pt x="649501" y="1435100"/>
                </a:lnTo>
                <a:lnTo>
                  <a:pt x="655914" y="1422400"/>
                </a:lnTo>
                <a:lnTo>
                  <a:pt x="663523" y="1409700"/>
                </a:lnTo>
                <a:lnTo>
                  <a:pt x="672847" y="1397000"/>
                </a:lnTo>
                <a:lnTo>
                  <a:pt x="675643" y="1384300"/>
                </a:lnTo>
                <a:lnTo>
                  <a:pt x="662483" y="1384300"/>
                </a:lnTo>
                <a:lnTo>
                  <a:pt x="651296" y="1397000"/>
                </a:lnTo>
                <a:lnTo>
                  <a:pt x="641141" y="1409700"/>
                </a:lnTo>
                <a:lnTo>
                  <a:pt x="631372" y="1435100"/>
                </a:lnTo>
                <a:lnTo>
                  <a:pt x="621337" y="1447800"/>
                </a:lnTo>
                <a:lnTo>
                  <a:pt x="610422" y="1460500"/>
                </a:lnTo>
                <a:close/>
              </a:path>
              <a:path w="2086610" h="3378200">
                <a:moveTo>
                  <a:pt x="1639190" y="1536700"/>
                </a:moveTo>
                <a:lnTo>
                  <a:pt x="1657990" y="1536700"/>
                </a:lnTo>
                <a:lnTo>
                  <a:pt x="1665988" y="1524000"/>
                </a:lnTo>
                <a:lnTo>
                  <a:pt x="1676723" y="1524000"/>
                </a:lnTo>
                <a:lnTo>
                  <a:pt x="1682539" y="1511300"/>
                </a:lnTo>
                <a:lnTo>
                  <a:pt x="1699772" y="1498600"/>
                </a:lnTo>
                <a:lnTo>
                  <a:pt x="1717149" y="1498600"/>
                </a:lnTo>
                <a:lnTo>
                  <a:pt x="1751760" y="1473200"/>
                </a:lnTo>
                <a:lnTo>
                  <a:pt x="1765197" y="1460500"/>
                </a:lnTo>
                <a:lnTo>
                  <a:pt x="1778481" y="1447800"/>
                </a:lnTo>
                <a:lnTo>
                  <a:pt x="1791708" y="1447800"/>
                </a:lnTo>
                <a:lnTo>
                  <a:pt x="1804971" y="1435100"/>
                </a:lnTo>
                <a:lnTo>
                  <a:pt x="1860850" y="1397000"/>
                </a:lnTo>
                <a:lnTo>
                  <a:pt x="1827724" y="1397000"/>
                </a:lnTo>
                <a:lnTo>
                  <a:pt x="1822022" y="1409700"/>
                </a:lnTo>
                <a:lnTo>
                  <a:pt x="1816533" y="1409700"/>
                </a:lnTo>
                <a:lnTo>
                  <a:pt x="1793286" y="1422400"/>
                </a:lnTo>
                <a:lnTo>
                  <a:pt x="1769505" y="1447800"/>
                </a:lnTo>
                <a:lnTo>
                  <a:pt x="1721171" y="1473200"/>
                </a:lnTo>
                <a:lnTo>
                  <a:pt x="1679354" y="1498600"/>
                </a:lnTo>
                <a:lnTo>
                  <a:pt x="1658813" y="1511300"/>
                </a:lnTo>
                <a:lnTo>
                  <a:pt x="1639190" y="1536700"/>
                </a:lnTo>
                <a:close/>
              </a:path>
              <a:path w="2086610" h="3378200">
                <a:moveTo>
                  <a:pt x="166935" y="2120900"/>
                </a:moveTo>
                <a:lnTo>
                  <a:pt x="184088" y="2120900"/>
                </a:lnTo>
                <a:lnTo>
                  <a:pt x="186369" y="2108200"/>
                </a:lnTo>
                <a:lnTo>
                  <a:pt x="187955" y="2108200"/>
                </a:lnTo>
                <a:lnTo>
                  <a:pt x="193809" y="2095500"/>
                </a:lnTo>
                <a:lnTo>
                  <a:pt x="199696" y="2082800"/>
                </a:lnTo>
                <a:lnTo>
                  <a:pt x="205678" y="2070100"/>
                </a:lnTo>
                <a:lnTo>
                  <a:pt x="211815" y="2057400"/>
                </a:lnTo>
                <a:lnTo>
                  <a:pt x="234838" y="2006600"/>
                </a:lnTo>
                <a:lnTo>
                  <a:pt x="257620" y="1955800"/>
                </a:lnTo>
                <a:lnTo>
                  <a:pt x="280160" y="1905000"/>
                </a:lnTo>
                <a:lnTo>
                  <a:pt x="302459" y="1866900"/>
                </a:lnTo>
                <a:lnTo>
                  <a:pt x="322481" y="1816100"/>
                </a:lnTo>
                <a:lnTo>
                  <a:pt x="342884" y="1778000"/>
                </a:lnTo>
                <a:lnTo>
                  <a:pt x="363425" y="1727200"/>
                </a:lnTo>
                <a:lnTo>
                  <a:pt x="392972" y="1676400"/>
                </a:lnTo>
                <a:lnTo>
                  <a:pt x="401847" y="1651000"/>
                </a:lnTo>
                <a:lnTo>
                  <a:pt x="410121" y="1625600"/>
                </a:lnTo>
                <a:lnTo>
                  <a:pt x="417427" y="1612900"/>
                </a:lnTo>
                <a:lnTo>
                  <a:pt x="420137" y="1600200"/>
                </a:lnTo>
                <a:lnTo>
                  <a:pt x="423084" y="1600200"/>
                </a:lnTo>
                <a:lnTo>
                  <a:pt x="426266" y="1587500"/>
                </a:lnTo>
                <a:lnTo>
                  <a:pt x="429685" y="1574800"/>
                </a:lnTo>
                <a:lnTo>
                  <a:pt x="457209" y="1524000"/>
                </a:lnTo>
                <a:lnTo>
                  <a:pt x="471015" y="1485900"/>
                </a:lnTo>
                <a:lnTo>
                  <a:pt x="484907" y="1460500"/>
                </a:lnTo>
                <a:lnTo>
                  <a:pt x="473075" y="1460500"/>
                </a:lnTo>
                <a:lnTo>
                  <a:pt x="454736" y="1498600"/>
                </a:lnTo>
                <a:lnTo>
                  <a:pt x="435970" y="1536700"/>
                </a:lnTo>
                <a:lnTo>
                  <a:pt x="418074" y="1574800"/>
                </a:lnTo>
                <a:lnTo>
                  <a:pt x="402346" y="1612900"/>
                </a:lnTo>
                <a:lnTo>
                  <a:pt x="395954" y="1638300"/>
                </a:lnTo>
                <a:lnTo>
                  <a:pt x="388714" y="1651000"/>
                </a:lnTo>
                <a:lnTo>
                  <a:pt x="373343" y="1676400"/>
                </a:lnTo>
                <a:lnTo>
                  <a:pt x="354067" y="1727200"/>
                </a:lnTo>
                <a:lnTo>
                  <a:pt x="315384" y="1803400"/>
                </a:lnTo>
                <a:lnTo>
                  <a:pt x="296195" y="1841500"/>
                </a:lnTo>
                <a:lnTo>
                  <a:pt x="276523" y="1892300"/>
                </a:lnTo>
                <a:lnTo>
                  <a:pt x="237442" y="1968500"/>
                </a:lnTo>
                <a:lnTo>
                  <a:pt x="217770" y="2019300"/>
                </a:lnTo>
                <a:lnTo>
                  <a:pt x="197520" y="2057400"/>
                </a:lnTo>
                <a:lnTo>
                  <a:pt x="177142" y="2095500"/>
                </a:lnTo>
                <a:lnTo>
                  <a:pt x="166935" y="2120900"/>
                </a:lnTo>
                <a:close/>
              </a:path>
              <a:path w="2086610" h="3378200">
                <a:moveTo>
                  <a:pt x="526788" y="2095500"/>
                </a:moveTo>
                <a:lnTo>
                  <a:pt x="556019" y="2095500"/>
                </a:lnTo>
                <a:lnTo>
                  <a:pt x="565497" y="2082800"/>
                </a:lnTo>
                <a:lnTo>
                  <a:pt x="576833" y="2070100"/>
                </a:lnTo>
                <a:lnTo>
                  <a:pt x="588404" y="2070100"/>
                </a:lnTo>
                <a:lnTo>
                  <a:pt x="600209" y="2057400"/>
                </a:lnTo>
                <a:lnTo>
                  <a:pt x="612250" y="2044700"/>
                </a:lnTo>
                <a:lnTo>
                  <a:pt x="624760" y="2044700"/>
                </a:lnTo>
                <a:lnTo>
                  <a:pt x="630859" y="2032000"/>
                </a:lnTo>
                <a:lnTo>
                  <a:pt x="636922" y="2032000"/>
                </a:lnTo>
                <a:lnTo>
                  <a:pt x="663774" y="2006600"/>
                </a:lnTo>
                <a:lnTo>
                  <a:pt x="677202" y="2006600"/>
                </a:lnTo>
                <a:lnTo>
                  <a:pt x="690713" y="1993900"/>
                </a:lnTo>
                <a:lnTo>
                  <a:pt x="709087" y="1981200"/>
                </a:lnTo>
                <a:lnTo>
                  <a:pt x="727813" y="1968500"/>
                </a:lnTo>
                <a:lnTo>
                  <a:pt x="747372" y="1955800"/>
                </a:lnTo>
                <a:lnTo>
                  <a:pt x="768248" y="1943100"/>
                </a:lnTo>
                <a:lnTo>
                  <a:pt x="774280" y="1943100"/>
                </a:lnTo>
                <a:lnTo>
                  <a:pt x="833495" y="1905000"/>
                </a:lnTo>
                <a:lnTo>
                  <a:pt x="863062" y="1892300"/>
                </a:lnTo>
                <a:lnTo>
                  <a:pt x="892535" y="1866900"/>
                </a:lnTo>
                <a:lnTo>
                  <a:pt x="988941" y="1816100"/>
                </a:lnTo>
                <a:lnTo>
                  <a:pt x="1039613" y="1778000"/>
                </a:lnTo>
                <a:lnTo>
                  <a:pt x="1056499" y="1778000"/>
                </a:lnTo>
                <a:lnTo>
                  <a:pt x="1268685" y="1651000"/>
                </a:lnTo>
                <a:lnTo>
                  <a:pt x="1272939" y="1651000"/>
                </a:lnTo>
                <a:lnTo>
                  <a:pt x="1276806" y="1638300"/>
                </a:lnTo>
                <a:lnTo>
                  <a:pt x="1387018" y="1587500"/>
                </a:lnTo>
                <a:lnTo>
                  <a:pt x="1415887" y="1562100"/>
                </a:lnTo>
                <a:lnTo>
                  <a:pt x="1503533" y="1524000"/>
                </a:lnTo>
                <a:lnTo>
                  <a:pt x="1530945" y="1511300"/>
                </a:lnTo>
                <a:lnTo>
                  <a:pt x="1544682" y="1498600"/>
                </a:lnTo>
                <a:lnTo>
                  <a:pt x="1558213" y="1498600"/>
                </a:lnTo>
                <a:lnTo>
                  <a:pt x="1562080" y="1485900"/>
                </a:lnTo>
                <a:lnTo>
                  <a:pt x="1579830" y="1485900"/>
                </a:lnTo>
                <a:lnTo>
                  <a:pt x="1586211" y="1473200"/>
                </a:lnTo>
                <a:lnTo>
                  <a:pt x="1567744" y="1473200"/>
                </a:lnTo>
                <a:lnTo>
                  <a:pt x="1478203" y="1524000"/>
                </a:lnTo>
                <a:lnTo>
                  <a:pt x="1457042" y="1524000"/>
                </a:lnTo>
                <a:lnTo>
                  <a:pt x="1394597" y="1562100"/>
                </a:lnTo>
                <a:lnTo>
                  <a:pt x="1335112" y="1600200"/>
                </a:lnTo>
                <a:lnTo>
                  <a:pt x="1272707" y="1625600"/>
                </a:lnTo>
                <a:lnTo>
                  <a:pt x="1269575" y="1638300"/>
                </a:lnTo>
                <a:lnTo>
                  <a:pt x="1219503" y="1663700"/>
                </a:lnTo>
                <a:lnTo>
                  <a:pt x="1078271" y="1739900"/>
                </a:lnTo>
                <a:lnTo>
                  <a:pt x="1029261" y="1778000"/>
                </a:lnTo>
                <a:lnTo>
                  <a:pt x="931503" y="1828800"/>
                </a:lnTo>
                <a:lnTo>
                  <a:pt x="882558" y="1866900"/>
                </a:lnTo>
                <a:lnTo>
                  <a:pt x="873140" y="1866900"/>
                </a:lnTo>
                <a:lnTo>
                  <a:pt x="863624" y="1879600"/>
                </a:lnTo>
                <a:lnTo>
                  <a:pt x="818492" y="1879600"/>
                </a:lnTo>
                <a:lnTo>
                  <a:pt x="805410" y="1892300"/>
                </a:lnTo>
                <a:lnTo>
                  <a:pt x="790701" y="1892300"/>
                </a:lnTo>
                <a:lnTo>
                  <a:pt x="783326" y="1905000"/>
                </a:lnTo>
                <a:lnTo>
                  <a:pt x="775904" y="1905000"/>
                </a:lnTo>
                <a:lnTo>
                  <a:pt x="751395" y="1930400"/>
                </a:lnTo>
                <a:lnTo>
                  <a:pt x="726976" y="1943100"/>
                </a:lnTo>
                <a:lnTo>
                  <a:pt x="702650" y="1968500"/>
                </a:lnTo>
                <a:lnTo>
                  <a:pt x="662204" y="1993900"/>
                </a:lnTo>
                <a:lnTo>
                  <a:pt x="629810" y="2019300"/>
                </a:lnTo>
                <a:lnTo>
                  <a:pt x="613294" y="2032000"/>
                </a:lnTo>
                <a:lnTo>
                  <a:pt x="591175" y="2044700"/>
                </a:lnTo>
                <a:lnTo>
                  <a:pt x="569432" y="2070100"/>
                </a:lnTo>
                <a:lnTo>
                  <a:pt x="526788" y="2095500"/>
                </a:lnTo>
                <a:close/>
              </a:path>
              <a:path w="2086610" h="3378200">
                <a:moveTo>
                  <a:pt x="1569196" y="1498600"/>
                </a:moveTo>
                <a:lnTo>
                  <a:pt x="1578747" y="1498600"/>
                </a:lnTo>
                <a:lnTo>
                  <a:pt x="1571593" y="1485900"/>
                </a:lnTo>
                <a:lnTo>
                  <a:pt x="1570704" y="1485900"/>
                </a:lnTo>
                <a:lnTo>
                  <a:pt x="1569196" y="1498600"/>
                </a:lnTo>
                <a:close/>
              </a:path>
              <a:path w="2086610" h="3378200">
                <a:moveTo>
                  <a:pt x="411317" y="1524000"/>
                </a:moveTo>
                <a:lnTo>
                  <a:pt x="423250" y="1524000"/>
                </a:lnTo>
                <a:lnTo>
                  <a:pt x="426782" y="1511300"/>
                </a:lnTo>
                <a:lnTo>
                  <a:pt x="413057" y="1511300"/>
                </a:lnTo>
                <a:lnTo>
                  <a:pt x="411317" y="1524000"/>
                </a:lnTo>
                <a:close/>
              </a:path>
              <a:path w="2086610" h="3378200">
                <a:moveTo>
                  <a:pt x="408146" y="1536700"/>
                </a:moveTo>
                <a:lnTo>
                  <a:pt x="414179" y="1536700"/>
                </a:lnTo>
                <a:lnTo>
                  <a:pt x="419048" y="1524000"/>
                </a:lnTo>
                <a:lnTo>
                  <a:pt x="409029" y="1524000"/>
                </a:lnTo>
                <a:lnTo>
                  <a:pt x="408146" y="1536700"/>
                </a:lnTo>
                <a:close/>
              </a:path>
              <a:path w="2086610" h="3378200">
                <a:moveTo>
                  <a:pt x="956820" y="1955800"/>
                </a:moveTo>
                <a:lnTo>
                  <a:pt x="973628" y="1955800"/>
                </a:lnTo>
                <a:lnTo>
                  <a:pt x="1086625" y="1879600"/>
                </a:lnTo>
                <a:lnTo>
                  <a:pt x="1124443" y="1866900"/>
                </a:lnTo>
                <a:lnTo>
                  <a:pt x="1155857" y="1841500"/>
                </a:lnTo>
                <a:lnTo>
                  <a:pt x="1187438" y="1828800"/>
                </a:lnTo>
                <a:lnTo>
                  <a:pt x="1219164" y="1803400"/>
                </a:lnTo>
                <a:lnTo>
                  <a:pt x="1251013" y="1790700"/>
                </a:lnTo>
                <a:lnTo>
                  <a:pt x="1278387" y="1778000"/>
                </a:lnTo>
                <a:lnTo>
                  <a:pt x="1305519" y="1752600"/>
                </a:lnTo>
                <a:lnTo>
                  <a:pt x="1359059" y="1727200"/>
                </a:lnTo>
                <a:lnTo>
                  <a:pt x="1434467" y="1676400"/>
                </a:lnTo>
                <a:lnTo>
                  <a:pt x="1445382" y="1676400"/>
                </a:lnTo>
                <a:lnTo>
                  <a:pt x="1456110" y="1663700"/>
                </a:lnTo>
                <a:lnTo>
                  <a:pt x="1466651" y="1651000"/>
                </a:lnTo>
                <a:lnTo>
                  <a:pt x="1477004" y="1651000"/>
                </a:lnTo>
                <a:lnTo>
                  <a:pt x="1484527" y="1638300"/>
                </a:lnTo>
                <a:lnTo>
                  <a:pt x="1499995" y="1638300"/>
                </a:lnTo>
                <a:lnTo>
                  <a:pt x="1507941" y="1625600"/>
                </a:lnTo>
                <a:lnTo>
                  <a:pt x="1539410" y="1612900"/>
                </a:lnTo>
                <a:lnTo>
                  <a:pt x="1570331" y="1587500"/>
                </a:lnTo>
                <a:lnTo>
                  <a:pt x="1601187" y="1574800"/>
                </a:lnTo>
                <a:lnTo>
                  <a:pt x="1632461" y="1549400"/>
                </a:lnTo>
                <a:lnTo>
                  <a:pt x="1641226" y="1549400"/>
                </a:lnTo>
                <a:lnTo>
                  <a:pt x="1649736" y="1536700"/>
                </a:lnTo>
                <a:lnTo>
                  <a:pt x="1622058" y="1536700"/>
                </a:lnTo>
                <a:lnTo>
                  <a:pt x="1599127" y="1562100"/>
                </a:lnTo>
                <a:lnTo>
                  <a:pt x="1587635" y="1562100"/>
                </a:lnTo>
                <a:lnTo>
                  <a:pt x="1541275" y="1587500"/>
                </a:lnTo>
                <a:lnTo>
                  <a:pt x="1529674" y="1600200"/>
                </a:lnTo>
                <a:lnTo>
                  <a:pt x="1517300" y="1612900"/>
                </a:lnTo>
                <a:lnTo>
                  <a:pt x="1505017" y="1612900"/>
                </a:lnTo>
                <a:lnTo>
                  <a:pt x="1492842" y="1625600"/>
                </a:lnTo>
                <a:lnTo>
                  <a:pt x="1480794" y="1625600"/>
                </a:lnTo>
                <a:lnTo>
                  <a:pt x="1447112" y="1651000"/>
                </a:lnTo>
                <a:lnTo>
                  <a:pt x="1430003" y="1663700"/>
                </a:lnTo>
                <a:lnTo>
                  <a:pt x="1412502" y="1676400"/>
                </a:lnTo>
                <a:lnTo>
                  <a:pt x="1397870" y="1689100"/>
                </a:lnTo>
                <a:lnTo>
                  <a:pt x="1383383" y="1689100"/>
                </a:lnTo>
                <a:lnTo>
                  <a:pt x="1368954" y="1701800"/>
                </a:lnTo>
                <a:lnTo>
                  <a:pt x="1327731" y="1727200"/>
                </a:lnTo>
                <a:lnTo>
                  <a:pt x="1301000" y="1739900"/>
                </a:lnTo>
                <a:lnTo>
                  <a:pt x="1274072" y="1765300"/>
                </a:lnTo>
                <a:lnTo>
                  <a:pt x="1246721" y="1778000"/>
                </a:lnTo>
                <a:lnTo>
                  <a:pt x="1214689" y="1790700"/>
                </a:lnTo>
                <a:lnTo>
                  <a:pt x="1182904" y="1816100"/>
                </a:lnTo>
                <a:lnTo>
                  <a:pt x="1151337" y="1828800"/>
                </a:lnTo>
                <a:lnTo>
                  <a:pt x="1119958" y="1854200"/>
                </a:lnTo>
                <a:lnTo>
                  <a:pt x="1091603" y="1866900"/>
                </a:lnTo>
                <a:lnTo>
                  <a:pt x="1006769" y="1917700"/>
                </a:lnTo>
                <a:lnTo>
                  <a:pt x="956820" y="1955800"/>
                </a:lnTo>
                <a:close/>
              </a:path>
              <a:path w="2086610" h="3378200">
                <a:moveTo>
                  <a:pt x="0" y="2400300"/>
                </a:moveTo>
                <a:lnTo>
                  <a:pt x="1866" y="2400300"/>
                </a:lnTo>
                <a:lnTo>
                  <a:pt x="4694" y="2387600"/>
                </a:lnTo>
                <a:lnTo>
                  <a:pt x="7996" y="2374900"/>
                </a:lnTo>
                <a:lnTo>
                  <a:pt x="11771" y="2374900"/>
                </a:lnTo>
                <a:lnTo>
                  <a:pt x="18762" y="2349500"/>
                </a:lnTo>
                <a:lnTo>
                  <a:pt x="25494" y="2336800"/>
                </a:lnTo>
                <a:lnTo>
                  <a:pt x="31234" y="2324100"/>
                </a:lnTo>
                <a:lnTo>
                  <a:pt x="35244" y="2311400"/>
                </a:lnTo>
                <a:lnTo>
                  <a:pt x="36996" y="2298700"/>
                </a:lnTo>
                <a:lnTo>
                  <a:pt x="39355" y="2298700"/>
                </a:lnTo>
                <a:lnTo>
                  <a:pt x="42321" y="2286000"/>
                </a:lnTo>
                <a:lnTo>
                  <a:pt x="45188" y="2286000"/>
                </a:lnTo>
                <a:lnTo>
                  <a:pt x="47573" y="2273300"/>
                </a:lnTo>
                <a:lnTo>
                  <a:pt x="49475" y="2273300"/>
                </a:lnTo>
                <a:lnTo>
                  <a:pt x="53197" y="2260600"/>
                </a:lnTo>
                <a:lnTo>
                  <a:pt x="58075" y="2247900"/>
                </a:lnTo>
                <a:lnTo>
                  <a:pt x="63554" y="2235200"/>
                </a:lnTo>
                <a:lnTo>
                  <a:pt x="69081" y="2222500"/>
                </a:lnTo>
                <a:lnTo>
                  <a:pt x="88948" y="2171700"/>
                </a:lnTo>
                <a:lnTo>
                  <a:pt x="97957" y="2146300"/>
                </a:lnTo>
                <a:lnTo>
                  <a:pt x="105045" y="2120900"/>
                </a:lnTo>
                <a:lnTo>
                  <a:pt x="107225" y="2120900"/>
                </a:lnTo>
                <a:lnTo>
                  <a:pt x="109647" y="2108200"/>
                </a:lnTo>
                <a:lnTo>
                  <a:pt x="112311" y="2108200"/>
                </a:lnTo>
                <a:lnTo>
                  <a:pt x="115215" y="2095500"/>
                </a:lnTo>
                <a:lnTo>
                  <a:pt x="118714" y="2095500"/>
                </a:lnTo>
                <a:lnTo>
                  <a:pt x="121962" y="2082800"/>
                </a:lnTo>
                <a:lnTo>
                  <a:pt x="124960" y="2082800"/>
                </a:lnTo>
                <a:lnTo>
                  <a:pt x="135088" y="2044700"/>
                </a:lnTo>
                <a:lnTo>
                  <a:pt x="143793" y="2019300"/>
                </a:lnTo>
                <a:lnTo>
                  <a:pt x="147131" y="2019300"/>
                </a:lnTo>
                <a:lnTo>
                  <a:pt x="149915" y="2006600"/>
                </a:lnTo>
                <a:lnTo>
                  <a:pt x="152146" y="2006600"/>
                </a:lnTo>
                <a:lnTo>
                  <a:pt x="156270" y="1981200"/>
                </a:lnTo>
                <a:lnTo>
                  <a:pt x="161475" y="1968500"/>
                </a:lnTo>
                <a:lnTo>
                  <a:pt x="167274" y="1955800"/>
                </a:lnTo>
                <a:lnTo>
                  <a:pt x="173182" y="1943100"/>
                </a:lnTo>
                <a:lnTo>
                  <a:pt x="176036" y="1943100"/>
                </a:lnTo>
                <a:lnTo>
                  <a:pt x="178676" y="1930400"/>
                </a:lnTo>
                <a:lnTo>
                  <a:pt x="181102" y="1930400"/>
                </a:lnTo>
                <a:lnTo>
                  <a:pt x="183314" y="1917700"/>
                </a:lnTo>
                <a:lnTo>
                  <a:pt x="188272" y="1905000"/>
                </a:lnTo>
                <a:lnTo>
                  <a:pt x="194350" y="1892300"/>
                </a:lnTo>
                <a:lnTo>
                  <a:pt x="200885" y="1866900"/>
                </a:lnTo>
                <a:lnTo>
                  <a:pt x="207213" y="1854200"/>
                </a:lnTo>
                <a:lnTo>
                  <a:pt x="214177" y="1841500"/>
                </a:lnTo>
                <a:lnTo>
                  <a:pt x="221018" y="1816100"/>
                </a:lnTo>
                <a:lnTo>
                  <a:pt x="227453" y="1803400"/>
                </a:lnTo>
                <a:lnTo>
                  <a:pt x="237680" y="1765300"/>
                </a:lnTo>
                <a:lnTo>
                  <a:pt x="253734" y="1727200"/>
                </a:lnTo>
                <a:lnTo>
                  <a:pt x="255822" y="1714500"/>
                </a:lnTo>
                <a:lnTo>
                  <a:pt x="259689" y="1714500"/>
                </a:lnTo>
                <a:lnTo>
                  <a:pt x="268524" y="1676400"/>
                </a:lnTo>
                <a:lnTo>
                  <a:pt x="277845" y="1651000"/>
                </a:lnTo>
                <a:lnTo>
                  <a:pt x="287282" y="1625600"/>
                </a:lnTo>
                <a:lnTo>
                  <a:pt x="296465" y="1600200"/>
                </a:lnTo>
                <a:lnTo>
                  <a:pt x="298711" y="1600200"/>
                </a:lnTo>
                <a:lnTo>
                  <a:pt x="300683" y="1587500"/>
                </a:lnTo>
                <a:lnTo>
                  <a:pt x="287408" y="1587500"/>
                </a:lnTo>
                <a:lnTo>
                  <a:pt x="283820" y="1600200"/>
                </a:lnTo>
                <a:lnTo>
                  <a:pt x="280463" y="1612900"/>
                </a:lnTo>
                <a:lnTo>
                  <a:pt x="277666" y="1612900"/>
                </a:lnTo>
                <a:lnTo>
                  <a:pt x="275429" y="1625600"/>
                </a:lnTo>
                <a:lnTo>
                  <a:pt x="268953" y="1651000"/>
                </a:lnTo>
                <a:lnTo>
                  <a:pt x="260772" y="1663700"/>
                </a:lnTo>
                <a:lnTo>
                  <a:pt x="252186" y="1689100"/>
                </a:lnTo>
                <a:lnTo>
                  <a:pt x="244492" y="1714500"/>
                </a:lnTo>
                <a:lnTo>
                  <a:pt x="239081" y="1727200"/>
                </a:lnTo>
                <a:lnTo>
                  <a:pt x="233046" y="1739900"/>
                </a:lnTo>
                <a:lnTo>
                  <a:pt x="227156" y="1765300"/>
                </a:lnTo>
                <a:lnTo>
                  <a:pt x="222179" y="1778000"/>
                </a:lnTo>
                <a:lnTo>
                  <a:pt x="219299" y="1790700"/>
                </a:lnTo>
                <a:lnTo>
                  <a:pt x="215755" y="1790700"/>
                </a:lnTo>
                <a:lnTo>
                  <a:pt x="212233" y="1803400"/>
                </a:lnTo>
                <a:lnTo>
                  <a:pt x="209418" y="1816100"/>
                </a:lnTo>
                <a:lnTo>
                  <a:pt x="205190" y="1828800"/>
                </a:lnTo>
                <a:lnTo>
                  <a:pt x="200449" y="1841500"/>
                </a:lnTo>
                <a:lnTo>
                  <a:pt x="195194" y="1854200"/>
                </a:lnTo>
                <a:lnTo>
                  <a:pt x="189425" y="1866900"/>
                </a:lnTo>
                <a:lnTo>
                  <a:pt x="178955" y="1892300"/>
                </a:lnTo>
                <a:lnTo>
                  <a:pt x="169123" y="1917700"/>
                </a:lnTo>
                <a:lnTo>
                  <a:pt x="158972" y="1943100"/>
                </a:lnTo>
                <a:lnTo>
                  <a:pt x="147545" y="1968500"/>
                </a:lnTo>
                <a:lnTo>
                  <a:pt x="146553" y="1981200"/>
                </a:lnTo>
                <a:lnTo>
                  <a:pt x="145263" y="1981200"/>
                </a:lnTo>
                <a:lnTo>
                  <a:pt x="138696" y="2006600"/>
                </a:lnTo>
                <a:lnTo>
                  <a:pt x="130515" y="2032000"/>
                </a:lnTo>
                <a:lnTo>
                  <a:pt x="121906" y="2044700"/>
                </a:lnTo>
                <a:lnTo>
                  <a:pt x="114056" y="2070100"/>
                </a:lnTo>
                <a:lnTo>
                  <a:pt x="107416" y="2082800"/>
                </a:lnTo>
                <a:lnTo>
                  <a:pt x="99946" y="2108200"/>
                </a:lnTo>
                <a:lnTo>
                  <a:pt x="92918" y="2120900"/>
                </a:lnTo>
                <a:lnTo>
                  <a:pt x="87605" y="2146300"/>
                </a:lnTo>
                <a:lnTo>
                  <a:pt x="86367" y="2146300"/>
                </a:lnTo>
                <a:lnTo>
                  <a:pt x="71281" y="2184400"/>
                </a:lnTo>
                <a:lnTo>
                  <a:pt x="63696" y="2197100"/>
                </a:lnTo>
                <a:lnTo>
                  <a:pt x="56049" y="2209800"/>
                </a:lnTo>
                <a:lnTo>
                  <a:pt x="54009" y="2222500"/>
                </a:lnTo>
                <a:lnTo>
                  <a:pt x="32505" y="2222500"/>
                </a:lnTo>
                <a:lnTo>
                  <a:pt x="26969" y="2235200"/>
                </a:lnTo>
                <a:lnTo>
                  <a:pt x="21549" y="2260600"/>
                </a:lnTo>
                <a:lnTo>
                  <a:pt x="15832" y="2273300"/>
                </a:lnTo>
                <a:lnTo>
                  <a:pt x="9983" y="2298700"/>
                </a:lnTo>
                <a:lnTo>
                  <a:pt x="4429" y="2311400"/>
                </a:lnTo>
                <a:lnTo>
                  <a:pt x="0" y="2324100"/>
                </a:lnTo>
                <a:lnTo>
                  <a:pt x="0" y="2400300"/>
                </a:lnTo>
                <a:close/>
              </a:path>
              <a:path w="2086610" h="3378200">
                <a:moveTo>
                  <a:pt x="283569" y="1765300"/>
                </a:moveTo>
                <a:lnTo>
                  <a:pt x="297807" y="1765300"/>
                </a:lnTo>
                <a:lnTo>
                  <a:pt x="300682" y="1752600"/>
                </a:lnTo>
                <a:lnTo>
                  <a:pt x="302885" y="1739900"/>
                </a:lnTo>
                <a:lnTo>
                  <a:pt x="307497" y="1727200"/>
                </a:lnTo>
                <a:lnTo>
                  <a:pt x="313360" y="1714500"/>
                </a:lnTo>
                <a:lnTo>
                  <a:pt x="319998" y="1701800"/>
                </a:lnTo>
                <a:lnTo>
                  <a:pt x="326938" y="1676400"/>
                </a:lnTo>
                <a:lnTo>
                  <a:pt x="330205" y="1676400"/>
                </a:lnTo>
                <a:lnTo>
                  <a:pt x="333163" y="1663700"/>
                </a:lnTo>
                <a:lnTo>
                  <a:pt x="335812" y="1663700"/>
                </a:lnTo>
                <a:lnTo>
                  <a:pt x="338152" y="1651000"/>
                </a:lnTo>
                <a:lnTo>
                  <a:pt x="341630" y="1638300"/>
                </a:lnTo>
                <a:lnTo>
                  <a:pt x="345502" y="1625600"/>
                </a:lnTo>
                <a:lnTo>
                  <a:pt x="349770" y="1612900"/>
                </a:lnTo>
                <a:lnTo>
                  <a:pt x="337779" y="1612900"/>
                </a:lnTo>
                <a:lnTo>
                  <a:pt x="334870" y="1625600"/>
                </a:lnTo>
                <a:lnTo>
                  <a:pt x="332210" y="1625600"/>
                </a:lnTo>
                <a:lnTo>
                  <a:pt x="329799" y="1638300"/>
                </a:lnTo>
                <a:lnTo>
                  <a:pt x="325725" y="1651000"/>
                </a:lnTo>
                <a:lnTo>
                  <a:pt x="320668" y="1663700"/>
                </a:lnTo>
                <a:lnTo>
                  <a:pt x="315024" y="1676400"/>
                </a:lnTo>
                <a:lnTo>
                  <a:pt x="309188" y="1689100"/>
                </a:lnTo>
                <a:lnTo>
                  <a:pt x="305013" y="1701800"/>
                </a:lnTo>
                <a:lnTo>
                  <a:pt x="301166" y="1714500"/>
                </a:lnTo>
                <a:lnTo>
                  <a:pt x="297647" y="1714500"/>
                </a:lnTo>
                <a:lnTo>
                  <a:pt x="294454" y="1727200"/>
                </a:lnTo>
                <a:lnTo>
                  <a:pt x="291226" y="1739900"/>
                </a:lnTo>
                <a:lnTo>
                  <a:pt x="287597" y="1752600"/>
                </a:lnTo>
                <a:lnTo>
                  <a:pt x="283569" y="1765300"/>
                </a:lnTo>
                <a:close/>
              </a:path>
              <a:path w="2086610" h="3378200">
                <a:moveTo>
                  <a:pt x="2000946" y="1714500"/>
                </a:moveTo>
                <a:lnTo>
                  <a:pt x="2036763" y="1714500"/>
                </a:lnTo>
                <a:lnTo>
                  <a:pt x="2032896" y="1701800"/>
                </a:lnTo>
                <a:lnTo>
                  <a:pt x="2024636" y="1701800"/>
                </a:lnTo>
                <a:lnTo>
                  <a:pt x="2000946" y="1714500"/>
                </a:lnTo>
                <a:close/>
              </a:path>
              <a:path w="2086610" h="3378200">
                <a:moveTo>
                  <a:pt x="1918001" y="1727200"/>
                </a:moveTo>
                <a:lnTo>
                  <a:pt x="2028797" y="1727200"/>
                </a:lnTo>
                <a:lnTo>
                  <a:pt x="2030675" y="1714500"/>
                </a:lnTo>
                <a:lnTo>
                  <a:pt x="1943064" y="1714500"/>
                </a:lnTo>
                <a:lnTo>
                  <a:pt x="1918001" y="1727200"/>
                </a:lnTo>
                <a:close/>
              </a:path>
              <a:path w="2086610" h="3378200">
                <a:moveTo>
                  <a:pt x="1868328" y="1739900"/>
                </a:moveTo>
                <a:lnTo>
                  <a:pt x="2001610" y="1739900"/>
                </a:lnTo>
                <a:lnTo>
                  <a:pt x="2015314" y="1727200"/>
                </a:lnTo>
                <a:lnTo>
                  <a:pt x="1893089" y="1727200"/>
                </a:lnTo>
                <a:lnTo>
                  <a:pt x="1868328" y="1739900"/>
                </a:lnTo>
                <a:close/>
              </a:path>
              <a:path w="2086610" h="3378200">
                <a:moveTo>
                  <a:pt x="1539090" y="1905000"/>
                </a:moveTo>
                <a:lnTo>
                  <a:pt x="1580433" y="1905000"/>
                </a:lnTo>
                <a:lnTo>
                  <a:pt x="1621703" y="1879600"/>
                </a:lnTo>
                <a:lnTo>
                  <a:pt x="1642476" y="1879600"/>
                </a:lnTo>
                <a:lnTo>
                  <a:pt x="1692184" y="1854200"/>
                </a:lnTo>
                <a:lnTo>
                  <a:pt x="1741961" y="1841500"/>
                </a:lnTo>
                <a:lnTo>
                  <a:pt x="1791659" y="1816100"/>
                </a:lnTo>
                <a:lnTo>
                  <a:pt x="1841128" y="1803400"/>
                </a:lnTo>
                <a:lnTo>
                  <a:pt x="1973536" y="1752600"/>
                </a:lnTo>
                <a:lnTo>
                  <a:pt x="1987684" y="1739900"/>
                </a:lnTo>
                <a:lnTo>
                  <a:pt x="1897742" y="1739900"/>
                </a:lnTo>
                <a:lnTo>
                  <a:pt x="1897664" y="1752600"/>
                </a:lnTo>
                <a:lnTo>
                  <a:pt x="1849133" y="1752600"/>
                </a:lnTo>
                <a:lnTo>
                  <a:pt x="1848708" y="1765300"/>
                </a:lnTo>
                <a:lnTo>
                  <a:pt x="1896079" y="1765300"/>
                </a:lnTo>
                <a:lnTo>
                  <a:pt x="1864075" y="1776426"/>
                </a:lnTo>
                <a:lnTo>
                  <a:pt x="1863071" y="1778000"/>
                </a:lnTo>
                <a:lnTo>
                  <a:pt x="1859550" y="1778000"/>
                </a:lnTo>
                <a:lnTo>
                  <a:pt x="1841312" y="1790700"/>
                </a:lnTo>
                <a:lnTo>
                  <a:pt x="1822991" y="1790700"/>
                </a:lnTo>
                <a:lnTo>
                  <a:pt x="1774085" y="1816100"/>
                </a:lnTo>
                <a:lnTo>
                  <a:pt x="1725203" y="1828800"/>
                </a:lnTo>
                <a:lnTo>
                  <a:pt x="1676345" y="1854200"/>
                </a:lnTo>
                <a:lnTo>
                  <a:pt x="1627511" y="1866900"/>
                </a:lnTo>
                <a:lnTo>
                  <a:pt x="1613189" y="1866900"/>
                </a:lnTo>
                <a:lnTo>
                  <a:pt x="1598962" y="1879600"/>
                </a:lnTo>
                <a:lnTo>
                  <a:pt x="1554832" y="1892300"/>
                </a:lnTo>
                <a:lnTo>
                  <a:pt x="1539090" y="1905000"/>
                </a:lnTo>
                <a:close/>
              </a:path>
              <a:path w="2086610" h="3378200">
                <a:moveTo>
                  <a:pt x="1735381" y="1778000"/>
                </a:moveTo>
                <a:lnTo>
                  <a:pt x="1774246" y="1778000"/>
                </a:lnTo>
                <a:lnTo>
                  <a:pt x="1793084" y="1765300"/>
                </a:lnTo>
                <a:lnTo>
                  <a:pt x="1830764" y="1752600"/>
                </a:lnTo>
                <a:lnTo>
                  <a:pt x="1882235" y="1752600"/>
                </a:lnTo>
                <a:lnTo>
                  <a:pt x="1885367" y="1739900"/>
                </a:lnTo>
                <a:lnTo>
                  <a:pt x="1843719" y="1739900"/>
                </a:lnTo>
                <a:lnTo>
                  <a:pt x="1735381" y="1778000"/>
                </a:lnTo>
                <a:close/>
              </a:path>
              <a:path w="2086610" h="3378200">
                <a:moveTo>
                  <a:pt x="205662" y="2095500"/>
                </a:moveTo>
                <a:lnTo>
                  <a:pt x="218538" y="2095500"/>
                </a:lnTo>
                <a:lnTo>
                  <a:pt x="222797" y="2082800"/>
                </a:lnTo>
                <a:lnTo>
                  <a:pt x="233603" y="2070100"/>
                </a:lnTo>
                <a:lnTo>
                  <a:pt x="243234" y="2057400"/>
                </a:lnTo>
                <a:lnTo>
                  <a:pt x="252314" y="2032000"/>
                </a:lnTo>
                <a:lnTo>
                  <a:pt x="261467" y="2019300"/>
                </a:lnTo>
                <a:lnTo>
                  <a:pt x="264443" y="2006600"/>
                </a:lnTo>
                <a:lnTo>
                  <a:pt x="267872" y="2006600"/>
                </a:lnTo>
                <a:lnTo>
                  <a:pt x="271754" y="1993900"/>
                </a:lnTo>
                <a:lnTo>
                  <a:pt x="276978" y="1993900"/>
                </a:lnTo>
                <a:lnTo>
                  <a:pt x="281846" y="1981200"/>
                </a:lnTo>
                <a:lnTo>
                  <a:pt x="286356" y="1981200"/>
                </a:lnTo>
                <a:lnTo>
                  <a:pt x="290509" y="1968500"/>
                </a:lnTo>
                <a:lnTo>
                  <a:pt x="296288" y="1955800"/>
                </a:lnTo>
                <a:lnTo>
                  <a:pt x="307628" y="1930400"/>
                </a:lnTo>
                <a:lnTo>
                  <a:pt x="313363" y="1917700"/>
                </a:lnTo>
                <a:lnTo>
                  <a:pt x="318566" y="1905000"/>
                </a:lnTo>
                <a:lnTo>
                  <a:pt x="323689" y="1905000"/>
                </a:lnTo>
                <a:lnTo>
                  <a:pt x="329101" y="1892300"/>
                </a:lnTo>
                <a:lnTo>
                  <a:pt x="335174" y="1879600"/>
                </a:lnTo>
                <a:lnTo>
                  <a:pt x="345549" y="1866900"/>
                </a:lnTo>
                <a:lnTo>
                  <a:pt x="354978" y="1841500"/>
                </a:lnTo>
                <a:lnTo>
                  <a:pt x="363979" y="1828800"/>
                </a:lnTo>
                <a:lnTo>
                  <a:pt x="373071" y="1816100"/>
                </a:lnTo>
                <a:lnTo>
                  <a:pt x="376806" y="1803400"/>
                </a:lnTo>
                <a:lnTo>
                  <a:pt x="380765" y="1790700"/>
                </a:lnTo>
                <a:lnTo>
                  <a:pt x="384946" y="1790700"/>
                </a:lnTo>
                <a:lnTo>
                  <a:pt x="389351" y="1778000"/>
                </a:lnTo>
                <a:lnTo>
                  <a:pt x="396267" y="1765300"/>
                </a:lnTo>
                <a:lnTo>
                  <a:pt x="402904" y="1752600"/>
                </a:lnTo>
                <a:lnTo>
                  <a:pt x="390628" y="1752600"/>
                </a:lnTo>
                <a:lnTo>
                  <a:pt x="386761" y="1765300"/>
                </a:lnTo>
                <a:lnTo>
                  <a:pt x="375551" y="1778000"/>
                </a:lnTo>
                <a:lnTo>
                  <a:pt x="365618" y="1803400"/>
                </a:lnTo>
                <a:lnTo>
                  <a:pt x="346969" y="1828800"/>
                </a:lnTo>
                <a:lnTo>
                  <a:pt x="344043" y="1841500"/>
                </a:lnTo>
                <a:lnTo>
                  <a:pt x="340947" y="1841500"/>
                </a:lnTo>
                <a:lnTo>
                  <a:pt x="337681" y="1854200"/>
                </a:lnTo>
                <a:lnTo>
                  <a:pt x="334246" y="1854200"/>
                </a:lnTo>
                <a:lnTo>
                  <a:pt x="322903" y="1879600"/>
                </a:lnTo>
                <a:lnTo>
                  <a:pt x="312789" y="1892300"/>
                </a:lnTo>
                <a:lnTo>
                  <a:pt x="303320" y="1917700"/>
                </a:lnTo>
                <a:lnTo>
                  <a:pt x="293913" y="1930400"/>
                </a:lnTo>
                <a:lnTo>
                  <a:pt x="287215" y="1943100"/>
                </a:lnTo>
                <a:lnTo>
                  <a:pt x="280474" y="1955800"/>
                </a:lnTo>
                <a:lnTo>
                  <a:pt x="273357" y="1968500"/>
                </a:lnTo>
                <a:lnTo>
                  <a:pt x="265528" y="1981200"/>
                </a:lnTo>
                <a:lnTo>
                  <a:pt x="256609" y="2006600"/>
                </a:lnTo>
                <a:lnTo>
                  <a:pt x="248233" y="2019300"/>
                </a:lnTo>
                <a:lnTo>
                  <a:pt x="232039" y="2044700"/>
                </a:lnTo>
                <a:lnTo>
                  <a:pt x="228345" y="2057400"/>
                </a:lnTo>
                <a:lnTo>
                  <a:pt x="224494" y="2057400"/>
                </a:lnTo>
                <a:lnTo>
                  <a:pt x="220549" y="2070100"/>
                </a:lnTo>
                <a:lnTo>
                  <a:pt x="216571" y="2070100"/>
                </a:lnTo>
                <a:lnTo>
                  <a:pt x="212974" y="2082800"/>
                </a:lnTo>
                <a:lnTo>
                  <a:pt x="205662" y="2095500"/>
                </a:lnTo>
                <a:close/>
              </a:path>
              <a:path w="2086610" h="3378200">
                <a:moveTo>
                  <a:pt x="1517029" y="1879600"/>
                </a:moveTo>
                <a:lnTo>
                  <a:pt x="1569078" y="1879600"/>
                </a:lnTo>
                <a:lnTo>
                  <a:pt x="1581299" y="1866900"/>
                </a:lnTo>
                <a:lnTo>
                  <a:pt x="1602600" y="1866900"/>
                </a:lnTo>
                <a:lnTo>
                  <a:pt x="1623687" y="1854200"/>
                </a:lnTo>
                <a:lnTo>
                  <a:pt x="1644637" y="1854200"/>
                </a:lnTo>
                <a:lnTo>
                  <a:pt x="1665524" y="1841500"/>
                </a:lnTo>
                <a:lnTo>
                  <a:pt x="1712852" y="1828800"/>
                </a:lnTo>
                <a:lnTo>
                  <a:pt x="1760209" y="1803400"/>
                </a:lnTo>
                <a:lnTo>
                  <a:pt x="1855011" y="1778000"/>
                </a:lnTo>
                <a:lnTo>
                  <a:pt x="1859550" y="1778000"/>
                </a:lnTo>
                <a:lnTo>
                  <a:pt x="1864075" y="1776426"/>
                </a:lnTo>
                <a:lnTo>
                  <a:pt x="1871175" y="1765300"/>
                </a:lnTo>
                <a:lnTo>
                  <a:pt x="1832775" y="1765300"/>
                </a:lnTo>
                <a:lnTo>
                  <a:pt x="1780572" y="1790700"/>
                </a:lnTo>
                <a:lnTo>
                  <a:pt x="1728374" y="1803400"/>
                </a:lnTo>
                <a:lnTo>
                  <a:pt x="1676181" y="1828800"/>
                </a:lnTo>
                <a:lnTo>
                  <a:pt x="1623992" y="1841500"/>
                </a:lnTo>
                <a:lnTo>
                  <a:pt x="1613519" y="1841500"/>
                </a:lnTo>
                <a:lnTo>
                  <a:pt x="1602999" y="1854200"/>
                </a:lnTo>
                <a:lnTo>
                  <a:pt x="1517029" y="1879600"/>
                </a:lnTo>
                <a:close/>
              </a:path>
              <a:path w="2086610" h="3378200">
                <a:moveTo>
                  <a:pt x="155539" y="2057400"/>
                </a:moveTo>
                <a:lnTo>
                  <a:pt x="169114" y="2057400"/>
                </a:lnTo>
                <a:lnTo>
                  <a:pt x="171791" y="2044700"/>
                </a:lnTo>
                <a:lnTo>
                  <a:pt x="205744" y="1968500"/>
                </a:lnTo>
                <a:lnTo>
                  <a:pt x="239619" y="1905000"/>
                </a:lnTo>
                <a:lnTo>
                  <a:pt x="242990" y="1892300"/>
                </a:lnTo>
                <a:lnTo>
                  <a:pt x="246047" y="1879600"/>
                </a:lnTo>
                <a:lnTo>
                  <a:pt x="248790" y="1879600"/>
                </a:lnTo>
                <a:lnTo>
                  <a:pt x="251221" y="1866900"/>
                </a:lnTo>
                <a:lnTo>
                  <a:pt x="254930" y="1854200"/>
                </a:lnTo>
                <a:lnTo>
                  <a:pt x="259491" y="1841500"/>
                </a:lnTo>
                <a:lnTo>
                  <a:pt x="264538" y="1828800"/>
                </a:lnTo>
                <a:lnTo>
                  <a:pt x="269705" y="1828800"/>
                </a:lnTo>
                <a:lnTo>
                  <a:pt x="288162" y="1778000"/>
                </a:lnTo>
                <a:lnTo>
                  <a:pt x="294261" y="1765300"/>
                </a:lnTo>
                <a:lnTo>
                  <a:pt x="279141" y="1765300"/>
                </a:lnTo>
                <a:lnTo>
                  <a:pt x="272248" y="1790700"/>
                </a:lnTo>
                <a:lnTo>
                  <a:pt x="265384" y="1803400"/>
                </a:lnTo>
                <a:lnTo>
                  <a:pt x="258563" y="1816100"/>
                </a:lnTo>
                <a:lnTo>
                  <a:pt x="251800" y="1828800"/>
                </a:lnTo>
                <a:lnTo>
                  <a:pt x="248668" y="1841500"/>
                </a:lnTo>
                <a:lnTo>
                  <a:pt x="246155" y="1854200"/>
                </a:lnTo>
                <a:lnTo>
                  <a:pt x="243332" y="1854200"/>
                </a:lnTo>
                <a:lnTo>
                  <a:pt x="240133" y="1866900"/>
                </a:lnTo>
                <a:lnTo>
                  <a:pt x="236975" y="1866900"/>
                </a:lnTo>
                <a:lnTo>
                  <a:pt x="233679" y="1879600"/>
                </a:lnTo>
                <a:lnTo>
                  <a:pt x="230068" y="1892300"/>
                </a:lnTo>
                <a:lnTo>
                  <a:pt x="213210" y="1930400"/>
                </a:lnTo>
                <a:lnTo>
                  <a:pt x="162239" y="2044700"/>
                </a:lnTo>
                <a:lnTo>
                  <a:pt x="158664" y="2044700"/>
                </a:lnTo>
                <a:lnTo>
                  <a:pt x="155539" y="2057400"/>
                </a:lnTo>
                <a:close/>
              </a:path>
              <a:path w="2086610" h="3378200">
                <a:moveTo>
                  <a:pt x="1859550" y="1778000"/>
                </a:moveTo>
                <a:lnTo>
                  <a:pt x="1863071" y="1778000"/>
                </a:lnTo>
                <a:lnTo>
                  <a:pt x="1864075" y="1776426"/>
                </a:lnTo>
                <a:lnTo>
                  <a:pt x="1859550" y="1778000"/>
                </a:lnTo>
                <a:close/>
              </a:path>
              <a:path w="2086610" h="3378200">
                <a:moveTo>
                  <a:pt x="727489" y="2108200"/>
                </a:moveTo>
                <a:lnTo>
                  <a:pt x="783407" y="2108200"/>
                </a:lnTo>
                <a:lnTo>
                  <a:pt x="921113" y="2057400"/>
                </a:lnTo>
                <a:lnTo>
                  <a:pt x="939248" y="2044700"/>
                </a:lnTo>
                <a:lnTo>
                  <a:pt x="957347" y="2044700"/>
                </a:lnTo>
                <a:lnTo>
                  <a:pt x="993814" y="2019300"/>
                </a:lnTo>
                <a:lnTo>
                  <a:pt x="1141691" y="1968500"/>
                </a:lnTo>
                <a:lnTo>
                  <a:pt x="1160989" y="1968500"/>
                </a:lnTo>
                <a:lnTo>
                  <a:pt x="1200454" y="1955800"/>
                </a:lnTo>
                <a:lnTo>
                  <a:pt x="1301401" y="1917700"/>
                </a:lnTo>
                <a:lnTo>
                  <a:pt x="1315101" y="1905000"/>
                </a:lnTo>
                <a:lnTo>
                  <a:pt x="1328862" y="1905000"/>
                </a:lnTo>
                <a:lnTo>
                  <a:pt x="1356468" y="1892300"/>
                </a:lnTo>
                <a:lnTo>
                  <a:pt x="1389760" y="1879600"/>
                </a:lnTo>
                <a:lnTo>
                  <a:pt x="1423088" y="1879600"/>
                </a:lnTo>
                <a:lnTo>
                  <a:pt x="1489418" y="1854200"/>
                </a:lnTo>
                <a:lnTo>
                  <a:pt x="1552992" y="1828800"/>
                </a:lnTo>
                <a:lnTo>
                  <a:pt x="1585041" y="1828800"/>
                </a:lnTo>
                <a:lnTo>
                  <a:pt x="1617031" y="1816100"/>
                </a:lnTo>
                <a:lnTo>
                  <a:pt x="1651572" y="1803400"/>
                </a:lnTo>
                <a:lnTo>
                  <a:pt x="1686189" y="1803400"/>
                </a:lnTo>
                <a:lnTo>
                  <a:pt x="1755434" y="1778000"/>
                </a:lnTo>
                <a:lnTo>
                  <a:pt x="1685637" y="1778000"/>
                </a:lnTo>
                <a:lnTo>
                  <a:pt x="1672485" y="1790700"/>
                </a:lnTo>
                <a:lnTo>
                  <a:pt x="1646266" y="1790700"/>
                </a:lnTo>
                <a:lnTo>
                  <a:pt x="1524453" y="1828800"/>
                </a:lnTo>
                <a:lnTo>
                  <a:pt x="1467010" y="1841500"/>
                </a:lnTo>
                <a:lnTo>
                  <a:pt x="1416088" y="1866900"/>
                </a:lnTo>
                <a:lnTo>
                  <a:pt x="1314471" y="1892300"/>
                </a:lnTo>
                <a:lnTo>
                  <a:pt x="1263853" y="1917700"/>
                </a:lnTo>
                <a:lnTo>
                  <a:pt x="1213413" y="1930400"/>
                </a:lnTo>
                <a:lnTo>
                  <a:pt x="1163191" y="1955800"/>
                </a:lnTo>
                <a:lnTo>
                  <a:pt x="1133619" y="1955800"/>
                </a:lnTo>
                <a:lnTo>
                  <a:pt x="1044511" y="1993900"/>
                </a:lnTo>
                <a:lnTo>
                  <a:pt x="897756" y="2044700"/>
                </a:lnTo>
                <a:lnTo>
                  <a:pt x="856219" y="2070100"/>
                </a:lnTo>
                <a:lnTo>
                  <a:pt x="772566" y="2095500"/>
                </a:lnTo>
                <a:lnTo>
                  <a:pt x="727489" y="2108200"/>
                </a:lnTo>
                <a:close/>
              </a:path>
              <a:path w="2086610" h="3378200">
                <a:moveTo>
                  <a:pt x="361246" y="1879600"/>
                </a:moveTo>
                <a:lnTo>
                  <a:pt x="368238" y="1879600"/>
                </a:lnTo>
                <a:lnTo>
                  <a:pt x="370888" y="1866900"/>
                </a:lnTo>
                <a:lnTo>
                  <a:pt x="363056" y="1866900"/>
                </a:lnTo>
                <a:lnTo>
                  <a:pt x="361246" y="1879600"/>
                </a:lnTo>
                <a:close/>
              </a:path>
              <a:path w="2086610" h="3378200">
                <a:moveTo>
                  <a:pt x="1442394" y="1905000"/>
                </a:moveTo>
                <a:lnTo>
                  <a:pt x="1484366" y="1905000"/>
                </a:lnTo>
                <a:lnTo>
                  <a:pt x="1532806" y="1879600"/>
                </a:lnTo>
                <a:lnTo>
                  <a:pt x="1498428" y="1879600"/>
                </a:lnTo>
                <a:lnTo>
                  <a:pt x="1479857" y="1892300"/>
                </a:lnTo>
                <a:lnTo>
                  <a:pt x="1461213" y="1892300"/>
                </a:lnTo>
                <a:lnTo>
                  <a:pt x="1442394" y="1905000"/>
                </a:lnTo>
                <a:close/>
              </a:path>
              <a:path w="2086610" h="3378200">
                <a:moveTo>
                  <a:pt x="856598" y="2171700"/>
                </a:moveTo>
                <a:lnTo>
                  <a:pt x="901623" y="2171700"/>
                </a:lnTo>
                <a:lnTo>
                  <a:pt x="901671" y="2159000"/>
                </a:lnTo>
                <a:lnTo>
                  <a:pt x="915857" y="2159000"/>
                </a:lnTo>
                <a:lnTo>
                  <a:pt x="922822" y="2146300"/>
                </a:lnTo>
                <a:lnTo>
                  <a:pt x="951646" y="2146300"/>
                </a:lnTo>
                <a:lnTo>
                  <a:pt x="994783" y="2120900"/>
                </a:lnTo>
                <a:lnTo>
                  <a:pt x="1049167" y="2108200"/>
                </a:lnTo>
                <a:lnTo>
                  <a:pt x="1146524" y="2070100"/>
                </a:lnTo>
                <a:lnTo>
                  <a:pt x="1163822" y="2057400"/>
                </a:lnTo>
                <a:lnTo>
                  <a:pt x="1181333" y="2057400"/>
                </a:lnTo>
                <a:lnTo>
                  <a:pt x="1198909" y="2044700"/>
                </a:lnTo>
                <a:lnTo>
                  <a:pt x="1216402" y="2044700"/>
                </a:lnTo>
                <a:lnTo>
                  <a:pt x="1256875" y="2019300"/>
                </a:lnTo>
                <a:lnTo>
                  <a:pt x="1378394" y="1981200"/>
                </a:lnTo>
                <a:lnTo>
                  <a:pt x="1506433" y="1930400"/>
                </a:lnTo>
                <a:lnTo>
                  <a:pt x="1519968" y="1930400"/>
                </a:lnTo>
                <a:lnTo>
                  <a:pt x="1533391" y="1917700"/>
                </a:lnTo>
                <a:lnTo>
                  <a:pt x="1546734" y="1917700"/>
                </a:lnTo>
                <a:lnTo>
                  <a:pt x="1560030" y="1905000"/>
                </a:lnTo>
                <a:lnTo>
                  <a:pt x="1523320" y="1905000"/>
                </a:lnTo>
                <a:lnTo>
                  <a:pt x="1507477" y="1917700"/>
                </a:lnTo>
                <a:lnTo>
                  <a:pt x="1457160" y="1930400"/>
                </a:lnTo>
                <a:lnTo>
                  <a:pt x="1406687" y="1955800"/>
                </a:lnTo>
                <a:lnTo>
                  <a:pt x="1356337" y="1968500"/>
                </a:lnTo>
                <a:lnTo>
                  <a:pt x="1306389" y="1993900"/>
                </a:lnTo>
                <a:lnTo>
                  <a:pt x="1262061" y="2006600"/>
                </a:lnTo>
                <a:lnTo>
                  <a:pt x="1217485" y="2032000"/>
                </a:lnTo>
                <a:lnTo>
                  <a:pt x="1172939" y="2044700"/>
                </a:lnTo>
                <a:lnTo>
                  <a:pt x="1097930" y="2070100"/>
                </a:lnTo>
                <a:lnTo>
                  <a:pt x="1004526" y="2108200"/>
                </a:lnTo>
                <a:lnTo>
                  <a:pt x="991716" y="2108200"/>
                </a:lnTo>
                <a:lnTo>
                  <a:pt x="985318" y="2120900"/>
                </a:lnTo>
                <a:lnTo>
                  <a:pt x="978964" y="2120900"/>
                </a:lnTo>
                <a:lnTo>
                  <a:pt x="952079" y="2133600"/>
                </a:lnTo>
                <a:lnTo>
                  <a:pt x="925212" y="2133600"/>
                </a:lnTo>
                <a:lnTo>
                  <a:pt x="871537" y="2159000"/>
                </a:lnTo>
                <a:lnTo>
                  <a:pt x="856598" y="2171700"/>
                </a:lnTo>
                <a:close/>
              </a:path>
              <a:path w="2086610" h="3378200">
                <a:moveTo>
                  <a:pt x="1404773" y="1917700"/>
                </a:moveTo>
                <a:lnTo>
                  <a:pt x="1435318" y="1917700"/>
                </a:lnTo>
                <a:lnTo>
                  <a:pt x="1459963" y="1905000"/>
                </a:lnTo>
                <a:lnTo>
                  <a:pt x="1423520" y="1905000"/>
                </a:lnTo>
                <a:lnTo>
                  <a:pt x="1404773" y="1917700"/>
                </a:lnTo>
                <a:close/>
              </a:path>
              <a:path w="2086610" h="3378200">
                <a:moveTo>
                  <a:pt x="15643" y="1917700"/>
                </a:moveTo>
                <a:lnTo>
                  <a:pt x="26664" y="1917700"/>
                </a:lnTo>
                <a:lnTo>
                  <a:pt x="27360" y="1905000"/>
                </a:lnTo>
                <a:lnTo>
                  <a:pt x="14651" y="1905000"/>
                </a:lnTo>
                <a:lnTo>
                  <a:pt x="15643" y="1917700"/>
                </a:lnTo>
                <a:close/>
              </a:path>
              <a:path w="2086610" h="3378200">
                <a:moveTo>
                  <a:pt x="886039" y="2108200"/>
                </a:moveTo>
                <a:lnTo>
                  <a:pt x="923820" y="2108200"/>
                </a:lnTo>
                <a:lnTo>
                  <a:pt x="943702" y="2095500"/>
                </a:lnTo>
                <a:lnTo>
                  <a:pt x="963641" y="2095500"/>
                </a:lnTo>
                <a:lnTo>
                  <a:pt x="1003172" y="2070100"/>
                </a:lnTo>
                <a:lnTo>
                  <a:pt x="1130128" y="2019300"/>
                </a:lnTo>
                <a:lnTo>
                  <a:pt x="1178853" y="2006600"/>
                </a:lnTo>
                <a:lnTo>
                  <a:pt x="1276304" y="1968500"/>
                </a:lnTo>
                <a:lnTo>
                  <a:pt x="1325029" y="1955800"/>
                </a:lnTo>
                <a:lnTo>
                  <a:pt x="1373754" y="1930400"/>
                </a:lnTo>
                <a:lnTo>
                  <a:pt x="1404347" y="1930400"/>
                </a:lnTo>
                <a:lnTo>
                  <a:pt x="1419765" y="1917700"/>
                </a:lnTo>
                <a:lnTo>
                  <a:pt x="1386148" y="1917700"/>
                </a:lnTo>
                <a:lnTo>
                  <a:pt x="1367644" y="1930400"/>
                </a:lnTo>
                <a:lnTo>
                  <a:pt x="1313948" y="1943100"/>
                </a:lnTo>
                <a:lnTo>
                  <a:pt x="1260328" y="1968500"/>
                </a:lnTo>
                <a:lnTo>
                  <a:pt x="1206672" y="1981200"/>
                </a:lnTo>
                <a:lnTo>
                  <a:pt x="1152867" y="2006600"/>
                </a:lnTo>
                <a:lnTo>
                  <a:pt x="1063537" y="2032000"/>
                </a:lnTo>
                <a:lnTo>
                  <a:pt x="1019264" y="2057400"/>
                </a:lnTo>
                <a:lnTo>
                  <a:pt x="930679" y="2082800"/>
                </a:lnTo>
                <a:lnTo>
                  <a:pt x="886039" y="2108200"/>
                </a:lnTo>
                <a:close/>
              </a:path>
              <a:path w="2086610" h="3378200">
                <a:moveTo>
                  <a:pt x="595776" y="1955800"/>
                </a:moveTo>
                <a:lnTo>
                  <a:pt x="601809" y="1955800"/>
                </a:lnTo>
                <a:lnTo>
                  <a:pt x="606179" y="1943100"/>
                </a:lnTo>
                <a:lnTo>
                  <a:pt x="595583" y="1943100"/>
                </a:lnTo>
                <a:lnTo>
                  <a:pt x="595776" y="1955800"/>
                </a:lnTo>
                <a:close/>
              </a:path>
              <a:path w="2086610" h="3378200">
                <a:moveTo>
                  <a:pt x="710948" y="2095500"/>
                </a:moveTo>
                <a:lnTo>
                  <a:pt x="727759" y="2095500"/>
                </a:lnTo>
                <a:lnTo>
                  <a:pt x="759759" y="2082800"/>
                </a:lnTo>
                <a:lnTo>
                  <a:pt x="791875" y="2057400"/>
                </a:lnTo>
                <a:lnTo>
                  <a:pt x="846130" y="2032000"/>
                </a:lnTo>
                <a:lnTo>
                  <a:pt x="944470" y="1968500"/>
                </a:lnTo>
                <a:lnTo>
                  <a:pt x="959087" y="1968500"/>
                </a:lnTo>
                <a:lnTo>
                  <a:pt x="966367" y="1955800"/>
                </a:lnTo>
                <a:lnTo>
                  <a:pt x="940062" y="1955800"/>
                </a:lnTo>
                <a:lnTo>
                  <a:pt x="915119" y="1968500"/>
                </a:lnTo>
                <a:lnTo>
                  <a:pt x="890085" y="1993900"/>
                </a:lnTo>
                <a:lnTo>
                  <a:pt x="840253" y="2019300"/>
                </a:lnTo>
                <a:lnTo>
                  <a:pt x="811129" y="2032000"/>
                </a:lnTo>
                <a:lnTo>
                  <a:pt x="781841" y="2057400"/>
                </a:lnTo>
                <a:lnTo>
                  <a:pt x="722771" y="2082800"/>
                </a:lnTo>
                <a:lnTo>
                  <a:pt x="710948" y="2095500"/>
                </a:lnTo>
                <a:close/>
              </a:path>
              <a:path w="2086610" h="3378200">
                <a:moveTo>
                  <a:pt x="1839844" y="2032000"/>
                </a:moveTo>
                <a:lnTo>
                  <a:pt x="1954974" y="2032000"/>
                </a:lnTo>
                <a:lnTo>
                  <a:pt x="1953703" y="2019300"/>
                </a:lnTo>
                <a:lnTo>
                  <a:pt x="1861894" y="2019300"/>
                </a:lnTo>
                <a:lnTo>
                  <a:pt x="1839844" y="2032000"/>
                </a:lnTo>
                <a:close/>
              </a:path>
              <a:path w="2086610" h="3378200">
                <a:moveTo>
                  <a:pt x="1920840" y="2044700"/>
                </a:moveTo>
                <a:lnTo>
                  <a:pt x="1951543" y="2044700"/>
                </a:lnTo>
                <a:lnTo>
                  <a:pt x="1954394" y="2032000"/>
                </a:lnTo>
                <a:lnTo>
                  <a:pt x="1921661" y="2032000"/>
                </a:lnTo>
                <a:lnTo>
                  <a:pt x="1920840" y="2044700"/>
                </a:lnTo>
                <a:close/>
              </a:path>
              <a:path w="2086610" h="3378200">
                <a:moveTo>
                  <a:pt x="1687171" y="2044700"/>
                </a:moveTo>
                <a:lnTo>
                  <a:pt x="1871176" y="2044700"/>
                </a:lnTo>
                <a:lnTo>
                  <a:pt x="1901493" y="2032000"/>
                </a:lnTo>
                <a:lnTo>
                  <a:pt x="1715900" y="2032000"/>
                </a:lnTo>
                <a:lnTo>
                  <a:pt x="1687171" y="2044700"/>
                </a:lnTo>
                <a:close/>
              </a:path>
              <a:path w="2086610" h="3378200">
                <a:moveTo>
                  <a:pt x="1742943" y="2095500"/>
                </a:moveTo>
                <a:lnTo>
                  <a:pt x="1794955" y="2095500"/>
                </a:lnTo>
                <a:lnTo>
                  <a:pt x="1943451" y="2044700"/>
                </a:lnTo>
                <a:lnTo>
                  <a:pt x="1896630" y="2044700"/>
                </a:lnTo>
                <a:lnTo>
                  <a:pt x="1885466" y="2057400"/>
                </a:lnTo>
                <a:lnTo>
                  <a:pt x="1864493" y="2057400"/>
                </a:lnTo>
                <a:lnTo>
                  <a:pt x="1844816" y="2070100"/>
                </a:lnTo>
                <a:lnTo>
                  <a:pt x="1835057" y="2070100"/>
                </a:lnTo>
                <a:lnTo>
                  <a:pt x="1812376" y="2082800"/>
                </a:lnTo>
                <a:lnTo>
                  <a:pt x="1766319" y="2082800"/>
                </a:lnTo>
                <a:lnTo>
                  <a:pt x="1742943" y="2095500"/>
                </a:lnTo>
                <a:close/>
              </a:path>
              <a:path w="2086610" h="3378200">
                <a:moveTo>
                  <a:pt x="1705742" y="2057400"/>
                </a:moveTo>
                <a:lnTo>
                  <a:pt x="1780724" y="2057400"/>
                </a:lnTo>
                <a:lnTo>
                  <a:pt x="1810715" y="2044700"/>
                </a:lnTo>
                <a:lnTo>
                  <a:pt x="1704826" y="2044700"/>
                </a:lnTo>
                <a:lnTo>
                  <a:pt x="1705742" y="2057400"/>
                </a:lnTo>
                <a:close/>
              </a:path>
              <a:path w="2086610" h="3378200">
                <a:moveTo>
                  <a:pt x="1608103" y="2057400"/>
                </a:moveTo>
                <a:lnTo>
                  <a:pt x="1701249" y="2057400"/>
                </a:lnTo>
                <a:lnTo>
                  <a:pt x="1702764" y="2044700"/>
                </a:lnTo>
                <a:lnTo>
                  <a:pt x="1633348" y="2044700"/>
                </a:lnTo>
                <a:lnTo>
                  <a:pt x="1608103" y="2057400"/>
                </a:lnTo>
                <a:close/>
              </a:path>
              <a:path w="2086610" h="3378200">
                <a:moveTo>
                  <a:pt x="1507622" y="2095500"/>
                </a:moveTo>
                <a:lnTo>
                  <a:pt x="1603472" y="2095500"/>
                </a:lnTo>
                <a:lnTo>
                  <a:pt x="1680490" y="2070100"/>
                </a:lnTo>
                <a:lnTo>
                  <a:pt x="1730752" y="2070100"/>
                </a:lnTo>
                <a:lnTo>
                  <a:pt x="1755829" y="2057400"/>
                </a:lnTo>
                <a:lnTo>
                  <a:pt x="1683815" y="2057400"/>
                </a:lnTo>
                <a:lnTo>
                  <a:pt x="1626887" y="2070100"/>
                </a:lnTo>
                <a:lnTo>
                  <a:pt x="1598388" y="2082800"/>
                </a:lnTo>
                <a:lnTo>
                  <a:pt x="1538691" y="2082800"/>
                </a:lnTo>
                <a:lnTo>
                  <a:pt x="1507622" y="2095500"/>
                </a:lnTo>
                <a:close/>
              </a:path>
              <a:path w="2086610" h="3378200">
                <a:moveTo>
                  <a:pt x="1501600" y="2070100"/>
                </a:moveTo>
                <a:lnTo>
                  <a:pt x="1581060" y="2070100"/>
                </a:lnTo>
                <a:lnTo>
                  <a:pt x="1610496" y="2057400"/>
                </a:lnTo>
                <a:lnTo>
                  <a:pt x="1520209" y="2057400"/>
                </a:lnTo>
                <a:lnTo>
                  <a:pt x="1501600" y="2070100"/>
                </a:lnTo>
                <a:close/>
              </a:path>
              <a:path w="2086610" h="3378200">
                <a:moveTo>
                  <a:pt x="9693" y="2413000"/>
                </a:moveTo>
                <a:lnTo>
                  <a:pt x="24301" y="2413000"/>
                </a:lnTo>
                <a:lnTo>
                  <a:pt x="28469" y="2400300"/>
                </a:lnTo>
                <a:lnTo>
                  <a:pt x="32823" y="2387600"/>
                </a:lnTo>
                <a:lnTo>
                  <a:pt x="36879" y="2374900"/>
                </a:lnTo>
                <a:lnTo>
                  <a:pt x="40156" y="2362200"/>
                </a:lnTo>
                <a:lnTo>
                  <a:pt x="44395" y="2349500"/>
                </a:lnTo>
                <a:lnTo>
                  <a:pt x="49179" y="2336800"/>
                </a:lnTo>
                <a:lnTo>
                  <a:pt x="54507" y="2324100"/>
                </a:lnTo>
                <a:lnTo>
                  <a:pt x="60381" y="2311400"/>
                </a:lnTo>
                <a:lnTo>
                  <a:pt x="70660" y="2286000"/>
                </a:lnTo>
                <a:lnTo>
                  <a:pt x="81045" y="2273300"/>
                </a:lnTo>
                <a:lnTo>
                  <a:pt x="101913" y="2222500"/>
                </a:lnTo>
                <a:lnTo>
                  <a:pt x="104868" y="2209800"/>
                </a:lnTo>
                <a:lnTo>
                  <a:pt x="107921" y="2209800"/>
                </a:lnTo>
                <a:lnTo>
                  <a:pt x="110706" y="2197100"/>
                </a:lnTo>
                <a:lnTo>
                  <a:pt x="112857" y="2197100"/>
                </a:lnTo>
                <a:lnTo>
                  <a:pt x="117272" y="2184400"/>
                </a:lnTo>
                <a:lnTo>
                  <a:pt x="122684" y="2171700"/>
                </a:lnTo>
                <a:lnTo>
                  <a:pt x="128654" y="2159000"/>
                </a:lnTo>
                <a:lnTo>
                  <a:pt x="134744" y="2146300"/>
                </a:lnTo>
                <a:lnTo>
                  <a:pt x="143596" y="2120900"/>
                </a:lnTo>
                <a:lnTo>
                  <a:pt x="152078" y="2108200"/>
                </a:lnTo>
                <a:lnTo>
                  <a:pt x="159531" y="2082800"/>
                </a:lnTo>
                <a:lnTo>
                  <a:pt x="165294" y="2057400"/>
                </a:lnTo>
                <a:lnTo>
                  <a:pt x="152864" y="2057400"/>
                </a:lnTo>
                <a:lnTo>
                  <a:pt x="150638" y="2070100"/>
                </a:lnTo>
                <a:lnTo>
                  <a:pt x="148794" y="2082800"/>
                </a:lnTo>
                <a:lnTo>
                  <a:pt x="146216" y="2082800"/>
                </a:lnTo>
                <a:lnTo>
                  <a:pt x="142904" y="2095500"/>
                </a:lnTo>
                <a:lnTo>
                  <a:pt x="119701" y="2146300"/>
                </a:lnTo>
                <a:lnTo>
                  <a:pt x="116464" y="2159000"/>
                </a:lnTo>
                <a:lnTo>
                  <a:pt x="113451" y="2159000"/>
                </a:lnTo>
                <a:lnTo>
                  <a:pt x="110663" y="2171700"/>
                </a:lnTo>
                <a:lnTo>
                  <a:pt x="108100" y="2171700"/>
                </a:lnTo>
                <a:lnTo>
                  <a:pt x="105353" y="2184400"/>
                </a:lnTo>
                <a:lnTo>
                  <a:pt x="102324" y="2184400"/>
                </a:lnTo>
                <a:lnTo>
                  <a:pt x="99011" y="2197100"/>
                </a:lnTo>
                <a:lnTo>
                  <a:pt x="95416" y="2209800"/>
                </a:lnTo>
                <a:lnTo>
                  <a:pt x="75731" y="2247900"/>
                </a:lnTo>
                <a:lnTo>
                  <a:pt x="60617" y="2286000"/>
                </a:lnTo>
                <a:lnTo>
                  <a:pt x="46381" y="2311400"/>
                </a:lnTo>
                <a:lnTo>
                  <a:pt x="29328" y="2362200"/>
                </a:lnTo>
                <a:lnTo>
                  <a:pt x="27549" y="2362200"/>
                </a:lnTo>
                <a:lnTo>
                  <a:pt x="21062" y="2387600"/>
                </a:lnTo>
                <a:lnTo>
                  <a:pt x="15406" y="2400300"/>
                </a:lnTo>
                <a:lnTo>
                  <a:pt x="9693" y="2413000"/>
                </a:lnTo>
                <a:close/>
              </a:path>
              <a:path w="2086610" h="3378200">
                <a:moveTo>
                  <a:pt x="1331030" y="2095500"/>
                </a:moveTo>
                <a:lnTo>
                  <a:pt x="1415518" y="2095500"/>
                </a:lnTo>
                <a:lnTo>
                  <a:pt x="1461807" y="2082800"/>
                </a:lnTo>
                <a:lnTo>
                  <a:pt x="1484559" y="2082800"/>
                </a:lnTo>
                <a:lnTo>
                  <a:pt x="1521913" y="2070100"/>
                </a:lnTo>
                <a:lnTo>
                  <a:pt x="1423251" y="2070100"/>
                </a:lnTo>
                <a:lnTo>
                  <a:pt x="1331030" y="2095500"/>
                </a:lnTo>
                <a:close/>
              </a:path>
              <a:path w="2086610" h="3378200">
                <a:moveTo>
                  <a:pt x="1679136" y="2108200"/>
                </a:moveTo>
                <a:lnTo>
                  <a:pt x="1753602" y="2108200"/>
                </a:lnTo>
                <a:lnTo>
                  <a:pt x="1770190" y="2095500"/>
                </a:lnTo>
                <a:lnTo>
                  <a:pt x="1731961" y="2095500"/>
                </a:lnTo>
                <a:lnTo>
                  <a:pt x="1679136" y="2108200"/>
                </a:lnTo>
                <a:close/>
              </a:path>
              <a:path w="2086610" h="3378200">
                <a:moveTo>
                  <a:pt x="1445642" y="2108200"/>
                </a:moveTo>
                <a:lnTo>
                  <a:pt x="1526078" y="2108200"/>
                </a:lnTo>
                <a:lnTo>
                  <a:pt x="1564828" y="2095500"/>
                </a:lnTo>
                <a:lnTo>
                  <a:pt x="1476605" y="2095500"/>
                </a:lnTo>
                <a:lnTo>
                  <a:pt x="1445642" y="2108200"/>
                </a:lnTo>
                <a:close/>
              </a:path>
              <a:path w="2086610" h="3378200">
                <a:moveTo>
                  <a:pt x="1198208" y="2120900"/>
                </a:moveTo>
                <a:lnTo>
                  <a:pt x="1276855" y="2120900"/>
                </a:lnTo>
                <a:lnTo>
                  <a:pt x="1369245" y="2095500"/>
                </a:lnTo>
                <a:lnTo>
                  <a:pt x="1285043" y="2095500"/>
                </a:lnTo>
                <a:lnTo>
                  <a:pt x="1198208" y="2120900"/>
                </a:lnTo>
                <a:close/>
              </a:path>
              <a:path w="2086610" h="3378200">
                <a:moveTo>
                  <a:pt x="513052" y="2222500"/>
                </a:moveTo>
                <a:lnTo>
                  <a:pt x="537616" y="2222500"/>
                </a:lnTo>
                <a:lnTo>
                  <a:pt x="564421" y="2197100"/>
                </a:lnTo>
                <a:lnTo>
                  <a:pt x="618480" y="2171700"/>
                </a:lnTo>
                <a:lnTo>
                  <a:pt x="644850" y="2146300"/>
                </a:lnTo>
                <a:lnTo>
                  <a:pt x="663412" y="2146300"/>
                </a:lnTo>
                <a:lnTo>
                  <a:pt x="678479" y="2133600"/>
                </a:lnTo>
                <a:lnTo>
                  <a:pt x="693169" y="2133600"/>
                </a:lnTo>
                <a:lnTo>
                  <a:pt x="722114" y="2120900"/>
                </a:lnTo>
                <a:lnTo>
                  <a:pt x="737455" y="2120900"/>
                </a:lnTo>
                <a:lnTo>
                  <a:pt x="768065" y="2108200"/>
                </a:lnTo>
                <a:lnTo>
                  <a:pt x="726326" y="2108200"/>
                </a:lnTo>
                <a:lnTo>
                  <a:pt x="726829" y="2095500"/>
                </a:lnTo>
                <a:lnTo>
                  <a:pt x="699182" y="2095500"/>
                </a:lnTo>
                <a:lnTo>
                  <a:pt x="687532" y="2108200"/>
                </a:lnTo>
                <a:lnTo>
                  <a:pt x="676057" y="2120900"/>
                </a:lnTo>
                <a:lnTo>
                  <a:pt x="644533" y="2133600"/>
                </a:lnTo>
                <a:lnTo>
                  <a:pt x="612734" y="2159000"/>
                </a:lnTo>
                <a:lnTo>
                  <a:pt x="580760" y="2171700"/>
                </a:lnTo>
                <a:lnTo>
                  <a:pt x="548714" y="2197100"/>
                </a:lnTo>
                <a:lnTo>
                  <a:pt x="536390" y="2197100"/>
                </a:lnTo>
                <a:lnTo>
                  <a:pt x="524502" y="2209800"/>
                </a:lnTo>
                <a:lnTo>
                  <a:pt x="513052" y="2222500"/>
                </a:lnTo>
                <a:close/>
              </a:path>
              <a:path w="2086610" h="3378200">
                <a:moveTo>
                  <a:pt x="523737" y="2108200"/>
                </a:moveTo>
                <a:lnTo>
                  <a:pt x="535698" y="2108200"/>
                </a:lnTo>
                <a:lnTo>
                  <a:pt x="546086" y="2095500"/>
                </a:lnTo>
                <a:lnTo>
                  <a:pt x="525117" y="2095500"/>
                </a:lnTo>
                <a:lnTo>
                  <a:pt x="523737" y="2108200"/>
                </a:lnTo>
                <a:close/>
              </a:path>
              <a:path w="2086610" h="3378200">
                <a:moveTo>
                  <a:pt x="85989" y="2298700"/>
                </a:moveTo>
                <a:lnTo>
                  <a:pt x="110651" y="2298700"/>
                </a:lnTo>
                <a:lnTo>
                  <a:pt x="113940" y="2286000"/>
                </a:lnTo>
                <a:lnTo>
                  <a:pt x="117960" y="2273300"/>
                </a:lnTo>
                <a:lnTo>
                  <a:pt x="122822" y="2260600"/>
                </a:lnTo>
                <a:lnTo>
                  <a:pt x="128633" y="2247900"/>
                </a:lnTo>
                <a:lnTo>
                  <a:pt x="137655" y="2235200"/>
                </a:lnTo>
                <a:lnTo>
                  <a:pt x="145610" y="2222500"/>
                </a:lnTo>
                <a:lnTo>
                  <a:pt x="153072" y="2209800"/>
                </a:lnTo>
                <a:lnTo>
                  <a:pt x="160614" y="2197100"/>
                </a:lnTo>
                <a:lnTo>
                  <a:pt x="163588" y="2197100"/>
                </a:lnTo>
                <a:lnTo>
                  <a:pt x="166725" y="2184400"/>
                </a:lnTo>
                <a:lnTo>
                  <a:pt x="170027" y="2184400"/>
                </a:lnTo>
                <a:lnTo>
                  <a:pt x="173491" y="2171700"/>
                </a:lnTo>
                <a:lnTo>
                  <a:pt x="184047" y="2159000"/>
                </a:lnTo>
                <a:lnTo>
                  <a:pt x="193552" y="2146300"/>
                </a:lnTo>
                <a:lnTo>
                  <a:pt x="202520" y="2120900"/>
                </a:lnTo>
                <a:lnTo>
                  <a:pt x="211466" y="2108200"/>
                </a:lnTo>
                <a:lnTo>
                  <a:pt x="214761" y="2095500"/>
                </a:lnTo>
                <a:lnTo>
                  <a:pt x="202108" y="2095500"/>
                </a:lnTo>
                <a:lnTo>
                  <a:pt x="198460" y="2108200"/>
                </a:lnTo>
                <a:lnTo>
                  <a:pt x="194964" y="2108200"/>
                </a:lnTo>
                <a:lnTo>
                  <a:pt x="191047" y="2120900"/>
                </a:lnTo>
                <a:lnTo>
                  <a:pt x="166935" y="2120900"/>
                </a:lnTo>
                <a:lnTo>
                  <a:pt x="156728" y="2146300"/>
                </a:lnTo>
                <a:lnTo>
                  <a:pt x="136369" y="2184400"/>
                </a:lnTo>
                <a:lnTo>
                  <a:pt x="117514" y="2222500"/>
                </a:lnTo>
                <a:lnTo>
                  <a:pt x="98616" y="2273300"/>
                </a:lnTo>
                <a:lnTo>
                  <a:pt x="85989" y="2298700"/>
                </a:lnTo>
                <a:close/>
              </a:path>
              <a:path w="2086610" h="3378200">
                <a:moveTo>
                  <a:pt x="1958339" y="2120900"/>
                </a:moveTo>
                <a:lnTo>
                  <a:pt x="2086574" y="2120900"/>
                </a:lnTo>
                <a:lnTo>
                  <a:pt x="2086383" y="2108200"/>
                </a:lnTo>
                <a:lnTo>
                  <a:pt x="1962766" y="2108200"/>
                </a:lnTo>
                <a:lnTo>
                  <a:pt x="1958339" y="2120900"/>
                </a:lnTo>
                <a:close/>
              </a:path>
              <a:path w="2086610" h="3378200">
                <a:moveTo>
                  <a:pt x="1416321" y="2171700"/>
                </a:moveTo>
                <a:lnTo>
                  <a:pt x="1470653" y="2171700"/>
                </a:lnTo>
                <a:lnTo>
                  <a:pt x="1494746" y="2159000"/>
                </a:lnTo>
                <a:lnTo>
                  <a:pt x="1518846" y="2159000"/>
                </a:lnTo>
                <a:lnTo>
                  <a:pt x="1537159" y="2146300"/>
                </a:lnTo>
                <a:lnTo>
                  <a:pt x="1592127" y="2146300"/>
                </a:lnTo>
                <a:lnTo>
                  <a:pt x="1660420" y="2120900"/>
                </a:lnTo>
                <a:lnTo>
                  <a:pt x="1728712" y="2108200"/>
                </a:lnTo>
                <a:lnTo>
                  <a:pt x="1663359" y="2108200"/>
                </a:lnTo>
                <a:lnTo>
                  <a:pt x="1630873" y="2120900"/>
                </a:lnTo>
                <a:lnTo>
                  <a:pt x="1598290" y="2120900"/>
                </a:lnTo>
                <a:lnTo>
                  <a:pt x="1565729" y="2133600"/>
                </a:lnTo>
                <a:lnTo>
                  <a:pt x="1533309" y="2133600"/>
                </a:lnTo>
                <a:lnTo>
                  <a:pt x="1483579" y="2146300"/>
                </a:lnTo>
                <a:lnTo>
                  <a:pt x="1416321" y="2171700"/>
                </a:lnTo>
                <a:close/>
              </a:path>
              <a:path w="2086610" h="3378200">
                <a:moveTo>
                  <a:pt x="1185002" y="2159000"/>
                </a:moveTo>
                <a:lnTo>
                  <a:pt x="1250894" y="2159000"/>
                </a:lnTo>
                <a:lnTo>
                  <a:pt x="1293498" y="2146300"/>
                </a:lnTo>
                <a:lnTo>
                  <a:pt x="1400528" y="2120900"/>
                </a:lnTo>
                <a:lnTo>
                  <a:pt x="1422271" y="2120900"/>
                </a:lnTo>
                <a:lnTo>
                  <a:pt x="1465790" y="2108200"/>
                </a:lnTo>
                <a:lnTo>
                  <a:pt x="1409700" y="2108200"/>
                </a:lnTo>
                <a:lnTo>
                  <a:pt x="1337713" y="2120900"/>
                </a:lnTo>
                <a:lnTo>
                  <a:pt x="1301749" y="2133600"/>
                </a:lnTo>
                <a:lnTo>
                  <a:pt x="1272484" y="2133600"/>
                </a:lnTo>
                <a:lnTo>
                  <a:pt x="1243245" y="2146300"/>
                </a:lnTo>
                <a:lnTo>
                  <a:pt x="1214071" y="2146300"/>
                </a:lnTo>
                <a:lnTo>
                  <a:pt x="1185002" y="2159000"/>
                </a:lnTo>
                <a:close/>
              </a:path>
              <a:path w="2086610" h="3378200">
                <a:moveTo>
                  <a:pt x="456118" y="2298700"/>
                </a:moveTo>
                <a:lnTo>
                  <a:pt x="484291" y="2298700"/>
                </a:lnTo>
                <a:lnTo>
                  <a:pt x="536480" y="2273300"/>
                </a:lnTo>
                <a:lnTo>
                  <a:pt x="577093" y="2260600"/>
                </a:lnTo>
                <a:lnTo>
                  <a:pt x="617438" y="2235200"/>
                </a:lnTo>
                <a:lnTo>
                  <a:pt x="657765" y="2222500"/>
                </a:lnTo>
                <a:lnTo>
                  <a:pt x="689506" y="2209800"/>
                </a:lnTo>
                <a:lnTo>
                  <a:pt x="721195" y="2184400"/>
                </a:lnTo>
                <a:lnTo>
                  <a:pt x="785031" y="2159000"/>
                </a:lnTo>
                <a:lnTo>
                  <a:pt x="803927" y="2159000"/>
                </a:lnTo>
                <a:lnTo>
                  <a:pt x="841864" y="2133600"/>
                </a:lnTo>
                <a:lnTo>
                  <a:pt x="860825" y="2133600"/>
                </a:lnTo>
                <a:lnTo>
                  <a:pt x="876558" y="2120900"/>
                </a:lnTo>
                <a:lnTo>
                  <a:pt x="892279" y="2120900"/>
                </a:lnTo>
                <a:lnTo>
                  <a:pt x="908022" y="2108200"/>
                </a:lnTo>
                <a:lnTo>
                  <a:pt x="879774" y="2108200"/>
                </a:lnTo>
                <a:lnTo>
                  <a:pt x="845323" y="2120900"/>
                </a:lnTo>
                <a:lnTo>
                  <a:pt x="829652" y="2133600"/>
                </a:lnTo>
                <a:lnTo>
                  <a:pt x="777747" y="2146300"/>
                </a:lnTo>
                <a:lnTo>
                  <a:pt x="741754" y="2171700"/>
                </a:lnTo>
                <a:lnTo>
                  <a:pt x="670372" y="2197100"/>
                </a:lnTo>
                <a:lnTo>
                  <a:pt x="626437" y="2222500"/>
                </a:lnTo>
                <a:lnTo>
                  <a:pt x="582324" y="2235200"/>
                </a:lnTo>
                <a:lnTo>
                  <a:pt x="537841" y="2260600"/>
                </a:lnTo>
                <a:lnTo>
                  <a:pt x="492796" y="2273300"/>
                </a:lnTo>
                <a:lnTo>
                  <a:pt x="485372" y="2273300"/>
                </a:lnTo>
                <a:lnTo>
                  <a:pt x="477908" y="2286000"/>
                </a:lnTo>
                <a:lnTo>
                  <a:pt x="470793" y="2286000"/>
                </a:lnTo>
                <a:lnTo>
                  <a:pt x="456118" y="2298700"/>
                </a:lnTo>
                <a:close/>
              </a:path>
              <a:path w="2086610" h="3378200">
                <a:moveTo>
                  <a:pt x="1836642" y="2133600"/>
                </a:moveTo>
                <a:lnTo>
                  <a:pt x="2066661" y="2133600"/>
                </a:lnTo>
                <a:lnTo>
                  <a:pt x="2083284" y="2120900"/>
                </a:lnTo>
                <a:lnTo>
                  <a:pt x="1897664" y="2120900"/>
                </a:lnTo>
                <a:lnTo>
                  <a:pt x="1836642" y="2133600"/>
                </a:lnTo>
                <a:close/>
              </a:path>
              <a:path w="2086610" h="3378200">
                <a:moveTo>
                  <a:pt x="927967" y="2171700"/>
                </a:moveTo>
                <a:lnTo>
                  <a:pt x="997642" y="2171700"/>
                </a:lnTo>
                <a:lnTo>
                  <a:pt x="1074885" y="2159000"/>
                </a:lnTo>
                <a:lnTo>
                  <a:pt x="1142871" y="2146300"/>
                </a:lnTo>
                <a:lnTo>
                  <a:pt x="1172245" y="2133600"/>
                </a:lnTo>
                <a:lnTo>
                  <a:pt x="1201569" y="2133600"/>
                </a:lnTo>
                <a:lnTo>
                  <a:pt x="1230788" y="2120900"/>
                </a:lnTo>
                <a:lnTo>
                  <a:pt x="1154660" y="2120900"/>
                </a:lnTo>
                <a:lnTo>
                  <a:pt x="1070781" y="2146300"/>
                </a:lnTo>
                <a:lnTo>
                  <a:pt x="1030556" y="2146300"/>
                </a:lnTo>
                <a:lnTo>
                  <a:pt x="990251" y="2159000"/>
                </a:lnTo>
                <a:lnTo>
                  <a:pt x="938853" y="2159000"/>
                </a:lnTo>
                <a:lnTo>
                  <a:pt x="927967" y="2171700"/>
                </a:lnTo>
                <a:close/>
              </a:path>
              <a:path w="2086610" h="3378200">
                <a:moveTo>
                  <a:pt x="1928756" y="2146300"/>
                </a:moveTo>
                <a:lnTo>
                  <a:pt x="2032128" y="2146300"/>
                </a:lnTo>
                <a:lnTo>
                  <a:pt x="2049609" y="2133600"/>
                </a:lnTo>
                <a:lnTo>
                  <a:pt x="1934827" y="2133600"/>
                </a:lnTo>
                <a:lnTo>
                  <a:pt x="1928756" y="2146300"/>
                </a:lnTo>
                <a:close/>
              </a:path>
              <a:path w="2086610" h="3378200">
                <a:moveTo>
                  <a:pt x="1919398" y="2146300"/>
                </a:moveTo>
                <a:lnTo>
                  <a:pt x="1928756" y="2146300"/>
                </a:lnTo>
                <a:lnTo>
                  <a:pt x="1922762" y="2133600"/>
                </a:lnTo>
                <a:lnTo>
                  <a:pt x="1920403" y="2133600"/>
                </a:lnTo>
                <a:lnTo>
                  <a:pt x="1919398" y="2146300"/>
                </a:lnTo>
                <a:close/>
              </a:path>
              <a:path w="2086610" h="3378200">
                <a:moveTo>
                  <a:pt x="1698633" y="2146300"/>
                </a:moveTo>
                <a:lnTo>
                  <a:pt x="1852611" y="2146300"/>
                </a:lnTo>
                <a:lnTo>
                  <a:pt x="1899095" y="2133600"/>
                </a:lnTo>
                <a:lnTo>
                  <a:pt x="1744590" y="2133600"/>
                </a:lnTo>
                <a:lnTo>
                  <a:pt x="1698633" y="2146300"/>
                </a:lnTo>
                <a:close/>
              </a:path>
              <a:path w="2086610" h="3378200">
                <a:moveTo>
                  <a:pt x="1959668" y="2159000"/>
                </a:moveTo>
                <a:lnTo>
                  <a:pt x="1992995" y="2159000"/>
                </a:lnTo>
                <a:lnTo>
                  <a:pt x="2014218" y="2146300"/>
                </a:lnTo>
                <a:lnTo>
                  <a:pt x="1966113" y="2146300"/>
                </a:lnTo>
                <a:lnTo>
                  <a:pt x="1959668" y="2159000"/>
                </a:lnTo>
                <a:close/>
              </a:path>
              <a:path w="2086610" h="3378200">
                <a:moveTo>
                  <a:pt x="1943528" y="2159000"/>
                </a:moveTo>
                <a:lnTo>
                  <a:pt x="1944843" y="2159000"/>
                </a:lnTo>
                <a:lnTo>
                  <a:pt x="1950776" y="2146300"/>
                </a:lnTo>
                <a:lnTo>
                  <a:pt x="1939556" y="2146300"/>
                </a:lnTo>
                <a:lnTo>
                  <a:pt x="1943528" y="2159000"/>
                </a:lnTo>
                <a:close/>
              </a:path>
              <a:path w="2086610" h="3378200">
                <a:moveTo>
                  <a:pt x="1784939" y="2171700"/>
                </a:moveTo>
                <a:lnTo>
                  <a:pt x="1877904" y="2171700"/>
                </a:lnTo>
                <a:lnTo>
                  <a:pt x="1931076" y="2159000"/>
                </a:lnTo>
                <a:lnTo>
                  <a:pt x="1935405" y="2146300"/>
                </a:lnTo>
                <a:lnTo>
                  <a:pt x="1898554" y="2146300"/>
                </a:lnTo>
                <a:lnTo>
                  <a:pt x="1870295" y="2159000"/>
                </a:lnTo>
                <a:lnTo>
                  <a:pt x="1813546" y="2159000"/>
                </a:lnTo>
                <a:lnTo>
                  <a:pt x="1784939" y="2171700"/>
                </a:lnTo>
                <a:close/>
              </a:path>
              <a:path w="2086610" h="3378200">
                <a:moveTo>
                  <a:pt x="1607054" y="2159000"/>
                </a:moveTo>
                <a:lnTo>
                  <a:pt x="1712896" y="2159000"/>
                </a:lnTo>
                <a:lnTo>
                  <a:pt x="1759424" y="2146300"/>
                </a:lnTo>
                <a:lnTo>
                  <a:pt x="1652775" y="2146300"/>
                </a:lnTo>
                <a:lnTo>
                  <a:pt x="1607054" y="2159000"/>
                </a:lnTo>
                <a:close/>
              </a:path>
              <a:path w="2086610" h="3378200">
                <a:moveTo>
                  <a:pt x="0" y="2159000"/>
                </a:moveTo>
                <a:lnTo>
                  <a:pt x="10186" y="2159000"/>
                </a:lnTo>
                <a:lnTo>
                  <a:pt x="10379" y="2146300"/>
                </a:lnTo>
                <a:lnTo>
                  <a:pt x="0" y="2146300"/>
                </a:lnTo>
                <a:lnTo>
                  <a:pt x="0" y="2159000"/>
                </a:lnTo>
                <a:close/>
              </a:path>
              <a:path w="2086610" h="3378200">
                <a:moveTo>
                  <a:pt x="1921055" y="2171700"/>
                </a:moveTo>
                <a:lnTo>
                  <a:pt x="1950679" y="2171700"/>
                </a:lnTo>
                <a:lnTo>
                  <a:pt x="1971786" y="2159000"/>
                </a:lnTo>
                <a:lnTo>
                  <a:pt x="1941478" y="2159000"/>
                </a:lnTo>
                <a:lnTo>
                  <a:pt x="1921055" y="2171700"/>
                </a:lnTo>
                <a:close/>
              </a:path>
              <a:path w="2086610" h="3378200">
                <a:moveTo>
                  <a:pt x="1546626" y="2171700"/>
                </a:moveTo>
                <a:lnTo>
                  <a:pt x="1643849" y="2171700"/>
                </a:lnTo>
                <a:lnTo>
                  <a:pt x="1678336" y="2159000"/>
                </a:lnTo>
                <a:lnTo>
                  <a:pt x="1576867" y="2159000"/>
                </a:lnTo>
                <a:lnTo>
                  <a:pt x="1546626" y="2171700"/>
                </a:lnTo>
                <a:close/>
              </a:path>
              <a:path w="2086610" h="3378200">
                <a:moveTo>
                  <a:pt x="429574" y="2374900"/>
                </a:moveTo>
                <a:lnTo>
                  <a:pt x="476286" y="2374900"/>
                </a:lnTo>
                <a:lnTo>
                  <a:pt x="561359" y="2336800"/>
                </a:lnTo>
                <a:lnTo>
                  <a:pt x="597952" y="2324100"/>
                </a:lnTo>
                <a:lnTo>
                  <a:pt x="634573" y="2324100"/>
                </a:lnTo>
                <a:lnTo>
                  <a:pt x="714341" y="2298700"/>
                </a:lnTo>
                <a:lnTo>
                  <a:pt x="817935" y="2260600"/>
                </a:lnTo>
                <a:lnTo>
                  <a:pt x="918213" y="2235200"/>
                </a:lnTo>
                <a:lnTo>
                  <a:pt x="1105727" y="2184400"/>
                </a:lnTo>
                <a:lnTo>
                  <a:pt x="1131345" y="2184400"/>
                </a:lnTo>
                <a:lnTo>
                  <a:pt x="1156956" y="2171700"/>
                </a:lnTo>
                <a:lnTo>
                  <a:pt x="1182610" y="2171700"/>
                </a:lnTo>
                <a:lnTo>
                  <a:pt x="1208359" y="2159000"/>
                </a:lnTo>
                <a:lnTo>
                  <a:pt x="1143638" y="2159000"/>
                </a:lnTo>
                <a:lnTo>
                  <a:pt x="1019916" y="2197100"/>
                </a:lnTo>
                <a:lnTo>
                  <a:pt x="1005110" y="2197100"/>
                </a:lnTo>
                <a:lnTo>
                  <a:pt x="990362" y="2209800"/>
                </a:lnTo>
                <a:lnTo>
                  <a:pt x="960866" y="2209800"/>
                </a:lnTo>
                <a:lnTo>
                  <a:pt x="855605" y="2247900"/>
                </a:lnTo>
                <a:lnTo>
                  <a:pt x="750420" y="2273300"/>
                </a:lnTo>
                <a:lnTo>
                  <a:pt x="733878" y="2273300"/>
                </a:lnTo>
                <a:lnTo>
                  <a:pt x="717391" y="2286000"/>
                </a:lnTo>
                <a:lnTo>
                  <a:pt x="684680" y="2286000"/>
                </a:lnTo>
                <a:lnTo>
                  <a:pt x="595070" y="2311400"/>
                </a:lnTo>
                <a:lnTo>
                  <a:pt x="550403" y="2336800"/>
                </a:lnTo>
                <a:lnTo>
                  <a:pt x="506099" y="2349500"/>
                </a:lnTo>
                <a:lnTo>
                  <a:pt x="493105" y="2349500"/>
                </a:lnTo>
                <a:lnTo>
                  <a:pt x="429574" y="2374900"/>
                </a:lnTo>
                <a:close/>
              </a:path>
              <a:path w="2086610" h="3378200">
                <a:moveTo>
                  <a:pt x="1834785" y="2197100"/>
                </a:moveTo>
                <a:lnTo>
                  <a:pt x="1886164" y="2197100"/>
                </a:lnTo>
                <a:lnTo>
                  <a:pt x="1929761" y="2171700"/>
                </a:lnTo>
                <a:lnTo>
                  <a:pt x="1901925" y="2171700"/>
                </a:lnTo>
                <a:lnTo>
                  <a:pt x="1882539" y="2184400"/>
                </a:lnTo>
                <a:lnTo>
                  <a:pt x="1862899" y="2184400"/>
                </a:lnTo>
                <a:lnTo>
                  <a:pt x="1834785" y="2197100"/>
                </a:lnTo>
                <a:close/>
              </a:path>
              <a:path w="2086610" h="3378200">
                <a:moveTo>
                  <a:pt x="1545004" y="2222500"/>
                </a:moveTo>
                <a:lnTo>
                  <a:pt x="1609690" y="2222500"/>
                </a:lnTo>
                <a:lnTo>
                  <a:pt x="1635612" y="2209800"/>
                </a:lnTo>
                <a:lnTo>
                  <a:pt x="1661506" y="2209800"/>
                </a:lnTo>
                <a:lnTo>
                  <a:pt x="1687334" y="2197100"/>
                </a:lnTo>
                <a:lnTo>
                  <a:pt x="1738994" y="2197100"/>
                </a:lnTo>
                <a:lnTo>
                  <a:pt x="1764930" y="2184400"/>
                </a:lnTo>
                <a:lnTo>
                  <a:pt x="1812821" y="2184400"/>
                </a:lnTo>
                <a:lnTo>
                  <a:pt x="1834583" y="2171700"/>
                </a:lnTo>
                <a:lnTo>
                  <a:pt x="1748086" y="2171700"/>
                </a:lnTo>
                <a:lnTo>
                  <a:pt x="1545004" y="2222500"/>
                </a:lnTo>
                <a:close/>
              </a:path>
              <a:path w="2086610" h="3378200">
                <a:moveTo>
                  <a:pt x="1485937" y="2184400"/>
                </a:moveTo>
                <a:lnTo>
                  <a:pt x="1546505" y="2184400"/>
                </a:lnTo>
                <a:lnTo>
                  <a:pt x="1575035" y="2171700"/>
                </a:lnTo>
                <a:lnTo>
                  <a:pt x="1516320" y="2171700"/>
                </a:lnTo>
                <a:lnTo>
                  <a:pt x="1485937" y="2184400"/>
                </a:lnTo>
                <a:close/>
              </a:path>
              <a:path w="2086610" h="3378200">
                <a:moveTo>
                  <a:pt x="1345892" y="2184400"/>
                </a:moveTo>
                <a:lnTo>
                  <a:pt x="1408455" y="2184400"/>
                </a:lnTo>
                <a:lnTo>
                  <a:pt x="1422517" y="2171700"/>
                </a:lnTo>
                <a:lnTo>
                  <a:pt x="1369885" y="2171700"/>
                </a:lnTo>
                <a:lnTo>
                  <a:pt x="1345892" y="2184400"/>
                </a:lnTo>
                <a:close/>
              </a:path>
              <a:path w="2086610" h="3378200">
                <a:moveTo>
                  <a:pt x="826733" y="2184400"/>
                </a:moveTo>
                <a:lnTo>
                  <a:pt x="917198" y="2184400"/>
                </a:lnTo>
                <a:lnTo>
                  <a:pt x="938105" y="2171700"/>
                </a:lnTo>
                <a:lnTo>
                  <a:pt x="841698" y="2171700"/>
                </a:lnTo>
                <a:lnTo>
                  <a:pt x="826733" y="2184400"/>
                </a:lnTo>
                <a:close/>
              </a:path>
              <a:path w="2086610" h="3378200">
                <a:moveTo>
                  <a:pt x="1416132" y="2197100"/>
                </a:moveTo>
                <a:lnTo>
                  <a:pt x="1480818" y="2197100"/>
                </a:lnTo>
                <a:lnTo>
                  <a:pt x="1499337" y="2184400"/>
                </a:lnTo>
                <a:lnTo>
                  <a:pt x="1432185" y="2184400"/>
                </a:lnTo>
                <a:lnTo>
                  <a:pt x="1416132" y="2197100"/>
                </a:lnTo>
                <a:close/>
              </a:path>
              <a:path w="2086610" h="3378200">
                <a:moveTo>
                  <a:pt x="1297766" y="2197100"/>
                </a:moveTo>
                <a:lnTo>
                  <a:pt x="1365439" y="2197100"/>
                </a:lnTo>
                <a:lnTo>
                  <a:pt x="1394442" y="2184400"/>
                </a:lnTo>
                <a:lnTo>
                  <a:pt x="1321869" y="2184400"/>
                </a:lnTo>
                <a:lnTo>
                  <a:pt x="1297766" y="2197100"/>
                </a:lnTo>
                <a:close/>
              </a:path>
              <a:path w="2086610" h="3378200">
                <a:moveTo>
                  <a:pt x="638159" y="2273300"/>
                </a:moveTo>
                <a:lnTo>
                  <a:pt x="676139" y="2260600"/>
                </a:lnTo>
                <a:lnTo>
                  <a:pt x="695112" y="2247900"/>
                </a:lnTo>
                <a:lnTo>
                  <a:pt x="713799" y="2235200"/>
                </a:lnTo>
                <a:lnTo>
                  <a:pt x="732417" y="2235200"/>
                </a:lnTo>
                <a:lnTo>
                  <a:pt x="770203" y="2209800"/>
                </a:lnTo>
                <a:lnTo>
                  <a:pt x="789168" y="2209800"/>
                </a:lnTo>
                <a:lnTo>
                  <a:pt x="800333" y="2197100"/>
                </a:lnTo>
                <a:lnTo>
                  <a:pt x="865380" y="2197100"/>
                </a:lnTo>
                <a:lnTo>
                  <a:pt x="875404" y="2184400"/>
                </a:lnTo>
                <a:lnTo>
                  <a:pt x="811598" y="2184400"/>
                </a:lnTo>
                <a:lnTo>
                  <a:pt x="692144" y="2235200"/>
                </a:lnTo>
                <a:lnTo>
                  <a:pt x="678297" y="2247900"/>
                </a:lnTo>
                <a:lnTo>
                  <a:pt x="664610" y="2247900"/>
                </a:lnTo>
                <a:lnTo>
                  <a:pt x="651010" y="2260600"/>
                </a:lnTo>
                <a:lnTo>
                  <a:pt x="635839" y="2260600"/>
                </a:lnTo>
                <a:lnTo>
                  <a:pt x="638159" y="2273300"/>
                </a:lnTo>
                <a:close/>
              </a:path>
              <a:path w="2086610" h="3378200">
                <a:moveTo>
                  <a:pt x="1778555" y="2209800"/>
                </a:moveTo>
                <a:lnTo>
                  <a:pt x="1841785" y="2209800"/>
                </a:lnTo>
                <a:lnTo>
                  <a:pt x="1864073" y="2197100"/>
                </a:lnTo>
                <a:lnTo>
                  <a:pt x="1806663" y="2197100"/>
                </a:lnTo>
                <a:lnTo>
                  <a:pt x="1778555" y="2209800"/>
                </a:lnTo>
                <a:close/>
              </a:path>
              <a:path w="2086610" h="3378200">
                <a:moveTo>
                  <a:pt x="1188004" y="2222500"/>
                </a:moveTo>
                <a:lnTo>
                  <a:pt x="1292362" y="2222500"/>
                </a:lnTo>
                <a:lnTo>
                  <a:pt x="1329406" y="2209800"/>
                </a:lnTo>
                <a:lnTo>
                  <a:pt x="1405236" y="2209800"/>
                </a:lnTo>
                <a:lnTo>
                  <a:pt x="1424563" y="2197100"/>
                </a:lnTo>
                <a:lnTo>
                  <a:pt x="1261130" y="2197100"/>
                </a:lnTo>
                <a:lnTo>
                  <a:pt x="1188004" y="2222500"/>
                </a:lnTo>
                <a:close/>
              </a:path>
              <a:path w="2086610" h="3378200">
                <a:moveTo>
                  <a:pt x="1573381" y="2260600"/>
                </a:moveTo>
                <a:lnTo>
                  <a:pt x="1617471" y="2260600"/>
                </a:lnTo>
                <a:lnTo>
                  <a:pt x="1639847" y="2247900"/>
                </a:lnTo>
                <a:lnTo>
                  <a:pt x="1791264" y="2209800"/>
                </a:lnTo>
                <a:lnTo>
                  <a:pt x="1750484" y="2209800"/>
                </a:lnTo>
                <a:lnTo>
                  <a:pt x="1721562" y="2222500"/>
                </a:lnTo>
                <a:lnTo>
                  <a:pt x="1692550" y="2222500"/>
                </a:lnTo>
                <a:lnTo>
                  <a:pt x="1634472" y="2247900"/>
                </a:lnTo>
                <a:lnTo>
                  <a:pt x="1603901" y="2247900"/>
                </a:lnTo>
                <a:lnTo>
                  <a:pt x="1573381" y="2260600"/>
                </a:lnTo>
                <a:close/>
              </a:path>
              <a:path w="2086610" h="3378200">
                <a:moveTo>
                  <a:pt x="1225848" y="2286000"/>
                </a:moveTo>
                <a:lnTo>
                  <a:pt x="1309395" y="2286000"/>
                </a:lnTo>
                <a:lnTo>
                  <a:pt x="1356777" y="2273300"/>
                </a:lnTo>
                <a:lnTo>
                  <a:pt x="1492890" y="2235200"/>
                </a:lnTo>
                <a:lnTo>
                  <a:pt x="1538353" y="2235200"/>
                </a:lnTo>
                <a:lnTo>
                  <a:pt x="1583774" y="2222500"/>
                </a:lnTo>
                <a:lnTo>
                  <a:pt x="1494252" y="2222500"/>
                </a:lnTo>
                <a:lnTo>
                  <a:pt x="1294131" y="2273300"/>
                </a:lnTo>
                <a:lnTo>
                  <a:pt x="1259982" y="2273300"/>
                </a:lnTo>
                <a:lnTo>
                  <a:pt x="1225848" y="2286000"/>
                </a:lnTo>
                <a:close/>
              </a:path>
              <a:path w="2086610" h="3378200">
                <a:moveTo>
                  <a:pt x="910696" y="2286000"/>
                </a:moveTo>
                <a:lnTo>
                  <a:pt x="961331" y="2286000"/>
                </a:lnTo>
                <a:lnTo>
                  <a:pt x="1137476" y="2247900"/>
                </a:lnTo>
                <a:lnTo>
                  <a:pt x="1149165" y="2235200"/>
                </a:lnTo>
                <a:lnTo>
                  <a:pt x="1218491" y="2235200"/>
                </a:lnTo>
                <a:lnTo>
                  <a:pt x="1255390" y="2222500"/>
                </a:lnTo>
                <a:lnTo>
                  <a:pt x="1151513" y="2222500"/>
                </a:lnTo>
                <a:lnTo>
                  <a:pt x="928886" y="2273300"/>
                </a:lnTo>
                <a:lnTo>
                  <a:pt x="919775" y="2273300"/>
                </a:lnTo>
                <a:lnTo>
                  <a:pt x="910696" y="2286000"/>
                </a:lnTo>
                <a:close/>
              </a:path>
              <a:path w="2086610" h="3378200">
                <a:moveTo>
                  <a:pt x="500630" y="2235200"/>
                </a:moveTo>
                <a:lnTo>
                  <a:pt x="512916" y="2235200"/>
                </a:lnTo>
                <a:lnTo>
                  <a:pt x="521316" y="2222500"/>
                </a:lnTo>
                <a:lnTo>
                  <a:pt x="501137" y="2222500"/>
                </a:lnTo>
                <a:lnTo>
                  <a:pt x="500630" y="2235200"/>
                </a:lnTo>
                <a:close/>
              </a:path>
              <a:path w="2086610" h="3378200">
                <a:moveTo>
                  <a:pt x="1482020" y="2286000"/>
                </a:moveTo>
                <a:lnTo>
                  <a:pt x="1530053" y="2286000"/>
                </a:lnTo>
                <a:lnTo>
                  <a:pt x="1550556" y="2273300"/>
                </a:lnTo>
                <a:lnTo>
                  <a:pt x="1572736" y="2273300"/>
                </a:lnTo>
                <a:lnTo>
                  <a:pt x="1595071" y="2260600"/>
                </a:lnTo>
                <a:lnTo>
                  <a:pt x="1542905" y="2260600"/>
                </a:lnTo>
                <a:lnTo>
                  <a:pt x="1482020" y="2286000"/>
                </a:lnTo>
                <a:close/>
              </a:path>
              <a:path w="2086610" h="3378200">
                <a:moveTo>
                  <a:pt x="1217824" y="2349500"/>
                </a:moveTo>
                <a:lnTo>
                  <a:pt x="1279821" y="2349500"/>
                </a:lnTo>
                <a:lnTo>
                  <a:pt x="1428666" y="2311400"/>
                </a:lnTo>
                <a:lnTo>
                  <a:pt x="1438568" y="2298700"/>
                </a:lnTo>
                <a:lnTo>
                  <a:pt x="1468303" y="2298700"/>
                </a:lnTo>
                <a:lnTo>
                  <a:pt x="1488916" y="2286000"/>
                </a:lnTo>
                <a:lnTo>
                  <a:pt x="1451535" y="2286000"/>
                </a:lnTo>
                <a:lnTo>
                  <a:pt x="1390459" y="2311400"/>
                </a:lnTo>
                <a:lnTo>
                  <a:pt x="1340888" y="2311400"/>
                </a:lnTo>
                <a:lnTo>
                  <a:pt x="1316039" y="2324100"/>
                </a:lnTo>
                <a:lnTo>
                  <a:pt x="1291114" y="2324100"/>
                </a:lnTo>
                <a:lnTo>
                  <a:pt x="1217824" y="2349500"/>
                </a:lnTo>
                <a:close/>
              </a:path>
              <a:path w="2086610" h="3378200">
                <a:moveTo>
                  <a:pt x="1105587" y="2311400"/>
                </a:moveTo>
                <a:lnTo>
                  <a:pt x="1166711" y="2311400"/>
                </a:lnTo>
                <a:lnTo>
                  <a:pt x="1261889" y="2286000"/>
                </a:lnTo>
                <a:lnTo>
                  <a:pt x="1191699" y="2286000"/>
                </a:lnTo>
                <a:lnTo>
                  <a:pt x="1157507" y="2298700"/>
                </a:lnTo>
                <a:lnTo>
                  <a:pt x="1131571" y="2298700"/>
                </a:lnTo>
                <a:lnTo>
                  <a:pt x="1105587" y="2311400"/>
                </a:lnTo>
                <a:close/>
              </a:path>
              <a:path w="2086610" h="3378200">
                <a:moveTo>
                  <a:pt x="756685" y="2324100"/>
                </a:moveTo>
                <a:lnTo>
                  <a:pt x="802085" y="2324100"/>
                </a:lnTo>
                <a:lnTo>
                  <a:pt x="921515" y="2286000"/>
                </a:lnTo>
                <a:lnTo>
                  <a:pt x="892535" y="2286000"/>
                </a:lnTo>
                <a:lnTo>
                  <a:pt x="859395" y="2298700"/>
                </a:lnTo>
                <a:lnTo>
                  <a:pt x="807851" y="2311400"/>
                </a:lnTo>
                <a:lnTo>
                  <a:pt x="782169" y="2311400"/>
                </a:lnTo>
                <a:lnTo>
                  <a:pt x="756685" y="2324100"/>
                </a:lnTo>
                <a:close/>
              </a:path>
              <a:path w="2086610" h="3378200">
                <a:moveTo>
                  <a:pt x="100260" y="2451100"/>
                </a:moveTo>
                <a:lnTo>
                  <a:pt x="126325" y="2451100"/>
                </a:lnTo>
                <a:lnTo>
                  <a:pt x="194568" y="2413000"/>
                </a:lnTo>
                <a:lnTo>
                  <a:pt x="213400" y="2413000"/>
                </a:lnTo>
                <a:lnTo>
                  <a:pt x="315143" y="2362200"/>
                </a:lnTo>
                <a:lnTo>
                  <a:pt x="360489" y="2336800"/>
                </a:lnTo>
                <a:lnTo>
                  <a:pt x="383440" y="2336800"/>
                </a:lnTo>
                <a:lnTo>
                  <a:pt x="406676" y="2324100"/>
                </a:lnTo>
                <a:lnTo>
                  <a:pt x="417930" y="2324100"/>
                </a:lnTo>
                <a:lnTo>
                  <a:pt x="429130" y="2311400"/>
                </a:lnTo>
                <a:lnTo>
                  <a:pt x="451380" y="2311400"/>
                </a:lnTo>
                <a:lnTo>
                  <a:pt x="462394" y="2298700"/>
                </a:lnTo>
                <a:lnTo>
                  <a:pt x="426071" y="2298700"/>
                </a:lnTo>
                <a:lnTo>
                  <a:pt x="410699" y="2311400"/>
                </a:lnTo>
                <a:lnTo>
                  <a:pt x="304063" y="2349500"/>
                </a:lnTo>
                <a:lnTo>
                  <a:pt x="269434" y="2374900"/>
                </a:lnTo>
                <a:lnTo>
                  <a:pt x="142285" y="2425700"/>
                </a:lnTo>
                <a:lnTo>
                  <a:pt x="100260" y="2451100"/>
                </a:lnTo>
                <a:close/>
              </a:path>
              <a:path w="2086610" h="3378200">
                <a:moveTo>
                  <a:pt x="662793" y="2400300"/>
                </a:moveTo>
                <a:lnTo>
                  <a:pt x="718826" y="2400300"/>
                </a:lnTo>
                <a:lnTo>
                  <a:pt x="925612" y="2349500"/>
                </a:lnTo>
                <a:lnTo>
                  <a:pt x="977477" y="2349500"/>
                </a:lnTo>
                <a:lnTo>
                  <a:pt x="1029391" y="2336800"/>
                </a:lnTo>
                <a:lnTo>
                  <a:pt x="1063746" y="2324100"/>
                </a:lnTo>
                <a:lnTo>
                  <a:pt x="1098109" y="2324100"/>
                </a:lnTo>
                <a:lnTo>
                  <a:pt x="1132442" y="2311400"/>
                </a:lnTo>
                <a:lnTo>
                  <a:pt x="1053638" y="2311400"/>
                </a:lnTo>
                <a:lnTo>
                  <a:pt x="842921" y="2362200"/>
                </a:lnTo>
                <a:lnTo>
                  <a:pt x="797845" y="2362200"/>
                </a:lnTo>
                <a:lnTo>
                  <a:pt x="662793" y="2400300"/>
                </a:lnTo>
                <a:close/>
              </a:path>
              <a:path w="2086610" h="3378200">
                <a:moveTo>
                  <a:pt x="117227" y="2324100"/>
                </a:moveTo>
                <a:lnTo>
                  <a:pt x="138263" y="2324100"/>
                </a:lnTo>
                <a:lnTo>
                  <a:pt x="137838" y="2311400"/>
                </a:lnTo>
                <a:lnTo>
                  <a:pt x="119972" y="2311400"/>
                </a:lnTo>
                <a:lnTo>
                  <a:pt x="117227" y="2324100"/>
                </a:lnTo>
                <a:close/>
              </a:path>
              <a:path w="2086610" h="3378200">
                <a:moveTo>
                  <a:pt x="650578" y="2349500"/>
                </a:moveTo>
                <a:lnTo>
                  <a:pt x="702740" y="2349500"/>
                </a:lnTo>
                <a:lnTo>
                  <a:pt x="727621" y="2336800"/>
                </a:lnTo>
                <a:lnTo>
                  <a:pt x="777225" y="2324100"/>
                </a:lnTo>
                <a:lnTo>
                  <a:pt x="733483" y="2324100"/>
                </a:lnTo>
                <a:lnTo>
                  <a:pt x="650578" y="2349500"/>
                </a:lnTo>
                <a:close/>
              </a:path>
              <a:path w="2086610" h="3378200">
                <a:moveTo>
                  <a:pt x="90969" y="2362200"/>
                </a:moveTo>
                <a:lnTo>
                  <a:pt x="126701" y="2362200"/>
                </a:lnTo>
                <a:lnTo>
                  <a:pt x="127603" y="2361736"/>
                </a:lnTo>
                <a:lnTo>
                  <a:pt x="133652" y="2349500"/>
                </a:lnTo>
                <a:lnTo>
                  <a:pt x="140089" y="2336800"/>
                </a:lnTo>
                <a:lnTo>
                  <a:pt x="102186" y="2336800"/>
                </a:lnTo>
                <a:lnTo>
                  <a:pt x="98887" y="2349500"/>
                </a:lnTo>
                <a:lnTo>
                  <a:pt x="95148" y="2349500"/>
                </a:lnTo>
                <a:lnTo>
                  <a:pt x="90969" y="2362200"/>
                </a:lnTo>
                <a:close/>
              </a:path>
              <a:path w="2086610" h="3378200">
                <a:moveTo>
                  <a:pt x="936001" y="2413000"/>
                </a:moveTo>
                <a:lnTo>
                  <a:pt x="997488" y="2413000"/>
                </a:lnTo>
                <a:lnTo>
                  <a:pt x="1173285" y="2362200"/>
                </a:lnTo>
                <a:lnTo>
                  <a:pt x="1215576" y="2362200"/>
                </a:lnTo>
                <a:lnTo>
                  <a:pt x="1229744" y="2349500"/>
                </a:lnTo>
                <a:lnTo>
                  <a:pt x="1181254" y="2349500"/>
                </a:lnTo>
                <a:lnTo>
                  <a:pt x="1092759" y="2374900"/>
                </a:lnTo>
                <a:lnTo>
                  <a:pt x="936001" y="2413000"/>
                </a:lnTo>
                <a:close/>
              </a:path>
              <a:path w="2086610" h="3378200">
                <a:moveTo>
                  <a:pt x="396932" y="2425700"/>
                </a:moveTo>
                <a:lnTo>
                  <a:pt x="406367" y="2425700"/>
                </a:lnTo>
                <a:lnTo>
                  <a:pt x="590556" y="2374900"/>
                </a:lnTo>
                <a:lnTo>
                  <a:pt x="609428" y="2362200"/>
                </a:lnTo>
                <a:lnTo>
                  <a:pt x="647259" y="2362200"/>
                </a:lnTo>
                <a:lnTo>
                  <a:pt x="666196" y="2349500"/>
                </a:lnTo>
                <a:lnTo>
                  <a:pt x="609381" y="2349500"/>
                </a:lnTo>
                <a:lnTo>
                  <a:pt x="568397" y="2362200"/>
                </a:lnTo>
                <a:lnTo>
                  <a:pt x="511242" y="2387600"/>
                </a:lnTo>
                <a:lnTo>
                  <a:pt x="482519" y="2387600"/>
                </a:lnTo>
                <a:lnTo>
                  <a:pt x="453623" y="2400300"/>
                </a:lnTo>
                <a:lnTo>
                  <a:pt x="429246" y="2400300"/>
                </a:lnTo>
                <a:lnTo>
                  <a:pt x="417213" y="2413000"/>
                </a:lnTo>
                <a:lnTo>
                  <a:pt x="399871" y="2413000"/>
                </a:lnTo>
                <a:lnTo>
                  <a:pt x="396932" y="2425700"/>
                </a:lnTo>
                <a:close/>
              </a:path>
              <a:path w="2086610" h="3378200">
                <a:moveTo>
                  <a:pt x="126701" y="2362200"/>
                </a:moveTo>
                <a:lnTo>
                  <a:pt x="127374" y="2362200"/>
                </a:lnTo>
                <a:lnTo>
                  <a:pt x="127603" y="2361736"/>
                </a:lnTo>
                <a:lnTo>
                  <a:pt x="126701" y="2362200"/>
                </a:lnTo>
                <a:close/>
              </a:path>
              <a:path w="2086610" h="3378200">
                <a:moveTo>
                  <a:pt x="82343" y="2489200"/>
                </a:moveTo>
                <a:lnTo>
                  <a:pt x="120204" y="2489200"/>
                </a:lnTo>
                <a:lnTo>
                  <a:pt x="141278" y="2476500"/>
                </a:lnTo>
                <a:lnTo>
                  <a:pt x="183470" y="2463800"/>
                </a:lnTo>
                <a:lnTo>
                  <a:pt x="204545" y="2451100"/>
                </a:lnTo>
                <a:lnTo>
                  <a:pt x="236859" y="2451100"/>
                </a:lnTo>
                <a:lnTo>
                  <a:pt x="253014" y="2438400"/>
                </a:lnTo>
                <a:lnTo>
                  <a:pt x="269202" y="2438400"/>
                </a:lnTo>
                <a:lnTo>
                  <a:pt x="284645" y="2425700"/>
                </a:lnTo>
                <a:lnTo>
                  <a:pt x="315632" y="2425700"/>
                </a:lnTo>
                <a:lnTo>
                  <a:pt x="331075" y="2413000"/>
                </a:lnTo>
                <a:lnTo>
                  <a:pt x="360154" y="2400300"/>
                </a:lnTo>
                <a:lnTo>
                  <a:pt x="389222" y="2400300"/>
                </a:lnTo>
                <a:lnTo>
                  <a:pt x="447745" y="2374900"/>
                </a:lnTo>
                <a:lnTo>
                  <a:pt x="397836" y="2374900"/>
                </a:lnTo>
                <a:lnTo>
                  <a:pt x="366188" y="2387600"/>
                </a:lnTo>
                <a:lnTo>
                  <a:pt x="315163" y="2400300"/>
                </a:lnTo>
                <a:lnTo>
                  <a:pt x="213242" y="2438400"/>
                </a:lnTo>
                <a:lnTo>
                  <a:pt x="162239" y="2451100"/>
                </a:lnTo>
                <a:lnTo>
                  <a:pt x="82343" y="2489200"/>
                </a:lnTo>
                <a:close/>
              </a:path>
              <a:path w="2086610" h="3378200">
                <a:moveTo>
                  <a:pt x="374757" y="2463800"/>
                </a:moveTo>
                <a:lnTo>
                  <a:pt x="415416" y="2463800"/>
                </a:lnTo>
                <a:lnTo>
                  <a:pt x="631972" y="2413000"/>
                </a:lnTo>
                <a:lnTo>
                  <a:pt x="653662" y="2413000"/>
                </a:lnTo>
                <a:lnTo>
                  <a:pt x="675414" y="2400300"/>
                </a:lnTo>
                <a:lnTo>
                  <a:pt x="616168" y="2400300"/>
                </a:lnTo>
                <a:lnTo>
                  <a:pt x="429763" y="2451100"/>
                </a:lnTo>
                <a:lnTo>
                  <a:pt x="393127" y="2451100"/>
                </a:lnTo>
                <a:lnTo>
                  <a:pt x="374757" y="2463800"/>
                </a:lnTo>
                <a:close/>
              </a:path>
              <a:path w="2086610" h="3378200">
                <a:moveTo>
                  <a:pt x="881190" y="2425700"/>
                </a:moveTo>
                <a:lnTo>
                  <a:pt x="942080" y="2425700"/>
                </a:lnTo>
                <a:lnTo>
                  <a:pt x="974285" y="2413000"/>
                </a:lnTo>
                <a:lnTo>
                  <a:pt x="908655" y="2413000"/>
                </a:lnTo>
                <a:lnTo>
                  <a:pt x="881190" y="2425700"/>
                </a:lnTo>
                <a:close/>
              </a:path>
              <a:path w="2086610" h="3378200">
                <a:moveTo>
                  <a:pt x="826176" y="2438400"/>
                </a:moveTo>
                <a:lnTo>
                  <a:pt x="877351" y="2438400"/>
                </a:lnTo>
                <a:lnTo>
                  <a:pt x="909777" y="2425700"/>
                </a:lnTo>
                <a:lnTo>
                  <a:pt x="853674" y="2425700"/>
                </a:lnTo>
                <a:lnTo>
                  <a:pt x="826176" y="2438400"/>
                </a:lnTo>
                <a:close/>
              </a:path>
              <a:path w="2086610" h="3378200">
                <a:moveTo>
                  <a:pt x="776291" y="2451100"/>
                </a:moveTo>
                <a:lnTo>
                  <a:pt x="824791" y="2451100"/>
                </a:lnTo>
                <a:lnTo>
                  <a:pt x="844777" y="2438400"/>
                </a:lnTo>
                <a:lnTo>
                  <a:pt x="788811" y="2438400"/>
                </a:lnTo>
                <a:lnTo>
                  <a:pt x="776291" y="2451100"/>
                </a:lnTo>
                <a:close/>
              </a:path>
              <a:path w="2086610" h="3378200">
                <a:moveTo>
                  <a:pt x="703312" y="2463800"/>
                </a:moveTo>
                <a:lnTo>
                  <a:pt x="765347" y="2463800"/>
                </a:lnTo>
                <a:lnTo>
                  <a:pt x="785094" y="2451100"/>
                </a:lnTo>
                <a:lnTo>
                  <a:pt x="727605" y="2451100"/>
                </a:lnTo>
                <a:lnTo>
                  <a:pt x="703312" y="2463800"/>
                </a:lnTo>
                <a:close/>
              </a:path>
              <a:path w="2086610" h="3378200">
                <a:moveTo>
                  <a:pt x="0" y="2552700"/>
                </a:moveTo>
                <a:lnTo>
                  <a:pt x="46759" y="2552700"/>
                </a:lnTo>
                <a:lnTo>
                  <a:pt x="19274" y="2540000"/>
                </a:lnTo>
                <a:lnTo>
                  <a:pt x="39092" y="2540000"/>
                </a:lnTo>
                <a:lnTo>
                  <a:pt x="61168" y="2527300"/>
                </a:lnTo>
                <a:lnTo>
                  <a:pt x="609144" y="2527300"/>
                </a:lnTo>
                <a:lnTo>
                  <a:pt x="577673" y="2514600"/>
                </a:lnTo>
                <a:lnTo>
                  <a:pt x="119624" y="2514600"/>
                </a:lnTo>
                <a:lnTo>
                  <a:pt x="137227" y="2501900"/>
                </a:lnTo>
                <a:lnTo>
                  <a:pt x="37990" y="2501900"/>
                </a:lnTo>
                <a:lnTo>
                  <a:pt x="38106" y="2489200"/>
                </a:lnTo>
                <a:lnTo>
                  <a:pt x="54823" y="2489200"/>
                </a:lnTo>
                <a:lnTo>
                  <a:pt x="87275" y="2463800"/>
                </a:lnTo>
                <a:lnTo>
                  <a:pt x="103885" y="2451100"/>
                </a:lnTo>
                <a:lnTo>
                  <a:pt x="79628" y="2451100"/>
                </a:lnTo>
                <a:lnTo>
                  <a:pt x="59452" y="2463800"/>
                </a:lnTo>
                <a:lnTo>
                  <a:pt x="0" y="2463800"/>
                </a:lnTo>
                <a:lnTo>
                  <a:pt x="0" y="2552700"/>
                </a:lnTo>
                <a:close/>
              </a:path>
              <a:path w="2086610" h="3378200">
                <a:moveTo>
                  <a:pt x="627645" y="2476500"/>
                </a:moveTo>
                <a:lnTo>
                  <a:pt x="820163" y="2476500"/>
                </a:lnTo>
                <a:lnTo>
                  <a:pt x="795593" y="2463800"/>
                </a:lnTo>
                <a:lnTo>
                  <a:pt x="640246" y="2463800"/>
                </a:lnTo>
                <a:lnTo>
                  <a:pt x="627645" y="2476500"/>
                </a:lnTo>
                <a:close/>
              </a:path>
              <a:path w="2086610" h="3378200">
                <a:moveTo>
                  <a:pt x="259926" y="2476500"/>
                </a:moveTo>
                <a:lnTo>
                  <a:pt x="375338" y="2476500"/>
                </a:lnTo>
                <a:lnTo>
                  <a:pt x="395427" y="2463800"/>
                </a:lnTo>
                <a:lnTo>
                  <a:pt x="292037" y="2463800"/>
                </a:lnTo>
                <a:lnTo>
                  <a:pt x="259926" y="2476500"/>
                </a:lnTo>
                <a:close/>
              </a:path>
              <a:path w="2086610" h="3378200">
                <a:moveTo>
                  <a:pt x="802998" y="2489200"/>
                </a:moveTo>
                <a:lnTo>
                  <a:pt x="962563" y="2489200"/>
                </a:lnTo>
                <a:lnTo>
                  <a:pt x="915953" y="2476500"/>
                </a:lnTo>
                <a:lnTo>
                  <a:pt x="736924" y="2476500"/>
                </a:lnTo>
                <a:lnTo>
                  <a:pt x="802998" y="2489200"/>
                </a:lnTo>
                <a:close/>
              </a:path>
              <a:path w="2086610" h="3378200">
                <a:moveTo>
                  <a:pt x="567022" y="2489200"/>
                </a:moveTo>
                <a:lnTo>
                  <a:pt x="601243" y="2489200"/>
                </a:lnTo>
                <a:lnTo>
                  <a:pt x="627472" y="2476500"/>
                </a:lnTo>
                <a:lnTo>
                  <a:pt x="566464" y="2476500"/>
                </a:lnTo>
                <a:lnTo>
                  <a:pt x="567022" y="2489200"/>
                </a:lnTo>
                <a:close/>
              </a:path>
              <a:path w="2086610" h="3378200">
                <a:moveTo>
                  <a:pt x="174034" y="2489200"/>
                </a:moveTo>
                <a:lnTo>
                  <a:pt x="216455" y="2489200"/>
                </a:lnTo>
                <a:lnTo>
                  <a:pt x="275631" y="2476500"/>
                </a:lnTo>
                <a:lnTo>
                  <a:pt x="187397" y="2476500"/>
                </a:lnTo>
                <a:lnTo>
                  <a:pt x="174034" y="2489200"/>
                </a:lnTo>
                <a:close/>
              </a:path>
              <a:path w="2086610" h="3378200">
                <a:moveTo>
                  <a:pt x="963931" y="2501900"/>
                </a:moveTo>
                <a:lnTo>
                  <a:pt x="1055532" y="2501900"/>
                </a:lnTo>
                <a:lnTo>
                  <a:pt x="1009108" y="2489200"/>
                </a:lnTo>
                <a:lnTo>
                  <a:pt x="916512" y="2489200"/>
                </a:lnTo>
                <a:lnTo>
                  <a:pt x="963931" y="2501900"/>
                </a:lnTo>
                <a:close/>
              </a:path>
              <a:path w="2086610" h="3378200">
                <a:moveTo>
                  <a:pt x="106420" y="2501900"/>
                </a:moveTo>
                <a:lnTo>
                  <a:pt x="172172" y="2501900"/>
                </a:lnTo>
                <a:lnTo>
                  <a:pt x="189579" y="2489200"/>
                </a:lnTo>
                <a:lnTo>
                  <a:pt x="128953" y="2489200"/>
                </a:lnTo>
                <a:lnTo>
                  <a:pt x="106420" y="2501900"/>
                </a:lnTo>
                <a:close/>
              </a:path>
              <a:path w="2086610" h="3378200">
                <a:moveTo>
                  <a:pt x="50749" y="2501900"/>
                </a:moveTo>
                <a:lnTo>
                  <a:pt x="82500" y="2501900"/>
                </a:lnTo>
                <a:lnTo>
                  <a:pt x="91436" y="2489200"/>
                </a:lnTo>
                <a:lnTo>
                  <a:pt x="56088" y="2489200"/>
                </a:lnTo>
                <a:lnTo>
                  <a:pt x="50749" y="2501900"/>
                </a:lnTo>
                <a:close/>
              </a:path>
              <a:path w="2086610" h="3378200">
                <a:moveTo>
                  <a:pt x="1058587" y="2514600"/>
                </a:moveTo>
                <a:lnTo>
                  <a:pt x="1163501" y="2514600"/>
                </a:lnTo>
                <a:lnTo>
                  <a:pt x="1136521" y="2501900"/>
                </a:lnTo>
                <a:lnTo>
                  <a:pt x="1011306" y="2501900"/>
                </a:lnTo>
                <a:lnTo>
                  <a:pt x="1058587" y="2514600"/>
                </a:lnTo>
                <a:close/>
              </a:path>
              <a:path w="2086610" h="3378200">
                <a:moveTo>
                  <a:pt x="1179928" y="2527300"/>
                </a:moveTo>
                <a:lnTo>
                  <a:pt x="1257741" y="2527300"/>
                </a:lnTo>
                <a:lnTo>
                  <a:pt x="1234196" y="2514600"/>
                </a:lnTo>
                <a:lnTo>
                  <a:pt x="1129393" y="2514600"/>
                </a:lnTo>
                <a:lnTo>
                  <a:pt x="1179928" y="2527300"/>
                </a:lnTo>
                <a:close/>
              </a:path>
              <a:path w="2086610" h="3378200">
                <a:moveTo>
                  <a:pt x="1331177" y="2552700"/>
                </a:moveTo>
                <a:lnTo>
                  <a:pt x="1428279" y="2552700"/>
                </a:lnTo>
                <a:lnTo>
                  <a:pt x="1385355" y="2540000"/>
                </a:lnTo>
                <a:lnTo>
                  <a:pt x="1319804" y="2540000"/>
                </a:lnTo>
                <a:lnTo>
                  <a:pt x="1298114" y="2527300"/>
                </a:lnTo>
                <a:lnTo>
                  <a:pt x="1230416" y="2527300"/>
                </a:lnTo>
                <a:lnTo>
                  <a:pt x="1331177" y="2552700"/>
                </a:lnTo>
                <a:close/>
              </a:path>
              <a:path w="2086610" h="3378200">
                <a:moveTo>
                  <a:pt x="610610" y="2540000"/>
                </a:moveTo>
                <a:lnTo>
                  <a:pt x="888866" y="2540000"/>
                </a:lnTo>
                <a:lnTo>
                  <a:pt x="830971" y="2527300"/>
                </a:lnTo>
                <a:lnTo>
                  <a:pt x="578297" y="2527300"/>
                </a:lnTo>
                <a:lnTo>
                  <a:pt x="610610" y="2540000"/>
                </a:lnTo>
                <a:close/>
              </a:path>
              <a:path w="2086610" h="3378200">
                <a:moveTo>
                  <a:pt x="914964" y="2552700"/>
                </a:moveTo>
                <a:lnTo>
                  <a:pt x="1076201" y="2552700"/>
                </a:lnTo>
                <a:lnTo>
                  <a:pt x="1030145" y="2540000"/>
                </a:lnTo>
                <a:lnTo>
                  <a:pt x="870712" y="2540000"/>
                </a:lnTo>
                <a:lnTo>
                  <a:pt x="914964" y="2552700"/>
                </a:lnTo>
                <a:close/>
              </a:path>
              <a:path w="2086610" h="3378200">
                <a:moveTo>
                  <a:pt x="1490072" y="2578100"/>
                </a:moveTo>
                <a:lnTo>
                  <a:pt x="1573035" y="2578100"/>
                </a:lnTo>
                <a:lnTo>
                  <a:pt x="1557053" y="2565400"/>
                </a:lnTo>
                <a:lnTo>
                  <a:pt x="1514041" y="2565400"/>
                </a:lnTo>
                <a:lnTo>
                  <a:pt x="1471146" y="2552700"/>
                </a:lnTo>
                <a:lnTo>
                  <a:pt x="1384041" y="2552700"/>
                </a:lnTo>
                <a:lnTo>
                  <a:pt x="1490072" y="2578100"/>
                </a:lnTo>
                <a:close/>
              </a:path>
              <a:path w="2086610" h="3378200">
                <a:moveTo>
                  <a:pt x="1102339" y="2565400"/>
                </a:moveTo>
                <a:lnTo>
                  <a:pt x="1214159" y="2565400"/>
                </a:lnTo>
                <a:lnTo>
                  <a:pt x="1168193" y="2552700"/>
                </a:lnTo>
                <a:lnTo>
                  <a:pt x="1060830" y="2552700"/>
                </a:lnTo>
                <a:lnTo>
                  <a:pt x="1102339" y="2565400"/>
                </a:lnTo>
                <a:close/>
              </a:path>
              <a:path w="2086610" h="3378200">
                <a:moveTo>
                  <a:pt x="27574" y="2565400"/>
                </a:moveTo>
                <a:lnTo>
                  <a:pt x="156775" y="2565400"/>
                </a:lnTo>
                <a:lnTo>
                  <a:pt x="130374" y="2552700"/>
                </a:lnTo>
                <a:lnTo>
                  <a:pt x="14196" y="2552700"/>
                </a:lnTo>
                <a:lnTo>
                  <a:pt x="27574" y="2565400"/>
                </a:lnTo>
                <a:close/>
              </a:path>
              <a:path w="2086610" h="3378200">
                <a:moveTo>
                  <a:pt x="1185096" y="2578100"/>
                </a:moveTo>
                <a:lnTo>
                  <a:pt x="1291730" y="2578100"/>
                </a:lnTo>
                <a:lnTo>
                  <a:pt x="1278188" y="2565400"/>
                </a:lnTo>
                <a:lnTo>
                  <a:pt x="1143736" y="2565400"/>
                </a:lnTo>
                <a:lnTo>
                  <a:pt x="1185096" y="2578100"/>
                </a:lnTo>
                <a:close/>
              </a:path>
              <a:path w="2086610" h="3378200">
                <a:moveTo>
                  <a:pt x="116560" y="2578100"/>
                </a:moveTo>
                <a:lnTo>
                  <a:pt x="487323" y="2578100"/>
                </a:lnTo>
                <a:lnTo>
                  <a:pt x="466993" y="2565400"/>
                </a:lnTo>
                <a:lnTo>
                  <a:pt x="108061" y="2565400"/>
                </a:lnTo>
                <a:lnTo>
                  <a:pt x="116560" y="2578100"/>
                </a:lnTo>
                <a:close/>
              </a:path>
              <a:path w="2086610" h="3378200">
                <a:moveTo>
                  <a:pt x="284579" y="2794000"/>
                </a:moveTo>
                <a:lnTo>
                  <a:pt x="322036" y="2794000"/>
                </a:lnTo>
                <a:lnTo>
                  <a:pt x="308345" y="2781300"/>
                </a:lnTo>
                <a:lnTo>
                  <a:pt x="294764" y="2781300"/>
                </a:lnTo>
                <a:lnTo>
                  <a:pt x="281376" y="2768600"/>
                </a:lnTo>
                <a:lnTo>
                  <a:pt x="268086" y="2768600"/>
                </a:lnTo>
                <a:lnTo>
                  <a:pt x="241553" y="2743200"/>
                </a:lnTo>
                <a:lnTo>
                  <a:pt x="220970" y="2743200"/>
                </a:lnTo>
                <a:lnTo>
                  <a:pt x="210860" y="2730500"/>
                </a:lnTo>
                <a:lnTo>
                  <a:pt x="200910" y="2717800"/>
                </a:lnTo>
                <a:lnTo>
                  <a:pt x="188214" y="2717800"/>
                </a:lnTo>
                <a:lnTo>
                  <a:pt x="175377" y="2705100"/>
                </a:lnTo>
                <a:lnTo>
                  <a:pt x="162401" y="2705100"/>
                </a:lnTo>
                <a:lnTo>
                  <a:pt x="149284" y="2692400"/>
                </a:lnTo>
                <a:lnTo>
                  <a:pt x="107133" y="2667000"/>
                </a:lnTo>
                <a:lnTo>
                  <a:pt x="66413" y="2641600"/>
                </a:lnTo>
                <a:lnTo>
                  <a:pt x="62776" y="2628900"/>
                </a:lnTo>
                <a:lnTo>
                  <a:pt x="42227" y="2628900"/>
                </a:lnTo>
                <a:lnTo>
                  <a:pt x="30391" y="2616200"/>
                </a:lnTo>
                <a:lnTo>
                  <a:pt x="19107" y="2603500"/>
                </a:lnTo>
                <a:lnTo>
                  <a:pt x="8098" y="2603500"/>
                </a:lnTo>
                <a:lnTo>
                  <a:pt x="9026" y="2590800"/>
                </a:lnTo>
                <a:lnTo>
                  <a:pt x="21918" y="2590800"/>
                </a:lnTo>
                <a:lnTo>
                  <a:pt x="8794" y="2578100"/>
                </a:lnTo>
                <a:lnTo>
                  <a:pt x="0" y="2565400"/>
                </a:lnTo>
                <a:lnTo>
                  <a:pt x="0" y="2603500"/>
                </a:lnTo>
                <a:lnTo>
                  <a:pt x="6369" y="2616200"/>
                </a:lnTo>
                <a:lnTo>
                  <a:pt x="26581" y="2628900"/>
                </a:lnTo>
                <a:lnTo>
                  <a:pt x="47503" y="2641600"/>
                </a:lnTo>
                <a:lnTo>
                  <a:pt x="57455" y="2641600"/>
                </a:lnTo>
                <a:lnTo>
                  <a:pt x="67080" y="2654300"/>
                </a:lnTo>
                <a:lnTo>
                  <a:pt x="76836" y="2667000"/>
                </a:lnTo>
                <a:lnTo>
                  <a:pt x="87179" y="2667000"/>
                </a:lnTo>
                <a:lnTo>
                  <a:pt x="105342" y="2679700"/>
                </a:lnTo>
                <a:lnTo>
                  <a:pt x="143496" y="2705100"/>
                </a:lnTo>
                <a:lnTo>
                  <a:pt x="161659" y="2717800"/>
                </a:lnTo>
                <a:lnTo>
                  <a:pt x="181538" y="2730500"/>
                </a:lnTo>
                <a:lnTo>
                  <a:pt x="220178" y="2755900"/>
                </a:lnTo>
                <a:lnTo>
                  <a:pt x="240470" y="2768600"/>
                </a:lnTo>
                <a:lnTo>
                  <a:pt x="262207" y="2781300"/>
                </a:lnTo>
                <a:lnTo>
                  <a:pt x="284579" y="2794000"/>
                </a:lnTo>
                <a:close/>
              </a:path>
              <a:path w="2086610" h="3378200">
                <a:moveTo>
                  <a:pt x="1773632" y="2628900"/>
                </a:moveTo>
                <a:lnTo>
                  <a:pt x="1846723" y="2628900"/>
                </a:lnTo>
                <a:lnTo>
                  <a:pt x="1812463" y="2616200"/>
                </a:lnTo>
                <a:lnTo>
                  <a:pt x="1778218" y="2616200"/>
                </a:lnTo>
                <a:lnTo>
                  <a:pt x="1743987" y="2603500"/>
                </a:lnTo>
                <a:lnTo>
                  <a:pt x="1713146" y="2603500"/>
                </a:lnTo>
                <a:lnTo>
                  <a:pt x="1651523" y="2590800"/>
                </a:lnTo>
                <a:lnTo>
                  <a:pt x="1620705" y="2578100"/>
                </a:lnTo>
                <a:lnTo>
                  <a:pt x="1560829" y="2578100"/>
                </a:lnTo>
                <a:lnTo>
                  <a:pt x="1578505" y="2590800"/>
                </a:lnTo>
                <a:lnTo>
                  <a:pt x="1613589" y="2590800"/>
                </a:lnTo>
                <a:lnTo>
                  <a:pt x="1773632" y="2628900"/>
                </a:lnTo>
                <a:close/>
              </a:path>
              <a:path w="2086610" h="3378200">
                <a:moveTo>
                  <a:pt x="1293899" y="2590800"/>
                </a:moveTo>
                <a:lnTo>
                  <a:pt x="1406701" y="2590800"/>
                </a:lnTo>
                <a:lnTo>
                  <a:pt x="1381462" y="2578100"/>
                </a:lnTo>
                <a:lnTo>
                  <a:pt x="1281244" y="2578100"/>
                </a:lnTo>
                <a:lnTo>
                  <a:pt x="1293899" y="2590800"/>
                </a:lnTo>
                <a:close/>
              </a:path>
              <a:path w="2086610" h="3378200">
                <a:moveTo>
                  <a:pt x="342321" y="2590800"/>
                </a:moveTo>
                <a:lnTo>
                  <a:pt x="645008" y="2590800"/>
                </a:lnTo>
                <a:lnTo>
                  <a:pt x="609505" y="2578100"/>
                </a:lnTo>
                <a:lnTo>
                  <a:pt x="293148" y="2578100"/>
                </a:lnTo>
                <a:lnTo>
                  <a:pt x="342321" y="2590800"/>
                </a:lnTo>
                <a:close/>
              </a:path>
              <a:path w="2086610" h="3378200">
                <a:moveTo>
                  <a:pt x="1400376" y="2603500"/>
                </a:moveTo>
                <a:lnTo>
                  <a:pt x="1501092" y="2603500"/>
                </a:lnTo>
                <a:lnTo>
                  <a:pt x="1464119" y="2590800"/>
                </a:lnTo>
                <a:lnTo>
                  <a:pt x="1329381" y="2590800"/>
                </a:lnTo>
                <a:lnTo>
                  <a:pt x="1400376" y="2603500"/>
                </a:lnTo>
                <a:close/>
              </a:path>
              <a:path w="2086610" h="3378200">
                <a:moveTo>
                  <a:pt x="666221" y="2603500"/>
                </a:moveTo>
                <a:lnTo>
                  <a:pt x="776354" y="2603500"/>
                </a:lnTo>
                <a:lnTo>
                  <a:pt x="751736" y="2590800"/>
                </a:lnTo>
                <a:lnTo>
                  <a:pt x="628182" y="2590800"/>
                </a:lnTo>
                <a:lnTo>
                  <a:pt x="666221" y="2603500"/>
                </a:lnTo>
                <a:close/>
              </a:path>
              <a:path w="2086610" h="3378200">
                <a:moveTo>
                  <a:pt x="587769" y="2603500"/>
                </a:moveTo>
                <a:lnTo>
                  <a:pt x="600202" y="2603500"/>
                </a:lnTo>
                <a:lnTo>
                  <a:pt x="592721" y="2590800"/>
                </a:lnTo>
                <a:lnTo>
                  <a:pt x="589058" y="2590800"/>
                </a:lnTo>
                <a:lnTo>
                  <a:pt x="587769" y="2603500"/>
                </a:lnTo>
                <a:close/>
              </a:path>
              <a:path w="2086610" h="3378200">
                <a:moveTo>
                  <a:pt x="489639" y="2603500"/>
                </a:moveTo>
                <a:lnTo>
                  <a:pt x="583634" y="2603500"/>
                </a:lnTo>
                <a:lnTo>
                  <a:pt x="582860" y="2590800"/>
                </a:lnTo>
                <a:lnTo>
                  <a:pt x="440572" y="2590800"/>
                </a:lnTo>
                <a:lnTo>
                  <a:pt x="489639" y="2603500"/>
                </a:lnTo>
                <a:close/>
              </a:path>
              <a:path w="2086610" h="3378200">
                <a:moveTo>
                  <a:pt x="20908" y="2603500"/>
                </a:moveTo>
                <a:lnTo>
                  <a:pt x="56488" y="2603500"/>
                </a:lnTo>
                <a:lnTo>
                  <a:pt x="44057" y="2590800"/>
                </a:lnTo>
                <a:lnTo>
                  <a:pt x="10147" y="2590800"/>
                </a:lnTo>
                <a:lnTo>
                  <a:pt x="20908" y="2603500"/>
                </a:lnTo>
                <a:close/>
              </a:path>
              <a:path w="2086610" h="3378200">
                <a:moveTo>
                  <a:pt x="1511579" y="2616200"/>
                </a:moveTo>
                <a:lnTo>
                  <a:pt x="1574493" y="2616200"/>
                </a:lnTo>
                <a:lnTo>
                  <a:pt x="1537884" y="2603500"/>
                </a:lnTo>
                <a:lnTo>
                  <a:pt x="1486430" y="2603500"/>
                </a:lnTo>
                <a:lnTo>
                  <a:pt x="1511579" y="2616200"/>
                </a:lnTo>
                <a:close/>
              </a:path>
              <a:path w="2086610" h="3378200">
                <a:moveTo>
                  <a:pt x="780584" y="2616200"/>
                </a:moveTo>
                <a:lnTo>
                  <a:pt x="1035365" y="2616200"/>
                </a:lnTo>
                <a:lnTo>
                  <a:pt x="936881" y="2603500"/>
                </a:lnTo>
                <a:lnTo>
                  <a:pt x="742414" y="2603500"/>
                </a:lnTo>
                <a:lnTo>
                  <a:pt x="780584" y="2616200"/>
                </a:lnTo>
                <a:close/>
              </a:path>
              <a:path w="2086610" h="3378200">
                <a:moveTo>
                  <a:pt x="577498" y="2616200"/>
                </a:moveTo>
                <a:lnTo>
                  <a:pt x="704180" y="2616200"/>
                </a:lnTo>
                <a:lnTo>
                  <a:pt x="660439" y="2603500"/>
                </a:lnTo>
                <a:lnTo>
                  <a:pt x="538659" y="2603500"/>
                </a:lnTo>
                <a:lnTo>
                  <a:pt x="577498" y="2616200"/>
                </a:lnTo>
                <a:close/>
              </a:path>
              <a:path w="2086610" h="3378200">
                <a:moveTo>
                  <a:pt x="49746" y="2616200"/>
                </a:moveTo>
                <a:lnTo>
                  <a:pt x="73438" y="2616200"/>
                </a:lnTo>
                <a:lnTo>
                  <a:pt x="64963" y="2603500"/>
                </a:lnTo>
                <a:lnTo>
                  <a:pt x="40707" y="2603500"/>
                </a:lnTo>
                <a:lnTo>
                  <a:pt x="49746" y="2616200"/>
                </a:lnTo>
                <a:close/>
              </a:path>
              <a:path w="2086610" h="3378200">
                <a:moveTo>
                  <a:pt x="1559037" y="2628900"/>
                </a:moveTo>
                <a:lnTo>
                  <a:pt x="1632876" y="2628900"/>
                </a:lnTo>
                <a:lnTo>
                  <a:pt x="1603601" y="2616200"/>
                </a:lnTo>
                <a:lnTo>
                  <a:pt x="1536596" y="2616200"/>
                </a:lnTo>
                <a:lnTo>
                  <a:pt x="1559037" y="2628900"/>
                </a:lnTo>
                <a:close/>
              </a:path>
              <a:path w="2086610" h="3378200">
                <a:moveTo>
                  <a:pt x="985950" y="2628900"/>
                </a:moveTo>
                <a:lnTo>
                  <a:pt x="1159286" y="2628900"/>
                </a:lnTo>
                <a:lnTo>
                  <a:pt x="1137231" y="2616200"/>
                </a:lnTo>
                <a:lnTo>
                  <a:pt x="929969" y="2616200"/>
                </a:lnTo>
                <a:lnTo>
                  <a:pt x="985950" y="2628900"/>
                </a:lnTo>
                <a:close/>
              </a:path>
              <a:path w="2086610" h="3378200">
                <a:moveTo>
                  <a:pt x="693884" y="2628900"/>
                </a:moveTo>
                <a:lnTo>
                  <a:pt x="791605" y="2628900"/>
                </a:lnTo>
                <a:lnTo>
                  <a:pt x="747907" y="2616200"/>
                </a:lnTo>
                <a:lnTo>
                  <a:pt x="616301" y="2616200"/>
                </a:lnTo>
                <a:lnTo>
                  <a:pt x="693884" y="2628900"/>
                </a:lnTo>
                <a:close/>
              </a:path>
              <a:path w="2086610" h="3378200">
                <a:moveTo>
                  <a:pt x="236583" y="2628900"/>
                </a:moveTo>
                <a:lnTo>
                  <a:pt x="291984" y="2628900"/>
                </a:lnTo>
                <a:lnTo>
                  <a:pt x="263453" y="2616200"/>
                </a:lnTo>
                <a:lnTo>
                  <a:pt x="223399" y="2616200"/>
                </a:lnTo>
                <a:lnTo>
                  <a:pt x="236583" y="2628900"/>
                </a:lnTo>
                <a:close/>
              </a:path>
              <a:path w="2086610" h="3378200">
                <a:moveTo>
                  <a:pt x="65104" y="2628900"/>
                </a:moveTo>
                <a:lnTo>
                  <a:pt x="90852" y="2628900"/>
                </a:lnTo>
                <a:lnTo>
                  <a:pt x="82036" y="2616200"/>
                </a:lnTo>
                <a:lnTo>
                  <a:pt x="57306" y="2616200"/>
                </a:lnTo>
                <a:lnTo>
                  <a:pt x="65104" y="2628900"/>
                </a:lnTo>
                <a:close/>
              </a:path>
              <a:path w="2086610" h="3378200">
                <a:moveTo>
                  <a:pt x="1847277" y="2641600"/>
                </a:moveTo>
                <a:lnTo>
                  <a:pt x="1905920" y="2641600"/>
                </a:lnTo>
                <a:lnTo>
                  <a:pt x="1880997" y="2628900"/>
                </a:lnTo>
                <a:lnTo>
                  <a:pt x="1827206" y="2628900"/>
                </a:lnTo>
                <a:lnTo>
                  <a:pt x="1847277" y="2641600"/>
                </a:lnTo>
                <a:close/>
              </a:path>
              <a:path w="2086610" h="3378200">
                <a:moveTo>
                  <a:pt x="1626621" y="2641600"/>
                </a:moveTo>
                <a:lnTo>
                  <a:pt x="1691665" y="2641600"/>
                </a:lnTo>
                <a:lnTo>
                  <a:pt x="1662253" y="2628900"/>
                </a:lnTo>
                <a:lnTo>
                  <a:pt x="1604050" y="2628900"/>
                </a:lnTo>
                <a:lnTo>
                  <a:pt x="1626621" y="2641600"/>
                </a:lnTo>
                <a:close/>
              </a:path>
              <a:path w="2086610" h="3378200">
                <a:moveTo>
                  <a:pt x="1153872" y="2641600"/>
                </a:moveTo>
                <a:lnTo>
                  <a:pt x="1319002" y="2641600"/>
                </a:lnTo>
                <a:lnTo>
                  <a:pt x="1270967" y="2628900"/>
                </a:lnTo>
                <a:lnTo>
                  <a:pt x="1097956" y="2628900"/>
                </a:lnTo>
                <a:lnTo>
                  <a:pt x="1153872" y="2641600"/>
                </a:lnTo>
                <a:close/>
              </a:path>
              <a:path w="2086610" h="3378200">
                <a:moveTo>
                  <a:pt x="771447" y="2641600"/>
                </a:moveTo>
                <a:lnTo>
                  <a:pt x="877642" y="2641600"/>
                </a:lnTo>
                <a:lnTo>
                  <a:pt x="834571" y="2628900"/>
                </a:lnTo>
                <a:lnTo>
                  <a:pt x="732673" y="2628900"/>
                </a:lnTo>
                <a:lnTo>
                  <a:pt x="771447" y="2641600"/>
                </a:lnTo>
                <a:close/>
              </a:path>
              <a:path w="2086610" h="3378200">
                <a:moveTo>
                  <a:pt x="286349" y="2641600"/>
                </a:moveTo>
                <a:lnTo>
                  <a:pt x="348825" y="2641600"/>
                </a:lnTo>
                <a:lnTo>
                  <a:pt x="320435" y="2628900"/>
                </a:lnTo>
                <a:lnTo>
                  <a:pt x="263053" y="2628900"/>
                </a:lnTo>
                <a:lnTo>
                  <a:pt x="286349" y="2641600"/>
                </a:lnTo>
                <a:close/>
              </a:path>
              <a:path w="2086610" h="3378200">
                <a:moveTo>
                  <a:pt x="87568" y="2641600"/>
                </a:moveTo>
                <a:lnTo>
                  <a:pt x="117226" y="2641600"/>
                </a:lnTo>
                <a:lnTo>
                  <a:pt x="108628" y="2628900"/>
                </a:lnTo>
                <a:lnTo>
                  <a:pt x="81417" y="2628900"/>
                </a:lnTo>
                <a:lnTo>
                  <a:pt x="87568" y="2641600"/>
                </a:lnTo>
                <a:close/>
              </a:path>
              <a:path w="2086610" h="3378200">
                <a:moveTo>
                  <a:pt x="1805474" y="2667000"/>
                </a:moveTo>
                <a:lnTo>
                  <a:pt x="1979028" y="2667000"/>
                </a:lnTo>
                <a:lnTo>
                  <a:pt x="1930565" y="2641600"/>
                </a:lnTo>
                <a:lnTo>
                  <a:pt x="1867260" y="2641600"/>
                </a:lnTo>
                <a:lnTo>
                  <a:pt x="1907139" y="2654300"/>
                </a:lnTo>
                <a:lnTo>
                  <a:pt x="1792009" y="2654300"/>
                </a:lnTo>
                <a:lnTo>
                  <a:pt x="1805474" y="2667000"/>
                </a:lnTo>
                <a:close/>
              </a:path>
              <a:path w="2086610" h="3378200">
                <a:moveTo>
                  <a:pt x="1719912" y="2654300"/>
                </a:moveTo>
                <a:lnTo>
                  <a:pt x="1813285" y="2654300"/>
                </a:lnTo>
                <a:lnTo>
                  <a:pt x="1792280" y="2641600"/>
                </a:lnTo>
                <a:lnTo>
                  <a:pt x="1688703" y="2641600"/>
                </a:lnTo>
                <a:lnTo>
                  <a:pt x="1719912" y="2654300"/>
                </a:lnTo>
                <a:close/>
              </a:path>
              <a:path w="2086610" h="3378200">
                <a:moveTo>
                  <a:pt x="1296006" y="2654300"/>
                </a:moveTo>
                <a:lnTo>
                  <a:pt x="1414856" y="2654300"/>
                </a:lnTo>
                <a:lnTo>
                  <a:pt x="1366954" y="2641600"/>
                </a:lnTo>
                <a:lnTo>
                  <a:pt x="1263856" y="2641600"/>
                </a:lnTo>
                <a:lnTo>
                  <a:pt x="1296006" y="2654300"/>
                </a:lnTo>
                <a:close/>
              </a:path>
              <a:path w="2086610" h="3378200">
                <a:moveTo>
                  <a:pt x="849069" y="2654300"/>
                </a:moveTo>
                <a:lnTo>
                  <a:pt x="1016298" y="2654300"/>
                </a:lnTo>
                <a:lnTo>
                  <a:pt x="963883" y="2641600"/>
                </a:lnTo>
                <a:lnTo>
                  <a:pt x="810237" y="2641600"/>
                </a:lnTo>
                <a:lnTo>
                  <a:pt x="849069" y="2654300"/>
                </a:lnTo>
                <a:close/>
              </a:path>
              <a:path w="2086610" h="3378200">
                <a:moveTo>
                  <a:pt x="356250" y="2654300"/>
                </a:moveTo>
                <a:lnTo>
                  <a:pt x="446585" y="2654300"/>
                </a:lnTo>
                <a:lnTo>
                  <a:pt x="422114" y="2641600"/>
                </a:lnTo>
                <a:lnTo>
                  <a:pt x="332998" y="2641600"/>
                </a:lnTo>
                <a:lnTo>
                  <a:pt x="356250" y="2654300"/>
                </a:lnTo>
                <a:close/>
              </a:path>
              <a:path w="2086610" h="3378200">
                <a:moveTo>
                  <a:pt x="130829" y="2667000"/>
                </a:moveTo>
                <a:lnTo>
                  <a:pt x="152649" y="2667000"/>
                </a:lnTo>
                <a:lnTo>
                  <a:pt x="143529" y="2654300"/>
                </a:lnTo>
                <a:lnTo>
                  <a:pt x="134586" y="2654300"/>
                </a:lnTo>
                <a:lnTo>
                  <a:pt x="125818" y="2641600"/>
                </a:lnTo>
                <a:lnTo>
                  <a:pt x="99129" y="2641600"/>
                </a:lnTo>
                <a:lnTo>
                  <a:pt x="114624" y="2654300"/>
                </a:lnTo>
                <a:lnTo>
                  <a:pt x="130829" y="2667000"/>
                </a:lnTo>
                <a:close/>
              </a:path>
              <a:path w="2086610" h="3378200">
                <a:moveTo>
                  <a:pt x="1409035" y="2667000"/>
                </a:moveTo>
                <a:lnTo>
                  <a:pt x="1558600" y="2667000"/>
                </a:lnTo>
                <a:lnTo>
                  <a:pt x="1510646" y="2654300"/>
                </a:lnTo>
                <a:lnTo>
                  <a:pt x="1384848" y="2654300"/>
                </a:lnTo>
                <a:lnTo>
                  <a:pt x="1409035" y="2667000"/>
                </a:lnTo>
                <a:close/>
              </a:path>
              <a:path w="2086610" h="3378200">
                <a:moveTo>
                  <a:pt x="981091" y="2667000"/>
                </a:moveTo>
                <a:lnTo>
                  <a:pt x="1173594" y="2667000"/>
                </a:lnTo>
                <a:lnTo>
                  <a:pt x="1068724" y="2654300"/>
                </a:lnTo>
                <a:lnTo>
                  <a:pt x="915051" y="2654300"/>
                </a:lnTo>
                <a:lnTo>
                  <a:pt x="981091" y="2667000"/>
                </a:lnTo>
                <a:close/>
              </a:path>
              <a:path w="2086610" h="3378200">
                <a:moveTo>
                  <a:pt x="417673" y="2667000"/>
                </a:moveTo>
                <a:lnTo>
                  <a:pt x="534174" y="2667000"/>
                </a:lnTo>
                <a:lnTo>
                  <a:pt x="512282" y="2654300"/>
                </a:lnTo>
                <a:lnTo>
                  <a:pt x="376864" y="2654300"/>
                </a:lnTo>
                <a:lnTo>
                  <a:pt x="417673" y="2667000"/>
                </a:lnTo>
                <a:close/>
              </a:path>
              <a:path w="2086610" h="3378200">
                <a:moveTo>
                  <a:pt x="1966924" y="2679700"/>
                </a:moveTo>
                <a:lnTo>
                  <a:pt x="1991325" y="2679700"/>
                </a:lnTo>
                <a:lnTo>
                  <a:pt x="1991893" y="2667000"/>
                </a:lnTo>
                <a:lnTo>
                  <a:pt x="1966614" y="2667000"/>
                </a:lnTo>
                <a:lnTo>
                  <a:pt x="1966924" y="2679700"/>
                </a:lnTo>
                <a:close/>
              </a:path>
              <a:path w="2086610" h="3378200">
                <a:moveTo>
                  <a:pt x="1462916" y="2679700"/>
                </a:moveTo>
                <a:lnTo>
                  <a:pt x="1667202" y="2679700"/>
                </a:lnTo>
                <a:lnTo>
                  <a:pt x="1612892" y="2667000"/>
                </a:lnTo>
                <a:lnTo>
                  <a:pt x="1432896" y="2667000"/>
                </a:lnTo>
                <a:lnTo>
                  <a:pt x="1462916" y="2679700"/>
                </a:lnTo>
                <a:close/>
              </a:path>
              <a:path w="2086610" h="3378200">
                <a:moveTo>
                  <a:pt x="1121737" y="2679700"/>
                </a:moveTo>
                <a:lnTo>
                  <a:pt x="1242916" y="2679700"/>
                </a:lnTo>
                <a:lnTo>
                  <a:pt x="1208261" y="2667000"/>
                </a:lnTo>
                <a:lnTo>
                  <a:pt x="1096330" y="2667000"/>
                </a:lnTo>
                <a:lnTo>
                  <a:pt x="1121737" y="2679700"/>
                </a:lnTo>
                <a:close/>
              </a:path>
              <a:path w="2086610" h="3378200">
                <a:moveTo>
                  <a:pt x="698601" y="2705100"/>
                </a:moveTo>
                <a:lnTo>
                  <a:pt x="822058" y="2705100"/>
                </a:lnTo>
                <a:lnTo>
                  <a:pt x="766391" y="2692400"/>
                </a:lnTo>
                <a:lnTo>
                  <a:pt x="719892" y="2692400"/>
                </a:lnTo>
                <a:lnTo>
                  <a:pt x="626996" y="2679700"/>
                </a:lnTo>
                <a:lnTo>
                  <a:pt x="580580" y="2667000"/>
                </a:lnTo>
                <a:lnTo>
                  <a:pt x="507646" y="2667000"/>
                </a:lnTo>
                <a:lnTo>
                  <a:pt x="532071" y="2679700"/>
                </a:lnTo>
                <a:lnTo>
                  <a:pt x="605289" y="2679700"/>
                </a:lnTo>
                <a:lnTo>
                  <a:pt x="636403" y="2692400"/>
                </a:lnTo>
                <a:lnTo>
                  <a:pt x="698601" y="2705100"/>
                </a:lnTo>
                <a:close/>
              </a:path>
              <a:path w="2086610" h="3378200">
                <a:moveTo>
                  <a:pt x="500530" y="2679700"/>
                </a:moveTo>
                <a:lnTo>
                  <a:pt x="502928" y="2679700"/>
                </a:lnTo>
                <a:lnTo>
                  <a:pt x="504552" y="2667000"/>
                </a:lnTo>
                <a:lnTo>
                  <a:pt x="493454" y="2667000"/>
                </a:lnTo>
                <a:lnTo>
                  <a:pt x="500530" y="2679700"/>
                </a:lnTo>
                <a:close/>
              </a:path>
              <a:path w="2086610" h="3378200">
                <a:moveTo>
                  <a:pt x="451504" y="2679700"/>
                </a:moveTo>
                <a:lnTo>
                  <a:pt x="488782" y="2679700"/>
                </a:lnTo>
                <a:lnTo>
                  <a:pt x="487034" y="2667000"/>
                </a:lnTo>
                <a:lnTo>
                  <a:pt x="438309" y="2667000"/>
                </a:lnTo>
                <a:lnTo>
                  <a:pt x="451504" y="2679700"/>
                </a:lnTo>
                <a:close/>
              </a:path>
              <a:path w="2086610" h="3378200">
                <a:moveTo>
                  <a:pt x="251761" y="2679700"/>
                </a:moveTo>
                <a:lnTo>
                  <a:pt x="273415" y="2679700"/>
                </a:lnTo>
                <a:lnTo>
                  <a:pt x="249634" y="2667000"/>
                </a:lnTo>
                <a:lnTo>
                  <a:pt x="251761" y="2679700"/>
                </a:lnTo>
                <a:close/>
              </a:path>
              <a:path w="2086610" h="3378200">
                <a:moveTo>
                  <a:pt x="175178" y="2692400"/>
                </a:moveTo>
                <a:lnTo>
                  <a:pt x="210564" y="2692400"/>
                </a:lnTo>
                <a:lnTo>
                  <a:pt x="189312" y="2679700"/>
                </a:lnTo>
                <a:lnTo>
                  <a:pt x="177108" y="2667000"/>
                </a:lnTo>
                <a:lnTo>
                  <a:pt x="147484" y="2667000"/>
                </a:lnTo>
                <a:lnTo>
                  <a:pt x="164327" y="2679700"/>
                </a:lnTo>
                <a:lnTo>
                  <a:pt x="175178" y="2692400"/>
                </a:lnTo>
                <a:close/>
              </a:path>
              <a:path w="2086610" h="3378200">
                <a:moveTo>
                  <a:pt x="1705355" y="2692400"/>
                </a:moveTo>
                <a:lnTo>
                  <a:pt x="1975830" y="2692400"/>
                </a:lnTo>
                <a:lnTo>
                  <a:pt x="1982933" y="2679700"/>
                </a:lnTo>
                <a:lnTo>
                  <a:pt x="1600944" y="2679700"/>
                </a:lnTo>
                <a:lnTo>
                  <a:pt x="1705355" y="2692400"/>
                </a:lnTo>
                <a:close/>
              </a:path>
              <a:path w="2086610" h="3378200">
                <a:moveTo>
                  <a:pt x="1514649" y="2692400"/>
                </a:moveTo>
                <a:lnTo>
                  <a:pt x="1572874" y="2692400"/>
                </a:lnTo>
                <a:lnTo>
                  <a:pt x="1567034" y="2679700"/>
                </a:lnTo>
                <a:lnTo>
                  <a:pt x="1476231" y="2679700"/>
                </a:lnTo>
                <a:lnTo>
                  <a:pt x="1514649" y="2692400"/>
                </a:lnTo>
                <a:close/>
              </a:path>
              <a:path w="2086610" h="3378200">
                <a:moveTo>
                  <a:pt x="1238599" y="2692400"/>
                </a:moveTo>
                <a:lnTo>
                  <a:pt x="1359107" y="2692400"/>
                </a:lnTo>
                <a:lnTo>
                  <a:pt x="1335564" y="2679700"/>
                </a:lnTo>
                <a:lnTo>
                  <a:pt x="1215744" y="2679700"/>
                </a:lnTo>
                <a:lnTo>
                  <a:pt x="1238599" y="2692400"/>
                </a:lnTo>
                <a:close/>
              </a:path>
              <a:path w="2086610" h="3378200">
                <a:moveTo>
                  <a:pt x="490669" y="2692400"/>
                </a:moveTo>
                <a:lnTo>
                  <a:pt x="556680" y="2692400"/>
                </a:lnTo>
                <a:lnTo>
                  <a:pt x="537021" y="2679700"/>
                </a:lnTo>
                <a:lnTo>
                  <a:pt x="477561" y="2679700"/>
                </a:lnTo>
                <a:lnTo>
                  <a:pt x="490669" y="2692400"/>
                </a:lnTo>
                <a:close/>
              </a:path>
              <a:path w="2086610" h="3378200">
                <a:moveTo>
                  <a:pt x="288293" y="2692400"/>
                </a:moveTo>
                <a:lnTo>
                  <a:pt x="343682" y="2692400"/>
                </a:lnTo>
                <a:lnTo>
                  <a:pt x="320439" y="2679700"/>
                </a:lnTo>
                <a:lnTo>
                  <a:pt x="273340" y="2679700"/>
                </a:lnTo>
                <a:lnTo>
                  <a:pt x="288293" y="2692400"/>
                </a:lnTo>
                <a:close/>
              </a:path>
              <a:path w="2086610" h="3378200">
                <a:moveTo>
                  <a:pt x="1591469" y="2705100"/>
                </a:moveTo>
                <a:lnTo>
                  <a:pt x="1640755" y="2705100"/>
                </a:lnTo>
                <a:lnTo>
                  <a:pt x="1609843" y="2692400"/>
                </a:lnTo>
                <a:lnTo>
                  <a:pt x="1553055" y="2692400"/>
                </a:lnTo>
                <a:lnTo>
                  <a:pt x="1591469" y="2705100"/>
                </a:lnTo>
                <a:close/>
              </a:path>
              <a:path w="2086610" h="3378200">
                <a:moveTo>
                  <a:pt x="1333031" y="2705100"/>
                </a:moveTo>
                <a:lnTo>
                  <a:pt x="1437457" y="2705100"/>
                </a:lnTo>
                <a:lnTo>
                  <a:pt x="1406237" y="2692400"/>
                </a:lnTo>
                <a:lnTo>
                  <a:pt x="1299351" y="2692400"/>
                </a:lnTo>
                <a:lnTo>
                  <a:pt x="1333031" y="2705100"/>
                </a:lnTo>
                <a:close/>
              </a:path>
              <a:path w="2086610" h="3378200">
                <a:moveTo>
                  <a:pt x="538606" y="2705100"/>
                </a:moveTo>
                <a:lnTo>
                  <a:pt x="596318" y="2705100"/>
                </a:lnTo>
                <a:lnTo>
                  <a:pt x="576368" y="2692400"/>
                </a:lnTo>
                <a:lnTo>
                  <a:pt x="514669" y="2692400"/>
                </a:lnTo>
                <a:lnTo>
                  <a:pt x="538606" y="2705100"/>
                </a:lnTo>
                <a:close/>
              </a:path>
              <a:path w="2086610" h="3378200">
                <a:moveTo>
                  <a:pt x="332428" y="2705100"/>
                </a:moveTo>
                <a:lnTo>
                  <a:pt x="391024" y="2705100"/>
                </a:lnTo>
                <a:lnTo>
                  <a:pt x="367338" y="2692400"/>
                </a:lnTo>
                <a:lnTo>
                  <a:pt x="317649" y="2692400"/>
                </a:lnTo>
                <a:lnTo>
                  <a:pt x="332428" y="2705100"/>
                </a:lnTo>
                <a:close/>
              </a:path>
              <a:path w="2086610" h="3378200">
                <a:moveTo>
                  <a:pt x="429028" y="2819400"/>
                </a:moveTo>
                <a:lnTo>
                  <a:pt x="458606" y="2819400"/>
                </a:lnTo>
                <a:lnTo>
                  <a:pt x="450317" y="2806700"/>
                </a:lnTo>
                <a:lnTo>
                  <a:pt x="441789" y="2806700"/>
                </a:lnTo>
                <a:lnTo>
                  <a:pt x="398698" y="2781300"/>
                </a:lnTo>
                <a:lnTo>
                  <a:pt x="355660" y="2768600"/>
                </a:lnTo>
                <a:lnTo>
                  <a:pt x="269743" y="2717800"/>
                </a:lnTo>
                <a:lnTo>
                  <a:pt x="252929" y="2717800"/>
                </a:lnTo>
                <a:lnTo>
                  <a:pt x="244792" y="2705100"/>
                </a:lnTo>
                <a:lnTo>
                  <a:pt x="228256" y="2705100"/>
                </a:lnTo>
                <a:lnTo>
                  <a:pt x="219499" y="2692400"/>
                </a:lnTo>
                <a:lnTo>
                  <a:pt x="196331" y="2692400"/>
                </a:lnTo>
                <a:lnTo>
                  <a:pt x="206633" y="2705100"/>
                </a:lnTo>
                <a:lnTo>
                  <a:pt x="226236" y="2717800"/>
                </a:lnTo>
                <a:lnTo>
                  <a:pt x="246401" y="2730500"/>
                </a:lnTo>
                <a:lnTo>
                  <a:pt x="266936" y="2730500"/>
                </a:lnTo>
                <a:lnTo>
                  <a:pt x="287648" y="2743200"/>
                </a:lnTo>
                <a:lnTo>
                  <a:pt x="429028" y="2819400"/>
                </a:lnTo>
                <a:close/>
              </a:path>
              <a:path w="2086610" h="3378200">
                <a:moveTo>
                  <a:pt x="1652356" y="2717800"/>
                </a:moveTo>
                <a:lnTo>
                  <a:pt x="1702725" y="2717800"/>
                </a:lnTo>
                <a:lnTo>
                  <a:pt x="1671716" y="2705100"/>
                </a:lnTo>
                <a:lnTo>
                  <a:pt x="1629908" y="2705100"/>
                </a:lnTo>
                <a:lnTo>
                  <a:pt x="1652356" y="2717800"/>
                </a:lnTo>
                <a:close/>
              </a:path>
              <a:path w="2086610" h="3378200">
                <a:moveTo>
                  <a:pt x="1434196" y="2717800"/>
                </a:moveTo>
                <a:lnTo>
                  <a:pt x="1569139" y="2717800"/>
                </a:lnTo>
                <a:lnTo>
                  <a:pt x="1531182" y="2705100"/>
                </a:lnTo>
                <a:lnTo>
                  <a:pt x="1400407" y="2705100"/>
                </a:lnTo>
                <a:lnTo>
                  <a:pt x="1434196" y="2717800"/>
                </a:lnTo>
                <a:close/>
              </a:path>
              <a:path w="2086610" h="3378200">
                <a:moveTo>
                  <a:pt x="782714" y="2717800"/>
                </a:moveTo>
                <a:lnTo>
                  <a:pt x="933536" y="2717800"/>
                </a:lnTo>
                <a:lnTo>
                  <a:pt x="877782" y="2705100"/>
                </a:lnTo>
                <a:lnTo>
                  <a:pt x="765028" y="2705100"/>
                </a:lnTo>
                <a:lnTo>
                  <a:pt x="782714" y="2717800"/>
                </a:lnTo>
                <a:close/>
              </a:path>
              <a:path w="2086610" h="3378200">
                <a:moveTo>
                  <a:pt x="594191" y="2717800"/>
                </a:moveTo>
                <a:lnTo>
                  <a:pt x="638855" y="2717800"/>
                </a:lnTo>
                <a:lnTo>
                  <a:pt x="628337" y="2705100"/>
                </a:lnTo>
                <a:lnTo>
                  <a:pt x="562522" y="2705100"/>
                </a:lnTo>
                <a:lnTo>
                  <a:pt x="594191" y="2717800"/>
                </a:lnTo>
                <a:close/>
              </a:path>
              <a:path w="2086610" h="3378200">
                <a:moveTo>
                  <a:pt x="360078" y="2717800"/>
                </a:moveTo>
                <a:lnTo>
                  <a:pt x="438773" y="2717800"/>
                </a:lnTo>
                <a:lnTo>
                  <a:pt x="414812" y="2705100"/>
                </a:lnTo>
                <a:lnTo>
                  <a:pt x="353963" y="2705100"/>
                </a:lnTo>
                <a:lnTo>
                  <a:pt x="360078" y="2717800"/>
                </a:lnTo>
                <a:close/>
              </a:path>
              <a:path w="2086610" h="3378200">
                <a:moveTo>
                  <a:pt x="1775310" y="2743200"/>
                </a:moveTo>
                <a:lnTo>
                  <a:pt x="1841786" y="2743200"/>
                </a:lnTo>
                <a:lnTo>
                  <a:pt x="1813362" y="2730500"/>
                </a:lnTo>
                <a:lnTo>
                  <a:pt x="1758000" y="2717800"/>
                </a:lnTo>
                <a:lnTo>
                  <a:pt x="1674684" y="2717800"/>
                </a:lnTo>
                <a:lnTo>
                  <a:pt x="1697063" y="2730500"/>
                </a:lnTo>
                <a:lnTo>
                  <a:pt x="1770670" y="2730500"/>
                </a:lnTo>
                <a:lnTo>
                  <a:pt x="1775310" y="2743200"/>
                </a:lnTo>
                <a:close/>
              </a:path>
              <a:path w="2086610" h="3378200">
                <a:moveTo>
                  <a:pt x="1556047" y="2730500"/>
                </a:moveTo>
                <a:lnTo>
                  <a:pt x="1644805" y="2730500"/>
                </a:lnTo>
                <a:lnTo>
                  <a:pt x="1607015" y="2717800"/>
                </a:lnTo>
                <a:lnTo>
                  <a:pt x="1525659" y="2717800"/>
                </a:lnTo>
                <a:lnTo>
                  <a:pt x="1556047" y="2730500"/>
                </a:lnTo>
                <a:close/>
              </a:path>
              <a:path w="2086610" h="3378200">
                <a:moveTo>
                  <a:pt x="828368" y="2730500"/>
                </a:moveTo>
                <a:lnTo>
                  <a:pt x="1015660" y="2730500"/>
                </a:lnTo>
                <a:lnTo>
                  <a:pt x="989289" y="2717800"/>
                </a:lnTo>
                <a:lnTo>
                  <a:pt x="825480" y="2717800"/>
                </a:lnTo>
                <a:lnTo>
                  <a:pt x="828368" y="2730500"/>
                </a:lnTo>
                <a:close/>
              </a:path>
              <a:path w="2086610" h="3378200">
                <a:moveTo>
                  <a:pt x="681654" y="2743200"/>
                </a:moveTo>
                <a:lnTo>
                  <a:pt x="729710" y="2743200"/>
                </a:lnTo>
                <a:lnTo>
                  <a:pt x="719010" y="2730500"/>
                </a:lnTo>
                <a:lnTo>
                  <a:pt x="682991" y="2730500"/>
                </a:lnTo>
                <a:lnTo>
                  <a:pt x="668284" y="2717800"/>
                </a:lnTo>
                <a:lnTo>
                  <a:pt x="609659" y="2717800"/>
                </a:lnTo>
                <a:lnTo>
                  <a:pt x="681654" y="2743200"/>
                </a:lnTo>
                <a:close/>
              </a:path>
              <a:path w="2086610" h="3378200">
                <a:moveTo>
                  <a:pt x="473174" y="2743200"/>
                </a:moveTo>
                <a:lnTo>
                  <a:pt x="513082" y="2743200"/>
                </a:lnTo>
                <a:lnTo>
                  <a:pt x="475812" y="2730500"/>
                </a:lnTo>
                <a:lnTo>
                  <a:pt x="463564" y="2717800"/>
                </a:lnTo>
                <a:lnTo>
                  <a:pt x="410389" y="2717800"/>
                </a:lnTo>
                <a:lnTo>
                  <a:pt x="427100" y="2730500"/>
                </a:lnTo>
                <a:lnTo>
                  <a:pt x="463334" y="2730500"/>
                </a:lnTo>
                <a:lnTo>
                  <a:pt x="473174" y="2743200"/>
                </a:lnTo>
                <a:close/>
              </a:path>
              <a:path w="2086610" h="3378200">
                <a:moveTo>
                  <a:pt x="380361" y="2730500"/>
                </a:moveTo>
                <a:lnTo>
                  <a:pt x="406290" y="2730500"/>
                </a:lnTo>
                <a:lnTo>
                  <a:pt x="408417" y="2717800"/>
                </a:lnTo>
                <a:lnTo>
                  <a:pt x="369846" y="2717800"/>
                </a:lnTo>
                <a:lnTo>
                  <a:pt x="380361" y="2730500"/>
                </a:lnTo>
                <a:close/>
              </a:path>
              <a:path w="2086610" h="3378200">
                <a:moveTo>
                  <a:pt x="1759417" y="2743200"/>
                </a:moveTo>
                <a:lnTo>
                  <a:pt x="1761118" y="2743200"/>
                </a:lnTo>
                <a:lnTo>
                  <a:pt x="1765913" y="2730500"/>
                </a:lnTo>
                <a:lnTo>
                  <a:pt x="1756733" y="2730500"/>
                </a:lnTo>
                <a:lnTo>
                  <a:pt x="1759417" y="2743200"/>
                </a:lnTo>
                <a:close/>
              </a:path>
              <a:path w="2086610" h="3378200">
                <a:moveTo>
                  <a:pt x="1734126" y="2743200"/>
                </a:moveTo>
                <a:lnTo>
                  <a:pt x="1743716" y="2743200"/>
                </a:lnTo>
                <a:lnTo>
                  <a:pt x="1739463" y="2730500"/>
                </a:lnTo>
                <a:lnTo>
                  <a:pt x="1735712" y="2730500"/>
                </a:lnTo>
                <a:lnTo>
                  <a:pt x="1734126" y="2743200"/>
                </a:lnTo>
                <a:close/>
              </a:path>
              <a:path w="2086610" h="3378200">
                <a:moveTo>
                  <a:pt x="1640224" y="2743200"/>
                </a:moveTo>
                <a:lnTo>
                  <a:pt x="1732773" y="2743200"/>
                </a:lnTo>
                <a:lnTo>
                  <a:pt x="1720214" y="2730500"/>
                </a:lnTo>
                <a:lnTo>
                  <a:pt x="1598146" y="2730500"/>
                </a:lnTo>
                <a:lnTo>
                  <a:pt x="1640224" y="2743200"/>
                </a:lnTo>
                <a:close/>
              </a:path>
              <a:path w="2086610" h="3378200">
                <a:moveTo>
                  <a:pt x="1004335" y="2743200"/>
                </a:moveTo>
                <a:lnTo>
                  <a:pt x="1120346" y="2743200"/>
                </a:lnTo>
                <a:lnTo>
                  <a:pt x="1094164" y="2730500"/>
                </a:lnTo>
                <a:lnTo>
                  <a:pt x="975590" y="2730500"/>
                </a:lnTo>
                <a:lnTo>
                  <a:pt x="1004335" y="2743200"/>
                </a:lnTo>
                <a:close/>
              </a:path>
              <a:path w="2086610" h="3378200">
                <a:moveTo>
                  <a:pt x="881873" y="2743200"/>
                </a:moveTo>
                <a:lnTo>
                  <a:pt x="927127" y="2743200"/>
                </a:lnTo>
                <a:lnTo>
                  <a:pt x="921152" y="2730500"/>
                </a:lnTo>
                <a:lnTo>
                  <a:pt x="866230" y="2730500"/>
                </a:lnTo>
                <a:lnTo>
                  <a:pt x="881873" y="2743200"/>
                </a:lnTo>
                <a:close/>
              </a:path>
              <a:path w="2086610" h="3378200">
                <a:moveTo>
                  <a:pt x="407604" y="2743200"/>
                </a:moveTo>
                <a:lnTo>
                  <a:pt x="424540" y="2743200"/>
                </a:lnTo>
                <a:lnTo>
                  <a:pt x="418539" y="2730500"/>
                </a:lnTo>
                <a:lnTo>
                  <a:pt x="391369" y="2730500"/>
                </a:lnTo>
                <a:lnTo>
                  <a:pt x="407604" y="2743200"/>
                </a:lnTo>
                <a:close/>
              </a:path>
              <a:path w="2086610" h="3378200">
                <a:moveTo>
                  <a:pt x="1724342" y="2755900"/>
                </a:moveTo>
                <a:lnTo>
                  <a:pt x="1927131" y="2755900"/>
                </a:lnTo>
                <a:lnTo>
                  <a:pt x="1898533" y="2743200"/>
                </a:lnTo>
                <a:lnTo>
                  <a:pt x="1682287" y="2743200"/>
                </a:lnTo>
                <a:lnTo>
                  <a:pt x="1724342" y="2755900"/>
                </a:lnTo>
                <a:close/>
              </a:path>
              <a:path w="2086610" h="3378200">
                <a:moveTo>
                  <a:pt x="1115914" y="2755900"/>
                </a:moveTo>
                <a:lnTo>
                  <a:pt x="1321739" y="2755900"/>
                </a:lnTo>
                <a:lnTo>
                  <a:pt x="1281012" y="2743200"/>
                </a:lnTo>
                <a:lnTo>
                  <a:pt x="1074387" y="2743200"/>
                </a:lnTo>
                <a:lnTo>
                  <a:pt x="1115914" y="2755900"/>
                </a:lnTo>
                <a:close/>
              </a:path>
              <a:path w="2086610" h="3378200">
                <a:moveTo>
                  <a:pt x="923830" y="2755900"/>
                </a:moveTo>
                <a:lnTo>
                  <a:pt x="962616" y="2755900"/>
                </a:lnTo>
                <a:lnTo>
                  <a:pt x="951166" y="2743200"/>
                </a:lnTo>
                <a:lnTo>
                  <a:pt x="910793" y="2743200"/>
                </a:lnTo>
                <a:lnTo>
                  <a:pt x="923830" y="2755900"/>
                </a:lnTo>
                <a:close/>
              </a:path>
              <a:path w="2086610" h="3378200">
                <a:moveTo>
                  <a:pt x="935189" y="2806700"/>
                </a:moveTo>
                <a:lnTo>
                  <a:pt x="981283" y="2806700"/>
                </a:lnTo>
                <a:lnTo>
                  <a:pt x="965855" y="2794000"/>
                </a:lnTo>
                <a:lnTo>
                  <a:pt x="934918" y="2794000"/>
                </a:lnTo>
                <a:lnTo>
                  <a:pt x="910227" y="2781300"/>
                </a:lnTo>
                <a:lnTo>
                  <a:pt x="885560" y="2781300"/>
                </a:lnTo>
                <a:lnTo>
                  <a:pt x="836231" y="2768600"/>
                </a:lnTo>
                <a:lnTo>
                  <a:pt x="812384" y="2755900"/>
                </a:lnTo>
                <a:lnTo>
                  <a:pt x="788530" y="2755900"/>
                </a:lnTo>
                <a:lnTo>
                  <a:pt x="764590" y="2743200"/>
                </a:lnTo>
                <a:lnTo>
                  <a:pt x="717844" y="2743200"/>
                </a:lnTo>
                <a:lnTo>
                  <a:pt x="799563" y="2768600"/>
                </a:lnTo>
                <a:lnTo>
                  <a:pt x="935189" y="2806700"/>
                </a:lnTo>
                <a:close/>
              </a:path>
              <a:path w="2086610" h="3378200">
                <a:moveTo>
                  <a:pt x="507990" y="2755900"/>
                </a:moveTo>
                <a:lnTo>
                  <a:pt x="563801" y="2755900"/>
                </a:lnTo>
                <a:lnTo>
                  <a:pt x="538427" y="2743200"/>
                </a:lnTo>
                <a:lnTo>
                  <a:pt x="482858" y="2743200"/>
                </a:lnTo>
                <a:lnTo>
                  <a:pt x="507990" y="2755900"/>
                </a:lnTo>
                <a:close/>
              </a:path>
              <a:path w="2086610" h="3378200">
                <a:moveTo>
                  <a:pt x="416963" y="2755900"/>
                </a:moveTo>
                <a:lnTo>
                  <a:pt x="443979" y="2755900"/>
                </a:lnTo>
                <a:lnTo>
                  <a:pt x="437160" y="2743200"/>
                </a:lnTo>
                <a:lnTo>
                  <a:pt x="412167" y="2743200"/>
                </a:lnTo>
                <a:lnTo>
                  <a:pt x="416963" y="2755900"/>
                </a:lnTo>
                <a:close/>
              </a:path>
              <a:path w="2086610" h="3378200">
                <a:moveTo>
                  <a:pt x="1858182" y="2768600"/>
                </a:moveTo>
                <a:lnTo>
                  <a:pt x="1959112" y="2768600"/>
                </a:lnTo>
                <a:lnTo>
                  <a:pt x="1951569" y="2755900"/>
                </a:lnTo>
                <a:lnTo>
                  <a:pt x="1833529" y="2755900"/>
                </a:lnTo>
                <a:lnTo>
                  <a:pt x="1858182" y="2768600"/>
                </a:lnTo>
                <a:close/>
              </a:path>
              <a:path w="2086610" h="3378200">
                <a:moveTo>
                  <a:pt x="1326630" y="2768600"/>
                </a:moveTo>
                <a:lnTo>
                  <a:pt x="1474404" y="2768600"/>
                </a:lnTo>
                <a:lnTo>
                  <a:pt x="1437028" y="2755900"/>
                </a:lnTo>
                <a:lnTo>
                  <a:pt x="1284216" y="2755900"/>
                </a:lnTo>
                <a:lnTo>
                  <a:pt x="1326630" y="2768600"/>
                </a:lnTo>
                <a:close/>
              </a:path>
              <a:path w="2086610" h="3378200">
                <a:moveTo>
                  <a:pt x="974354" y="2768600"/>
                </a:moveTo>
                <a:lnTo>
                  <a:pt x="1021652" y="2768600"/>
                </a:lnTo>
                <a:lnTo>
                  <a:pt x="1003749" y="2755900"/>
                </a:lnTo>
                <a:lnTo>
                  <a:pt x="949729" y="2755900"/>
                </a:lnTo>
                <a:lnTo>
                  <a:pt x="974354" y="2768600"/>
                </a:lnTo>
                <a:close/>
              </a:path>
              <a:path w="2086610" h="3378200">
                <a:moveTo>
                  <a:pt x="558762" y="2768600"/>
                </a:moveTo>
                <a:lnTo>
                  <a:pt x="600386" y="2768600"/>
                </a:lnTo>
                <a:lnTo>
                  <a:pt x="589009" y="2755900"/>
                </a:lnTo>
                <a:lnTo>
                  <a:pt x="533362" y="2755900"/>
                </a:lnTo>
                <a:lnTo>
                  <a:pt x="558762" y="2768600"/>
                </a:lnTo>
                <a:close/>
              </a:path>
              <a:path w="2086610" h="3378200">
                <a:moveTo>
                  <a:pt x="531699" y="2819400"/>
                </a:moveTo>
                <a:lnTo>
                  <a:pt x="556171" y="2819400"/>
                </a:lnTo>
                <a:lnTo>
                  <a:pt x="552001" y="2806700"/>
                </a:lnTo>
                <a:lnTo>
                  <a:pt x="451071" y="2755900"/>
                </a:lnTo>
                <a:lnTo>
                  <a:pt x="431174" y="2755900"/>
                </a:lnTo>
                <a:lnTo>
                  <a:pt x="438389" y="2768600"/>
                </a:lnTo>
                <a:lnTo>
                  <a:pt x="445734" y="2768600"/>
                </a:lnTo>
                <a:lnTo>
                  <a:pt x="509756" y="2806700"/>
                </a:lnTo>
                <a:lnTo>
                  <a:pt x="531699" y="2819400"/>
                </a:lnTo>
                <a:close/>
              </a:path>
              <a:path w="2086610" h="3378200">
                <a:moveTo>
                  <a:pt x="1933937" y="2781300"/>
                </a:moveTo>
                <a:lnTo>
                  <a:pt x="1960620" y="2781300"/>
                </a:lnTo>
                <a:lnTo>
                  <a:pt x="1961734" y="2768600"/>
                </a:lnTo>
                <a:lnTo>
                  <a:pt x="1937805" y="2768600"/>
                </a:lnTo>
                <a:lnTo>
                  <a:pt x="1933937" y="2781300"/>
                </a:lnTo>
                <a:close/>
              </a:path>
              <a:path w="2086610" h="3378200">
                <a:moveTo>
                  <a:pt x="1491212" y="2781300"/>
                </a:moveTo>
                <a:lnTo>
                  <a:pt x="1785582" y="2781300"/>
                </a:lnTo>
                <a:lnTo>
                  <a:pt x="1719238" y="2768600"/>
                </a:lnTo>
                <a:lnTo>
                  <a:pt x="1450428" y="2768600"/>
                </a:lnTo>
                <a:lnTo>
                  <a:pt x="1491212" y="2781300"/>
                </a:lnTo>
                <a:close/>
              </a:path>
              <a:path w="2086610" h="3378200">
                <a:moveTo>
                  <a:pt x="1047605" y="2794000"/>
                </a:moveTo>
                <a:lnTo>
                  <a:pt x="1092956" y="2794000"/>
                </a:lnTo>
                <a:lnTo>
                  <a:pt x="1075005" y="2781300"/>
                </a:lnTo>
                <a:lnTo>
                  <a:pt x="1057156" y="2781300"/>
                </a:lnTo>
                <a:lnTo>
                  <a:pt x="1039431" y="2768600"/>
                </a:lnTo>
                <a:lnTo>
                  <a:pt x="998841" y="2768600"/>
                </a:lnTo>
                <a:lnTo>
                  <a:pt x="1047605" y="2794000"/>
                </a:lnTo>
                <a:close/>
              </a:path>
              <a:path w="2086610" h="3378200">
                <a:moveTo>
                  <a:pt x="600329" y="2781300"/>
                </a:moveTo>
                <a:lnTo>
                  <a:pt x="657217" y="2781300"/>
                </a:lnTo>
                <a:lnTo>
                  <a:pt x="634988" y="2768600"/>
                </a:lnTo>
                <a:lnTo>
                  <a:pt x="592129" y="2768600"/>
                </a:lnTo>
                <a:lnTo>
                  <a:pt x="600329" y="2781300"/>
                </a:lnTo>
                <a:close/>
              </a:path>
              <a:path w="2086610" h="3378200">
                <a:moveTo>
                  <a:pt x="1753123" y="2794000"/>
                </a:moveTo>
                <a:lnTo>
                  <a:pt x="1924819" y="2794000"/>
                </a:lnTo>
                <a:lnTo>
                  <a:pt x="1934054" y="2781300"/>
                </a:lnTo>
                <a:lnTo>
                  <a:pt x="1717425" y="2781300"/>
                </a:lnTo>
                <a:lnTo>
                  <a:pt x="1753123" y="2794000"/>
                </a:lnTo>
                <a:close/>
              </a:path>
              <a:path w="2086610" h="3378200">
                <a:moveTo>
                  <a:pt x="693121" y="2806700"/>
                </a:moveTo>
                <a:lnTo>
                  <a:pt x="743566" y="2806700"/>
                </a:lnTo>
                <a:lnTo>
                  <a:pt x="733788" y="2794000"/>
                </a:lnTo>
                <a:lnTo>
                  <a:pt x="701528" y="2794000"/>
                </a:lnTo>
                <a:lnTo>
                  <a:pt x="679343" y="2781300"/>
                </a:lnTo>
                <a:lnTo>
                  <a:pt x="642427" y="2781300"/>
                </a:lnTo>
                <a:lnTo>
                  <a:pt x="693121" y="2806700"/>
                </a:lnTo>
                <a:close/>
              </a:path>
              <a:path w="2086610" h="3378200">
                <a:moveTo>
                  <a:pt x="1100876" y="2806700"/>
                </a:moveTo>
                <a:lnTo>
                  <a:pt x="1128233" y="2806700"/>
                </a:lnTo>
                <a:lnTo>
                  <a:pt x="1110776" y="2794000"/>
                </a:lnTo>
                <a:lnTo>
                  <a:pt x="1083162" y="2794000"/>
                </a:lnTo>
                <a:lnTo>
                  <a:pt x="1100876" y="2806700"/>
                </a:lnTo>
                <a:close/>
              </a:path>
              <a:path w="2086610" h="3378200">
                <a:moveTo>
                  <a:pt x="334134" y="2819400"/>
                </a:moveTo>
                <a:lnTo>
                  <a:pt x="364277" y="2819400"/>
                </a:lnTo>
                <a:lnTo>
                  <a:pt x="348903" y="2806700"/>
                </a:lnTo>
                <a:lnTo>
                  <a:pt x="335625" y="2794000"/>
                </a:lnTo>
                <a:lnTo>
                  <a:pt x="307277" y="2794000"/>
                </a:lnTo>
                <a:lnTo>
                  <a:pt x="329993" y="2806700"/>
                </a:lnTo>
                <a:lnTo>
                  <a:pt x="334134" y="2819400"/>
                </a:lnTo>
                <a:close/>
              </a:path>
              <a:path w="2086610" h="3378200">
                <a:moveTo>
                  <a:pt x="1128427" y="2819400"/>
                </a:moveTo>
                <a:lnTo>
                  <a:pt x="1177669" y="2819400"/>
                </a:lnTo>
                <a:lnTo>
                  <a:pt x="1159569" y="2806700"/>
                </a:lnTo>
                <a:lnTo>
                  <a:pt x="1121814" y="2806700"/>
                </a:lnTo>
                <a:lnTo>
                  <a:pt x="1128427" y="2819400"/>
                </a:lnTo>
                <a:close/>
              </a:path>
              <a:path w="2086610" h="3378200">
                <a:moveTo>
                  <a:pt x="971923" y="2819400"/>
                </a:moveTo>
                <a:lnTo>
                  <a:pt x="1013887" y="2819400"/>
                </a:lnTo>
                <a:lnTo>
                  <a:pt x="996791" y="2806700"/>
                </a:lnTo>
                <a:lnTo>
                  <a:pt x="959740" y="2806700"/>
                </a:lnTo>
                <a:lnTo>
                  <a:pt x="971923" y="2819400"/>
                </a:lnTo>
                <a:close/>
              </a:path>
              <a:path w="2086610" h="3378200">
                <a:moveTo>
                  <a:pt x="741671" y="2819400"/>
                </a:moveTo>
                <a:lnTo>
                  <a:pt x="794471" y="2819400"/>
                </a:lnTo>
                <a:lnTo>
                  <a:pt x="778783" y="2806700"/>
                </a:lnTo>
                <a:lnTo>
                  <a:pt x="730266" y="2806700"/>
                </a:lnTo>
                <a:lnTo>
                  <a:pt x="741671" y="2819400"/>
                </a:lnTo>
                <a:close/>
              </a:path>
              <a:path w="2086610" h="3378200">
                <a:moveTo>
                  <a:pt x="1391946" y="2908300"/>
                </a:moveTo>
                <a:lnTo>
                  <a:pt x="1421934" y="2908300"/>
                </a:lnTo>
                <a:lnTo>
                  <a:pt x="1417838" y="2895600"/>
                </a:lnTo>
                <a:lnTo>
                  <a:pt x="1392822" y="2895600"/>
                </a:lnTo>
                <a:lnTo>
                  <a:pt x="1315786" y="2857500"/>
                </a:lnTo>
                <a:lnTo>
                  <a:pt x="1292592" y="2857500"/>
                </a:lnTo>
                <a:lnTo>
                  <a:pt x="1246277" y="2832100"/>
                </a:lnTo>
                <a:lnTo>
                  <a:pt x="1212922" y="2832100"/>
                </a:lnTo>
                <a:lnTo>
                  <a:pt x="1195529" y="2819400"/>
                </a:lnTo>
                <a:lnTo>
                  <a:pt x="1171221" y="2819400"/>
                </a:lnTo>
                <a:lnTo>
                  <a:pt x="1192286" y="2832100"/>
                </a:lnTo>
                <a:lnTo>
                  <a:pt x="1212883" y="2844800"/>
                </a:lnTo>
                <a:lnTo>
                  <a:pt x="1245428" y="2844800"/>
                </a:lnTo>
                <a:lnTo>
                  <a:pt x="1290255" y="2870200"/>
                </a:lnTo>
                <a:lnTo>
                  <a:pt x="1312654" y="2870200"/>
                </a:lnTo>
                <a:lnTo>
                  <a:pt x="1391946" y="2908300"/>
                </a:lnTo>
                <a:close/>
              </a:path>
              <a:path w="2086610" h="3378200">
                <a:moveTo>
                  <a:pt x="1026080" y="2832100"/>
                </a:moveTo>
                <a:lnTo>
                  <a:pt x="1065239" y="2832100"/>
                </a:lnTo>
                <a:lnTo>
                  <a:pt x="1031001" y="2819400"/>
                </a:lnTo>
                <a:lnTo>
                  <a:pt x="1005013" y="2819400"/>
                </a:lnTo>
                <a:lnTo>
                  <a:pt x="1026080" y="2832100"/>
                </a:lnTo>
                <a:close/>
              </a:path>
              <a:path w="2086610" h="3378200">
                <a:moveTo>
                  <a:pt x="791025" y="2832100"/>
                </a:moveTo>
                <a:lnTo>
                  <a:pt x="848973" y="2832100"/>
                </a:lnTo>
                <a:lnTo>
                  <a:pt x="837422" y="2819400"/>
                </a:lnTo>
                <a:lnTo>
                  <a:pt x="784451" y="2819400"/>
                </a:lnTo>
                <a:lnTo>
                  <a:pt x="791025" y="2832100"/>
                </a:lnTo>
                <a:close/>
              </a:path>
              <a:path w="2086610" h="3378200">
                <a:moveTo>
                  <a:pt x="553726" y="2832100"/>
                </a:moveTo>
                <a:lnTo>
                  <a:pt x="573635" y="2832100"/>
                </a:lnTo>
                <a:lnTo>
                  <a:pt x="563796" y="2819400"/>
                </a:lnTo>
                <a:lnTo>
                  <a:pt x="543300" y="2819400"/>
                </a:lnTo>
                <a:lnTo>
                  <a:pt x="553726" y="2832100"/>
                </a:lnTo>
                <a:close/>
              </a:path>
              <a:path w="2086610" h="3378200">
                <a:moveTo>
                  <a:pt x="1166672" y="3175000"/>
                </a:moveTo>
                <a:lnTo>
                  <a:pt x="1202361" y="3175000"/>
                </a:lnTo>
                <a:lnTo>
                  <a:pt x="1182798" y="3162300"/>
                </a:lnTo>
                <a:lnTo>
                  <a:pt x="1173362" y="3162300"/>
                </a:lnTo>
                <a:lnTo>
                  <a:pt x="1108100" y="3136900"/>
                </a:lnTo>
                <a:lnTo>
                  <a:pt x="1075515" y="3111500"/>
                </a:lnTo>
                <a:lnTo>
                  <a:pt x="1043042" y="3098800"/>
                </a:lnTo>
                <a:lnTo>
                  <a:pt x="942150" y="3048000"/>
                </a:lnTo>
                <a:lnTo>
                  <a:pt x="917533" y="3035300"/>
                </a:lnTo>
                <a:lnTo>
                  <a:pt x="892845" y="3035300"/>
                </a:lnTo>
                <a:lnTo>
                  <a:pt x="868562" y="3022600"/>
                </a:lnTo>
                <a:lnTo>
                  <a:pt x="845164" y="2997200"/>
                </a:lnTo>
                <a:lnTo>
                  <a:pt x="757382" y="2959100"/>
                </a:lnTo>
                <a:lnTo>
                  <a:pt x="726870" y="2946400"/>
                </a:lnTo>
                <a:lnTo>
                  <a:pt x="711170" y="2946400"/>
                </a:lnTo>
                <a:lnTo>
                  <a:pt x="672950" y="2933700"/>
                </a:lnTo>
                <a:lnTo>
                  <a:pt x="635119" y="2908300"/>
                </a:lnTo>
                <a:lnTo>
                  <a:pt x="597541" y="2895600"/>
                </a:lnTo>
                <a:lnTo>
                  <a:pt x="560083" y="2870200"/>
                </a:lnTo>
                <a:lnTo>
                  <a:pt x="548134" y="2870200"/>
                </a:lnTo>
                <a:lnTo>
                  <a:pt x="535390" y="2857500"/>
                </a:lnTo>
                <a:lnTo>
                  <a:pt x="522113" y="2844800"/>
                </a:lnTo>
                <a:lnTo>
                  <a:pt x="508583" y="2844800"/>
                </a:lnTo>
                <a:lnTo>
                  <a:pt x="495078" y="2832100"/>
                </a:lnTo>
                <a:lnTo>
                  <a:pt x="481048" y="2832100"/>
                </a:lnTo>
                <a:lnTo>
                  <a:pt x="474466" y="2819400"/>
                </a:lnTo>
                <a:lnTo>
                  <a:pt x="439310" y="2819400"/>
                </a:lnTo>
                <a:lnTo>
                  <a:pt x="467338" y="2832100"/>
                </a:lnTo>
                <a:lnTo>
                  <a:pt x="515371" y="2857500"/>
                </a:lnTo>
                <a:lnTo>
                  <a:pt x="538234" y="2882900"/>
                </a:lnTo>
                <a:lnTo>
                  <a:pt x="544306" y="2882900"/>
                </a:lnTo>
                <a:lnTo>
                  <a:pt x="590073" y="2908300"/>
                </a:lnTo>
                <a:lnTo>
                  <a:pt x="636129" y="2921000"/>
                </a:lnTo>
                <a:lnTo>
                  <a:pt x="729461" y="2971800"/>
                </a:lnTo>
                <a:lnTo>
                  <a:pt x="745432" y="2971800"/>
                </a:lnTo>
                <a:lnTo>
                  <a:pt x="766241" y="2984500"/>
                </a:lnTo>
                <a:lnTo>
                  <a:pt x="786563" y="2984500"/>
                </a:lnTo>
                <a:lnTo>
                  <a:pt x="806400" y="2997200"/>
                </a:lnTo>
                <a:lnTo>
                  <a:pt x="825751" y="3009900"/>
                </a:lnTo>
                <a:lnTo>
                  <a:pt x="834616" y="3009900"/>
                </a:lnTo>
                <a:lnTo>
                  <a:pt x="843535" y="3022600"/>
                </a:lnTo>
                <a:lnTo>
                  <a:pt x="861638" y="3022600"/>
                </a:lnTo>
                <a:lnTo>
                  <a:pt x="945804" y="3073400"/>
                </a:lnTo>
                <a:lnTo>
                  <a:pt x="987942" y="3086100"/>
                </a:lnTo>
                <a:lnTo>
                  <a:pt x="1030203" y="3111500"/>
                </a:lnTo>
                <a:lnTo>
                  <a:pt x="1098278" y="3136900"/>
                </a:lnTo>
                <a:lnTo>
                  <a:pt x="1166672" y="3175000"/>
                </a:lnTo>
                <a:close/>
              </a:path>
              <a:path w="2086610" h="3378200">
                <a:moveTo>
                  <a:pt x="441094" y="2870200"/>
                </a:moveTo>
                <a:lnTo>
                  <a:pt x="457290" y="2870200"/>
                </a:lnTo>
                <a:lnTo>
                  <a:pt x="441978" y="2857500"/>
                </a:lnTo>
                <a:lnTo>
                  <a:pt x="411278" y="2844800"/>
                </a:lnTo>
                <a:lnTo>
                  <a:pt x="395360" y="2832100"/>
                </a:lnTo>
                <a:lnTo>
                  <a:pt x="379728" y="2819400"/>
                </a:lnTo>
                <a:lnTo>
                  <a:pt x="338130" y="2819400"/>
                </a:lnTo>
                <a:lnTo>
                  <a:pt x="365820" y="2832100"/>
                </a:lnTo>
                <a:lnTo>
                  <a:pt x="441094" y="2870200"/>
                </a:lnTo>
                <a:close/>
              </a:path>
              <a:path w="2086610" h="3378200">
                <a:moveTo>
                  <a:pt x="1068448" y="2844800"/>
                </a:moveTo>
                <a:lnTo>
                  <a:pt x="1099052" y="2844800"/>
                </a:lnTo>
                <a:lnTo>
                  <a:pt x="1086959" y="2832100"/>
                </a:lnTo>
                <a:lnTo>
                  <a:pt x="1047226" y="2832100"/>
                </a:lnTo>
                <a:lnTo>
                  <a:pt x="1068448" y="2844800"/>
                </a:lnTo>
                <a:close/>
              </a:path>
              <a:path w="2086610" h="3378200">
                <a:moveTo>
                  <a:pt x="891159" y="2857500"/>
                </a:moveTo>
                <a:lnTo>
                  <a:pt x="943967" y="2857500"/>
                </a:lnTo>
                <a:lnTo>
                  <a:pt x="925921" y="2844800"/>
                </a:lnTo>
                <a:lnTo>
                  <a:pt x="889728" y="2844800"/>
                </a:lnTo>
                <a:lnTo>
                  <a:pt x="871769" y="2832100"/>
                </a:lnTo>
                <a:lnTo>
                  <a:pt x="812429" y="2832100"/>
                </a:lnTo>
                <a:lnTo>
                  <a:pt x="876410" y="2844800"/>
                </a:lnTo>
                <a:lnTo>
                  <a:pt x="891159" y="2857500"/>
                </a:lnTo>
                <a:close/>
              </a:path>
              <a:path w="2086610" h="3378200">
                <a:moveTo>
                  <a:pt x="702589" y="2908300"/>
                </a:moveTo>
                <a:lnTo>
                  <a:pt x="743073" y="2908300"/>
                </a:lnTo>
                <a:lnTo>
                  <a:pt x="708635" y="2895600"/>
                </a:lnTo>
                <a:lnTo>
                  <a:pt x="639744" y="2857500"/>
                </a:lnTo>
                <a:lnTo>
                  <a:pt x="605328" y="2844800"/>
                </a:lnTo>
                <a:lnTo>
                  <a:pt x="594619" y="2832100"/>
                </a:lnTo>
                <a:lnTo>
                  <a:pt x="564762" y="2832100"/>
                </a:lnTo>
                <a:lnTo>
                  <a:pt x="576146" y="2844800"/>
                </a:lnTo>
                <a:lnTo>
                  <a:pt x="587616" y="2844800"/>
                </a:lnTo>
                <a:lnTo>
                  <a:pt x="647408" y="2882900"/>
                </a:lnTo>
                <a:lnTo>
                  <a:pt x="702589" y="2908300"/>
                </a:lnTo>
                <a:close/>
              </a:path>
              <a:path w="2086610" h="3378200">
                <a:moveTo>
                  <a:pt x="1151042" y="2870200"/>
                </a:moveTo>
                <a:lnTo>
                  <a:pt x="1176850" y="2870200"/>
                </a:lnTo>
                <a:lnTo>
                  <a:pt x="1158860" y="2857500"/>
                </a:lnTo>
                <a:lnTo>
                  <a:pt x="1141074" y="2857500"/>
                </a:lnTo>
                <a:lnTo>
                  <a:pt x="1123709" y="2844800"/>
                </a:lnTo>
                <a:lnTo>
                  <a:pt x="1084742" y="2844800"/>
                </a:lnTo>
                <a:lnTo>
                  <a:pt x="1100941" y="2857500"/>
                </a:lnTo>
                <a:lnTo>
                  <a:pt x="1151042" y="2870200"/>
                </a:lnTo>
                <a:close/>
              </a:path>
              <a:path w="2086610" h="3378200">
                <a:moveTo>
                  <a:pt x="972941" y="2882900"/>
                </a:moveTo>
                <a:lnTo>
                  <a:pt x="1024178" y="2882900"/>
                </a:lnTo>
                <a:lnTo>
                  <a:pt x="1012028" y="2870200"/>
                </a:lnTo>
                <a:lnTo>
                  <a:pt x="978099" y="2870200"/>
                </a:lnTo>
                <a:lnTo>
                  <a:pt x="961089" y="2857500"/>
                </a:lnTo>
                <a:lnTo>
                  <a:pt x="905891" y="2857500"/>
                </a:lnTo>
                <a:lnTo>
                  <a:pt x="954161" y="2870200"/>
                </a:lnTo>
                <a:lnTo>
                  <a:pt x="972941" y="2882900"/>
                </a:lnTo>
                <a:close/>
              </a:path>
              <a:path w="2086610" h="3378200">
                <a:moveTo>
                  <a:pt x="1186619" y="2882900"/>
                </a:moveTo>
                <a:lnTo>
                  <a:pt x="1213450" y="2882900"/>
                </a:lnTo>
                <a:lnTo>
                  <a:pt x="1194824" y="2870200"/>
                </a:lnTo>
                <a:lnTo>
                  <a:pt x="1168808" y="2870200"/>
                </a:lnTo>
                <a:lnTo>
                  <a:pt x="1186619" y="2882900"/>
                </a:lnTo>
                <a:close/>
              </a:path>
              <a:path w="2086610" h="3378200">
                <a:moveTo>
                  <a:pt x="529645" y="2921000"/>
                </a:moveTo>
                <a:lnTo>
                  <a:pt x="556651" y="2921000"/>
                </a:lnTo>
                <a:lnTo>
                  <a:pt x="542935" y="2908300"/>
                </a:lnTo>
                <a:lnTo>
                  <a:pt x="529649" y="2908300"/>
                </a:lnTo>
                <a:lnTo>
                  <a:pt x="515662" y="2895600"/>
                </a:lnTo>
                <a:lnTo>
                  <a:pt x="501425" y="2882900"/>
                </a:lnTo>
                <a:lnTo>
                  <a:pt x="487020" y="2882900"/>
                </a:lnTo>
                <a:lnTo>
                  <a:pt x="472533" y="2870200"/>
                </a:lnTo>
                <a:lnTo>
                  <a:pt x="451628" y="2870200"/>
                </a:lnTo>
                <a:lnTo>
                  <a:pt x="462261" y="2882900"/>
                </a:lnTo>
                <a:lnTo>
                  <a:pt x="483631" y="2895600"/>
                </a:lnTo>
                <a:lnTo>
                  <a:pt x="495697" y="2895600"/>
                </a:lnTo>
                <a:lnTo>
                  <a:pt x="512230" y="2908300"/>
                </a:lnTo>
                <a:lnTo>
                  <a:pt x="529645" y="2921000"/>
                </a:lnTo>
                <a:close/>
              </a:path>
              <a:path w="2086610" h="3378200">
                <a:moveTo>
                  <a:pt x="1213548" y="2895600"/>
                </a:moveTo>
                <a:lnTo>
                  <a:pt x="1250483" y="2895600"/>
                </a:lnTo>
                <a:lnTo>
                  <a:pt x="1231934" y="2882900"/>
                </a:lnTo>
                <a:lnTo>
                  <a:pt x="1204530" y="2882900"/>
                </a:lnTo>
                <a:lnTo>
                  <a:pt x="1213548" y="2895600"/>
                </a:lnTo>
                <a:close/>
              </a:path>
              <a:path w="2086610" h="3378200">
                <a:moveTo>
                  <a:pt x="1025594" y="2895600"/>
                </a:moveTo>
                <a:lnTo>
                  <a:pt x="1060830" y="2895600"/>
                </a:lnTo>
                <a:lnTo>
                  <a:pt x="1048506" y="2882900"/>
                </a:lnTo>
                <a:lnTo>
                  <a:pt x="1010249" y="2882900"/>
                </a:lnTo>
                <a:lnTo>
                  <a:pt x="1025594" y="2895600"/>
                </a:lnTo>
                <a:close/>
              </a:path>
              <a:path w="2086610" h="3378200">
                <a:moveTo>
                  <a:pt x="1247412" y="2908300"/>
                </a:moveTo>
                <a:lnTo>
                  <a:pt x="1291694" y="2908300"/>
                </a:lnTo>
                <a:lnTo>
                  <a:pt x="1284408" y="2895600"/>
                </a:lnTo>
                <a:lnTo>
                  <a:pt x="1240108" y="2895600"/>
                </a:lnTo>
                <a:lnTo>
                  <a:pt x="1247412" y="2908300"/>
                </a:lnTo>
                <a:close/>
              </a:path>
              <a:path w="2086610" h="3378200">
                <a:moveTo>
                  <a:pt x="1056603" y="2908300"/>
                </a:moveTo>
                <a:lnTo>
                  <a:pt x="1116886" y="2908300"/>
                </a:lnTo>
                <a:lnTo>
                  <a:pt x="1098341" y="2895600"/>
                </a:lnTo>
                <a:lnTo>
                  <a:pt x="1041069" y="2895600"/>
                </a:lnTo>
                <a:lnTo>
                  <a:pt x="1056603" y="2908300"/>
                </a:lnTo>
                <a:close/>
              </a:path>
              <a:path w="2086610" h="3378200">
                <a:moveTo>
                  <a:pt x="1419859" y="2921000"/>
                </a:moveTo>
                <a:lnTo>
                  <a:pt x="1466737" y="2921000"/>
                </a:lnTo>
                <a:lnTo>
                  <a:pt x="1455006" y="2908300"/>
                </a:lnTo>
                <a:lnTo>
                  <a:pt x="1417800" y="2908300"/>
                </a:lnTo>
                <a:lnTo>
                  <a:pt x="1419859" y="2921000"/>
                </a:lnTo>
                <a:close/>
              </a:path>
              <a:path w="2086610" h="3378200">
                <a:moveTo>
                  <a:pt x="1289280" y="2921000"/>
                </a:moveTo>
                <a:lnTo>
                  <a:pt x="1327233" y="2921000"/>
                </a:lnTo>
                <a:lnTo>
                  <a:pt x="1318025" y="2908300"/>
                </a:lnTo>
                <a:lnTo>
                  <a:pt x="1280470" y="2908300"/>
                </a:lnTo>
                <a:lnTo>
                  <a:pt x="1289280" y="2921000"/>
                </a:lnTo>
                <a:close/>
              </a:path>
              <a:path w="2086610" h="3378200">
                <a:moveTo>
                  <a:pt x="1169534" y="2933700"/>
                </a:moveTo>
                <a:lnTo>
                  <a:pt x="1184259" y="2933700"/>
                </a:lnTo>
                <a:lnTo>
                  <a:pt x="1168195" y="2921000"/>
                </a:lnTo>
                <a:lnTo>
                  <a:pt x="1152065" y="2921000"/>
                </a:lnTo>
                <a:lnTo>
                  <a:pt x="1135735" y="2908300"/>
                </a:lnTo>
                <a:lnTo>
                  <a:pt x="1085193" y="2908300"/>
                </a:lnTo>
                <a:lnTo>
                  <a:pt x="1111158" y="2921000"/>
                </a:lnTo>
                <a:lnTo>
                  <a:pt x="1169534" y="2933700"/>
                </a:lnTo>
                <a:close/>
              </a:path>
              <a:path w="2086610" h="3378200">
                <a:moveTo>
                  <a:pt x="881127" y="2997200"/>
                </a:moveTo>
                <a:lnTo>
                  <a:pt x="924640" y="2997200"/>
                </a:lnTo>
                <a:lnTo>
                  <a:pt x="910465" y="2984500"/>
                </a:lnTo>
                <a:lnTo>
                  <a:pt x="887966" y="2984500"/>
                </a:lnTo>
                <a:lnTo>
                  <a:pt x="884105" y="2971800"/>
                </a:lnTo>
                <a:lnTo>
                  <a:pt x="863468" y="2971800"/>
                </a:lnTo>
                <a:lnTo>
                  <a:pt x="856417" y="2959100"/>
                </a:lnTo>
                <a:lnTo>
                  <a:pt x="831741" y="2959100"/>
                </a:lnTo>
                <a:lnTo>
                  <a:pt x="807629" y="2946400"/>
                </a:lnTo>
                <a:lnTo>
                  <a:pt x="784080" y="2933700"/>
                </a:lnTo>
                <a:lnTo>
                  <a:pt x="761094" y="2921000"/>
                </a:lnTo>
                <a:lnTo>
                  <a:pt x="755293" y="2921000"/>
                </a:lnTo>
                <a:lnTo>
                  <a:pt x="749183" y="2908300"/>
                </a:lnTo>
                <a:lnTo>
                  <a:pt x="720050" y="2908300"/>
                </a:lnTo>
                <a:lnTo>
                  <a:pt x="737195" y="2921000"/>
                </a:lnTo>
                <a:lnTo>
                  <a:pt x="747576" y="2933700"/>
                </a:lnTo>
                <a:lnTo>
                  <a:pt x="768583" y="2933700"/>
                </a:lnTo>
                <a:lnTo>
                  <a:pt x="779269" y="2946400"/>
                </a:lnTo>
                <a:lnTo>
                  <a:pt x="881127" y="2997200"/>
                </a:lnTo>
                <a:close/>
              </a:path>
              <a:path w="2086610" h="3378200">
                <a:moveTo>
                  <a:pt x="1467435" y="2933700"/>
                </a:moveTo>
                <a:lnTo>
                  <a:pt x="1494873" y="2933700"/>
                </a:lnTo>
                <a:lnTo>
                  <a:pt x="1478435" y="2921000"/>
                </a:lnTo>
                <a:lnTo>
                  <a:pt x="1453372" y="2921000"/>
                </a:lnTo>
                <a:lnTo>
                  <a:pt x="1467435" y="2933700"/>
                </a:lnTo>
                <a:close/>
              </a:path>
              <a:path w="2086610" h="3378200">
                <a:moveTo>
                  <a:pt x="1327155" y="2933700"/>
                </a:moveTo>
                <a:lnTo>
                  <a:pt x="1373995" y="2933700"/>
                </a:lnTo>
                <a:lnTo>
                  <a:pt x="1353752" y="2921000"/>
                </a:lnTo>
                <a:lnTo>
                  <a:pt x="1312518" y="2921000"/>
                </a:lnTo>
                <a:lnTo>
                  <a:pt x="1327155" y="2933700"/>
                </a:lnTo>
                <a:close/>
              </a:path>
              <a:path w="2086610" h="3378200">
                <a:moveTo>
                  <a:pt x="565072" y="2933700"/>
                </a:moveTo>
                <a:lnTo>
                  <a:pt x="585374" y="2933700"/>
                </a:lnTo>
                <a:lnTo>
                  <a:pt x="570798" y="2921000"/>
                </a:lnTo>
                <a:lnTo>
                  <a:pt x="547429" y="2921000"/>
                </a:lnTo>
                <a:lnTo>
                  <a:pt x="565072" y="2933700"/>
                </a:lnTo>
                <a:close/>
              </a:path>
              <a:path w="2086610" h="3378200">
                <a:moveTo>
                  <a:pt x="1494751" y="2946400"/>
                </a:moveTo>
                <a:lnTo>
                  <a:pt x="1527807" y="2946400"/>
                </a:lnTo>
                <a:lnTo>
                  <a:pt x="1511300" y="2933700"/>
                </a:lnTo>
                <a:lnTo>
                  <a:pt x="1481452" y="2933700"/>
                </a:lnTo>
                <a:lnTo>
                  <a:pt x="1494751" y="2946400"/>
                </a:lnTo>
                <a:close/>
              </a:path>
              <a:path w="2086610" h="3378200">
                <a:moveTo>
                  <a:pt x="1362546" y="2946400"/>
                </a:moveTo>
                <a:lnTo>
                  <a:pt x="1414126" y="2946400"/>
                </a:lnTo>
                <a:lnTo>
                  <a:pt x="1394224" y="2933700"/>
                </a:lnTo>
                <a:lnTo>
                  <a:pt x="1343358" y="2933700"/>
                </a:lnTo>
                <a:lnTo>
                  <a:pt x="1362546" y="2946400"/>
                </a:lnTo>
                <a:close/>
              </a:path>
              <a:path w="2086610" h="3378200">
                <a:moveTo>
                  <a:pt x="1180455" y="2946400"/>
                </a:moveTo>
                <a:lnTo>
                  <a:pt x="1232939" y="2946400"/>
                </a:lnTo>
                <a:lnTo>
                  <a:pt x="1216639" y="2933700"/>
                </a:lnTo>
                <a:lnTo>
                  <a:pt x="1175041" y="2933700"/>
                </a:lnTo>
                <a:lnTo>
                  <a:pt x="1180455" y="2946400"/>
                </a:lnTo>
                <a:close/>
              </a:path>
              <a:path w="2086610" h="3378200">
                <a:moveTo>
                  <a:pt x="791373" y="3035300"/>
                </a:moveTo>
                <a:lnTo>
                  <a:pt x="814189" y="3035300"/>
                </a:lnTo>
                <a:lnTo>
                  <a:pt x="772223" y="3009900"/>
                </a:lnTo>
                <a:lnTo>
                  <a:pt x="604361" y="2933700"/>
                </a:lnTo>
                <a:lnTo>
                  <a:pt x="573218" y="2933700"/>
                </a:lnTo>
                <a:lnTo>
                  <a:pt x="595473" y="2946400"/>
                </a:lnTo>
                <a:lnTo>
                  <a:pt x="612782" y="2946400"/>
                </a:lnTo>
                <a:lnTo>
                  <a:pt x="646667" y="2971800"/>
                </a:lnTo>
                <a:lnTo>
                  <a:pt x="719063" y="2997200"/>
                </a:lnTo>
                <a:lnTo>
                  <a:pt x="791373" y="3035300"/>
                </a:lnTo>
                <a:close/>
              </a:path>
              <a:path w="2086610" h="3378200">
                <a:moveTo>
                  <a:pt x="1642051" y="3009900"/>
                </a:moveTo>
                <a:lnTo>
                  <a:pt x="1676584" y="3009900"/>
                </a:lnTo>
                <a:lnTo>
                  <a:pt x="1669357" y="2997200"/>
                </a:lnTo>
                <a:lnTo>
                  <a:pt x="1648354" y="2997200"/>
                </a:lnTo>
                <a:lnTo>
                  <a:pt x="1544485" y="2946400"/>
                </a:lnTo>
                <a:lnTo>
                  <a:pt x="1508033" y="2946400"/>
                </a:lnTo>
                <a:lnTo>
                  <a:pt x="1521394" y="2959100"/>
                </a:lnTo>
                <a:lnTo>
                  <a:pt x="1534933" y="2959100"/>
                </a:lnTo>
                <a:lnTo>
                  <a:pt x="1642051" y="3009900"/>
                </a:lnTo>
                <a:close/>
              </a:path>
              <a:path w="2086610" h="3378200">
                <a:moveTo>
                  <a:pt x="1420390" y="2959100"/>
                </a:moveTo>
                <a:lnTo>
                  <a:pt x="1440035" y="2959100"/>
                </a:lnTo>
                <a:lnTo>
                  <a:pt x="1433468" y="2946400"/>
                </a:lnTo>
                <a:lnTo>
                  <a:pt x="1401442" y="2946400"/>
                </a:lnTo>
                <a:lnTo>
                  <a:pt x="1420390" y="2959100"/>
                </a:lnTo>
                <a:close/>
              </a:path>
              <a:path w="2086610" h="3378200">
                <a:moveTo>
                  <a:pt x="1221178" y="2959100"/>
                </a:moveTo>
                <a:lnTo>
                  <a:pt x="1265630" y="2959100"/>
                </a:lnTo>
                <a:lnTo>
                  <a:pt x="1249276" y="2946400"/>
                </a:lnTo>
                <a:lnTo>
                  <a:pt x="1203277" y="2946400"/>
                </a:lnTo>
                <a:lnTo>
                  <a:pt x="1221178" y="2959100"/>
                </a:lnTo>
                <a:close/>
              </a:path>
              <a:path w="2086610" h="3378200">
                <a:moveTo>
                  <a:pt x="1441042" y="2971800"/>
                </a:moveTo>
                <a:lnTo>
                  <a:pt x="1481688" y="2971800"/>
                </a:lnTo>
                <a:lnTo>
                  <a:pt x="1453106" y="2959100"/>
                </a:lnTo>
                <a:lnTo>
                  <a:pt x="1430135" y="2959100"/>
                </a:lnTo>
                <a:lnTo>
                  <a:pt x="1441042" y="2971800"/>
                </a:lnTo>
                <a:close/>
              </a:path>
              <a:path w="2086610" h="3378200">
                <a:moveTo>
                  <a:pt x="1363227" y="2997200"/>
                </a:moveTo>
                <a:lnTo>
                  <a:pt x="1416101" y="2997200"/>
                </a:lnTo>
                <a:lnTo>
                  <a:pt x="1392282" y="2984500"/>
                </a:lnTo>
                <a:lnTo>
                  <a:pt x="1368383" y="2984500"/>
                </a:lnTo>
                <a:lnTo>
                  <a:pt x="1344596" y="2971800"/>
                </a:lnTo>
                <a:lnTo>
                  <a:pt x="1324970" y="2971800"/>
                </a:lnTo>
                <a:lnTo>
                  <a:pt x="1285343" y="2959100"/>
                </a:lnTo>
                <a:lnTo>
                  <a:pt x="1257277" y="2959100"/>
                </a:lnTo>
                <a:lnTo>
                  <a:pt x="1363227" y="2997200"/>
                </a:lnTo>
                <a:close/>
              </a:path>
              <a:path w="2086610" h="3378200">
                <a:moveTo>
                  <a:pt x="1512214" y="2997200"/>
                </a:moveTo>
                <a:lnTo>
                  <a:pt x="1555245" y="2997200"/>
                </a:lnTo>
                <a:lnTo>
                  <a:pt x="1532827" y="2984500"/>
                </a:lnTo>
                <a:lnTo>
                  <a:pt x="1510880" y="2971800"/>
                </a:lnTo>
                <a:lnTo>
                  <a:pt x="1472093" y="2971800"/>
                </a:lnTo>
                <a:lnTo>
                  <a:pt x="1512214" y="2997200"/>
                </a:lnTo>
                <a:close/>
              </a:path>
              <a:path w="2086610" h="3378200">
                <a:moveTo>
                  <a:pt x="1551987" y="3009900"/>
                </a:moveTo>
                <a:lnTo>
                  <a:pt x="1600596" y="3009900"/>
                </a:lnTo>
                <a:lnTo>
                  <a:pt x="1577910" y="2997200"/>
                </a:lnTo>
                <a:lnTo>
                  <a:pt x="1532271" y="2997200"/>
                </a:lnTo>
                <a:lnTo>
                  <a:pt x="1551987" y="3009900"/>
                </a:lnTo>
                <a:close/>
              </a:path>
              <a:path w="2086610" h="3378200">
                <a:moveTo>
                  <a:pt x="1420673" y="3009900"/>
                </a:moveTo>
                <a:lnTo>
                  <a:pt x="1469627" y="3009900"/>
                </a:lnTo>
                <a:lnTo>
                  <a:pt x="1446222" y="2997200"/>
                </a:lnTo>
                <a:lnTo>
                  <a:pt x="1398580" y="2997200"/>
                </a:lnTo>
                <a:lnTo>
                  <a:pt x="1420673" y="3009900"/>
                </a:lnTo>
                <a:close/>
              </a:path>
              <a:path w="2086610" h="3378200">
                <a:moveTo>
                  <a:pt x="1163153" y="3124200"/>
                </a:moveTo>
                <a:lnTo>
                  <a:pt x="1192212" y="3124200"/>
                </a:lnTo>
                <a:lnTo>
                  <a:pt x="1183649" y="3111500"/>
                </a:lnTo>
                <a:lnTo>
                  <a:pt x="1137423" y="3098800"/>
                </a:lnTo>
                <a:lnTo>
                  <a:pt x="1044935" y="3048000"/>
                </a:lnTo>
                <a:lnTo>
                  <a:pt x="998673" y="3035300"/>
                </a:lnTo>
                <a:lnTo>
                  <a:pt x="952398" y="3009900"/>
                </a:lnTo>
                <a:lnTo>
                  <a:pt x="938618" y="2997200"/>
                </a:lnTo>
                <a:lnTo>
                  <a:pt x="903170" y="2997200"/>
                </a:lnTo>
                <a:lnTo>
                  <a:pt x="912115" y="3009900"/>
                </a:lnTo>
                <a:lnTo>
                  <a:pt x="937973" y="3009900"/>
                </a:lnTo>
                <a:lnTo>
                  <a:pt x="1028110" y="3060700"/>
                </a:lnTo>
                <a:lnTo>
                  <a:pt x="1073146" y="3073400"/>
                </a:lnTo>
                <a:lnTo>
                  <a:pt x="1163153" y="3124200"/>
                </a:lnTo>
                <a:close/>
              </a:path>
              <a:path w="2086610" h="3378200">
                <a:moveTo>
                  <a:pt x="1734513" y="3048000"/>
                </a:moveTo>
                <a:lnTo>
                  <a:pt x="1753979" y="3048000"/>
                </a:lnTo>
                <a:lnTo>
                  <a:pt x="1728209" y="3035300"/>
                </a:lnTo>
                <a:lnTo>
                  <a:pt x="1721953" y="3022600"/>
                </a:lnTo>
                <a:lnTo>
                  <a:pt x="1710305" y="3022600"/>
                </a:lnTo>
                <a:lnTo>
                  <a:pt x="1702425" y="3009900"/>
                </a:lnTo>
                <a:lnTo>
                  <a:pt x="1670358" y="3009900"/>
                </a:lnTo>
                <a:lnTo>
                  <a:pt x="1689126" y="3022600"/>
                </a:lnTo>
                <a:lnTo>
                  <a:pt x="1703276" y="3035300"/>
                </a:lnTo>
                <a:lnTo>
                  <a:pt x="1717006" y="3035300"/>
                </a:lnTo>
                <a:lnTo>
                  <a:pt x="1734513" y="3048000"/>
                </a:lnTo>
                <a:close/>
              </a:path>
              <a:path w="2086610" h="3378200">
                <a:moveTo>
                  <a:pt x="1582865" y="3022600"/>
                </a:moveTo>
                <a:lnTo>
                  <a:pt x="1637681" y="3022600"/>
                </a:lnTo>
                <a:lnTo>
                  <a:pt x="1619189" y="3009900"/>
                </a:lnTo>
                <a:lnTo>
                  <a:pt x="1565019" y="3009900"/>
                </a:lnTo>
                <a:lnTo>
                  <a:pt x="1582865" y="3022600"/>
                </a:lnTo>
                <a:close/>
              </a:path>
              <a:path w="2086610" h="3378200">
                <a:moveTo>
                  <a:pt x="1465061" y="3022600"/>
                </a:moveTo>
                <a:lnTo>
                  <a:pt x="1515493" y="3022600"/>
                </a:lnTo>
                <a:lnTo>
                  <a:pt x="1492647" y="3009900"/>
                </a:lnTo>
                <a:lnTo>
                  <a:pt x="1442805" y="3009900"/>
                </a:lnTo>
                <a:lnTo>
                  <a:pt x="1465061" y="3022600"/>
                </a:lnTo>
                <a:close/>
              </a:path>
              <a:path w="2086610" h="3378200">
                <a:moveTo>
                  <a:pt x="1636250" y="3035300"/>
                </a:moveTo>
                <a:lnTo>
                  <a:pt x="1674070" y="3035300"/>
                </a:lnTo>
                <a:lnTo>
                  <a:pt x="1655999" y="3022600"/>
                </a:lnTo>
                <a:lnTo>
                  <a:pt x="1618513" y="3022600"/>
                </a:lnTo>
                <a:lnTo>
                  <a:pt x="1636250" y="3035300"/>
                </a:lnTo>
                <a:close/>
              </a:path>
              <a:path w="2086610" h="3378200">
                <a:moveTo>
                  <a:pt x="1602128" y="3060700"/>
                </a:moveTo>
                <a:lnTo>
                  <a:pt x="1665988" y="3060700"/>
                </a:lnTo>
                <a:lnTo>
                  <a:pt x="1634085" y="3048000"/>
                </a:lnTo>
                <a:lnTo>
                  <a:pt x="1602181" y="3048000"/>
                </a:lnTo>
                <a:lnTo>
                  <a:pt x="1538375" y="3022600"/>
                </a:lnTo>
                <a:lnTo>
                  <a:pt x="1500620" y="3022600"/>
                </a:lnTo>
                <a:lnTo>
                  <a:pt x="1513669" y="3035300"/>
                </a:lnTo>
                <a:lnTo>
                  <a:pt x="1539844" y="3035300"/>
                </a:lnTo>
                <a:lnTo>
                  <a:pt x="1602128" y="3060700"/>
                </a:lnTo>
                <a:close/>
              </a:path>
              <a:path w="2086610" h="3378200">
                <a:moveTo>
                  <a:pt x="1663286" y="3048000"/>
                </a:moveTo>
                <a:lnTo>
                  <a:pt x="1701947" y="3048000"/>
                </a:lnTo>
                <a:lnTo>
                  <a:pt x="1688243" y="3035300"/>
                </a:lnTo>
                <a:lnTo>
                  <a:pt x="1649806" y="3035300"/>
                </a:lnTo>
                <a:lnTo>
                  <a:pt x="1663286" y="3048000"/>
                </a:lnTo>
                <a:close/>
              </a:path>
              <a:path w="2086610" h="3378200">
                <a:moveTo>
                  <a:pt x="1143951" y="3200400"/>
                </a:moveTo>
                <a:lnTo>
                  <a:pt x="1172558" y="3200400"/>
                </a:lnTo>
                <a:lnTo>
                  <a:pt x="1155898" y="3187700"/>
                </a:lnTo>
                <a:lnTo>
                  <a:pt x="1139549" y="3187700"/>
                </a:lnTo>
                <a:lnTo>
                  <a:pt x="1123284" y="3175000"/>
                </a:lnTo>
                <a:lnTo>
                  <a:pt x="1076775" y="3149600"/>
                </a:lnTo>
                <a:lnTo>
                  <a:pt x="1030314" y="3136900"/>
                </a:lnTo>
                <a:lnTo>
                  <a:pt x="983498" y="3111500"/>
                </a:lnTo>
                <a:lnTo>
                  <a:pt x="935924" y="3098800"/>
                </a:lnTo>
                <a:lnTo>
                  <a:pt x="852711" y="3060700"/>
                </a:lnTo>
                <a:lnTo>
                  <a:pt x="826331" y="3035300"/>
                </a:lnTo>
                <a:lnTo>
                  <a:pt x="797688" y="3035300"/>
                </a:lnTo>
                <a:lnTo>
                  <a:pt x="803734" y="3048000"/>
                </a:lnTo>
                <a:lnTo>
                  <a:pt x="809509" y="3048000"/>
                </a:lnTo>
                <a:lnTo>
                  <a:pt x="821773" y="3060700"/>
                </a:lnTo>
                <a:lnTo>
                  <a:pt x="834558" y="3060700"/>
                </a:lnTo>
                <a:lnTo>
                  <a:pt x="847619" y="3073400"/>
                </a:lnTo>
                <a:lnTo>
                  <a:pt x="860709" y="3073400"/>
                </a:lnTo>
                <a:lnTo>
                  <a:pt x="879967" y="3086100"/>
                </a:lnTo>
                <a:lnTo>
                  <a:pt x="899308" y="3086100"/>
                </a:lnTo>
                <a:lnTo>
                  <a:pt x="938051" y="3111500"/>
                </a:lnTo>
                <a:lnTo>
                  <a:pt x="947280" y="3111500"/>
                </a:lnTo>
                <a:lnTo>
                  <a:pt x="956686" y="3124200"/>
                </a:lnTo>
                <a:lnTo>
                  <a:pt x="988858" y="3124200"/>
                </a:lnTo>
                <a:lnTo>
                  <a:pt x="994936" y="3136900"/>
                </a:lnTo>
                <a:lnTo>
                  <a:pt x="1131559" y="3187700"/>
                </a:lnTo>
                <a:lnTo>
                  <a:pt x="1143951" y="3200400"/>
                </a:lnTo>
                <a:close/>
              </a:path>
              <a:path w="2086610" h="3378200">
                <a:moveTo>
                  <a:pt x="1705381" y="3060700"/>
                </a:moveTo>
                <a:lnTo>
                  <a:pt x="1779835" y="3060700"/>
                </a:lnTo>
                <a:lnTo>
                  <a:pt x="1766879" y="3048000"/>
                </a:lnTo>
                <a:lnTo>
                  <a:pt x="1690815" y="3048000"/>
                </a:lnTo>
                <a:lnTo>
                  <a:pt x="1705381" y="3060700"/>
                </a:lnTo>
                <a:close/>
              </a:path>
              <a:path w="2086610" h="3378200">
                <a:moveTo>
                  <a:pt x="1734036" y="3073400"/>
                </a:moveTo>
                <a:lnTo>
                  <a:pt x="1800021" y="3073400"/>
                </a:lnTo>
                <a:lnTo>
                  <a:pt x="1790141" y="3060700"/>
                </a:lnTo>
                <a:lnTo>
                  <a:pt x="1719673" y="3060700"/>
                </a:lnTo>
                <a:lnTo>
                  <a:pt x="1734036" y="3073400"/>
                </a:lnTo>
                <a:close/>
              </a:path>
              <a:path w="2086610" h="3378200">
                <a:moveTo>
                  <a:pt x="1683241" y="3086100"/>
                </a:moveTo>
                <a:lnTo>
                  <a:pt x="1741589" y="3086100"/>
                </a:lnTo>
                <a:lnTo>
                  <a:pt x="1732717" y="3073400"/>
                </a:lnTo>
                <a:lnTo>
                  <a:pt x="1685696" y="3073400"/>
                </a:lnTo>
                <a:lnTo>
                  <a:pt x="1675829" y="3060700"/>
                </a:lnTo>
                <a:lnTo>
                  <a:pt x="1633200" y="3060700"/>
                </a:lnTo>
                <a:lnTo>
                  <a:pt x="1664325" y="3073400"/>
                </a:lnTo>
                <a:lnTo>
                  <a:pt x="1683241" y="3086100"/>
                </a:lnTo>
                <a:close/>
              </a:path>
              <a:path w="2086610" h="3378200">
                <a:moveTo>
                  <a:pt x="1764792" y="3086100"/>
                </a:moveTo>
                <a:lnTo>
                  <a:pt x="1818505" y="3086100"/>
                </a:lnTo>
                <a:lnTo>
                  <a:pt x="1809476" y="3073400"/>
                </a:lnTo>
                <a:lnTo>
                  <a:pt x="1761002" y="3073400"/>
                </a:lnTo>
                <a:lnTo>
                  <a:pt x="1764792" y="3086100"/>
                </a:lnTo>
                <a:close/>
              </a:path>
              <a:path w="2086610" h="3378200">
                <a:moveTo>
                  <a:pt x="1740004" y="3098800"/>
                </a:moveTo>
                <a:lnTo>
                  <a:pt x="1820477" y="3098800"/>
                </a:lnTo>
                <a:lnTo>
                  <a:pt x="1821682" y="3086100"/>
                </a:lnTo>
                <a:lnTo>
                  <a:pt x="1721131" y="3086100"/>
                </a:lnTo>
                <a:lnTo>
                  <a:pt x="1740004" y="3098800"/>
                </a:lnTo>
                <a:close/>
              </a:path>
              <a:path w="2086610" h="3378200">
                <a:moveTo>
                  <a:pt x="1187902" y="3136900"/>
                </a:moveTo>
                <a:lnTo>
                  <a:pt x="1216557" y="3136900"/>
                </a:lnTo>
                <a:lnTo>
                  <a:pt x="1208666" y="3124200"/>
                </a:lnTo>
                <a:lnTo>
                  <a:pt x="1179767" y="3124200"/>
                </a:lnTo>
                <a:lnTo>
                  <a:pt x="1187902" y="3136900"/>
                </a:lnTo>
                <a:close/>
              </a:path>
              <a:path w="2086610" h="3378200">
                <a:moveTo>
                  <a:pt x="1204787" y="3149600"/>
                </a:moveTo>
                <a:lnTo>
                  <a:pt x="1241589" y="3149600"/>
                </a:lnTo>
                <a:lnTo>
                  <a:pt x="1228932" y="3136900"/>
                </a:lnTo>
                <a:lnTo>
                  <a:pt x="1195946" y="3136900"/>
                </a:lnTo>
                <a:lnTo>
                  <a:pt x="1204787" y="3149600"/>
                </a:lnTo>
                <a:close/>
              </a:path>
              <a:path w="2086610" h="3378200">
                <a:moveTo>
                  <a:pt x="1349246" y="3213100"/>
                </a:moveTo>
                <a:lnTo>
                  <a:pt x="1372134" y="3213100"/>
                </a:lnTo>
                <a:lnTo>
                  <a:pt x="1361484" y="3200400"/>
                </a:lnTo>
                <a:lnTo>
                  <a:pt x="1351286" y="3200400"/>
                </a:lnTo>
                <a:lnTo>
                  <a:pt x="1333796" y="3187700"/>
                </a:lnTo>
                <a:lnTo>
                  <a:pt x="1315952" y="3175000"/>
                </a:lnTo>
                <a:lnTo>
                  <a:pt x="1297755" y="3175000"/>
                </a:lnTo>
                <a:lnTo>
                  <a:pt x="1279204" y="3162300"/>
                </a:lnTo>
                <a:lnTo>
                  <a:pt x="1266830" y="3149600"/>
                </a:lnTo>
                <a:lnTo>
                  <a:pt x="1232954" y="3149600"/>
                </a:lnTo>
                <a:lnTo>
                  <a:pt x="1256367" y="3162300"/>
                </a:lnTo>
                <a:lnTo>
                  <a:pt x="1278957" y="3175000"/>
                </a:lnTo>
                <a:lnTo>
                  <a:pt x="1300946" y="3187700"/>
                </a:lnTo>
                <a:lnTo>
                  <a:pt x="1322554" y="3200400"/>
                </a:lnTo>
                <a:lnTo>
                  <a:pt x="1349246" y="3213100"/>
                </a:lnTo>
                <a:close/>
              </a:path>
              <a:path w="2086610" h="3378200">
                <a:moveTo>
                  <a:pt x="1258121" y="3213100"/>
                </a:moveTo>
                <a:lnTo>
                  <a:pt x="1289806" y="3213100"/>
                </a:lnTo>
                <a:lnTo>
                  <a:pt x="1279416" y="3200400"/>
                </a:lnTo>
                <a:lnTo>
                  <a:pt x="1258863" y="3200400"/>
                </a:lnTo>
                <a:lnTo>
                  <a:pt x="1221352" y="3175000"/>
                </a:lnTo>
                <a:lnTo>
                  <a:pt x="1186962" y="3175000"/>
                </a:lnTo>
                <a:lnTo>
                  <a:pt x="1197348" y="3187700"/>
                </a:lnTo>
                <a:lnTo>
                  <a:pt x="1220425" y="3187700"/>
                </a:lnTo>
                <a:lnTo>
                  <a:pt x="1245561" y="3200400"/>
                </a:lnTo>
                <a:lnTo>
                  <a:pt x="1258121" y="3213100"/>
                </a:lnTo>
                <a:close/>
              </a:path>
              <a:path w="2086610" h="3378200">
                <a:moveTo>
                  <a:pt x="1169142" y="3213100"/>
                </a:moveTo>
                <a:lnTo>
                  <a:pt x="1204671" y="3213100"/>
                </a:lnTo>
                <a:lnTo>
                  <a:pt x="1197349" y="3200400"/>
                </a:lnTo>
                <a:lnTo>
                  <a:pt x="1156420" y="3200400"/>
                </a:lnTo>
                <a:lnTo>
                  <a:pt x="1169142" y="3213100"/>
                </a:lnTo>
                <a:close/>
              </a:path>
              <a:path w="2086610" h="3378200">
                <a:moveTo>
                  <a:pt x="1568127" y="3352800"/>
                </a:moveTo>
                <a:lnTo>
                  <a:pt x="1627936" y="3352800"/>
                </a:lnTo>
                <a:lnTo>
                  <a:pt x="1592248" y="3327400"/>
                </a:lnTo>
                <a:lnTo>
                  <a:pt x="1574638" y="3327400"/>
                </a:lnTo>
                <a:lnTo>
                  <a:pt x="1557633" y="3314700"/>
                </a:lnTo>
                <a:lnTo>
                  <a:pt x="1536763" y="3302000"/>
                </a:lnTo>
                <a:lnTo>
                  <a:pt x="1493703" y="3276600"/>
                </a:lnTo>
                <a:lnTo>
                  <a:pt x="1473137" y="3263900"/>
                </a:lnTo>
                <a:lnTo>
                  <a:pt x="1393824" y="3225800"/>
                </a:lnTo>
                <a:lnTo>
                  <a:pt x="1382995" y="3213100"/>
                </a:lnTo>
                <a:lnTo>
                  <a:pt x="1362697" y="3213100"/>
                </a:lnTo>
                <a:lnTo>
                  <a:pt x="1376345" y="3225800"/>
                </a:lnTo>
                <a:lnTo>
                  <a:pt x="1393146" y="3238500"/>
                </a:lnTo>
                <a:lnTo>
                  <a:pt x="1409911" y="3238500"/>
                </a:lnTo>
                <a:lnTo>
                  <a:pt x="1443361" y="3263900"/>
                </a:lnTo>
                <a:lnTo>
                  <a:pt x="1455464" y="3263900"/>
                </a:lnTo>
                <a:lnTo>
                  <a:pt x="1460539" y="3275976"/>
                </a:lnTo>
                <a:lnTo>
                  <a:pt x="1462357" y="3276600"/>
                </a:lnTo>
                <a:lnTo>
                  <a:pt x="1480210" y="3276600"/>
                </a:lnTo>
                <a:lnTo>
                  <a:pt x="1487020" y="3289300"/>
                </a:lnTo>
                <a:lnTo>
                  <a:pt x="1505147" y="3289300"/>
                </a:lnTo>
                <a:lnTo>
                  <a:pt x="1514200" y="3302000"/>
                </a:lnTo>
                <a:lnTo>
                  <a:pt x="1526098" y="3302000"/>
                </a:lnTo>
                <a:lnTo>
                  <a:pt x="1528779" y="3314700"/>
                </a:lnTo>
                <a:lnTo>
                  <a:pt x="1508684" y="3314700"/>
                </a:lnTo>
                <a:lnTo>
                  <a:pt x="1542674" y="3340100"/>
                </a:lnTo>
                <a:lnTo>
                  <a:pt x="1559683" y="3340100"/>
                </a:lnTo>
                <a:lnTo>
                  <a:pt x="1568127" y="3352800"/>
                </a:lnTo>
                <a:close/>
              </a:path>
              <a:path w="2086610" h="3378200">
                <a:moveTo>
                  <a:pt x="1296258" y="3225800"/>
                </a:moveTo>
                <a:lnTo>
                  <a:pt x="1325918" y="3225800"/>
                </a:lnTo>
                <a:lnTo>
                  <a:pt x="1313200" y="3213100"/>
                </a:lnTo>
                <a:lnTo>
                  <a:pt x="1283419" y="3213100"/>
                </a:lnTo>
                <a:lnTo>
                  <a:pt x="1296258" y="3225800"/>
                </a:lnTo>
                <a:close/>
              </a:path>
              <a:path w="2086610" h="3378200">
                <a:moveTo>
                  <a:pt x="1270000" y="3251200"/>
                </a:moveTo>
                <a:lnTo>
                  <a:pt x="1300815" y="3251200"/>
                </a:lnTo>
                <a:lnTo>
                  <a:pt x="1290225" y="3238500"/>
                </a:lnTo>
                <a:lnTo>
                  <a:pt x="1267912" y="3238500"/>
                </a:lnTo>
                <a:lnTo>
                  <a:pt x="1253852" y="3225800"/>
                </a:lnTo>
                <a:lnTo>
                  <a:pt x="1211724" y="3213100"/>
                </a:lnTo>
                <a:lnTo>
                  <a:pt x="1195150" y="3213100"/>
                </a:lnTo>
                <a:lnTo>
                  <a:pt x="1201406" y="3225800"/>
                </a:lnTo>
                <a:lnTo>
                  <a:pt x="1223173" y="3225800"/>
                </a:lnTo>
                <a:lnTo>
                  <a:pt x="1270000" y="3251200"/>
                </a:lnTo>
                <a:close/>
              </a:path>
              <a:path w="2086610" h="3378200">
                <a:moveTo>
                  <a:pt x="1410578" y="3276600"/>
                </a:moveTo>
                <a:lnTo>
                  <a:pt x="1460801" y="3276600"/>
                </a:lnTo>
                <a:lnTo>
                  <a:pt x="1460539" y="3275976"/>
                </a:lnTo>
                <a:lnTo>
                  <a:pt x="1388065" y="3251200"/>
                </a:lnTo>
                <a:lnTo>
                  <a:pt x="1350860" y="3225800"/>
                </a:lnTo>
                <a:lnTo>
                  <a:pt x="1320435" y="3225800"/>
                </a:lnTo>
                <a:lnTo>
                  <a:pt x="1328277" y="3238500"/>
                </a:lnTo>
                <a:lnTo>
                  <a:pt x="1369504" y="3251200"/>
                </a:lnTo>
                <a:lnTo>
                  <a:pt x="1410578" y="3276600"/>
                </a:lnTo>
                <a:close/>
              </a:path>
              <a:path w="2086610" h="3378200">
                <a:moveTo>
                  <a:pt x="1423595" y="3314700"/>
                </a:moveTo>
                <a:lnTo>
                  <a:pt x="1443439" y="3314700"/>
                </a:lnTo>
                <a:lnTo>
                  <a:pt x="1331526" y="3263900"/>
                </a:lnTo>
                <a:lnTo>
                  <a:pt x="1321465" y="3251200"/>
                </a:lnTo>
                <a:lnTo>
                  <a:pt x="1285817" y="3251200"/>
                </a:lnTo>
                <a:lnTo>
                  <a:pt x="1314051" y="3263900"/>
                </a:lnTo>
                <a:lnTo>
                  <a:pt x="1395796" y="3302000"/>
                </a:lnTo>
                <a:lnTo>
                  <a:pt x="1405121" y="3302000"/>
                </a:lnTo>
                <a:lnTo>
                  <a:pt x="1423595" y="3314700"/>
                </a:lnTo>
                <a:close/>
              </a:path>
              <a:path w="2086610" h="3378200">
                <a:moveTo>
                  <a:pt x="1491893" y="3314700"/>
                </a:moveTo>
                <a:lnTo>
                  <a:pt x="1517529" y="3314700"/>
                </a:lnTo>
                <a:lnTo>
                  <a:pt x="1511238" y="3302000"/>
                </a:lnTo>
                <a:lnTo>
                  <a:pt x="1498931" y="3302000"/>
                </a:lnTo>
                <a:lnTo>
                  <a:pt x="1462357" y="3276600"/>
                </a:lnTo>
                <a:lnTo>
                  <a:pt x="1460539" y="3275976"/>
                </a:lnTo>
                <a:lnTo>
                  <a:pt x="1460801" y="3276600"/>
                </a:lnTo>
                <a:lnTo>
                  <a:pt x="1410578" y="3276600"/>
                </a:lnTo>
                <a:lnTo>
                  <a:pt x="1451406" y="3289300"/>
                </a:lnTo>
                <a:lnTo>
                  <a:pt x="1491893" y="3314700"/>
                </a:lnTo>
                <a:close/>
              </a:path>
              <a:path w="2086610" h="3378200">
                <a:moveTo>
                  <a:pt x="1470508" y="3340100"/>
                </a:moveTo>
                <a:lnTo>
                  <a:pt x="1509141" y="3340100"/>
                </a:lnTo>
                <a:lnTo>
                  <a:pt x="1498931" y="3327400"/>
                </a:lnTo>
                <a:lnTo>
                  <a:pt x="1469395" y="3327400"/>
                </a:lnTo>
                <a:lnTo>
                  <a:pt x="1460645" y="3314700"/>
                </a:lnTo>
                <a:lnTo>
                  <a:pt x="1432920" y="3314700"/>
                </a:lnTo>
                <a:lnTo>
                  <a:pt x="1457824" y="3327400"/>
                </a:lnTo>
                <a:lnTo>
                  <a:pt x="1470508" y="3340100"/>
                </a:lnTo>
                <a:close/>
              </a:path>
              <a:path w="2086610" h="3378200">
                <a:moveTo>
                  <a:pt x="1502643" y="3352800"/>
                </a:moveTo>
                <a:lnTo>
                  <a:pt x="1538274" y="3352800"/>
                </a:lnTo>
                <a:lnTo>
                  <a:pt x="1528807" y="3340100"/>
                </a:lnTo>
                <a:lnTo>
                  <a:pt x="1496612" y="3340100"/>
                </a:lnTo>
                <a:lnTo>
                  <a:pt x="1502643" y="3352800"/>
                </a:lnTo>
                <a:close/>
              </a:path>
              <a:path w="2086610" h="3378200">
                <a:moveTo>
                  <a:pt x="1594254" y="3365500"/>
                </a:moveTo>
                <a:lnTo>
                  <a:pt x="1642825" y="3365500"/>
                </a:lnTo>
                <a:lnTo>
                  <a:pt x="1637913" y="3352800"/>
                </a:lnTo>
                <a:lnTo>
                  <a:pt x="1584988" y="3352800"/>
                </a:lnTo>
                <a:lnTo>
                  <a:pt x="1594254" y="3365500"/>
                </a:lnTo>
                <a:close/>
              </a:path>
              <a:path w="2086610" h="3378200">
                <a:moveTo>
                  <a:pt x="1542232" y="3365500"/>
                </a:moveTo>
                <a:lnTo>
                  <a:pt x="1582323" y="3365500"/>
                </a:lnTo>
                <a:lnTo>
                  <a:pt x="1574310" y="3352800"/>
                </a:lnTo>
                <a:lnTo>
                  <a:pt x="1522180" y="3352800"/>
                </a:lnTo>
                <a:lnTo>
                  <a:pt x="1542232" y="3365500"/>
                </a:lnTo>
                <a:close/>
              </a:path>
              <a:path w="2086610" h="3378200">
                <a:moveTo>
                  <a:pt x="1582924" y="3378200"/>
                </a:moveTo>
                <a:lnTo>
                  <a:pt x="1647304" y="3378200"/>
                </a:lnTo>
                <a:lnTo>
                  <a:pt x="1648624" y="3365500"/>
                </a:lnTo>
                <a:lnTo>
                  <a:pt x="1562560" y="3365500"/>
                </a:lnTo>
                <a:lnTo>
                  <a:pt x="1582924" y="337820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676449" y="92541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059"/>
                </a:moveTo>
                <a:lnTo>
                  <a:pt x="362" y="0"/>
                </a:lnTo>
                <a:lnTo>
                  <a:pt x="529" y="418"/>
                </a:lnTo>
                <a:lnTo>
                  <a:pt x="0" y="105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112745" y="1219064"/>
            <a:ext cx="1905" cy="635"/>
          </a:xfrm>
          <a:custGeom>
            <a:avLst/>
            <a:gdLst/>
            <a:ahLst/>
            <a:cxnLst/>
            <a:rect l="l" t="t" r="r" b="b"/>
            <a:pathLst>
              <a:path w="1905" h="634">
                <a:moveTo>
                  <a:pt x="1364" y="641"/>
                </a:moveTo>
                <a:lnTo>
                  <a:pt x="0" y="501"/>
                </a:lnTo>
                <a:lnTo>
                  <a:pt x="0" y="0"/>
                </a:lnTo>
                <a:lnTo>
                  <a:pt x="1364" y="641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989905" y="0"/>
            <a:ext cx="2691765" cy="2133600"/>
          </a:xfrm>
          <a:custGeom>
            <a:avLst/>
            <a:gdLst/>
            <a:ahLst/>
            <a:cxnLst/>
            <a:rect l="l" t="t" r="r" b="b"/>
            <a:pathLst>
              <a:path w="2691765" h="2133600">
                <a:moveTo>
                  <a:pt x="753909" y="253999"/>
                </a:moveTo>
                <a:lnTo>
                  <a:pt x="742174" y="253999"/>
                </a:lnTo>
                <a:lnTo>
                  <a:pt x="740224" y="241299"/>
                </a:lnTo>
                <a:lnTo>
                  <a:pt x="738999" y="241299"/>
                </a:lnTo>
                <a:lnTo>
                  <a:pt x="730218" y="228599"/>
                </a:lnTo>
                <a:lnTo>
                  <a:pt x="720878" y="215899"/>
                </a:lnTo>
                <a:lnTo>
                  <a:pt x="711423" y="203199"/>
                </a:lnTo>
                <a:lnTo>
                  <a:pt x="702297" y="190499"/>
                </a:lnTo>
                <a:lnTo>
                  <a:pt x="675320" y="152399"/>
                </a:lnTo>
                <a:lnTo>
                  <a:pt x="656043" y="126999"/>
                </a:lnTo>
                <a:lnTo>
                  <a:pt x="651003" y="114299"/>
                </a:lnTo>
                <a:lnTo>
                  <a:pt x="634603" y="101599"/>
                </a:lnTo>
                <a:lnTo>
                  <a:pt x="602355" y="50799"/>
                </a:lnTo>
                <a:lnTo>
                  <a:pt x="585814" y="25399"/>
                </a:lnTo>
                <a:lnTo>
                  <a:pt x="577727" y="25399"/>
                </a:lnTo>
                <a:lnTo>
                  <a:pt x="569926" y="12699"/>
                </a:lnTo>
                <a:lnTo>
                  <a:pt x="562411" y="0"/>
                </a:lnTo>
                <a:lnTo>
                  <a:pt x="574018" y="0"/>
                </a:lnTo>
                <a:lnTo>
                  <a:pt x="581498" y="12699"/>
                </a:lnTo>
                <a:lnTo>
                  <a:pt x="619787" y="63499"/>
                </a:lnTo>
                <a:lnTo>
                  <a:pt x="641950" y="88899"/>
                </a:lnTo>
                <a:lnTo>
                  <a:pt x="653131" y="101599"/>
                </a:lnTo>
                <a:lnTo>
                  <a:pt x="664509" y="114299"/>
                </a:lnTo>
                <a:lnTo>
                  <a:pt x="678720" y="139699"/>
                </a:lnTo>
                <a:lnTo>
                  <a:pt x="692255" y="152399"/>
                </a:lnTo>
                <a:lnTo>
                  <a:pt x="705325" y="177799"/>
                </a:lnTo>
                <a:lnTo>
                  <a:pt x="718142" y="190499"/>
                </a:lnTo>
                <a:lnTo>
                  <a:pt x="725679" y="203199"/>
                </a:lnTo>
                <a:lnTo>
                  <a:pt x="740984" y="228599"/>
                </a:lnTo>
                <a:lnTo>
                  <a:pt x="748412" y="241299"/>
                </a:lnTo>
                <a:lnTo>
                  <a:pt x="753909" y="253999"/>
                </a:lnTo>
                <a:close/>
              </a:path>
              <a:path w="2691765" h="2133600">
                <a:moveTo>
                  <a:pt x="910027" y="431799"/>
                </a:moveTo>
                <a:lnTo>
                  <a:pt x="896501" y="431799"/>
                </a:lnTo>
                <a:lnTo>
                  <a:pt x="891238" y="419099"/>
                </a:lnTo>
                <a:lnTo>
                  <a:pt x="887200" y="406399"/>
                </a:lnTo>
                <a:lnTo>
                  <a:pt x="883413" y="406399"/>
                </a:lnTo>
                <a:lnTo>
                  <a:pt x="875578" y="393699"/>
                </a:lnTo>
                <a:lnTo>
                  <a:pt x="850888" y="355599"/>
                </a:lnTo>
                <a:lnTo>
                  <a:pt x="849189" y="342899"/>
                </a:lnTo>
                <a:lnTo>
                  <a:pt x="843954" y="342899"/>
                </a:lnTo>
                <a:lnTo>
                  <a:pt x="839972" y="330199"/>
                </a:lnTo>
                <a:lnTo>
                  <a:pt x="832982" y="317499"/>
                </a:lnTo>
                <a:lnTo>
                  <a:pt x="830560" y="317499"/>
                </a:lnTo>
                <a:lnTo>
                  <a:pt x="826745" y="304799"/>
                </a:lnTo>
                <a:lnTo>
                  <a:pt x="816773" y="292099"/>
                </a:lnTo>
                <a:lnTo>
                  <a:pt x="807791" y="279399"/>
                </a:lnTo>
                <a:lnTo>
                  <a:pt x="798679" y="266699"/>
                </a:lnTo>
                <a:lnTo>
                  <a:pt x="788316" y="241299"/>
                </a:lnTo>
                <a:lnTo>
                  <a:pt x="776001" y="228599"/>
                </a:lnTo>
                <a:lnTo>
                  <a:pt x="763055" y="203199"/>
                </a:lnTo>
                <a:lnTo>
                  <a:pt x="749477" y="190499"/>
                </a:lnTo>
                <a:lnTo>
                  <a:pt x="735268" y="165099"/>
                </a:lnTo>
                <a:lnTo>
                  <a:pt x="712468" y="139699"/>
                </a:lnTo>
                <a:lnTo>
                  <a:pt x="688854" y="114299"/>
                </a:lnTo>
                <a:lnTo>
                  <a:pt x="664561" y="76199"/>
                </a:lnTo>
                <a:lnTo>
                  <a:pt x="639725" y="50799"/>
                </a:lnTo>
                <a:lnTo>
                  <a:pt x="618716" y="25399"/>
                </a:lnTo>
                <a:lnTo>
                  <a:pt x="597652" y="12699"/>
                </a:lnTo>
                <a:lnTo>
                  <a:pt x="585798" y="0"/>
                </a:lnTo>
                <a:lnTo>
                  <a:pt x="597809" y="0"/>
                </a:lnTo>
                <a:lnTo>
                  <a:pt x="610749" y="12699"/>
                </a:lnTo>
                <a:lnTo>
                  <a:pt x="630689" y="25399"/>
                </a:lnTo>
                <a:lnTo>
                  <a:pt x="650524" y="50799"/>
                </a:lnTo>
                <a:lnTo>
                  <a:pt x="669911" y="76199"/>
                </a:lnTo>
                <a:lnTo>
                  <a:pt x="689760" y="101599"/>
                </a:lnTo>
                <a:lnTo>
                  <a:pt x="709447" y="114299"/>
                </a:lnTo>
                <a:lnTo>
                  <a:pt x="728705" y="139699"/>
                </a:lnTo>
                <a:lnTo>
                  <a:pt x="747270" y="165099"/>
                </a:lnTo>
                <a:lnTo>
                  <a:pt x="752810" y="177799"/>
                </a:lnTo>
                <a:lnTo>
                  <a:pt x="758384" y="177799"/>
                </a:lnTo>
                <a:lnTo>
                  <a:pt x="763775" y="190499"/>
                </a:lnTo>
                <a:lnTo>
                  <a:pt x="768767" y="203199"/>
                </a:lnTo>
                <a:lnTo>
                  <a:pt x="776296" y="215899"/>
                </a:lnTo>
                <a:lnTo>
                  <a:pt x="784048" y="215899"/>
                </a:lnTo>
                <a:lnTo>
                  <a:pt x="791519" y="228599"/>
                </a:lnTo>
                <a:lnTo>
                  <a:pt x="798201" y="241299"/>
                </a:lnTo>
                <a:lnTo>
                  <a:pt x="799222" y="253999"/>
                </a:lnTo>
                <a:lnTo>
                  <a:pt x="806626" y="253999"/>
                </a:lnTo>
                <a:lnTo>
                  <a:pt x="810555" y="266699"/>
                </a:lnTo>
                <a:lnTo>
                  <a:pt x="814134" y="266699"/>
                </a:lnTo>
                <a:lnTo>
                  <a:pt x="817611" y="279399"/>
                </a:lnTo>
                <a:lnTo>
                  <a:pt x="821024" y="279399"/>
                </a:lnTo>
                <a:lnTo>
                  <a:pt x="824531" y="292099"/>
                </a:lnTo>
                <a:lnTo>
                  <a:pt x="828058" y="292099"/>
                </a:lnTo>
                <a:lnTo>
                  <a:pt x="831534" y="304799"/>
                </a:lnTo>
                <a:lnTo>
                  <a:pt x="848521" y="330199"/>
                </a:lnTo>
                <a:lnTo>
                  <a:pt x="865730" y="355599"/>
                </a:lnTo>
                <a:lnTo>
                  <a:pt x="873984" y="368299"/>
                </a:lnTo>
                <a:lnTo>
                  <a:pt x="898227" y="406399"/>
                </a:lnTo>
                <a:lnTo>
                  <a:pt x="899418" y="419099"/>
                </a:lnTo>
                <a:lnTo>
                  <a:pt x="906451" y="419099"/>
                </a:lnTo>
                <a:lnTo>
                  <a:pt x="910027" y="431799"/>
                </a:lnTo>
                <a:close/>
              </a:path>
              <a:path w="2691765" h="2133600">
                <a:moveTo>
                  <a:pt x="675063" y="38099"/>
                </a:moveTo>
                <a:lnTo>
                  <a:pt x="661056" y="38099"/>
                </a:lnTo>
                <a:lnTo>
                  <a:pt x="643047" y="25399"/>
                </a:lnTo>
                <a:lnTo>
                  <a:pt x="624207" y="0"/>
                </a:lnTo>
                <a:lnTo>
                  <a:pt x="626466" y="0"/>
                </a:lnTo>
                <a:lnTo>
                  <a:pt x="651064" y="12699"/>
                </a:lnTo>
                <a:lnTo>
                  <a:pt x="675063" y="38099"/>
                </a:lnTo>
                <a:close/>
              </a:path>
              <a:path w="2691765" h="2133600">
                <a:moveTo>
                  <a:pt x="752681" y="12699"/>
                </a:moveTo>
                <a:lnTo>
                  <a:pt x="740574" y="12699"/>
                </a:lnTo>
                <a:lnTo>
                  <a:pt x="737997" y="0"/>
                </a:lnTo>
                <a:lnTo>
                  <a:pt x="749172" y="0"/>
                </a:lnTo>
                <a:lnTo>
                  <a:pt x="752681" y="12699"/>
                </a:lnTo>
                <a:close/>
              </a:path>
              <a:path w="2691765" h="2133600">
                <a:moveTo>
                  <a:pt x="872519" y="177799"/>
                </a:moveTo>
                <a:lnTo>
                  <a:pt x="862155" y="177799"/>
                </a:lnTo>
                <a:lnTo>
                  <a:pt x="832296" y="114299"/>
                </a:lnTo>
                <a:lnTo>
                  <a:pt x="819240" y="76199"/>
                </a:lnTo>
                <a:lnTo>
                  <a:pt x="806249" y="50799"/>
                </a:lnTo>
                <a:lnTo>
                  <a:pt x="797342" y="38099"/>
                </a:lnTo>
                <a:lnTo>
                  <a:pt x="787439" y="25399"/>
                </a:lnTo>
                <a:lnTo>
                  <a:pt x="776825" y="0"/>
                </a:lnTo>
                <a:lnTo>
                  <a:pt x="785822" y="0"/>
                </a:lnTo>
                <a:lnTo>
                  <a:pt x="797666" y="25399"/>
                </a:lnTo>
                <a:lnTo>
                  <a:pt x="808392" y="38099"/>
                </a:lnTo>
                <a:lnTo>
                  <a:pt x="829617" y="88899"/>
                </a:lnTo>
                <a:lnTo>
                  <a:pt x="853154" y="139699"/>
                </a:lnTo>
                <a:lnTo>
                  <a:pt x="865006" y="152399"/>
                </a:lnTo>
                <a:lnTo>
                  <a:pt x="868622" y="165099"/>
                </a:lnTo>
                <a:lnTo>
                  <a:pt x="872519" y="177799"/>
                </a:lnTo>
                <a:close/>
              </a:path>
              <a:path w="2691765" h="2133600">
                <a:moveTo>
                  <a:pt x="828137" y="25399"/>
                </a:moveTo>
                <a:lnTo>
                  <a:pt x="813960" y="25399"/>
                </a:lnTo>
                <a:lnTo>
                  <a:pt x="809062" y="12699"/>
                </a:lnTo>
                <a:lnTo>
                  <a:pt x="799899" y="0"/>
                </a:lnTo>
                <a:lnTo>
                  <a:pt x="811808" y="0"/>
                </a:lnTo>
                <a:lnTo>
                  <a:pt x="819548" y="12699"/>
                </a:lnTo>
                <a:lnTo>
                  <a:pt x="828137" y="25399"/>
                </a:lnTo>
                <a:close/>
              </a:path>
              <a:path w="2691765" h="2133600">
                <a:moveTo>
                  <a:pt x="970691" y="228599"/>
                </a:moveTo>
                <a:lnTo>
                  <a:pt x="959992" y="228599"/>
                </a:lnTo>
                <a:lnTo>
                  <a:pt x="953549" y="203199"/>
                </a:lnTo>
                <a:lnTo>
                  <a:pt x="948091" y="190499"/>
                </a:lnTo>
                <a:lnTo>
                  <a:pt x="943243" y="177799"/>
                </a:lnTo>
                <a:lnTo>
                  <a:pt x="938633" y="165099"/>
                </a:lnTo>
                <a:lnTo>
                  <a:pt x="934548" y="152399"/>
                </a:lnTo>
                <a:lnTo>
                  <a:pt x="930303" y="139699"/>
                </a:lnTo>
                <a:lnTo>
                  <a:pt x="926200" y="126999"/>
                </a:lnTo>
                <a:lnTo>
                  <a:pt x="922538" y="114299"/>
                </a:lnTo>
                <a:lnTo>
                  <a:pt x="921697" y="114299"/>
                </a:lnTo>
                <a:lnTo>
                  <a:pt x="920676" y="101599"/>
                </a:lnTo>
                <a:lnTo>
                  <a:pt x="919475" y="101599"/>
                </a:lnTo>
                <a:lnTo>
                  <a:pt x="916374" y="88899"/>
                </a:lnTo>
                <a:lnTo>
                  <a:pt x="913400" y="88899"/>
                </a:lnTo>
                <a:lnTo>
                  <a:pt x="910840" y="76199"/>
                </a:lnTo>
                <a:lnTo>
                  <a:pt x="908976" y="63499"/>
                </a:lnTo>
                <a:lnTo>
                  <a:pt x="901382" y="50799"/>
                </a:lnTo>
                <a:lnTo>
                  <a:pt x="894966" y="25399"/>
                </a:lnTo>
                <a:lnTo>
                  <a:pt x="889024" y="12699"/>
                </a:lnTo>
                <a:lnTo>
                  <a:pt x="885326" y="0"/>
                </a:lnTo>
                <a:lnTo>
                  <a:pt x="894968" y="0"/>
                </a:lnTo>
                <a:lnTo>
                  <a:pt x="902710" y="25399"/>
                </a:lnTo>
                <a:lnTo>
                  <a:pt x="905133" y="25399"/>
                </a:lnTo>
                <a:lnTo>
                  <a:pt x="906692" y="38099"/>
                </a:lnTo>
                <a:lnTo>
                  <a:pt x="909227" y="38099"/>
                </a:lnTo>
                <a:lnTo>
                  <a:pt x="913679" y="50799"/>
                </a:lnTo>
                <a:lnTo>
                  <a:pt x="922784" y="88899"/>
                </a:lnTo>
                <a:lnTo>
                  <a:pt x="927299" y="101599"/>
                </a:lnTo>
                <a:lnTo>
                  <a:pt x="931343" y="114299"/>
                </a:lnTo>
                <a:lnTo>
                  <a:pt x="935336" y="126999"/>
                </a:lnTo>
                <a:lnTo>
                  <a:pt x="945483" y="152399"/>
                </a:lnTo>
                <a:lnTo>
                  <a:pt x="947572" y="165099"/>
                </a:lnTo>
                <a:lnTo>
                  <a:pt x="949604" y="165099"/>
                </a:lnTo>
                <a:lnTo>
                  <a:pt x="953873" y="177799"/>
                </a:lnTo>
                <a:lnTo>
                  <a:pt x="958633" y="190499"/>
                </a:lnTo>
                <a:lnTo>
                  <a:pt x="963884" y="203199"/>
                </a:lnTo>
                <a:lnTo>
                  <a:pt x="969626" y="215899"/>
                </a:lnTo>
                <a:lnTo>
                  <a:pt x="970691" y="228599"/>
                </a:lnTo>
                <a:close/>
              </a:path>
              <a:path w="2691765" h="2133600">
                <a:moveTo>
                  <a:pt x="1066729" y="380999"/>
                </a:moveTo>
                <a:lnTo>
                  <a:pt x="1055840" y="380999"/>
                </a:lnTo>
                <a:lnTo>
                  <a:pt x="1052254" y="368299"/>
                </a:lnTo>
                <a:lnTo>
                  <a:pt x="1048603" y="368299"/>
                </a:lnTo>
                <a:lnTo>
                  <a:pt x="1045146" y="355599"/>
                </a:lnTo>
                <a:lnTo>
                  <a:pt x="1042139" y="342899"/>
                </a:lnTo>
                <a:lnTo>
                  <a:pt x="1039609" y="342899"/>
                </a:lnTo>
                <a:lnTo>
                  <a:pt x="1036807" y="330199"/>
                </a:lnTo>
                <a:lnTo>
                  <a:pt x="1033838" y="317499"/>
                </a:lnTo>
                <a:lnTo>
                  <a:pt x="1030806" y="317499"/>
                </a:lnTo>
                <a:lnTo>
                  <a:pt x="1018264" y="292099"/>
                </a:lnTo>
                <a:lnTo>
                  <a:pt x="1012624" y="266699"/>
                </a:lnTo>
                <a:lnTo>
                  <a:pt x="1007791" y="253999"/>
                </a:lnTo>
                <a:lnTo>
                  <a:pt x="1006551" y="253999"/>
                </a:lnTo>
                <a:lnTo>
                  <a:pt x="1000893" y="241299"/>
                </a:lnTo>
                <a:lnTo>
                  <a:pt x="995580" y="215899"/>
                </a:lnTo>
                <a:lnTo>
                  <a:pt x="989932" y="203199"/>
                </a:lnTo>
                <a:lnTo>
                  <a:pt x="983271" y="190499"/>
                </a:lnTo>
                <a:lnTo>
                  <a:pt x="980160" y="177799"/>
                </a:lnTo>
                <a:lnTo>
                  <a:pt x="976156" y="165099"/>
                </a:lnTo>
                <a:lnTo>
                  <a:pt x="971735" y="152399"/>
                </a:lnTo>
                <a:lnTo>
                  <a:pt x="967371" y="139699"/>
                </a:lnTo>
                <a:lnTo>
                  <a:pt x="964335" y="139699"/>
                </a:lnTo>
                <a:lnTo>
                  <a:pt x="961478" y="126999"/>
                </a:lnTo>
                <a:lnTo>
                  <a:pt x="958891" y="114299"/>
                </a:lnTo>
                <a:lnTo>
                  <a:pt x="955928" y="114299"/>
                </a:lnTo>
                <a:lnTo>
                  <a:pt x="952918" y="101599"/>
                </a:lnTo>
                <a:lnTo>
                  <a:pt x="951136" y="101599"/>
                </a:lnTo>
                <a:lnTo>
                  <a:pt x="948908" y="88899"/>
                </a:lnTo>
                <a:lnTo>
                  <a:pt x="947572" y="88899"/>
                </a:lnTo>
                <a:lnTo>
                  <a:pt x="942109" y="76199"/>
                </a:lnTo>
                <a:lnTo>
                  <a:pt x="936161" y="50799"/>
                </a:lnTo>
                <a:lnTo>
                  <a:pt x="930161" y="38099"/>
                </a:lnTo>
                <a:lnTo>
                  <a:pt x="924542" y="12699"/>
                </a:lnTo>
                <a:lnTo>
                  <a:pt x="921181" y="12699"/>
                </a:lnTo>
                <a:lnTo>
                  <a:pt x="917288" y="0"/>
                </a:lnTo>
                <a:lnTo>
                  <a:pt x="927824" y="0"/>
                </a:lnTo>
                <a:lnTo>
                  <a:pt x="931612" y="12699"/>
                </a:lnTo>
                <a:lnTo>
                  <a:pt x="935333" y="25399"/>
                </a:lnTo>
                <a:lnTo>
                  <a:pt x="938800" y="25399"/>
                </a:lnTo>
                <a:lnTo>
                  <a:pt x="942967" y="50799"/>
                </a:lnTo>
                <a:lnTo>
                  <a:pt x="947572" y="63499"/>
                </a:lnTo>
                <a:lnTo>
                  <a:pt x="952240" y="76199"/>
                </a:lnTo>
                <a:lnTo>
                  <a:pt x="956594" y="88899"/>
                </a:lnTo>
                <a:lnTo>
                  <a:pt x="960849" y="101599"/>
                </a:lnTo>
                <a:lnTo>
                  <a:pt x="965550" y="114299"/>
                </a:lnTo>
                <a:lnTo>
                  <a:pt x="970320" y="126999"/>
                </a:lnTo>
                <a:lnTo>
                  <a:pt x="979253" y="152399"/>
                </a:lnTo>
                <a:lnTo>
                  <a:pt x="984034" y="165099"/>
                </a:lnTo>
                <a:lnTo>
                  <a:pt x="989060" y="177799"/>
                </a:lnTo>
                <a:lnTo>
                  <a:pt x="994271" y="190499"/>
                </a:lnTo>
                <a:lnTo>
                  <a:pt x="1000480" y="203199"/>
                </a:lnTo>
                <a:lnTo>
                  <a:pt x="1011728" y="241299"/>
                </a:lnTo>
                <a:lnTo>
                  <a:pt x="1017969" y="253999"/>
                </a:lnTo>
                <a:lnTo>
                  <a:pt x="1020990" y="266699"/>
                </a:lnTo>
                <a:lnTo>
                  <a:pt x="1025198" y="279399"/>
                </a:lnTo>
                <a:lnTo>
                  <a:pt x="1030018" y="292099"/>
                </a:lnTo>
                <a:lnTo>
                  <a:pt x="1034872" y="304799"/>
                </a:lnTo>
                <a:lnTo>
                  <a:pt x="1038065" y="304799"/>
                </a:lnTo>
                <a:lnTo>
                  <a:pt x="1041409" y="317499"/>
                </a:lnTo>
                <a:lnTo>
                  <a:pt x="1044575" y="330199"/>
                </a:lnTo>
                <a:lnTo>
                  <a:pt x="1047236" y="330199"/>
                </a:lnTo>
                <a:lnTo>
                  <a:pt x="1051585" y="342899"/>
                </a:lnTo>
                <a:lnTo>
                  <a:pt x="1056470" y="355599"/>
                </a:lnTo>
                <a:lnTo>
                  <a:pt x="1066729" y="380999"/>
                </a:lnTo>
                <a:close/>
              </a:path>
              <a:path w="2691765" h="2133600">
                <a:moveTo>
                  <a:pt x="969397" y="25399"/>
                </a:moveTo>
                <a:lnTo>
                  <a:pt x="959613" y="25399"/>
                </a:lnTo>
                <a:lnTo>
                  <a:pt x="957708" y="12699"/>
                </a:lnTo>
                <a:lnTo>
                  <a:pt x="956401" y="12699"/>
                </a:lnTo>
                <a:lnTo>
                  <a:pt x="954777" y="0"/>
                </a:lnTo>
                <a:lnTo>
                  <a:pt x="965087" y="0"/>
                </a:lnTo>
                <a:lnTo>
                  <a:pt x="966313" y="12699"/>
                </a:lnTo>
                <a:lnTo>
                  <a:pt x="969397" y="25399"/>
                </a:lnTo>
                <a:close/>
              </a:path>
              <a:path w="2691765" h="2133600">
                <a:moveTo>
                  <a:pt x="999144" y="63499"/>
                </a:moveTo>
                <a:lnTo>
                  <a:pt x="984747" y="63499"/>
                </a:lnTo>
                <a:lnTo>
                  <a:pt x="984358" y="50799"/>
                </a:lnTo>
                <a:lnTo>
                  <a:pt x="985332" y="50799"/>
                </a:lnTo>
                <a:lnTo>
                  <a:pt x="983491" y="38099"/>
                </a:lnTo>
                <a:lnTo>
                  <a:pt x="981792" y="38099"/>
                </a:lnTo>
                <a:lnTo>
                  <a:pt x="978287" y="25399"/>
                </a:lnTo>
                <a:lnTo>
                  <a:pt x="971711" y="0"/>
                </a:lnTo>
                <a:lnTo>
                  <a:pt x="981851" y="0"/>
                </a:lnTo>
                <a:lnTo>
                  <a:pt x="985967" y="12699"/>
                </a:lnTo>
                <a:lnTo>
                  <a:pt x="990362" y="38099"/>
                </a:lnTo>
                <a:lnTo>
                  <a:pt x="994825" y="50799"/>
                </a:lnTo>
                <a:lnTo>
                  <a:pt x="999144" y="63499"/>
                </a:lnTo>
                <a:close/>
              </a:path>
              <a:path w="2691765" h="2133600">
                <a:moveTo>
                  <a:pt x="1081527" y="241299"/>
                </a:moveTo>
                <a:lnTo>
                  <a:pt x="1072883" y="241299"/>
                </a:lnTo>
                <a:lnTo>
                  <a:pt x="1067104" y="215899"/>
                </a:lnTo>
                <a:lnTo>
                  <a:pt x="1060404" y="190499"/>
                </a:lnTo>
                <a:lnTo>
                  <a:pt x="1053636" y="177799"/>
                </a:lnTo>
                <a:lnTo>
                  <a:pt x="1047654" y="152399"/>
                </a:lnTo>
                <a:lnTo>
                  <a:pt x="1045676" y="139699"/>
                </a:lnTo>
                <a:lnTo>
                  <a:pt x="1043894" y="139699"/>
                </a:lnTo>
                <a:lnTo>
                  <a:pt x="1041110" y="126999"/>
                </a:lnTo>
                <a:lnTo>
                  <a:pt x="1035859" y="114299"/>
                </a:lnTo>
                <a:lnTo>
                  <a:pt x="1031311" y="101599"/>
                </a:lnTo>
                <a:lnTo>
                  <a:pt x="1022870" y="63499"/>
                </a:lnTo>
                <a:lnTo>
                  <a:pt x="1020809" y="50799"/>
                </a:lnTo>
                <a:lnTo>
                  <a:pt x="1018637" y="50799"/>
                </a:lnTo>
                <a:lnTo>
                  <a:pt x="1017022" y="38099"/>
                </a:lnTo>
                <a:lnTo>
                  <a:pt x="1014078" y="25399"/>
                </a:lnTo>
                <a:lnTo>
                  <a:pt x="1010492" y="12699"/>
                </a:lnTo>
                <a:lnTo>
                  <a:pt x="1006801" y="0"/>
                </a:lnTo>
                <a:lnTo>
                  <a:pt x="1013100" y="0"/>
                </a:lnTo>
                <a:lnTo>
                  <a:pt x="1016520" y="12699"/>
                </a:lnTo>
                <a:lnTo>
                  <a:pt x="1020814" y="25399"/>
                </a:lnTo>
                <a:lnTo>
                  <a:pt x="1024840" y="38099"/>
                </a:lnTo>
                <a:lnTo>
                  <a:pt x="1028597" y="50799"/>
                </a:lnTo>
                <a:lnTo>
                  <a:pt x="1032087" y="63499"/>
                </a:lnTo>
                <a:lnTo>
                  <a:pt x="1034378" y="76199"/>
                </a:lnTo>
                <a:lnTo>
                  <a:pt x="1036845" y="76199"/>
                </a:lnTo>
                <a:lnTo>
                  <a:pt x="1039202" y="88899"/>
                </a:lnTo>
                <a:lnTo>
                  <a:pt x="1041165" y="101599"/>
                </a:lnTo>
                <a:lnTo>
                  <a:pt x="1043238" y="101599"/>
                </a:lnTo>
                <a:lnTo>
                  <a:pt x="1045930" y="114299"/>
                </a:lnTo>
                <a:lnTo>
                  <a:pt x="1048711" y="126999"/>
                </a:lnTo>
                <a:lnTo>
                  <a:pt x="1051050" y="126999"/>
                </a:lnTo>
                <a:lnTo>
                  <a:pt x="1055989" y="152399"/>
                </a:lnTo>
                <a:lnTo>
                  <a:pt x="1061594" y="165099"/>
                </a:lnTo>
                <a:lnTo>
                  <a:pt x="1067392" y="190499"/>
                </a:lnTo>
                <a:lnTo>
                  <a:pt x="1072910" y="203199"/>
                </a:lnTo>
                <a:lnTo>
                  <a:pt x="1075540" y="215899"/>
                </a:lnTo>
                <a:lnTo>
                  <a:pt x="1078413" y="228599"/>
                </a:lnTo>
                <a:lnTo>
                  <a:pt x="1081527" y="241299"/>
                </a:lnTo>
                <a:close/>
              </a:path>
              <a:path w="2691765" h="2133600">
                <a:moveTo>
                  <a:pt x="1089801" y="165099"/>
                </a:moveTo>
                <a:lnTo>
                  <a:pt x="1078850" y="165099"/>
                </a:lnTo>
                <a:lnTo>
                  <a:pt x="1078480" y="152399"/>
                </a:lnTo>
                <a:lnTo>
                  <a:pt x="1073796" y="139699"/>
                </a:lnTo>
                <a:lnTo>
                  <a:pt x="1068702" y="126999"/>
                </a:lnTo>
                <a:lnTo>
                  <a:pt x="1063791" y="101599"/>
                </a:lnTo>
                <a:lnTo>
                  <a:pt x="1059655" y="88899"/>
                </a:lnTo>
                <a:lnTo>
                  <a:pt x="1053236" y="76199"/>
                </a:lnTo>
                <a:lnTo>
                  <a:pt x="1047626" y="50799"/>
                </a:lnTo>
                <a:lnTo>
                  <a:pt x="1042120" y="25399"/>
                </a:lnTo>
                <a:lnTo>
                  <a:pt x="1036013" y="12699"/>
                </a:lnTo>
                <a:lnTo>
                  <a:pt x="1032681" y="0"/>
                </a:lnTo>
                <a:lnTo>
                  <a:pt x="1041527" y="0"/>
                </a:lnTo>
                <a:lnTo>
                  <a:pt x="1044775" y="12699"/>
                </a:lnTo>
                <a:lnTo>
                  <a:pt x="1048485" y="25399"/>
                </a:lnTo>
                <a:lnTo>
                  <a:pt x="1052378" y="38099"/>
                </a:lnTo>
                <a:lnTo>
                  <a:pt x="1056175" y="50799"/>
                </a:lnTo>
                <a:lnTo>
                  <a:pt x="1062099" y="63499"/>
                </a:lnTo>
                <a:lnTo>
                  <a:pt x="1064884" y="76199"/>
                </a:lnTo>
                <a:lnTo>
                  <a:pt x="1071712" y="101599"/>
                </a:lnTo>
                <a:lnTo>
                  <a:pt x="1076649" y="114299"/>
                </a:lnTo>
                <a:lnTo>
                  <a:pt x="1081638" y="139699"/>
                </a:lnTo>
                <a:lnTo>
                  <a:pt x="1086194" y="152399"/>
                </a:lnTo>
                <a:lnTo>
                  <a:pt x="1087842" y="152399"/>
                </a:lnTo>
                <a:lnTo>
                  <a:pt x="1089801" y="165099"/>
                </a:lnTo>
                <a:close/>
              </a:path>
              <a:path w="2691765" h="2133600">
                <a:moveTo>
                  <a:pt x="1159330" y="317499"/>
                </a:moveTo>
                <a:lnTo>
                  <a:pt x="1149684" y="317499"/>
                </a:lnTo>
                <a:lnTo>
                  <a:pt x="1134504" y="253999"/>
                </a:lnTo>
                <a:lnTo>
                  <a:pt x="1126749" y="215899"/>
                </a:lnTo>
                <a:lnTo>
                  <a:pt x="1118635" y="190499"/>
                </a:lnTo>
                <a:lnTo>
                  <a:pt x="1114838" y="165099"/>
                </a:lnTo>
                <a:lnTo>
                  <a:pt x="1111503" y="152399"/>
                </a:lnTo>
                <a:lnTo>
                  <a:pt x="1108371" y="139699"/>
                </a:lnTo>
                <a:lnTo>
                  <a:pt x="1105185" y="126999"/>
                </a:lnTo>
                <a:lnTo>
                  <a:pt x="1100888" y="101599"/>
                </a:lnTo>
                <a:lnTo>
                  <a:pt x="1096455" y="76199"/>
                </a:lnTo>
                <a:lnTo>
                  <a:pt x="1091855" y="63499"/>
                </a:lnTo>
                <a:lnTo>
                  <a:pt x="1087057" y="38099"/>
                </a:lnTo>
                <a:lnTo>
                  <a:pt x="1083862" y="25399"/>
                </a:lnTo>
                <a:lnTo>
                  <a:pt x="1080944" y="12699"/>
                </a:lnTo>
                <a:lnTo>
                  <a:pt x="1077801" y="0"/>
                </a:lnTo>
                <a:lnTo>
                  <a:pt x="1088410" y="0"/>
                </a:lnTo>
                <a:lnTo>
                  <a:pt x="1090412" y="12699"/>
                </a:lnTo>
                <a:lnTo>
                  <a:pt x="1092602" y="25399"/>
                </a:lnTo>
                <a:lnTo>
                  <a:pt x="1094965" y="38099"/>
                </a:lnTo>
                <a:lnTo>
                  <a:pt x="1101027" y="63499"/>
                </a:lnTo>
                <a:lnTo>
                  <a:pt x="1106702" y="88899"/>
                </a:lnTo>
                <a:lnTo>
                  <a:pt x="1112211" y="114299"/>
                </a:lnTo>
                <a:lnTo>
                  <a:pt x="1117772" y="139699"/>
                </a:lnTo>
                <a:lnTo>
                  <a:pt x="1120746" y="152399"/>
                </a:lnTo>
                <a:lnTo>
                  <a:pt x="1123644" y="165099"/>
                </a:lnTo>
                <a:lnTo>
                  <a:pt x="1126767" y="177799"/>
                </a:lnTo>
                <a:lnTo>
                  <a:pt x="1130414" y="203199"/>
                </a:lnTo>
                <a:lnTo>
                  <a:pt x="1134640" y="215899"/>
                </a:lnTo>
                <a:lnTo>
                  <a:pt x="1138472" y="228599"/>
                </a:lnTo>
                <a:lnTo>
                  <a:pt x="1145758" y="266699"/>
                </a:lnTo>
                <a:lnTo>
                  <a:pt x="1150153" y="279399"/>
                </a:lnTo>
                <a:lnTo>
                  <a:pt x="1154627" y="304799"/>
                </a:lnTo>
                <a:lnTo>
                  <a:pt x="1159330" y="317499"/>
                </a:lnTo>
                <a:close/>
              </a:path>
              <a:path w="2691765" h="2133600">
                <a:moveTo>
                  <a:pt x="1442522" y="1181099"/>
                </a:moveTo>
                <a:lnTo>
                  <a:pt x="1431021" y="1181099"/>
                </a:lnTo>
                <a:lnTo>
                  <a:pt x="1429545" y="1168399"/>
                </a:lnTo>
                <a:lnTo>
                  <a:pt x="1426538" y="1168399"/>
                </a:lnTo>
                <a:lnTo>
                  <a:pt x="1421283" y="1142999"/>
                </a:lnTo>
                <a:lnTo>
                  <a:pt x="1415475" y="1130299"/>
                </a:lnTo>
                <a:lnTo>
                  <a:pt x="1409448" y="1104899"/>
                </a:lnTo>
                <a:lnTo>
                  <a:pt x="1403536" y="1079499"/>
                </a:lnTo>
                <a:lnTo>
                  <a:pt x="1400348" y="1079499"/>
                </a:lnTo>
                <a:lnTo>
                  <a:pt x="1397020" y="1066799"/>
                </a:lnTo>
                <a:lnTo>
                  <a:pt x="1393754" y="1054099"/>
                </a:lnTo>
                <a:lnTo>
                  <a:pt x="1390754" y="1041399"/>
                </a:lnTo>
                <a:lnTo>
                  <a:pt x="1386505" y="1028699"/>
                </a:lnTo>
                <a:lnTo>
                  <a:pt x="1381718" y="1015999"/>
                </a:lnTo>
                <a:lnTo>
                  <a:pt x="1376618" y="1003299"/>
                </a:lnTo>
                <a:lnTo>
                  <a:pt x="1371428" y="990599"/>
                </a:lnTo>
                <a:lnTo>
                  <a:pt x="1367283" y="977899"/>
                </a:lnTo>
                <a:lnTo>
                  <a:pt x="1363454" y="965199"/>
                </a:lnTo>
                <a:lnTo>
                  <a:pt x="1359818" y="952499"/>
                </a:lnTo>
                <a:lnTo>
                  <a:pt x="1356252" y="939799"/>
                </a:lnTo>
                <a:lnTo>
                  <a:pt x="1352615" y="927099"/>
                </a:lnTo>
                <a:lnTo>
                  <a:pt x="1345624" y="901699"/>
                </a:lnTo>
                <a:lnTo>
                  <a:pt x="1342050" y="888999"/>
                </a:lnTo>
                <a:lnTo>
                  <a:pt x="1336046" y="863599"/>
                </a:lnTo>
                <a:lnTo>
                  <a:pt x="1333142" y="850790"/>
                </a:lnTo>
                <a:lnTo>
                  <a:pt x="1330521" y="838199"/>
                </a:lnTo>
                <a:lnTo>
                  <a:pt x="1326799" y="825499"/>
                </a:lnTo>
                <a:lnTo>
                  <a:pt x="1322964" y="812799"/>
                </a:lnTo>
                <a:lnTo>
                  <a:pt x="1318488" y="787399"/>
                </a:lnTo>
                <a:lnTo>
                  <a:pt x="1312839" y="774699"/>
                </a:lnTo>
                <a:lnTo>
                  <a:pt x="1311562" y="774699"/>
                </a:lnTo>
                <a:lnTo>
                  <a:pt x="1311140" y="761999"/>
                </a:lnTo>
                <a:lnTo>
                  <a:pt x="1303057" y="736599"/>
                </a:lnTo>
                <a:lnTo>
                  <a:pt x="1298985" y="723899"/>
                </a:lnTo>
                <a:lnTo>
                  <a:pt x="1294850" y="711199"/>
                </a:lnTo>
                <a:lnTo>
                  <a:pt x="1292590" y="698499"/>
                </a:lnTo>
                <a:lnTo>
                  <a:pt x="1290262" y="685799"/>
                </a:lnTo>
                <a:lnTo>
                  <a:pt x="1287777" y="685799"/>
                </a:lnTo>
                <a:lnTo>
                  <a:pt x="1280957" y="660399"/>
                </a:lnTo>
                <a:lnTo>
                  <a:pt x="1277216" y="647699"/>
                </a:lnTo>
                <a:lnTo>
                  <a:pt x="1273589" y="634999"/>
                </a:lnTo>
                <a:lnTo>
                  <a:pt x="1269843" y="622299"/>
                </a:lnTo>
                <a:lnTo>
                  <a:pt x="1257336" y="584199"/>
                </a:lnTo>
                <a:lnTo>
                  <a:pt x="1250752" y="558799"/>
                </a:lnTo>
                <a:lnTo>
                  <a:pt x="1247531" y="546099"/>
                </a:lnTo>
                <a:lnTo>
                  <a:pt x="1244195" y="533399"/>
                </a:lnTo>
                <a:lnTo>
                  <a:pt x="1240938" y="533399"/>
                </a:lnTo>
                <a:lnTo>
                  <a:pt x="1235643" y="507999"/>
                </a:lnTo>
                <a:lnTo>
                  <a:pt x="1230576" y="495299"/>
                </a:lnTo>
                <a:lnTo>
                  <a:pt x="1225607" y="469899"/>
                </a:lnTo>
                <a:lnTo>
                  <a:pt x="1220610" y="457199"/>
                </a:lnTo>
                <a:lnTo>
                  <a:pt x="1215950" y="431799"/>
                </a:lnTo>
                <a:lnTo>
                  <a:pt x="1211236" y="419099"/>
                </a:lnTo>
                <a:lnTo>
                  <a:pt x="1206704" y="406399"/>
                </a:lnTo>
                <a:lnTo>
                  <a:pt x="1196740" y="368299"/>
                </a:lnTo>
                <a:lnTo>
                  <a:pt x="1190330" y="342899"/>
                </a:lnTo>
                <a:lnTo>
                  <a:pt x="1183612" y="317499"/>
                </a:lnTo>
                <a:lnTo>
                  <a:pt x="1176835" y="292099"/>
                </a:lnTo>
                <a:lnTo>
                  <a:pt x="1172012" y="279399"/>
                </a:lnTo>
                <a:lnTo>
                  <a:pt x="1162953" y="241299"/>
                </a:lnTo>
                <a:lnTo>
                  <a:pt x="1158177" y="215899"/>
                </a:lnTo>
                <a:lnTo>
                  <a:pt x="1152318" y="203199"/>
                </a:lnTo>
                <a:lnTo>
                  <a:pt x="1147059" y="177799"/>
                </a:lnTo>
                <a:lnTo>
                  <a:pt x="1141895" y="152399"/>
                </a:lnTo>
                <a:lnTo>
                  <a:pt x="1131648" y="114299"/>
                </a:lnTo>
                <a:lnTo>
                  <a:pt x="1127406" y="88899"/>
                </a:lnTo>
                <a:lnTo>
                  <a:pt x="1123332" y="76199"/>
                </a:lnTo>
                <a:lnTo>
                  <a:pt x="1119164" y="50799"/>
                </a:lnTo>
                <a:lnTo>
                  <a:pt x="1113887" y="25399"/>
                </a:lnTo>
                <a:lnTo>
                  <a:pt x="1111097" y="12699"/>
                </a:lnTo>
                <a:lnTo>
                  <a:pt x="1104553" y="0"/>
                </a:lnTo>
                <a:lnTo>
                  <a:pt x="1114540" y="0"/>
                </a:lnTo>
                <a:lnTo>
                  <a:pt x="1125122" y="38099"/>
                </a:lnTo>
                <a:lnTo>
                  <a:pt x="1131142" y="63499"/>
                </a:lnTo>
                <a:lnTo>
                  <a:pt x="1137062" y="88899"/>
                </a:lnTo>
                <a:lnTo>
                  <a:pt x="1143084" y="114299"/>
                </a:lnTo>
                <a:lnTo>
                  <a:pt x="1147616" y="139699"/>
                </a:lnTo>
                <a:lnTo>
                  <a:pt x="1156869" y="177799"/>
                </a:lnTo>
                <a:lnTo>
                  <a:pt x="1161463" y="190499"/>
                </a:lnTo>
                <a:lnTo>
                  <a:pt x="1167397" y="215899"/>
                </a:lnTo>
                <a:lnTo>
                  <a:pt x="1173430" y="241299"/>
                </a:lnTo>
                <a:lnTo>
                  <a:pt x="1179829" y="266699"/>
                </a:lnTo>
                <a:lnTo>
                  <a:pt x="1189693" y="304799"/>
                </a:lnTo>
                <a:lnTo>
                  <a:pt x="1194954" y="317499"/>
                </a:lnTo>
                <a:lnTo>
                  <a:pt x="1197803" y="330199"/>
                </a:lnTo>
                <a:lnTo>
                  <a:pt x="1201804" y="342899"/>
                </a:lnTo>
                <a:lnTo>
                  <a:pt x="1209085" y="380999"/>
                </a:lnTo>
                <a:lnTo>
                  <a:pt x="1213008" y="393699"/>
                </a:lnTo>
                <a:lnTo>
                  <a:pt x="1219927" y="419099"/>
                </a:lnTo>
                <a:lnTo>
                  <a:pt x="1232658" y="457199"/>
                </a:lnTo>
                <a:lnTo>
                  <a:pt x="1239546" y="482599"/>
                </a:lnTo>
                <a:lnTo>
                  <a:pt x="1243648" y="495299"/>
                </a:lnTo>
                <a:lnTo>
                  <a:pt x="1247597" y="520699"/>
                </a:lnTo>
                <a:lnTo>
                  <a:pt x="1251697" y="533399"/>
                </a:lnTo>
                <a:lnTo>
                  <a:pt x="1256254" y="546099"/>
                </a:lnTo>
                <a:lnTo>
                  <a:pt x="1259039" y="546099"/>
                </a:lnTo>
                <a:lnTo>
                  <a:pt x="1263983" y="571499"/>
                </a:lnTo>
                <a:lnTo>
                  <a:pt x="1269606" y="584199"/>
                </a:lnTo>
                <a:lnTo>
                  <a:pt x="1275439" y="609599"/>
                </a:lnTo>
                <a:lnTo>
                  <a:pt x="1281010" y="622299"/>
                </a:lnTo>
                <a:lnTo>
                  <a:pt x="1284758" y="634999"/>
                </a:lnTo>
                <a:lnTo>
                  <a:pt x="1288817" y="647699"/>
                </a:lnTo>
                <a:lnTo>
                  <a:pt x="1292809" y="660399"/>
                </a:lnTo>
                <a:lnTo>
                  <a:pt x="1296353" y="673099"/>
                </a:lnTo>
                <a:lnTo>
                  <a:pt x="1301221" y="698499"/>
                </a:lnTo>
                <a:lnTo>
                  <a:pt x="1306364" y="711199"/>
                </a:lnTo>
                <a:lnTo>
                  <a:pt x="1311320" y="723899"/>
                </a:lnTo>
                <a:lnTo>
                  <a:pt x="1315623" y="749299"/>
                </a:lnTo>
                <a:lnTo>
                  <a:pt x="1317062" y="749299"/>
                </a:lnTo>
                <a:lnTo>
                  <a:pt x="1318715" y="761999"/>
                </a:lnTo>
                <a:lnTo>
                  <a:pt x="1320584" y="761999"/>
                </a:lnTo>
                <a:lnTo>
                  <a:pt x="1322669" y="774699"/>
                </a:lnTo>
                <a:lnTo>
                  <a:pt x="1326921" y="787399"/>
                </a:lnTo>
                <a:lnTo>
                  <a:pt x="1330770" y="800099"/>
                </a:lnTo>
                <a:lnTo>
                  <a:pt x="1334217" y="812799"/>
                </a:lnTo>
                <a:lnTo>
                  <a:pt x="1337260" y="825499"/>
                </a:lnTo>
                <a:lnTo>
                  <a:pt x="1340509" y="838199"/>
                </a:lnTo>
                <a:lnTo>
                  <a:pt x="1343975" y="850899"/>
                </a:lnTo>
                <a:lnTo>
                  <a:pt x="1347696" y="863599"/>
                </a:lnTo>
                <a:lnTo>
                  <a:pt x="1355240" y="888999"/>
                </a:lnTo>
                <a:lnTo>
                  <a:pt x="1358504" y="901699"/>
                </a:lnTo>
                <a:lnTo>
                  <a:pt x="1361616" y="914399"/>
                </a:lnTo>
                <a:lnTo>
                  <a:pt x="1364690" y="927099"/>
                </a:lnTo>
                <a:lnTo>
                  <a:pt x="1367366" y="939799"/>
                </a:lnTo>
                <a:lnTo>
                  <a:pt x="1370189" y="952499"/>
                </a:lnTo>
                <a:lnTo>
                  <a:pt x="1373179" y="965199"/>
                </a:lnTo>
                <a:lnTo>
                  <a:pt x="1376357" y="965199"/>
                </a:lnTo>
                <a:lnTo>
                  <a:pt x="1380879" y="977899"/>
                </a:lnTo>
                <a:lnTo>
                  <a:pt x="1385564" y="990599"/>
                </a:lnTo>
                <a:lnTo>
                  <a:pt x="1390318" y="1015999"/>
                </a:lnTo>
                <a:lnTo>
                  <a:pt x="1396129" y="1028699"/>
                </a:lnTo>
                <a:lnTo>
                  <a:pt x="1398106" y="1028699"/>
                </a:lnTo>
                <a:lnTo>
                  <a:pt x="1404314" y="1054099"/>
                </a:lnTo>
                <a:lnTo>
                  <a:pt x="1410849" y="1079499"/>
                </a:lnTo>
                <a:lnTo>
                  <a:pt x="1417682" y="1104899"/>
                </a:lnTo>
                <a:lnTo>
                  <a:pt x="1425786" y="1130299"/>
                </a:lnTo>
                <a:lnTo>
                  <a:pt x="1427345" y="1130299"/>
                </a:lnTo>
                <a:lnTo>
                  <a:pt x="1434004" y="1155699"/>
                </a:lnTo>
                <a:lnTo>
                  <a:pt x="1437789" y="1168399"/>
                </a:lnTo>
                <a:lnTo>
                  <a:pt x="1442522" y="1181099"/>
                </a:lnTo>
                <a:close/>
              </a:path>
              <a:path w="2691765" h="2133600">
                <a:moveTo>
                  <a:pt x="1196705" y="203199"/>
                </a:moveTo>
                <a:lnTo>
                  <a:pt x="1187034" y="203199"/>
                </a:lnTo>
                <a:lnTo>
                  <a:pt x="1183902" y="190499"/>
                </a:lnTo>
                <a:lnTo>
                  <a:pt x="1181095" y="177799"/>
                </a:lnTo>
                <a:lnTo>
                  <a:pt x="1175918" y="165099"/>
                </a:lnTo>
                <a:lnTo>
                  <a:pt x="1170694" y="139699"/>
                </a:lnTo>
                <a:lnTo>
                  <a:pt x="1165345" y="126999"/>
                </a:lnTo>
                <a:lnTo>
                  <a:pt x="1159792" y="101599"/>
                </a:lnTo>
                <a:lnTo>
                  <a:pt x="1154611" y="88899"/>
                </a:lnTo>
                <a:lnTo>
                  <a:pt x="1149708" y="63499"/>
                </a:lnTo>
                <a:lnTo>
                  <a:pt x="1145010" y="50799"/>
                </a:lnTo>
                <a:lnTo>
                  <a:pt x="1135842" y="12699"/>
                </a:lnTo>
                <a:lnTo>
                  <a:pt x="1131089" y="0"/>
                </a:lnTo>
                <a:lnTo>
                  <a:pt x="1138612" y="0"/>
                </a:lnTo>
                <a:lnTo>
                  <a:pt x="1160628" y="76199"/>
                </a:lnTo>
                <a:lnTo>
                  <a:pt x="1164092" y="88899"/>
                </a:lnTo>
                <a:lnTo>
                  <a:pt x="1171135" y="114299"/>
                </a:lnTo>
                <a:lnTo>
                  <a:pt x="1174552" y="126999"/>
                </a:lnTo>
                <a:lnTo>
                  <a:pt x="1178112" y="139699"/>
                </a:lnTo>
                <a:lnTo>
                  <a:pt x="1181879" y="152399"/>
                </a:lnTo>
                <a:lnTo>
                  <a:pt x="1185505" y="165099"/>
                </a:lnTo>
                <a:lnTo>
                  <a:pt x="1188642" y="177799"/>
                </a:lnTo>
                <a:lnTo>
                  <a:pt x="1191027" y="177799"/>
                </a:lnTo>
                <a:lnTo>
                  <a:pt x="1193978" y="190499"/>
                </a:lnTo>
                <a:lnTo>
                  <a:pt x="1196705" y="203199"/>
                </a:lnTo>
                <a:close/>
              </a:path>
              <a:path w="2691765" h="2133600">
                <a:moveTo>
                  <a:pt x="1281851" y="469899"/>
                </a:moveTo>
                <a:lnTo>
                  <a:pt x="1272625" y="469899"/>
                </a:lnTo>
                <a:lnTo>
                  <a:pt x="1271375" y="457199"/>
                </a:lnTo>
                <a:lnTo>
                  <a:pt x="1268178" y="444499"/>
                </a:lnTo>
                <a:lnTo>
                  <a:pt x="1265701" y="419099"/>
                </a:lnTo>
                <a:lnTo>
                  <a:pt x="1263277" y="406399"/>
                </a:lnTo>
                <a:lnTo>
                  <a:pt x="1260237" y="380999"/>
                </a:lnTo>
                <a:lnTo>
                  <a:pt x="1258705" y="380999"/>
                </a:lnTo>
                <a:lnTo>
                  <a:pt x="1257424" y="368299"/>
                </a:lnTo>
                <a:lnTo>
                  <a:pt x="1255920" y="368299"/>
                </a:lnTo>
                <a:lnTo>
                  <a:pt x="1251127" y="330199"/>
                </a:lnTo>
                <a:lnTo>
                  <a:pt x="1243779" y="253999"/>
                </a:lnTo>
                <a:lnTo>
                  <a:pt x="1243139" y="253999"/>
                </a:lnTo>
                <a:lnTo>
                  <a:pt x="1242338" y="228599"/>
                </a:lnTo>
                <a:lnTo>
                  <a:pt x="1241015" y="203199"/>
                </a:lnTo>
                <a:lnTo>
                  <a:pt x="1239411" y="190499"/>
                </a:lnTo>
                <a:lnTo>
                  <a:pt x="1237764" y="165099"/>
                </a:lnTo>
                <a:lnTo>
                  <a:pt x="1236456" y="139699"/>
                </a:lnTo>
                <a:lnTo>
                  <a:pt x="1236172" y="126999"/>
                </a:lnTo>
                <a:lnTo>
                  <a:pt x="1236915" y="101599"/>
                </a:lnTo>
                <a:lnTo>
                  <a:pt x="1238683" y="76199"/>
                </a:lnTo>
                <a:lnTo>
                  <a:pt x="1240081" y="63499"/>
                </a:lnTo>
                <a:lnTo>
                  <a:pt x="1241405" y="50799"/>
                </a:lnTo>
                <a:lnTo>
                  <a:pt x="1242677" y="38099"/>
                </a:lnTo>
                <a:lnTo>
                  <a:pt x="1243918" y="25399"/>
                </a:lnTo>
                <a:lnTo>
                  <a:pt x="1245127" y="12699"/>
                </a:lnTo>
                <a:lnTo>
                  <a:pt x="1246407" y="0"/>
                </a:lnTo>
                <a:lnTo>
                  <a:pt x="1255216" y="0"/>
                </a:lnTo>
                <a:lnTo>
                  <a:pt x="1253302" y="12699"/>
                </a:lnTo>
                <a:lnTo>
                  <a:pt x="1251462" y="38099"/>
                </a:lnTo>
                <a:lnTo>
                  <a:pt x="1249654" y="50799"/>
                </a:lnTo>
                <a:lnTo>
                  <a:pt x="1247929" y="76199"/>
                </a:lnTo>
                <a:lnTo>
                  <a:pt x="1246340" y="88899"/>
                </a:lnTo>
                <a:lnTo>
                  <a:pt x="1245262" y="101599"/>
                </a:lnTo>
                <a:lnTo>
                  <a:pt x="1244675" y="114299"/>
                </a:lnTo>
                <a:lnTo>
                  <a:pt x="1244579" y="126999"/>
                </a:lnTo>
                <a:lnTo>
                  <a:pt x="1244976" y="139699"/>
                </a:lnTo>
                <a:lnTo>
                  <a:pt x="1250058" y="215899"/>
                </a:lnTo>
                <a:lnTo>
                  <a:pt x="1252972" y="253999"/>
                </a:lnTo>
                <a:lnTo>
                  <a:pt x="1256644" y="292099"/>
                </a:lnTo>
                <a:lnTo>
                  <a:pt x="1259303" y="317499"/>
                </a:lnTo>
                <a:lnTo>
                  <a:pt x="1260876" y="342899"/>
                </a:lnTo>
                <a:lnTo>
                  <a:pt x="1262686" y="342899"/>
                </a:lnTo>
                <a:lnTo>
                  <a:pt x="1267615" y="380999"/>
                </a:lnTo>
                <a:lnTo>
                  <a:pt x="1272060" y="406399"/>
                </a:lnTo>
                <a:lnTo>
                  <a:pt x="1276240" y="431799"/>
                </a:lnTo>
                <a:lnTo>
                  <a:pt x="1280397" y="457435"/>
                </a:lnTo>
                <a:lnTo>
                  <a:pt x="1281851" y="469899"/>
                </a:lnTo>
                <a:close/>
              </a:path>
              <a:path w="2691765" h="2133600">
                <a:moveTo>
                  <a:pt x="1532428" y="1333499"/>
                </a:moveTo>
                <a:lnTo>
                  <a:pt x="1501222" y="1333499"/>
                </a:lnTo>
                <a:lnTo>
                  <a:pt x="1499330" y="1320799"/>
                </a:lnTo>
                <a:lnTo>
                  <a:pt x="1495505" y="1308099"/>
                </a:lnTo>
                <a:lnTo>
                  <a:pt x="1493676" y="1295399"/>
                </a:lnTo>
                <a:lnTo>
                  <a:pt x="1488232" y="1269999"/>
                </a:lnTo>
                <a:lnTo>
                  <a:pt x="1482311" y="1257299"/>
                </a:lnTo>
                <a:lnTo>
                  <a:pt x="1476238" y="1231899"/>
                </a:lnTo>
                <a:lnTo>
                  <a:pt x="1470340" y="1206499"/>
                </a:lnTo>
                <a:lnTo>
                  <a:pt x="1467131" y="1193799"/>
                </a:lnTo>
                <a:lnTo>
                  <a:pt x="1460484" y="1168399"/>
                </a:lnTo>
                <a:lnTo>
                  <a:pt x="1457196" y="1155699"/>
                </a:lnTo>
                <a:lnTo>
                  <a:pt x="1454402" y="1142999"/>
                </a:lnTo>
                <a:lnTo>
                  <a:pt x="1451634" y="1130299"/>
                </a:lnTo>
                <a:lnTo>
                  <a:pt x="1448918" y="1117599"/>
                </a:lnTo>
                <a:lnTo>
                  <a:pt x="1446280" y="1104899"/>
                </a:lnTo>
                <a:lnTo>
                  <a:pt x="1442325" y="1092199"/>
                </a:lnTo>
                <a:lnTo>
                  <a:pt x="1438090" y="1079499"/>
                </a:lnTo>
                <a:lnTo>
                  <a:pt x="1433933" y="1054099"/>
                </a:lnTo>
                <a:lnTo>
                  <a:pt x="1430213" y="1041399"/>
                </a:lnTo>
                <a:lnTo>
                  <a:pt x="1427330" y="1028699"/>
                </a:lnTo>
                <a:lnTo>
                  <a:pt x="1424316" y="1015999"/>
                </a:lnTo>
                <a:lnTo>
                  <a:pt x="1420979" y="1003299"/>
                </a:lnTo>
                <a:lnTo>
                  <a:pt x="1415050" y="977899"/>
                </a:lnTo>
                <a:lnTo>
                  <a:pt x="1413265" y="965199"/>
                </a:lnTo>
                <a:lnTo>
                  <a:pt x="1411599" y="965199"/>
                </a:lnTo>
                <a:lnTo>
                  <a:pt x="1409885" y="952499"/>
                </a:lnTo>
                <a:lnTo>
                  <a:pt x="1407015" y="939799"/>
                </a:lnTo>
                <a:lnTo>
                  <a:pt x="1404180" y="927099"/>
                </a:lnTo>
                <a:lnTo>
                  <a:pt x="1401203" y="914399"/>
                </a:lnTo>
                <a:lnTo>
                  <a:pt x="1397911" y="901699"/>
                </a:lnTo>
                <a:lnTo>
                  <a:pt x="1394037" y="888999"/>
                </a:lnTo>
                <a:lnTo>
                  <a:pt x="1390441" y="876299"/>
                </a:lnTo>
                <a:lnTo>
                  <a:pt x="1387001" y="863599"/>
                </a:lnTo>
                <a:lnTo>
                  <a:pt x="1383577" y="850790"/>
                </a:lnTo>
                <a:lnTo>
                  <a:pt x="1379010" y="825499"/>
                </a:lnTo>
                <a:lnTo>
                  <a:pt x="1369762" y="787399"/>
                </a:lnTo>
                <a:lnTo>
                  <a:pt x="1365190" y="774699"/>
                </a:lnTo>
                <a:lnTo>
                  <a:pt x="1356630" y="736599"/>
                </a:lnTo>
                <a:lnTo>
                  <a:pt x="1340230" y="660399"/>
                </a:lnTo>
                <a:lnTo>
                  <a:pt x="1331607" y="622299"/>
                </a:lnTo>
                <a:lnTo>
                  <a:pt x="1329674" y="609599"/>
                </a:lnTo>
                <a:lnTo>
                  <a:pt x="1326297" y="596899"/>
                </a:lnTo>
                <a:lnTo>
                  <a:pt x="1324395" y="584199"/>
                </a:lnTo>
                <a:lnTo>
                  <a:pt x="1316136" y="546099"/>
                </a:lnTo>
                <a:lnTo>
                  <a:pt x="1312734" y="520699"/>
                </a:lnTo>
                <a:lnTo>
                  <a:pt x="1311303" y="507999"/>
                </a:lnTo>
                <a:lnTo>
                  <a:pt x="1309784" y="495299"/>
                </a:lnTo>
                <a:lnTo>
                  <a:pt x="1308188" y="495299"/>
                </a:lnTo>
                <a:lnTo>
                  <a:pt x="1304600" y="469899"/>
                </a:lnTo>
                <a:lnTo>
                  <a:pt x="1300930" y="444499"/>
                </a:lnTo>
                <a:lnTo>
                  <a:pt x="1297360" y="431799"/>
                </a:lnTo>
                <a:lnTo>
                  <a:pt x="1294070" y="406399"/>
                </a:lnTo>
                <a:lnTo>
                  <a:pt x="1286827" y="355599"/>
                </a:lnTo>
                <a:lnTo>
                  <a:pt x="1280115" y="304799"/>
                </a:lnTo>
                <a:lnTo>
                  <a:pt x="1274212" y="253999"/>
                </a:lnTo>
                <a:lnTo>
                  <a:pt x="1269397" y="203199"/>
                </a:lnTo>
                <a:lnTo>
                  <a:pt x="1267518" y="190499"/>
                </a:lnTo>
                <a:lnTo>
                  <a:pt x="1265997" y="165099"/>
                </a:lnTo>
                <a:lnTo>
                  <a:pt x="1265117" y="139699"/>
                </a:lnTo>
                <a:lnTo>
                  <a:pt x="1265165" y="114299"/>
                </a:lnTo>
                <a:lnTo>
                  <a:pt x="1266940" y="63499"/>
                </a:lnTo>
                <a:lnTo>
                  <a:pt x="1269843" y="12699"/>
                </a:lnTo>
                <a:lnTo>
                  <a:pt x="1270746" y="0"/>
                </a:lnTo>
                <a:lnTo>
                  <a:pt x="1287121" y="0"/>
                </a:lnTo>
                <a:lnTo>
                  <a:pt x="1287700" y="12699"/>
                </a:lnTo>
                <a:lnTo>
                  <a:pt x="1289058" y="25399"/>
                </a:lnTo>
                <a:lnTo>
                  <a:pt x="1290624" y="50799"/>
                </a:lnTo>
                <a:lnTo>
                  <a:pt x="1276305" y="50799"/>
                </a:lnTo>
                <a:lnTo>
                  <a:pt x="1274828" y="76199"/>
                </a:lnTo>
                <a:lnTo>
                  <a:pt x="1274062" y="101599"/>
                </a:lnTo>
                <a:lnTo>
                  <a:pt x="1274007" y="126999"/>
                </a:lnTo>
                <a:lnTo>
                  <a:pt x="1274662" y="152399"/>
                </a:lnTo>
                <a:lnTo>
                  <a:pt x="1276463" y="177799"/>
                </a:lnTo>
                <a:lnTo>
                  <a:pt x="1278898" y="215899"/>
                </a:lnTo>
                <a:lnTo>
                  <a:pt x="1281840" y="241299"/>
                </a:lnTo>
                <a:lnTo>
                  <a:pt x="1285160" y="266699"/>
                </a:lnTo>
                <a:lnTo>
                  <a:pt x="1289849" y="317499"/>
                </a:lnTo>
                <a:lnTo>
                  <a:pt x="1294959" y="355599"/>
                </a:lnTo>
                <a:lnTo>
                  <a:pt x="1300460" y="393699"/>
                </a:lnTo>
                <a:lnTo>
                  <a:pt x="1306324" y="431799"/>
                </a:lnTo>
                <a:lnTo>
                  <a:pt x="1309764" y="444499"/>
                </a:lnTo>
                <a:lnTo>
                  <a:pt x="1313442" y="469899"/>
                </a:lnTo>
                <a:lnTo>
                  <a:pt x="1317042" y="482599"/>
                </a:lnTo>
                <a:lnTo>
                  <a:pt x="1320247" y="507999"/>
                </a:lnTo>
                <a:lnTo>
                  <a:pt x="1322572" y="520699"/>
                </a:lnTo>
                <a:lnTo>
                  <a:pt x="1325148" y="533399"/>
                </a:lnTo>
                <a:lnTo>
                  <a:pt x="1328016" y="558799"/>
                </a:lnTo>
                <a:lnTo>
                  <a:pt x="1331219" y="571499"/>
                </a:lnTo>
                <a:lnTo>
                  <a:pt x="1334714" y="584199"/>
                </a:lnTo>
                <a:lnTo>
                  <a:pt x="1341631" y="622299"/>
                </a:lnTo>
                <a:lnTo>
                  <a:pt x="1345142" y="634999"/>
                </a:lnTo>
                <a:lnTo>
                  <a:pt x="1347380" y="647699"/>
                </a:lnTo>
                <a:lnTo>
                  <a:pt x="1349740" y="660399"/>
                </a:lnTo>
                <a:lnTo>
                  <a:pt x="1352023" y="660399"/>
                </a:lnTo>
                <a:lnTo>
                  <a:pt x="1354025" y="673099"/>
                </a:lnTo>
                <a:lnTo>
                  <a:pt x="1361346" y="711199"/>
                </a:lnTo>
                <a:lnTo>
                  <a:pt x="1369526" y="749299"/>
                </a:lnTo>
                <a:lnTo>
                  <a:pt x="1378065" y="787399"/>
                </a:lnTo>
                <a:lnTo>
                  <a:pt x="1392049" y="838199"/>
                </a:lnTo>
                <a:lnTo>
                  <a:pt x="1397832" y="863599"/>
                </a:lnTo>
                <a:lnTo>
                  <a:pt x="1403662" y="888999"/>
                </a:lnTo>
                <a:lnTo>
                  <a:pt x="1409385" y="914399"/>
                </a:lnTo>
                <a:lnTo>
                  <a:pt x="1412861" y="927099"/>
                </a:lnTo>
                <a:lnTo>
                  <a:pt x="1423614" y="965199"/>
                </a:lnTo>
                <a:lnTo>
                  <a:pt x="1433079" y="1003299"/>
                </a:lnTo>
                <a:lnTo>
                  <a:pt x="1435756" y="1028699"/>
                </a:lnTo>
                <a:lnTo>
                  <a:pt x="1441251" y="1054099"/>
                </a:lnTo>
                <a:lnTo>
                  <a:pt x="1447531" y="1079499"/>
                </a:lnTo>
                <a:lnTo>
                  <a:pt x="1454141" y="1104899"/>
                </a:lnTo>
                <a:lnTo>
                  <a:pt x="1460623" y="1130299"/>
                </a:lnTo>
                <a:lnTo>
                  <a:pt x="1468180" y="1155699"/>
                </a:lnTo>
                <a:lnTo>
                  <a:pt x="1472148" y="1181099"/>
                </a:lnTo>
                <a:lnTo>
                  <a:pt x="1476468" y="1193799"/>
                </a:lnTo>
                <a:lnTo>
                  <a:pt x="1478202" y="1193799"/>
                </a:lnTo>
                <a:lnTo>
                  <a:pt x="1479736" y="1206499"/>
                </a:lnTo>
                <a:lnTo>
                  <a:pt x="1481139" y="1206499"/>
                </a:lnTo>
                <a:lnTo>
                  <a:pt x="1482483" y="1219199"/>
                </a:lnTo>
                <a:lnTo>
                  <a:pt x="1483318" y="1219199"/>
                </a:lnTo>
                <a:lnTo>
                  <a:pt x="1484460" y="1231899"/>
                </a:lnTo>
                <a:lnTo>
                  <a:pt x="1500537" y="1231899"/>
                </a:lnTo>
                <a:lnTo>
                  <a:pt x="1506898" y="1257706"/>
                </a:lnTo>
                <a:lnTo>
                  <a:pt x="1509744" y="1269999"/>
                </a:lnTo>
                <a:lnTo>
                  <a:pt x="1511043" y="1282699"/>
                </a:lnTo>
                <a:lnTo>
                  <a:pt x="1513122" y="1282699"/>
                </a:lnTo>
                <a:lnTo>
                  <a:pt x="1515981" y="1295399"/>
                </a:lnTo>
                <a:lnTo>
                  <a:pt x="1527927" y="1295399"/>
                </a:lnTo>
                <a:lnTo>
                  <a:pt x="1530601" y="1320799"/>
                </a:lnTo>
                <a:lnTo>
                  <a:pt x="1531054" y="1320799"/>
                </a:lnTo>
                <a:lnTo>
                  <a:pt x="1532428" y="1333499"/>
                </a:lnTo>
                <a:close/>
              </a:path>
              <a:path w="2691765" h="2133600">
                <a:moveTo>
                  <a:pt x="1421414" y="888999"/>
                </a:moveTo>
                <a:lnTo>
                  <a:pt x="1414981" y="888999"/>
                </a:lnTo>
                <a:lnTo>
                  <a:pt x="1413271" y="876299"/>
                </a:lnTo>
                <a:lnTo>
                  <a:pt x="1411615" y="863599"/>
                </a:lnTo>
                <a:lnTo>
                  <a:pt x="1410014" y="850790"/>
                </a:lnTo>
                <a:lnTo>
                  <a:pt x="1408521" y="838199"/>
                </a:lnTo>
                <a:lnTo>
                  <a:pt x="1406919" y="825499"/>
                </a:lnTo>
                <a:lnTo>
                  <a:pt x="1405040" y="812799"/>
                </a:lnTo>
                <a:lnTo>
                  <a:pt x="1402889" y="800099"/>
                </a:lnTo>
                <a:lnTo>
                  <a:pt x="1400473" y="787399"/>
                </a:lnTo>
                <a:lnTo>
                  <a:pt x="1398082" y="774699"/>
                </a:lnTo>
                <a:lnTo>
                  <a:pt x="1395927" y="761999"/>
                </a:lnTo>
                <a:lnTo>
                  <a:pt x="1394325" y="749299"/>
                </a:lnTo>
                <a:lnTo>
                  <a:pt x="1393251" y="736599"/>
                </a:lnTo>
                <a:lnTo>
                  <a:pt x="1392564" y="736599"/>
                </a:lnTo>
                <a:lnTo>
                  <a:pt x="1391534" y="723899"/>
                </a:lnTo>
                <a:lnTo>
                  <a:pt x="1387744" y="698499"/>
                </a:lnTo>
                <a:lnTo>
                  <a:pt x="1383814" y="673099"/>
                </a:lnTo>
                <a:lnTo>
                  <a:pt x="1380311" y="647699"/>
                </a:lnTo>
                <a:lnTo>
                  <a:pt x="1376542" y="609599"/>
                </a:lnTo>
                <a:lnTo>
                  <a:pt x="1374482" y="609599"/>
                </a:lnTo>
                <a:lnTo>
                  <a:pt x="1371627" y="596899"/>
                </a:lnTo>
                <a:lnTo>
                  <a:pt x="1367976" y="584199"/>
                </a:lnTo>
                <a:lnTo>
                  <a:pt x="1365358" y="571499"/>
                </a:lnTo>
                <a:lnTo>
                  <a:pt x="1363242" y="571499"/>
                </a:lnTo>
                <a:lnTo>
                  <a:pt x="1359204" y="558799"/>
                </a:lnTo>
                <a:lnTo>
                  <a:pt x="1357589" y="546099"/>
                </a:lnTo>
                <a:lnTo>
                  <a:pt x="1355890" y="546099"/>
                </a:lnTo>
                <a:lnTo>
                  <a:pt x="1353303" y="533399"/>
                </a:lnTo>
                <a:lnTo>
                  <a:pt x="1350686" y="520699"/>
                </a:lnTo>
                <a:lnTo>
                  <a:pt x="1362128" y="520699"/>
                </a:lnTo>
                <a:lnTo>
                  <a:pt x="1362493" y="495299"/>
                </a:lnTo>
                <a:lnTo>
                  <a:pt x="1362330" y="482599"/>
                </a:lnTo>
                <a:lnTo>
                  <a:pt x="1361697" y="457199"/>
                </a:lnTo>
                <a:lnTo>
                  <a:pt x="1360652" y="444499"/>
                </a:lnTo>
                <a:lnTo>
                  <a:pt x="1359088" y="406399"/>
                </a:lnTo>
                <a:lnTo>
                  <a:pt x="1358598" y="380999"/>
                </a:lnTo>
                <a:lnTo>
                  <a:pt x="1358914" y="342899"/>
                </a:lnTo>
                <a:lnTo>
                  <a:pt x="1359761" y="304799"/>
                </a:lnTo>
                <a:lnTo>
                  <a:pt x="1360477" y="292099"/>
                </a:lnTo>
                <a:lnTo>
                  <a:pt x="1362451" y="253999"/>
                </a:lnTo>
                <a:lnTo>
                  <a:pt x="1363214" y="241299"/>
                </a:lnTo>
                <a:lnTo>
                  <a:pt x="1363895" y="228599"/>
                </a:lnTo>
                <a:lnTo>
                  <a:pt x="1365024" y="215899"/>
                </a:lnTo>
                <a:lnTo>
                  <a:pt x="1366363" y="203199"/>
                </a:lnTo>
                <a:lnTo>
                  <a:pt x="1367670" y="190499"/>
                </a:lnTo>
                <a:lnTo>
                  <a:pt x="1371497" y="152399"/>
                </a:lnTo>
                <a:lnTo>
                  <a:pt x="1375877" y="114299"/>
                </a:lnTo>
                <a:lnTo>
                  <a:pt x="1381187" y="88899"/>
                </a:lnTo>
                <a:lnTo>
                  <a:pt x="1387803" y="50799"/>
                </a:lnTo>
                <a:lnTo>
                  <a:pt x="1388666" y="50799"/>
                </a:lnTo>
                <a:lnTo>
                  <a:pt x="1389112" y="38099"/>
                </a:lnTo>
                <a:lnTo>
                  <a:pt x="1396363" y="12699"/>
                </a:lnTo>
                <a:lnTo>
                  <a:pt x="1401543" y="0"/>
                </a:lnTo>
                <a:lnTo>
                  <a:pt x="1409363" y="0"/>
                </a:lnTo>
                <a:lnTo>
                  <a:pt x="1398166" y="38099"/>
                </a:lnTo>
                <a:lnTo>
                  <a:pt x="1392154" y="76199"/>
                </a:lnTo>
                <a:lnTo>
                  <a:pt x="1387259" y="101599"/>
                </a:lnTo>
                <a:lnTo>
                  <a:pt x="1383152" y="126999"/>
                </a:lnTo>
                <a:lnTo>
                  <a:pt x="1380615" y="152399"/>
                </a:lnTo>
                <a:lnTo>
                  <a:pt x="1378248" y="177799"/>
                </a:lnTo>
                <a:lnTo>
                  <a:pt x="1373016" y="215899"/>
                </a:lnTo>
                <a:lnTo>
                  <a:pt x="1372487" y="228599"/>
                </a:lnTo>
                <a:lnTo>
                  <a:pt x="1371374" y="241299"/>
                </a:lnTo>
                <a:lnTo>
                  <a:pt x="1369777" y="279399"/>
                </a:lnTo>
                <a:lnTo>
                  <a:pt x="1368895" y="304799"/>
                </a:lnTo>
                <a:lnTo>
                  <a:pt x="1367752" y="330199"/>
                </a:lnTo>
                <a:lnTo>
                  <a:pt x="1367294" y="355599"/>
                </a:lnTo>
                <a:lnTo>
                  <a:pt x="1368199" y="406399"/>
                </a:lnTo>
                <a:lnTo>
                  <a:pt x="1370799" y="482599"/>
                </a:lnTo>
                <a:lnTo>
                  <a:pt x="1371652" y="495299"/>
                </a:lnTo>
                <a:lnTo>
                  <a:pt x="1371763" y="507999"/>
                </a:lnTo>
                <a:lnTo>
                  <a:pt x="1372320" y="520699"/>
                </a:lnTo>
                <a:lnTo>
                  <a:pt x="1373153" y="533399"/>
                </a:lnTo>
                <a:lnTo>
                  <a:pt x="1373890" y="533399"/>
                </a:lnTo>
                <a:lnTo>
                  <a:pt x="1374955" y="546099"/>
                </a:lnTo>
                <a:lnTo>
                  <a:pt x="1376775" y="558799"/>
                </a:lnTo>
                <a:lnTo>
                  <a:pt x="1380776" y="584199"/>
                </a:lnTo>
                <a:lnTo>
                  <a:pt x="1384134" y="609599"/>
                </a:lnTo>
                <a:lnTo>
                  <a:pt x="1386847" y="622299"/>
                </a:lnTo>
                <a:lnTo>
                  <a:pt x="1388917" y="647699"/>
                </a:lnTo>
                <a:lnTo>
                  <a:pt x="1389714" y="647699"/>
                </a:lnTo>
                <a:lnTo>
                  <a:pt x="1390699" y="660399"/>
                </a:lnTo>
                <a:lnTo>
                  <a:pt x="1391830" y="673099"/>
                </a:lnTo>
                <a:lnTo>
                  <a:pt x="1393066" y="673099"/>
                </a:lnTo>
                <a:lnTo>
                  <a:pt x="1396347" y="698499"/>
                </a:lnTo>
                <a:lnTo>
                  <a:pt x="1399498" y="723899"/>
                </a:lnTo>
                <a:lnTo>
                  <a:pt x="1402127" y="736599"/>
                </a:lnTo>
                <a:lnTo>
                  <a:pt x="1404119" y="761999"/>
                </a:lnTo>
                <a:lnTo>
                  <a:pt x="1405458" y="761999"/>
                </a:lnTo>
                <a:lnTo>
                  <a:pt x="1409945" y="787399"/>
                </a:lnTo>
                <a:lnTo>
                  <a:pt x="1413833" y="812799"/>
                </a:lnTo>
                <a:lnTo>
                  <a:pt x="1417229" y="838199"/>
                </a:lnTo>
                <a:lnTo>
                  <a:pt x="1420244" y="850899"/>
                </a:lnTo>
                <a:lnTo>
                  <a:pt x="1421355" y="863599"/>
                </a:lnTo>
                <a:lnTo>
                  <a:pt x="1422218" y="876299"/>
                </a:lnTo>
                <a:lnTo>
                  <a:pt x="1422386" y="876299"/>
                </a:lnTo>
                <a:lnTo>
                  <a:pt x="1421414" y="888999"/>
                </a:lnTo>
                <a:close/>
              </a:path>
              <a:path w="2691765" h="2133600">
                <a:moveTo>
                  <a:pt x="1500537" y="1231899"/>
                </a:moveTo>
                <a:lnTo>
                  <a:pt x="1490837" y="1231899"/>
                </a:lnTo>
                <a:lnTo>
                  <a:pt x="1487038" y="1206499"/>
                </a:lnTo>
                <a:lnTo>
                  <a:pt x="1484007" y="1193799"/>
                </a:lnTo>
                <a:lnTo>
                  <a:pt x="1481384" y="1181099"/>
                </a:lnTo>
                <a:lnTo>
                  <a:pt x="1478807" y="1155699"/>
                </a:lnTo>
                <a:lnTo>
                  <a:pt x="1477164" y="1155699"/>
                </a:lnTo>
                <a:lnTo>
                  <a:pt x="1469958" y="1117599"/>
                </a:lnTo>
                <a:lnTo>
                  <a:pt x="1463084" y="1079499"/>
                </a:lnTo>
                <a:lnTo>
                  <a:pt x="1450614" y="1003299"/>
                </a:lnTo>
                <a:lnTo>
                  <a:pt x="1449547" y="990599"/>
                </a:lnTo>
                <a:lnTo>
                  <a:pt x="1448510" y="990599"/>
                </a:lnTo>
                <a:lnTo>
                  <a:pt x="1447646" y="977899"/>
                </a:lnTo>
                <a:lnTo>
                  <a:pt x="1445865" y="965199"/>
                </a:lnTo>
                <a:lnTo>
                  <a:pt x="1442469" y="927099"/>
                </a:lnTo>
                <a:lnTo>
                  <a:pt x="1440657" y="914399"/>
                </a:lnTo>
                <a:lnTo>
                  <a:pt x="1435825" y="863599"/>
                </a:lnTo>
                <a:lnTo>
                  <a:pt x="1430844" y="825499"/>
                </a:lnTo>
                <a:lnTo>
                  <a:pt x="1426077" y="787399"/>
                </a:lnTo>
                <a:lnTo>
                  <a:pt x="1421888" y="736599"/>
                </a:lnTo>
                <a:lnTo>
                  <a:pt x="1417599" y="698499"/>
                </a:lnTo>
                <a:lnTo>
                  <a:pt x="1413394" y="647699"/>
                </a:lnTo>
                <a:lnTo>
                  <a:pt x="1409419" y="596899"/>
                </a:lnTo>
                <a:lnTo>
                  <a:pt x="1403129" y="507999"/>
                </a:lnTo>
                <a:lnTo>
                  <a:pt x="1401673" y="495299"/>
                </a:lnTo>
                <a:lnTo>
                  <a:pt x="1400000" y="469899"/>
                </a:lnTo>
                <a:lnTo>
                  <a:pt x="1397106" y="444499"/>
                </a:lnTo>
                <a:lnTo>
                  <a:pt x="1394549" y="406399"/>
                </a:lnTo>
                <a:lnTo>
                  <a:pt x="1392330" y="368299"/>
                </a:lnTo>
                <a:lnTo>
                  <a:pt x="1390449" y="342899"/>
                </a:lnTo>
                <a:lnTo>
                  <a:pt x="1389353" y="304799"/>
                </a:lnTo>
                <a:lnTo>
                  <a:pt x="1389909" y="253999"/>
                </a:lnTo>
                <a:lnTo>
                  <a:pt x="1391557" y="215899"/>
                </a:lnTo>
                <a:lnTo>
                  <a:pt x="1393735" y="177799"/>
                </a:lnTo>
                <a:lnTo>
                  <a:pt x="1396644" y="139699"/>
                </a:lnTo>
                <a:lnTo>
                  <a:pt x="1400626" y="114299"/>
                </a:lnTo>
                <a:lnTo>
                  <a:pt x="1403805" y="88899"/>
                </a:lnTo>
                <a:lnTo>
                  <a:pt x="1407677" y="63499"/>
                </a:lnTo>
                <a:lnTo>
                  <a:pt x="1412503" y="38099"/>
                </a:lnTo>
                <a:lnTo>
                  <a:pt x="1417525" y="12699"/>
                </a:lnTo>
                <a:lnTo>
                  <a:pt x="1423362" y="0"/>
                </a:lnTo>
                <a:lnTo>
                  <a:pt x="1433149" y="0"/>
                </a:lnTo>
                <a:lnTo>
                  <a:pt x="1423308" y="38099"/>
                </a:lnTo>
                <a:lnTo>
                  <a:pt x="1419471" y="50799"/>
                </a:lnTo>
                <a:lnTo>
                  <a:pt x="1416166" y="76199"/>
                </a:lnTo>
                <a:lnTo>
                  <a:pt x="1413394" y="88899"/>
                </a:lnTo>
                <a:lnTo>
                  <a:pt x="1411262" y="101599"/>
                </a:lnTo>
                <a:lnTo>
                  <a:pt x="1407187" y="139699"/>
                </a:lnTo>
                <a:lnTo>
                  <a:pt x="1405040" y="165099"/>
                </a:lnTo>
                <a:lnTo>
                  <a:pt x="1403489" y="177799"/>
                </a:lnTo>
                <a:lnTo>
                  <a:pt x="1402383" y="190499"/>
                </a:lnTo>
                <a:lnTo>
                  <a:pt x="1401721" y="203199"/>
                </a:lnTo>
                <a:lnTo>
                  <a:pt x="1401503" y="215899"/>
                </a:lnTo>
                <a:lnTo>
                  <a:pt x="1401503" y="228599"/>
                </a:lnTo>
                <a:lnTo>
                  <a:pt x="1401224" y="228599"/>
                </a:lnTo>
                <a:lnTo>
                  <a:pt x="1400974" y="241299"/>
                </a:lnTo>
                <a:lnTo>
                  <a:pt x="1399992" y="266699"/>
                </a:lnTo>
                <a:lnTo>
                  <a:pt x="1399529" y="292099"/>
                </a:lnTo>
                <a:lnTo>
                  <a:pt x="1400528" y="342899"/>
                </a:lnTo>
                <a:lnTo>
                  <a:pt x="1403407" y="393699"/>
                </a:lnTo>
                <a:lnTo>
                  <a:pt x="1408768" y="457435"/>
                </a:lnTo>
                <a:lnTo>
                  <a:pt x="1409948" y="469899"/>
                </a:lnTo>
                <a:lnTo>
                  <a:pt x="1411035" y="482599"/>
                </a:lnTo>
                <a:lnTo>
                  <a:pt x="1411918" y="507999"/>
                </a:lnTo>
                <a:lnTo>
                  <a:pt x="1412462" y="507999"/>
                </a:lnTo>
                <a:lnTo>
                  <a:pt x="1413056" y="520699"/>
                </a:lnTo>
                <a:lnTo>
                  <a:pt x="1418479" y="596899"/>
                </a:lnTo>
                <a:lnTo>
                  <a:pt x="1422827" y="647699"/>
                </a:lnTo>
                <a:lnTo>
                  <a:pt x="1427376" y="698499"/>
                </a:lnTo>
                <a:lnTo>
                  <a:pt x="1436702" y="800099"/>
                </a:lnTo>
                <a:lnTo>
                  <a:pt x="1440322" y="825499"/>
                </a:lnTo>
                <a:lnTo>
                  <a:pt x="1442411" y="850899"/>
                </a:lnTo>
                <a:lnTo>
                  <a:pt x="1444526" y="863599"/>
                </a:lnTo>
                <a:lnTo>
                  <a:pt x="1445838" y="876299"/>
                </a:lnTo>
                <a:lnTo>
                  <a:pt x="1447228" y="876299"/>
                </a:lnTo>
                <a:lnTo>
                  <a:pt x="1448576" y="888999"/>
                </a:lnTo>
                <a:lnTo>
                  <a:pt x="1449762" y="901699"/>
                </a:lnTo>
                <a:lnTo>
                  <a:pt x="1451747" y="914399"/>
                </a:lnTo>
                <a:lnTo>
                  <a:pt x="1455530" y="952499"/>
                </a:lnTo>
                <a:lnTo>
                  <a:pt x="1457531" y="977899"/>
                </a:lnTo>
                <a:lnTo>
                  <a:pt x="1460980" y="1003299"/>
                </a:lnTo>
                <a:lnTo>
                  <a:pt x="1465112" y="1028699"/>
                </a:lnTo>
                <a:lnTo>
                  <a:pt x="1469819" y="1066799"/>
                </a:lnTo>
                <a:lnTo>
                  <a:pt x="1475096" y="1092770"/>
                </a:lnTo>
                <a:lnTo>
                  <a:pt x="1479672" y="1117599"/>
                </a:lnTo>
                <a:lnTo>
                  <a:pt x="1484393" y="1142999"/>
                </a:lnTo>
                <a:lnTo>
                  <a:pt x="1488889" y="1155699"/>
                </a:lnTo>
                <a:lnTo>
                  <a:pt x="1492896" y="1181099"/>
                </a:lnTo>
                <a:lnTo>
                  <a:pt x="1495030" y="1206499"/>
                </a:lnTo>
                <a:lnTo>
                  <a:pt x="1496182" y="1206499"/>
                </a:lnTo>
                <a:lnTo>
                  <a:pt x="1497519" y="1219199"/>
                </a:lnTo>
                <a:lnTo>
                  <a:pt x="1500537" y="1231899"/>
                </a:lnTo>
                <a:close/>
              </a:path>
              <a:path w="2691765" h="2133600">
                <a:moveTo>
                  <a:pt x="1429951" y="457199"/>
                </a:moveTo>
                <a:lnTo>
                  <a:pt x="1419934" y="457199"/>
                </a:lnTo>
                <a:lnTo>
                  <a:pt x="1419075" y="444499"/>
                </a:lnTo>
                <a:lnTo>
                  <a:pt x="1418427" y="431799"/>
                </a:lnTo>
                <a:lnTo>
                  <a:pt x="1417089" y="393699"/>
                </a:lnTo>
                <a:lnTo>
                  <a:pt x="1416123" y="380999"/>
                </a:lnTo>
                <a:lnTo>
                  <a:pt x="1416227" y="330199"/>
                </a:lnTo>
                <a:lnTo>
                  <a:pt x="1417343" y="292099"/>
                </a:lnTo>
                <a:lnTo>
                  <a:pt x="1423484" y="215899"/>
                </a:lnTo>
                <a:lnTo>
                  <a:pt x="1427084" y="190499"/>
                </a:lnTo>
                <a:lnTo>
                  <a:pt x="1430732" y="152399"/>
                </a:lnTo>
                <a:lnTo>
                  <a:pt x="1434335" y="126999"/>
                </a:lnTo>
                <a:lnTo>
                  <a:pt x="1436494" y="114299"/>
                </a:lnTo>
                <a:lnTo>
                  <a:pt x="1438783" y="88899"/>
                </a:lnTo>
                <a:lnTo>
                  <a:pt x="1441438" y="76199"/>
                </a:lnTo>
                <a:lnTo>
                  <a:pt x="1444694" y="50799"/>
                </a:lnTo>
                <a:lnTo>
                  <a:pt x="1450566" y="25399"/>
                </a:lnTo>
                <a:lnTo>
                  <a:pt x="1455533" y="0"/>
                </a:lnTo>
                <a:lnTo>
                  <a:pt x="1465056" y="0"/>
                </a:lnTo>
                <a:lnTo>
                  <a:pt x="1460727" y="12699"/>
                </a:lnTo>
                <a:lnTo>
                  <a:pt x="1455610" y="50799"/>
                </a:lnTo>
                <a:lnTo>
                  <a:pt x="1451755" y="63499"/>
                </a:lnTo>
                <a:lnTo>
                  <a:pt x="1448412" y="88899"/>
                </a:lnTo>
                <a:lnTo>
                  <a:pt x="1445507" y="114299"/>
                </a:lnTo>
                <a:lnTo>
                  <a:pt x="1442968" y="139699"/>
                </a:lnTo>
                <a:lnTo>
                  <a:pt x="1438126" y="177799"/>
                </a:lnTo>
                <a:lnTo>
                  <a:pt x="1435469" y="203199"/>
                </a:lnTo>
                <a:lnTo>
                  <a:pt x="1432386" y="228599"/>
                </a:lnTo>
                <a:lnTo>
                  <a:pt x="1429585" y="253999"/>
                </a:lnTo>
                <a:lnTo>
                  <a:pt x="1427696" y="266699"/>
                </a:lnTo>
                <a:lnTo>
                  <a:pt x="1426717" y="292099"/>
                </a:lnTo>
                <a:lnTo>
                  <a:pt x="1426649" y="317499"/>
                </a:lnTo>
                <a:lnTo>
                  <a:pt x="1426798" y="317499"/>
                </a:lnTo>
                <a:lnTo>
                  <a:pt x="1426729" y="330199"/>
                </a:lnTo>
                <a:lnTo>
                  <a:pt x="1426489" y="342899"/>
                </a:lnTo>
                <a:lnTo>
                  <a:pt x="1426120" y="355599"/>
                </a:lnTo>
                <a:lnTo>
                  <a:pt x="1425789" y="368299"/>
                </a:lnTo>
                <a:lnTo>
                  <a:pt x="1425813" y="380999"/>
                </a:lnTo>
                <a:lnTo>
                  <a:pt x="1426193" y="393699"/>
                </a:lnTo>
                <a:lnTo>
                  <a:pt x="1426928" y="406399"/>
                </a:lnTo>
                <a:lnTo>
                  <a:pt x="1428059" y="419099"/>
                </a:lnTo>
                <a:lnTo>
                  <a:pt x="1428561" y="431799"/>
                </a:lnTo>
                <a:lnTo>
                  <a:pt x="1428961" y="444499"/>
                </a:lnTo>
                <a:lnTo>
                  <a:pt x="1429951" y="457199"/>
                </a:lnTo>
                <a:close/>
              </a:path>
              <a:path w="2691765" h="2133600">
                <a:moveTo>
                  <a:pt x="1456111" y="482599"/>
                </a:moveTo>
                <a:lnTo>
                  <a:pt x="1445279" y="482599"/>
                </a:lnTo>
                <a:lnTo>
                  <a:pt x="1446054" y="457199"/>
                </a:lnTo>
                <a:lnTo>
                  <a:pt x="1447259" y="431799"/>
                </a:lnTo>
                <a:lnTo>
                  <a:pt x="1448596" y="406399"/>
                </a:lnTo>
                <a:lnTo>
                  <a:pt x="1449762" y="380999"/>
                </a:lnTo>
                <a:lnTo>
                  <a:pt x="1451494" y="355599"/>
                </a:lnTo>
                <a:lnTo>
                  <a:pt x="1454009" y="317499"/>
                </a:lnTo>
                <a:lnTo>
                  <a:pt x="1457046" y="292099"/>
                </a:lnTo>
                <a:lnTo>
                  <a:pt x="1460344" y="253999"/>
                </a:lnTo>
                <a:lnTo>
                  <a:pt x="1464215" y="228599"/>
                </a:lnTo>
                <a:lnTo>
                  <a:pt x="1469220" y="203199"/>
                </a:lnTo>
                <a:lnTo>
                  <a:pt x="1474966" y="177799"/>
                </a:lnTo>
                <a:lnTo>
                  <a:pt x="1481062" y="139699"/>
                </a:lnTo>
                <a:lnTo>
                  <a:pt x="1484910" y="126999"/>
                </a:lnTo>
                <a:lnTo>
                  <a:pt x="1489082" y="114299"/>
                </a:lnTo>
                <a:lnTo>
                  <a:pt x="1504105" y="50799"/>
                </a:lnTo>
                <a:lnTo>
                  <a:pt x="1519685" y="0"/>
                </a:lnTo>
                <a:lnTo>
                  <a:pt x="1530083" y="0"/>
                </a:lnTo>
                <a:lnTo>
                  <a:pt x="1521945" y="25399"/>
                </a:lnTo>
                <a:lnTo>
                  <a:pt x="1514283" y="50799"/>
                </a:lnTo>
                <a:lnTo>
                  <a:pt x="1508915" y="76199"/>
                </a:lnTo>
                <a:lnTo>
                  <a:pt x="1503688" y="88899"/>
                </a:lnTo>
                <a:lnTo>
                  <a:pt x="1498628" y="114299"/>
                </a:lnTo>
                <a:lnTo>
                  <a:pt x="1493760" y="139699"/>
                </a:lnTo>
                <a:lnTo>
                  <a:pt x="1489090" y="152399"/>
                </a:lnTo>
                <a:lnTo>
                  <a:pt x="1484550" y="177799"/>
                </a:lnTo>
                <a:lnTo>
                  <a:pt x="1480376" y="203199"/>
                </a:lnTo>
                <a:lnTo>
                  <a:pt x="1476802" y="215899"/>
                </a:lnTo>
                <a:lnTo>
                  <a:pt x="1471279" y="253999"/>
                </a:lnTo>
                <a:lnTo>
                  <a:pt x="1466798" y="292099"/>
                </a:lnTo>
                <a:lnTo>
                  <a:pt x="1463357" y="330199"/>
                </a:lnTo>
                <a:lnTo>
                  <a:pt x="1460957" y="368299"/>
                </a:lnTo>
                <a:lnTo>
                  <a:pt x="1459610" y="393699"/>
                </a:lnTo>
                <a:lnTo>
                  <a:pt x="1458182" y="419099"/>
                </a:lnTo>
                <a:lnTo>
                  <a:pt x="1456958" y="444499"/>
                </a:lnTo>
                <a:lnTo>
                  <a:pt x="1456223" y="469899"/>
                </a:lnTo>
                <a:lnTo>
                  <a:pt x="1456111" y="482599"/>
                </a:lnTo>
                <a:close/>
              </a:path>
              <a:path w="2691765" h="2133600">
                <a:moveTo>
                  <a:pt x="1527927" y="1295399"/>
                </a:moveTo>
                <a:lnTo>
                  <a:pt x="1515981" y="1295399"/>
                </a:lnTo>
                <a:lnTo>
                  <a:pt x="1517178" y="1282699"/>
                </a:lnTo>
                <a:lnTo>
                  <a:pt x="1517207" y="1282097"/>
                </a:lnTo>
                <a:lnTo>
                  <a:pt x="1513768" y="1244599"/>
                </a:lnTo>
                <a:lnTo>
                  <a:pt x="1510611" y="1219199"/>
                </a:lnTo>
                <a:lnTo>
                  <a:pt x="1507876" y="1181099"/>
                </a:lnTo>
                <a:lnTo>
                  <a:pt x="1505650" y="1155699"/>
                </a:lnTo>
                <a:lnTo>
                  <a:pt x="1501056" y="1079499"/>
                </a:lnTo>
                <a:lnTo>
                  <a:pt x="1498719" y="1028699"/>
                </a:lnTo>
                <a:lnTo>
                  <a:pt x="1496294" y="990599"/>
                </a:lnTo>
                <a:lnTo>
                  <a:pt x="1495006" y="977899"/>
                </a:lnTo>
                <a:lnTo>
                  <a:pt x="1492629" y="927099"/>
                </a:lnTo>
                <a:lnTo>
                  <a:pt x="1491309" y="914399"/>
                </a:lnTo>
                <a:lnTo>
                  <a:pt x="1488975" y="876299"/>
                </a:lnTo>
                <a:lnTo>
                  <a:pt x="1486920" y="838199"/>
                </a:lnTo>
                <a:lnTo>
                  <a:pt x="1485424" y="800099"/>
                </a:lnTo>
                <a:lnTo>
                  <a:pt x="1484765" y="761999"/>
                </a:lnTo>
                <a:lnTo>
                  <a:pt x="1484603" y="749299"/>
                </a:lnTo>
                <a:lnTo>
                  <a:pt x="1484240" y="736599"/>
                </a:lnTo>
                <a:lnTo>
                  <a:pt x="1483673" y="723899"/>
                </a:lnTo>
                <a:lnTo>
                  <a:pt x="1482900" y="711199"/>
                </a:lnTo>
                <a:lnTo>
                  <a:pt x="1480966" y="673099"/>
                </a:lnTo>
                <a:lnTo>
                  <a:pt x="1479861" y="634999"/>
                </a:lnTo>
                <a:lnTo>
                  <a:pt x="1479608" y="609599"/>
                </a:lnTo>
                <a:lnTo>
                  <a:pt x="1479562" y="584199"/>
                </a:lnTo>
                <a:lnTo>
                  <a:pt x="1479725" y="558799"/>
                </a:lnTo>
                <a:lnTo>
                  <a:pt x="1480348" y="520699"/>
                </a:lnTo>
                <a:lnTo>
                  <a:pt x="1481159" y="482599"/>
                </a:lnTo>
                <a:lnTo>
                  <a:pt x="1483032" y="418225"/>
                </a:lnTo>
                <a:lnTo>
                  <a:pt x="1483311" y="406399"/>
                </a:lnTo>
                <a:lnTo>
                  <a:pt x="1483784" y="406399"/>
                </a:lnTo>
                <a:lnTo>
                  <a:pt x="1484932" y="380999"/>
                </a:lnTo>
                <a:lnTo>
                  <a:pt x="1485904" y="368299"/>
                </a:lnTo>
                <a:lnTo>
                  <a:pt x="1487971" y="342899"/>
                </a:lnTo>
                <a:lnTo>
                  <a:pt x="1488942" y="330199"/>
                </a:lnTo>
                <a:lnTo>
                  <a:pt x="1489971" y="317499"/>
                </a:lnTo>
                <a:lnTo>
                  <a:pt x="1492897" y="279399"/>
                </a:lnTo>
                <a:lnTo>
                  <a:pt x="1494686" y="253999"/>
                </a:lnTo>
                <a:lnTo>
                  <a:pt x="1495622" y="241299"/>
                </a:lnTo>
                <a:lnTo>
                  <a:pt x="1497754" y="215899"/>
                </a:lnTo>
                <a:lnTo>
                  <a:pt x="1499061" y="190499"/>
                </a:lnTo>
                <a:lnTo>
                  <a:pt x="1500802" y="177799"/>
                </a:lnTo>
                <a:lnTo>
                  <a:pt x="1503256" y="165099"/>
                </a:lnTo>
                <a:lnTo>
                  <a:pt x="1506284" y="152399"/>
                </a:lnTo>
                <a:lnTo>
                  <a:pt x="1507853" y="139699"/>
                </a:lnTo>
                <a:lnTo>
                  <a:pt x="1509521" y="126999"/>
                </a:lnTo>
                <a:lnTo>
                  <a:pt x="1517743" y="101599"/>
                </a:lnTo>
                <a:lnTo>
                  <a:pt x="1522052" y="76199"/>
                </a:lnTo>
                <a:lnTo>
                  <a:pt x="1526758" y="63499"/>
                </a:lnTo>
                <a:lnTo>
                  <a:pt x="1532149" y="38099"/>
                </a:lnTo>
                <a:lnTo>
                  <a:pt x="1537925" y="25399"/>
                </a:lnTo>
                <a:lnTo>
                  <a:pt x="1546712" y="0"/>
                </a:lnTo>
                <a:lnTo>
                  <a:pt x="1555105" y="0"/>
                </a:lnTo>
                <a:lnTo>
                  <a:pt x="1547257" y="25399"/>
                </a:lnTo>
                <a:lnTo>
                  <a:pt x="1540021" y="50799"/>
                </a:lnTo>
                <a:lnTo>
                  <a:pt x="1533164" y="76199"/>
                </a:lnTo>
                <a:lnTo>
                  <a:pt x="1528090" y="88899"/>
                </a:lnTo>
                <a:lnTo>
                  <a:pt x="1523591" y="114299"/>
                </a:lnTo>
                <a:lnTo>
                  <a:pt x="1519332" y="126999"/>
                </a:lnTo>
                <a:lnTo>
                  <a:pt x="1514979" y="152399"/>
                </a:lnTo>
                <a:lnTo>
                  <a:pt x="1511974" y="165099"/>
                </a:lnTo>
                <a:lnTo>
                  <a:pt x="1509579" y="190499"/>
                </a:lnTo>
                <a:lnTo>
                  <a:pt x="1507797" y="203199"/>
                </a:lnTo>
                <a:lnTo>
                  <a:pt x="1506625" y="215899"/>
                </a:lnTo>
                <a:lnTo>
                  <a:pt x="1498271" y="342899"/>
                </a:lnTo>
                <a:lnTo>
                  <a:pt x="1496634" y="368299"/>
                </a:lnTo>
                <a:lnTo>
                  <a:pt x="1494839" y="380999"/>
                </a:lnTo>
                <a:lnTo>
                  <a:pt x="1493306" y="406399"/>
                </a:lnTo>
                <a:lnTo>
                  <a:pt x="1492451" y="431799"/>
                </a:lnTo>
                <a:lnTo>
                  <a:pt x="1491772" y="469899"/>
                </a:lnTo>
                <a:lnTo>
                  <a:pt x="1491048" y="507999"/>
                </a:lnTo>
                <a:lnTo>
                  <a:pt x="1490247" y="546099"/>
                </a:lnTo>
                <a:lnTo>
                  <a:pt x="1489332" y="584199"/>
                </a:lnTo>
                <a:lnTo>
                  <a:pt x="1489074" y="609599"/>
                </a:lnTo>
                <a:lnTo>
                  <a:pt x="1489395" y="634999"/>
                </a:lnTo>
                <a:lnTo>
                  <a:pt x="1490186" y="660399"/>
                </a:lnTo>
                <a:lnTo>
                  <a:pt x="1492084" y="711199"/>
                </a:lnTo>
                <a:lnTo>
                  <a:pt x="1492716" y="723899"/>
                </a:lnTo>
                <a:lnTo>
                  <a:pt x="1493264" y="736599"/>
                </a:lnTo>
                <a:lnTo>
                  <a:pt x="1493760" y="761999"/>
                </a:lnTo>
                <a:lnTo>
                  <a:pt x="1494738" y="787399"/>
                </a:lnTo>
                <a:lnTo>
                  <a:pt x="1495946" y="812799"/>
                </a:lnTo>
                <a:lnTo>
                  <a:pt x="1497384" y="850899"/>
                </a:lnTo>
                <a:lnTo>
                  <a:pt x="1499051" y="876299"/>
                </a:lnTo>
                <a:lnTo>
                  <a:pt x="1501627" y="914399"/>
                </a:lnTo>
                <a:lnTo>
                  <a:pt x="1502873" y="939799"/>
                </a:lnTo>
                <a:lnTo>
                  <a:pt x="1506751" y="1015999"/>
                </a:lnTo>
                <a:lnTo>
                  <a:pt x="1509689" y="1067805"/>
                </a:lnTo>
                <a:lnTo>
                  <a:pt x="1512777" y="1117599"/>
                </a:lnTo>
                <a:lnTo>
                  <a:pt x="1516315" y="1168399"/>
                </a:lnTo>
                <a:lnTo>
                  <a:pt x="1520354" y="1219199"/>
                </a:lnTo>
                <a:lnTo>
                  <a:pt x="1525206" y="1269999"/>
                </a:lnTo>
                <a:lnTo>
                  <a:pt x="1527927" y="1295399"/>
                </a:lnTo>
                <a:close/>
              </a:path>
              <a:path w="2691765" h="2133600">
                <a:moveTo>
                  <a:pt x="1529209" y="1015999"/>
                </a:moveTo>
                <a:lnTo>
                  <a:pt x="1524693" y="1015999"/>
                </a:lnTo>
                <a:lnTo>
                  <a:pt x="1523616" y="1003299"/>
                </a:lnTo>
                <a:lnTo>
                  <a:pt x="1523541" y="990599"/>
                </a:lnTo>
                <a:lnTo>
                  <a:pt x="1523162" y="952499"/>
                </a:lnTo>
                <a:lnTo>
                  <a:pt x="1523083" y="927099"/>
                </a:lnTo>
                <a:lnTo>
                  <a:pt x="1523974" y="927099"/>
                </a:lnTo>
                <a:lnTo>
                  <a:pt x="1525743" y="901699"/>
                </a:lnTo>
                <a:lnTo>
                  <a:pt x="1526741" y="876299"/>
                </a:lnTo>
                <a:lnTo>
                  <a:pt x="1526914" y="863599"/>
                </a:lnTo>
                <a:lnTo>
                  <a:pt x="1527005" y="839866"/>
                </a:lnTo>
                <a:lnTo>
                  <a:pt x="1526898" y="825499"/>
                </a:lnTo>
                <a:lnTo>
                  <a:pt x="1526724" y="812799"/>
                </a:lnTo>
                <a:lnTo>
                  <a:pt x="1526679" y="800099"/>
                </a:lnTo>
                <a:lnTo>
                  <a:pt x="1526847" y="787399"/>
                </a:lnTo>
                <a:lnTo>
                  <a:pt x="1527316" y="774699"/>
                </a:lnTo>
                <a:lnTo>
                  <a:pt x="1528980" y="736599"/>
                </a:lnTo>
                <a:lnTo>
                  <a:pt x="1530793" y="711199"/>
                </a:lnTo>
                <a:lnTo>
                  <a:pt x="1534584" y="647699"/>
                </a:lnTo>
                <a:lnTo>
                  <a:pt x="1535744" y="622299"/>
                </a:lnTo>
                <a:lnTo>
                  <a:pt x="1536971" y="609599"/>
                </a:lnTo>
                <a:lnTo>
                  <a:pt x="1538265" y="584199"/>
                </a:lnTo>
                <a:lnTo>
                  <a:pt x="1539624" y="571499"/>
                </a:lnTo>
                <a:lnTo>
                  <a:pt x="1540112" y="558799"/>
                </a:lnTo>
                <a:lnTo>
                  <a:pt x="1539973" y="546099"/>
                </a:lnTo>
                <a:lnTo>
                  <a:pt x="1539206" y="546099"/>
                </a:lnTo>
                <a:lnTo>
                  <a:pt x="1538223" y="533399"/>
                </a:lnTo>
                <a:lnTo>
                  <a:pt x="1537313" y="520699"/>
                </a:lnTo>
                <a:lnTo>
                  <a:pt x="1536528" y="520699"/>
                </a:lnTo>
                <a:lnTo>
                  <a:pt x="1535920" y="507999"/>
                </a:lnTo>
                <a:lnTo>
                  <a:pt x="1534791" y="482599"/>
                </a:lnTo>
                <a:lnTo>
                  <a:pt x="1534141" y="457435"/>
                </a:lnTo>
                <a:lnTo>
                  <a:pt x="1534060" y="444499"/>
                </a:lnTo>
                <a:lnTo>
                  <a:pt x="1533997" y="406399"/>
                </a:lnTo>
                <a:lnTo>
                  <a:pt x="1534082" y="393699"/>
                </a:lnTo>
                <a:lnTo>
                  <a:pt x="1534771" y="342899"/>
                </a:lnTo>
                <a:lnTo>
                  <a:pt x="1535391" y="279399"/>
                </a:lnTo>
                <a:lnTo>
                  <a:pt x="1535182" y="266699"/>
                </a:lnTo>
                <a:lnTo>
                  <a:pt x="1537729" y="215899"/>
                </a:lnTo>
                <a:lnTo>
                  <a:pt x="1540619" y="177799"/>
                </a:lnTo>
                <a:lnTo>
                  <a:pt x="1544210" y="139699"/>
                </a:lnTo>
                <a:lnTo>
                  <a:pt x="1548646" y="101599"/>
                </a:lnTo>
                <a:lnTo>
                  <a:pt x="1556189" y="50799"/>
                </a:lnTo>
                <a:lnTo>
                  <a:pt x="1565716" y="0"/>
                </a:lnTo>
                <a:lnTo>
                  <a:pt x="1576013" y="0"/>
                </a:lnTo>
                <a:lnTo>
                  <a:pt x="1574628" y="12699"/>
                </a:lnTo>
                <a:lnTo>
                  <a:pt x="1573123" y="12699"/>
                </a:lnTo>
                <a:lnTo>
                  <a:pt x="1569535" y="38099"/>
                </a:lnTo>
                <a:lnTo>
                  <a:pt x="1566388" y="50799"/>
                </a:lnTo>
                <a:lnTo>
                  <a:pt x="1563518" y="76199"/>
                </a:lnTo>
                <a:lnTo>
                  <a:pt x="1560759" y="88899"/>
                </a:lnTo>
                <a:lnTo>
                  <a:pt x="1556148" y="126999"/>
                </a:lnTo>
                <a:lnTo>
                  <a:pt x="1552398" y="165099"/>
                </a:lnTo>
                <a:lnTo>
                  <a:pt x="1549348" y="203199"/>
                </a:lnTo>
                <a:lnTo>
                  <a:pt x="1546836" y="241299"/>
                </a:lnTo>
                <a:lnTo>
                  <a:pt x="1545619" y="292099"/>
                </a:lnTo>
                <a:lnTo>
                  <a:pt x="1545583" y="330199"/>
                </a:lnTo>
                <a:lnTo>
                  <a:pt x="1545204" y="355599"/>
                </a:lnTo>
                <a:lnTo>
                  <a:pt x="1544765" y="380999"/>
                </a:lnTo>
                <a:lnTo>
                  <a:pt x="1544373" y="393699"/>
                </a:lnTo>
                <a:lnTo>
                  <a:pt x="1544254" y="406399"/>
                </a:lnTo>
                <a:lnTo>
                  <a:pt x="1544213" y="431799"/>
                </a:lnTo>
                <a:lnTo>
                  <a:pt x="1544532" y="444499"/>
                </a:lnTo>
                <a:lnTo>
                  <a:pt x="1545388" y="469899"/>
                </a:lnTo>
                <a:lnTo>
                  <a:pt x="1560147" y="469899"/>
                </a:lnTo>
                <a:lnTo>
                  <a:pt x="1556906" y="495299"/>
                </a:lnTo>
                <a:lnTo>
                  <a:pt x="1553796" y="533399"/>
                </a:lnTo>
                <a:lnTo>
                  <a:pt x="1550902" y="558799"/>
                </a:lnTo>
                <a:lnTo>
                  <a:pt x="1548880" y="571499"/>
                </a:lnTo>
                <a:lnTo>
                  <a:pt x="1547153" y="596899"/>
                </a:lnTo>
                <a:lnTo>
                  <a:pt x="1545839" y="622299"/>
                </a:lnTo>
                <a:lnTo>
                  <a:pt x="1545054" y="634999"/>
                </a:lnTo>
                <a:lnTo>
                  <a:pt x="1544658" y="647699"/>
                </a:lnTo>
                <a:lnTo>
                  <a:pt x="1544079" y="660399"/>
                </a:lnTo>
                <a:lnTo>
                  <a:pt x="1543292" y="673099"/>
                </a:lnTo>
                <a:lnTo>
                  <a:pt x="1540089" y="711199"/>
                </a:lnTo>
                <a:lnTo>
                  <a:pt x="1538440" y="749299"/>
                </a:lnTo>
                <a:lnTo>
                  <a:pt x="1537273" y="774699"/>
                </a:lnTo>
                <a:lnTo>
                  <a:pt x="1536533" y="800099"/>
                </a:lnTo>
                <a:lnTo>
                  <a:pt x="1536536" y="812799"/>
                </a:lnTo>
                <a:lnTo>
                  <a:pt x="1536694" y="825499"/>
                </a:lnTo>
                <a:lnTo>
                  <a:pt x="1537341" y="850790"/>
                </a:lnTo>
                <a:lnTo>
                  <a:pt x="1537238" y="863599"/>
                </a:lnTo>
                <a:lnTo>
                  <a:pt x="1536578" y="876299"/>
                </a:lnTo>
                <a:lnTo>
                  <a:pt x="1535363" y="901699"/>
                </a:lnTo>
                <a:lnTo>
                  <a:pt x="1534008" y="914399"/>
                </a:lnTo>
                <a:lnTo>
                  <a:pt x="1533185" y="939799"/>
                </a:lnTo>
                <a:lnTo>
                  <a:pt x="1532894" y="952499"/>
                </a:lnTo>
                <a:lnTo>
                  <a:pt x="1533136" y="965199"/>
                </a:lnTo>
                <a:lnTo>
                  <a:pt x="1532912" y="977899"/>
                </a:lnTo>
                <a:lnTo>
                  <a:pt x="1532215" y="990599"/>
                </a:lnTo>
                <a:lnTo>
                  <a:pt x="1531046" y="1003299"/>
                </a:lnTo>
                <a:lnTo>
                  <a:pt x="1529209" y="1015999"/>
                </a:lnTo>
                <a:close/>
              </a:path>
              <a:path w="2691765" h="2133600">
                <a:moveTo>
                  <a:pt x="1560147" y="469899"/>
                </a:moveTo>
                <a:lnTo>
                  <a:pt x="1549119" y="469899"/>
                </a:lnTo>
                <a:lnTo>
                  <a:pt x="1552015" y="457199"/>
                </a:lnTo>
                <a:lnTo>
                  <a:pt x="1553236" y="444499"/>
                </a:lnTo>
                <a:lnTo>
                  <a:pt x="1554327" y="431799"/>
                </a:lnTo>
                <a:lnTo>
                  <a:pt x="1558021" y="406399"/>
                </a:lnTo>
                <a:lnTo>
                  <a:pt x="1562075" y="380999"/>
                </a:lnTo>
                <a:lnTo>
                  <a:pt x="1566599" y="342899"/>
                </a:lnTo>
                <a:lnTo>
                  <a:pt x="1571703" y="317499"/>
                </a:lnTo>
                <a:lnTo>
                  <a:pt x="1575883" y="292099"/>
                </a:lnTo>
                <a:lnTo>
                  <a:pt x="1580332" y="279399"/>
                </a:lnTo>
                <a:lnTo>
                  <a:pt x="1584880" y="253999"/>
                </a:lnTo>
                <a:lnTo>
                  <a:pt x="1589358" y="228599"/>
                </a:lnTo>
                <a:lnTo>
                  <a:pt x="1593127" y="215899"/>
                </a:lnTo>
                <a:lnTo>
                  <a:pt x="1597409" y="203199"/>
                </a:lnTo>
                <a:lnTo>
                  <a:pt x="1601885" y="177799"/>
                </a:lnTo>
                <a:lnTo>
                  <a:pt x="1606233" y="165099"/>
                </a:lnTo>
                <a:lnTo>
                  <a:pt x="1614690" y="139699"/>
                </a:lnTo>
                <a:lnTo>
                  <a:pt x="1624323" y="101599"/>
                </a:lnTo>
                <a:lnTo>
                  <a:pt x="1634839" y="76199"/>
                </a:lnTo>
                <a:lnTo>
                  <a:pt x="1645943" y="38099"/>
                </a:lnTo>
                <a:lnTo>
                  <a:pt x="1648839" y="38099"/>
                </a:lnTo>
                <a:lnTo>
                  <a:pt x="1652181" y="25399"/>
                </a:lnTo>
                <a:lnTo>
                  <a:pt x="1657054" y="12699"/>
                </a:lnTo>
                <a:lnTo>
                  <a:pt x="1660618" y="12699"/>
                </a:lnTo>
                <a:lnTo>
                  <a:pt x="1667492" y="0"/>
                </a:lnTo>
                <a:lnTo>
                  <a:pt x="1677883" y="0"/>
                </a:lnTo>
                <a:lnTo>
                  <a:pt x="1669538" y="12699"/>
                </a:lnTo>
                <a:lnTo>
                  <a:pt x="1661450" y="38099"/>
                </a:lnTo>
                <a:lnTo>
                  <a:pt x="1653671" y="50799"/>
                </a:lnTo>
                <a:lnTo>
                  <a:pt x="1646249" y="76199"/>
                </a:lnTo>
                <a:lnTo>
                  <a:pt x="1637078" y="101599"/>
                </a:lnTo>
                <a:lnTo>
                  <a:pt x="1628622" y="126999"/>
                </a:lnTo>
                <a:lnTo>
                  <a:pt x="1620772" y="152399"/>
                </a:lnTo>
                <a:lnTo>
                  <a:pt x="1613418" y="177799"/>
                </a:lnTo>
                <a:lnTo>
                  <a:pt x="1611011" y="190499"/>
                </a:lnTo>
                <a:lnTo>
                  <a:pt x="1608576" y="190499"/>
                </a:lnTo>
                <a:lnTo>
                  <a:pt x="1606209" y="203199"/>
                </a:lnTo>
                <a:lnTo>
                  <a:pt x="1604006" y="215899"/>
                </a:lnTo>
                <a:lnTo>
                  <a:pt x="1595249" y="253999"/>
                </a:lnTo>
                <a:lnTo>
                  <a:pt x="1586957" y="292099"/>
                </a:lnTo>
                <a:lnTo>
                  <a:pt x="1579531" y="330199"/>
                </a:lnTo>
                <a:lnTo>
                  <a:pt x="1573374" y="368299"/>
                </a:lnTo>
                <a:lnTo>
                  <a:pt x="1568289" y="406399"/>
                </a:lnTo>
                <a:lnTo>
                  <a:pt x="1565812" y="431799"/>
                </a:lnTo>
                <a:lnTo>
                  <a:pt x="1563433" y="444499"/>
                </a:lnTo>
                <a:lnTo>
                  <a:pt x="1560147" y="469899"/>
                </a:lnTo>
                <a:close/>
              </a:path>
              <a:path w="2691765" h="2133600">
                <a:moveTo>
                  <a:pt x="1547342" y="1346199"/>
                </a:moveTo>
                <a:lnTo>
                  <a:pt x="1537953" y="1346199"/>
                </a:lnTo>
                <a:lnTo>
                  <a:pt x="1537786" y="1333499"/>
                </a:lnTo>
                <a:lnTo>
                  <a:pt x="1536970" y="1333499"/>
                </a:lnTo>
                <a:lnTo>
                  <a:pt x="1537471" y="1320799"/>
                </a:lnTo>
                <a:lnTo>
                  <a:pt x="1537814" y="1320799"/>
                </a:lnTo>
                <a:lnTo>
                  <a:pt x="1539579" y="1308099"/>
                </a:lnTo>
                <a:lnTo>
                  <a:pt x="1541618" y="1269999"/>
                </a:lnTo>
                <a:lnTo>
                  <a:pt x="1543773" y="1219199"/>
                </a:lnTo>
                <a:lnTo>
                  <a:pt x="1543710" y="1218857"/>
                </a:lnTo>
                <a:lnTo>
                  <a:pt x="1543172" y="1193799"/>
                </a:lnTo>
                <a:lnTo>
                  <a:pt x="1543404" y="1181099"/>
                </a:lnTo>
                <a:lnTo>
                  <a:pt x="1544085" y="1168399"/>
                </a:lnTo>
                <a:lnTo>
                  <a:pt x="1544887" y="1155699"/>
                </a:lnTo>
                <a:lnTo>
                  <a:pt x="1547027" y="1117599"/>
                </a:lnTo>
                <a:lnTo>
                  <a:pt x="1549287" y="1079499"/>
                </a:lnTo>
                <a:lnTo>
                  <a:pt x="1551693" y="1041399"/>
                </a:lnTo>
                <a:lnTo>
                  <a:pt x="1554271" y="1003299"/>
                </a:lnTo>
                <a:lnTo>
                  <a:pt x="1556116" y="977899"/>
                </a:lnTo>
                <a:lnTo>
                  <a:pt x="1557672" y="952499"/>
                </a:lnTo>
                <a:lnTo>
                  <a:pt x="1559045" y="927099"/>
                </a:lnTo>
                <a:lnTo>
                  <a:pt x="1561630" y="876299"/>
                </a:lnTo>
                <a:lnTo>
                  <a:pt x="1562323" y="863599"/>
                </a:lnTo>
                <a:lnTo>
                  <a:pt x="1565121" y="825499"/>
                </a:lnTo>
                <a:lnTo>
                  <a:pt x="1569298" y="774699"/>
                </a:lnTo>
                <a:lnTo>
                  <a:pt x="1571481" y="749299"/>
                </a:lnTo>
                <a:lnTo>
                  <a:pt x="1573752" y="711199"/>
                </a:lnTo>
                <a:lnTo>
                  <a:pt x="1575720" y="685799"/>
                </a:lnTo>
                <a:lnTo>
                  <a:pt x="1577950" y="647699"/>
                </a:lnTo>
                <a:lnTo>
                  <a:pt x="1581004" y="622299"/>
                </a:lnTo>
                <a:lnTo>
                  <a:pt x="1583927" y="596899"/>
                </a:lnTo>
                <a:lnTo>
                  <a:pt x="1586657" y="571499"/>
                </a:lnTo>
                <a:lnTo>
                  <a:pt x="1589345" y="546099"/>
                </a:lnTo>
                <a:lnTo>
                  <a:pt x="1592143" y="507999"/>
                </a:lnTo>
                <a:lnTo>
                  <a:pt x="1596246" y="482599"/>
                </a:lnTo>
                <a:lnTo>
                  <a:pt x="1600452" y="444499"/>
                </a:lnTo>
                <a:lnTo>
                  <a:pt x="1604568" y="406399"/>
                </a:lnTo>
                <a:lnTo>
                  <a:pt x="1608405" y="368299"/>
                </a:lnTo>
                <a:lnTo>
                  <a:pt x="1611640" y="342899"/>
                </a:lnTo>
                <a:lnTo>
                  <a:pt x="1615632" y="304799"/>
                </a:lnTo>
                <a:lnTo>
                  <a:pt x="1620334" y="279399"/>
                </a:lnTo>
                <a:lnTo>
                  <a:pt x="1625698" y="253999"/>
                </a:lnTo>
                <a:lnTo>
                  <a:pt x="1636128" y="203199"/>
                </a:lnTo>
                <a:lnTo>
                  <a:pt x="1648381" y="152399"/>
                </a:lnTo>
                <a:lnTo>
                  <a:pt x="1662457" y="114299"/>
                </a:lnTo>
                <a:lnTo>
                  <a:pt x="1678357" y="63499"/>
                </a:lnTo>
                <a:lnTo>
                  <a:pt x="1680913" y="50799"/>
                </a:lnTo>
                <a:lnTo>
                  <a:pt x="1683226" y="50799"/>
                </a:lnTo>
                <a:lnTo>
                  <a:pt x="1685472" y="38099"/>
                </a:lnTo>
                <a:lnTo>
                  <a:pt x="1687825" y="38099"/>
                </a:lnTo>
                <a:lnTo>
                  <a:pt x="1693739" y="12699"/>
                </a:lnTo>
                <a:lnTo>
                  <a:pt x="1696898" y="0"/>
                </a:lnTo>
                <a:lnTo>
                  <a:pt x="1712137" y="0"/>
                </a:lnTo>
                <a:lnTo>
                  <a:pt x="1707273" y="12699"/>
                </a:lnTo>
                <a:lnTo>
                  <a:pt x="1702947" y="12699"/>
                </a:lnTo>
                <a:lnTo>
                  <a:pt x="1699158" y="25399"/>
                </a:lnTo>
                <a:lnTo>
                  <a:pt x="1694988" y="50799"/>
                </a:lnTo>
                <a:lnTo>
                  <a:pt x="1690275" y="63499"/>
                </a:lnTo>
                <a:lnTo>
                  <a:pt x="1685249" y="76199"/>
                </a:lnTo>
                <a:lnTo>
                  <a:pt x="1680139" y="88899"/>
                </a:lnTo>
                <a:lnTo>
                  <a:pt x="1677337" y="101599"/>
                </a:lnTo>
                <a:lnTo>
                  <a:pt x="1674611" y="101599"/>
                </a:lnTo>
                <a:lnTo>
                  <a:pt x="1671962" y="114299"/>
                </a:lnTo>
                <a:lnTo>
                  <a:pt x="1669390" y="126999"/>
                </a:lnTo>
                <a:lnTo>
                  <a:pt x="1663286" y="139699"/>
                </a:lnTo>
                <a:lnTo>
                  <a:pt x="1657482" y="165099"/>
                </a:lnTo>
                <a:lnTo>
                  <a:pt x="1651944" y="190499"/>
                </a:lnTo>
                <a:lnTo>
                  <a:pt x="1646639" y="203199"/>
                </a:lnTo>
                <a:lnTo>
                  <a:pt x="1638818" y="241299"/>
                </a:lnTo>
                <a:lnTo>
                  <a:pt x="1632110" y="279399"/>
                </a:lnTo>
                <a:lnTo>
                  <a:pt x="1626205" y="304799"/>
                </a:lnTo>
                <a:lnTo>
                  <a:pt x="1620797" y="342899"/>
                </a:lnTo>
                <a:lnTo>
                  <a:pt x="1620184" y="342899"/>
                </a:lnTo>
                <a:lnTo>
                  <a:pt x="1620073" y="355599"/>
                </a:lnTo>
                <a:lnTo>
                  <a:pt x="1611942" y="431799"/>
                </a:lnTo>
                <a:lnTo>
                  <a:pt x="1604312" y="495299"/>
                </a:lnTo>
                <a:lnTo>
                  <a:pt x="1599889" y="533399"/>
                </a:lnTo>
                <a:lnTo>
                  <a:pt x="1586685" y="660399"/>
                </a:lnTo>
                <a:lnTo>
                  <a:pt x="1586183" y="673099"/>
                </a:lnTo>
                <a:lnTo>
                  <a:pt x="1585849" y="673099"/>
                </a:lnTo>
                <a:lnTo>
                  <a:pt x="1584127" y="711199"/>
                </a:lnTo>
                <a:lnTo>
                  <a:pt x="1581975" y="736599"/>
                </a:lnTo>
                <a:lnTo>
                  <a:pt x="1579525" y="774699"/>
                </a:lnTo>
                <a:lnTo>
                  <a:pt x="1574547" y="825499"/>
                </a:lnTo>
                <a:lnTo>
                  <a:pt x="1572375" y="863599"/>
                </a:lnTo>
                <a:lnTo>
                  <a:pt x="1570563" y="888999"/>
                </a:lnTo>
                <a:lnTo>
                  <a:pt x="1569280" y="914399"/>
                </a:lnTo>
                <a:lnTo>
                  <a:pt x="1567516" y="952499"/>
                </a:lnTo>
                <a:lnTo>
                  <a:pt x="1565086" y="990599"/>
                </a:lnTo>
                <a:lnTo>
                  <a:pt x="1562275" y="1028699"/>
                </a:lnTo>
                <a:lnTo>
                  <a:pt x="1559314" y="1080224"/>
                </a:lnTo>
                <a:lnTo>
                  <a:pt x="1557530" y="1104899"/>
                </a:lnTo>
                <a:lnTo>
                  <a:pt x="1555743" y="1117599"/>
                </a:lnTo>
                <a:lnTo>
                  <a:pt x="1554327" y="1142999"/>
                </a:lnTo>
                <a:lnTo>
                  <a:pt x="1553603" y="1168399"/>
                </a:lnTo>
                <a:lnTo>
                  <a:pt x="1553444" y="1193799"/>
                </a:lnTo>
                <a:lnTo>
                  <a:pt x="1553251" y="1206499"/>
                </a:lnTo>
                <a:lnTo>
                  <a:pt x="1552949" y="1219199"/>
                </a:lnTo>
                <a:lnTo>
                  <a:pt x="1550964" y="1269999"/>
                </a:lnTo>
                <a:lnTo>
                  <a:pt x="1549279" y="1295399"/>
                </a:lnTo>
                <a:lnTo>
                  <a:pt x="1547793" y="1333499"/>
                </a:lnTo>
                <a:lnTo>
                  <a:pt x="1547342" y="1346199"/>
                </a:lnTo>
                <a:close/>
              </a:path>
              <a:path w="2691765" h="2133600">
                <a:moveTo>
                  <a:pt x="1598881" y="1028699"/>
                </a:moveTo>
                <a:lnTo>
                  <a:pt x="1588552" y="1028699"/>
                </a:lnTo>
                <a:lnTo>
                  <a:pt x="1588940" y="1015999"/>
                </a:lnTo>
                <a:lnTo>
                  <a:pt x="1589502" y="1003299"/>
                </a:lnTo>
                <a:lnTo>
                  <a:pt x="1590263" y="990599"/>
                </a:lnTo>
                <a:lnTo>
                  <a:pt x="1591211" y="977899"/>
                </a:lnTo>
                <a:lnTo>
                  <a:pt x="1592337" y="952499"/>
                </a:lnTo>
                <a:lnTo>
                  <a:pt x="1593608" y="939799"/>
                </a:lnTo>
                <a:lnTo>
                  <a:pt x="1595133" y="927099"/>
                </a:lnTo>
                <a:lnTo>
                  <a:pt x="1597048" y="914399"/>
                </a:lnTo>
                <a:lnTo>
                  <a:pt x="1599494" y="901699"/>
                </a:lnTo>
                <a:lnTo>
                  <a:pt x="1601622" y="888999"/>
                </a:lnTo>
                <a:lnTo>
                  <a:pt x="1603422" y="876299"/>
                </a:lnTo>
                <a:lnTo>
                  <a:pt x="1604894" y="863599"/>
                </a:lnTo>
                <a:lnTo>
                  <a:pt x="1606046" y="850790"/>
                </a:lnTo>
                <a:lnTo>
                  <a:pt x="1609601" y="800099"/>
                </a:lnTo>
                <a:lnTo>
                  <a:pt x="1613842" y="761999"/>
                </a:lnTo>
                <a:lnTo>
                  <a:pt x="1618115" y="723899"/>
                </a:lnTo>
                <a:lnTo>
                  <a:pt x="1621772" y="685799"/>
                </a:lnTo>
                <a:lnTo>
                  <a:pt x="1623695" y="660399"/>
                </a:lnTo>
                <a:lnTo>
                  <a:pt x="1626434" y="634999"/>
                </a:lnTo>
                <a:lnTo>
                  <a:pt x="1629989" y="622299"/>
                </a:lnTo>
                <a:lnTo>
                  <a:pt x="1634358" y="596899"/>
                </a:lnTo>
                <a:lnTo>
                  <a:pt x="1635857" y="596899"/>
                </a:lnTo>
                <a:lnTo>
                  <a:pt x="1635472" y="584199"/>
                </a:lnTo>
                <a:lnTo>
                  <a:pt x="1634472" y="571499"/>
                </a:lnTo>
                <a:lnTo>
                  <a:pt x="1634603" y="546099"/>
                </a:lnTo>
                <a:lnTo>
                  <a:pt x="1635864" y="520699"/>
                </a:lnTo>
                <a:lnTo>
                  <a:pt x="1638257" y="507999"/>
                </a:lnTo>
                <a:lnTo>
                  <a:pt x="1639371" y="495299"/>
                </a:lnTo>
                <a:lnTo>
                  <a:pt x="1639594" y="482599"/>
                </a:lnTo>
                <a:lnTo>
                  <a:pt x="1640178" y="482599"/>
                </a:lnTo>
                <a:lnTo>
                  <a:pt x="1641586" y="457199"/>
                </a:lnTo>
                <a:lnTo>
                  <a:pt x="1642935" y="444499"/>
                </a:lnTo>
                <a:lnTo>
                  <a:pt x="1644431" y="419099"/>
                </a:lnTo>
                <a:lnTo>
                  <a:pt x="1646277" y="406399"/>
                </a:lnTo>
                <a:lnTo>
                  <a:pt x="1650665" y="368299"/>
                </a:lnTo>
                <a:lnTo>
                  <a:pt x="1656003" y="330199"/>
                </a:lnTo>
                <a:lnTo>
                  <a:pt x="1662291" y="292099"/>
                </a:lnTo>
                <a:lnTo>
                  <a:pt x="1669529" y="253999"/>
                </a:lnTo>
                <a:lnTo>
                  <a:pt x="1673854" y="241299"/>
                </a:lnTo>
                <a:lnTo>
                  <a:pt x="1678231" y="215899"/>
                </a:lnTo>
                <a:lnTo>
                  <a:pt x="1682859" y="190499"/>
                </a:lnTo>
                <a:lnTo>
                  <a:pt x="1687936" y="177799"/>
                </a:lnTo>
                <a:lnTo>
                  <a:pt x="1692902" y="152399"/>
                </a:lnTo>
                <a:lnTo>
                  <a:pt x="1697484" y="139699"/>
                </a:lnTo>
                <a:lnTo>
                  <a:pt x="1701810" y="114299"/>
                </a:lnTo>
                <a:lnTo>
                  <a:pt x="1706008" y="101599"/>
                </a:lnTo>
                <a:lnTo>
                  <a:pt x="1709778" y="76199"/>
                </a:lnTo>
                <a:lnTo>
                  <a:pt x="1713819" y="63499"/>
                </a:lnTo>
                <a:lnTo>
                  <a:pt x="1718007" y="50799"/>
                </a:lnTo>
                <a:lnTo>
                  <a:pt x="1722215" y="25399"/>
                </a:lnTo>
                <a:lnTo>
                  <a:pt x="1728755" y="0"/>
                </a:lnTo>
                <a:lnTo>
                  <a:pt x="1742015" y="0"/>
                </a:lnTo>
                <a:lnTo>
                  <a:pt x="1734106" y="25399"/>
                </a:lnTo>
                <a:lnTo>
                  <a:pt x="1727840" y="50799"/>
                </a:lnTo>
                <a:lnTo>
                  <a:pt x="1722027" y="63499"/>
                </a:lnTo>
                <a:lnTo>
                  <a:pt x="1716602" y="88899"/>
                </a:lnTo>
                <a:lnTo>
                  <a:pt x="1711494" y="114299"/>
                </a:lnTo>
                <a:lnTo>
                  <a:pt x="1708845" y="126999"/>
                </a:lnTo>
                <a:lnTo>
                  <a:pt x="1706008" y="139699"/>
                </a:lnTo>
                <a:lnTo>
                  <a:pt x="1703067" y="152399"/>
                </a:lnTo>
                <a:lnTo>
                  <a:pt x="1695559" y="190499"/>
                </a:lnTo>
                <a:lnTo>
                  <a:pt x="1690950" y="203199"/>
                </a:lnTo>
                <a:lnTo>
                  <a:pt x="1686415" y="228599"/>
                </a:lnTo>
                <a:lnTo>
                  <a:pt x="1682088" y="241299"/>
                </a:lnTo>
                <a:lnTo>
                  <a:pt x="1674774" y="279399"/>
                </a:lnTo>
                <a:lnTo>
                  <a:pt x="1668311" y="317499"/>
                </a:lnTo>
                <a:lnTo>
                  <a:pt x="1662673" y="355599"/>
                </a:lnTo>
                <a:lnTo>
                  <a:pt x="1657833" y="393699"/>
                </a:lnTo>
                <a:lnTo>
                  <a:pt x="1656593" y="393699"/>
                </a:lnTo>
                <a:lnTo>
                  <a:pt x="1655407" y="406399"/>
                </a:lnTo>
                <a:lnTo>
                  <a:pt x="1654321" y="419099"/>
                </a:lnTo>
                <a:lnTo>
                  <a:pt x="1653378" y="431799"/>
                </a:lnTo>
                <a:lnTo>
                  <a:pt x="1652346" y="444499"/>
                </a:lnTo>
                <a:lnTo>
                  <a:pt x="1650543" y="469899"/>
                </a:lnTo>
                <a:lnTo>
                  <a:pt x="1649479" y="482599"/>
                </a:lnTo>
                <a:lnTo>
                  <a:pt x="1648490" y="495299"/>
                </a:lnTo>
                <a:lnTo>
                  <a:pt x="1647307" y="507999"/>
                </a:lnTo>
                <a:lnTo>
                  <a:pt x="1646041" y="520699"/>
                </a:lnTo>
                <a:lnTo>
                  <a:pt x="1644801" y="533399"/>
                </a:lnTo>
                <a:lnTo>
                  <a:pt x="1643994" y="533399"/>
                </a:lnTo>
                <a:lnTo>
                  <a:pt x="1642935" y="546099"/>
                </a:lnTo>
                <a:lnTo>
                  <a:pt x="1663100" y="546099"/>
                </a:lnTo>
                <a:lnTo>
                  <a:pt x="1655934" y="571499"/>
                </a:lnTo>
                <a:lnTo>
                  <a:pt x="1648588" y="584199"/>
                </a:lnTo>
                <a:lnTo>
                  <a:pt x="1643760" y="609599"/>
                </a:lnTo>
                <a:lnTo>
                  <a:pt x="1639793" y="622299"/>
                </a:lnTo>
                <a:lnTo>
                  <a:pt x="1636687" y="647699"/>
                </a:lnTo>
                <a:lnTo>
                  <a:pt x="1634442" y="660399"/>
                </a:lnTo>
                <a:lnTo>
                  <a:pt x="1631999" y="685799"/>
                </a:lnTo>
                <a:lnTo>
                  <a:pt x="1627436" y="736599"/>
                </a:lnTo>
                <a:lnTo>
                  <a:pt x="1624946" y="761999"/>
                </a:lnTo>
                <a:lnTo>
                  <a:pt x="1622841" y="774699"/>
                </a:lnTo>
                <a:lnTo>
                  <a:pt x="1620849" y="800099"/>
                </a:lnTo>
                <a:lnTo>
                  <a:pt x="1618935" y="825499"/>
                </a:lnTo>
                <a:lnTo>
                  <a:pt x="1617065" y="838199"/>
                </a:lnTo>
                <a:lnTo>
                  <a:pt x="1615720" y="850899"/>
                </a:lnTo>
                <a:lnTo>
                  <a:pt x="1614201" y="863599"/>
                </a:lnTo>
                <a:lnTo>
                  <a:pt x="1612394" y="888999"/>
                </a:lnTo>
                <a:lnTo>
                  <a:pt x="1610187" y="901699"/>
                </a:lnTo>
                <a:lnTo>
                  <a:pt x="1603438" y="952499"/>
                </a:lnTo>
                <a:lnTo>
                  <a:pt x="1599967" y="1003299"/>
                </a:lnTo>
                <a:lnTo>
                  <a:pt x="1599466" y="1015999"/>
                </a:lnTo>
                <a:lnTo>
                  <a:pt x="1598881" y="1028699"/>
                </a:lnTo>
                <a:close/>
              </a:path>
              <a:path w="2691765" h="2133600">
                <a:moveTo>
                  <a:pt x="1663100" y="546099"/>
                </a:moveTo>
                <a:lnTo>
                  <a:pt x="1651067" y="546099"/>
                </a:lnTo>
                <a:lnTo>
                  <a:pt x="1655818" y="533399"/>
                </a:lnTo>
                <a:lnTo>
                  <a:pt x="1658033" y="520699"/>
                </a:lnTo>
                <a:lnTo>
                  <a:pt x="1659922" y="520699"/>
                </a:lnTo>
                <a:lnTo>
                  <a:pt x="1663458" y="495299"/>
                </a:lnTo>
                <a:lnTo>
                  <a:pt x="1667489" y="482599"/>
                </a:lnTo>
                <a:lnTo>
                  <a:pt x="1671803" y="469899"/>
                </a:lnTo>
                <a:lnTo>
                  <a:pt x="1676185" y="457199"/>
                </a:lnTo>
                <a:lnTo>
                  <a:pt x="1680883" y="444499"/>
                </a:lnTo>
                <a:lnTo>
                  <a:pt x="1690239" y="419099"/>
                </a:lnTo>
                <a:lnTo>
                  <a:pt x="1694953" y="406399"/>
                </a:lnTo>
                <a:lnTo>
                  <a:pt x="1700565" y="380999"/>
                </a:lnTo>
                <a:lnTo>
                  <a:pt x="1706910" y="368299"/>
                </a:lnTo>
                <a:lnTo>
                  <a:pt x="1713668" y="355599"/>
                </a:lnTo>
                <a:lnTo>
                  <a:pt x="1720517" y="342899"/>
                </a:lnTo>
                <a:lnTo>
                  <a:pt x="1729493" y="317499"/>
                </a:lnTo>
                <a:lnTo>
                  <a:pt x="1738774" y="304799"/>
                </a:lnTo>
                <a:lnTo>
                  <a:pt x="1748332" y="279399"/>
                </a:lnTo>
                <a:lnTo>
                  <a:pt x="1758138" y="266699"/>
                </a:lnTo>
                <a:lnTo>
                  <a:pt x="1770794" y="241299"/>
                </a:lnTo>
                <a:lnTo>
                  <a:pt x="1796671" y="190499"/>
                </a:lnTo>
                <a:lnTo>
                  <a:pt x="1809515" y="165099"/>
                </a:lnTo>
                <a:lnTo>
                  <a:pt x="1818893" y="152399"/>
                </a:lnTo>
                <a:lnTo>
                  <a:pt x="1829189" y="139699"/>
                </a:lnTo>
                <a:lnTo>
                  <a:pt x="1840091" y="126999"/>
                </a:lnTo>
                <a:lnTo>
                  <a:pt x="1851286" y="114299"/>
                </a:lnTo>
                <a:lnTo>
                  <a:pt x="1863023" y="88899"/>
                </a:lnTo>
                <a:lnTo>
                  <a:pt x="1875011" y="76199"/>
                </a:lnTo>
                <a:lnTo>
                  <a:pt x="1887250" y="63499"/>
                </a:lnTo>
                <a:lnTo>
                  <a:pt x="1899739" y="50799"/>
                </a:lnTo>
                <a:lnTo>
                  <a:pt x="1910853" y="38099"/>
                </a:lnTo>
                <a:lnTo>
                  <a:pt x="1921627" y="25399"/>
                </a:lnTo>
                <a:lnTo>
                  <a:pt x="1932297" y="12699"/>
                </a:lnTo>
                <a:lnTo>
                  <a:pt x="1943097" y="0"/>
                </a:lnTo>
                <a:lnTo>
                  <a:pt x="1949024" y="0"/>
                </a:lnTo>
                <a:lnTo>
                  <a:pt x="1936961" y="25399"/>
                </a:lnTo>
                <a:lnTo>
                  <a:pt x="1925469" y="38099"/>
                </a:lnTo>
                <a:lnTo>
                  <a:pt x="1918396" y="38099"/>
                </a:lnTo>
                <a:lnTo>
                  <a:pt x="1914609" y="50799"/>
                </a:lnTo>
                <a:lnTo>
                  <a:pt x="1900537" y="63499"/>
                </a:lnTo>
                <a:lnTo>
                  <a:pt x="1886658" y="76199"/>
                </a:lnTo>
                <a:lnTo>
                  <a:pt x="1873061" y="101599"/>
                </a:lnTo>
                <a:lnTo>
                  <a:pt x="1859834" y="114299"/>
                </a:lnTo>
                <a:lnTo>
                  <a:pt x="1846991" y="126999"/>
                </a:lnTo>
                <a:lnTo>
                  <a:pt x="1834633" y="152399"/>
                </a:lnTo>
                <a:lnTo>
                  <a:pt x="1822985" y="165099"/>
                </a:lnTo>
                <a:lnTo>
                  <a:pt x="1812272" y="190499"/>
                </a:lnTo>
                <a:lnTo>
                  <a:pt x="1802347" y="203199"/>
                </a:lnTo>
                <a:lnTo>
                  <a:pt x="1792333" y="228599"/>
                </a:lnTo>
                <a:lnTo>
                  <a:pt x="1760004" y="279399"/>
                </a:lnTo>
                <a:lnTo>
                  <a:pt x="1736108" y="330199"/>
                </a:lnTo>
                <a:lnTo>
                  <a:pt x="1711368" y="393699"/>
                </a:lnTo>
                <a:lnTo>
                  <a:pt x="1699482" y="419099"/>
                </a:lnTo>
                <a:lnTo>
                  <a:pt x="1688433" y="457435"/>
                </a:lnTo>
                <a:lnTo>
                  <a:pt x="1677883" y="495299"/>
                </a:lnTo>
                <a:lnTo>
                  <a:pt x="1670333" y="520699"/>
                </a:lnTo>
                <a:lnTo>
                  <a:pt x="1663100" y="546099"/>
                </a:lnTo>
                <a:close/>
              </a:path>
              <a:path w="2691765" h="2133600">
                <a:moveTo>
                  <a:pt x="1592087" y="1498599"/>
                </a:moveTo>
                <a:lnTo>
                  <a:pt x="1472596" y="1498599"/>
                </a:lnTo>
                <a:lnTo>
                  <a:pt x="1472819" y="1485899"/>
                </a:lnTo>
                <a:lnTo>
                  <a:pt x="1552038" y="1485899"/>
                </a:lnTo>
                <a:lnTo>
                  <a:pt x="1555115" y="1460499"/>
                </a:lnTo>
                <a:lnTo>
                  <a:pt x="1563934" y="1396999"/>
                </a:lnTo>
                <a:lnTo>
                  <a:pt x="1565438" y="1384299"/>
                </a:lnTo>
                <a:lnTo>
                  <a:pt x="1570227" y="1346199"/>
                </a:lnTo>
                <a:lnTo>
                  <a:pt x="1576016" y="1308099"/>
                </a:lnTo>
                <a:lnTo>
                  <a:pt x="1581881" y="1269999"/>
                </a:lnTo>
                <a:lnTo>
                  <a:pt x="1587926" y="1231196"/>
                </a:lnTo>
                <a:lnTo>
                  <a:pt x="1599018" y="1155699"/>
                </a:lnTo>
                <a:lnTo>
                  <a:pt x="1604242" y="1117599"/>
                </a:lnTo>
                <a:lnTo>
                  <a:pt x="1609654" y="1092199"/>
                </a:lnTo>
                <a:lnTo>
                  <a:pt x="1615394" y="1054099"/>
                </a:lnTo>
                <a:lnTo>
                  <a:pt x="1621544" y="1015999"/>
                </a:lnTo>
                <a:lnTo>
                  <a:pt x="1627605" y="990599"/>
                </a:lnTo>
                <a:lnTo>
                  <a:pt x="1633478" y="952499"/>
                </a:lnTo>
                <a:lnTo>
                  <a:pt x="1639064" y="914399"/>
                </a:lnTo>
                <a:lnTo>
                  <a:pt x="1643732" y="888999"/>
                </a:lnTo>
                <a:lnTo>
                  <a:pt x="1648818" y="863599"/>
                </a:lnTo>
                <a:lnTo>
                  <a:pt x="1654352" y="825499"/>
                </a:lnTo>
                <a:lnTo>
                  <a:pt x="1660367" y="800099"/>
                </a:lnTo>
                <a:lnTo>
                  <a:pt x="1664931" y="787399"/>
                </a:lnTo>
                <a:lnTo>
                  <a:pt x="1667161" y="774699"/>
                </a:lnTo>
                <a:lnTo>
                  <a:pt x="1669306" y="761999"/>
                </a:lnTo>
                <a:lnTo>
                  <a:pt x="1675045" y="736599"/>
                </a:lnTo>
                <a:lnTo>
                  <a:pt x="1680734" y="711199"/>
                </a:lnTo>
                <a:lnTo>
                  <a:pt x="1686501" y="685799"/>
                </a:lnTo>
                <a:lnTo>
                  <a:pt x="1692475" y="647699"/>
                </a:lnTo>
                <a:lnTo>
                  <a:pt x="1702322" y="609599"/>
                </a:lnTo>
                <a:lnTo>
                  <a:pt x="1712695" y="571499"/>
                </a:lnTo>
                <a:lnTo>
                  <a:pt x="1723532" y="520699"/>
                </a:lnTo>
                <a:lnTo>
                  <a:pt x="1734774" y="482599"/>
                </a:lnTo>
                <a:lnTo>
                  <a:pt x="1744602" y="444499"/>
                </a:lnTo>
                <a:lnTo>
                  <a:pt x="1755294" y="406399"/>
                </a:lnTo>
                <a:lnTo>
                  <a:pt x="1766732" y="380999"/>
                </a:lnTo>
                <a:lnTo>
                  <a:pt x="1778800" y="342899"/>
                </a:lnTo>
                <a:lnTo>
                  <a:pt x="1786536" y="317499"/>
                </a:lnTo>
                <a:lnTo>
                  <a:pt x="1794842" y="304799"/>
                </a:lnTo>
                <a:lnTo>
                  <a:pt x="1803718" y="279399"/>
                </a:lnTo>
                <a:lnTo>
                  <a:pt x="1813163" y="266699"/>
                </a:lnTo>
                <a:lnTo>
                  <a:pt x="1824541" y="241299"/>
                </a:lnTo>
                <a:lnTo>
                  <a:pt x="1836391" y="215899"/>
                </a:lnTo>
                <a:lnTo>
                  <a:pt x="1848998" y="203199"/>
                </a:lnTo>
                <a:lnTo>
                  <a:pt x="1862647" y="177799"/>
                </a:lnTo>
                <a:lnTo>
                  <a:pt x="1866824" y="165099"/>
                </a:lnTo>
                <a:lnTo>
                  <a:pt x="1870193" y="165099"/>
                </a:lnTo>
                <a:lnTo>
                  <a:pt x="1874092" y="152399"/>
                </a:lnTo>
                <a:lnTo>
                  <a:pt x="1878358" y="152399"/>
                </a:lnTo>
                <a:lnTo>
                  <a:pt x="1886983" y="139699"/>
                </a:lnTo>
                <a:lnTo>
                  <a:pt x="1891218" y="126999"/>
                </a:lnTo>
                <a:lnTo>
                  <a:pt x="1899185" y="114299"/>
                </a:lnTo>
                <a:lnTo>
                  <a:pt x="1903142" y="114299"/>
                </a:lnTo>
                <a:lnTo>
                  <a:pt x="1920494" y="88899"/>
                </a:lnTo>
                <a:lnTo>
                  <a:pt x="1934432" y="63499"/>
                </a:lnTo>
                <a:lnTo>
                  <a:pt x="1948825" y="38099"/>
                </a:lnTo>
                <a:lnTo>
                  <a:pt x="1963675" y="25399"/>
                </a:lnTo>
                <a:lnTo>
                  <a:pt x="1978776" y="0"/>
                </a:lnTo>
                <a:lnTo>
                  <a:pt x="1992938" y="0"/>
                </a:lnTo>
                <a:lnTo>
                  <a:pt x="1970513" y="25399"/>
                </a:lnTo>
                <a:lnTo>
                  <a:pt x="1954750" y="50799"/>
                </a:lnTo>
                <a:lnTo>
                  <a:pt x="1939594" y="76199"/>
                </a:lnTo>
                <a:lnTo>
                  <a:pt x="1924578" y="88899"/>
                </a:lnTo>
                <a:lnTo>
                  <a:pt x="1910059" y="114299"/>
                </a:lnTo>
                <a:lnTo>
                  <a:pt x="1881679" y="165099"/>
                </a:lnTo>
                <a:lnTo>
                  <a:pt x="1867269" y="190499"/>
                </a:lnTo>
                <a:lnTo>
                  <a:pt x="1856349" y="203199"/>
                </a:lnTo>
                <a:lnTo>
                  <a:pt x="1845988" y="215899"/>
                </a:lnTo>
                <a:lnTo>
                  <a:pt x="1835950" y="241299"/>
                </a:lnTo>
                <a:lnTo>
                  <a:pt x="1826000" y="253999"/>
                </a:lnTo>
                <a:lnTo>
                  <a:pt x="1820225" y="266699"/>
                </a:lnTo>
                <a:lnTo>
                  <a:pt x="1815008" y="279399"/>
                </a:lnTo>
                <a:lnTo>
                  <a:pt x="1809968" y="292099"/>
                </a:lnTo>
                <a:lnTo>
                  <a:pt x="1798208" y="317499"/>
                </a:lnTo>
                <a:lnTo>
                  <a:pt x="1792109" y="330199"/>
                </a:lnTo>
                <a:lnTo>
                  <a:pt x="1786429" y="355599"/>
                </a:lnTo>
                <a:lnTo>
                  <a:pt x="1781167" y="368299"/>
                </a:lnTo>
                <a:lnTo>
                  <a:pt x="1776624" y="380999"/>
                </a:lnTo>
                <a:lnTo>
                  <a:pt x="1767445" y="406399"/>
                </a:lnTo>
                <a:lnTo>
                  <a:pt x="1760755" y="419099"/>
                </a:lnTo>
                <a:lnTo>
                  <a:pt x="1758500" y="431799"/>
                </a:lnTo>
                <a:lnTo>
                  <a:pt x="1756829" y="431799"/>
                </a:lnTo>
                <a:lnTo>
                  <a:pt x="1749771" y="457435"/>
                </a:lnTo>
                <a:lnTo>
                  <a:pt x="1742690" y="482599"/>
                </a:lnTo>
                <a:lnTo>
                  <a:pt x="1735761" y="507999"/>
                </a:lnTo>
                <a:lnTo>
                  <a:pt x="1729427" y="533399"/>
                </a:lnTo>
                <a:lnTo>
                  <a:pt x="1727587" y="546099"/>
                </a:lnTo>
                <a:lnTo>
                  <a:pt x="1725647" y="558799"/>
                </a:lnTo>
                <a:lnTo>
                  <a:pt x="1715100" y="596899"/>
                </a:lnTo>
                <a:lnTo>
                  <a:pt x="1703006" y="647699"/>
                </a:lnTo>
                <a:lnTo>
                  <a:pt x="1692123" y="698499"/>
                </a:lnTo>
                <a:lnTo>
                  <a:pt x="1686888" y="723899"/>
                </a:lnTo>
                <a:lnTo>
                  <a:pt x="1681501" y="749299"/>
                </a:lnTo>
                <a:lnTo>
                  <a:pt x="1675766" y="774699"/>
                </a:lnTo>
                <a:lnTo>
                  <a:pt x="1666471" y="825499"/>
                </a:lnTo>
                <a:lnTo>
                  <a:pt x="1658077" y="863599"/>
                </a:lnTo>
                <a:lnTo>
                  <a:pt x="1650584" y="901699"/>
                </a:lnTo>
                <a:lnTo>
                  <a:pt x="1643993" y="952499"/>
                </a:lnTo>
                <a:lnTo>
                  <a:pt x="1642712" y="952499"/>
                </a:lnTo>
                <a:lnTo>
                  <a:pt x="1641376" y="965199"/>
                </a:lnTo>
                <a:lnTo>
                  <a:pt x="1631205" y="1015999"/>
                </a:lnTo>
                <a:lnTo>
                  <a:pt x="1622614" y="1066799"/>
                </a:lnTo>
                <a:lnTo>
                  <a:pt x="1614388" y="1117599"/>
                </a:lnTo>
                <a:lnTo>
                  <a:pt x="1606762" y="1168399"/>
                </a:lnTo>
                <a:lnTo>
                  <a:pt x="1601449" y="1206499"/>
                </a:lnTo>
                <a:lnTo>
                  <a:pt x="1596062" y="1231899"/>
                </a:lnTo>
                <a:lnTo>
                  <a:pt x="1590602" y="1269999"/>
                </a:lnTo>
                <a:lnTo>
                  <a:pt x="1585069" y="1308099"/>
                </a:lnTo>
                <a:lnTo>
                  <a:pt x="1581136" y="1333499"/>
                </a:lnTo>
                <a:lnTo>
                  <a:pt x="1577245" y="1358899"/>
                </a:lnTo>
                <a:lnTo>
                  <a:pt x="1573666" y="1384299"/>
                </a:lnTo>
                <a:lnTo>
                  <a:pt x="1570673" y="1409699"/>
                </a:lnTo>
                <a:lnTo>
                  <a:pt x="1568993" y="1422399"/>
                </a:lnTo>
                <a:lnTo>
                  <a:pt x="1568445" y="1435099"/>
                </a:lnTo>
                <a:lnTo>
                  <a:pt x="1605561" y="1435099"/>
                </a:lnTo>
                <a:lnTo>
                  <a:pt x="1604981" y="1447799"/>
                </a:lnTo>
                <a:lnTo>
                  <a:pt x="1617205" y="1447799"/>
                </a:lnTo>
                <a:lnTo>
                  <a:pt x="1612415" y="1460499"/>
                </a:lnTo>
                <a:lnTo>
                  <a:pt x="1631321" y="1460499"/>
                </a:lnTo>
                <a:lnTo>
                  <a:pt x="1605395" y="1485899"/>
                </a:lnTo>
                <a:lnTo>
                  <a:pt x="1592087" y="1498599"/>
                </a:lnTo>
                <a:close/>
              </a:path>
              <a:path w="2691765" h="2133600">
                <a:moveTo>
                  <a:pt x="1717287" y="800099"/>
                </a:moveTo>
                <a:lnTo>
                  <a:pt x="1705619" y="800099"/>
                </a:lnTo>
                <a:lnTo>
                  <a:pt x="1707039" y="787399"/>
                </a:lnTo>
                <a:lnTo>
                  <a:pt x="1709777" y="774699"/>
                </a:lnTo>
                <a:lnTo>
                  <a:pt x="1712546" y="761999"/>
                </a:lnTo>
                <a:lnTo>
                  <a:pt x="1715513" y="749299"/>
                </a:lnTo>
                <a:lnTo>
                  <a:pt x="1718846" y="736599"/>
                </a:lnTo>
                <a:lnTo>
                  <a:pt x="1721169" y="736599"/>
                </a:lnTo>
                <a:lnTo>
                  <a:pt x="1723061" y="723899"/>
                </a:lnTo>
                <a:lnTo>
                  <a:pt x="1724238" y="711199"/>
                </a:lnTo>
                <a:lnTo>
                  <a:pt x="1724323" y="698499"/>
                </a:lnTo>
                <a:lnTo>
                  <a:pt x="1724889" y="698499"/>
                </a:lnTo>
                <a:lnTo>
                  <a:pt x="1729480" y="673099"/>
                </a:lnTo>
                <a:lnTo>
                  <a:pt x="1734217" y="634999"/>
                </a:lnTo>
                <a:lnTo>
                  <a:pt x="1740083" y="609599"/>
                </a:lnTo>
                <a:lnTo>
                  <a:pt x="1748057" y="584199"/>
                </a:lnTo>
                <a:lnTo>
                  <a:pt x="1749060" y="571499"/>
                </a:lnTo>
                <a:lnTo>
                  <a:pt x="1750591" y="571499"/>
                </a:lnTo>
                <a:lnTo>
                  <a:pt x="1759327" y="533399"/>
                </a:lnTo>
                <a:lnTo>
                  <a:pt x="1769257" y="507999"/>
                </a:lnTo>
                <a:lnTo>
                  <a:pt x="1780379" y="469899"/>
                </a:lnTo>
                <a:lnTo>
                  <a:pt x="1792696" y="431799"/>
                </a:lnTo>
                <a:lnTo>
                  <a:pt x="1814002" y="380999"/>
                </a:lnTo>
                <a:lnTo>
                  <a:pt x="1836248" y="330199"/>
                </a:lnTo>
                <a:lnTo>
                  <a:pt x="1858397" y="279399"/>
                </a:lnTo>
                <a:lnTo>
                  <a:pt x="1886670" y="215899"/>
                </a:lnTo>
                <a:lnTo>
                  <a:pt x="1891761" y="215899"/>
                </a:lnTo>
                <a:lnTo>
                  <a:pt x="1896873" y="203199"/>
                </a:lnTo>
                <a:lnTo>
                  <a:pt x="1902162" y="190499"/>
                </a:lnTo>
                <a:lnTo>
                  <a:pt x="1916433" y="165099"/>
                </a:lnTo>
                <a:lnTo>
                  <a:pt x="1931150" y="126999"/>
                </a:lnTo>
                <a:lnTo>
                  <a:pt x="1946313" y="101599"/>
                </a:lnTo>
                <a:lnTo>
                  <a:pt x="1961921" y="76199"/>
                </a:lnTo>
                <a:lnTo>
                  <a:pt x="1973243" y="50799"/>
                </a:lnTo>
                <a:lnTo>
                  <a:pt x="1996021" y="12699"/>
                </a:lnTo>
                <a:lnTo>
                  <a:pt x="2007311" y="0"/>
                </a:lnTo>
                <a:lnTo>
                  <a:pt x="2014137" y="0"/>
                </a:lnTo>
                <a:lnTo>
                  <a:pt x="2006281" y="25399"/>
                </a:lnTo>
                <a:lnTo>
                  <a:pt x="1998237" y="38099"/>
                </a:lnTo>
                <a:lnTo>
                  <a:pt x="1990046" y="50799"/>
                </a:lnTo>
                <a:lnTo>
                  <a:pt x="1974883" y="76199"/>
                </a:lnTo>
                <a:lnTo>
                  <a:pt x="1960317" y="101599"/>
                </a:lnTo>
                <a:lnTo>
                  <a:pt x="1931819" y="152399"/>
                </a:lnTo>
                <a:lnTo>
                  <a:pt x="1920550" y="177799"/>
                </a:lnTo>
                <a:lnTo>
                  <a:pt x="1909921" y="190499"/>
                </a:lnTo>
                <a:lnTo>
                  <a:pt x="1899547" y="215899"/>
                </a:lnTo>
                <a:lnTo>
                  <a:pt x="1889046" y="241299"/>
                </a:lnTo>
                <a:lnTo>
                  <a:pt x="1877333" y="266699"/>
                </a:lnTo>
                <a:lnTo>
                  <a:pt x="1866079" y="292099"/>
                </a:lnTo>
                <a:lnTo>
                  <a:pt x="1855024" y="317499"/>
                </a:lnTo>
                <a:lnTo>
                  <a:pt x="1843906" y="342899"/>
                </a:lnTo>
                <a:lnTo>
                  <a:pt x="1832860" y="368299"/>
                </a:lnTo>
                <a:lnTo>
                  <a:pt x="1822161" y="393699"/>
                </a:lnTo>
                <a:lnTo>
                  <a:pt x="1811760" y="419099"/>
                </a:lnTo>
                <a:lnTo>
                  <a:pt x="1801607" y="444499"/>
                </a:lnTo>
                <a:lnTo>
                  <a:pt x="1789702" y="469899"/>
                </a:lnTo>
                <a:lnTo>
                  <a:pt x="1778967" y="507999"/>
                </a:lnTo>
                <a:lnTo>
                  <a:pt x="1769401" y="533399"/>
                </a:lnTo>
                <a:lnTo>
                  <a:pt x="1761006" y="571499"/>
                </a:lnTo>
                <a:lnTo>
                  <a:pt x="1758877" y="584199"/>
                </a:lnTo>
                <a:lnTo>
                  <a:pt x="1756568" y="584199"/>
                </a:lnTo>
                <a:lnTo>
                  <a:pt x="1754557" y="596899"/>
                </a:lnTo>
                <a:lnTo>
                  <a:pt x="1753320" y="596899"/>
                </a:lnTo>
                <a:lnTo>
                  <a:pt x="1753391" y="609599"/>
                </a:lnTo>
                <a:lnTo>
                  <a:pt x="1769298" y="609599"/>
                </a:lnTo>
                <a:lnTo>
                  <a:pt x="1762210" y="622299"/>
                </a:lnTo>
                <a:lnTo>
                  <a:pt x="1756077" y="647699"/>
                </a:lnTo>
                <a:lnTo>
                  <a:pt x="1752143" y="660399"/>
                </a:lnTo>
                <a:lnTo>
                  <a:pt x="1747995" y="673099"/>
                </a:lnTo>
                <a:lnTo>
                  <a:pt x="1743711" y="685799"/>
                </a:lnTo>
                <a:lnTo>
                  <a:pt x="1739369" y="711199"/>
                </a:lnTo>
                <a:lnTo>
                  <a:pt x="1733127" y="723899"/>
                </a:lnTo>
                <a:lnTo>
                  <a:pt x="1727336" y="749299"/>
                </a:lnTo>
                <a:lnTo>
                  <a:pt x="1722041" y="774699"/>
                </a:lnTo>
                <a:lnTo>
                  <a:pt x="1717287" y="800099"/>
                </a:lnTo>
                <a:close/>
              </a:path>
              <a:path w="2691765" h="2133600">
                <a:moveTo>
                  <a:pt x="1937640" y="228599"/>
                </a:moveTo>
                <a:lnTo>
                  <a:pt x="1927234" y="228599"/>
                </a:lnTo>
                <a:lnTo>
                  <a:pt x="1930565" y="215899"/>
                </a:lnTo>
                <a:lnTo>
                  <a:pt x="1933768" y="203199"/>
                </a:lnTo>
                <a:lnTo>
                  <a:pt x="1950876" y="165099"/>
                </a:lnTo>
                <a:lnTo>
                  <a:pt x="1981971" y="114299"/>
                </a:lnTo>
                <a:lnTo>
                  <a:pt x="1990130" y="101599"/>
                </a:lnTo>
                <a:lnTo>
                  <a:pt x="1999949" y="76199"/>
                </a:lnTo>
                <a:lnTo>
                  <a:pt x="2010207" y="63499"/>
                </a:lnTo>
                <a:lnTo>
                  <a:pt x="2020549" y="50799"/>
                </a:lnTo>
                <a:lnTo>
                  <a:pt x="2030619" y="25399"/>
                </a:lnTo>
                <a:lnTo>
                  <a:pt x="2046445" y="0"/>
                </a:lnTo>
                <a:lnTo>
                  <a:pt x="2055208" y="0"/>
                </a:lnTo>
                <a:lnTo>
                  <a:pt x="2044382" y="25399"/>
                </a:lnTo>
                <a:lnTo>
                  <a:pt x="2034097" y="38099"/>
                </a:lnTo>
                <a:lnTo>
                  <a:pt x="2024057" y="63499"/>
                </a:lnTo>
                <a:lnTo>
                  <a:pt x="2013967" y="76199"/>
                </a:lnTo>
                <a:lnTo>
                  <a:pt x="2010653" y="76199"/>
                </a:lnTo>
                <a:lnTo>
                  <a:pt x="2007590" y="88899"/>
                </a:lnTo>
                <a:lnTo>
                  <a:pt x="2004471" y="88899"/>
                </a:lnTo>
                <a:lnTo>
                  <a:pt x="1988219" y="126999"/>
                </a:lnTo>
                <a:lnTo>
                  <a:pt x="1980055" y="139699"/>
                </a:lnTo>
                <a:lnTo>
                  <a:pt x="1971779" y="152399"/>
                </a:lnTo>
                <a:lnTo>
                  <a:pt x="1962675" y="165099"/>
                </a:lnTo>
                <a:lnTo>
                  <a:pt x="1953981" y="190499"/>
                </a:lnTo>
                <a:lnTo>
                  <a:pt x="1945992" y="203199"/>
                </a:lnTo>
                <a:lnTo>
                  <a:pt x="1939003" y="215899"/>
                </a:lnTo>
                <a:lnTo>
                  <a:pt x="1937640" y="228599"/>
                </a:lnTo>
                <a:close/>
              </a:path>
              <a:path w="2691765" h="2133600">
                <a:moveTo>
                  <a:pt x="1775409" y="761999"/>
                </a:moveTo>
                <a:lnTo>
                  <a:pt x="1765824" y="761999"/>
                </a:lnTo>
                <a:lnTo>
                  <a:pt x="1768608" y="749299"/>
                </a:lnTo>
                <a:lnTo>
                  <a:pt x="1777528" y="723899"/>
                </a:lnTo>
                <a:lnTo>
                  <a:pt x="1786232" y="698499"/>
                </a:lnTo>
                <a:lnTo>
                  <a:pt x="1795139" y="673099"/>
                </a:lnTo>
                <a:lnTo>
                  <a:pt x="1804670" y="634999"/>
                </a:lnTo>
                <a:lnTo>
                  <a:pt x="1808190" y="634999"/>
                </a:lnTo>
                <a:lnTo>
                  <a:pt x="1811566" y="622299"/>
                </a:lnTo>
                <a:lnTo>
                  <a:pt x="1818148" y="596899"/>
                </a:lnTo>
                <a:lnTo>
                  <a:pt x="1822844" y="584199"/>
                </a:lnTo>
                <a:lnTo>
                  <a:pt x="1825044" y="584199"/>
                </a:lnTo>
                <a:lnTo>
                  <a:pt x="1829850" y="558799"/>
                </a:lnTo>
                <a:lnTo>
                  <a:pt x="1833008" y="546099"/>
                </a:lnTo>
                <a:lnTo>
                  <a:pt x="1836449" y="546099"/>
                </a:lnTo>
                <a:lnTo>
                  <a:pt x="1840175" y="533399"/>
                </a:lnTo>
                <a:lnTo>
                  <a:pt x="1858581" y="482599"/>
                </a:lnTo>
                <a:lnTo>
                  <a:pt x="1867884" y="457199"/>
                </a:lnTo>
                <a:lnTo>
                  <a:pt x="1877406" y="431799"/>
                </a:lnTo>
                <a:lnTo>
                  <a:pt x="1883945" y="406399"/>
                </a:lnTo>
                <a:lnTo>
                  <a:pt x="1890790" y="393699"/>
                </a:lnTo>
                <a:lnTo>
                  <a:pt x="1897828" y="380999"/>
                </a:lnTo>
                <a:lnTo>
                  <a:pt x="1904947" y="368299"/>
                </a:lnTo>
                <a:lnTo>
                  <a:pt x="1912432" y="342899"/>
                </a:lnTo>
                <a:lnTo>
                  <a:pt x="1927686" y="317499"/>
                </a:lnTo>
                <a:lnTo>
                  <a:pt x="1935188" y="292099"/>
                </a:lnTo>
                <a:lnTo>
                  <a:pt x="1944780" y="279399"/>
                </a:lnTo>
                <a:lnTo>
                  <a:pt x="1954486" y="253999"/>
                </a:lnTo>
                <a:lnTo>
                  <a:pt x="1964464" y="228599"/>
                </a:lnTo>
                <a:lnTo>
                  <a:pt x="1974870" y="203199"/>
                </a:lnTo>
                <a:lnTo>
                  <a:pt x="1980927" y="190499"/>
                </a:lnTo>
                <a:lnTo>
                  <a:pt x="1986733" y="190499"/>
                </a:lnTo>
                <a:lnTo>
                  <a:pt x="1994524" y="165099"/>
                </a:lnTo>
                <a:lnTo>
                  <a:pt x="2002424" y="152399"/>
                </a:lnTo>
                <a:lnTo>
                  <a:pt x="2010534" y="126999"/>
                </a:lnTo>
                <a:lnTo>
                  <a:pt x="2018952" y="114299"/>
                </a:lnTo>
                <a:lnTo>
                  <a:pt x="2044529" y="63499"/>
                </a:lnTo>
                <a:lnTo>
                  <a:pt x="2071526" y="12699"/>
                </a:lnTo>
                <a:lnTo>
                  <a:pt x="2085790" y="0"/>
                </a:lnTo>
                <a:lnTo>
                  <a:pt x="2096899" y="0"/>
                </a:lnTo>
                <a:lnTo>
                  <a:pt x="2086214" y="12699"/>
                </a:lnTo>
                <a:lnTo>
                  <a:pt x="2077541" y="25399"/>
                </a:lnTo>
                <a:lnTo>
                  <a:pt x="2047790" y="76199"/>
                </a:lnTo>
                <a:lnTo>
                  <a:pt x="2023630" y="126999"/>
                </a:lnTo>
                <a:lnTo>
                  <a:pt x="2006995" y="165099"/>
                </a:lnTo>
                <a:lnTo>
                  <a:pt x="2001784" y="177799"/>
                </a:lnTo>
                <a:lnTo>
                  <a:pt x="1996468" y="190499"/>
                </a:lnTo>
                <a:lnTo>
                  <a:pt x="1990854" y="203199"/>
                </a:lnTo>
                <a:lnTo>
                  <a:pt x="1974679" y="228599"/>
                </a:lnTo>
                <a:lnTo>
                  <a:pt x="1959324" y="266699"/>
                </a:lnTo>
                <a:lnTo>
                  <a:pt x="1944418" y="292099"/>
                </a:lnTo>
                <a:lnTo>
                  <a:pt x="1929591" y="330199"/>
                </a:lnTo>
                <a:lnTo>
                  <a:pt x="1926315" y="342899"/>
                </a:lnTo>
                <a:lnTo>
                  <a:pt x="1919691" y="355599"/>
                </a:lnTo>
                <a:lnTo>
                  <a:pt x="1916447" y="355599"/>
                </a:lnTo>
                <a:lnTo>
                  <a:pt x="1910084" y="380999"/>
                </a:lnTo>
                <a:lnTo>
                  <a:pt x="1903655" y="393699"/>
                </a:lnTo>
                <a:lnTo>
                  <a:pt x="1897357" y="406399"/>
                </a:lnTo>
                <a:lnTo>
                  <a:pt x="1891385" y="419099"/>
                </a:lnTo>
                <a:lnTo>
                  <a:pt x="1882449" y="444499"/>
                </a:lnTo>
                <a:lnTo>
                  <a:pt x="1873741" y="469899"/>
                </a:lnTo>
                <a:lnTo>
                  <a:pt x="1856576" y="507999"/>
                </a:lnTo>
                <a:lnTo>
                  <a:pt x="1850282" y="533399"/>
                </a:lnTo>
                <a:lnTo>
                  <a:pt x="1844188" y="546099"/>
                </a:lnTo>
                <a:lnTo>
                  <a:pt x="1838622" y="571499"/>
                </a:lnTo>
                <a:lnTo>
                  <a:pt x="1833909" y="584199"/>
                </a:lnTo>
                <a:lnTo>
                  <a:pt x="1831993" y="596899"/>
                </a:lnTo>
                <a:lnTo>
                  <a:pt x="1829701" y="596899"/>
                </a:lnTo>
                <a:lnTo>
                  <a:pt x="1827031" y="609599"/>
                </a:lnTo>
                <a:lnTo>
                  <a:pt x="1795230" y="698499"/>
                </a:lnTo>
                <a:lnTo>
                  <a:pt x="1793977" y="698499"/>
                </a:lnTo>
                <a:lnTo>
                  <a:pt x="1777464" y="749299"/>
                </a:lnTo>
                <a:lnTo>
                  <a:pt x="1775409" y="761999"/>
                </a:lnTo>
                <a:close/>
              </a:path>
              <a:path w="2691765" h="2133600">
                <a:moveTo>
                  <a:pt x="1852316" y="685799"/>
                </a:moveTo>
                <a:lnTo>
                  <a:pt x="1844073" y="685799"/>
                </a:lnTo>
                <a:lnTo>
                  <a:pt x="1845967" y="673099"/>
                </a:lnTo>
                <a:lnTo>
                  <a:pt x="1851202" y="660399"/>
                </a:lnTo>
                <a:lnTo>
                  <a:pt x="1853893" y="647699"/>
                </a:lnTo>
                <a:lnTo>
                  <a:pt x="1856771" y="634999"/>
                </a:lnTo>
                <a:lnTo>
                  <a:pt x="1866754" y="609599"/>
                </a:lnTo>
                <a:lnTo>
                  <a:pt x="1896704" y="520699"/>
                </a:lnTo>
                <a:lnTo>
                  <a:pt x="1902141" y="507999"/>
                </a:lnTo>
                <a:lnTo>
                  <a:pt x="1907661" y="495299"/>
                </a:lnTo>
                <a:lnTo>
                  <a:pt x="1913119" y="482599"/>
                </a:lnTo>
                <a:lnTo>
                  <a:pt x="1918369" y="469899"/>
                </a:lnTo>
                <a:lnTo>
                  <a:pt x="1927825" y="444499"/>
                </a:lnTo>
                <a:lnTo>
                  <a:pt x="1937527" y="406399"/>
                </a:lnTo>
                <a:lnTo>
                  <a:pt x="1947605" y="380999"/>
                </a:lnTo>
                <a:lnTo>
                  <a:pt x="1958189" y="355599"/>
                </a:lnTo>
                <a:lnTo>
                  <a:pt x="1972576" y="317499"/>
                </a:lnTo>
                <a:lnTo>
                  <a:pt x="2001058" y="241299"/>
                </a:lnTo>
                <a:lnTo>
                  <a:pt x="2017670" y="203199"/>
                </a:lnTo>
                <a:lnTo>
                  <a:pt x="2020344" y="190499"/>
                </a:lnTo>
                <a:lnTo>
                  <a:pt x="2022906" y="190499"/>
                </a:lnTo>
                <a:lnTo>
                  <a:pt x="2033040" y="165099"/>
                </a:lnTo>
                <a:lnTo>
                  <a:pt x="2036384" y="165099"/>
                </a:lnTo>
                <a:lnTo>
                  <a:pt x="2057753" y="114299"/>
                </a:lnTo>
                <a:lnTo>
                  <a:pt x="2064899" y="88899"/>
                </a:lnTo>
                <a:lnTo>
                  <a:pt x="2068407" y="88899"/>
                </a:lnTo>
                <a:lnTo>
                  <a:pt x="2083549" y="50799"/>
                </a:lnTo>
                <a:lnTo>
                  <a:pt x="2096564" y="25399"/>
                </a:lnTo>
                <a:lnTo>
                  <a:pt x="2109334" y="0"/>
                </a:lnTo>
                <a:lnTo>
                  <a:pt x="2121963" y="0"/>
                </a:lnTo>
                <a:lnTo>
                  <a:pt x="2101992" y="38099"/>
                </a:lnTo>
                <a:lnTo>
                  <a:pt x="2097744" y="50799"/>
                </a:lnTo>
                <a:lnTo>
                  <a:pt x="2093433" y="50799"/>
                </a:lnTo>
                <a:lnTo>
                  <a:pt x="2089070" y="63499"/>
                </a:lnTo>
                <a:lnTo>
                  <a:pt x="2077643" y="88899"/>
                </a:lnTo>
                <a:lnTo>
                  <a:pt x="2066831" y="114299"/>
                </a:lnTo>
                <a:lnTo>
                  <a:pt x="2056493" y="139699"/>
                </a:lnTo>
                <a:lnTo>
                  <a:pt x="2036028" y="190499"/>
                </a:lnTo>
                <a:lnTo>
                  <a:pt x="2014765" y="241299"/>
                </a:lnTo>
                <a:lnTo>
                  <a:pt x="2004332" y="266699"/>
                </a:lnTo>
                <a:lnTo>
                  <a:pt x="1995563" y="279399"/>
                </a:lnTo>
                <a:lnTo>
                  <a:pt x="1987004" y="304799"/>
                </a:lnTo>
                <a:lnTo>
                  <a:pt x="1978518" y="330199"/>
                </a:lnTo>
                <a:lnTo>
                  <a:pt x="1969969" y="355599"/>
                </a:lnTo>
                <a:lnTo>
                  <a:pt x="1967281" y="355599"/>
                </a:lnTo>
                <a:lnTo>
                  <a:pt x="1964483" y="368299"/>
                </a:lnTo>
                <a:lnTo>
                  <a:pt x="1961643" y="368299"/>
                </a:lnTo>
                <a:lnTo>
                  <a:pt x="1956324" y="380999"/>
                </a:lnTo>
                <a:lnTo>
                  <a:pt x="1953595" y="393699"/>
                </a:lnTo>
                <a:lnTo>
                  <a:pt x="1951562" y="393699"/>
                </a:lnTo>
                <a:lnTo>
                  <a:pt x="1945764" y="419099"/>
                </a:lnTo>
                <a:lnTo>
                  <a:pt x="1939744" y="431799"/>
                </a:lnTo>
                <a:lnTo>
                  <a:pt x="1934022" y="444499"/>
                </a:lnTo>
                <a:lnTo>
                  <a:pt x="1929117" y="469899"/>
                </a:lnTo>
                <a:lnTo>
                  <a:pt x="1925219" y="469899"/>
                </a:lnTo>
                <a:lnTo>
                  <a:pt x="1908852" y="520699"/>
                </a:lnTo>
                <a:lnTo>
                  <a:pt x="1893094" y="558799"/>
                </a:lnTo>
                <a:lnTo>
                  <a:pt x="1877518" y="609599"/>
                </a:lnTo>
                <a:lnTo>
                  <a:pt x="1861700" y="647699"/>
                </a:lnTo>
                <a:lnTo>
                  <a:pt x="1858785" y="660399"/>
                </a:lnTo>
                <a:lnTo>
                  <a:pt x="1856005" y="673099"/>
                </a:lnTo>
                <a:lnTo>
                  <a:pt x="1853727" y="673099"/>
                </a:lnTo>
                <a:lnTo>
                  <a:pt x="1852316" y="685799"/>
                </a:lnTo>
                <a:close/>
              </a:path>
              <a:path w="2691765" h="2133600">
                <a:moveTo>
                  <a:pt x="774977" y="50799"/>
                </a:moveTo>
                <a:lnTo>
                  <a:pt x="763196" y="50799"/>
                </a:lnTo>
                <a:lnTo>
                  <a:pt x="758233" y="38099"/>
                </a:lnTo>
                <a:lnTo>
                  <a:pt x="752934" y="25399"/>
                </a:lnTo>
                <a:lnTo>
                  <a:pt x="747298" y="12699"/>
                </a:lnTo>
                <a:lnTo>
                  <a:pt x="756821" y="12699"/>
                </a:lnTo>
                <a:lnTo>
                  <a:pt x="761817" y="25399"/>
                </a:lnTo>
                <a:lnTo>
                  <a:pt x="766508" y="25399"/>
                </a:lnTo>
                <a:lnTo>
                  <a:pt x="770895" y="38099"/>
                </a:lnTo>
                <a:lnTo>
                  <a:pt x="774977" y="50799"/>
                </a:lnTo>
                <a:close/>
              </a:path>
              <a:path w="2691765" h="2133600">
                <a:moveTo>
                  <a:pt x="868382" y="101599"/>
                </a:moveTo>
                <a:lnTo>
                  <a:pt x="861215" y="101599"/>
                </a:lnTo>
                <a:lnTo>
                  <a:pt x="857472" y="88899"/>
                </a:lnTo>
                <a:lnTo>
                  <a:pt x="851547" y="88899"/>
                </a:lnTo>
                <a:lnTo>
                  <a:pt x="849087" y="76199"/>
                </a:lnTo>
                <a:lnTo>
                  <a:pt x="846404" y="76199"/>
                </a:lnTo>
                <a:lnTo>
                  <a:pt x="841417" y="63499"/>
                </a:lnTo>
                <a:lnTo>
                  <a:pt x="836779" y="63499"/>
                </a:lnTo>
                <a:lnTo>
                  <a:pt x="832492" y="50799"/>
                </a:lnTo>
                <a:lnTo>
                  <a:pt x="828554" y="50799"/>
                </a:lnTo>
                <a:lnTo>
                  <a:pt x="824173" y="38099"/>
                </a:lnTo>
                <a:lnTo>
                  <a:pt x="819153" y="25399"/>
                </a:lnTo>
                <a:lnTo>
                  <a:pt x="829390" y="25399"/>
                </a:lnTo>
                <a:lnTo>
                  <a:pt x="837948" y="50799"/>
                </a:lnTo>
                <a:lnTo>
                  <a:pt x="847477" y="63499"/>
                </a:lnTo>
                <a:lnTo>
                  <a:pt x="857256" y="76199"/>
                </a:lnTo>
                <a:lnTo>
                  <a:pt x="866566" y="88899"/>
                </a:lnTo>
                <a:lnTo>
                  <a:pt x="868382" y="101599"/>
                </a:lnTo>
                <a:close/>
              </a:path>
              <a:path w="2691765" h="2133600">
                <a:moveTo>
                  <a:pt x="1004423" y="88899"/>
                </a:moveTo>
                <a:lnTo>
                  <a:pt x="983124" y="88899"/>
                </a:lnTo>
                <a:lnTo>
                  <a:pt x="979874" y="76199"/>
                </a:lnTo>
                <a:lnTo>
                  <a:pt x="976785" y="63499"/>
                </a:lnTo>
                <a:lnTo>
                  <a:pt x="970930" y="50799"/>
                </a:lnTo>
                <a:lnTo>
                  <a:pt x="967872" y="38099"/>
                </a:lnTo>
                <a:lnTo>
                  <a:pt x="962153" y="25399"/>
                </a:lnTo>
                <a:lnTo>
                  <a:pt x="973293" y="25399"/>
                </a:lnTo>
                <a:lnTo>
                  <a:pt x="978001" y="38099"/>
                </a:lnTo>
                <a:lnTo>
                  <a:pt x="983522" y="50799"/>
                </a:lnTo>
                <a:lnTo>
                  <a:pt x="982575" y="50799"/>
                </a:lnTo>
                <a:lnTo>
                  <a:pt x="981461" y="63499"/>
                </a:lnTo>
                <a:lnTo>
                  <a:pt x="999144" y="63499"/>
                </a:lnTo>
                <a:lnTo>
                  <a:pt x="1000869" y="76199"/>
                </a:lnTo>
                <a:lnTo>
                  <a:pt x="1002667" y="76199"/>
                </a:lnTo>
                <a:lnTo>
                  <a:pt x="1004423" y="88899"/>
                </a:lnTo>
                <a:close/>
              </a:path>
              <a:path w="2691765" h="2133600">
                <a:moveTo>
                  <a:pt x="874975" y="304799"/>
                </a:moveTo>
                <a:lnTo>
                  <a:pt x="866955" y="304799"/>
                </a:lnTo>
                <a:lnTo>
                  <a:pt x="861200" y="292099"/>
                </a:lnTo>
                <a:lnTo>
                  <a:pt x="855413" y="292099"/>
                </a:lnTo>
                <a:lnTo>
                  <a:pt x="849709" y="279399"/>
                </a:lnTo>
                <a:lnTo>
                  <a:pt x="827327" y="253999"/>
                </a:lnTo>
                <a:lnTo>
                  <a:pt x="809852" y="228599"/>
                </a:lnTo>
                <a:lnTo>
                  <a:pt x="774058" y="177799"/>
                </a:lnTo>
                <a:lnTo>
                  <a:pt x="769764" y="165099"/>
                </a:lnTo>
                <a:lnTo>
                  <a:pt x="765582" y="165099"/>
                </a:lnTo>
                <a:lnTo>
                  <a:pt x="761343" y="152399"/>
                </a:lnTo>
                <a:lnTo>
                  <a:pt x="756877" y="152399"/>
                </a:lnTo>
                <a:lnTo>
                  <a:pt x="714368" y="101599"/>
                </a:lnTo>
                <a:lnTo>
                  <a:pt x="692107" y="76199"/>
                </a:lnTo>
                <a:lnTo>
                  <a:pt x="667767" y="50799"/>
                </a:lnTo>
                <a:lnTo>
                  <a:pt x="665408" y="50799"/>
                </a:lnTo>
                <a:lnTo>
                  <a:pt x="663171" y="38099"/>
                </a:lnTo>
                <a:lnTo>
                  <a:pt x="676121" y="38099"/>
                </a:lnTo>
                <a:lnTo>
                  <a:pt x="694702" y="63499"/>
                </a:lnTo>
                <a:lnTo>
                  <a:pt x="711737" y="76199"/>
                </a:lnTo>
                <a:lnTo>
                  <a:pt x="727937" y="101599"/>
                </a:lnTo>
                <a:lnTo>
                  <a:pt x="744011" y="126999"/>
                </a:lnTo>
                <a:lnTo>
                  <a:pt x="755425" y="139699"/>
                </a:lnTo>
                <a:lnTo>
                  <a:pt x="787787" y="177799"/>
                </a:lnTo>
                <a:lnTo>
                  <a:pt x="816385" y="215899"/>
                </a:lnTo>
                <a:lnTo>
                  <a:pt x="831241" y="241299"/>
                </a:lnTo>
                <a:lnTo>
                  <a:pt x="836588" y="241299"/>
                </a:lnTo>
                <a:lnTo>
                  <a:pt x="841810" y="253999"/>
                </a:lnTo>
                <a:lnTo>
                  <a:pt x="846850" y="266699"/>
                </a:lnTo>
                <a:lnTo>
                  <a:pt x="853633" y="266699"/>
                </a:lnTo>
                <a:lnTo>
                  <a:pt x="860683" y="279399"/>
                </a:lnTo>
                <a:lnTo>
                  <a:pt x="874975" y="304799"/>
                </a:lnTo>
                <a:close/>
              </a:path>
              <a:path w="2691765" h="2133600">
                <a:moveTo>
                  <a:pt x="359668" y="63499"/>
                </a:moveTo>
                <a:lnTo>
                  <a:pt x="344047" y="63499"/>
                </a:lnTo>
                <a:lnTo>
                  <a:pt x="349255" y="50799"/>
                </a:lnTo>
                <a:lnTo>
                  <a:pt x="352568" y="50799"/>
                </a:lnTo>
                <a:lnTo>
                  <a:pt x="359668" y="63499"/>
                </a:lnTo>
                <a:close/>
              </a:path>
              <a:path w="2691765" h="2133600">
                <a:moveTo>
                  <a:pt x="780812" y="63499"/>
                </a:moveTo>
                <a:lnTo>
                  <a:pt x="770763" y="63499"/>
                </a:lnTo>
                <a:lnTo>
                  <a:pt x="767821" y="50799"/>
                </a:lnTo>
                <a:lnTo>
                  <a:pt x="777794" y="50799"/>
                </a:lnTo>
                <a:lnTo>
                  <a:pt x="780812" y="63499"/>
                </a:lnTo>
                <a:close/>
              </a:path>
              <a:path w="2691765" h="2133600">
                <a:moveTo>
                  <a:pt x="1357505" y="520699"/>
                </a:moveTo>
                <a:lnTo>
                  <a:pt x="1348180" y="520699"/>
                </a:lnTo>
                <a:lnTo>
                  <a:pt x="1345921" y="507999"/>
                </a:lnTo>
                <a:lnTo>
                  <a:pt x="1338516" y="469899"/>
                </a:lnTo>
                <a:lnTo>
                  <a:pt x="1332043" y="431799"/>
                </a:lnTo>
                <a:lnTo>
                  <a:pt x="1326181" y="393699"/>
                </a:lnTo>
                <a:lnTo>
                  <a:pt x="1320608" y="355599"/>
                </a:lnTo>
                <a:lnTo>
                  <a:pt x="1316504" y="330199"/>
                </a:lnTo>
                <a:lnTo>
                  <a:pt x="1312480" y="304799"/>
                </a:lnTo>
                <a:lnTo>
                  <a:pt x="1304541" y="253999"/>
                </a:lnTo>
                <a:lnTo>
                  <a:pt x="1297722" y="203199"/>
                </a:lnTo>
                <a:lnTo>
                  <a:pt x="1294441" y="177799"/>
                </a:lnTo>
                <a:lnTo>
                  <a:pt x="1291425" y="165099"/>
                </a:lnTo>
                <a:lnTo>
                  <a:pt x="1288284" y="126999"/>
                </a:lnTo>
                <a:lnTo>
                  <a:pt x="1285406" y="101599"/>
                </a:lnTo>
                <a:lnTo>
                  <a:pt x="1283088" y="76199"/>
                </a:lnTo>
                <a:lnTo>
                  <a:pt x="1281623" y="50799"/>
                </a:lnTo>
                <a:lnTo>
                  <a:pt x="1290624" y="50799"/>
                </a:lnTo>
                <a:lnTo>
                  <a:pt x="1291408" y="63499"/>
                </a:lnTo>
                <a:lnTo>
                  <a:pt x="1292727" y="88899"/>
                </a:lnTo>
                <a:lnTo>
                  <a:pt x="1294321" y="101599"/>
                </a:lnTo>
                <a:lnTo>
                  <a:pt x="1296225" y="126999"/>
                </a:lnTo>
                <a:lnTo>
                  <a:pt x="1298338" y="139699"/>
                </a:lnTo>
                <a:lnTo>
                  <a:pt x="1300775" y="165099"/>
                </a:lnTo>
                <a:lnTo>
                  <a:pt x="1303650" y="177799"/>
                </a:lnTo>
                <a:lnTo>
                  <a:pt x="1304677" y="190499"/>
                </a:lnTo>
                <a:lnTo>
                  <a:pt x="1305606" y="190499"/>
                </a:lnTo>
                <a:lnTo>
                  <a:pt x="1306461" y="203199"/>
                </a:lnTo>
                <a:lnTo>
                  <a:pt x="1307270" y="203199"/>
                </a:lnTo>
                <a:lnTo>
                  <a:pt x="1311286" y="241299"/>
                </a:lnTo>
                <a:lnTo>
                  <a:pt x="1315923" y="266699"/>
                </a:lnTo>
                <a:lnTo>
                  <a:pt x="1320717" y="304799"/>
                </a:lnTo>
                <a:lnTo>
                  <a:pt x="1325203" y="330199"/>
                </a:lnTo>
                <a:lnTo>
                  <a:pt x="1326122" y="330199"/>
                </a:lnTo>
                <a:lnTo>
                  <a:pt x="1327375" y="342899"/>
                </a:lnTo>
                <a:lnTo>
                  <a:pt x="1328294" y="342899"/>
                </a:lnTo>
                <a:lnTo>
                  <a:pt x="1332436" y="380999"/>
                </a:lnTo>
                <a:lnTo>
                  <a:pt x="1336808" y="406399"/>
                </a:lnTo>
                <a:lnTo>
                  <a:pt x="1341483" y="431799"/>
                </a:lnTo>
                <a:lnTo>
                  <a:pt x="1346574" y="457435"/>
                </a:lnTo>
                <a:lnTo>
                  <a:pt x="1348704" y="469899"/>
                </a:lnTo>
                <a:lnTo>
                  <a:pt x="1350927" y="482599"/>
                </a:lnTo>
                <a:lnTo>
                  <a:pt x="1353201" y="495299"/>
                </a:lnTo>
                <a:lnTo>
                  <a:pt x="1356336" y="507999"/>
                </a:lnTo>
                <a:lnTo>
                  <a:pt x="1357505" y="520699"/>
                </a:lnTo>
                <a:close/>
              </a:path>
              <a:path w="2691765" h="2133600">
                <a:moveTo>
                  <a:pt x="399243" y="88899"/>
                </a:moveTo>
                <a:lnTo>
                  <a:pt x="377707" y="88899"/>
                </a:lnTo>
                <a:lnTo>
                  <a:pt x="373781" y="76199"/>
                </a:lnTo>
                <a:lnTo>
                  <a:pt x="347448" y="76199"/>
                </a:lnTo>
                <a:lnTo>
                  <a:pt x="346111" y="63499"/>
                </a:lnTo>
                <a:lnTo>
                  <a:pt x="379273" y="63499"/>
                </a:lnTo>
                <a:lnTo>
                  <a:pt x="399243" y="88899"/>
                </a:lnTo>
                <a:close/>
              </a:path>
              <a:path w="2691765" h="2133600">
                <a:moveTo>
                  <a:pt x="907807" y="304799"/>
                </a:moveTo>
                <a:lnTo>
                  <a:pt x="897822" y="304799"/>
                </a:lnTo>
                <a:lnTo>
                  <a:pt x="885779" y="279399"/>
                </a:lnTo>
                <a:lnTo>
                  <a:pt x="876479" y="266699"/>
                </a:lnTo>
                <a:lnTo>
                  <a:pt x="867639" y="241299"/>
                </a:lnTo>
                <a:lnTo>
                  <a:pt x="858657" y="228599"/>
                </a:lnTo>
                <a:lnTo>
                  <a:pt x="843209" y="190499"/>
                </a:lnTo>
                <a:lnTo>
                  <a:pt x="835185" y="177799"/>
                </a:lnTo>
                <a:lnTo>
                  <a:pt x="826550" y="165099"/>
                </a:lnTo>
                <a:lnTo>
                  <a:pt x="819563" y="152399"/>
                </a:lnTo>
                <a:lnTo>
                  <a:pt x="813159" y="139699"/>
                </a:lnTo>
                <a:lnTo>
                  <a:pt x="806989" y="126999"/>
                </a:lnTo>
                <a:lnTo>
                  <a:pt x="800708" y="114299"/>
                </a:lnTo>
                <a:lnTo>
                  <a:pt x="795472" y="101599"/>
                </a:lnTo>
                <a:lnTo>
                  <a:pt x="790168" y="88899"/>
                </a:lnTo>
                <a:lnTo>
                  <a:pt x="784488" y="88899"/>
                </a:lnTo>
                <a:lnTo>
                  <a:pt x="778124" y="76199"/>
                </a:lnTo>
                <a:lnTo>
                  <a:pt x="774197" y="63499"/>
                </a:lnTo>
                <a:lnTo>
                  <a:pt x="784031" y="63499"/>
                </a:lnTo>
                <a:lnTo>
                  <a:pt x="787453" y="76199"/>
                </a:lnTo>
                <a:lnTo>
                  <a:pt x="793679" y="76199"/>
                </a:lnTo>
                <a:lnTo>
                  <a:pt x="799560" y="88899"/>
                </a:lnTo>
                <a:lnTo>
                  <a:pt x="805096" y="101599"/>
                </a:lnTo>
                <a:lnTo>
                  <a:pt x="816546" y="126999"/>
                </a:lnTo>
                <a:lnTo>
                  <a:pt x="822787" y="139699"/>
                </a:lnTo>
                <a:lnTo>
                  <a:pt x="829252" y="152399"/>
                </a:lnTo>
                <a:lnTo>
                  <a:pt x="836185" y="165099"/>
                </a:lnTo>
                <a:lnTo>
                  <a:pt x="841999" y="177799"/>
                </a:lnTo>
                <a:lnTo>
                  <a:pt x="847637" y="177799"/>
                </a:lnTo>
                <a:lnTo>
                  <a:pt x="853117" y="190499"/>
                </a:lnTo>
                <a:lnTo>
                  <a:pt x="858462" y="203199"/>
                </a:lnTo>
                <a:lnTo>
                  <a:pt x="870343" y="228599"/>
                </a:lnTo>
                <a:lnTo>
                  <a:pt x="882059" y="253999"/>
                </a:lnTo>
                <a:lnTo>
                  <a:pt x="894313" y="279399"/>
                </a:lnTo>
                <a:lnTo>
                  <a:pt x="907807" y="304799"/>
                </a:lnTo>
                <a:close/>
              </a:path>
              <a:path w="2691765" h="2133600">
                <a:moveTo>
                  <a:pt x="369137" y="88899"/>
                </a:moveTo>
                <a:lnTo>
                  <a:pt x="356335" y="88899"/>
                </a:lnTo>
                <a:lnTo>
                  <a:pt x="349227" y="76199"/>
                </a:lnTo>
                <a:lnTo>
                  <a:pt x="369527" y="76199"/>
                </a:lnTo>
                <a:lnTo>
                  <a:pt x="369137" y="88899"/>
                </a:lnTo>
                <a:close/>
              </a:path>
              <a:path w="2691765" h="2133600">
                <a:moveTo>
                  <a:pt x="2307333" y="101599"/>
                </a:moveTo>
                <a:lnTo>
                  <a:pt x="2291617" y="101599"/>
                </a:lnTo>
                <a:lnTo>
                  <a:pt x="2305328" y="76199"/>
                </a:lnTo>
                <a:lnTo>
                  <a:pt x="2316424" y="76199"/>
                </a:lnTo>
                <a:lnTo>
                  <a:pt x="2316062" y="88899"/>
                </a:lnTo>
                <a:lnTo>
                  <a:pt x="2310953" y="88899"/>
                </a:lnTo>
                <a:lnTo>
                  <a:pt x="2307333" y="101599"/>
                </a:lnTo>
                <a:close/>
              </a:path>
              <a:path w="2691765" h="2133600">
                <a:moveTo>
                  <a:pt x="846954" y="609599"/>
                </a:moveTo>
                <a:lnTo>
                  <a:pt x="835071" y="609599"/>
                </a:lnTo>
                <a:lnTo>
                  <a:pt x="830615" y="596899"/>
                </a:lnTo>
                <a:lnTo>
                  <a:pt x="826132" y="596899"/>
                </a:lnTo>
                <a:lnTo>
                  <a:pt x="816008" y="584199"/>
                </a:lnTo>
                <a:lnTo>
                  <a:pt x="799482" y="558799"/>
                </a:lnTo>
                <a:lnTo>
                  <a:pt x="791560" y="558799"/>
                </a:lnTo>
                <a:lnTo>
                  <a:pt x="783530" y="546099"/>
                </a:lnTo>
                <a:lnTo>
                  <a:pt x="775380" y="533399"/>
                </a:lnTo>
                <a:lnTo>
                  <a:pt x="767097" y="520699"/>
                </a:lnTo>
                <a:lnTo>
                  <a:pt x="748953" y="507999"/>
                </a:lnTo>
                <a:lnTo>
                  <a:pt x="712958" y="469899"/>
                </a:lnTo>
                <a:lnTo>
                  <a:pt x="694862" y="444499"/>
                </a:lnTo>
                <a:lnTo>
                  <a:pt x="684831" y="431799"/>
                </a:lnTo>
                <a:lnTo>
                  <a:pt x="674638" y="419099"/>
                </a:lnTo>
                <a:lnTo>
                  <a:pt x="664372" y="419099"/>
                </a:lnTo>
                <a:lnTo>
                  <a:pt x="643930" y="393699"/>
                </a:lnTo>
                <a:lnTo>
                  <a:pt x="575093" y="317499"/>
                </a:lnTo>
                <a:lnTo>
                  <a:pt x="569328" y="317499"/>
                </a:lnTo>
                <a:lnTo>
                  <a:pt x="552772" y="292099"/>
                </a:lnTo>
                <a:lnTo>
                  <a:pt x="518593" y="266699"/>
                </a:lnTo>
                <a:lnTo>
                  <a:pt x="501660" y="241299"/>
                </a:lnTo>
                <a:lnTo>
                  <a:pt x="486178" y="228599"/>
                </a:lnTo>
                <a:lnTo>
                  <a:pt x="439618" y="177799"/>
                </a:lnTo>
                <a:lnTo>
                  <a:pt x="424148" y="165099"/>
                </a:lnTo>
                <a:lnTo>
                  <a:pt x="408756" y="139699"/>
                </a:lnTo>
                <a:lnTo>
                  <a:pt x="378355" y="114299"/>
                </a:lnTo>
                <a:lnTo>
                  <a:pt x="370792" y="101599"/>
                </a:lnTo>
                <a:lnTo>
                  <a:pt x="363488" y="88899"/>
                </a:lnTo>
                <a:lnTo>
                  <a:pt x="378191" y="88899"/>
                </a:lnTo>
                <a:lnTo>
                  <a:pt x="382429" y="101599"/>
                </a:lnTo>
                <a:lnTo>
                  <a:pt x="386848" y="101599"/>
                </a:lnTo>
                <a:lnTo>
                  <a:pt x="435639" y="152399"/>
                </a:lnTo>
                <a:lnTo>
                  <a:pt x="460182" y="190499"/>
                </a:lnTo>
                <a:lnTo>
                  <a:pt x="485036" y="215899"/>
                </a:lnTo>
                <a:lnTo>
                  <a:pt x="636469" y="368299"/>
                </a:lnTo>
                <a:lnTo>
                  <a:pt x="691864" y="431799"/>
                </a:lnTo>
                <a:lnTo>
                  <a:pt x="709467" y="444499"/>
                </a:lnTo>
                <a:lnTo>
                  <a:pt x="726904" y="469899"/>
                </a:lnTo>
                <a:lnTo>
                  <a:pt x="744095" y="482599"/>
                </a:lnTo>
                <a:lnTo>
                  <a:pt x="779126" y="520699"/>
                </a:lnTo>
                <a:lnTo>
                  <a:pt x="796514" y="546099"/>
                </a:lnTo>
                <a:lnTo>
                  <a:pt x="813573" y="558799"/>
                </a:lnTo>
                <a:lnTo>
                  <a:pt x="830321" y="584199"/>
                </a:lnTo>
                <a:lnTo>
                  <a:pt x="846954" y="609599"/>
                </a:lnTo>
                <a:close/>
              </a:path>
              <a:path w="2691765" h="2133600">
                <a:moveTo>
                  <a:pt x="1402869" y="1320799"/>
                </a:moveTo>
                <a:lnTo>
                  <a:pt x="1389529" y="1320799"/>
                </a:lnTo>
                <a:lnTo>
                  <a:pt x="1384920" y="1308099"/>
                </a:lnTo>
                <a:lnTo>
                  <a:pt x="1380623" y="1308099"/>
                </a:lnTo>
                <a:lnTo>
                  <a:pt x="1376636" y="1295399"/>
                </a:lnTo>
                <a:lnTo>
                  <a:pt x="1364860" y="1282699"/>
                </a:lnTo>
                <a:lnTo>
                  <a:pt x="1359065" y="1269999"/>
                </a:lnTo>
                <a:lnTo>
                  <a:pt x="1353440" y="1269999"/>
                </a:lnTo>
                <a:lnTo>
                  <a:pt x="1349227" y="1257299"/>
                </a:lnTo>
                <a:lnTo>
                  <a:pt x="1344988" y="1257299"/>
                </a:lnTo>
                <a:lnTo>
                  <a:pt x="1340666" y="1244599"/>
                </a:lnTo>
                <a:lnTo>
                  <a:pt x="1336202" y="1244599"/>
                </a:lnTo>
                <a:lnTo>
                  <a:pt x="1325170" y="1219199"/>
                </a:lnTo>
                <a:lnTo>
                  <a:pt x="1293513" y="1181099"/>
                </a:lnTo>
                <a:lnTo>
                  <a:pt x="1282200" y="1155699"/>
                </a:lnTo>
                <a:lnTo>
                  <a:pt x="1277168" y="1155699"/>
                </a:lnTo>
                <a:lnTo>
                  <a:pt x="1271932" y="1142999"/>
                </a:lnTo>
                <a:lnTo>
                  <a:pt x="1257556" y="1117599"/>
                </a:lnTo>
                <a:lnTo>
                  <a:pt x="1250402" y="1117599"/>
                </a:lnTo>
                <a:lnTo>
                  <a:pt x="1243305" y="1104899"/>
                </a:lnTo>
                <a:lnTo>
                  <a:pt x="1236656" y="1092199"/>
                </a:lnTo>
                <a:lnTo>
                  <a:pt x="1230103" y="1079499"/>
                </a:lnTo>
                <a:lnTo>
                  <a:pt x="1223502" y="1066799"/>
                </a:lnTo>
                <a:lnTo>
                  <a:pt x="1216712" y="1054099"/>
                </a:lnTo>
                <a:lnTo>
                  <a:pt x="1191441" y="1028699"/>
                </a:lnTo>
                <a:lnTo>
                  <a:pt x="1160605" y="977899"/>
                </a:lnTo>
                <a:lnTo>
                  <a:pt x="1155254" y="977899"/>
                </a:lnTo>
                <a:lnTo>
                  <a:pt x="1149840" y="965199"/>
                </a:lnTo>
                <a:lnTo>
                  <a:pt x="1144338" y="952499"/>
                </a:lnTo>
                <a:lnTo>
                  <a:pt x="1123098" y="927099"/>
                </a:lnTo>
                <a:lnTo>
                  <a:pt x="1112611" y="914399"/>
                </a:lnTo>
                <a:lnTo>
                  <a:pt x="1102567" y="901699"/>
                </a:lnTo>
                <a:lnTo>
                  <a:pt x="1089804" y="888999"/>
                </a:lnTo>
                <a:lnTo>
                  <a:pt x="1076694" y="863599"/>
                </a:lnTo>
                <a:lnTo>
                  <a:pt x="1063233" y="850790"/>
                </a:lnTo>
                <a:lnTo>
                  <a:pt x="1049881" y="838199"/>
                </a:lnTo>
                <a:lnTo>
                  <a:pt x="1032438" y="812799"/>
                </a:lnTo>
                <a:lnTo>
                  <a:pt x="1015282" y="787399"/>
                </a:lnTo>
                <a:lnTo>
                  <a:pt x="981350" y="736599"/>
                </a:lnTo>
                <a:lnTo>
                  <a:pt x="968646" y="723899"/>
                </a:lnTo>
                <a:lnTo>
                  <a:pt x="955783" y="711199"/>
                </a:lnTo>
                <a:lnTo>
                  <a:pt x="942727" y="685799"/>
                </a:lnTo>
                <a:lnTo>
                  <a:pt x="929444" y="673099"/>
                </a:lnTo>
                <a:lnTo>
                  <a:pt x="918652" y="660399"/>
                </a:lnTo>
                <a:lnTo>
                  <a:pt x="885891" y="622299"/>
                </a:lnTo>
                <a:lnTo>
                  <a:pt x="849408" y="571499"/>
                </a:lnTo>
                <a:lnTo>
                  <a:pt x="830977" y="546099"/>
                </a:lnTo>
                <a:lnTo>
                  <a:pt x="812069" y="533399"/>
                </a:lnTo>
                <a:lnTo>
                  <a:pt x="801123" y="520699"/>
                </a:lnTo>
                <a:lnTo>
                  <a:pt x="768906" y="482599"/>
                </a:lnTo>
                <a:lnTo>
                  <a:pt x="763421" y="469899"/>
                </a:lnTo>
                <a:lnTo>
                  <a:pt x="757997" y="469899"/>
                </a:lnTo>
                <a:lnTo>
                  <a:pt x="752522" y="457199"/>
                </a:lnTo>
                <a:lnTo>
                  <a:pt x="746880" y="457199"/>
                </a:lnTo>
                <a:lnTo>
                  <a:pt x="721315" y="431799"/>
                </a:lnTo>
                <a:lnTo>
                  <a:pt x="695721" y="393699"/>
                </a:lnTo>
                <a:lnTo>
                  <a:pt x="644041" y="342899"/>
                </a:lnTo>
                <a:lnTo>
                  <a:pt x="622386" y="317499"/>
                </a:lnTo>
                <a:lnTo>
                  <a:pt x="600454" y="292099"/>
                </a:lnTo>
                <a:lnTo>
                  <a:pt x="556324" y="253999"/>
                </a:lnTo>
                <a:lnTo>
                  <a:pt x="548063" y="241299"/>
                </a:lnTo>
                <a:lnTo>
                  <a:pt x="539762" y="241299"/>
                </a:lnTo>
                <a:lnTo>
                  <a:pt x="531387" y="228599"/>
                </a:lnTo>
                <a:lnTo>
                  <a:pt x="522907" y="215899"/>
                </a:lnTo>
                <a:lnTo>
                  <a:pt x="487234" y="190499"/>
                </a:lnTo>
                <a:lnTo>
                  <a:pt x="451466" y="152399"/>
                </a:lnTo>
                <a:lnTo>
                  <a:pt x="415970" y="126999"/>
                </a:lnTo>
                <a:lnTo>
                  <a:pt x="381111" y="88899"/>
                </a:lnTo>
                <a:lnTo>
                  <a:pt x="409156" y="88899"/>
                </a:lnTo>
                <a:lnTo>
                  <a:pt x="418983" y="101599"/>
                </a:lnTo>
                <a:lnTo>
                  <a:pt x="431189" y="101599"/>
                </a:lnTo>
                <a:lnTo>
                  <a:pt x="443342" y="114299"/>
                </a:lnTo>
                <a:lnTo>
                  <a:pt x="432906" y="114299"/>
                </a:lnTo>
                <a:lnTo>
                  <a:pt x="432349" y="126999"/>
                </a:lnTo>
                <a:lnTo>
                  <a:pt x="439476" y="126999"/>
                </a:lnTo>
                <a:lnTo>
                  <a:pt x="442047" y="139699"/>
                </a:lnTo>
                <a:lnTo>
                  <a:pt x="445550" y="139699"/>
                </a:lnTo>
                <a:lnTo>
                  <a:pt x="499935" y="190499"/>
                </a:lnTo>
                <a:lnTo>
                  <a:pt x="536024" y="215899"/>
                </a:lnTo>
                <a:lnTo>
                  <a:pt x="553654" y="241299"/>
                </a:lnTo>
                <a:lnTo>
                  <a:pt x="570944" y="253999"/>
                </a:lnTo>
                <a:lnTo>
                  <a:pt x="587744" y="266699"/>
                </a:lnTo>
                <a:lnTo>
                  <a:pt x="604656" y="292099"/>
                </a:lnTo>
                <a:lnTo>
                  <a:pt x="621511" y="304799"/>
                </a:lnTo>
                <a:lnTo>
                  <a:pt x="638138" y="317499"/>
                </a:lnTo>
                <a:lnTo>
                  <a:pt x="660369" y="342899"/>
                </a:lnTo>
                <a:lnTo>
                  <a:pt x="726580" y="419099"/>
                </a:lnTo>
                <a:lnTo>
                  <a:pt x="737809" y="431799"/>
                </a:lnTo>
                <a:lnTo>
                  <a:pt x="748830" y="444499"/>
                </a:lnTo>
                <a:lnTo>
                  <a:pt x="759662" y="457199"/>
                </a:lnTo>
                <a:lnTo>
                  <a:pt x="770327" y="469899"/>
                </a:lnTo>
                <a:lnTo>
                  <a:pt x="792264" y="495299"/>
                </a:lnTo>
                <a:lnTo>
                  <a:pt x="803378" y="507999"/>
                </a:lnTo>
                <a:lnTo>
                  <a:pt x="814743" y="520699"/>
                </a:lnTo>
                <a:lnTo>
                  <a:pt x="822494" y="533399"/>
                </a:lnTo>
                <a:lnTo>
                  <a:pt x="830132" y="533399"/>
                </a:lnTo>
                <a:lnTo>
                  <a:pt x="837671" y="546099"/>
                </a:lnTo>
                <a:lnTo>
                  <a:pt x="845124" y="558799"/>
                </a:lnTo>
                <a:lnTo>
                  <a:pt x="915169" y="634999"/>
                </a:lnTo>
                <a:lnTo>
                  <a:pt x="938383" y="673099"/>
                </a:lnTo>
                <a:lnTo>
                  <a:pt x="955474" y="685799"/>
                </a:lnTo>
                <a:lnTo>
                  <a:pt x="972102" y="711199"/>
                </a:lnTo>
                <a:lnTo>
                  <a:pt x="988433" y="736599"/>
                </a:lnTo>
                <a:lnTo>
                  <a:pt x="1004631" y="761999"/>
                </a:lnTo>
                <a:lnTo>
                  <a:pt x="1014400" y="774699"/>
                </a:lnTo>
                <a:lnTo>
                  <a:pt x="1044146" y="812799"/>
                </a:lnTo>
                <a:lnTo>
                  <a:pt x="1068978" y="838199"/>
                </a:lnTo>
                <a:lnTo>
                  <a:pt x="1081480" y="863599"/>
                </a:lnTo>
                <a:lnTo>
                  <a:pt x="1094103" y="876299"/>
                </a:lnTo>
                <a:lnTo>
                  <a:pt x="1106218" y="888999"/>
                </a:lnTo>
                <a:lnTo>
                  <a:pt x="1118222" y="914399"/>
                </a:lnTo>
                <a:lnTo>
                  <a:pt x="1130439" y="927099"/>
                </a:lnTo>
                <a:lnTo>
                  <a:pt x="1143197" y="939799"/>
                </a:lnTo>
                <a:lnTo>
                  <a:pt x="1148517" y="952499"/>
                </a:lnTo>
                <a:lnTo>
                  <a:pt x="1153573" y="952499"/>
                </a:lnTo>
                <a:lnTo>
                  <a:pt x="1163386" y="965199"/>
                </a:lnTo>
                <a:lnTo>
                  <a:pt x="1168872" y="977899"/>
                </a:lnTo>
                <a:lnTo>
                  <a:pt x="1174295" y="990599"/>
                </a:lnTo>
                <a:lnTo>
                  <a:pt x="1179833" y="990599"/>
                </a:lnTo>
                <a:lnTo>
                  <a:pt x="1185663" y="1003299"/>
                </a:lnTo>
                <a:lnTo>
                  <a:pt x="1197776" y="1015999"/>
                </a:lnTo>
                <a:lnTo>
                  <a:pt x="1209298" y="1028699"/>
                </a:lnTo>
                <a:lnTo>
                  <a:pt x="1220539" y="1054099"/>
                </a:lnTo>
                <a:lnTo>
                  <a:pt x="1231805" y="1066799"/>
                </a:lnTo>
                <a:lnTo>
                  <a:pt x="1237907" y="1079499"/>
                </a:lnTo>
                <a:lnTo>
                  <a:pt x="1243881" y="1092199"/>
                </a:lnTo>
                <a:lnTo>
                  <a:pt x="1249901" y="1092199"/>
                </a:lnTo>
                <a:lnTo>
                  <a:pt x="1263469" y="1117599"/>
                </a:lnTo>
                <a:lnTo>
                  <a:pt x="1270495" y="1130299"/>
                </a:lnTo>
                <a:lnTo>
                  <a:pt x="1277411" y="1130299"/>
                </a:lnTo>
                <a:lnTo>
                  <a:pt x="1284408" y="1142999"/>
                </a:lnTo>
                <a:lnTo>
                  <a:pt x="1294131" y="1168399"/>
                </a:lnTo>
                <a:lnTo>
                  <a:pt x="1303817" y="1181099"/>
                </a:lnTo>
                <a:lnTo>
                  <a:pt x="1313629" y="1193799"/>
                </a:lnTo>
                <a:lnTo>
                  <a:pt x="1323728" y="1206499"/>
                </a:lnTo>
                <a:lnTo>
                  <a:pt x="1327014" y="1206499"/>
                </a:lnTo>
                <a:lnTo>
                  <a:pt x="1330550" y="1219199"/>
                </a:lnTo>
                <a:lnTo>
                  <a:pt x="1333781" y="1219199"/>
                </a:lnTo>
                <a:lnTo>
                  <a:pt x="1339778" y="1231899"/>
                </a:lnTo>
                <a:lnTo>
                  <a:pt x="1345821" y="1231899"/>
                </a:lnTo>
                <a:lnTo>
                  <a:pt x="1351649" y="1244599"/>
                </a:lnTo>
                <a:lnTo>
                  <a:pt x="1357005" y="1257299"/>
                </a:lnTo>
                <a:lnTo>
                  <a:pt x="1367594" y="1269999"/>
                </a:lnTo>
                <a:lnTo>
                  <a:pt x="1379164" y="1282699"/>
                </a:lnTo>
                <a:lnTo>
                  <a:pt x="1391121" y="1308099"/>
                </a:lnTo>
                <a:lnTo>
                  <a:pt x="1402869" y="1320799"/>
                </a:lnTo>
                <a:close/>
              </a:path>
              <a:path w="2691765" h="2133600">
                <a:moveTo>
                  <a:pt x="1121030" y="457199"/>
                </a:moveTo>
                <a:lnTo>
                  <a:pt x="1112433" y="457199"/>
                </a:lnTo>
                <a:lnTo>
                  <a:pt x="1108356" y="444499"/>
                </a:lnTo>
                <a:lnTo>
                  <a:pt x="1104588" y="431799"/>
                </a:lnTo>
                <a:lnTo>
                  <a:pt x="1101871" y="419099"/>
                </a:lnTo>
                <a:lnTo>
                  <a:pt x="1096461" y="406399"/>
                </a:lnTo>
                <a:lnTo>
                  <a:pt x="1092090" y="393699"/>
                </a:lnTo>
                <a:lnTo>
                  <a:pt x="1088064" y="380999"/>
                </a:lnTo>
                <a:lnTo>
                  <a:pt x="1083687" y="368299"/>
                </a:lnTo>
                <a:lnTo>
                  <a:pt x="1079579" y="355599"/>
                </a:lnTo>
                <a:lnTo>
                  <a:pt x="1075629" y="342899"/>
                </a:lnTo>
                <a:lnTo>
                  <a:pt x="1071935" y="330199"/>
                </a:lnTo>
                <a:lnTo>
                  <a:pt x="1068594" y="317499"/>
                </a:lnTo>
                <a:lnTo>
                  <a:pt x="1064489" y="304799"/>
                </a:lnTo>
                <a:lnTo>
                  <a:pt x="1059913" y="292099"/>
                </a:lnTo>
                <a:lnTo>
                  <a:pt x="1055139" y="279399"/>
                </a:lnTo>
                <a:lnTo>
                  <a:pt x="1050438" y="266699"/>
                </a:lnTo>
                <a:lnTo>
                  <a:pt x="1040911" y="228599"/>
                </a:lnTo>
                <a:lnTo>
                  <a:pt x="1035663" y="215899"/>
                </a:lnTo>
                <a:lnTo>
                  <a:pt x="1029442" y="203199"/>
                </a:lnTo>
                <a:lnTo>
                  <a:pt x="1027325" y="203199"/>
                </a:lnTo>
                <a:lnTo>
                  <a:pt x="1025217" y="190499"/>
                </a:lnTo>
                <a:lnTo>
                  <a:pt x="1022323" y="177799"/>
                </a:lnTo>
                <a:lnTo>
                  <a:pt x="1018965" y="177799"/>
                </a:lnTo>
                <a:lnTo>
                  <a:pt x="1009212" y="152399"/>
                </a:lnTo>
                <a:lnTo>
                  <a:pt x="1003053" y="139699"/>
                </a:lnTo>
                <a:lnTo>
                  <a:pt x="997390" y="126999"/>
                </a:lnTo>
                <a:lnTo>
                  <a:pt x="992628" y="114299"/>
                </a:lnTo>
                <a:lnTo>
                  <a:pt x="989895" y="101599"/>
                </a:lnTo>
                <a:lnTo>
                  <a:pt x="986596" y="88899"/>
                </a:lnTo>
                <a:lnTo>
                  <a:pt x="1006022" y="88899"/>
                </a:lnTo>
                <a:lnTo>
                  <a:pt x="1009764" y="101599"/>
                </a:lnTo>
                <a:lnTo>
                  <a:pt x="1013816" y="126999"/>
                </a:lnTo>
                <a:lnTo>
                  <a:pt x="1018072" y="139699"/>
                </a:lnTo>
                <a:lnTo>
                  <a:pt x="1024206" y="165099"/>
                </a:lnTo>
                <a:lnTo>
                  <a:pt x="1025766" y="165099"/>
                </a:lnTo>
                <a:lnTo>
                  <a:pt x="1028161" y="177799"/>
                </a:lnTo>
                <a:lnTo>
                  <a:pt x="1033537" y="190499"/>
                </a:lnTo>
                <a:lnTo>
                  <a:pt x="1038464" y="203199"/>
                </a:lnTo>
                <a:lnTo>
                  <a:pt x="1043621" y="215899"/>
                </a:lnTo>
                <a:lnTo>
                  <a:pt x="1049686" y="228599"/>
                </a:lnTo>
                <a:lnTo>
                  <a:pt x="1050509" y="228599"/>
                </a:lnTo>
                <a:lnTo>
                  <a:pt x="1051168" y="241299"/>
                </a:lnTo>
                <a:lnTo>
                  <a:pt x="1051664" y="241299"/>
                </a:lnTo>
                <a:lnTo>
                  <a:pt x="1055506" y="253999"/>
                </a:lnTo>
                <a:lnTo>
                  <a:pt x="1057567" y="253999"/>
                </a:lnTo>
                <a:lnTo>
                  <a:pt x="1059266" y="266699"/>
                </a:lnTo>
                <a:lnTo>
                  <a:pt x="1061410" y="266699"/>
                </a:lnTo>
                <a:lnTo>
                  <a:pt x="1063136" y="279399"/>
                </a:lnTo>
                <a:lnTo>
                  <a:pt x="1080847" y="330199"/>
                </a:lnTo>
                <a:lnTo>
                  <a:pt x="1083147" y="342899"/>
                </a:lnTo>
                <a:lnTo>
                  <a:pt x="1085403" y="342899"/>
                </a:lnTo>
                <a:lnTo>
                  <a:pt x="1087790" y="355599"/>
                </a:lnTo>
                <a:lnTo>
                  <a:pt x="1090482" y="355599"/>
                </a:lnTo>
                <a:lnTo>
                  <a:pt x="1095491" y="380999"/>
                </a:lnTo>
                <a:lnTo>
                  <a:pt x="1099898" y="393699"/>
                </a:lnTo>
                <a:lnTo>
                  <a:pt x="1104560" y="406399"/>
                </a:lnTo>
                <a:lnTo>
                  <a:pt x="1110337" y="419099"/>
                </a:lnTo>
                <a:lnTo>
                  <a:pt x="1111757" y="419099"/>
                </a:lnTo>
                <a:lnTo>
                  <a:pt x="1113253" y="431799"/>
                </a:lnTo>
                <a:lnTo>
                  <a:pt x="1115516" y="431799"/>
                </a:lnTo>
                <a:lnTo>
                  <a:pt x="1118218" y="444499"/>
                </a:lnTo>
                <a:lnTo>
                  <a:pt x="1121030" y="457199"/>
                </a:lnTo>
                <a:close/>
              </a:path>
              <a:path w="2691765" h="2133600">
                <a:moveTo>
                  <a:pt x="877067" y="114299"/>
                </a:moveTo>
                <a:lnTo>
                  <a:pt x="869044" y="114299"/>
                </a:lnTo>
                <a:lnTo>
                  <a:pt x="865058" y="101599"/>
                </a:lnTo>
                <a:lnTo>
                  <a:pt x="872887" y="101599"/>
                </a:lnTo>
                <a:lnTo>
                  <a:pt x="877067" y="114299"/>
                </a:lnTo>
                <a:close/>
              </a:path>
              <a:path w="2691765" h="2133600">
                <a:moveTo>
                  <a:pt x="1797875" y="825499"/>
                </a:moveTo>
                <a:lnTo>
                  <a:pt x="1789131" y="825499"/>
                </a:lnTo>
                <a:lnTo>
                  <a:pt x="1795004" y="812799"/>
                </a:lnTo>
                <a:lnTo>
                  <a:pt x="1802219" y="787399"/>
                </a:lnTo>
                <a:lnTo>
                  <a:pt x="1810332" y="774699"/>
                </a:lnTo>
                <a:lnTo>
                  <a:pt x="1818899" y="761999"/>
                </a:lnTo>
                <a:lnTo>
                  <a:pt x="1823355" y="749299"/>
                </a:lnTo>
                <a:lnTo>
                  <a:pt x="1827133" y="736599"/>
                </a:lnTo>
                <a:lnTo>
                  <a:pt x="1830233" y="736599"/>
                </a:lnTo>
                <a:lnTo>
                  <a:pt x="1832656" y="723899"/>
                </a:lnTo>
                <a:lnTo>
                  <a:pt x="1834230" y="711199"/>
                </a:lnTo>
                <a:lnTo>
                  <a:pt x="1836044" y="711199"/>
                </a:lnTo>
                <a:lnTo>
                  <a:pt x="1838100" y="698499"/>
                </a:lnTo>
                <a:lnTo>
                  <a:pt x="1840397" y="698499"/>
                </a:lnTo>
                <a:lnTo>
                  <a:pt x="1842486" y="685799"/>
                </a:lnTo>
                <a:lnTo>
                  <a:pt x="1861505" y="685799"/>
                </a:lnTo>
                <a:lnTo>
                  <a:pt x="1864832" y="673099"/>
                </a:lnTo>
                <a:lnTo>
                  <a:pt x="1871393" y="660399"/>
                </a:lnTo>
                <a:lnTo>
                  <a:pt x="1874705" y="660399"/>
                </a:lnTo>
                <a:lnTo>
                  <a:pt x="1896721" y="622299"/>
                </a:lnTo>
                <a:lnTo>
                  <a:pt x="1919138" y="584199"/>
                </a:lnTo>
                <a:lnTo>
                  <a:pt x="1941852" y="546099"/>
                </a:lnTo>
                <a:lnTo>
                  <a:pt x="1964761" y="507999"/>
                </a:lnTo>
                <a:lnTo>
                  <a:pt x="1983676" y="482599"/>
                </a:lnTo>
                <a:lnTo>
                  <a:pt x="2003298" y="444499"/>
                </a:lnTo>
                <a:lnTo>
                  <a:pt x="2023583" y="419099"/>
                </a:lnTo>
                <a:lnTo>
                  <a:pt x="2051335" y="380999"/>
                </a:lnTo>
                <a:lnTo>
                  <a:pt x="2064854" y="355599"/>
                </a:lnTo>
                <a:lnTo>
                  <a:pt x="2071749" y="355599"/>
                </a:lnTo>
                <a:lnTo>
                  <a:pt x="2091798" y="330199"/>
                </a:lnTo>
                <a:lnTo>
                  <a:pt x="2112176" y="304799"/>
                </a:lnTo>
                <a:lnTo>
                  <a:pt x="2133065" y="279399"/>
                </a:lnTo>
                <a:lnTo>
                  <a:pt x="2154649" y="253999"/>
                </a:lnTo>
                <a:lnTo>
                  <a:pt x="2159898" y="241299"/>
                </a:lnTo>
                <a:lnTo>
                  <a:pt x="2165085" y="241299"/>
                </a:lnTo>
                <a:lnTo>
                  <a:pt x="2170219" y="228599"/>
                </a:lnTo>
                <a:lnTo>
                  <a:pt x="2175311" y="228599"/>
                </a:lnTo>
                <a:lnTo>
                  <a:pt x="2193576" y="203199"/>
                </a:lnTo>
                <a:lnTo>
                  <a:pt x="2212261" y="177799"/>
                </a:lnTo>
                <a:lnTo>
                  <a:pt x="2250024" y="139699"/>
                </a:lnTo>
                <a:lnTo>
                  <a:pt x="2256765" y="126999"/>
                </a:lnTo>
                <a:lnTo>
                  <a:pt x="2263767" y="126999"/>
                </a:lnTo>
                <a:lnTo>
                  <a:pt x="2270810" y="114299"/>
                </a:lnTo>
                <a:lnTo>
                  <a:pt x="2277676" y="114299"/>
                </a:lnTo>
                <a:lnTo>
                  <a:pt x="2284711" y="101599"/>
                </a:lnTo>
                <a:lnTo>
                  <a:pt x="2303379" y="101599"/>
                </a:lnTo>
                <a:lnTo>
                  <a:pt x="2296702" y="114299"/>
                </a:lnTo>
                <a:lnTo>
                  <a:pt x="2283212" y="139699"/>
                </a:lnTo>
                <a:lnTo>
                  <a:pt x="2276535" y="152399"/>
                </a:lnTo>
                <a:lnTo>
                  <a:pt x="2271950" y="152399"/>
                </a:lnTo>
                <a:lnTo>
                  <a:pt x="2267449" y="165099"/>
                </a:lnTo>
                <a:lnTo>
                  <a:pt x="2258573" y="177799"/>
                </a:lnTo>
                <a:lnTo>
                  <a:pt x="2224405" y="177799"/>
                </a:lnTo>
                <a:lnTo>
                  <a:pt x="2218572" y="190499"/>
                </a:lnTo>
                <a:lnTo>
                  <a:pt x="2212783" y="190499"/>
                </a:lnTo>
                <a:lnTo>
                  <a:pt x="2207061" y="203199"/>
                </a:lnTo>
                <a:lnTo>
                  <a:pt x="2201432" y="203199"/>
                </a:lnTo>
                <a:lnTo>
                  <a:pt x="2188733" y="228599"/>
                </a:lnTo>
                <a:lnTo>
                  <a:pt x="2163439" y="253999"/>
                </a:lnTo>
                <a:lnTo>
                  <a:pt x="2150583" y="266699"/>
                </a:lnTo>
                <a:lnTo>
                  <a:pt x="2133010" y="292099"/>
                </a:lnTo>
                <a:lnTo>
                  <a:pt x="2116008" y="304799"/>
                </a:lnTo>
                <a:lnTo>
                  <a:pt x="2099460" y="330199"/>
                </a:lnTo>
                <a:lnTo>
                  <a:pt x="2083250" y="355599"/>
                </a:lnTo>
                <a:lnTo>
                  <a:pt x="2067016" y="368299"/>
                </a:lnTo>
                <a:lnTo>
                  <a:pt x="2019202" y="444499"/>
                </a:lnTo>
                <a:lnTo>
                  <a:pt x="2004477" y="457199"/>
                </a:lnTo>
                <a:lnTo>
                  <a:pt x="1990248" y="482599"/>
                </a:lnTo>
                <a:lnTo>
                  <a:pt x="1976447" y="507999"/>
                </a:lnTo>
                <a:lnTo>
                  <a:pt x="1963007" y="533399"/>
                </a:lnTo>
                <a:lnTo>
                  <a:pt x="1899934" y="634999"/>
                </a:lnTo>
                <a:lnTo>
                  <a:pt x="1896230" y="634999"/>
                </a:lnTo>
                <a:lnTo>
                  <a:pt x="1892606" y="647699"/>
                </a:lnTo>
                <a:lnTo>
                  <a:pt x="1885426" y="660399"/>
                </a:lnTo>
                <a:lnTo>
                  <a:pt x="1872446" y="685799"/>
                </a:lnTo>
                <a:lnTo>
                  <a:pt x="1846477" y="723899"/>
                </a:lnTo>
                <a:lnTo>
                  <a:pt x="1833435" y="749299"/>
                </a:lnTo>
                <a:lnTo>
                  <a:pt x="1827095" y="761999"/>
                </a:lnTo>
                <a:lnTo>
                  <a:pt x="1820953" y="774699"/>
                </a:lnTo>
                <a:lnTo>
                  <a:pt x="1815093" y="787399"/>
                </a:lnTo>
                <a:lnTo>
                  <a:pt x="1809599" y="800099"/>
                </a:lnTo>
                <a:lnTo>
                  <a:pt x="1806776" y="800099"/>
                </a:lnTo>
                <a:lnTo>
                  <a:pt x="1803852" y="812799"/>
                </a:lnTo>
                <a:lnTo>
                  <a:pt x="1797875" y="825499"/>
                </a:lnTo>
                <a:close/>
              </a:path>
              <a:path w="2691765" h="2133600">
                <a:moveTo>
                  <a:pt x="874712" y="546099"/>
                </a:moveTo>
                <a:lnTo>
                  <a:pt x="867512" y="546099"/>
                </a:lnTo>
                <a:lnTo>
                  <a:pt x="852718" y="533399"/>
                </a:lnTo>
                <a:lnTo>
                  <a:pt x="823203" y="495299"/>
                </a:lnTo>
                <a:lnTo>
                  <a:pt x="808393" y="482599"/>
                </a:lnTo>
                <a:lnTo>
                  <a:pt x="795150" y="457199"/>
                </a:lnTo>
                <a:lnTo>
                  <a:pt x="755039" y="419099"/>
                </a:lnTo>
                <a:lnTo>
                  <a:pt x="738815" y="393699"/>
                </a:lnTo>
                <a:lnTo>
                  <a:pt x="722235" y="380999"/>
                </a:lnTo>
                <a:lnTo>
                  <a:pt x="705259" y="368299"/>
                </a:lnTo>
                <a:lnTo>
                  <a:pt x="687844" y="342899"/>
                </a:lnTo>
                <a:lnTo>
                  <a:pt x="675898" y="342899"/>
                </a:lnTo>
                <a:lnTo>
                  <a:pt x="670050" y="330199"/>
                </a:lnTo>
                <a:lnTo>
                  <a:pt x="648423" y="304799"/>
                </a:lnTo>
                <a:lnTo>
                  <a:pt x="626623" y="292099"/>
                </a:lnTo>
                <a:lnTo>
                  <a:pt x="604552" y="266699"/>
                </a:lnTo>
                <a:lnTo>
                  <a:pt x="582110" y="253999"/>
                </a:lnTo>
                <a:lnTo>
                  <a:pt x="576451" y="241299"/>
                </a:lnTo>
                <a:lnTo>
                  <a:pt x="565009" y="241299"/>
                </a:lnTo>
                <a:lnTo>
                  <a:pt x="559554" y="228599"/>
                </a:lnTo>
                <a:lnTo>
                  <a:pt x="540900" y="215899"/>
                </a:lnTo>
                <a:lnTo>
                  <a:pt x="522013" y="190499"/>
                </a:lnTo>
                <a:lnTo>
                  <a:pt x="483699" y="165099"/>
                </a:lnTo>
                <a:lnTo>
                  <a:pt x="473437" y="152399"/>
                </a:lnTo>
                <a:lnTo>
                  <a:pt x="463010" y="139699"/>
                </a:lnTo>
                <a:lnTo>
                  <a:pt x="452415" y="139699"/>
                </a:lnTo>
                <a:lnTo>
                  <a:pt x="441679" y="126999"/>
                </a:lnTo>
                <a:lnTo>
                  <a:pt x="433851" y="126999"/>
                </a:lnTo>
                <a:lnTo>
                  <a:pt x="433213" y="114299"/>
                </a:lnTo>
                <a:lnTo>
                  <a:pt x="443342" y="114299"/>
                </a:lnTo>
                <a:lnTo>
                  <a:pt x="455402" y="126999"/>
                </a:lnTo>
                <a:lnTo>
                  <a:pt x="467325" y="139699"/>
                </a:lnTo>
                <a:lnTo>
                  <a:pt x="484620" y="152399"/>
                </a:lnTo>
                <a:lnTo>
                  <a:pt x="518479" y="177799"/>
                </a:lnTo>
                <a:lnTo>
                  <a:pt x="535132" y="190499"/>
                </a:lnTo>
                <a:lnTo>
                  <a:pt x="562098" y="215899"/>
                </a:lnTo>
                <a:lnTo>
                  <a:pt x="575847" y="228599"/>
                </a:lnTo>
                <a:lnTo>
                  <a:pt x="589963" y="241299"/>
                </a:lnTo>
                <a:lnTo>
                  <a:pt x="601665" y="253999"/>
                </a:lnTo>
                <a:lnTo>
                  <a:pt x="613051" y="266699"/>
                </a:lnTo>
                <a:lnTo>
                  <a:pt x="624255" y="279399"/>
                </a:lnTo>
                <a:lnTo>
                  <a:pt x="652840" y="304799"/>
                </a:lnTo>
                <a:lnTo>
                  <a:pt x="687503" y="330199"/>
                </a:lnTo>
                <a:lnTo>
                  <a:pt x="704636" y="355599"/>
                </a:lnTo>
                <a:lnTo>
                  <a:pt x="724169" y="368299"/>
                </a:lnTo>
                <a:lnTo>
                  <a:pt x="743420" y="393699"/>
                </a:lnTo>
                <a:lnTo>
                  <a:pt x="762263" y="406399"/>
                </a:lnTo>
                <a:lnTo>
                  <a:pt x="780574" y="431799"/>
                </a:lnTo>
                <a:lnTo>
                  <a:pt x="846515" y="507999"/>
                </a:lnTo>
                <a:lnTo>
                  <a:pt x="868292" y="533399"/>
                </a:lnTo>
                <a:lnTo>
                  <a:pt x="874712" y="546099"/>
                </a:lnTo>
                <a:close/>
              </a:path>
              <a:path w="2691765" h="2133600">
                <a:moveTo>
                  <a:pt x="914846" y="177799"/>
                </a:moveTo>
                <a:lnTo>
                  <a:pt x="902488" y="177799"/>
                </a:lnTo>
                <a:lnTo>
                  <a:pt x="897640" y="165099"/>
                </a:lnTo>
                <a:lnTo>
                  <a:pt x="893365" y="152399"/>
                </a:lnTo>
                <a:lnTo>
                  <a:pt x="889397" y="152399"/>
                </a:lnTo>
                <a:lnTo>
                  <a:pt x="885473" y="139699"/>
                </a:lnTo>
                <a:lnTo>
                  <a:pt x="881650" y="139699"/>
                </a:lnTo>
                <a:lnTo>
                  <a:pt x="877637" y="126999"/>
                </a:lnTo>
                <a:lnTo>
                  <a:pt x="873435" y="114299"/>
                </a:lnTo>
                <a:lnTo>
                  <a:pt x="880952" y="114299"/>
                </a:lnTo>
                <a:lnTo>
                  <a:pt x="884544" y="126999"/>
                </a:lnTo>
                <a:lnTo>
                  <a:pt x="887841" y="126999"/>
                </a:lnTo>
                <a:lnTo>
                  <a:pt x="893399" y="139699"/>
                </a:lnTo>
                <a:lnTo>
                  <a:pt x="898997" y="152399"/>
                </a:lnTo>
                <a:lnTo>
                  <a:pt x="904996" y="165099"/>
                </a:lnTo>
                <a:lnTo>
                  <a:pt x="911761" y="165099"/>
                </a:lnTo>
                <a:lnTo>
                  <a:pt x="914846" y="177799"/>
                </a:lnTo>
                <a:close/>
              </a:path>
              <a:path w="2691765" h="2133600">
                <a:moveTo>
                  <a:pt x="187743" y="177799"/>
                </a:moveTo>
                <a:lnTo>
                  <a:pt x="169670" y="177799"/>
                </a:lnTo>
                <a:lnTo>
                  <a:pt x="173151" y="165099"/>
                </a:lnTo>
                <a:lnTo>
                  <a:pt x="183779" y="165099"/>
                </a:lnTo>
                <a:lnTo>
                  <a:pt x="187743" y="177799"/>
                </a:lnTo>
                <a:close/>
              </a:path>
              <a:path w="2691765" h="2133600">
                <a:moveTo>
                  <a:pt x="1129328" y="279399"/>
                </a:moveTo>
                <a:lnTo>
                  <a:pt x="1120473" y="279399"/>
                </a:lnTo>
                <a:lnTo>
                  <a:pt x="1115711" y="266699"/>
                </a:lnTo>
                <a:lnTo>
                  <a:pt x="1112899" y="253999"/>
                </a:lnTo>
                <a:lnTo>
                  <a:pt x="1111395" y="253999"/>
                </a:lnTo>
                <a:lnTo>
                  <a:pt x="1109481" y="241299"/>
                </a:lnTo>
                <a:lnTo>
                  <a:pt x="1107367" y="241299"/>
                </a:lnTo>
                <a:lnTo>
                  <a:pt x="1105053" y="228599"/>
                </a:lnTo>
                <a:lnTo>
                  <a:pt x="1102539" y="228599"/>
                </a:lnTo>
                <a:lnTo>
                  <a:pt x="1096824" y="203199"/>
                </a:lnTo>
                <a:lnTo>
                  <a:pt x="1079844" y="165099"/>
                </a:lnTo>
                <a:lnTo>
                  <a:pt x="1092069" y="165099"/>
                </a:lnTo>
                <a:lnTo>
                  <a:pt x="1094736" y="177799"/>
                </a:lnTo>
                <a:lnTo>
                  <a:pt x="1097426" y="177799"/>
                </a:lnTo>
                <a:lnTo>
                  <a:pt x="1099819" y="190499"/>
                </a:lnTo>
                <a:lnTo>
                  <a:pt x="1101593" y="203199"/>
                </a:lnTo>
                <a:lnTo>
                  <a:pt x="1103069" y="203199"/>
                </a:lnTo>
                <a:lnTo>
                  <a:pt x="1109623" y="215899"/>
                </a:lnTo>
                <a:lnTo>
                  <a:pt x="1115467" y="228599"/>
                </a:lnTo>
                <a:lnTo>
                  <a:pt x="1120988" y="253999"/>
                </a:lnTo>
                <a:lnTo>
                  <a:pt x="1126571" y="266699"/>
                </a:lnTo>
                <a:lnTo>
                  <a:pt x="1129328" y="279399"/>
                </a:lnTo>
                <a:close/>
              </a:path>
              <a:path w="2691765" h="2133600">
                <a:moveTo>
                  <a:pt x="960158" y="749299"/>
                </a:moveTo>
                <a:lnTo>
                  <a:pt x="947822" y="749299"/>
                </a:lnTo>
                <a:lnTo>
                  <a:pt x="936521" y="736599"/>
                </a:lnTo>
                <a:lnTo>
                  <a:pt x="924911" y="711199"/>
                </a:lnTo>
                <a:lnTo>
                  <a:pt x="901207" y="685799"/>
                </a:lnTo>
                <a:lnTo>
                  <a:pt x="894986" y="685799"/>
                </a:lnTo>
                <a:lnTo>
                  <a:pt x="888360" y="673099"/>
                </a:lnTo>
                <a:lnTo>
                  <a:pt x="881327" y="660399"/>
                </a:lnTo>
                <a:lnTo>
                  <a:pt x="867285" y="660399"/>
                </a:lnTo>
                <a:lnTo>
                  <a:pt x="860846" y="647699"/>
                </a:lnTo>
                <a:lnTo>
                  <a:pt x="854517" y="647699"/>
                </a:lnTo>
                <a:lnTo>
                  <a:pt x="848242" y="634999"/>
                </a:lnTo>
                <a:lnTo>
                  <a:pt x="827477" y="622299"/>
                </a:lnTo>
                <a:lnTo>
                  <a:pt x="806618" y="596899"/>
                </a:lnTo>
                <a:lnTo>
                  <a:pt x="785414" y="584199"/>
                </a:lnTo>
                <a:lnTo>
                  <a:pt x="763616" y="558799"/>
                </a:lnTo>
                <a:lnTo>
                  <a:pt x="755067" y="558799"/>
                </a:lnTo>
                <a:lnTo>
                  <a:pt x="750778" y="546099"/>
                </a:lnTo>
                <a:lnTo>
                  <a:pt x="686730" y="495299"/>
                </a:lnTo>
                <a:lnTo>
                  <a:pt x="650989" y="469899"/>
                </a:lnTo>
                <a:lnTo>
                  <a:pt x="633011" y="444499"/>
                </a:lnTo>
                <a:lnTo>
                  <a:pt x="615080" y="431799"/>
                </a:lnTo>
                <a:lnTo>
                  <a:pt x="575997" y="406399"/>
                </a:lnTo>
                <a:lnTo>
                  <a:pt x="556069" y="380999"/>
                </a:lnTo>
                <a:lnTo>
                  <a:pt x="535884" y="368299"/>
                </a:lnTo>
                <a:lnTo>
                  <a:pt x="509897" y="355599"/>
                </a:lnTo>
                <a:lnTo>
                  <a:pt x="483518" y="330199"/>
                </a:lnTo>
                <a:lnTo>
                  <a:pt x="430066" y="304799"/>
                </a:lnTo>
                <a:lnTo>
                  <a:pt x="405105" y="279399"/>
                </a:lnTo>
                <a:lnTo>
                  <a:pt x="392477" y="279399"/>
                </a:lnTo>
                <a:lnTo>
                  <a:pt x="379747" y="266699"/>
                </a:lnTo>
                <a:lnTo>
                  <a:pt x="336640" y="241299"/>
                </a:lnTo>
                <a:lnTo>
                  <a:pt x="314804" y="241299"/>
                </a:lnTo>
                <a:lnTo>
                  <a:pt x="292865" y="228599"/>
                </a:lnTo>
                <a:lnTo>
                  <a:pt x="286176" y="215899"/>
                </a:lnTo>
                <a:lnTo>
                  <a:pt x="242128" y="215899"/>
                </a:lnTo>
                <a:lnTo>
                  <a:pt x="230544" y="203199"/>
                </a:lnTo>
                <a:lnTo>
                  <a:pt x="218793" y="203199"/>
                </a:lnTo>
                <a:lnTo>
                  <a:pt x="206874" y="190499"/>
                </a:lnTo>
                <a:lnTo>
                  <a:pt x="174126" y="190499"/>
                </a:lnTo>
                <a:lnTo>
                  <a:pt x="172315" y="177799"/>
                </a:lnTo>
                <a:lnTo>
                  <a:pt x="222658" y="177799"/>
                </a:lnTo>
                <a:lnTo>
                  <a:pt x="233913" y="190499"/>
                </a:lnTo>
                <a:lnTo>
                  <a:pt x="399231" y="266699"/>
                </a:lnTo>
                <a:lnTo>
                  <a:pt x="425903" y="292099"/>
                </a:lnTo>
                <a:lnTo>
                  <a:pt x="452177" y="304799"/>
                </a:lnTo>
                <a:lnTo>
                  <a:pt x="521487" y="355599"/>
                </a:lnTo>
                <a:lnTo>
                  <a:pt x="568980" y="380999"/>
                </a:lnTo>
                <a:lnTo>
                  <a:pt x="592194" y="406399"/>
                </a:lnTo>
                <a:lnTo>
                  <a:pt x="615053" y="419099"/>
                </a:lnTo>
                <a:lnTo>
                  <a:pt x="659468" y="457199"/>
                </a:lnTo>
                <a:lnTo>
                  <a:pt x="681663" y="482599"/>
                </a:lnTo>
                <a:lnTo>
                  <a:pt x="703801" y="495299"/>
                </a:lnTo>
                <a:lnTo>
                  <a:pt x="712644" y="507999"/>
                </a:lnTo>
                <a:lnTo>
                  <a:pt x="721355" y="507999"/>
                </a:lnTo>
                <a:lnTo>
                  <a:pt x="738721" y="533399"/>
                </a:lnTo>
                <a:lnTo>
                  <a:pt x="762718" y="546099"/>
                </a:lnTo>
                <a:lnTo>
                  <a:pt x="786701" y="571499"/>
                </a:lnTo>
                <a:lnTo>
                  <a:pt x="807432" y="584199"/>
                </a:lnTo>
                <a:lnTo>
                  <a:pt x="820479" y="596899"/>
                </a:lnTo>
                <a:lnTo>
                  <a:pt x="825965" y="609599"/>
                </a:lnTo>
                <a:lnTo>
                  <a:pt x="846954" y="609599"/>
                </a:lnTo>
                <a:lnTo>
                  <a:pt x="863556" y="622299"/>
                </a:lnTo>
                <a:lnTo>
                  <a:pt x="880210" y="647699"/>
                </a:lnTo>
                <a:lnTo>
                  <a:pt x="887965" y="660399"/>
                </a:lnTo>
                <a:lnTo>
                  <a:pt x="903150" y="673099"/>
                </a:lnTo>
                <a:lnTo>
                  <a:pt x="910842" y="685799"/>
                </a:lnTo>
                <a:lnTo>
                  <a:pt x="923591" y="698499"/>
                </a:lnTo>
                <a:lnTo>
                  <a:pt x="936085" y="711199"/>
                </a:lnTo>
                <a:lnTo>
                  <a:pt x="948286" y="736599"/>
                </a:lnTo>
                <a:lnTo>
                  <a:pt x="960158" y="749299"/>
                </a:lnTo>
                <a:close/>
              </a:path>
              <a:path w="2691765" h="2133600">
                <a:moveTo>
                  <a:pt x="881157" y="190499"/>
                </a:moveTo>
                <a:lnTo>
                  <a:pt x="870383" y="190499"/>
                </a:lnTo>
                <a:lnTo>
                  <a:pt x="866026" y="177799"/>
                </a:lnTo>
                <a:lnTo>
                  <a:pt x="876697" y="177799"/>
                </a:lnTo>
                <a:lnTo>
                  <a:pt x="881157" y="190499"/>
                </a:lnTo>
                <a:close/>
              </a:path>
              <a:path w="2691765" h="2133600">
                <a:moveTo>
                  <a:pt x="1074372" y="495299"/>
                </a:moveTo>
                <a:lnTo>
                  <a:pt x="1065141" y="495299"/>
                </a:lnTo>
                <a:lnTo>
                  <a:pt x="1061797" y="482599"/>
                </a:lnTo>
                <a:lnTo>
                  <a:pt x="1054932" y="469899"/>
                </a:lnTo>
                <a:lnTo>
                  <a:pt x="1051636" y="469899"/>
                </a:lnTo>
                <a:lnTo>
                  <a:pt x="1038648" y="431799"/>
                </a:lnTo>
                <a:lnTo>
                  <a:pt x="1032451" y="419099"/>
                </a:lnTo>
                <a:lnTo>
                  <a:pt x="1026852" y="406399"/>
                </a:lnTo>
                <a:lnTo>
                  <a:pt x="1021941" y="393699"/>
                </a:lnTo>
                <a:lnTo>
                  <a:pt x="1016451" y="380999"/>
                </a:lnTo>
                <a:lnTo>
                  <a:pt x="1009770" y="368299"/>
                </a:lnTo>
                <a:lnTo>
                  <a:pt x="1001288" y="355599"/>
                </a:lnTo>
                <a:lnTo>
                  <a:pt x="997357" y="342899"/>
                </a:lnTo>
                <a:lnTo>
                  <a:pt x="993857" y="342899"/>
                </a:lnTo>
                <a:lnTo>
                  <a:pt x="990445" y="330199"/>
                </a:lnTo>
                <a:lnTo>
                  <a:pt x="982546" y="330199"/>
                </a:lnTo>
                <a:lnTo>
                  <a:pt x="978833" y="317499"/>
                </a:lnTo>
                <a:lnTo>
                  <a:pt x="975642" y="304799"/>
                </a:lnTo>
                <a:lnTo>
                  <a:pt x="966999" y="292099"/>
                </a:lnTo>
                <a:lnTo>
                  <a:pt x="958293" y="279399"/>
                </a:lnTo>
                <a:lnTo>
                  <a:pt x="954045" y="266699"/>
                </a:lnTo>
                <a:lnTo>
                  <a:pt x="949848" y="253999"/>
                </a:lnTo>
                <a:lnTo>
                  <a:pt x="945433" y="253999"/>
                </a:lnTo>
                <a:lnTo>
                  <a:pt x="940527" y="241299"/>
                </a:lnTo>
                <a:lnTo>
                  <a:pt x="932354" y="228599"/>
                </a:lnTo>
                <a:lnTo>
                  <a:pt x="924664" y="215899"/>
                </a:lnTo>
                <a:lnTo>
                  <a:pt x="909700" y="190499"/>
                </a:lnTo>
                <a:lnTo>
                  <a:pt x="907624" y="177799"/>
                </a:lnTo>
                <a:lnTo>
                  <a:pt x="917584" y="177799"/>
                </a:lnTo>
                <a:lnTo>
                  <a:pt x="919976" y="190499"/>
                </a:lnTo>
                <a:lnTo>
                  <a:pt x="933172" y="215899"/>
                </a:lnTo>
                <a:lnTo>
                  <a:pt x="940006" y="228599"/>
                </a:lnTo>
                <a:lnTo>
                  <a:pt x="947266" y="228599"/>
                </a:lnTo>
                <a:lnTo>
                  <a:pt x="952448" y="241299"/>
                </a:lnTo>
                <a:lnTo>
                  <a:pt x="957124" y="253999"/>
                </a:lnTo>
                <a:lnTo>
                  <a:pt x="961590" y="266699"/>
                </a:lnTo>
                <a:lnTo>
                  <a:pt x="966146" y="266699"/>
                </a:lnTo>
                <a:lnTo>
                  <a:pt x="970561" y="279399"/>
                </a:lnTo>
                <a:lnTo>
                  <a:pt x="975008" y="292099"/>
                </a:lnTo>
                <a:lnTo>
                  <a:pt x="979486" y="292099"/>
                </a:lnTo>
                <a:lnTo>
                  <a:pt x="983996" y="304799"/>
                </a:lnTo>
                <a:lnTo>
                  <a:pt x="985607" y="304799"/>
                </a:lnTo>
                <a:lnTo>
                  <a:pt x="987370" y="317499"/>
                </a:lnTo>
                <a:lnTo>
                  <a:pt x="1004936" y="317499"/>
                </a:lnTo>
                <a:lnTo>
                  <a:pt x="1009118" y="330199"/>
                </a:lnTo>
                <a:lnTo>
                  <a:pt x="1014223" y="342899"/>
                </a:lnTo>
                <a:lnTo>
                  <a:pt x="1019746" y="355599"/>
                </a:lnTo>
                <a:lnTo>
                  <a:pt x="1025181" y="368299"/>
                </a:lnTo>
                <a:lnTo>
                  <a:pt x="1027938" y="380999"/>
                </a:lnTo>
                <a:lnTo>
                  <a:pt x="1031558" y="393699"/>
                </a:lnTo>
                <a:lnTo>
                  <a:pt x="1033229" y="393699"/>
                </a:lnTo>
                <a:lnTo>
                  <a:pt x="1035105" y="406399"/>
                </a:lnTo>
                <a:lnTo>
                  <a:pt x="1037267" y="406399"/>
                </a:lnTo>
                <a:lnTo>
                  <a:pt x="1039714" y="419099"/>
                </a:lnTo>
                <a:lnTo>
                  <a:pt x="1048653" y="431799"/>
                </a:lnTo>
                <a:lnTo>
                  <a:pt x="1067508" y="469899"/>
                </a:lnTo>
                <a:lnTo>
                  <a:pt x="1070912" y="482599"/>
                </a:lnTo>
                <a:lnTo>
                  <a:pt x="1074372" y="495299"/>
                </a:lnTo>
                <a:close/>
              </a:path>
              <a:path w="2691765" h="2133600">
                <a:moveTo>
                  <a:pt x="1614398" y="1422399"/>
                </a:moveTo>
                <a:lnTo>
                  <a:pt x="1591755" y="1422399"/>
                </a:lnTo>
                <a:lnTo>
                  <a:pt x="1604660" y="1384299"/>
                </a:lnTo>
                <a:lnTo>
                  <a:pt x="1617316" y="1358899"/>
                </a:lnTo>
                <a:lnTo>
                  <a:pt x="1620435" y="1346199"/>
                </a:lnTo>
                <a:lnTo>
                  <a:pt x="1622969" y="1346199"/>
                </a:lnTo>
                <a:lnTo>
                  <a:pt x="1630350" y="1320799"/>
                </a:lnTo>
                <a:lnTo>
                  <a:pt x="1639147" y="1295399"/>
                </a:lnTo>
                <a:lnTo>
                  <a:pt x="1643492" y="1295399"/>
                </a:lnTo>
                <a:lnTo>
                  <a:pt x="1666974" y="1231899"/>
                </a:lnTo>
                <a:lnTo>
                  <a:pt x="1692642" y="1168399"/>
                </a:lnTo>
                <a:lnTo>
                  <a:pt x="1695315" y="1155699"/>
                </a:lnTo>
                <a:lnTo>
                  <a:pt x="1697655" y="1155699"/>
                </a:lnTo>
                <a:lnTo>
                  <a:pt x="1704275" y="1142999"/>
                </a:lnTo>
                <a:lnTo>
                  <a:pt x="1710938" y="1130299"/>
                </a:lnTo>
                <a:lnTo>
                  <a:pt x="1717454" y="1117599"/>
                </a:lnTo>
                <a:lnTo>
                  <a:pt x="1723636" y="1092199"/>
                </a:lnTo>
                <a:lnTo>
                  <a:pt x="1731709" y="1079499"/>
                </a:lnTo>
                <a:lnTo>
                  <a:pt x="1739662" y="1054099"/>
                </a:lnTo>
                <a:lnTo>
                  <a:pt x="1747782" y="1041399"/>
                </a:lnTo>
                <a:lnTo>
                  <a:pt x="1756356" y="1015999"/>
                </a:lnTo>
                <a:lnTo>
                  <a:pt x="1766191" y="990599"/>
                </a:lnTo>
                <a:lnTo>
                  <a:pt x="1775601" y="965199"/>
                </a:lnTo>
                <a:lnTo>
                  <a:pt x="1784829" y="939799"/>
                </a:lnTo>
                <a:lnTo>
                  <a:pt x="1794116" y="927099"/>
                </a:lnTo>
                <a:lnTo>
                  <a:pt x="1802837" y="901699"/>
                </a:lnTo>
                <a:lnTo>
                  <a:pt x="1811667" y="876299"/>
                </a:lnTo>
                <a:lnTo>
                  <a:pt x="1830373" y="838199"/>
                </a:lnTo>
                <a:lnTo>
                  <a:pt x="1831598" y="838199"/>
                </a:lnTo>
                <a:lnTo>
                  <a:pt x="1847900" y="800099"/>
                </a:lnTo>
                <a:lnTo>
                  <a:pt x="1863563" y="774699"/>
                </a:lnTo>
                <a:lnTo>
                  <a:pt x="1879491" y="736599"/>
                </a:lnTo>
                <a:lnTo>
                  <a:pt x="1895506" y="711199"/>
                </a:lnTo>
                <a:lnTo>
                  <a:pt x="1920645" y="660399"/>
                </a:lnTo>
                <a:lnTo>
                  <a:pt x="1957103" y="596899"/>
                </a:lnTo>
                <a:lnTo>
                  <a:pt x="1989629" y="546099"/>
                </a:lnTo>
                <a:lnTo>
                  <a:pt x="2008886" y="507999"/>
                </a:lnTo>
                <a:lnTo>
                  <a:pt x="2029150" y="469899"/>
                </a:lnTo>
                <a:lnTo>
                  <a:pt x="2050052" y="444499"/>
                </a:lnTo>
                <a:lnTo>
                  <a:pt x="2071220" y="406399"/>
                </a:lnTo>
                <a:lnTo>
                  <a:pt x="2089496" y="380999"/>
                </a:lnTo>
                <a:lnTo>
                  <a:pt x="2145181" y="304799"/>
                </a:lnTo>
                <a:lnTo>
                  <a:pt x="2157098" y="292099"/>
                </a:lnTo>
                <a:lnTo>
                  <a:pt x="2169039" y="266699"/>
                </a:lnTo>
                <a:lnTo>
                  <a:pt x="2192994" y="241299"/>
                </a:lnTo>
                <a:lnTo>
                  <a:pt x="2217629" y="203199"/>
                </a:lnTo>
                <a:lnTo>
                  <a:pt x="2227710" y="190499"/>
                </a:lnTo>
                <a:lnTo>
                  <a:pt x="2229260" y="190499"/>
                </a:lnTo>
                <a:lnTo>
                  <a:pt x="2230476" y="177799"/>
                </a:lnTo>
                <a:lnTo>
                  <a:pt x="2254703" y="177799"/>
                </a:lnTo>
                <a:lnTo>
                  <a:pt x="2251138" y="190499"/>
                </a:lnTo>
                <a:lnTo>
                  <a:pt x="2244539" y="203199"/>
                </a:lnTo>
                <a:lnTo>
                  <a:pt x="2241197" y="203199"/>
                </a:lnTo>
                <a:lnTo>
                  <a:pt x="2238746" y="215899"/>
                </a:lnTo>
                <a:lnTo>
                  <a:pt x="2221287" y="215899"/>
                </a:lnTo>
                <a:lnTo>
                  <a:pt x="2208786" y="228599"/>
                </a:lnTo>
                <a:lnTo>
                  <a:pt x="2197432" y="241299"/>
                </a:lnTo>
                <a:lnTo>
                  <a:pt x="2186512" y="266699"/>
                </a:lnTo>
                <a:lnTo>
                  <a:pt x="2159164" y="304799"/>
                </a:lnTo>
                <a:lnTo>
                  <a:pt x="2126567" y="342899"/>
                </a:lnTo>
                <a:lnTo>
                  <a:pt x="2110038" y="368299"/>
                </a:lnTo>
                <a:lnTo>
                  <a:pt x="2090078" y="406399"/>
                </a:lnTo>
                <a:lnTo>
                  <a:pt x="2070531" y="431799"/>
                </a:lnTo>
                <a:lnTo>
                  <a:pt x="2032067" y="482599"/>
                </a:lnTo>
                <a:lnTo>
                  <a:pt x="2018614" y="507999"/>
                </a:lnTo>
                <a:lnTo>
                  <a:pt x="2005769" y="533399"/>
                </a:lnTo>
                <a:lnTo>
                  <a:pt x="1993327" y="558799"/>
                </a:lnTo>
                <a:lnTo>
                  <a:pt x="1929103" y="673099"/>
                </a:lnTo>
                <a:lnTo>
                  <a:pt x="1903481" y="711199"/>
                </a:lnTo>
                <a:lnTo>
                  <a:pt x="1878548" y="761999"/>
                </a:lnTo>
                <a:lnTo>
                  <a:pt x="1861224" y="800099"/>
                </a:lnTo>
                <a:lnTo>
                  <a:pt x="1844446" y="825499"/>
                </a:lnTo>
                <a:lnTo>
                  <a:pt x="1828435" y="863599"/>
                </a:lnTo>
                <a:lnTo>
                  <a:pt x="1813414" y="901699"/>
                </a:lnTo>
                <a:lnTo>
                  <a:pt x="1802751" y="927099"/>
                </a:lnTo>
                <a:lnTo>
                  <a:pt x="1792163" y="952499"/>
                </a:lnTo>
                <a:lnTo>
                  <a:pt x="1769527" y="1003299"/>
                </a:lnTo>
                <a:lnTo>
                  <a:pt x="1768191" y="1015999"/>
                </a:lnTo>
                <a:lnTo>
                  <a:pt x="1766408" y="1015999"/>
                </a:lnTo>
                <a:lnTo>
                  <a:pt x="1758580" y="1028699"/>
                </a:lnTo>
                <a:lnTo>
                  <a:pt x="1751402" y="1054099"/>
                </a:lnTo>
                <a:lnTo>
                  <a:pt x="1744585" y="1066799"/>
                </a:lnTo>
                <a:lnTo>
                  <a:pt x="1737837" y="1092199"/>
                </a:lnTo>
                <a:lnTo>
                  <a:pt x="1734469" y="1092199"/>
                </a:lnTo>
                <a:lnTo>
                  <a:pt x="1730959" y="1104899"/>
                </a:lnTo>
                <a:lnTo>
                  <a:pt x="1727366" y="1117599"/>
                </a:lnTo>
                <a:lnTo>
                  <a:pt x="1723747" y="1117599"/>
                </a:lnTo>
                <a:lnTo>
                  <a:pt x="1715315" y="1142999"/>
                </a:lnTo>
                <a:lnTo>
                  <a:pt x="1706642" y="1155699"/>
                </a:lnTo>
                <a:lnTo>
                  <a:pt x="1698168" y="1181099"/>
                </a:lnTo>
                <a:lnTo>
                  <a:pt x="1690331" y="1193799"/>
                </a:lnTo>
                <a:lnTo>
                  <a:pt x="1680198" y="1219199"/>
                </a:lnTo>
                <a:lnTo>
                  <a:pt x="1669811" y="1244599"/>
                </a:lnTo>
                <a:lnTo>
                  <a:pt x="1648199" y="1308099"/>
                </a:lnTo>
                <a:lnTo>
                  <a:pt x="1647558" y="1308099"/>
                </a:lnTo>
                <a:lnTo>
                  <a:pt x="1636868" y="1333499"/>
                </a:lnTo>
                <a:lnTo>
                  <a:pt x="1631873" y="1346199"/>
                </a:lnTo>
                <a:lnTo>
                  <a:pt x="1626979" y="1358899"/>
                </a:lnTo>
                <a:lnTo>
                  <a:pt x="1623772" y="1371599"/>
                </a:lnTo>
                <a:lnTo>
                  <a:pt x="1620703" y="1371599"/>
                </a:lnTo>
                <a:lnTo>
                  <a:pt x="1614699" y="1396999"/>
                </a:lnTo>
                <a:lnTo>
                  <a:pt x="1628516" y="1396999"/>
                </a:lnTo>
                <a:lnTo>
                  <a:pt x="1614398" y="1422399"/>
                </a:lnTo>
                <a:close/>
              </a:path>
              <a:path w="2691765" h="2133600">
                <a:moveTo>
                  <a:pt x="195804" y="203199"/>
                </a:moveTo>
                <a:lnTo>
                  <a:pt x="184485" y="203199"/>
                </a:lnTo>
                <a:lnTo>
                  <a:pt x="179163" y="190499"/>
                </a:lnTo>
                <a:lnTo>
                  <a:pt x="194254" y="190499"/>
                </a:lnTo>
                <a:lnTo>
                  <a:pt x="195804" y="203199"/>
                </a:lnTo>
                <a:close/>
              </a:path>
              <a:path w="2691765" h="2133600">
                <a:moveTo>
                  <a:pt x="889581" y="203199"/>
                </a:moveTo>
                <a:lnTo>
                  <a:pt x="877438" y="203199"/>
                </a:lnTo>
                <a:lnTo>
                  <a:pt x="876556" y="190499"/>
                </a:lnTo>
                <a:lnTo>
                  <a:pt x="885486" y="190499"/>
                </a:lnTo>
                <a:lnTo>
                  <a:pt x="889581" y="203199"/>
                </a:lnTo>
                <a:close/>
              </a:path>
              <a:path w="2691765" h="2133600">
                <a:moveTo>
                  <a:pt x="259394" y="253999"/>
                </a:moveTo>
                <a:lnTo>
                  <a:pt x="243811" y="253999"/>
                </a:lnTo>
                <a:lnTo>
                  <a:pt x="237561" y="241299"/>
                </a:lnTo>
                <a:lnTo>
                  <a:pt x="227102" y="241299"/>
                </a:lnTo>
                <a:lnTo>
                  <a:pt x="206382" y="215899"/>
                </a:lnTo>
                <a:lnTo>
                  <a:pt x="195986" y="215899"/>
                </a:lnTo>
                <a:lnTo>
                  <a:pt x="190093" y="203199"/>
                </a:lnTo>
                <a:lnTo>
                  <a:pt x="197684" y="203199"/>
                </a:lnTo>
                <a:lnTo>
                  <a:pt x="226244" y="228599"/>
                </a:lnTo>
                <a:lnTo>
                  <a:pt x="240560" y="228599"/>
                </a:lnTo>
                <a:lnTo>
                  <a:pt x="254909" y="241299"/>
                </a:lnTo>
                <a:lnTo>
                  <a:pt x="259394" y="253999"/>
                </a:lnTo>
                <a:close/>
              </a:path>
              <a:path w="2691765" h="2133600">
                <a:moveTo>
                  <a:pt x="938303" y="292099"/>
                </a:moveTo>
                <a:lnTo>
                  <a:pt x="926687" y="292099"/>
                </a:lnTo>
                <a:lnTo>
                  <a:pt x="915312" y="266699"/>
                </a:lnTo>
                <a:lnTo>
                  <a:pt x="902752" y="241299"/>
                </a:lnTo>
                <a:lnTo>
                  <a:pt x="890026" y="215899"/>
                </a:lnTo>
                <a:lnTo>
                  <a:pt x="878150" y="203199"/>
                </a:lnTo>
                <a:lnTo>
                  <a:pt x="893508" y="203199"/>
                </a:lnTo>
                <a:lnTo>
                  <a:pt x="901262" y="228599"/>
                </a:lnTo>
                <a:lnTo>
                  <a:pt x="904325" y="228599"/>
                </a:lnTo>
                <a:lnTo>
                  <a:pt x="909059" y="241299"/>
                </a:lnTo>
                <a:lnTo>
                  <a:pt x="916454" y="253999"/>
                </a:lnTo>
                <a:lnTo>
                  <a:pt x="923059" y="266699"/>
                </a:lnTo>
                <a:lnTo>
                  <a:pt x="929195" y="266699"/>
                </a:lnTo>
                <a:lnTo>
                  <a:pt x="935180" y="279399"/>
                </a:lnTo>
                <a:lnTo>
                  <a:pt x="938303" y="292099"/>
                </a:lnTo>
                <a:close/>
              </a:path>
              <a:path w="2691765" h="2133600">
                <a:moveTo>
                  <a:pt x="1292817" y="546099"/>
                </a:moveTo>
                <a:lnTo>
                  <a:pt x="1277473" y="546099"/>
                </a:lnTo>
                <a:lnTo>
                  <a:pt x="1273577" y="533399"/>
                </a:lnTo>
                <a:lnTo>
                  <a:pt x="1269404" y="507999"/>
                </a:lnTo>
                <a:lnTo>
                  <a:pt x="1265263" y="495299"/>
                </a:lnTo>
                <a:lnTo>
                  <a:pt x="1261461" y="482599"/>
                </a:lnTo>
                <a:lnTo>
                  <a:pt x="1257548" y="469899"/>
                </a:lnTo>
                <a:lnTo>
                  <a:pt x="1253403" y="444499"/>
                </a:lnTo>
                <a:lnTo>
                  <a:pt x="1249075" y="431799"/>
                </a:lnTo>
                <a:lnTo>
                  <a:pt x="1244614" y="419099"/>
                </a:lnTo>
                <a:lnTo>
                  <a:pt x="1240201" y="393699"/>
                </a:lnTo>
                <a:lnTo>
                  <a:pt x="1236047" y="380999"/>
                </a:lnTo>
                <a:lnTo>
                  <a:pt x="1231742" y="368299"/>
                </a:lnTo>
                <a:lnTo>
                  <a:pt x="1226875" y="342899"/>
                </a:lnTo>
                <a:lnTo>
                  <a:pt x="1214990" y="304799"/>
                </a:lnTo>
                <a:lnTo>
                  <a:pt x="1202311" y="253999"/>
                </a:lnTo>
                <a:lnTo>
                  <a:pt x="1197342" y="228599"/>
                </a:lnTo>
                <a:lnTo>
                  <a:pt x="1191593" y="215899"/>
                </a:lnTo>
                <a:lnTo>
                  <a:pt x="1189820" y="203199"/>
                </a:lnTo>
                <a:lnTo>
                  <a:pt x="1198417" y="203199"/>
                </a:lnTo>
                <a:lnTo>
                  <a:pt x="1204300" y="228599"/>
                </a:lnTo>
                <a:lnTo>
                  <a:pt x="1209545" y="241299"/>
                </a:lnTo>
                <a:lnTo>
                  <a:pt x="1214398" y="266699"/>
                </a:lnTo>
                <a:lnTo>
                  <a:pt x="1219107" y="279399"/>
                </a:lnTo>
                <a:lnTo>
                  <a:pt x="1222868" y="304799"/>
                </a:lnTo>
                <a:lnTo>
                  <a:pt x="1226890" y="317499"/>
                </a:lnTo>
                <a:lnTo>
                  <a:pt x="1231058" y="330199"/>
                </a:lnTo>
                <a:lnTo>
                  <a:pt x="1235258" y="342899"/>
                </a:lnTo>
                <a:lnTo>
                  <a:pt x="1239731" y="355599"/>
                </a:lnTo>
                <a:lnTo>
                  <a:pt x="1243852" y="380999"/>
                </a:lnTo>
                <a:lnTo>
                  <a:pt x="1247895" y="393699"/>
                </a:lnTo>
                <a:lnTo>
                  <a:pt x="1252133" y="406399"/>
                </a:lnTo>
                <a:lnTo>
                  <a:pt x="1255912" y="431799"/>
                </a:lnTo>
                <a:lnTo>
                  <a:pt x="1259603" y="444499"/>
                </a:lnTo>
                <a:lnTo>
                  <a:pt x="1263198" y="457435"/>
                </a:lnTo>
                <a:lnTo>
                  <a:pt x="1266446" y="469899"/>
                </a:lnTo>
                <a:lnTo>
                  <a:pt x="1281851" y="469899"/>
                </a:lnTo>
                <a:lnTo>
                  <a:pt x="1283332" y="482599"/>
                </a:lnTo>
                <a:lnTo>
                  <a:pt x="1286426" y="495299"/>
                </a:lnTo>
                <a:lnTo>
                  <a:pt x="1289603" y="520699"/>
                </a:lnTo>
                <a:lnTo>
                  <a:pt x="1292817" y="546099"/>
                </a:lnTo>
                <a:close/>
              </a:path>
              <a:path w="2691765" h="2133600">
                <a:moveTo>
                  <a:pt x="1407685" y="1358899"/>
                </a:moveTo>
                <a:lnTo>
                  <a:pt x="1393195" y="1358899"/>
                </a:lnTo>
                <a:lnTo>
                  <a:pt x="1390596" y="1346199"/>
                </a:lnTo>
                <a:lnTo>
                  <a:pt x="1387329" y="1346199"/>
                </a:lnTo>
                <a:lnTo>
                  <a:pt x="1377185" y="1333499"/>
                </a:lnTo>
                <a:lnTo>
                  <a:pt x="1367265" y="1320799"/>
                </a:lnTo>
                <a:lnTo>
                  <a:pt x="1357450" y="1308099"/>
                </a:lnTo>
                <a:lnTo>
                  <a:pt x="1324305" y="1257299"/>
                </a:lnTo>
                <a:lnTo>
                  <a:pt x="1312462" y="1244599"/>
                </a:lnTo>
                <a:lnTo>
                  <a:pt x="1300280" y="1231899"/>
                </a:lnTo>
                <a:lnTo>
                  <a:pt x="1209633" y="1117599"/>
                </a:lnTo>
                <a:lnTo>
                  <a:pt x="1178923" y="1079499"/>
                </a:lnTo>
                <a:lnTo>
                  <a:pt x="1164367" y="1066799"/>
                </a:lnTo>
                <a:lnTo>
                  <a:pt x="1149959" y="1041399"/>
                </a:lnTo>
                <a:lnTo>
                  <a:pt x="1135484" y="1028699"/>
                </a:lnTo>
                <a:lnTo>
                  <a:pt x="1120723" y="1015999"/>
                </a:lnTo>
                <a:lnTo>
                  <a:pt x="1104248" y="990599"/>
                </a:lnTo>
                <a:lnTo>
                  <a:pt x="1087955" y="977899"/>
                </a:lnTo>
                <a:lnTo>
                  <a:pt x="1071735" y="952499"/>
                </a:lnTo>
                <a:lnTo>
                  <a:pt x="1055478" y="939799"/>
                </a:lnTo>
                <a:lnTo>
                  <a:pt x="1029148" y="901699"/>
                </a:lnTo>
                <a:lnTo>
                  <a:pt x="1002562" y="876299"/>
                </a:lnTo>
                <a:lnTo>
                  <a:pt x="975507" y="838199"/>
                </a:lnTo>
                <a:lnTo>
                  <a:pt x="947767" y="812799"/>
                </a:lnTo>
                <a:lnTo>
                  <a:pt x="927446" y="787399"/>
                </a:lnTo>
                <a:lnTo>
                  <a:pt x="907319" y="774699"/>
                </a:lnTo>
                <a:lnTo>
                  <a:pt x="867289" y="723899"/>
                </a:lnTo>
                <a:lnTo>
                  <a:pt x="819448" y="673099"/>
                </a:lnTo>
                <a:lnTo>
                  <a:pt x="795055" y="647699"/>
                </a:lnTo>
                <a:lnTo>
                  <a:pt x="770104" y="622299"/>
                </a:lnTo>
                <a:lnTo>
                  <a:pt x="682026" y="546099"/>
                </a:lnTo>
                <a:lnTo>
                  <a:pt x="642802" y="507999"/>
                </a:lnTo>
                <a:lnTo>
                  <a:pt x="632944" y="495299"/>
                </a:lnTo>
                <a:lnTo>
                  <a:pt x="622982" y="482599"/>
                </a:lnTo>
                <a:lnTo>
                  <a:pt x="612853" y="482599"/>
                </a:lnTo>
                <a:lnTo>
                  <a:pt x="589961" y="457199"/>
                </a:lnTo>
                <a:lnTo>
                  <a:pt x="566978" y="444499"/>
                </a:lnTo>
                <a:lnTo>
                  <a:pt x="520958" y="406399"/>
                </a:lnTo>
                <a:lnTo>
                  <a:pt x="480269" y="368299"/>
                </a:lnTo>
                <a:lnTo>
                  <a:pt x="438423" y="342899"/>
                </a:lnTo>
                <a:lnTo>
                  <a:pt x="395420" y="304799"/>
                </a:lnTo>
                <a:lnTo>
                  <a:pt x="351259" y="279399"/>
                </a:lnTo>
                <a:lnTo>
                  <a:pt x="335489" y="266699"/>
                </a:lnTo>
                <a:lnTo>
                  <a:pt x="303833" y="253999"/>
                </a:lnTo>
                <a:lnTo>
                  <a:pt x="288047" y="241299"/>
                </a:lnTo>
                <a:lnTo>
                  <a:pt x="276600" y="241299"/>
                </a:lnTo>
                <a:lnTo>
                  <a:pt x="253684" y="215899"/>
                </a:lnTo>
                <a:lnTo>
                  <a:pt x="270671" y="215899"/>
                </a:lnTo>
                <a:lnTo>
                  <a:pt x="273579" y="228599"/>
                </a:lnTo>
                <a:lnTo>
                  <a:pt x="280027" y="228599"/>
                </a:lnTo>
                <a:lnTo>
                  <a:pt x="302997" y="241299"/>
                </a:lnTo>
                <a:lnTo>
                  <a:pt x="314546" y="253999"/>
                </a:lnTo>
                <a:lnTo>
                  <a:pt x="326197" y="253999"/>
                </a:lnTo>
                <a:lnTo>
                  <a:pt x="354732" y="266699"/>
                </a:lnTo>
                <a:lnTo>
                  <a:pt x="382859" y="292099"/>
                </a:lnTo>
                <a:lnTo>
                  <a:pt x="410578" y="304799"/>
                </a:lnTo>
                <a:lnTo>
                  <a:pt x="437891" y="330199"/>
                </a:lnTo>
                <a:lnTo>
                  <a:pt x="465701" y="342899"/>
                </a:lnTo>
                <a:lnTo>
                  <a:pt x="492979" y="368299"/>
                </a:lnTo>
                <a:lnTo>
                  <a:pt x="519766" y="393699"/>
                </a:lnTo>
                <a:lnTo>
                  <a:pt x="546104" y="406399"/>
                </a:lnTo>
                <a:lnTo>
                  <a:pt x="579848" y="444499"/>
                </a:lnTo>
                <a:lnTo>
                  <a:pt x="591104" y="444499"/>
                </a:lnTo>
                <a:lnTo>
                  <a:pt x="627652" y="482599"/>
                </a:lnTo>
                <a:lnTo>
                  <a:pt x="639502" y="495299"/>
                </a:lnTo>
                <a:lnTo>
                  <a:pt x="665439" y="520699"/>
                </a:lnTo>
                <a:lnTo>
                  <a:pt x="691238" y="533399"/>
                </a:lnTo>
                <a:lnTo>
                  <a:pt x="742870" y="584199"/>
                </a:lnTo>
                <a:lnTo>
                  <a:pt x="775642" y="622299"/>
                </a:lnTo>
                <a:lnTo>
                  <a:pt x="807822" y="647699"/>
                </a:lnTo>
                <a:lnTo>
                  <a:pt x="839411" y="685799"/>
                </a:lnTo>
                <a:lnTo>
                  <a:pt x="870408" y="711199"/>
                </a:lnTo>
                <a:lnTo>
                  <a:pt x="938013" y="787399"/>
                </a:lnTo>
                <a:lnTo>
                  <a:pt x="960799" y="812799"/>
                </a:lnTo>
                <a:lnTo>
                  <a:pt x="979325" y="838199"/>
                </a:lnTo>
                <a:lnTo>
                  <a:pt x="997606" y="850899"/>
                </a:lnTo>
                <a:lnTo>
                  <a:pt x="1015521" y="876299"/>
                </a:lnTo>
                <a:lnTo>
                  <a:pt x="1032950" y="888999"/>
                </a:lnTo>
                <a:lnTo>
                  <a:pt x="1048267" y="914399"/>
                </a:lnTo>
                <a:lnTo>
                  <a:pt x="1063798" y="927099"/>
                </a:lnTo>
                <a:lnTo>
                  <a:pt x="1079464" y="952499"/>
                </a:lnTo>
                <a:lnTo>
                  <a:pt x="1095188" y="965199"/>
                </a:lnTo>
                <a:lnTo>
                  <a:pt x="1121601" y="1003299"/>
                </a:lnTo>
                <a:lnTo>
                  <a:pt x="1147662" y="1028699"/>
                </a:lnTo>
                <a:lnTo>
                  <a:pt x="1199446" y="1092199"/>
                </a:lnTo>
                <a:lnTo>
                  <a:pt x="1284797" y="1193799"/>
                </a:lnTo>
                <a:lnTo>
                  <a:pt x="1322801" y="1244599"/>
                </a:lnTo>
                <a:lnTo>
                  <a:pt x="1359454" y="1295399"/>
                </a:lnTo>
                <a:lnTo>
                  <a:pt x="1371100" y="1308099"/>
                </a:lnTo>
                <a:lnTo>
                  <a:pt x="1382985" y="1320799"/>
                </a:lnTo>
                <a:lnTo>
                  <a:pt x="1407685" y="1358899"/>
                </a:lnTo>
                <a:close/>
              </a:path>
              <a:path w="2691765" h="2133600">
                <a:moveTo>
                  <a:pt x="2029700" y="546099"/>
                </a:moveTo>
                <a:lnTo>
                  <a:pt x="2019369" y="546099"/>
                </a:lnTo>
                <a:lnTo>
                  <a:pt x="2021820" y="533399"/>
                </a:lnTo>
                <a:lnTo>
                  <a:pt x="2033615" y="520699"/>
                </a:lnTo>
                <a:lnTo>
                  <a:pt x="2045921" y="495299"/>
                </a:lnTo>
                <a:lnTo>
                  <a:pt x="2058332" y="482599"/>
                </a:lnTo>
                <a:lnTo>
                  <a:pt x="2070440" y="457199"/>
                </a:lnTo>
                <a:lnTo>
                  <a:pt x="2073364" y="457199"/>
                </a:lnTo>
                <a:lnTo>
                  <a:pt x="2081517" y="444499"/>
                </a:lnTo>
                <a:lnTo>
                  <a:pt x="2089362" y="431799"/>
                </a:lnTo>
                <a:lnTo>
                  <a:pt x="2096978" y="419099"/>
                </a:lnTo>
                <a:lnTo>
                  <a:pt x="2114929" y="393699"/>
                </a:lnTo>
                <a:lnTo>
                  <a:pt x="2136071" y="368299"/>
                </a:lnTo>
                <a:lnTo>
                  <a:pt x="2146574" y="342899"/>
                </a:lnTo>
                <a:lnTo>
                  <a:pt x="2156129" y="330199"/>
                </a:lnTo>
                <a:lnTo>
                  <a:pt x="2165603" y="317499"/>
                </a:lnTo>
                <a:lnTo>
                  <a:pt x="2187481" y="279399"/>
                </a:lnTo>
                <a:lnTo>
                  <a:pt x="2193217" y="279399"/>
                </a:lnTo>
                <a:lnTo>
                  <a:pt x="2206954" y="253999"/>
                </a:lnTo>
                <a:lnTo>
                  <a:pt x="2211568" y="241299"/>
                </a:lnTo>
                <a:lnTo>
                  <a:pt x="2215101" y="241299"/>
                </a:lnTo>
                <a:lnTo>
                  <a:pt x="2218436" y="228599"/>
                </a:lnTo>
                <a:lnTo>
                  <a:pt x="2221442" y="228599"/>
                </a:lnTo>
                <a:lnTo>
                  <a:pt x="2223876" y="215899"/>
                </a:lnTo>
                <a:lnTo>
                  <a:pt x="2238746" y="215899"/>
                </a:lnTo>
                <a:lnTo>
                  <a:pt x="2224376" y="241299"/>
                </a:lnTo>
                <a:lnTo>
                  <a:pt x="2208804" y="266699"/>
                </a:lnTo>
                <a:lnTo>
                  <a:pt x="2176397" y="317499"/>
                </a:lnTo>
                <a:lnTo>
                  <a:pt x="2157683" y="355599"/>
                </a:lnTo>
                <a:lnTo>
                  <a:pt x="2138254" y="380999"/>
                </a:lnTo>
                <a:lnTo>
                  <a:pt x="2118355" y="406399"/>
                </a:lnTo>
                <a:lnTo>
                  <a:pt x="2098231" y="444499"/>
                </a:lnTo>
                <a:lnTo>
                  <a:pt x="2084720" y="457199"/>
                </a:lnTo>
                <a:lnTo>
                  <a:pt x="2071321" y="482599"/>
                </a:lnTo>
                <a:lnTo>
                  <a:pt x="2058073" y="495299"/>
                </a:lnTo>
                <a:lnTo>
                  <a:pt x="2045016" y="520699"/>
                </a:lnTo>
                <a:lnTo>
                  <a:pt x="2040924" y="520699"/>
                </a:lnTo>
                <a:lnTo>
                  <a:pt x="2037007" y="533399"/>
                </a:lnTo>
                <a:lnTo>
                  <a:pt x="2033266" y="533399"/>
                </a:lnTo>
                <a:lnTo>
                  <a:pt x="2029700" y="546099"/>
                </a:lnTo>
                <a:close/>
              </a:path>
              <a:path w="2691765" h="2133600">
                <a:moveTo>
                  <a:pt x="973949" y="241299"/>
                </a:moveTo>
                <a:lnTo>
                  <a:pt x="964801" y="241299"/>
                </a:lnTo>
                <a:lnTo>
                  <a:pt x="962526" y="228599"/>
                </a:lnTo>
                <a:lnTo>
                  <a:pt x="971993" y="228599"/>
                </a:lnTo>
                <a:lnTo>
                  <a:pt x="973949" y="241299"/>
                </a:lnTo>
                <a:close/>
              </a:path>
              <a:path w="2691765" h="2133600">
                <a:moveTo>
                  <a:pt x="1769298" y="609599"/>
                </a:moveTo>
                <a:lnTo>
                  <a:pt x="1757108" y="609599"/>
                </a:lnTo>
                <a:lnTo>
                  <a:pt x="1759641" y="596899"/>
                </a:lnTo>
                <a:lnTo>
                  <a:pt x="1761591" y="596899"/>
                </a:lnTo>
                <a:lnTo>
                  <a:pt x="1768680" y="571499"/>
                </a:lnTo>
                <a:lnTo>
                  <a:pt x="1773993" y="558799"/>
                </a:lnTo>
                <a:lnTo>
                  <a:pt x="1779385" y="546099"/>
                </a:lnTo>
                <a:lnTo>
                  <a:pt x="1784982" y="533399"/>
                </a:lnTo>
                <a:lnTo>
                  <a:pt x="1794723" y="507999"/>
                </a:lnTo>
                <a:lnTo>
                  <a:pt x="1804600" y="482599"/>
                </a:lnTo>
                <a:lnTo>
                  <a:pt x="1825109" y="431799"/>
                </a:lnTo>
                <a:lnTo>
                  <a:pt x="1826391" y="431799"/>
                </a:lnTo>
                <a:lnTo>
                  <a:pt x="1832331" y="419099"/>
                </a:lnTo>
                <a:lnTo>
                  <a:pt x="1839144" y="406399"/>
                </a:lnTo>
                <a:lnTo>
                  <a:pt x="1846542" y="393699"/>
                </a:lnTo>
                <a:lnTo>
                  <a:pt x="1854237" y="368299"/>
                </a:lnTo>
                <a:lnTo>
                  <a:pt x="1878252" y="330199"/>
                </a:lnTo>
                <a:lnTo>
                  <a:pt x="1901326" y="279399"/>
                </a:lnTo>
                <a:lnTo>
                  <a:pt x="1910888" y="253999"/>
                </a:lnTo>
                <a:lnTo>
                  <a:pt x="1915616" y="253999"/>
                </a:lnTo>
                <a:lnTo>
                  <a:pt x="1920262" y="241299"/>
                </a:lnTo>
                <a:lnTo>
                  <a:pt x="1923794" y="228599"/>
                </a:lnTo>
                <a:lnTo>
                  <a:pt x="1936081" y="228599"/>
                </a:lnTo>
                <a:lnTo>
                  <a:pt x="1918531" y="266699"/>
                </a:lnTo>
                <a:lnTo>
                  <a:pt x="1902625" y="304799"/>
                </a:lnTo>
                <a:lnTo>
                  <a:pt x="1886515" y="330199"/>
                </a:lnTo>
                <a:lnTo>
                  <a:pt x="1870110" y="368299"/>
                </a:lnTo>
                <a:lnTo>
                  <a:pt x="1859912" y="380999"/>
                </a:lnTo>
                <a:lnTo>
                  <a:pt x="1849967" y="406399"/>
                </a:lnTo>
                <a:lnTo>
                  <a:pt x="1840737" y="419099"/>
                </a:lnTo>
                <a:lnTo>
                  <a:pt x="1832684" y="444499"/>
                </a:lnTo>
                <a:lnTo>
                  <a:pt x="1832043" y="444499"/>
                </a:lnTo>
                <a:lnTo>
                  <a:pt x="1819958" y="469899"/>
                </a:lnTo>
                <a:lnTo>
                  <a:pt x="1808141" y="507999"/>
                </a:lnTo>
                <a:lnTo>
                  <a:pt x="1796474" y="533399"/>
                </a:lnTo>
                <a:lnTo>
                  <a:pt x="1785149" y="558799"/>
                </a:lnTo>
                <a:lnTo>
                  <a:pt x="1777043" y="584199"/>
                </a:lnTo>
                <a:lnTo>
                  <a:pt x="1769298" y="609599"/>
                </a:lnTo>
                <a:close/>
              </a:path>
              <a:path w="2691765" h="2133600">
                <a:moveTo>
                  <a:pt x="984673" y="266699"/>
                </a:moveTo>
                <a:lnTo>
                  <a:pt x="974528" y="266699"/>
                </a:lnTo>
                <a:lnTo>
                  <a:pt x="967796" y="241299"/>
                </a:lnTo>
                <a:lnTo>
                  <a:pt x="976550" y="241299"/>
                </a:lnTo>
                <a:lnTo>
                  <a:pt x="982380" y="253999"/>
                </a:lnTo>
                <a:lnTo>
                  <a:pt x="984673" y="266699"/>
                </a:lnTo>
                <a:close/>
              </a:path>
              <a:path w="2691765" h="2133600">
                <a:moveTo>
                  <a:pt x="1119823" y="355599"/>
                </a:moveTo>
                <a:lnTo>
                  <a:pt x="1111952" y="355599"/>
                </a:lnTo>
                <a:lnTo>
                  <a:pt x="1107887" y="342899"/>
                </a:lnTo>
                <a:lnTo>
                  <a:pt x="1097377" y="317499"/>
                </a:lnTo>
                <a:lnTo>
                  <a:pt x="1093406" y="304799"/>
                </a:lnTo>
                <a:lnTo>
                  <a:pt x="1088559" y="279399"/>
                </a:lnTo>
                <a:lnTo>
                  <a:pt x="1084390" y="266699"/>
                </a:lnTo>
                <a:lnTo>
                  <a:pt x="1079982" y="253999"/>
                </a:lnTo>
                <a:lnTo>
                  <a:pt x="1074414" y="241299"/>
                </a:lnTo>
                <a:lnTo>
                  <a:pt x="1084884" y="241299"/>
                </a:lnTo>
                <a:lnTo>
                  <a:pt x="1088412" y="253999"/>
                </a:lnTo>
                <a:lnTo>
                  <a:pt x="1091575" y="266699"/>
                </a:lnTo>
                <a:lnTo>
                  <a:pt x="1094643" y="279399"/>
                </a:lnTo>
                <a:lnTo>
                  <a:pt x="1097889" y="279399"/>
                </a:lnTo>
                <a:lnTo>
                  <a:pt x="1102220" y="292099"/>
                </a:lnTo>
                <a:lnTo>
                  <a:pt x="1106288" y="304799"/>
                </a:lnTo>
                <a:lnTo>
                  <a:pt x="1110674" y="330199"/>
                </a:lnTo>
                <a:lnTo>
                  <a:pt x="1115961" y="342899"/>
                </a:lnTo>
                <a:lnTo>
                  <a:pt x="1118217" y="342899"/>
                </a:lnTo>
                <a:lnTo>
                  <a:pt x="1119823" y="355599"/>
                </a:lnTo>
                <a:close/>
              </a:path>
              <a:path w="2691765" h="2133600">
                <a:moveTo>
                  <a:pt x="2398935" y="253999"/>
                </a:moveTo>
                <a:lnTo>
                  <a:pt x="2386014" y="253999"/>
                </a:lnTo>
                <a:lnTo>
                  <a:pt x="2393853" y="241299"/>
                </a:lnTo>
                <a:lnTo>
                  <a:pt x="2400063" y="241299"/>
                </a:lnTo>
                <a:lnTo>
                  <a:pt x="2398935" y="253999"/>
                </a:lnTo>
                <a:close/>
              </a:path>
              <a:path w="2691765" h="2133600">
                <a:moveTo>
                  <a:pt x="376708" y="330199"/>
                </a:moveTo>
                <a:lnTo>
                  <a:pt x="359666" y="330199"/>
                </a:lnTo>
                <a:lnTo>
                  <a:pt x="353543" y="317499"/>
                </a:lnTo>
                <a:lnTo>
                  <a:pt x="263431" y="266699"/>
                </a:lnTo>
                <a:lnTo>
                  <a:pt x="256746" y="253999"/>
                </a:lnTo>
                <a:lnTo>
                  <a:pt x="269028" y="253999"/>
                </a:lnTo>
                <a:lnTo>
                  <a:pt x="293504" y="266699"/>
                </a:lnTo>
                <a:lnTo>
                  <a:pt x="317558" y="292099"/>
                </a:lnTo>
                <a:lnTo>
                  <a:pt x="365378" y="317499"/>
                </a:lnTo>
                <a:lnTo>
                  <a:pt x="376708" y="330199"/>
                </a:lnTo>
                <a:close/>
              </a:path>
              <a:path w="2691765" h="2133600">
                <a:moveTo>
                  <a:pt x="802559" y="330199"/>
                </a:moveTo>
                <a:lnTo>
                  <a:pt x="792855" y="330199"/>
                </a:lnTo>
                <a:lnTo>
                  <a:pt x="781620" y="304799"/>
                </a:lnTo>
                <a:lnTo>
                  <a:pt x="769227" y="292099"/>
                </a:lnTo>
                <a:lnTo>
                  <a:pt x="756311" y="266699"/>
                </a:lnTo>
                <a:lnTo>
                  <a:pt x="743510" y="253999"/>
                </a:lnTo>
                <a:lnTo>
                  <a:pt x="759665" y="253999"/>
                </a:lnTo>
                <a:lnTo>
                  <a:pt x="765364" y="266699"/>
                </a:lnTo>
                <a:lnTo>
                  <a:pt x="770689" y="266699"/>
                </a:lnTo>
                <a:lnTo>
                  <a:pt x="778290" y="279399"/>
                </a:lnTo>
                <a:lnTo>
                  <a:pt x="786137" y="292099"/>
                </a:lnTo>
                <a:lnTo>
                  <a:pt x="793660" y="304799"/>
                </a:lnTo>
                <a:lnTo>
                  <a:pt x="800290" y="317499"/>
                </a:lnTo>
                <a:lnTo>
                  <a:pt x="801287" y="317499"/>
                </a:lnTo>
                <a:lnTo>
                  <a:pt x="802559" y="330199"/>
                </a:lnTo>
                <a:close/>
              </a:path>
              <a:path w="2691765" h="2133600">
                <a:moveTo>
                  <a:pt x="1882196" y="863599"/>
                </a:moveTo>
                <a:lnTo>
                  <a:pt x="1879661" y="863599"/>
                </a:lnTo>
                <a:lnTo>
                  <a:pt x="1881239" y="850899"/>
                </a:lnTo>
                <a:lnTo>
                  <a:pt x="1888788" y="850899"/>
                </a:lnTo>
                <a:lnTo>
                  <a:pt x="1895106" y="838199"/>
                </a:lnTo>
                <a:lnTo>
                  <a:pt x="1907926" y="812799"/>
                </a:lnTo>
                <a:lnTo>
                  <a:pt x="1925865" y="787399"/>
                </a:lnTo>
                <a:lnTo>
                  <a:pt x="1943650" y="761999"/>
                </a:lnTo>
                <a:lnTo>
                  <a:pt x="1979576" y="711199"/>
                </a:lnTo>
                <a:lnTo>
                  <a:pt x="1979993" y="711199"/>
                </a:lnTo>
                <a:lnTo>
                  <a:pt x="2006653" y="673099"/>
                </a:lnTo>
                <a:lnTo>
                  <a:pt x="2032986" y="647699"/>
                </a:lnTo>
                <a:lnTo>
                  <a:pt x="2040093" y="634999"/>
                </a:lnTo>
                <a:lnTo>
                  <a:pt x="2054622" y="609599"/>
                </a:lnTo>
                <a:lnTo>
                  <a:pt x="2061807" y="609599"/>
                </a:lnTo>
                <a:lnTo>
                  <a:pt x="2083582" y="571499"/>
                </a:lnTo>
                <a:lnTo>
                  <a:pt x="2106140" y="546099"/>
                </a:lnTo>
                <a:lnTo>
                  <a:pt x="2129303" y="520699"/>
                </a:lnTo>
                <a:lnTo>
                  <a:pt x="2185156" y="457199"/>
                </a:lnTo>
                <a:lnTo>
                  <a:pt x="2217068" y="431799"/>
                </a:lnTo>
                <a:lnTo>
                  <a:pt x="2280823" y="355599"/>
                </a:lnTo>
                <a:lnTo>
                  <a:pt x="2300528" y="330199"/>
                </a:lnTo>
                <a:lnTo>
                  <a:pt x="2320425" y="317499"/>
                </a:lnTo>
                <a:lnTo>
                  <a:pt x="2340890" y="292099"/>
                </a:lnTo>
                <a:lnTo>
                  <a:pt x="2362303" y="266699"/>
                </a:lnTo>
                <a:lnTo>
                  <a:pt x="2370346" y="266699"/>
                </a:lnTo>
                <a:lnTo>
                  <a:pt x="2378214" y="253999"/>
                </a:lnTo>
                <a:lnTo>
                  <a:pt x="2394020" y="253999"/>
                </a:lnTo>
                <a:lnTo>
                  <a:pt x="2391709" y="266699"/>
                </a:lnTo>
                <a:lnTo>
                  <a:pt x="2362056" y="304799"/>
                </a:lnTo>
                <a:lnTo>
                  <a:pt x="2348368" y="330199"/>
                </a:lnTo>
                <a:lnTo>
                  <a:pt x="2314170" y="330199"/>
                </a:lnTo>
                <a:lnTo>
                  <a:pt x="2310512" y="342899"/>
                </a:lnTo>
                <a:lnTo>
                  <a:pt x="2307417" y="342899"/>
                </a:lnTo>
                <a:lnTo>
                  <a:pt x="2293068" y="355599"/>
                </a:lnTo>
                <a:lnTo>
                  <a:pt x="2264232" y="393699"/>
                </a:lnTo>
                <a:lnTo>
                  <a:pt x="2249914" y="406399"/>
                </a:lnTo>
                <a:lnTo>
                  <a:pt x="2222993" y="431799"/>
                </a:lnTo>
                <a:lnTo>
                  <a:pt x="2195946" y="469899"/>
                </a:lnTo>
                <a:lnTo>
                  <a:pt x="2141478" y="520699"/>
                </a:lnTo>
                <a:lnTo>
                  <a:pt x="2123759" y="546099"/>
                </a:lnTo>
                <a:lnTo>
                  <a:pt x="2106405" y="558799"/>
                </a:lnTo>
                <a:lnTo>
                  <a:pt x="2089490" y="584199"/>
                </a:lnTo>
                <a:lnTo>
                  <a:pt x="2073086" y="609599"/>
                </a:lnTo>
                <a:lnTo>
                  <a:pt x="2044975" y="634999"/>
                </a:lnTo>
                <a:lnTo>
                  <a:pt x="2031279" y="660399"/>
                </a:lnTo>
                <a:lnTo>
                  <a:pt x="2018284" y="673099"/>
                </a:lnTo>
                <a:lnTo>
                  <a:pt x="2016919" y="673099"/>
                </a:lnTo>
                <a:lnTo>
                  <a:pt x="2015443" y="685799"/>
                </a:lnTo>
                <a:lnTo>
                  <a:pt x="2013856" y="685799"/>
                </a:lnTo>
                <a:lnTo>
                  <a:pt x="1999100" y="698499"/>
                </a:lnTo>
                <a:lnTo>
                  <a:pt x="1985194" y="723899"/>
                </a:lnTo>
                <a:lnTo>
                  <a:pt x="1971697" y="736599"/>
                </a:lnTo>
                <a:lnTo>
                  <a:pt x="1958162" y="761999"/>
                </a:lnTo>
                <a:lnTo>
                  <a:pt x="1926568" y="800099"/>
                </a:lnTo>
                <a:lnTo>
                  <a:pt x="1915835" y="825499"/>
                </a:lnTo>
                <a:lnTo>
                  <a:pt x="1898773" y="850899"/>
                </a:lnTo>
                <a:lnTo>
                  <a:pt x="1882196" y="863599"/>
                </a:lnTo>
                <a:close/>
              </a:path>
              <a:path w="2691765" h="2133600">
                <a:moveTo>
                  <a:pt x="992339" y="292099"/>
                </a:moveTo>
                <a:lnTo>
                  <a:pt x="981095" y="292099"/>
                </a:lnTo>
                <a:lnTo>
                  <a:pt x="978166" y="279399"/>
                </a:lnTo>
                <a:lnTo>
                  <a:pt x="976560" y="266699"/>
                </a:lnTo>
                <a:lnTo>
                  <a:pt x="986576" y="266699"/>
                </a:lnTo>
                <a:lnTo>
                  <a:pt x="988089" y="279399"/>
                </a:lnTo>
                <a:lnTo>
                  <a:pt x="990065" y="279399"/>
                </a:lnTo>
                <a:lnTo>
                  <a:pt x="992339" y="292099"/>
                </a:lnTo>
                <a:close/>
              </a:path>
              <a:path w="2691765" h="2133600">
                <a:moveTo>
                  <a:pt x="1139274" y="304799"/>
                </a:moveTo>
                <a:lnTo>
                  <a:pt x="1128075" y="304799"/>
                </a:lnTo>
                <a:lnTo>
                  <a:pt x="1125624" y="292099"/>
                </a:lnTo>
                <a:lnTo>
                  <a:pt x="1122951" y="279399"/>
                </a:lnTo>
                <a:lnTo>
                  <a:pt x="1131862" y="279399"/>
                </a:lnTo>
                <a:lnTo>
                  <a:pt x="1134257" y="292099"/>
                </a:lnTo>
                <a:lnTo>
                  <a:pt x="1136557" y="292099"/>
                </a:lnTo>
                <a:lnTo>
                  <a:pt x="1139274" y="304799"/>
                </a:lnTo>
                <a:close/>
              </a:path>
              <a:path w="2691765" h="2133600">
                <a:moveTo>
                  <a:pt x="945195" y="304799"/>
                </a:moveTo>
                <a:lnTo>
                  <a:pt x="934032" y="304799"/>
                </a:lnTo>
                <a:lnTo>
                  <a:pt x="930260" y="292099"/>
                </a:lnTo>
                <a:lnTo>
                  <a:pt x="941641" y="292099"/>
                </a:lnTo>
                <a:lnTo>
                  <a:pt x="945195" y="304799"/>
                </a:lnTo>
                <a:close/>
              </a:path>
              <a:path w="2691765" h="2133600">
                <a:moveTo>
                  <a:pt x="997780" y="304799"/>
                </a:moveTo>
                <a:lnTo>
                  <a:pt x="985509" y="304799"/>
                </a:lnTo>
                <a:lnTo>
                  <a:pt x="983150" y="292099"/>
                </a:lnTo>
                <a:lnTo>
                  <a:pt x="994911" y="292099"/>
                </a:lnTo>
                <a:lnTo>
                  <a:pt x="997780" y="304799"/>
                </a:lnTo>
                <a:close/>
              </a:path>
              <a:path w="2691765" h="2133600">
                <a:moveTo>
                  <a:pt x="984692" y="457199"/>
                </a:moveTo>
                <a:lnTo>
                  <a:pt x="972773" y="457199"/>
                </a:lnTo>
                <a:lnTo>
                  <a:pt x="958865" y="431799"/>
                </a:lnTo>
                <a:lnTo>
                  <a:pt x="944523" y="419099"/>
                </a:lnTo>
                <a:lnTo>
                  <a:pt x="930285" y="393699"/>
                </a:lnTo>
                <a:lnTo>
                  <a:pt x="916690" y="380999"/>
                </a:lnTo>
                <a:lnTo>
                  <a:pt x="905411" y="368299"/>
                </a:lnTo>
                <a:lnTo>
                  <a:pt x="893960" y="342899"/>
                </a:lnTo>
                <a:lnTo>
                  <a:pt x="882832" y="330199"/>
                </a:lnTo>
                <a:lnTo>
                  <a:pt x="872525" y="317499"/>
                </a:lnTo>
                <a:lnTo>
                  <a:pt x="870818" y="304799"/>
                </a:lnTo>
                <a:lnTo>
                  <a:pt x="880545" y="304799"/>
                </a:lnTo>
                <a:lnTo>
                  <a:pt x="887757" y="317499"/>
                </a:lnTo>
                <a:lnTo>
                  <a:pt x="895638" y="330199"/>
                </a:lnTo>
                <a:lnTo>
                  <a:pt x="917774" y="368299"/>
                </a:lnTo>
                <a:lnTo>
                  <a:pt x="923592" y="368299"/>
                </a:lnTo>
                <a:lnTo>
                  <a:pt x="929489" y="380999"/>
                </a:lnTo>
                <a:lnTo>
                  <a:pt x="935431" y="393699"/>
                </a:lnTo>
                <a:lnTo>
                  <a:pt x="955849" y="393699"/>
                </a:lnTo>
                <a:lnTo>
                  <a:pt x="962414" y="406399"/>
                </a:lnTo>
                <a:lnTo>
                  <a:pt x="967387" y="419099"/>
                </a:lnTo>
                <a:lnTo>
                  <a:pt x="972540" y="431799"/>
                </a:lnTo>
                <a:lnTo>
                  <a:pt x="978200" y="444499"/>
                </a:lnTo>
                <a:lnTo>
                  <a:pt x="984692" y="457199"/>
                </a:lnTo>
                <a:close/>
              </a:path>
              <a:path w="2691765" h="2133600">
                <a:moveTo>
                  <a:pt x="955849" y="393699"/>
                </a:moveTo>
                <a:lnTo>
                  <a:pt x="938995" y="393699"/>
                </a:lnTo>
                <a:lnTo>
                  <a:pt x="938995" y="380999"/>
                </a:lnTo>
                <a:lnTo>
                  <a:pt x="935848" y="380999"/>
                </a:lnTo>
                <a:lnTo>
                  <a:pt x="933426" y="368299"/>
                </a:lnTo>
                <a:lnTo>
                  <a:pt x="917052" y="342899"/>
                </a:lnTo>
                <a:lnTo>
                  <a:pt x="900622" y="304799"/>
                </a:lnTo>
                <a:lnTo>
                  <a:pt x="909951" y="304799"/>
                </a:lnTo>
                <a:lnTo>
                  <a:pt x="955849" y="393699"/>
                </a:lnTo>
                <a:close/>
              </a:path>
              <a:path w="2691765" h="2133600">
                <a:moveTo>
                  <a:pt x="1009313" y="431799"/>
                </a:moveTo>
                <a:lnTo>
                  <a:pt x="998041" y="431799"/>
                </a:lnTo>
                <a:lnTo>
                  <a:pt x="994689" y="419099"/>
                </a:lnTo>
                <a:lnTo>
                  <a:pt x="986940" y="406399"/>
                </a:lnTo>
                <a:lnTo>
                  <a:pt x="971506" y="368299"/>
                </a:lnTo>
                <a:lnTo>
                  <a:pt x="963695" y="355599"/>
                </a:lnTo>
                <a:lnTo>
                  <a:pt x="958566" y="342899"/>
                </a:lnTo>
                <a:lnTo>
                  <a:pt x="953361" y="330199"/>
                </a:lnTo>
                <a:lnTo>
                  <a:pt x="947941" y="330199"/>
                </a:lnTo>
                <a:lnTo>
                  <a:pt x="942170" y="317499"/>
                </a:lnTo>
                <a:lnTo>
                  <a:pt x="938002" y="304799"/>
                </a:lnTo>
                <a:lnTo>
                  <a:pt x="948964" y="304799"/>
                </a:lnTo>
                <a:lnTo>
                  <a:pt x="955391" y="317499"/>
                </a:lnTo>
                <a:lnTo>
                  <a:pt x="961418" y="330199"/>
                </a:lnTo>
                <a:lnTo>
                  <a:pt x="967045" y="342899"/>
                </a:lnTo>
                <a:lnTo>
                  <a:pt x="972272" y="355599"/>
                </a:lnTo>
                <a:lnTo>
                  <a:pt x="987682" y="380999"/>
                </a:lnTo>
                <a:lnTo>
                  <a:pt x="995427" y="406399"/>
                </a:lnTo>
                <a:lnTo>
                  <a:pt x="1003238" y="419099"/>
                </a:lnTo>
                <a:lnTo>
                  <a:pt x="1006168" y="419099"/>
                </a:lnTo>
                <a:lnTo>
                  <a:pt x="1009313" y="431799"/>
                </a:lnTo>
                <a:close/>
              </a:path>
              <a:path w="2691765" h="2133600">
                <a:moveTo>
                  <a:pt x="1002971" y="317499"/>
                </a:moveTo>
                <a:lnTo>
                  <a:pt x="989133" y="317499"/>
                </a:lnTo>
                <a:lnTo>
                  <a:pt x="988762" y="304799"/>
                </a:lnTo>
                <a:lnTo>
                  <a:pt x="1000585" y="304799"/>
                </a:lnTo>
                <a:lnTo>
                  <a:pt x="1002971" y="317499"/>
                </a:lnTo>
                <a:close/>
              </a:path>
              <a:path w="2691765" h="2133600">
                <a:moveTo>
                  <a:pt x="1305404" y="838199"/>
                </a:moveTo>
                <a:lnTo>
                  <a:pt x="1303733" y="838199"/>
                </a:lnTo>
                <a:lnTo>
                  <a:pt x="1298518" y="825499"/>
                </a:lnTo>
                <a:lnTo>
                  <a:pt x="1294105" y="812799"/>
                </a:lnTo>
                <a:lnTo>
                  <a:pt x="1290496" y="812799"/>
                </a:lnTo>
                <a:lnTo>
                  <a:pt x="1287999" y="800099"/>
                </a:lnTo>
                <a:lnTo>
                  <a:pt x="1286976" y="787399"/>
                </a:lnTo>
                <a:lnTo>
                  <a:pt x="1283544" y="787399"/>
                </a:lnTo>
                <a:lnTo>
                  <a:pt x="1280815" y="774699"/>
                </a:lnTo>
                <a:lnTo>
                  <a:pt x="1279144" y="774699"/>
                </a:lnTo>
                <a:lnTo>
                  <a:pt x="1276833" y="761999"/>
                </a:lnTo>
                <a:lnTo>
                  <a:pt x="1272558" y="749299"/>
                </a:lnTo>
                <a:lnTo>
                  <a:pt x="1268552" y="736599"/>
                </a:lnTo>
                <a:lnTo>
                  <a:pt x="1264259" y="723899"/>
                </a:lnTo>
                <a:lnTo>
                  <a:pt x="1255271" y="698499"/>
                </a:lnTo>
                <a:lnTo>
                  <a:pt x="1251759" y="685799"/>
                </a:lnTo>
                <a:lnTo>
                  <a:pt x="1248587" y="673099"/>
                </a:lnTo>
                <a:lnTo>
                  <a:pt x="1245756" y="660399"/>
                </a:lnTo>
                <a:lnTo>
                  <a:pt x="1242033" y="647699"/>
                </a:lnTo>
                <a:lnTo>
                  <a:pt x="1238279" y="634999"/>
                </a:lnTo>
                <a:lnTo>
                  <a:pt x="1234212" y="622299"/>
                </a:lnTo>
                <a:lnTo>
                  <a:pt x="1229549" y="609599"/>
                </a:lnTo>
                <a:lnTo>
                  <a:pt x="1227822" y="609599"/>
                </a:lnTo>
                <a:lnTo>
                  <a:pt x="1225038" y="596899"/>
                </a:lnTo>
                <a:lnTo>
                  <a:pt x="1221828" y="584199"/>
                </a:lnTo>
                <a:lnTo>
                  <a:pt x="1218654" y="571499"/>
                </a:lnTo>
                <a:lnTo>
                  <a:pt x="1215428" y="558799"/>
                </a:lnTo>
                <a:lnTo>
                  <a:pt x="1212061" y="546099"/>
                </a:lnTo>
                <a:lnTo>
                  <a:pt x="1207133" y="533399"/>
                </a:lnTo>
                <a:lnTo>
                  <a:pt x="1202524" y="520699"/>
                </a:lnTo>
                <a:lnTo>
                  <a:pt x="1198269" y="507999"/>
                </a:lnTo>
                <a:lnTo>
                  <a:pt x="1194406" y="482599"/>
                </a:lnTo>
                <a:lnTo>
                  <a:pt x="1192735" y="482599"/>
                </a:lnTo>
                <a:lnTo>
                  <a:pt x="1191622" y="469899"/>
                </a:lnTo>
                <a:lnTo>
                  <a:pt x="1188669" y="457199"/>
                </a:lnTo>
                <a:lnTo>
                  <a:pt x="1182732" y="444499"/>
                </a:lnTo>
                <a:lnTo>
                  <a:pt x="1179842" y="431799"/>
                </a:lnTo>
                <a:lnTo>
                  <a:pt x="1177518" y="419099"/>
                </a:lnTo>
                <a:lnTo>
                  <a:pt x="1175223" y="419099"/>
                </a:lnTo>
                <a:lnTo>
                  <a:pt x="1173079" y="406399"/>
                </a:lnTo>
                <a:lnTo>
                  <a:pt x="1171210" y="406399"/>
                </a:lnTo>
                <a:lnTo>
                  <a:pt x="1169845" y="393699"/>
                </a:lnTo>
                <a:lnTo>
                  <a:pt x="1166912" y="380999"/>
                </a:lnTo>
                <a:lnTo>
                  <a:pt x="1162410" y="380999"/>
                </a:lnTo>
                <a:lnTo>
                  <a:pt x="1157487" y="368299"/>
                </a:lnTo>
                <a:lnTo>
                  <a:pt x="1153280" y="368299"/>
                </a:lnTo>
                <a:lnTo>
                  <a:pt x="1149788" y="355599"/>
                </a:lnTo>
                <a:lnTo>
                  <a:pt x="1147011" y="355599"/>
                </a:lnTo>
                <a:lnTo>
                  <a:pt x="1143965" y="342899"/>
                </a:lnTo>
                <a:lnTo>
                  <a:pt x="1140523" y="330199"/>
                </a:lnTo>
                <a:lnTo>
                  <a:pt x="1133282" y="317499"/>
                </a:lnTo>
                <a:lnTo>
                  <a:pt x="1130628" y="304799"/>
                </a:lnTo>
                <a:lnTo>
                  <a:pt x="1142405" y="304799"/>
                </a:lnTo>
                <a:lnTo>
                  <a:pt x="1145953" y="317499"/>
                </a:lnTo>
                <a:lnTo>
                  <a:pt x="1159330" y="317499"/>
                </a:lnTo>
                <a:lnTo>
                  <a:pt x="1164415" y="342899"/>
                </a:lnTo>
                <a:lnTo>
                  <a:pt x="1166935" y="342899"/>
                </a:lnTo>
                <a:lnTo>
                  <a:pt x="1169247" y="355599"/>
                </a:lnTo>
                <a:lnTo>
                  <a:pt x="1180674" y="406399"/>
                </a:lnTo>
                <a:lnTo>
                  <a:pt x="1192332" y="444499"/>
                </a:lnTo>
                <a:lnTo>
                  <a:pt x="1196209" y="457435"/>
                </a:lnTo>
                <a:lnTo>
                  <a:pt x="1199698" y="469899"/>
                </a:lnTo>
                <a:lnTo>
                  <a:pt x="1203011" y="482599"/>
                </a:lnTo>
                <a:lnTo>
                  <a:pt x="1206001" y="495299"/>
                </a:lnTo>
                <a:lnTo>
                  <a:pt x="1207596" y="507999"/>
                </a:lnTo>
                <a:lnTo>
                  <a:pt x="1209388" y="507999"/>
                </a:lnTo>
                <a:lnTo>
                  <a:pt x="1213485" y="520699"/>
                </a:lnTo>
                <a:lnTo>
                  <a:pt x="1221429" y="558799"/>
                </a:lnTo>
                <a:lnTo>
                  <a:pt x="1225511" y="571499"/>
                </a:lnTo>
                <a:lnTo>
                  <a:pt x="1230948" y="584199"/>
                </a:lnTo>
                <a:lnTo>
                  <a:pt x="1236653" y="609599"/>
                </a:lnTo>
                <a:lnTo>
                  <a:pt x="1242448" y="622299"/>
                </a:lnTo>
                <a:lnTo>
                  <a:pt x="1248151" y="634999"/>
                </a:lnTo>
                <a:lnTo>
                  <a:pt x="1250379" y="647699"/>
                </a:lnTo>
                <a:lnTo>
                  <a:pt x="1252422" y="660399"/>
                </a:lnTo>
                <a:lnTo>
                  <a:pt x="1254522" y="660399"/>
                </a:lnTo>
                <a:lnTo>
                  <a:pt x="1256922" y="673099"/>
                </a:lnTo>
                <a:lnTo>
                  <a:pt x="1260915" y="685799"/>
                </a:lnTo>
                <a:lnTo>
                  <a:pt x="1264660" y="698499"/>
                </a:lnTo>
                <a:lnTo>
                  <a:pt x="1268713" y="711199"/>
                </a:lnTo>
                <a:lnTo>
                  <a:pt x="1273630" y="723899"/>
                </a:lnTo>
                <a:lnTo>
                  <a:pt x="1276582" y="723899"/>
                </a:lnTo>
                <a:lnTo>
                  <a:pt x="1282348" y="749299"/>
                </a:lnTo>
                <a:lnTo>
                  <a:pt x="1288978" y="774699"/>
                </a:lnTo>
                <a:lnTo>
                  <a:pt x="1296009" y="800099"/>
                </a:lnTo>
                <a:lnTo>
                  <a:pt x="1302981" y="812799"/>
                </a:lnTo>
                <a:lnTo>
                  <a:pt x="1305545" y="825499"/>
                </a:lnTo>
                <a:lnTo>
                  <a:pt x="1306353" y="825499"/>
                </a:lnTo>
                <a:lnTo>
                  <a:pt x="1305404" y="838199"/>
                </a:lnTo>
                <a:close/>
              </a:path>
              <a:path w="2691765" h="2133600">
                <a:moveTo>
                  <a:pt x="167908" y="330199"/>
                </a:moveTo>
                <a:lnTo>
                  <a:pt x="125176" y="330199"/>
                </a:lnTo>
                <a:lnTo>
                  <a:pt x="123361" y="317499"/>
                </a:lnTo>
                <a:lnTo>
                  <a:pt x="158948" y="317499"/>
                </a:lnTo>
                <a:lnTo>
                  <a:pt x="167908" y="330199"/>
                </a:lnTo>
                <a:close/>
              </a:path>
              <a:path w="2691765" h="2133600">
                <a:moveTo>
                  <a:pt x="236850" y="419099"/>
                </a:moveTo>
                <a:lnTo>
                  <a:pt x="224585" y="419099"/>
                </a:lnTo>
                <a:lnTo>
                  <a:pt x="216602" y="406399"/>
                </a:lnTo>
                <a:lnTo>
                  <a:pt x="201082" y="406399"/>
                </a:lnTo>
                <a:lnTo>
                  <a:pt x="196654" y="393699"/>
                </a:lnTo>
                <a:lnTo>
                  <a:pt x="187659" y="393699"/>
                </a:lnTo>
                <a:lnTo>
                  <a:pt x="172680" y="380999"/>
                </a:lnTo>
                <a:lnTo>
                  <a:pt x="158695" y="368299"/>
                </a:lnTo>
                <a:lnTo>
                  <a:pt x="131966" y="342899"/>
                </a:lnTo>
                <a:lnTo>
                  <a:pt x="127794" y="330199"/>
                </a:lnTo>
                <a:lnTo>
                  <a:pt x="144664" y="330199"/>
                </a:lnTo>
                <a:lnTo>
                  <a:pt x="145986" y="342899"/>
                </a:lnTo>
                <a:lnTo>
                  <a:pt x="152043" y="342899"/>
                </a:lnTo>
                <a:lnTo>
                  <a:pt x="169113" y="368299"/>
                </a:lnTo>
                <a:lnTo>
                  <a:pt x="187182" y="380999"/>
                </a:lnTo>
                <a:lnTo>
                  <a:pt x="205915" y="393699"/>
                </a:lnTo>
                <a:lnTo>
                  <a:pt x="224974" y="406399"/>
                </a:lnTo>
                <a:lnTo>
                  <a:pt x="236850" y="419099"/>
                </a:lnTo>
                <a:close/>
              </a:path>
              <a:path w="2691765" h="2133600">
                <a:moveTo>
                  <a:pt x="507046" y="520699"/>
                </a:moveTo>
                <a:lnTo>
                  <a:pt x="495868" y="520699"/>
                </a:lnTo>
                <a:lnTo>
                  <a:pt x="475815" y="507999"/>
                </a:lnTo>
                <a:lnTo>
                  <a:pt x="455389" y="495299"/>
                </a:lnTo>
                <a:lnTo>
                  <a:pt x="413720" y="469899"/>
                </a:lnTo>
                <a:lnTo>
                  <a:pt x="319236" y="419099"/>
                </a:lnTo>
                <a:lnTo>
                  <a:pt x="316200" y="419099"/>
                </a:lnTo>
                <a:lnTo>
                  <a:pt x="314761" y="418225"/>
                </a:lnTo>
                <a:lnTo>
                  <a:pt x="310742" y="406399"/>
                </a:lnTo>
                <a:lnTo>
                  <a:pt x="283146" y="406399"/>
                </a:lnTo>
                <a:lnTo>
                  <a:pt x="280361" y="393699"/>
                </a:lnTo>
                <a:lnTo>
                  <a:pt x="260682" y="393699"/>
                </a:lnTo>
                <a:lnTo>
                  <a:pt x="260237" y="380999"/>
                </a:lnTo>
                <a:lnTo>
                  <a:pt x="238758" y="380999"/>
                </a:lnTo>
                <a:lnTo>
                  <a:pt x="237087" y="368299"/>
                </a:lnTo>
                <a:lnTo>
                  <a:pt x="195996" y="368299"/>
                </a:lnTo>
                <a:lnTo>
                  <a:pt x="181728" y="355599"/>
                </a:lnTo>
                <a:lnTo>
                  <a:pt x="174154" y="355599"/>
                </a:lnTo>
                <a:lnTo>
                  <a:pt x="166496" y="342899"/>
                </a:lnTo>
                <a:lnTo>
                  <a:pt x="151096" y="330199"/>
                </a:lnTo>
                <a:lnTo>
                  <a:pt x="176688" y="330199"/>
                </a:lnTo>
                <a:lnTo>
                  <a:pt x="211922" y="355599"/>
                </a:lnTo>
                <a:lnTo>
                  <a:pt x="282505" y="380999"/>
                </a:lnTo>
                <a:lnTo>
                  <a:pt x="317676" y="406399"/>
                </a:lnTo>
                <a:lnTo>
                  <a:pt x="351067" y="419099"/>
                </a:lnTo>
                <a:lnTo>
                  <a:pt x="384349" y="444499"/>
                </a:lnTo>
                <a:lnTo>
                  <a:pt x="417557" y="457199"/>
                </a:lnTo>
                <a:lnTo>
                  <a:pt x="450729" y="482599"/>
                </a:lnTo>
                <a:lnTo>
                  <a:pt x="460807" y="482599"/>
                </a:lnTo>
                <a:lnTo>
                  <a:pt x="470771" y="495299"/>
                </a:lnTo>
                <a:lnTo>
                  <a:pt x="480662" y="495299"/>
                </a:lnTo>
                <a:lnTo>
                  <a:pt x="490522" y="507999"/>
                </a:lnTo>
                <a:lnTo>
                  <a:pt x="507046" y="520699"/>
                </a:lnTo>
                <a:close/>
              </a:path>
              <a:path w="2691765" h="2133600">
                <a:moveTo>
                  <a:pt x="898893" y="800099"/>
                </a:moveTo>
                <a:lnTo>
                  <a:pt x="874767" y="800099"/>
                </a:lnTo>
                <a:lnTo>
                  <a:pt x="874438" y="787399"/>
                </a:lnTo>
                <a:lnTo>
                  <a:pt x="866810" y="787399"/>
                </a:lnTo>
                <a:lnTo>
                  <a:pt x="860627" y="774699"/>
                </a:lnTo>
                <a:lnTo>
                  <a:pt x="854392" y="774699"/>
                </a:lnTo>
                <a:lnTo>
                  <a:pt x="848131" y="761999"/>
                </a:lnTo>
                <a:lnTo>
                  <a:pt x="830735" y="749299"/>
                </a:lnTo>
                <a:lnTo>
                  <a:pt x="813301" y="723899"/>
                </a:lnTo>
                <a:lnTo>
                  <a:pt x="795829" y="711199"/>
                </a:lnTo>
                <a:lnTo>
                  <a:pt x="778319" y="685799"/>
                </a:lnTo>
                <a:lnTo>
                  <a:pt x="758623" y="660399"/>
                </a:lnTo>
                <a:lnTo>
                  <a:pt x="738710" y="647699"/>
                </a:lnTo>
                <a:lnTo>
                  <a:pt x="718510" y="622299"/>
                </a:lnTo>
                <a:lnTo>
                  <a:pt x="697953" y="609599"/>
                </a:lnTo>
                <a:lnTo>
                  <a:pt x="661797" y="571499"/>
                </a:lnTo>
                <a:lnTo>
                  <a:pt x="643611" y="558799"/>
                </a:lnTo>
                <a:lnTo>
                  <a:pt x="582752" y="495299"/>
                </a:lnTo>
                <a:lnTo>
                  <a:pt x="539293" y="457199"/>
                </a:lnTo>
                <a:lnTo>
                  <a:pt x="494868" y="419099"/>
                </a:lnTo>
                <a:lnTo>
                  <a:pt x="449475" y="393699"/>
                </a:lnTo>
                <a:lnTo>
                  <a:pt x="378020" y="342899"/>
                </a:lnTo>
                <a:lnTo>
                  <a:pt x="371975" y="330199"/>
                </a:lnTo>
                <a:lnTo>
                  <a:pt x="387850" y="330199"/>
                </a:lnTo>
                <a:lnTo>
                  <a:pt x="461115" y="380999"/>
                </a:lnTo>
                <a:lnTo>
                  <a:pt x="497934" y="419099"/>
                </a:lnTo>
                <a:lnTo>
                  <a:pt x="533848" y="444499"/>
                </a:lnTo>
                <a:lnTo>
                  <a:pt x="569067" y="469899"/>
                </a:lnTo>
                <a:lnTo>
                  <a:pt x="603802" y="507999"/>
                </a:lnTo>
                <a:lnTo>
                  <a:pt x="626614" y="520699"/>
                </a:lnTo>
                <a:lnTo>
                  <a:pt x="649061" y="546099"/>
                </a:lnTo>
                <a:lnTo>
                  <a:pt x="671267" y="571499"/>
                </a:lnTo>
                <a:lnTo>
                  <a:pt x="693358" y="584199"/>
                </a:lnTo>
                <a:lnTo>
                  <a:pt x="711733" y="609599"/>
                </a:lnTo>
                <a:lnTo>
                  <a:pt x="729879" y="622299"/>
                </a:lnTo>
                <a:lnTo>
                  <a:pt x="747962" y="647699"/>
                </a:lnTo>
                <a:lnTo>
                  <a:pt x="766150" y="660399"/>
                </a:lnTo>
                <a:lnTo>
                  <a:pt x="775450" y="673099"/>
                </a:lnTo>
                <a:lnTo>
                  <a:pt x="779739" y="673099"/>
                </a:lnTo>
                <a:lnTo>
                  <a:pt x="796869" y="698499"/>
                </a:lnTo>
                <a:lnTo>
                  <a:pt x="814238" y="711199"/>
                </a:lnTo>
                <a:lnTo>
                  <a:pt x="831684" y="736599"/>
                </a:lnTo>
                <a:lnTo>
                  <a:pt x="849050" y="749299"/>
                </a:lnTo>
                <a:lnTo>
                  <a:pt x="868930" y="774699"/>
                </a:lnTo>
                <a:lnTo>
                  <a:pt x="888940" y="787399"/>
                </a:lnTo>
                <a:lnTo>
                  <a:pt x="898893" y="800099"/>
                </a:lnTo>
                <a:close/>
              </a:path>
              <a:path w="2691765" h="2133600">
                <a:moveTo>
                  <a:pt x="818782" y="355599"/>
                </a:moveTo>
                <a:lnTo>
                  <a:pt x="809850" y="355599"/>
                </a:lnTo>
                <a:lnTo>
                  <a:pt x="806298" y="342899"/>
                </a:lnTo>
                <a:lnTo>
                  <a:pt x="802485" y="342899"/>
                </a:lnTo>
                <a:lnTo>
                  <a:pt x="798118" y="330199"/>
                </a:lnTo>
                <a:lnTo>
                  <a:pt x="809575" y="330199"/>
                </a:lnTo>
                <a:lnTo>
                  <a:pt x="814367" y="342899"/>
                </a:lnTo>
                <a:lnTo>
                  <a:pt x="818782" y="355599"/>
                </a:lnTo>
                <a:close/>
              </a:path>
              <a:path w="2691765" h="2133600">
                <a:moveTo>
                  <a:pt x="1628516" y="1396999"/>
                </a:moveTo>
                <a:lnTo>
                  <a:pt x="1619516" y="1396999"/>
                </a:lnTo>
                <a:lnTo>
                  <a:pt x="1632678" y="1371599"/>
                </a:lnTo>
                <a:lnTo>
                  <a:pt x="1639218" y="1358899"/>
                </a:lnTo>
                <a:lnTo>
                  <a:pt x="1645693" y="1346199"/>
                </a:lnTo>
                <a:lnTo>
                  <a:pt x="1655865" y="1320799"/>
                </a:lnTo>
                <a:lnTo>
                  <a:pt x="1676159" y="1295399"/>
                </a:lnTo>
                <a:lnTo>
                  <a:pt x="1686488" y="1269999"/>
                </a:lnTo>
                <a:lnTo>
                  <a:pt x="1701603" y="1244599"/>
                </a:lnTo>
                <a:lnTo>
                  <a:pt x="1732145" y="1193799"/>
                </a:lnTo>
                <a:lnTo>
                  <a:pt x="1747306" y="1168399"/>
                </a:lnTo>
                <a:lnTo>
                  <a:pt x="1764410" y="1130299"/>
                </a:lnTo>
                <a:lnTo>
                  <a:pt x="1781408" y="1104899"/>
                </a:lnTo>
                <a:lnTo>
                  <a:pt x="1798327" y="1066799"/>
                </a:lnTo>
                <a:lnTo>
                  <a:pt x="1815197" y="1041399"/>
                </a:lnTo>
                <a:lnTo>
                  <a:pt x="1828676" y="1015999"/>
                </a:lnTo>
                <a:lnTo>
                  <a:pt x="1842312" y="990599"/>
                </a:lnTo>
                <a:lnTo>
                  <a:pt x="1870890" y="939799"/>
                </a:lnTo>
                <a:lnTo>
                  <a:pt x="1920701" y="863599"/>
                </a:lnTo>
                <a:lnTo>
                  <a:pt x="1945920" y="825499"/>
                </a:lnTo>
                <a:lnTo>
                  <a:pt x="1971557" y="787399"/>
                </a:lnTo>
                <a:lnTo>
                  <a:pt x="1997587" y="749299"/>
                </a:lnTo>
                <a:lnTo>
                  <a:pt x="2024079" y="711199"/>
                </a:lnTo>
                <a:lnTo>
                  <a:pt x="2051329" y="673099"/>
                </a:lnTo>
                <a:lnTo>
                  <a:pt x="2079630" y="647699"/>
                </a:lnTo>
                <a:lnTo>
                  <a:pt x="2091132" y="622299"/>
                </a:lnTo>
                <a:lnTo>
                  <a:pt x="2102513" y="609599"/>
                </a:lnTo>
                <a:lnTo>
                  <a:pt x="2113738" y="596899"/>
                </a:lnTo>
                <a:lnTo>
                  <a:pt x="2124770" y="584199"/>
                </a:lnTo>
                <a:lnTo>
                  <a:pt x="2139180" y="571499"/>
                </a:lnTo>
                <a:lnTo>
                  <a:pt x="2153839" y="546099"/>
                </a:lnTo>
                <a:lnTo>
                  <a:pt x="2183388" y="507999"/>
                </a:lnTo>
                <a:lnTo>
                  <a:pt x="2237578" y="444499"/>
                </a:lnTo>
                <a:lnTo>
                  <a:pt x="2291768" y="368299"/>
                </a:lnTo>
                <a:lnTo>
                  <a:pt x="2315827" y="342899"/>
                </a:lnTo>
                <a:lnTo>
                  <a:pt x="2317322" y="330199"/>
                </a:lnTo>
                <a:lnTo>
                  <a:pt x="2348368" y="330199"/>
                </a:lnTo>
                <a:lnTo>
                  <a:pt x="2334734" y="355599"/>
                </a:lnTo>
                <a:lnTo>
                  <a:pt x="2321213" y="368299"/>
                </a:lnTo>
                <a:lnTo>
                  <a:pt x="2304855" y="368299"/>
                </a:lnTo>
                <a:lnTo>
                  <a:pt x="2289936" y="393699"/>
                </a:lnTo>
                <a:lnTo>
                  <a:pt x="2260213" y="419099"/>
                </a:lnTo>
                <a:lnTo>
                  <a:pt x="2245514" y="444499"/>
                </a:lnTo>
                <a:lnTo>
                  <a:pt x="2229796" y="469899"/>
                </a:lnTo>
                <a:lnTo>
                  <a:pt x="2198569" y="507999"/>
                </a:lnTo>
                <a:lnTo>
                  <a:pt x="2182914" y="520699"/>
                </a:lnTo>
                <a:lnTo>
                  <a:pt x="2168647" y="546099"/>
                </a:lnTo>
                <a:lnTo>
                  <a:pt x="2139987" y="584199"/>
                </a:lnTo>
                <a:lnTo>
                  <a:pt x="2125689" y="596899"/>
                </a:lnTo>
                <a:lnTo>
                  <a:pt x="2113740" y="609599"/>
                </a:lnTo>
                <a:lnTo>
                  <a:pt x="2101838" y="634999"/>
                </a:lnTo>
                <a:lnTo>
                  <a:pt x="2089874" y="647699"/>
                </a:lnTo>
                <a:lnTo>
                  <a:pt x="2077737" y="660399"/>
                </a:lnTo>
                <a:lnTo>
                  <a:pt x="2059574" y="685799"/>
                </a:lnTo>
                <a:lnTo>
                  <a:pt x="2041891" y="711199"/>
                </a:lnTo>
                <a:lnTo>
                  <a:pt x="2024636" y="736599"/>
                </a:lnTo>
                <a:lnTo>
                  <a:pt x="2007758" y="761999"/>
                </a:lnTo>
                <a:lnTo>
                  <a:pt x="1979642" y="800099"/>
                </a:lnTo>
                <a:lnTo>
                  <a:pt x="1952036" y="838199"/>
                </a:lnTo>
                <a:lnTo>
                  <a:pt x="1924844" y="876299"/>
                </a:lnTo>
                <a:lnTo>
                  <a:pt x="1897967" y="927099"/>
                </a:lnTo>
                <a:lnTo>
                  <a:pt x="1853484" y="990599"/>
                </a:lnTo>
                <a:lnTo>
                  <a:pt x="1836565" y="1028699"/>
                </a:lnTo>
                <a:lnTo>
                  <a:pt x="1819997" y="1054099"/>
                </a:lnTo>
                <a:lnTo>
                  <a:pt x="1803222" y="1079499"/>
                </a:lnTo>
                <a:lnTo>
                  <a:pt x="1780541" y="1117599"/>
                </a:lnTo>
                <a:lnTo>
                  <a:pt x="1758048" y="1168399"/>
                </a:lnTo>
                <a:lnTo>
                  <a:pt x="1735523" y="1206499"/>
                </a:lnTo>
                <a:lnTo>
                  <a:pt x="1712748" y="1244599"/>
                </a:lnTo>
                <a:lnTo>
                  <a:pt x="1700253" y="1269999"/>
                </a:lnTo>
                <a:lnTo>
                  <a:pt x="1687867" y="1282699"/>
                </a:lnTo>
                <a:lnTo>
                  <a:pt x="1675648" y="1308099"/>
                </a:lnTo>
                <a:lnTo>
                  <a:pt x="1663654" y="1333499"/>
                </a:lnTo>
                <a:lnTo>
                  <a:pt x="1649679" y="1358899"/>
                </a:lnTo>
                <a:lnTo>
                  <a:pt x="1628516" y="1396999"/>
                </a:lnTo>
                <a:close/>
              </a:path>
              <a:path w="2691765" h="2133600">
                <a:moveTo>
                  <a:pt x="986979" y="634999"/>
                </a:moveTo>
                <a:lnTo>
                  <a:pt x="979015" y="634999"/>
                </a:lnTo>
                <a:lnTo>
                  <a:pt x="975346" y="622299"/>
                </a:lnTo>
                <a:lnTo>
                  <a:pt x="968290" y="622299"/>
                </a:lnTo>
                <a:lnTo>
                  <a:pt x="961027" y="609599"/>
                </a:lnTo>
                <a:lnTo>
                  <a:pt x="953190" y="596899"/>
                </a:lnTo>
                <a:lnTo>
                  <a:pt x="945405" y="584199"/>
                </a:lnTo>
                <a:lnTo>
                  <a:pt x="938299" y="571499"/>
                </a:lnTo>
                <a:lnTo>
                  <a:pt x="933801" y="558799"/>
                </a:lnTo>
                <a:lnTo>
                  <a:pt x="928988" y="546099"/>
                </a:lnTo>
                <a:lnTo>
                  <a:pt x="923860" y="546099"/>
                </a:lnTo>
                <a:lnTo>
                  <a:pt x="918416" y="533399"/>
                </a:lnTo>
                <a:lnTo>
                  <a:pt x="910680" y="520699"/>
                </a:lnTo>
                <a:lnTo>
                  <a:pt x="903330" y="507999"/>
                </a:lnTo>
                <a:lnTo>
                  <a:pt x="888954" y="482599"/>
                </a:lnTo>
                <a:lnTo>
                  <a:pt x="884081" y="482599"/>
                </a:lnTo>
                <a:lnTo>
                  <a:pt x="876722" y="469899"/>
                </a:lnTo>
                <a:lnTo>
                  <a:pt x="870196" y="457199"/>
                </a:lnTo>
                <a:lnTo>
                  <a:pt x="857961" y="431799"/>
                </a:lnTo>
                <a:lnTo>
                  <a:pt x="853645" y="431799"/>
                </a:lnTo>
                <a:lnTo>
                  <a:pt x="849523" y="419099"/>
                </a:lnTo>
                <a:lnTo>
                  <a:pt x="845569" y="419099"/>
                </a:lnTo>
                <a:lnTo>
                  <a:pt x="837483" y="406399"/>
                </a:lnTo>
                <a:lnTo>
                  <a:pt x="829432" y="380999"/>
                </a:lnTo>
                <a:lnTo>
                  <a:pt x="813434" y="355599"/>
                </a:lnTo>
                <a:lnTo>
                  <a:pt x="823125" y="355599"/>
                </a:lnTo>
                <a:lnTo>
                  <a:pt x="825554" y="368299"/>
                </a:lnTo>
                <a:lnTo>
                  <a:pt x="831479" y="368299"/>
                </a:lnTo>
                <a:lnTo>
                  <a:pt x="839935" y="380999"/>
                </a:lnTo>
                <a:lnTo>
                  <a:pt x="847480" y="393699"/>
                </a:lnTo>
                <a:lnTo>
                  <a:pt x="855198" y="406399"/>
                </a:lnTo>
                <a:lnTo>
                  <a:pt x="864171" y="419099"/>
                </a:lnTo>
                <a:lnTo>
                  <a:pt x="870526" y="431799"/>
                </a:lnTo>
                <a:lnTo>
                  <a:pt x="877248" y="444499"/>
                </a:lnTo>
                <a:lnTo>
                  <a:pt x="884248" y="457199"/>
                </a:lnTo>
                <a:lnTo>
                  <a:pt x="891433" y="469899"/>
                </a:lnTo>
                <a:lnTo>
                  <a:pt x="899535" y="482599"/>
                </a:lnTo>
                <a:lnTo>
                  <a:pt x="907421" y="495299"/>
                </a:lnTo>
                <a:lnTo>
                  <a:pt x="923011" y="520699"/>
                </a:lnTo>
                <a:lnTo>
                  <a:pt x="924630" y="520699"/>
                </a:lnTo>
                <a:lnTo>
                  <a:pt x="931488" y="533399"/>
                </a:lnTo>
                <a:lnTo>
                  <a:pt x="936587" y="546099"/>
                </a:lnTo>
                <a:lnTo>
                  <a:pt x="941226" y="558799"/>
                </a:lnTo>
                <a:lnTo>
                  <a:pt x="945734" y="558799"/>
                </a:lnTo>
                <a:lnTo>
                  <a:pt x="948130" y="571499"/>
                </a:lnTo>
                <a:lnTo>
                  <a:pt x="954088" y="571499"/>
                </a:lnTo>
                <a:lnTo>
                  <a:pt x="958547" y="584199"/>
                </a:lnTo>
                <a:lnTo>
                  <a:pt x="962785" y="584199"/>
                </a:lnTo>
                <a:lnTo>
                  <a:pt x="966803" y="596899"/>
                </a:lnTo>
                <a:lnTo>
                  <a:pt x="970602" y="609599"/>
                </a:lnTo>
                <a:lnTo>
                  <a:pt x="977006" y="609599"/>
                </a:lnTo>
                <a:lnTo>
                  <a:pt x="982331" y="622299"/>
                </a:lnTo>
                <a:lnTo>
                  <a:pt x="986979" y="634999"/>
                </a:lnTo>
                <a:close/>
              </a:path>
              <a:path w="2691765" h="2133600">
                <a:moveTo>
                  <a:pt x="1124800" y="368299"/>
                </a:moveTo>
                <a:lnTo>
                  <a:pt x="1113345" y="368299"/>
                </a:lnTo>
                <a:lnTo>
                  <a:pt x="1112528" y="355599"/>
                </a:lnTo>
                <a:lnTo>
                  <a:pt x="1122126" y="355599"/>
                </a:lnTo>
                <a:lnTo>
                  <a:pt x="1124800" y="368299"/>
                </a:lnTo>
                <a:close/>
              </a:path>
              <a:path w="2691765" h="2133600">
                <a:moveTo>
                  <a:pt x="1427066" y="1384299"/>
                </a:moveTo>
                <a:lnTo>
                  <a:pt x="1399297" y="1384299"/>
                </a:lnTo>
                <a:lnTo>
                  <a:pt x="1394458" y="1371599"/>
                </a:lnTo>
                <a:lnTo>
                  <a:pt x="1365625" y="1346199"/>
                </a:lnTo>
                <a:lnTo>
                  <a:pt x="1336578" y="1308099"/>
                </a:lnTo>
                <a:lnTo>
                  <a:pt x="1307030" y="1282699"/>
                </a:lnTo>
                <a:lnTo>
                  <a:pt x="1276694" y="1257299"/>
                </a:lnTo>
                <a:lnTo>
                  <a:pt x="1259002" y="1231899"/>
                </a:lnTo>
                <a:lnTo>
                  <a:pt x="1223922" y="1206499"/>
                </a:lnTo>
                <a:lnTo>
                  <a:pt x="1206074" y="1181099"/>
                </a:lnTo>
                <a:lnTo>
                  <a:pt x="1180842" y="1155699"/>
                </a:lnTo>
                <a:lnTo>
                  <a:pt x="1155720" y="1142999"/>
                </a:lnTo>
                <a:lnTo>
                  <a:pt x="1105491" y="1092199"/>
                </a:lnTo>
                <a:lnTo>
                  <a:pt x="1061002" y="1054099"/>
                </a:lnTo>
                <a:lnTo>
                  <a:pt x="1045788" y="1041399"/>
                </a:lnTo>
                <a:lnTo>
                  <a:pt x="1029113" y="1015999"/>
                </a:lnTo>
                <a:lnTo>
                  <a:pt x="1012615" y="1003299"/>
                </a:lnTo>
                <a:lnTo>
                  <a:pt x="980069" y="977899"/>
                </a:lnTo>
                <a:lnTo>
                  <a:pt x="968564" y="965199"/>
                </a:lnTo>
                <a:lnTo>
                  <a:pt x="946043" y="939799"/>
                </a:lnTo>
                <a:lnTo>
                  <a:pt x="934679" y="927099"/>
                </a:lnTo>
                <a:lnTo>
                  <a:pt x="923130" y="927099"/>
                </a:lnTo>
                <a:lnTo>
                  <a:pt x="888035" y="888999"/>
                </a:lnTo>
                <a:lnTo>
                  <a:pt x="868798" y="876299"/>
                </a:lnTo>
                <a:lnTo>
                  <a:pt x="849739" y="850899"/>
                </a:lnTo>
                <a:lnTo>
                  <a:pt x="830627" y="838199"/>
                </a:lnTo>
                <a:lnTo>
                  <a:pt x="811234" y="812799"/>
                </a:lnTo>
                <a:lnTo>
                  <a:pt x="777582" y="787399"/>
                </a:lnTo>
                <a:lnTo>
                  <a:pt x="744081" y="749299"/>
                </a:lnTo>
                <a:lnTo>
                  <a:pt x="677263" y="698499"/>
                </a:lnTo>
                <a:lnTo>
                  <a:pt x="662269" y="685799"/>
                </a:lnTo>
                <a:lnTo>
                  <a:pt x="646945" y="673099"/>
                </a:lnTo>
                <a:lnTo>
                  <a:pt x="631290" y="660399"/>
                </a:lnTo>
                <a:lnTo>
                  <a:pt x="615303" y="647699"/>
                </a:lnTo>
                <a:lnTo>
                  <a:pt x="610040" y="634999"/>
                </a:lnTo>
                <a:lnTo>
                  <a:pt x="599459" y="634999"/>
                </a:lnTo>
                <a:lnTo>
                  <a:pt x="571070" y="609599"/>
                </a:lnTo>
                <a:lnTo>
                  <a:pt x="512884" y="558799"/>
                </a:lnTo>
                <a:lnTo>
                  <a:pt x="467685" y="533399"/>
                </a:lnTo>
                <a:lnTo>
                  <a:pt x="451686" y="520699"/>
                </a:lnTo>
                <a:lnTo>
                  <a:pt x="419178" y="495299"/>
                </a:lnTo>
                <a:lnTo>
                  <a:pt x="330841" y="444499"/>
                </a:lnTo>
                <a:lnTo>
                  <a:pt x="240373" y="393699"/>
                </a:lnTo>
                <a:lnTo>
                  <a:pt x="225319" y="380999"/>
                </a:lnTo>
                <a:lnTo>
                  <a:pt x="210526" y="368299"/>
                </a:lnTo>
                <a:lnTo>
                  <a:pt x="237004" y="368299"/>
                </a:lnTo>
                <a:lnTo>
                  <a:pt x="236809" y="380999"/>
                </a:lnTo>
                <a:lnTo>
                  <a:pt x="258140" y="380999"/>
                </a:lnTo>
                <a:lnTo>
                  <a:pt x="257791" y="393699"/>
                </a:lnTo>
                <a:lnTo>
                  <a:pt x="279387" y="393699"/>
                </a:lnTo>
                <a:lnTo>
                  <a:pt x="280241" y="406399"/>
                </a:lnTo>
                <a:lnTo>
                  <a:pt x="295315" y="406399"/>
                </a:lnTo>
                <a:lnTo>
                  <a:pt x="314761" y="418225"/>
                </a:lnTo>
                <a:lnTo>
                  <a:pt x="315059" y="419099"/>
                </a:lnTo>
                <a:lnTo>
                  <a:pt x="316200" y="419099"/>
                </a:lnTo>
                <a:lnTo>
                  <a:pt x="378855" y="457199"/>
                </a:lnTo>
                <a:lnTo>
                  <a:pt x="407423" y="482599"/>
                </a:lnTo>
                <a:lnTo>
                  <a:pt x="435614" y="495299"/>
                </a:lnTo>
                <a:lnTo>
                  <a:pt x="463378" y="520699"/>
                </a:lnTo>
                <a:lnTo>
                  <a:pt x="490660" y="533399"/>
                </a:lnTo>
                <a:lnTo>
                  <a:pt x="550141" y="584199"/>
                </a:lnTo>
                <a:lnTo>
                  <a:pt x="577261" y="596899"/>
                </a:lnTo>
                <a:lnTo>
                  <a:pt x="630372" y="647699"/>
                </a:lnTo>
                <a:lnTo>
                  <a:pt x="656739" y="660399"/>
                </a:lnTo>
                <a:lnTo>
                  <a:pt x="659914" y="660399"/>
                </a:lnTo>
                <a:lnTo>
                  <a:pt x="665956" y="673099"/>
                </a:lnTo>
                <a:lnTo>
                  <a:pt x="722124" y="723899"/>
                </a:lnTo>
                <a:lnTo>
                  <a:pt x="772993" y="774699"/>
                </a:lnTo>
                <a:lnTo>
                  <a:pt x="798383" y="787399"/>
                </a:lnTo>
                <a:lnTo>
                  <a:pt x="823653" y="812799"/>
                </a:lnTo>
                <a:lnTo>
                  <a:pt x="842325" y="838199"/>
                </a:lnTo>
                <a:lnTo>
                  <a:pt x="879503" y="863599"/>
                </a:lnTo>
                <a:lnTo>
                  <a:pt x="898394" y="888999"/>
                </a:lnTo>
                <a:lnTo>
                  <a:pt x="916889" y="901699"/>
                </a:lnTo>
                <a:lnTo>
                  <a:pt x="935117" y="914399"/>
                </a:lnTo>
                <a:lnTo>
                  <a:pt x="953147" y="939799"/>
                </a:lnTo>
                <a:lnTo>
                  <a:pt x="979352" y="965199"/>
                </a:lnTo>
                <a:lnTo>
                  <a:pt x="987744" y="977899"/>
                </a:lnTo>
                <a:lnTo>
                  <a:pt x="996246" y="977899"/>
                </a:lnTo>
                <a:lnTo>
                  <a:pt x="1004880" y="990599"/>
                </a:lnTo>
                <a:lnTo>
                  <a:pt x="1031015" y="1015999"/>
                </a:lnTo>
                <a:lnTo>
                  <a:pt x="1057114" y="1028699"/>
                </a:lnTo>
                <a:lnTo>
                  <a:pt x="1083035" y="1054099"/>
                </a:lnTo>
                <a:lnTo>
                  <a:pt x="1108638" y="1079499"/>
                </a:lnTo>
                <a:lnTo>
                  <a:pt x="1190462" y="1155699"/>
                </a:lnTo>
                <a:lnTo>
                  <a:pt x="1218215" y="1181099"/>
                </a:lnTo>
                <a:lnTo>
                  <a:pt x="1232580" y="1193799"/>
                </a:lnTo>
                <a:lnTo>
                  <a:pt x="1274438" y="1231899"/>
                </a:lnTo>
                <a:lnTo>
                  <a:pt x="1298716" y="1257299"/>
                </a:lnTo>
                <a:lnTo>
                  <a:pt x="1322676" y="1282699"/>
                </a:lnTo>
                <a:lnTo>
                  <a:pt x="1346186" y="1308099"/>
                </a:lnTo>
                <a:lnTo>
                  <a:pt x="1374544" y="1346199"/>
                </a:lnTo>
                <a:lnTo>
                  <a:pt x="1385733" y="1346199"/>
                </a:lnTo>
                <a:lnTo>
                  <a:pt x="1391395" y="1358899"/>
                </a:lnTo>
                <a:lnTo>
                  <a:pt x="1415761" y="1358899"/>
                </a:lnTo>
                <a:lnTo>
                  <a:pt x="1419216" y="1371599"/>
                </a:lnTo>
                <a:lnTo>
                  <a:pt x="1424533" y="1371599"/>
                </a:lnTo>
                <a:lnTo>
                  <a:pt x="1427066" y="1384299"/>
                </a:lnTo>
                <a:close/>
              </a:path>
              <a:path w="2691765" h="2133600">
                <a:moveTo>
                  <a:pt x="1154780" y="457199"/>
                </a:moveTo>
                <a:lnTo>
                  <a:pt x="1143906" y="457199"/>
                </a:lnTo>
                <a:lnTo>
                  <a:pt x="1140863" y="444499"/>
                </a:lnTo>
                <a:lnTo>
                  <a:pt x="1137710" y="431799"/>
                </a:lnTo>
                <a:lnTo>
                  <a:pt x="1135037" y="431799"/>
                </a:lnTo>
                <a:lnTo>
                  <a:pt x="1125089" y="393699"/>
                </a:lnTo>
                <a:lnTo>
                  <a:pt x="1120205" y="380999"/>
                </a:lnTo>
                <a:lnTo>
                  <a:pt x="1114402" y="368299"/>
                </a:lnTo>
                <a:lnTo>
                  <a:pt x="1127518" y="368299"/>
                </a:lnTo>
                <a:lnTo>
                  <a:pt x="1128859" y="380999"/>
                </a:lnTo>
                <a:lnTo>
                  <a:pt x="1131027" y="380999"/>
                </a:lnTo>
                <a:lnTo>
                  <a:pt x="1136190" y="406399"/>
                </a:lnTo>
                <a:lnTo>
                  <a:pt x="1141870" y="419099"/>
                </a:lnTo>
                <a:lnTo>
                  <a:pt x="1148067" y="431799"/>
                </a:lnTo>
                <a:lnTo>
                  <a:pt x="1154780" y="457199"/>
                </a:lnTo>
                <a:close/>
              </a:path>
              <a:path w="2691765" h="2133600">
                <a:moveTo>
                  <a:pt x="1813498" y="1117599"/>
                </a:moveTo>
                <a:lnTo>
                  <a:pt x="1798489" y="1117599"/>
                </a:lnTo>
                <a:lnTo>
                  <a:pt x="1806728" y="1104899"/>
                </a:lnTo>
                <a:lnTo>
                  <a:pt x="1815355" y="1092199"/>
                </a:lnTo>
                <a:lnTo>
                  <a:pt x="1824369" y="1079499"/>
                </a:lnTo>
                <a:lnTo>
                  <a:pt x="1833771" y="1066799"/>
                </a:lnTo>
                <a:lnTo>
                  <a:pt x="1850468" y="1054099"/>
                </a:lnTo>
                <a:lnTo>
                  <a:pt x="1867249" y="1028699"/>
                </a:lnTo>
                <a:lnTo>
                  <a:pt x="1884083" y="1015999"/>
                </a:lnTo>
                <a:lnTo>
                  <a:pt x="1904650" y="990599"/>
                </a:lnTo>
                <a:lnTo>
                  <a:pt x="1907007" y="977899"/>
                </a:lnTo>
                <a:lnTo>
                  <a:pt x="1908010" y="977899"/>
                </a:lnTo>
                <a:lnTo>
                  <a:pt x="1909506" y="965199"/>
                </a:lnTo>
                <a:lnTo>
                  <a:pt x="1911882" y="965199"/>
                </a:lnTo>
                <a:lnTo>
                  <a:pt x="1915139" y="952499"/>
                </a:lnTo>
                <a:lnTo>
                  <a:pt x="1926456" y="939799"/>
                </a:lnTo>
                <a:lnTo>
                  <a:pt x="1937883" y="914399"/>
                </a:lnTo>
                <a:lnTo>
                  <a:pt x="1949842" y="888999"/>
                </a:lnTo>
                <a:lnTo>
                  <a:pt x="1962757" y="876299"/>
                </a:lnTo>
                <a:lnTo>
                  <a:pt x="1972266" y="863599"/>
                </a:lnTo>
                <a:lnTo>
                  <a:pt x="1981522" y="850899"/>
                </a:lnTo>
                <a:lnTo>
                  <a:pt x="1990690" y="825499"/>
                </a:lnTo>
                <a:lnTo>
                  <a:pt x="1999933" y="812799"/>
                </a:lnTo>
                <a:lnTo>
                  <a:pt x="2004628" y="812799"/>
                </a:lnTo>
                <a:lnTo>
                  <a:pt x="2009387" y="800099"/>
                </a:lnTo>
                <a:lnTo>
                  <a:pt x="2014249" y="800099"/>
                </a:lnTo>
                <a:lnTo>
                  <a:pt x="2019258" y="787399"/>
                </a:lnTo>
                <a:lnTo>
                  <a:pt x="2035192" y="761999"/>
                </a:lnTo>
                <a:lnTo>
                  <a:pt x="2050906" y="749299"/>
                </a:lnTo>
                <a:lnTo>
                  <a:pt x="2066453" y="723899"/>
                </a:lnTo>
                <a:lnTo>
                  <a:pt x="2081886" y="698499"/>
                </a:lnTo>
                <a:lnTo>
                  <a:pt x="2098795" y="673099"/>
                </a:lnTo>
                <a:lnTo>
                  <a:pt x="2115845" y="647699"/>
                </a:lnTo>
                <a:lnTo>
                  <a:pt x="2150055" y="609599"/>
                </a:lnTo>
                <a:lnTo>
                  <a:pt x="2153842" y="596899"/>
                </a:lnTo>
                <a:lnTo>
                  <a:pt x="2157796" y="596899"/>
                </a:lnTo>
                <a:lnTo>
                  <a:pt x="2161361" y="584199"/>
                </a:lnTo>
                <a:lnTo>
                  <a:pt x="2176289" y="571499"/>
                </a:lnTo>
                <a:lnTo>
                  <a:pt x="2191630" y="546099"/>
                </a:lnTo>
                <a:lnTo>
                  <a:pt x="2207263" y="520699"/>
                </a:lnTo>
                <a:lnTo>
                  <a:pt x="2223069" y="495299"/>
                </a:lnTo>
                <a:lnTo>
                  <a:pt x="2250074" y="457199"/>
                </a:lnTo>
                <a:lnTo>
                  <a:pt x="2258964" y="444499"/>
                </a:lnTo>
                <a:lnTo>
                  <a:pt x="2263853" y="444499"/>
                </a:lnTo>
                <a:lnTo>
                  <a:pt x="2268630" y="431799"/>
                </a:lnTo>
                <a:lnTo>
                  <a:pt x="2273308" y="431799"/>
                </a:lnTo>
                <a:lnTo>
                  <a:pt x="2277900" y="419099"/>
                </a:lnTo>
                <a:lnTo>
                  <a:pt x="2287601" y="406399"/>
                </a:lnTo>
                <a:lnTo>
                  <a:pt x="2292596" y="393699"/>
                </a:lnTo>
                <a:lnTo>
                  <a:pt x="2297866" y="393699"/>
                </a:lnTo>
                <a:lnTo>
                  <a:pt x="2302484" y="380999"/>
                </a:lnTo>
                <a:lnTo>
                  <a:pt x="2306754" y="380999"/>
                </a:lnTo>
                <a:lnTo>
                  <a:pt x="2310675" y="368299"/>
                </a:lnTo>
                <a:lnTo>
                  <a:pt x="2321213" y="368299"/>
                </a:lnTo>
                <a:lnTo>
                  <a:pt x="2294275" y="419099"/>
                </a:lnTo>
                <a:lnTo>
                  <a:pt x="2280628" y="431799"/>
                </a:lnTo>
                <a:lnTo>
                  <a:pt x="2272799" y="444499"/>
                </a:lnTo>
                <a:lnTo>
                  <a:pt x="2264759" y="457199"/>
                </a:lnTo>
                <a:lnTo>
                  <a:pt x="2256556" y="469899"/>
                </a:lnTo>
                <a:lnTo>
                  <a:pt x="2248242" y="482599"/>
                </a:lnTo>
                <a:lnTo>
                  <a:pt x="2226710" y="507999"/>
                </a:lnTo>
                <a:lnTo>
                  <a:pt x="2205330" y="546099"/>
                </a:lnTo>
                <a:lnTo>
                  <a:pt x="2184263" y="571499"/>
                </a:lnTo>
                <a:lnTo>
                  <a:pt x="2163671" y="596899"/>
                </a:lnTo>
                <a:lnTo>
                  <a:pt x="2155020" y="609599"/>
                </a:lnTo>
                <a:lnTo>
                  <a:pt x="2146069" y="622299"/>
                </a:lnTo>
                <a:lnTo>
                  <a:pt x="2137007" y="634999"/>
                </a:lnTo>
                <a:lnTo>
                  <a:pt x="2128027" y="647699"/>
                </a:lnTo>
                <a:lnTo>
                  <a:pt x="2114583" y="673099"/>
                </a:lnTo>
                <a:lnTo>
                  <a:pt x="2087767" y="711199"/>
                </a:lnTo>
                <a:lnTo>
                  <a:pt x="2074338" y="723899"/>
                </a:lnTo>
                <a:lnTo>
                  <a:pt x="2054630" y="761999"/>
                </a:lnTo>
                <a:lnTo>
                  <a:pt x="2044640" y="774699"/>
                </a:lnTo>
                <a:lnTo>
                  <a:pt x="2034378" y="787399"/>
                </a:lnTo>
                <a:lnTo>
                  <a:pt x="2021342" y="800099"/>
                </a:lnTo>
                <a:lnTo>
                  <a:pt x="2009079" y="825499"/>
                </a:lnTo>
                <a:lnTo>
                  <a:pt x="1997130" y="838199"/>
                </a:lnTo>
                <a:lnTo>
                  <a:pt x="1985034" y="850899"/>
                </a:lnTo>
                <a:lnTo>
                  <a:pt x="1980312" y="863599"/>
                </a:lnTo>
                <a:lnTo>
                  <a:pt x="1971015" y="876299"/>
                </a:lnTo>
                <a:lnTo>
                  <a:pt x="1966293" y="888999"/>
                </a:lnTo>
                <a:lnTo>
                  <a:pt x="1956399" y="901699"/>
                </a:lnTo>
                <a:lnTo>
                  <a:pt x="1947068" y="914399"/>
                </a:lnTo>
                <a:lnTo>
                  <a:pt x="1938299" y="939799"/>
                </a:lnTo>
                <a:lnTo>
                  <a:pt x="1929869" y="952499"/>
                </a:lnTo>
                <a:lnTo>
                  <a:pt x="1943482" y="952499"/>
                </a:lnTo>
                <a:lnTo>
                  <a:pt x="1905859" y="1003299"/>
                </a:lnTo>
                <a:lnTo>
                  <a:pt x="1868507" y="1041399"/>
                </a:lnTo>
                <a:lnTo>
                  <a:pt x="1850608" y="1066799"/>
                </a:lnTo>
                <a:lnTo>
                  <a:pt x="1833193" y="1092199"/>
                </a:lnTo>
                <a:lnTo>
                  <a:pt x="1816366" y="1104899"/>
                </a:lnTo>
                <a:lnTo>
                  <a:pt x="1813498" y="1117599"/>
                </a:lnTo>
                <a:close/>
              </a:path>
              <a:path w="2691765" h="2133600">
                <a:moveTo>
                  <a:pt x="1074442" y="406399"/>
                </a:moveTo>
                <a:lnTo>
                  <a:pt x="1063770" y="406399"/>
                </a:lnTo>
                <a:lnTo>
                  <a:pt x="1061429" y="393699"/>
                </a:lnTo>
                <a:lnTo>
                  <a:pt x="1058786" y="380999"/>
                </a:lnTo>
                <a:lnTo>
                  <a:pt x="1068733" y="380999"/>
                </a:lnTo>
                <a:lnTo>
                  <a:pt x="1070404" y="393699"/>
                </a:lnTo>
                <a:lnTo>
                  <a:pt x="1072298" y="393699"/>
                </a:lnTo>
                <a:lnTo>
                  <a:pt x="1074442" y="406399"/>
                </a:lnTo>
                <a:close/>
              </a:path>
              <a:path w="2691765" h="2133600">
                <a:moveTo>
                  <a:pt x="1235313" y="800099"/>
                </a:moveTo>
                <a:lnTo>
                  <a:pt x="1222364" y="800099"/>
                </a:lnTo>
                <a:lnTo>
                  <a:pt x="1192815" y="723899"/>
                </a:lnTo>
                <a:lnTo>
                  <a:pt x="1182989" y="711199"/>
                </a:lnTo>
                <a:lnTo>
                  <a:pt x="1179338" y="698499"/>
                </a:lnTo>
                <a:lnTo>
                  <a:pt x="1176266" y="685799"/>
                </a:lnTo>
                <a:lnTo>
                  <a:pt x="1173772" y="685799"/>
                </a:lnTo>
                <a:lnTo>
                  <a:pt x="1169799" y="673099"/>
                </a:lnTo>
                <a:lnTo>
                  <a:pt x="1165174" y="660399"/>
                </a:lnTo>
                <a:lnTo>
                  <a:pt x="1160183" y="647699"/>
                </a:lnTo>
                <a:lnTo>
                  <a:pt x="1155114" y="634999"/>
                </a:lnTo>
                <a:lnTo>
                  <a:pt x="1151395" y="622299"/>
                </a:lnTo>
                <a:lnTo>
                  <a:pt x="1147585" y="622299"/>
                </a:lnTo>
                <a:lnTo>
                  <a:pt x="1143989" y="609599"/>
                </a:lnTo>
                <a:lnTo>
                  <a:pt x="1140912" y="596899"/>
                </a:lnTo>
                <a:lnTo>
                  <a:pt x="1137900" y="596899"/>
                </a:lnTo>
                <a:lnTo>
                  <a:pt x="1134668" y="584199"/>
                </a:lnTo>
                <a:lnTo>
                  <a:pt x="1131217" y="571499"/>
                </a:lnTo>
                <a:lnTo>
                  <a:pt x="1127546" y="571499"/>
                </a:lnTo>
                <a:lnTo>
                  <a:pt x="1122486" y="558799"/>
                </a:lnTo>
                <a:lnTo>
                  <a:pt x="1117329" y="546099"/>
                </a:lnTo>
                <a:lnTo>
                  <a:pt x="1106967" y="520699"/>
                </a:lnTo>
                <a:lnTo>
                  <a:pt x="1104738" y="520699"/>
                </a:lnTo>
                <a:lnTo>
                  <a:pt x="1102928" y="507999"/>
                </a:lnTo>
                <a:lnTo>
                  <a:pt x="1099303" y="495299"/>
                </a:lnTo>
                <a:lnTo>
                  <a:pt x="1096758" y="495299"/>
                </a:lnTo>
                <a:lnTo>
                  <a:pt x="1093901" y="482599"/>
                </a:lnTo>
                <a:lnTo>
                  <a:pt x="1090732" y="482599"/>
                </a:lnTo>
                <a:lnTo>
                  <a:pt x="1088562" y="469899"/>
                </a:lnTo>
                <a:lnTo>
                  <a:pt x="1086845" y="469899"/>
                </a:lnTo>
                <a:lnTo>
                  <a:pt x="1085581" y="457199"/>
                </a:lnTo>
                <a:lnTo>
                  <a:pt x="1082930" y="457199"/>
                </a:lnTo>
                <a:lnTo>
                  <a:pt x="1079416" y="444499"/>
                </a:lnTo>
                <a:lnTo>
                  <a:pt x="1075301" y="431799"/>
                </a:lnTo>
                <a:lnTo>
                  <a:pt x="1070850" y="419099"/>
                </a:lnTo>
                <a:lnTo>
                  <a:pt x="1068690" y="419099"/>
                </a:lnTo>
                <a:lnTo>
                  <a:pt x="1067010" y="406399"/>
                </a:lnTo>
                <a:lnTo>
                  <a:pt x="1076280" y="406399"/>
                </a:lnTo>
                <a:lnTo>
                  <a:pt x="1078814" y="419099"/>
                </a:lnTo>
                <a:lnTo>
                  <a:pt x="1083437" y="431799"/>
                </a:lnTo>
                <a:lnTo>
                  <a:pt x="1087899" y="431799"/>
                </a:lnTo>
                <a:lnTo>
                  <a:pt x="1091682" y="444499"/>
                </a:lnTo>
                <a:lnTo>
                  <a:pt x="1094269" y="457199"/>
                </a:lnTo>
                <a:lnTo>
                  <a:pt x="1099719" y="469899"/>
                </a:lnTo>
                <a:lnTo>
                  <a:pt x="1104806" y="482599"/>
                </a:lnTo>
                <a:lnTo>
                  <a:pt x="1109804" y="507999"/>
                </a:lnTo>
                <a:lnTo>
                  <a:pt x="1114987" y="520699"/>
                </a:lnTo>
                <a:lnTo>
                  <a:pt x="1120124" y="533399"/>
                </a:lnTo>
                <a:lnTo>
                  <a:pt x="1125531" y="546099"/>
                </a:lnTo>
                <a:lnTo>
                  <a:pt x="1131046" y="558799"/>
                </a:lnTo>
                <a:lnTo>
                  <a:pt x="1136513" y="558799"/>
                </a:lnTo>
                <a:lnTo>
                  <a:pt x="1140157" y="571499"/>
                </a:lnTo>
                <a:lnTo>
                  <a:pt x="1143313" y="584199"/>
                </a:lnTo>
                <a:lnTo>
                  <a:pt x="1145981" y="584199"/>
                </a:lnTo>
                <a:lnTo>
                  <a:pt x="1150444" y="596899"/>
                </a:lnTo>
                <a:lnTo>
                  <a:pt x="1155664" y="609599"/>
                </a:lnTo>
                <a:lnTo>
                  <a:pt x="1161292" y="622299"/>
                </a:lnTo>
                <a:lnTo>
                  <a:pt x="1166977" y="634999"/>
                </a:lnTo>
                <a:lnTo>
                  <a:pt x="1169821" y="647699"/>
                </a:lnTo>
                <a:lnTo>
                  <a:pt x="1172458" y="647699"/>
                </a:lnTo>
                <a:lnTo>
                  <a:pt x="1174889" y="660399"/>
                </a:lnTo>
                <a:lnTo>
                  <a:pt x="1177113" y="660399"/>
                </a:lnTo>
                <a:lnTo>
                  <a:pt x="1181477" y="673099"/>
                </a:lnTo>
                <a:lnTo>
                  <a:pt x="1186581" y="685799"/>
                </a:lnTo>
                <a:lnTo>
                  <a:pt x="1192166" y="698499"/>
                </a:lnTo>
                <a:lnTo>
                  <a:pt x="1235313" y="800099"/>
                </a:lnTo>
                <a:close/>
              </a:path>
              <a:path w="2691765" h="2133600">
                <a:moveTo>
                  <a:pt x="316200" y="419099"/>
                </a:moveTo>
                <a:lnTo>
                  <a:pt x="315059" y="419099"/>
                </a:lnTo>
                <a:lnTo>
                  <a:pt x="314761" y="418225"/>
                </a:lnTo>
                <a:lnTo>
                  <a:pt x="316200" y="419099"/>
                </a:lnTo>
                <a:close/>
              </a:path>
              <a:path w="2691765" h="2133600">
                <a:moveTo>
                  <a:pt x="660874" y="723899"/>
                </a:moveTo>
                <a:lnTo>
                  <a:pt x="647717" y="723899"/>
                </a:lnTo>
                <a:lnTo>
                  <a:pt x="602892" y="685799"/>
                </a:lnTo>
                <a:lnTo>
                  <a:pt x="560821" y="647699"/>
                </a:lnTo>
                <a:lnTo>
                  <a:pt x="475122" y="596899"/>
                </a:lnTo>
                <a:lnTo>
                  <a:pt x="453362" y="571499"/>
                </a:lnTo>
                <a:lnTo>
                  <a:pt x="387934" y="533399"/>
                </a:lnTo>
                <a:lnTo>
                  <a:pt x="365826" y="520699"/>
                </a:lnTo>
                <a:lnTo>
                  <a:pt x="321672" y="482599"/>
                </a:lnTo>
                <a:lnTo>
                  <a:pt x="299548" y="469899"/>
                </a:lnTo>
                <a:lnTo>
                  <a:pt x="232716" y="419099"/>
                </a:lnTo>
                <a:lnTo>
                  <a:pt x="248929" y="419099"/>
                </a:lnTo>
                <a:lnTo>
                  <a:pt x="273511" y="444499"/>
                </a:lnTo>
                <a:lnTo>
                  <a:pt x="293915" y="457199"/>
                </a:lnTo>
                <a:lnTo>
                  <a:pt x="354044" y="495299"/>
                </a:lnTo>
                <a:lnTo>
                  <a:pt x="375358" y="507999"/>
                </a:lnTo>
                <a:lnTo>
                  <a:pt x="417639" y="546099"/>
                </a:lnTo>
                <a:lnTo>
                  <a:pt x="438921" y="558799"/>
                </a:lnTo>
                <a:lnTo>
                  <a:pt x="473440" y="584199"/>
                </a:lnTo>
                <a:lnTo>
                  <a:pt x="507641" y="596899"/>
                </a:lnTo>
                <a:lnTo>
                  <a:pt x="574981" y="647699"/>
                </a:lnTo>
                <a:lnTo>
                  <a:pt x="600503" y="673099"/>
                </a:lnTo>
                <a:lnTo>
                  <a:pt x="613052" y="685799"/>
                </a:lnTo>
                <a:lnTo>
                  <a:pt x="626279" y="685799"/>
                </a:lnTo>
                <a:lnTo>
                  <a:pt x="627542" y="698499"/>
                </a:lnTo>
                <a:lnTo>
                  <a:pt x="639992" y="698499"/>
                </a:lnTo>
                <a:lnTo>
                  <a:pt x="650582" y="711199"/>
                </a:lnTo>
                <a:lnTo>
                  <a:pt x="660874" y="723899"/>
                </a:lnTo>
                <a:close/>
              </a:path>
              <a:path w="2691765" h="2133600">
                <a:moveTo>
                  <a:pt x="2555966" y="431799"/>
                </a:moveTo>
                <a:lnTo>
                  <a:pt x="2527212" y="431799"/>
                </a:lnTo>
                <a:lnTo>
                  <a:pt x="2539854" y="419099"/>
                </a:lnTo>
                <a:lnTo>
                  <a:pt x="2556847" y="419099"/>
                </a:lnTo>
                <a:lnTo>
                  <a:pt x="2555966" y="431799"/>
                </a:lnTo>
                <a:close/>
              </a:path>
              <a:path w="2691765" h="2133600">
                <a:moveTo>
                  <a:pt x="997334" y="584199"/>
                </a:moveTo>
                <a:lnTo>
                  <a:pt x="988535" y="584199"/>
                </a:lnTo>
                <a:lnTo>
                  <a:pt x="979295" y="571499"/>
                </a:lnTo>
                <a:lnTo>
                  <a:pt x="970000" y="546099"/>
                </a:lnTo>
                <a:lnTo>
                  <a:pt x="961033" y="533399"/>
                </a:lnTo>
                <a:lnTo>
                  <a:pt x="952780" y="520699"/>
                </a:lnTo>
                <a:lnTo>
                  <a:pt x="950456" y="520699"/>
                </a:lnTo>
                <a:lnTo>
                  <a:pt x="948909" y="507999"/>
                </a:lnTo>
                <a:lnTo>
                  <a:pt x="940715" y="507999"/>
                </a:lnTo>
                <a:lnTo>
                  <a:pt x="933649" y="495299"/>
                </a:lnTo>
                <a:lnTo>
                  <a:pt x="916523" y="457199"/>
                </a:lnTo>
                <a:lnTo>
                  <a:pt x="898116" y="431799"/>
                </a:lnTo>
                <a:lnTo>
                  <a:pt x="913301" y="431799"/>
                </a:lnTo>
                <a:lnTo>
                  <a:pt x="916523" y="444499"/>
                </a:lnTo>
                <a:lnTo>
                  <a:pt x="919382" y="444499"/>
                </a:lnTo>
                <a:lnTo>
                  <a:pt x="922612" y="457199"/>
                </a:lnTo>
                <a:lnTo>
                  <a:pt x="930946" y="469899"/>
                </a:lnTo>
                <a:lnTo>
                  <a:pt x="935429" y="469899"/>
                </a:lnTo>
                <a:lnTo>
                  <a:pt x="939662" y="482599"/>
                </a:lnTo>
                <a:lnTo>
                  <a:pt x="943646" y="482599"/>
                </a:lnTo>
                <a:lnTo>
                  <a:pt x="952548" y="507999"/>
                </a:lnTo>
                <a:lnTo>
                  <a:pt x="961774" y="520699"/>
                </a:lnTo>
                <a:lnTo>
                  <a:pt x="970791" y="533399"/>
                </a:lnTo>
                <a:lnTo>
                  <a:pt x="979067" y="546099"/>
                </a:lnTo>
                <a:lnTo>
                  <a:pt x="979743" y="546099"/>
                </a:lnTo>
                <a:lnTo>
                  <a:pt x="980615" y="558799"/>
                </a:lnTo>
                <a:lnTo>
                  <a:pt x="986190" y="558799"/>
                </a:lnTo>
                <a:lnTo>
                  <a:pt x="990115" y="571499"/>
                </a:lnTo>
                <a:lnTo>
                  <a:pt x="993738" y="571499"/>
                </a:lnTo>
                <a:lnTo>
                  <a:pt x="997334" y="584199"/>
                </a:lnTo>
                <a:close/>
              </a:path>
              <a:path w="2691765" h="2133600">
                <a:moveTo>
                  <a:pt x="1016242" y="444499"/>
                </a:moveTo>
                <a:lnTo>
                  <a:pt x="1005281" y="444499"/>
                </a:lnTo>
                <a:lnTo>
                  <a:pt x="1001571" y="431799"/>
                </a:lnTo>
                <a:lnTo>
                  <a:pt x="1012671" y="431799"/>
                </a:lnTo>
                <a:lnTo>
                  <a:pt x="1016242" y="444499"/>
                </a:lnTo>
                <a:close/>
              </a:path>
              <a:path w="2691765" h="2133600">
                <a:moveTo>
                  <a:pt x="1626729" y="1435099"/>
                </a:moveTo>
                <a:lnTo>
                  <a:pt x="1612527" y="1435099"/>
                </a:lnTo>
                <a:lnTo>
                  <a:pt x="1624028" y="1422399"/>
                </a:lnTo>
                <a:lnTo>
                  <a:pt x="1635129" y="1409699"/>
                </a:lnTo>
                <a:lnTo>
                  <a:pt x="1645832" y="1396999"/>
                </a:lnTo>
                <a:lnTo>
                  <a:pt x="1656136" y="1371599"/>
                </a:lnTo>
                <a:lnTo>
                  <a:pt x="1665955" y="1358899"/>
                </a:lnTo>
                <a:lnTo>
                  <a:pt x="1670942" y="1346199"/>
                </a:lnTo>
                <a:lnTo>
                  <a:pt x="1676046" y="1346199"/>
                </a:lnTo>
                <a:lnTo>
                  <a:pt x="1689617" y="1320799"/>
                </a:lnTo>
                <a:lnTo>
                  <a:pt x="1703221" y="1308099"/>
                </a:lnTo>
                <a:lnTo>
                  <a:pt x="1716799" y="1282699"/>
                </a:lnTo>
                <a:lnTo>
                  <a:pt x="1730292" y="1269999"/>
                </a:lnTo>
                <a:lnTo>
                  <a:pt x="1745256" y="1244599"/>
                </a:lnTo>
                <a:lnTo>
                  <a:pt x="1760600" y="1219199"/>
                </a:lnTo>
                <a:lnTo>
                  <a:pt x="1776418" y="1206499"/>
                </a:lnTo>
                <a:lnTo>
                  <a:pt x="1792808" y="1181099"/>
                </a:lnTo>
                <a:lnTo>
                  <a:pt x="1799743" y="1168399"/>
                </a:lnTo>
                <a:lnTo>
                  <a:pt x="1806582" y="1168399"/>
                </a:lnTo>
                <a:lnTo>
                  <a:pt x="1813300" y="1155699"/>
                </a:lnTo>
                <a:lnTo>
                  <a:pt x="1819875" y="1142999"/>
                </a:lnTo>
                <a:lnTo>
                  <a:pt x="1842985" y="1117599"/>
                </a:lnTo>
                <a:lnTo>
                  <a:pt x="1866682" y="1079499"/>
                </a:lnTo>
                <a:lnTo>
                  <a:pt x="1890687" y="1054099"/>
                </a:lnTo>
                <a:lnTo>
                  <a:pt x="1917255" y="1015999"/>
                </a:lnTo>
                <a:lnTo>
                  <a:pt x="1922630" y="1015999"/>
                </a:lnTo>
                <a:lnTo>
                  <a:pt x="1959061" y="977899"/>
                </a:lnTo>
                <a:lnTo>
                  <a:pt x="1995561" y="927099"/>
                </a:lnTo>
                <a:lnTo>
                  <a:pt x="2015106" y="914399"/>
                </a:lnTo>
                <a:lnTo>
                  <a:pt x="2034863" y="888999"/>
                </a:lnTo>
                <a:lnTo>
                  <a:pt x="2054970" y="863599"/>
                </a:lnTo>
                <a:lnTo>
                  <a:pt x="2075565" y="850899"/>
                </a:lnTo>
                <a:lnTo>
                  <a:pt x="2141785" y="774699"/>
                </a:lnTo>
                <a:lnTo>
                  <a:pt x="2253172" y="673099"/>
                </a:lnTo>
                <a:lnTo>
                  <a:pt x="2257219" y="660399"/>
                </a:lnTo>
                <a:lnTo>
                  <a:pt x="2261378" y="660399"/>
                </a:lnTo>
                <a:lnTo>
                  <a:pt x="2301263" y="622299"/>
                </a:lnTo>
                <a:lnTo>
                  <a:pt x="2354315" y="584199"/>
                </a:lnTo>
                <a:lnTo>
                  <a:pt x="2363074" y="571499"/>
                </a:lnTo>
                <a:lnTo>
                  <a:pt x="2371967" y="558799"/>
                </a:lnTo>
                <a:lnTo>
                  <a:pt x="2400435" y="546099"/>
                </a:lnTo>
                <a:lnTo>
                  <a:pt x="2485944" y="469899"/>
                </a:lnTo>
                <a:lnTo>
                  <a:pt x="2489770" y="469899"/>
                </a:lnTo>
                <a:lnTo>
                  <a:pt x="2492703" y="457199"/>
                </a:lnTo>
                <a:lnTo>
                  <a:pt x="2487481" y="457199"/>
                </a:lnTo>
                <a:lnTo>
                  <a:pt x="2515043" y="431799"/>
                </a:lnTo>
                <a:lnTo>
                  <a:pt x="2550391" y="431799"/>
                </a:lnTo>
                <a:lnTo>
                  <a:pt x="2538867" y="444499"/>
                </a:lnTo>
                <a:lnTo>
                  <a:pt x="2530128" y="444499"/>
                </a:lnTo>
                <a:lnTo>
                  <a:pt x="2521741" y="457199"/>
                </a:lnTo>
                <a:lnTo>
                  <a:pt x="2513706" y="469899"/>
                </a:lnTo>
                <a:lnTo>
                  <a:pt x="2490874" y="495299"/>
                </a:lnTo>
                <a:lnTo>
                  <a:pt x="2466172" y="495299"/>
                </a:lnTo>
                <a:lnTo>
                  <a:pt x="2411369" y="546099"/>
                </a:lnTo>
                <a:lnTo>
                  <a:pt x="2371339" y="571499"/>
                </a:lnTo>
                <a:lnTo>
                  <a:pt x="2332006" y="609599"/>
                </a:lnTo>
                <a:lnTo>
                  <a:pt x="2293368" y="647699"/>
                </a:lnTo>
                <a:lnTo>
                  <a:pt x="2255427" y="685799"/>
                </a:lnTo>
                <a:lnTo>
                  <a:pt x="2234711" y="698499"/>
                </a:lnTo>
                <a:lnTo>
                  <a:pt x="2214130" y="723899"/>
                </a:lnTo>
                <a:lnTo>
                  <a:pt x="2193633" y="736599"/>
                </a:lnTo>
                <a:lnTo>
                  <a:pt x="2173167" y="761999"/>
                </a:lnTo>
                <a:lnTo>
                  <a:pt x="2102829" y="838199"/>
                </a:lnTo>
                <a:lnTo>
                  <a:pt x="2079296" y="850899"/>
                </a:lnTo>
                <a:lnTo>
                  <a:pt x="2067994" y="863599"/>
                </a:lnTo>
                <a:lnTo>
                  <a:pt x="2056862" y="876299"/>
                </a:lnTo>
                <a:lnTo>
                  <a:pt x="2045912" y="888999"/>
                </a:lnTo>
                <a:lnTo>
                  <a:pt x="2035158" y="901699"/>
                </a:lnTo>
                <a:lnTo>
                  <a:pt x="1971367" y="977899"/>
                </a:lnTo>
                <a:lnTo>
                  <a:pt x="1950365" y="990599"/>
                </a:lnTo>
                <a:lnTo>
                  <a:pt x="1935548" y="1015999"/>
                </a:lnTo>
                <a:lnTo>
                  <a:pt x="1920910" y="1028699"/>
                </a:lnTo>
                <a:lnTo>
                  <a:pt x="1906490" y="1054099"/>
                </a:lnTo>
                <a:lnTo>
                  <a:pt x="1892332" y="1066799"/>
                </a:lnTo>
                <a:lnTo>
                  <a:pt x="1866661" y="1104899"/>
                </a:lnTo>
                <a:lnTo>
                  <a:pt x="1841163" y="1130299"/>
                </a:lnTo>
                <a:lnTo>
                  <a:pt x="1815728" y="1168399"/>
                </a:lnTo>
                <a:lnTo>
                  <a:pt x="1782432" y="1206499"/>
                </a:lnTo>
                <a:lnTo>
                  <a:pt x="1774648" y="1219199"/>
                </a:lnTo>
                <a:lnTo>
                  <a:pt x="1767004" y="1231899"/>
                </a:lnTo>
                <a:lnTo>
                  <a:pt x="1759614" y="1244599"/>
                </a:lnTo>
                <a:lnTo>
                  <a:pt x="1734517" y="1269999"/>
                </a:lnTo>
                <a:lnTo>
                  <a:pt x="1721880" y="1295399"/>
                </a:lnTo>
                <a:lnTo>
                  <a:pt x="1709295" y="1308099"/>
                </a:lnTo>
                <a:lnTo>
                  <a:pt x="1697863" y="1333499"/>
                </a:lnTo>
                <a:lnTo>
                  <a:pt x="1686488" y="1346199"/>
                </a:lnTo>
                <a:lnTo>
                  <a:pt x="1675218" y="1358899"/>
                </a:lnTo>
                <a:lnTo>
                  <a:pt x="1664099" y="1384299"/>
                </a:lnTo>
                <a:lnTo>
                  <a:pt x="1655057" y="1396999"/>
                </a:lnTo>
                <a:lnTo>
                  <a:pt x="1645894" y="1409699"/>
                </a:lnTo>
                <a:lnTo>
                  <a:pt x="1636492" y="1422399"/>
                </a:lnTo>
                <a:lnTo>
                  <a:pt x="1626729" y="1435099"/>
                </a:lnTo>
                <a:close/>
              </a:path>
              <a:path w="2691765" h="2133600">
                <a:moveTo>
                  <a:pt x="1023429" y="457199"/>
                </a:moveTo>
                <a:lnTo>
                  <a:pt x="1013874" y="457199"/>
                </a:lnTo>
                <a:lnTo>
                  <a:pt x="1009169" y="444499"/>
                </a:lnTo>
                <a:lnTo>
                  <a:pt x="1019958" y="444499"/>
                </a:lnTo>
                <a:lnTo>
                  <a:pt x="1023429" y="457199"/>
                </a:lnTo>
                <a:close/>
              </a:path>
              <a:path w="2691765" h="2133600">
                <a:moveTo>
                  <a:pt x="1086082" y="673099"/>
                </a:moveTo>
                <a:lnTo>
                  <a:pt x="1081320" y="673099"/>
                </a:lnTo>
                <a:lnTo>
                  <a:pt x="1077617" y="660399"/>
                </a:lnTo>
                <a:lnTo>
                  <a:pt x="1073114" y="660399"/>
                </a:lnTo>
                <a:lnTo>
                  <a:pt x="1071295" y="647699"/>
                </a:lnTo>
                <a:lnTo>
                  <a:pt x="1060832" y="634999"/>
                </a:lnTo>
                <a:lnTo>
                  <a:pt x="1055663" y="622299"/>
                </a:lnTo>
                <a:lnTo>
                  <a:pt x="1050577" y="609599"/>
                </a:lnTo>
                <a:lnTo>
                  <a:pt x="983160" y="469899"/>
                </a:lnTo>
                <a:lnTo>
                  <a:pt x="980190" y="457199"/>
                </a:lnTo>
                <a:lnTo>
                  <a:pt x="989619" y="457199"/>
                </a:lnTo>
                <a:lnTo>
                  <a:pt x="991459" y="469899"/>
                </a:lnTo>
                <a:lnTo>
                  <a:pt x="1037594" y="558799"/>
                </a:lnTo>
                <a:lnTo>
                  <a:pt x="1086082" y="673099"/>
                </a:lnTo>
                <a:close/>
              </a:path>
              <a:path w="2691765" h="2133600">
                <a:moveTo>
                  <a:pt x="1109666" y="647699"/>
                </a:moveTo>
                <a:lnTo>
                  <a:pt x="1102150" y="647699"/>
                </a:lnTo>
                <a:lnTo>
                  <a:pt x="1097815" y="634999"/>
                </a:lnTo>
                <a:lnTo>
                  <a:pt x="1092452" y="622299"/>
                </a:lnTo>
                <a:lnTo>
                  <a:pt x="1086494" y="609599"/>
                </a:lnTo>
                <a:lnTo>
                  <a:pt x="1080374" y="596899"/>
                </a:lnTo>
                <a:lnTo>
                  <a:pt x="1060590" y="558799"/>
                </a:lnTo>
                <a:lnTo>
                  <a:pt x="1054086" y="533399"/>
                </a:lnTo>
                <a:lnTo>
                  <a:pt x="1047170" y="520699"/>
                </a:lnTo>
                <a:lnTo>
                  <a:pt x="1033484" y="495299"/>
                </a:lnTo>
                <a:lnTo>
                  <a:pt x="1026490" y="482599"/>
                </a:lnTo>
                <a:lnTo>
                  <a:pt x="1022534" y="469899"/>
                </a:lnTo>
                <a:lnTo>
                  <a:pt x="1018329" y="457199"/>
                </a:lnTo>
                <a:lnTo>
                  <a:pt x="1026655" y="457199"/>
                </a:lnTo>
                <a:lnTo>
                  <a:pt x="1029636" y="469899"/>
                </a:lnTo>
                <a:lnTo>
                  <a:pt x="1038989" y="482599"/>
                </a:lnTo>
                <a:lnTo>
                  <a:pt x="1048256" y="507999"/>
                </a:lnTo>
                <a:lnTo>
                  <a:pt x="1057381" y="520699"/>
                </a:lnTo>
                <a:lnTo>
                  <a:pt x="1066311" y="546099"/>
                </a:lnTo>
                <a:lnTo>
                  <a:pt x="1069262" y="558799"/>
                </a:lnTo>
                <a:lnTo>
                  <a:pt x="1072688" y="558799"/>
                </a:lnTo>
                <a:lnTo>
                  <a:pt x="1075807" y="571499"/>
                </a:lnTo>
                <a:lnTo>
                  <a:pt x="1084727" y="584199"/>
                </a:lnTo>
                <a:lnTo>
                  <a:pt x="1093743" y="596899"/>
                </a:lnTo>
                <a:lnTo>
                  <a:pt x="1101930" y="622299"/>
                </a:lnTo>
                <a:lnTo>
                  <a:pt x="1108359" y="634999"/>
                </a:lnTo>
                <a:lnTo>
                  <a:pt x="1109666" y="647699"/>
                </a:lnTo>
                <a:close/>
              </a:path>
              <a:path w="2691765" h="2133600">
                <a:moveTo>
                  <a:pt x="1152939" y="546099"/>
                </a:moveTo>
                <a:lnTo>
                  <a:pt x="1143937" y="546099"/>
                </a:lnTo>
                <a:lnTo>
                  <a:pt x="1140340" y="533399"/>
                </a:lnTo>
                <a:lnTo>
                  <a:pt x="1136903" y="520699"/>
                </a:lnTo>
                <a:lnTo>
                  <a:pt x="1131706" y="507999"/>
                </a:lnTo>
                <a:lnTo>
                  <a:pt x="1126237" y="495299"/>
                </a:lnTo>
                <a:lnTo>
                  <a:pt x="1120894" y="482599"/>
                </a:lnTo>
                <a:lnTo>
                  <a:pt x="1116073" y="457199"/>
                </a:lnTo>
                <a:lnTo>
                  <a:pt x="1124936" y="457199"/>
                </a:lnTo>
                <a:lnTo>
                  <a:pt x="1126293" y="469899"/>
                </a:lnTo>
                <a:lnTo>
                  <a:pt x="1128860" y="469899"/>
                </a:lnTo>
                <a:lnTo>
                  <a:pt x="1132210" y="482599"/>
                </a:lnTo>
                <a:lnTo>
                  <a:pt x="1136083" y="495299"/>
                </a:lnTo>
                <a:lnTo>
                  <a:pt x="1140216" y="507999"/>
                </a:lnTo>
                <a:lnTo>
                  <a:pt x="1144038" y="507999"/>
                </a:lnTo>
                <a:lnTo>
                  <a:pt x="1145285" y="520699"/>
                </a:lnTo>
                <a:lnTo>
                  <a:pt x="1147467" y="520699"/>
                </a:lnTo>
                <a:lnTo>
                  <a:pt x="1150019" y="533399"/>
                </a:lnTo>
                <a:lnTo>
                  <a:pt x="1152939" y="546099"/>
                </a:lnTo>
                <a:close/>
              </a:path>
              <a:path w="2691765" h="2133600">
                <a:moveTo>
                  <a:pt x="1290908" y="838199"/>
                </a:moveTo>
                <a:lnTo>
                  <a:pt x="1282430" y="838199"/>
                </a:lnTo>
                <a:lnTo>
                  <a:pt x="1279159" y="825499"/>
                </a:lnTo>
                <a:lnTo>
                  <a:pt x="1274954" y="812799"/>
                </a:lnTo>
                <a:lnTo>
                  <a:pt x="1270205" y="800099"/>
                </a:lnTo>
                <a:lnTo>
                  <a:pt x="1265305" y="787399"/>
                </a:lnTo>
                <a:lnTo>
                  <a:pt x="1261775" y="787399"/>
                </a:lnTo>
                <a:lnTo>
                  <a:pt x="1258162" y="774699"/>
                </a:lnTo>
                <a:lnTo>
                  <a:pt x="1254779" y="761999"/>
                </a:lnTo>
                <a:lnTo>
                  <a:pt x="1251938" y="761999"/>
                </a:lnTo>
                <a:lnTo>
                  <a:pt x="1248399" y="749299"/>
                </a:lnTo>
                <a:lnTo>
                  <a:pt x="1244430" y="736599"/>
                </a:lnTo>
                <a:lnTo>
                  <a:pt x="1240288" y="723899"/>
                </a:lnTo>
                <a:lnTo>
                  <a:pt x="1236232" y="711199"/>
                </a:lnTo>
                <a:lnTo>
                  <a:pt x="1233266" y="711199"/>
                </a:lnTo>
                <a:lnTo>
                  <a:pt x="1230685" y="698499"/>
                </a:lnTo>
                <a:lnTo>
                  <a:pt x="1228491" y="698499"/>
                </a:lnTo>
                <a:lnTo>
                  <a:pt x="1226161" y="685799"/>
                </a:lnTo>
                <a:lnTo>
                  <a:pt x="1223593" y="685799"/>
                </a:lnTo>
                <a:lnTo>
                  <a:pt x="1220787" y="673099"/>
                </a:lnTo>
                <a:lnTo>
                  <a:pt x="1217742" y="660399"/>
                </a:lnTo>
                <a:lnTo>
                  <a:pt x="1215046" y="660399"/>
                </a:lnTo>
                <a:lnTo>
                  <a:pt x="1212532" y="647699"/>
                </a:lnTo>
                <a:lnTo>
                  <a:pt x="1210200" y="647699"/>
                </a:lnTo>
                <a:lnTo>
                  <a:pt x="1208052" y="634999"/>
                </a:lnTo>
                <a:lnTo>
                  <a:pt x="1204757" y="622299"/>
                </a:lnTo>
                <a:lnTo>
                  <a:pt x="1201159" y="609599"/>
                </a:lnTo>
                <a:lnTo>
                  <a:pt x="1197353" y="609599"/>
                </a:lnTo>
                <a:lnTo>
                  <a:pt x="1193432" y="596899"/>
                </a:lnTo>
                <a:lnTo>
                  <a:pt x="1190332" y="584199"/>
                </a:lnTo>
                <a:lnTo>
                  <a:pt x="1183673" y="571499"/>
                </a:lnTo>
                <a:lnTo>
                  <a:pt x="1180511" y="558799"/>
                </a:lnTo>
                <a:lnTo>
                  <a:pt x="1177417" y="558799"/>
                </a:lnTo>
                <a:lnTo>
                  <a:pt x="1171543" y="533399"/>
                </a:lnTo>
                <a:lnTo>
                  <a:pt x="1168481" y="533399"/>
                </a:lnTo>
                <a:lnTo>
                  <a:pt x="1163529" y="507999"/>
                </a:lnTo>
                <a:lnTo>
                  <a:pt x="1158916" y="495299"/>
                </a:lnTo>
                <a:lnTo>
                  <a:pt x="1154094" y="482599"/>
                </a:lnTo>
                <a:lnTo>
                  <a:pt x="1148515" y="469899"/>
                </a:lnTo>
                <a:lnTo>
                  <a:pt x="1146552" y="457199"/>
                </a:lnTo>
                <a:lnTo>
                  <a:pt x="1157453" y="457199"/>
                </a:lnTo>
                <a:lnTo>
                  <a:pt x="1158846" y="469899"/>
                </a:lnTo>
                <a:lnTo>
                  <a:pt x="1161324" y="482599"/>
                </a:lnTo>
                <a:lnTo>
                  <a:pt x="1166848" y="495299"/>
                </a:lnTo>
                <a:lnTo>
                  <a:pt x="1169301" y="495299"/>
                </a:lnTo>
                <a:lnTo>
                  <a:pt x="1171182" y="507999"/>
                </a:lnTo>
                <a:lnTo>
                  <a:pt x="1172173" y="507999"/>
                </a:lnTo>
                <a:lnTo>
                  <a:pt x="1173510" y="520699"/>
                </a:lnTo>
                <a:lnTo>
                  <a:pt x="1175192" y="520699"/>
                </a:lnTo>
                <a:lnTo>
                  <a:pt x="1181679" y="533399"/>
                </a:lnTo>
                <a:lnTo>
                  <a:pt x="1187970" y="558799"/>
                </a:lnTo>
                <a:lnTo>
                  <a:pt x="1194548" y="571499"/>
                </a:lnTo>
                <a:lnTo>
                  <a:pt x="1201897" y="584199"/>
                </a:lnTo>
                <a:lnTo>
                  <a:pt x="1203568" y="596899"/>
                </a:lnTo>
                <a:lnTo>
                  <a:pt x="1205628" y="596899"/>
                </a:lnTo>
                <a:lnTo>
                  <a:pt x="1210413" y="622299"/>
                </a:lnTo>
                <a:lnTo>
                  <a:pt x="1215041" y="634999"/>
                </a:lnTo>
                <a:lnTo>
                  <a:pt x="1219835" y="647699"/>
                </a:lnTo>
                <a:lnTo>
                  <a:pt x="1225121" y="660399"/>
                </a:lnTo>
                <a:lnTo>
                  <a:pt x="1228398" y="673099"/>
                </a:lnTo>
                <a:lnTo>
                  <a:pt x="1231540" y="673099"/>
                </a:lnTo>
                <a:lnTo>
                  <a:pt x="1234598" y="685799"/>
                </a:lnTo>
                <a:lnTo>
                  <a:pt x="1237624" y="698499"/>
                </a:lnTo>
                <a:lnTo>
                  <a:pt x="1244537" y="711199"/>
                </a:lnTo>
                <a:lnTo>
                  <a:pt x="1251805" y="736599"/>
                </a:lnTo>
                <a:lnTo>
                  <a:pt x="1259272" y="749299"/>
                </a:lnTo>
                <a:lnTo>
                  <a:pt x="1266780" y="774699"/>
                </a:lnTo>
                <a:lnTo>
                  <a:pt x="1270518" y="774699"/>
                </a:lnTo>
                <a:lnTo>
                  <a:pt x="1274396" y="787399"/>
                </a:lnTo>
                <a:lnTo>
                  <a:pt x="1278316" y="800099"/>
                </a:lnTo>
                <a:lnTo>
                  <a:pt x="1282179" y="812799"/>
                </a:lnTo>
                <a:lnTo>
                  <a:pt x="1285925" y="812799"/>
                </a:lnTo>
                <a:lnTo>
                  <a:pt x="1287136" y="825499"/>
                </a:lnTo>
                <a:lnTo>
                  <a:pt x="1288883" y="825499"/>
                </a:lnTo>
                <a:lnTo>
                  <a:pt x="1290908" y="838199"/>
                </a:lnTo>
                <a:close/>
              </a:path>
              <a:path w="2691765" h="2133600">
                <a:moveTo>
                  <a:pt x="1489862" y="1066799"/>
                </a:moveTo>
                <a:lnTo>
                  <a:pt x="1480310" y="1066799"/>
                </a:lnTo>
                <a:lnTo>
                  <a:pt x="1478763" y="1041399"/>
                </a:lnTo>
                <a:lnTo>
                  <a:pt x="1477247" y="1015999"/>
                </a:lnTo>
                <a:lnTo>
                  <a:pt x="1475689" y="990599"/>
                </a:lnTo>
                <a:lnTo>
                  <a:pt x="1474017" y="965199"/>
                </a:lnTo>
                <a:lnTo>
                  <a:pt x="1471987" y="939799"/>
                </a:lnTo>
                <a:lnTo>
                  <a:pt x="1465663" y="876299"/>
                </a:lnTo>
                <a:lnTo>
                  <a:pt x="1464994" y="863599"/>
                </a:lnTo>
                <a:lnTo>
                  <a:pt x="1463984" y="850790"/>
                </a:lnTo>
                <a:lnTo>
                  <a:pt x="1456546" y="749299"/>
                </a:lnTo>
                <a:lnTo>
                  <a:pt x="1454190" y="723899"/>
                </a:lnTo>
                <a:lnTo>
                  <a:pt x="1453088" y="711199"/>
                </a:lnTo>
                <a:lnTo>
                  <a:pt x="1451896" y="685799"/>
                </a:lnTo>
                <a:lnTo>
                  <a:pt x="1450458" y="673099"/>
                </a:lnTo>
                <a:lnTo>
                  <a:pt x="1448620" y="660399"/>
                </a:lnTo>
                <a:lnTo>
                  <a:pt x="1447228" y="647699"/>
                </a:lnTo>
                <a:lnTo>
                  <a:pt x="1446835" y="622299"/>
                </a:lnTo>
                <a:lnTo>
                  <a:pt x="1446729" y="609599"/>
                </a:lnTo>
                <a:lnTo>
                  <a:pt x="1446198" y="596899"/>
                </a:lnTo>
                <a:lnTo>
                  <a:pt x="1445808" y="584199"/>
                </a:lnTo>
                <a:lnTo>
                  <a:pt x="1445808" y="571499"/>
                </a:lnTo>
                <a:lnTo>
                  <a:pt x="1445616" y="571499"/>
                </a:lnTo>
                <a:lnTo>
                  <a:pt x="1444582" y="558799"/>
                </a:lnTo>
                <a:lnTo>
                  <a:pt x="1442706" y="546099"/>
                </a:lnTo>
                <a:lnTo>
                  <a:pt x="1439988" y="546099"/>
                </a:lnTo>
                <a:lnTo>
                  <a:pt x="1437619" y="533399"/>
                </a:lnTo>
                <a:lnTo>
                  <a:pt x="1435828" y="533399"/>
                </a:lnTo>
                <a:lnTo>
                  <a:pt x="1434613" y="520699"/>
                </a:lnTo>
                <a:lnTo>
                  <a:pt x="1432678" y="507999"/>
                </a:lnTo>
                <a:lnTo>
                  <a:pt x="1430638" y="507999"/>
                </a:lnTo>
                <a:lnTo>
                  <a:pt x="1428442" y="495299"/>
                </a:lnTo>
                <a:lnTo>
                  <a:pt x="1426036" y="482599"/>
                </a:lnTo>
                <a:lnTo>
                  <a:pt x="1423415" y="469899"/>
                </a:lnTo>
                <a:lnTo>
                  <a:pt x="1421381" y="457199"/>
                </a:lnTo>
                <a:lnTo>
                  <a:pt x="1431572" y="457199"/>
                </a:lnTo>
                <a:lnTo>
                  <a:pt x="1433822" y="469899"/>
                </a:lnTo>
                <a:lnTo>
                  <a:pt x="1436702" y="482599"/>
                </a:lnTo>
                <a:lnTo>
                  <a:pt x="1437182" y="495299"/>
                </a:lnTo>
                <a:lnTo>
                  <a:pt x="1454942" y="495299"/>
                </a:lnTo>
                <a:lnTo>
                  <a:pt x="1454273" y="507999"/>
                </a:lnTo>
                <a:lnTo>
                  <a:pt x="1454190" y="520699"/>
                </a:lnTo>
                <a:lnTo>
                  <a:pt x="1454990" y="546099"/>
                </a:lnTo>
                <a:lnTo>
                  <a:pt x="1455666" y="571499"/>
                </a:lnTo>
                <a:lnTo>
                  <a:pt x="1456132" y="596899"/>
                </a:lnTo>
                <a:lnTo>
                  <a:pt x="1456306" y="622299"/>
                </a:lnTo>
                <a:lnTo>
                  <a:pt x="1455979" y="622299"/>
                </a:lnTo>
                <a:lnTo>
                  <a:pt x="1456239" y="634999"/>
                </a:lnTo>
                <a:lnTo>
                  <a:pt x="1457086" y="647699"/>
                </a:lnTo>
                <a:lnTo>
                  <a:pt x="1459311" y="660399"/>
                </a:lnTo>
                <a:lnTo>
                  <a:pt x="1460877" y="685799"/>
                </a:lnTo>
                <a:lnTo>
                  <a:pt x="1462196" y="698499"/>
                </a:lnTo>
                <a:lnTo>
                  <a:pt x="1463686" y="723899"/>
                </a:lnTo>
                <a:lnTo>
                  <a:pt x="1465402" y="736599"/>
                </a:lnTo>
                <a:lnTo>
                  <a:pt x="1467069" y="761999"/>
                </a:lnTo>
                <a:lnTo>
                  <a:pt x="1468688" y="774699"/>
                </a:lnTo>
                <a:lnTo>
                  <a:pt x="1470257" y="800099"/>
                </a:lnTo>
                <a:lnTo>
                  <a:pt x="1477546" y="888999"/>
                </a:lnTo>
                <a:lnTo>
                  <a:pt x="1481128" y="939799"/>
                </a:lnTo>
                <a:lnTo>
                  <a:pt x="1484626" y="977899"/>
                </a:lnTo>
                <a:lnTo>
                  <a:pt x="1486114" y="1003299"/>
                </a:lnTo>
                <a:lnTo>
                  <a:pt x="1487442" y="1028699"/>
                </a:lnTo>
                <a:lnTo>
                  <a:pt x="1488672" y="1041399"/>
                </a:lnTo>
                <a:lnTo>
                  <a:pt x="1489862" y="1066799"/>
                </a:lnTo>
                <a:close/>
              </a:path>
              <a:path w="2691765" h="2133600">
                <a:moveTo>
                  <a:pt x="2486918" y="457435"/>
                </a:moveTo>
                <a:lnTo>
                  <a:pt x="2487025" y="457199"/>
                </a:lnTo>
                <a:lnTo>
                  <a:pt x="2487481" y="457199"/>
                </a:lnTo>
                <a:lnTo>
                  <a:pt x="2486918" y="457435"/>
                </a:lnTo>
                <a:close/>
              </a:path>
              <a:path w="2691765" h="2133600">
                <a:moveTo>
                  <a:pt x="2481269" y="469899"/>
                </a:moveTo>
                <a:lnTo>
                  <a:pt x="2457093" y="469899"/>
                </a:lnTo>
                <a:lnTo>
                  <a:pt x="2486918" y="457435"/>
                </a:lnTo>
                <a:lnTo>
                  <a:pt x="2481269" y="469899"/>
                </a:lnTo>
                <a:close/>
              </a:path>
              <a:path w="2691765" h="2133600">
                <a:moveTo>
                  <a:pt x="1943482" y="952499"/>
                </a:moveTo>
                <a:lnTo>
                  <a:pt x="1932236" y="952499"/>
                </a:lnTo>
                <a:lnTo>
                  <a:pt x="1941634" y="939799"/>
                </a:lnTo>
                <a:lnTo>
                  <a:pt x="1946100" y="939799"/>
                </a:lnTo>
                <a:lnTo>
                  <a:pt x="1950504" y="927099"/>
                </a:lnTo>
                <a:lnTo>
                  <a:pt x="2000238" y="876299"/>
                </a:lnTo>
                <a:lnTo>
                  <a:pt x="2025557" y="850899"/>
                </a:lnTo>
                <a:lnTo>
                  <a:pt x="2051309" y="812799"/>
                </a:lnTo>
                <a:lnTo>
                  <a:pt x="2072577" y="800099"/>
                </a:lnTo>
                <a:lnTo>
                  <a:pt x="2094221" y="774699"/>
                </a:lnTo>
                <a:lnTo>
                  <a:pt x="2116241" y="749299"/>
                </a:lnTo>
                <a:lnTo>
                  <a:pt x="2138637" y="736599"/>
                </a:lnTo>
                <a:lnTo>
                  <a:pt x="2152688" y="723899"/>
                </a:lnTo>
                <a:lnTo>
                  <a:pt x="2194331" y="685799"/>
                </a:lnTo>
                <a:lnTo>
                  <a:pt x="2211102" y="660399"/>
                </a:lnTo>
                <a:lnTo>
                  <a:pt x="2227938" y="647699"/>
                </a:lnTo>
                <a:lnTo>
                  <a:pt x="2272189" y="609599"/>
                </a:lnTo>
                <a:lnTo>
                  <a:pt x="2282716" y="596899"/>
                </a:lnTo>
                <a:lnTo>
                  <a:pt x="2293286" y="596899"/>
                </a:lnTo>
                <a:lnTo>
                  <a:pt x="2303908" y="584199"/>
                </a:lnTo>
                <a:lnTo>
                  <a:pt x="2321686" y="571499"/>
                </a:lnTo>
                <a:lnTo>
                  <a:pt x="2339768" y="546099"/>
                </a:lnTo>
                <a:lnTo>
                  <a:pt x="2358152" y="533399"/>
                </a:lnTo>
                <a:lnTo>
                  <a:pt x="2376839" y="520699"/>
                </a:lnTo>
                <a:lnTo>
                  <a:pt x="2389913" y="520699"/>
                </a:lnTo>
                <a:lnTo>
                  <a:pt x="2396512" y="507999"/>
                </a:lnTo>
                <a:lnTo>
                  <a:pt x="2416173" y="495299"/>
                </a:lnTo>
                <a:lnTo>
                  <a:pt x="2442586" y="482599"/>
                </a:lnTo>
                <a:lnTo>
                  <a:pt x="2455673" y="469899"/>
                </a:lnTo>
                <a:lnTo>
                  <a:pt x="2463395" y="469899"/>
                </a:lnTo>
                <a:lnTo>
                  <a:pt x="2457303" y="482599"/>
                </a:lnTo>
                <a:lnTo>
                  <a:pt x="2451252" y="482599"/>
                </a:lnTo>
                <a:lnTo>
                  <a:pt x="2429073" y="495299"/>
                </a:lnTo>
                <a:lnTo>
                  <a:pt x="2382520" y="533399"/>
                </a:lnTo>
                <a:lnTo>
                  <a:pt x="2363619" y="546099"/>
                </a:lnTo>
                <a:lnTo>
                  <a:pt x="2345145" y="558799"/>
                </a:lnTo>
                <a:lnTo>
                  <a:pt x="2309478" y="584199"/>
                </a:lnTo>
                <a:lnTo>
                  <a:pt x="2251519" y="634999"/>
                </a:lnTo>
                <a:lnTo>
                  <a:pt x="2222963" y="660399"/>
                </a:lnTo>
                <a:lnTo>
                  <a:pt x="2188929" y="698499"/>
                </a:lnTo>
                <a:lnTo>
                  <a:pt x="2182803" y="698499"/>
                </a:lnTo>
                <a:lnTo>
                  <a:pt x="2176732" y="711199"/>
                </a:lnTo>
                <a:lnTo>
                  <a:pt x="2148656" y="736599"/>
                </a:lnTo>
                <a:lnTo>
                  <a:pt x="2121011" y="761999"/>
                </a:lnTo>
                <a:lnTo>
                  <a:pt x="2093797" y="787399"/>
                </a:lnTo>
                <a:lnTo>
                  <a:pt x="2067016" y="812799"/>
                </a:lnTo>
                <a:lnTo>
                  <a:pt x="2059772" y="825499"/>
                </a:lnTo>
                <a:lnTo>
                  <a:pt x="2052588" y="825499"/>
                </a:lnTo>
                <a:lnTo>
                  <a:pt x="2045482" y="838199"/>
                </a:lnTo>
                <a:lnTo>
                  <a:pt x="2038473" y="838199"/>
                </a:lnTo>
                <a:lnTo>
                  <a:pt x="2022988" y="863599"/>
                </a:lnTo>
                <a:lnTo>
                  <a:pt x="2007552" y="876299"/>
                </a:lnTo>
                <a:lnTo>
                  <a:pt x="1976736" y="914399"/>
                </a:lnTo>
                <a:lnTo>
                  <a:pt x="1967018" y="927099"/>
                </a:lnTo>
                <a:lnTo>
                  <a:pt x="1962284" y="927099"/>
                </a:lnTo>
                <a:lnTo>
                  <a:pt x="1943482" y="952499"/>
                </a:lnTo>
                <a:close/>
              </a:path>
              <a:path w="2691765" h="2133600">
                <a:moveTo>
                  <a:pt x="1454942" y="495299"/>
                </a:moveTo>
                <a:lnTo>
                  <a:pt x="1444443" y="495299"/>
                </a:lnTo>
                <a:lnTo>
                  <a:pt x="1444805" y="482599"/>
                </a:lnTo>
                <a:lnTo>
                  <a:pt x="1455192" y="482599"/>
                </a:lnTo>
                <a:lnTo>
                  <a:pt x="1454942" y="495299"/>
                </a:lnTo>
                <a:close/>
              </a:path>
              <a:path w="2691765" h="2133600">
                <a:moveTo>
                  <a:pt x="1121055" y="609599"/>
                </a:moveTo>
                <a:lnTo>
                  <a:pt x="1112468" y="609599"/>
                </a:lnTo>
                <a:lnTo>
                  <a:pt x="1110018" y="596899"/>
                </a:lnTo>
                <a:lnTo>
                  <a:pt x="1107246" y="596899"/>
                </a:lnTo>
                <a:lnTo>
                  <a:pt x="1099731" y="584199"/>
                </a:lnTo>
                <a:lnTo>
                  <a:pt x="1092783" y="558799"/>
                </a:lnTo>
                <a:lnTo>
                  <a:pt x="1086174" y="546099"/>
                </a:lnTo>
                <a:lnTo>
                  <a:pt x="1079677" y="533399"/>
                </a:lnTo>
                <a:lnTo>
                  <a:pt x="1077272" y="520699"/>
                </a:lnTo>
                <a:lnTo>
                  <a:pt x="1073802" y="520699"/>
                </a:lnTo>
                <a:lnTo>
                  <a:pt x="1071681" y="507999"/>
                </a:lnTo>
                <a:lnTo>
                  <a:pt x="1068794" y="495299"/>
                </a:lnTo>
                <a:lnTo>
                  <a:pt x="1077541" y="495299"/>
                </a:lnTo>
                <a:lnTo>
                  <a:pt x="1080067" y="507999"/>
                </a:lnTo>
                <a:lnTo>
                  <a:pt x="1085861" y="520699"/>
                </a:lnTo>
                <a:lnTo>
                  <a:pt x="1092793" y="546099"/>
                </a:lnTo>
                <a:lnTo>
                  <a:pt x="1099788" y="558799"/>
                </a:lnTo>
                <a:lnTo>
                  <a:pt x="1105770" y="571499"/>
                </a:lnTo>
                <a:lnTo>
                  <a:pt x="1106988" y="571499"/>
                </a:lnTo>
                <a:lnTo>
                  <a:pt x="1107942" y="584199"/>
                </a:lnTo>
                <a:lnTo>
                  <a:pt x="1113160" y="584199"/>
                </a:lnTo>
                <a:lnTo>
                  <a:pt x="1117532" y="596899"/>
                </a:lnTo>
                <a:lnTo>
                  <a:pt x="1121055" y="609599"/>
                </a:lnTo>
                <a:close/>
              </a:path>
              <a:path w="2691765" h="2133600">
                <a:moveTo>
                  <a:pt x="2271940" y="698499"/>
                </a:moveTo>
                <a:lnTo>
                  <a:pt x="2260905" y="698499"/>
                </a:lnTo>
                <a:lnTo>
                  <a:pt x="2266769" y="685799"/>
                </a:lnTo>
                <a:lnTo>
                  <a:pt x="2279388" y="685799"/>
                </a:lnTo>
                <a:lnTo>
                  <a:pt x="2285766" y="673099"/>
                </a:lnTo>
                <a:lnTo>
                  <a:pt x="2292082" y="673099"/>
                </a:lnTo>
                <a:lnTo>
                  <a:pt x="2298450" y="660399"/>
                </a:lnTo>
                <a:lnTo>
                  <a:pt x="2329757" y="634999"/>
                </a:lnTo>
                <a:lnTo>
                  <a:pt x="2345199" y="622299"/>
                </a:lnTo>
                <a:lnTo>
                  <a:pt x="2360271" y="609599"/>
                </a:lnTo>
                <a:lnTo>
                  <a:pt x="2364225" y="609599"/>
                </a:lnTo>
                <a:lnTo>
                  <a:pt x="2371047" y="596899"/>
                </a:lnTo>
                <a:lnTo>
                  <a:pt x="2380849" y="596899"/>
                </a:lnTo>
                <a:lnTo>
                  <a:pt x="2408167" y="558799"/>
                </a:lnTo>
                <a:lnTo>
                  <a:pt x="2435429" y="533399"/>
                </a:lnTo>
                <a:lnTo>
                  <a:pt x="2444901" y="533399"/>
                </a:lnTo>
                <a:lnTo>
                  <a:pt x="2449656" y="520699"/>
                </a:lnTo>
                <a:lnTo>
                  <a:pt x="2454532" y="520699"/>
                </a:lnTo>
                <a:lnTo>
                  <a:pt x="2460826" y="507999"/>
                </a:lnTo>
                <a:lnTo>
                  <a:pt x="2466874" y="507999"/>
                </a:lnTo>
                <a:lnTo>
                  <a:pt x="2472675" y="495299"/>
                </a:lnTo>
                <a:lnTo>
                  <a:pt x="2490874" y="495299"/>
                </a:lnTo>
                <a:lnTo>
                  <a:pt x="2466906" y="520699"/>
                </a:lnTo>
                <a:lnTo>
                  <a:pt x="2417830" y="571499"/>
                </a:lnTo>
                <a:lnTo>
                  <a:pt x="2399759" y="584199"/>
                </a:lnTo>
                <a:lnTo>
                  <a:pt x="2381364" y="596899"/>
                </a:lnTo>
                <a:lnTo>
                  <a:pt x="2362865" y="622299"/>
                </a:lnTo>
                <a:lnTo>
                  <a:pt x="2343896" y="634999"/>
                </a:lnTo>
                <a:lnTo>
                  <a:pt x="2342782" y="634999"/>
                </a:lnTo>
                <a:lnTo>
                  <a:pt x="2327297" y="647699"/>
                </a:lnTo>
                <a:lnTo>
                  <a:pt x="2282048" y="685799"/>
                </a:lnTo>
                <a:lnTo>
                  <a:pt x="2271940" y="698499"/>
                </a:lnTo>
                <a:close/>
              </a:path>
              <a:path w="2691765" h="2133600">
                <a:moveTo>
                  <a:pt x="100451" y="520699"/>
                </a:moveTo>
                <a:lnTo>
                  <a:pt x="66860" y="520699"/>
                </a:lnTo>
                <a:lnTo>
                  <a:pt x="68196" y="507999"/>
                </a:lnTo>
                <a:lnTo>
                  <a:pt x="84821" y="507999"/>
                </a:lnTo>
                <a:lnTo>
                  <a:pt x="100451" y="520699"/>
                </a:lnTo>
                <a:close/>
              </a:path>
              <a:path w="2691765" h="2133600">
                <a:moveTo>
                  <a:pt x="521112" y="736599"/>
                </a:moveTo>
                <a:lnTo>
                  <a:pt x="503488" y="736599"/>
                </a:lnTo>
                <a:lnTo>
                  <a:pt x="466657" y="711199"/>
                </a:lnTo>
                <a:lnTo>
                  <a:pt x="451819" y="698499"/>
                </a:lnTo>
                <a:lnTo>
                  <a:pt x="407260" y="673099"/>
                </a:lnTo>
                <a:lnTo>
                  <a:pt x="385399" y="660399"/>
                </a:lnTo>
                <a:lnTo>
                  <a:pt x="318150" y="622299"/>
                </a:lnTo>
                <a:lnTo>
                  <a:pt x="181700" y="571499"/>
                </a:lnTo>
                <a:lnTo>
                  <a:pt x="150400" y="546099"/>
                </a:lnTo>
                <a:lnTo>
                  <a:pt x="134850" y="546099"/>
                </a:lnTo>
                <a:lnTo>
                  <a:pt x="119268" y="533399"/>
                </a:lnTo>
                <a:lnTo>
                  <a:pt x="72568" y="533399"/>
                </a:lnTo>
                <a:lnTo>
                  <a:pt x="69617" y="520699"/>
                </a:lnTo>
                <a:lnTo>
                  <a:pt x="131083" y="520699"/>
                </a:lnTo>
                <a:lnTo>
                  <a:pt x="166263" y="533399"/>
                </a:lnTo>
                <a:lnTo>
                  <a:pt x="206464" y="558799"/>
                </a:lnTo>
                <a:lnTo>
                  <a:pt x="226283" y="558799"/>
                </a:lnTo>
                <a:lnTo>
                  <a:pt x="269348" y="584199"/>
                </a:lnTo>
                <a:lnTo>
                  <a:pt x="290896" y="584199"/>
                </a:lnTo>
                <a:lnTo>
                  <a:pt x="312246" y="596899"/>
                </a:lnTo>
                <a:lnTo>
                  <a:pt x="294396" y="596899"/>
                </a:lnTo>
                <a:lnTo>
                  <a:pt x="293962" y="609599"/>
                </a:lnTo>
                <a:lnTo>
                  <a:pt x="320238" y="609599"/>
                </a:lnTo>
                <a:lnTo>
                  <a:pt x="320906" y="622299"/>
                </a:lnTo>
                <a:lnTo>
                  <a:pt x="333131" y="622299"/>
                </a:lnTo>
                <a:lnTo>
                  <a:pt x="396903" y="660399"/>
                </a:lnTo>
                <a:lnTo>
                  <a:pt x="417646" y="673099"/>
                </a:lnTo>
                <a:lnTo>
                  <a:pt x="429295" y="673099"/>
                </a:lnTo>
                <a:lnTo>
                  <a:pt x="452737" y="685799"/>
                </a:lnTo>
                <a:lnTo>
                  <a:pt x="464401" y="698499"/>
                </a:lnTo>
                <a:lnTo>
                  <a:pt x="521112" y="736599"/>
                </a:lnTo>
                <a:close/>
              </a:path>
              <a:path w="2691765" h="2133600">
                <a:moveTo>
                  <a:pt x="1152358" y="1104899"/>
                </a:moveTo>
                <a:lnTo>
                  <a:pt x="1151968" y="1104899"/>
                </a:lnTo>
                <a:lnTo>
                  <a:pt x="1134511" y="1079499"/>
                </a:lnTo>
                <a:lnTo>
                  <a:pt x="1125993" y="1079499"/>
                </a:lnTo>
                <a:lnTo>
                  <a:pt x="1117660" y="1066799"/>
                </a:lnTo>
                <a:lnTo>
                  <a:pt x="1051058" y="990599"/>
                </a:lnTo>
                <a:lnTo>
                  <a:pt x="1029191" y="965199"/>
                </a:lnTo>
                <a:lnTo>
                  <a:pt x="1012559" y="952499"/>
                </a:lnTo>
                <a:lnTo>
                  <a:pt x="995737" y="927099"/>
                </a:lnTo>
                <a:lnTo>
                  <a:pt x="979024" y="914399"/>
                </a:lnTo>
                <a:lnTo>
                  <a:pt x="962721" y="888999"/>
                </a:lnTo>
                <a:lnTo>
                  <a:pt x="952898" y="876299"/>
                </a:lnTo>
                <a:lnTo>
                  <a:pt x="942482" y="863599"/>
                </a:lnTo>
                <a:lnTo>
                  <a:pt x="931470" y="863599"/>
                </a:lnTo>
                <a:lnTo>
                  <a:pt x="919864" y="850899"/>
                </a:lnTo>
                <a:lnTo>
                  <a:pt x="901153" y="838199"/>
                </a:lnTo>
                <a:lnTo>
                  <a:pt x="882643" y="812799"/>
                </a:lnTo>
                <a:lnTo>
                  <a:pt x="845903" y="787399"/>
                </a:lnTo>
                <a:lnTo>
                  <a:pt x="762857" y="711199"/>
                </a:lnTo>
                <a:lnTo>
                  <a:pt x="735156" y="698499"/>
                </a:lnTo>
                <a:lnTo>
                  <a:pt x="725693" y="685799"/>
                </a:lnTo>
                <a:lnTo>
                  <a:pt x="706609" y="673099"/>
                </a:lnTo>
                <a:lnTo>
                  <a:pt x="697145" y="660399"/>
                </a:lnTo>
                <a:lnTo>
                  <a:pt x="661397" y="634999"/>
                </a:lnTo>
                <a:lnTo>
                  <a:pt x="624849" y="609599"/>
                </a:lnTo>
                <a:lnTo>
                  <a:pt x="587501" y="584199"/>
                </a:lnTo>
                <a:lnTo>
                  <a:pt x="549353" y="546099"/>
                </a:lnTo>
                <a:lnTo>
                  <a:pt x="510404" y="533399"/>
                </a:lnTo>
                <a:lnTo>
                  <a:pt x="505531" y="520699"/>
                </a:lnTo>
                <a:lnTo>
                  <a:pt x="523513" y="520699"/>
                </a:lnTo>
                <a:lnTo>
                  <a:pt x="556630" y="546099"/>
                </a:lnTo>
                <a:lnTo>
                  <a:pt x="580738" y="558799"/>
                </a:lnTo>
                <a:lnTo>
                  <a:pt x="604339" y="584199"/>
                </a:lnTo>
                <a:lnTo>
                  <a:pt x="650418" y="609599"/>
                </a:lnTo>
                <a:lnTo>
                  <a:pt x="686445" y="647699"/>
                </a:lnTo>
                <a:lnTo>
                  <a:pt x="757455" y="698499"/>
                </a:lnTo>
                <a:lnTo>
                  <a:pt x="808749" y="749299"/>
                </a:lnTo>
                <a:lnTo>
                  <a:pt x="825192" y="761999"/>
                </a:lnTo>
                <a:lnTo>
                  <a:pt x="863224" y="787399"/>
                </a:lnTo>
                <a:lnTo>
                  <a:pt x="868543" y="787399"/>
                </a:lnTo>
                <a:lnTo>
                  <a:pt x="873778" y="800099"/>
                </a:lnTo>
                <a:lnTo>
                  <a:pt x="898893" y="800099"/>
                </a:lnTo>
                <a:lnTo>
                  <a:pt x="908846" y="812799"/>
                </a:lnTo>
                <a:lnTo>
                  <a:pt x="928413" y="838199"/>
                </a:lnTo>
                <a:lnTo>
                  <a:pt x="932785" y="838199"/>
                </a:lnTo>
                <a:lnTo>
                  <a:pt x="936851" y="850899"/>
                </a:lnTo>
                <a:lnTo>
                  <a:pt x="955607" y="863599"/>
                </a:lnTo>
                <a:lnTo>
                  <a:pt x="970107" y="888999"/>
                </a:lnTo>
                <a:lnTo>
                  <a:pt x="999200" y="914399"/>
                </a:lnTo>
                <a:lnTo>
                  <a:pt x="1012594" y="939799"/>
                </a:lnTo>
                <a:lnTo>
                  <a:pt x="1052916" y="977899"/>
                </a:lnTo>
                <a:lnTo>
                  <a:pt x="1075640" y="1003299"/>
                </a:lnTo>
                <a:lnTo>
                  <a:pt x="1093701" y="1028699"/>
                </a:lnTo>
                <a:lnTo>
                  <a:pt x="1111719" y="1041399"/>
                </a:lnTo>
                <a:lnTo>
                  <a:pt x="1129323" y="1066799"/>
                </a:lnTo>
                <a:lnTo>
                  <a:pt x="1146148" y="1092199"/>
                </a:lnTo>
                <a:lnTo>
                  <a:pt x="1153165" y="1092199"/>
                </a:lnTo>
                <a:lnTo>
                  <a:pt x="1152358" y="1104899"/>
                </a:lnTo>
                <a:close/>
              </a:path>
              <a:path w="2691765" h="2133600">
                <a:moveTo>
                  <a:pt x="112565" y="546099"/>
                </a:moveTo>
                <a:lnTo>
                  <a:pt x="94922" y="546099"/>
                </a:lnTo>
                <a:lnTo>
                  <a:pt x="86592" y="533399"/>
                </a:lnTo>
                <a:lnTo>
                  <a:pt x="110913" y="533399"/>
                </a:lnTo>
                <a:lnTo>
                  <a:pt x="112565" y="546099"/>
                </a:lnTo>
                <a:close/>
              </a:path>
              <a:path w="2691765" h="2133600">
                <a:moveTo>
                  <a:pt x="203254" y="596899"/>
                </a:moveTo>
                <a:lnTo>
                  <a:pt x="191923" y="596899"/>
                </a:lnTo>
                <a:lnTo>
                  <a:pt x="148514" y="571499"/>
                </a:lnTo>
                <a:lnTo>
                  <a:pt x="111443" y="546099"/>
                </a:lnTo>
                <a:lnTo>
                  <a:pt x="116483" y="546099"/>
                </a:lnTo>
                <a:lnTo>
                  <a:pt x="203254" y="596899"/>
                </a:lnTo>
                <a:close/>
              </a:path>
              <a:path w="2691765" h="2133600">
                <a:moveTo>
                  <a:pt x="1106969" y="825499"/>
                </a:moveTo>
                <a:lnTo>
                  <a:pt x="1090120" y="825499"/>
                </a:lnTo>
                <a:lnTo>
                  <a:pt x="1078179" y="800099"/>
                </a:lnTo>
                <a:lnTo>
                  <a:pt x="1053745" y="774699"/>
                </a:lnTo>
                <a:lnTo>
                  <a:pt x="1041694" y="761999"/>
                </a:lnTo>
                <a:lnTo>
                  <a:pt x="1025472" y="736599"/>
                </a:lnTo>
                <a:lnTo>
                  <a:pt x="1009009" y="711199"/>
                </a:lnTo>
                <a:lnTo>
                  <a:pt x="992181" y="685799"/>
                </a:lnTo>
                <a:lnTo>
                  <a:pt x="974862" y="673099"/>
                </a:lnTo>
                <a:lnTo>
                  <a:pt x="963279" y="660399"/>
                </a:lnTo>
                <a:lnTo>
                  <a:pt x="951874" y="634999"/>
                </a:lnTo>
                <a:lnTo>
                  <a:pt x="940386" y="622299"/>
                </a:lnTo>
                <a:lnTo>
                  <a:pt x="928553" y="609599"/>
                </a:lnTo>
                <a:lnTo>
                  <a:pt x="918332" y="596899"/>
                </a:lnTo>
                <a:lnTo>
                  <a:pt x="907981" y="584199"/>
                </a:lnTo>
                <a:lnTo>
                  <a:pt x="897577" y="584199"/>
                </a:lnTo>
                <a:lnTo>
                  <a:pt x="887200" y="571499"/>
                </a:lnTo>
                <a:lnTo>
                  <a:pt x="877283" y="558799"/>
                </a:lnTo>
                <a:lnTo>
                  <a:pt x="872362" y="546099"/>
                </a:lnTo>
                <a:lnTo>
                  <a:pt x="881352" y="546099"/>
                </a:lnTo>
                <a:lnTo>
                  <a:pt x="888138" y="558799"/>
                </a:lnTo>
                <a:lnTo>
                  <a:pt x="894997" y="558799"/>
                </a:lnTo>
                <a:lnTo>
                  <a:pt x="914693" y="584199"/>
                </a:lnTo>
                <a:lnTo>
                  <a:pt x="933789" y="609599"/>
                </a:lnTo>
                <a:lnTo>
                  <a:pt x="952286" y="622299"/>
                </a:lnTo>
                <a:lnTo>
                  <a:pt x="970184" y="647699"/>
                </a:lnTo>
                <a:lnTo>
                  <a:pt x="983408" y="673099"/>
                </a:lnTo>
                <a:lnTo>
                  <a:pt x="1009774" y="698499"/>
                </a:lnTo>
                <a:lnTo>
                  <a:pt x="1023093" y="723899"/>
                </a:lnTo>
                <a:lnTo>
                  <a:pt x="1029497" y="723899"/>
                </a:lnTo>
                <a:lnTo>
                  <a:pt x="1033674" y="736599"/>
                </a:lnTo>
                <a:lnTo>
                  <a:pt x="1043549" y="736599"/>
                </a:lnTo>
                <a:lnTo>
                  <a:pt x="1044200" y="749299"/>
                </a:lnTo>
                <a:lnTo>
                  <a:pt x="1060610" y="749299"/>
                </a:lnTo>
                <a:lnTo>
                  <a:pt x="1068428" y="761999"/>
                </a:lnTo>
                <a:lnTo>
                  <a:pt x="1075870" y="774699"/>
                </a:lnTo>
                <a:lnTo>
                  <a:pt x="1082602" y="787399"/>
                </a:lnTo>
                <a:lnTo>
                  <a:pt x="1086751" y="787399"/>
                </a:lnTo>
                <a:lnTo>
                  <a:pt x="1100295" y="812799"/>
                </a:lnTo>
                <a:lnTo>
                  <a:pt x="1106969" y="825499"/>
                </a:lnTo>
                <a:close/>
              </a:path>
              <a:path w="2691765" h="2133600">
                <a:moveTo>
                  <a:pt x="1163813" y="571499"/>
                </a:moveTo>
                <a:lnTo>
                  <a:pt x="1154417" y="571499"/>
                </a:lnTo>
                <a:lnTo>
                  <a:pt x="1151661" y="558799"/>
                </a:lnTo>
                <a:lnTo>
                  <a:pt x="1147707" y="546099"/>
                </a:lnTo>
                <a:lnTo>
                  <a:pt x="1156228" y="546099"/>
                </a:lnTo>
                <a:lnTo>
                  <a:pt x="1160108" y="558799"/>
                </a:lnTo>
                <a:lnTo>
                  <a:pt x="1163813" y="571499"/>
                </a:lnTo>
                <a:close/>
              </a:path>
              <a:path w="2691765" h="2133600">
                <a:moveTo>
                  <a:pt x="1295020" y="558799"/>
                </a:moveTo>
                <a:lnTo>
                  <a:pt x="1280559" y="558799"/>
                </a:lnTo>
                <a:lnTo>
                  <a:pt x="1278703" y="546099"/>
                </a:lnTo>
                <a:lnTo>
                  <a:pt x="1293974" y="546099"/>
                </a:lnTo>
                <a:lnTo>
                  <a:pt x="1295020" y="558799"/>
                </a:lnTo>
                <a:close/>
              </a:path>
              <a:path w="2691765" h="2133600">
                <a:moveTo>
                  <a:pt x="1816254" y="977899"/>
                </a:moveTo>
                <a:lnTo>
                  <a:pt x="1806926" y="977899"/>
                </a:lnTo>
                <a:lnTo>
                  <a:pt x="1815437" y="965199"/>
                </a:lnTo>
                <a:lnTo>
                  <a:pt x="1823971" y="939799"/>
                </a:lnTo>
                <a:lnTo>
                  <a:pt x="1832595" y="927099"/>
                </a:lnTo>
                <a:lnTo>
                  <a:pt x="1841372" y="914399"/>
                </a:lnTo>
                <a:lnTo>
                  <a:pt x="1845584" y="914399"/>
                </a:lnTo>
                <a:lnTo>
                  <a:pt x="1849122" y="901699"/>
                </a:lnTo>
                <a:lnTo>
                  <a:pt x="1851988" y="901699"/>
                </a:lnTo>
                <a:lnTo>
                  <a:pt x="1854182" y="888999"/>
                </a:lnTo>
                <a:lnTo>
                  <a:pt x="1857603" y="876299"/>
                </a:lnTo>
                <a:lnTo>
                  <a:pt x="1861719" y="863599"/>
                </a:lnTo>
                <a:lnTo>
                  <a:pt x="1866565" y="850790"/>
                </a:lnTo>
                <a:lnTo>
                  <a:pt x="1875009" y="825499"/>
                </a:lnTo>
                <a:lnTo>
                  <a:pt x="1877831" y="812799"/>
                </a:lnTo>
                <a:lnTo>
                  <a:pt x="1880537" y="812799"/>
                </a:lnTo>
                <a:lnTo>
                  <a:pt x="1888208" y="787399"/>
                </a:lnTo>
                <a:lnTo>
                  <a:pt x="1893841" y="774699"/>
                </a:lnTo>
                <a:lnTo>
                  <a:pt x="1900071" y="761999"/>
                </a:lnTo>
                <a:lnTo>
                  <a:pt x="1906896" y="749299"/>
                </a:lnTo>
                <a:lnTo>
                  <a:pt x="1912999" y="736599"/>
                </a:lnTo>
                <a:lnTo>
                  <a:pt x="1918609" y="723899"/>
                </a:lnTo>
                <a:lnTo>
                  <a:pt x="1924161" y="711199"/>
                </a:lnTo>
                <a:lnTo>
                  <a:pt x="1930092" y="698499"/>
                </a:lnTo>
                <a:lnTo>
                  <a:pt x="1940946" y="673099"/>
                </a:lnTo>
                <a:lnTo>
                  <a:pt x="1952307" y="660399"/>
                </a:lnTo>
                <a:lnTo>
                  <a:pt x="1963699" y="634999"/>
                </a:lnTo>
                <a:lnTo>
                  <a:pt x="1974647" y="622299"/>
                </a:lnTo>
                <a:lnTo>
                  <a:pt x="1983985" y="596899"/>
                </a:lnTo>
                <a:lnTo>
                  <a:pt x="1993729" y="584199"/>
                </a:lnTo>
                <a:lnTo>
                  <a:pt x="2003881" y="571499"/>
                </a:lnTo>
                <a:lnTo>
                  <a:pt x="2014440" y="546099"/>
                </a:lnTo>
                <a:lnTo>
                  <a:pt x="2027190" y="546099"/>
                </a:lnTo>
                <a:lnTo>
                  <a:pt x="2024313" y="558799"/>
                </a:lnTo>
                <a:lnTo>
                  <a:pt x="2021068" y="558799"/>
                </a:lnTo>
                <a:lnTo>
                  <a:pt x="2007332" y="584199"/>
                </a:lnTo>
                <a:lnTo>
                  <a:pt x="1994679" y="596899"/>
                </a:lnTo>
                <a:lnTo>
                  <a:pt x="1970525" y="647699"/>
                </a:lnTo>
                <a:lnTo>
                  <a:pt x="1968159" y="647699"/>
                </a:lnTo>
                <a:lnTo>
                  <a:pt x="1965903" y="660399"/>
                </a:lnTo>
                <a:lnTo>
                  <a:pt x="1963118" y="660399"/>
                </a:lnTo>
                <a:lnTo>
                  <a:pt x="1952945" y="673099"/>
                </a:lnTo>
                <a:lnTo>
                  <a:pt x="1943657" y="698499"/>
                </a:lnTo>
                <a:lnTo>
                  <a:pt x="1934959" y="711199"/>
                </a:lnTo>
                <a:lnTo>
                  <a:pt x="1926555" y="723899"/>
                </a:lnTo>
                <a:lnTo>
                  <a:pt x="1919298" y="749299"/>
                </a:lnTo>
                <a:lnTo>
                  <a:pt x="1915532" y="749299"/>
                </a:lnTo>
                <a:lnTo>
                  <a:pt x="1911518" y="761999"/>
                </a:lnTo>
                <a:lnTo>
                  <a:pt x="1907937" y="761999"/>
                </a:lnTo>
                <a:lnTo>
                  <a:pt x="1904622" y="774699"/>
                </a:lnTo>
                <a:lnTo>
                  <a:pt x="1901574" y="774699"/>
                </a:lnTo>
                <a:lnTo>
                  <a:pt x="1898792" y="787399"/>
                </a:lnTo>
                <a:lnTo>
                  <a:pt x="1893159" y="800099"/>
                </a:lnTo>
                <a:lnTo>
                  <a:pt x="1881801" y="838199"/>
                </a:lnTo>
                <a:lnTo>
                  <a:pt x="1876152" y="850899"/>
                </a:lnTo>
                <a:lnTo>
                  <a:pt x="1874287" y="850899"/>
                </a:lnTo>
                <a:lnTo>
                  <a:pt x="1872699" y="863599"/>
                </a:lnTo>
                <a:lnTo>
                  <a:pt x="1882196" y="863599"/>
                </a:lnTo>
                <a:lnTo>
                  <a:pt x="1866016" y="888999"/>
                </a:lnTo>
                <a:lnTo>
                  <a:pt x="1850144" y="914399"/>
                </a:lnTo>
                <a:lnTo>
                  <a:pt x="1841979" y="927099"/>
                </a:lnTo>
                <a:lnTo>
                  <a:pt x="1816254" y="977899"/>
                </a:lnTo>
                <a:close/>
              </a:path>
              <a:path w="2691765" h="2133600">
                <a:moveTo>
                  <a:pt x="1346255" y="787399"/>
                </a:moveTo>
                <a:lnTo>
                  <a:pt x="1341214" y="787399"/>
                </a:lnTo>
                <a:lnTo>
                  <a:pt x="1335734" y="774699"/>
                </a:lnTo>
                <a:lnTo>
                  <a:pt x="1330535" y="749299"/>
                </a:lnTo>
                <a:lnTo>
                  <a:pt x="1325692" y="736599"/>
                </a:lnTo>
                <a:lnTo>
                  <a:pt x="1321276" y="723899"/>
                </a:lnTo>
                <a:lnTo>
                  <a:pt x="1316409" y="698499"/>
                </a:lnTo>
                <a:lnTo>
                  <a:pt x="1314732" y="685799"/>
                </a:lnTo>
                <a:lnTo>
                  <a:pt x="1309888" y="673099"/>
                </a:lnTo>
                <a:lnTo>
                  <a:pt x="1305201" y="647699"/>
                </a:lnTo>
                <a:lnTo>
                  <a:pt x="1300838" y="622299"/>
                </a:lnTo>
                <a:lnTo>
                  <a:pt x="1294685" y="596899"/>
                </a:lnTo>
                <a:lnTo>
                  <a:pt x="1291811" y="584199"/>
                </a:lnTo>
                <a:lnTo>
                  <a:pt x="1288034" y="571499"/>
                </a:lnTo>
                <a:lnTo>
                  <a:pt x="1283042" y="558799"/>
                </a:lnTo>
                <a:lnTo>
                  <a:pt x="1296259" y="558799"/>
                </a:lnTo>
                <a:lnTo>
                  <a:pt x="1297996" y="571499"/>
                </a:lnTo>
                <a:lnTo>
                  <a:pt x="1300953" y="584199"/>
                </a:lnTo>
                <a:lnTo>
                  <a:pt x="1303461" y="596899"/>
                </a:lnTo>
                <a:lnTo>
                  <a:pt x="1305812" y="609599"/>
                </a:lnTo>
                <a:lnTo>
                  <a:pt x="1308299" y="622299"/>
                </a:lnTo>
                <a:lnTo>
                  <a:pt x="1317854" y="660399"/>
                </a:lnTo>
                <a:lnTo>
                  <a:pt x="1322683" y="685799"/>
                </a:lnTo>
                <a:lnTo>
                  <a:pt x="1327597" y="711199"/>
                </a:lnTo>
                <a:lnTo>
                  <a:pt x="1329411" y="711199"/>
                </a:lnTo>
                <a:lnTo>
                  <a:pt x="1331290" y="723899"/>
                </a:lnTo>
                <a:lnTo>
                  <a:pt x="1333279" y="723899"/>
                </a:lnTo>
                <a:lnTo>
                  <a:pt x="1335422" y="736599"/>
                </a:lnTo>
                <a:lnTo>
                  <a:pt x="1338404" y="749299"/>
                </a:lnTo>
                <a:lnTo>
                  <a:pt x="1340957" y="761999"/>
                </a:lnTo>
                <a:lnTo>
                  <a:pt x="1343270" y="774699"/>
                </a:lnTo>
                <a:lnTo>
                  <a:pt x="1346255" y="787399"/>
                </a:lnTo>
                <a:close/>
              </a:path>
              <a:path w="2691765" h="2133600">
                <a:moveTo>
                  <a:pt x="1169456" y="584199"/>
                </a:moveTo>
                <a:lnTo>
                  <a:pt x="1158761" y="584199"/>
                </a:lnTo>
                <a:lnTo>
                  <a:pt x="1156784" y="571499"/>
                </a:lnTo>
                <a:lnTo>
                  <a:pt x="1167033" y="571499"/>
                </a:lnTo>
                <a:lnTo>
                  <a:pt x="1169456" y="584199"/>
                </a:lnTo>
                <a:close/>
              </a:path>
              <a:path w="2691765" h="2133600">
                <a:moveTo>
                  <a:pt x="1065959" y="698499"/>
                </a:moveTo>
                <a:lnTo>
                  <a:pt x="1055626" y="698499"/>
                </a:lnTo>
                <a:lnTo>
                  <a:pt x="1054643" y="685799"/>
                </a:lnTo>
                <a:lnTo>
                  <a:pt x="1048548" y="685799"/>
                </a:lnTo>
                <a:lnTo>
                  <a:pt x="1043181" y="673099"/>
                </a:lnTo>
                <a:lnTo>
                  <a:pt x="1038059" y="660399"/>
                </a:lnTo>
                <a:lnTo>
                  <a:pt x="1032700" y="660399"/>
                </a:lnTo>
                <a:lnTo>
                  <a:pt x="1010465" y="622299"/>
                </a:lnTo>
                <a:lnTo>
                  <a:pt x="1001707" y="596899"/>
                </a:lnTo>
                <a:lnTo>
                  <a:pt x="994689" y="596899"/>
                </a:lnTo>
                <a:lnTo>
                  <a:pt x="991320" y="584199"/>
                </a:lnTo>
                <a:lnTo>
                  <a:pt x="1002111" y="584199"/>
                </a:lnTo>
                <a:lnTo>
                  <a:pt x="1009326" y="596899"/>
                </a:lnTo>
                <a:lnTo>
                  <a:pt x="1013309" y="609599"/>
                </a:lnTo>
                <a:lnTo>
                  <a:pt x="1016942" y="609599"/>
                </a:lnTo>
                <a:lnTo>
                  <a:pt x="1020224" y="622299"/>
                </a:lnTo>
                <a:lnTo>
                  <a:pt x="1028261" y="634999"/>
                </a:lnTo>
                <a:lnTo>
                  <a:pt x="1045620" y="660399"/>
                </a:lnTo>
                <a:lnTo>
                  <a:pt x="1053641" y="673099"/>
                </a:lnTo>
                <a:lnTo>
                  <a:pt x="1054977" y="673099"/>
                </a:lnTo>
                <a:lnTo>
                  <a:pt x="1060880" y="685799"/>
                </a:lnTo>
                <a:lnTo>
                  <a:pt x="1065959" y="698499"/>
                </a:lnTo>
                <a:close/>
              </a:path>
              <a:path w="2691765" h="2133600">
                <a:moveTo>
                  <a:pt x="1211894" y="711199"/>
                </a:moveTo>
                <a:lnTo>
                  <a:pt x="1206587" y="698499"/>
                </a:lnTo>
                <a:lnTo>
                  <a:pt x="1202289" y="698499"/>
                </a:lnTo>
                <a:lnTo>
                  <a:pt x="1189026" y="660399"/>
                </a:lnTo>
                <a:lnTo>
                  <a:pt x="1180124" y="634999"/>
                </a:lnTo>
                <a:lnTo>
                  <a:pt x="1171499" y="609599"/>
                </a:lnTo>
                <a:lnTo>
                  <a:pt x="1162355" y="596899"/>
                </a:lnTo>
                <a:lnTo>
                  <a:pt x="1161401" y="584199"/>
                </a:lnTo>
                <a:lnTo>
                  <a:pt x="1170955" y="584199"/>
                </a:lnTo>
                <a:lnTo>
                  <a:pt x="1172904" y="596899"/>
                </a:lnTo>
                <a:lnTo>
                  <a:pt x="1175304" y="596899"/>
                </a:lnTo>
                <a:lnTo>
                  <a:pt x="1178352" y="609599"/>
                </a:lnTo>
                <a:lnTo>
                  <a:pt x="1181016" y="609599"/>
                </a:lnTo>
                <a:lnTo>
                  <a:pt x="1183296" y="622299"/>
                </a:lnTo>
                <a:lnTo>
                  <a:pt x="1186528" y="634999"/>
                </a:lnTo>
                <a:lnTo>
                  <a:pt x="1190210" y="647699"/>
                </a:lnTo>
                <a:lnTo>
                  <a:pt x="1194339" y="647699"/>
                </a:lnTo>
                <a:lnTo>
                  <a:pt x="1198918" y="660399"/>
                </a:lnTo>
                <a:lnTo>
                  <a:pt x="1203266" y="673099"/>
                </a:lnTo>
                <a:lnTo>
                  <a:pt x="1206879" y="685799"/>
                </a:lnTo>
                <a:lnTo>
                  <a:pt x="1209755" y="698499"/>
                </a:lnTo>
                <a:lnTo>
                  <a:pt x="1211894" y="711199"/>
                </a:lnTo>
                <a:close/>
              </a:path>
              <a:path w="2691765" h="2133600">
                <a:moveTo>
                  <a:pt x="920198" y="1054099"/>
                </a:moveTo>
                <a:lnTo>
                  <a:pt x="895416" y="1054099"/>
                </a:lnTo>
                <a:lnTo>
                  <a:pt x="895588" y="1041399"/>
                </a:lnTo>
                <a:lnTo>
                  <a:pt x="890514" y="1041399"/>
                </a:lnTo>
                <a:lnTo>
                  <a:pt x="802546" y="977899"/>
                </a:lnTo>
                <a:lnTo>
                  <a:pt x="793189" y="977899"/>
                </a:lnTo>
                <a:lnTo>
                  <a:pt x="788622" y="965199"/>
                </a:lnTo>
                <a:lnTo>
                  <a:pt x="742957" y="939799"/>
                </a:lnTo>
                <a:lnTo>
                  <a:pt x="719682" y="914399"/>
                </a:lnTo>
                <a:lnTo>
                  <a:pt x="696143" y="901699"/>
                </a:lnTo>
                <a:lnTo>
                  <a:pt x="684359" y="901699"/>
                </a:lnTo>
                <a:lnTo>
                  <a:pt x="672633" y="888999"/>
                </a:lnTo>
                <a:lnTo>
                  <a:pt x="649249" y="876299"/>
                </a:lnTo>
                <a:lnTo>
                  <a:pt x="585285" y="825499"/>
                </a:lnTo>
                <a:lnTo>
                  <a:pt x="553010" y="812799"/>
                </a:lnTo>
                <a:lnTo>
                  <a:pt x="520819" y="787399"/>
                </a:lnTo>
                <a:lnTo>
                  <a:pt x="462365" y="749299"/>
                </a:lnTo>
                <a:lnTo>
                  <a:pt x="423040" y="736599"/>
                </a:lnTo>
                <a:lnTo>
                  <a:pt x="363930" y="698499"/>
                </a:lnTo>
                <a:lnTo>
                  <a:pt x="327527" y="673099"/>
                </a:lnTo>
                <a:lnTo>
                  <a:pt x="309341" y="673099"/>
                </a:lnTo>
                <a:lnTo>
                  <a:pt x="291250" y="660399"/>
                </a:lnTo>
                <a:lnTo>
                  <a:pt x="230685" y="622299"/>
                </a:lnTo>
                <a:lnTo>
                  <a:pt x="204666" y="609599"/>
                </a:lnTo>
                <a:lnTo>
                  <a:pt x="198307" y="596899"/>
                </a:lnTo>
                <a:lnTo>
                  <a:pt x="215785" y="596899"/>
                </a:lnTo>
                <a:lnTo>
                  <a:pt x="235278" y="609599"/>
                </a:lnTo>
                <a:lnTo>
                  <a:pt x="242100" y="622299"/>
                </a:lnTo>
                <a:lnTo>
                  <a:pt x="262532" y="634999"/>
                </a:lnTo>
                <a:lnTo>
                  <a:pt x="302667" y="647699"/>
                </a:lnTo>
                <a:lnTo>
                  <a:pt x="331502" y="673099"/>
                </a:lnTo>
                <a:lnTo>
                  <a:pt x="360310" y="685799"/>
                </a:lnTo>
                <a:lnTo>
                  <a:pt x="525859" y="787399"/>
                </a:lnTo>
                <a:lnTo>
                  <a:pt x="600603" y="825499"/>
                </a:lnTo>
                <a:lnTo>
                  <a:pt x="625468" y="850899"/>
                </a:lnTo>
                <a:lnTo>
                  <a:pt x="637804" y="850899"/>
                </a:lnTo>
                <a:lnTo>
                  <a:pt x="667241" y="876299"/>
                </a:lnTo>
                <a:lnTo>
                  <a:pt x="681995" y="876299"/>
                </a:lnTo>
                <a:lnTo>
                  <a:pt x="696867" y="888999"/>
                </a:lnTo>
                <a:lnTo>
                  <a:pt x="719379" y="901699"/>
                </a:lnTo>
                <a:lnTo>
                  <a:pt x="741648" y="927099"/>
                </a:lnTo>
                <a:lnTo>
                  <a:pt x="785531" y="952499"/>
                </a:lnTo>
                <a:lnTo>
                  <a:pt x="828822" y="990599"/>
                </a:lnTo>
                <a:lnTo>
                  <a:pt x="843480" y="990599"/>
                </a:lnTo>
                <a:lnTo>
                  <a:pt x="863104" y="1003299"/>
                </a:lnTo>
                <a:lnTo>
                  <a:pt x="882362" y="1028699"/>
                </a:lnTo>
                <a:lnTo>
                  <a:pt x="920198" y="1054099"/>
                </a:lnTo>
                <a:close/>
              </a:path>
              <a:path w="2691765" h="2133600">
                <a:moveTo>
                  <a:pt x="355830" y="622299"/>
                </a:moveTo>
                <a:lnTo>
                  <a:pt x="331989" y="622299"/>
                </a:lnTo>
                <a:lnTo>
                  <a:pt x="324304" y="609599"/>
                </a:lnTo>
                <a:lnTo>
                  <a:pt x="303635" y="609599"/>
                </a:lnTo>
                <a:lnTo>
                  <a:pt x="295844" y="596899"/>
                </a:lnTo>
                <a:lnTo>
                  <a:pt x="312246" y="596899"/>
                </a:lnTo>
                <a:lnTo>
                  <a:pt x="355830" y="622299"/>
                </a:lnTo>
                <a:close/>
              </a:path>
              <a:path w="2691765" h="2133600">
                <a:moveTo>
                  <a:pt x="1124455" y="622299"/>
                </a:moveTo>
                <a:lnTo>
                  <a:pt x="1116964" y="622299"/>
                </a:lnTo>
                <a:lnTo>
                  <a:pt x="1114597" y="609599"/>
                </a:lnTo>
                <a:lnTo>
                  <a:pt x="1123731" y="609599"/>
                </a:lnTo>
                <a:lnTo>
                  <a:pt x="1124455" y="622299"/>
                </a:lnTo>
                <a:close/>
              </a:path>
              <a:path w="2691765" h="2133600">
                <a:moveTo>
                  <a:pt x="2453613" y="622299"/>
                </a:moveTo>
                <a:lnTo>
                  <a:pt x="2440330" y="622299"/>
                </a:lnTo>
                <a:lnTo>
                  <a:pt x="2444057" y="609599"/>
                </a:lnTo>
                <a:lnTo>
                  <a:pt x="2453853" y="609599"/>
                </a:lnTo>
                <a:lnTo>
                  <a:pt x="2453613" y="622299"/>
                </a:lnTo>
                <a:close/>
              </a:path>
              <a:path w="2691765" h="2133600">
                <a:moveTo>
                  <a:pt x="108109" y="634999"/>
                </a:moveTo>
                <a:lnTo>
                  <a:pt x="85895" y="634999"/>
                </a:lnTo>
                <a:lnTo>
                  <a:pt x="86987" y="622299"/>
                </a:lnTo>
                <a:lnTo>
                  <a:pt x="103468" y="622299"/>
                </a:lnTo>
                <a:lnTo>
                  <a:pt x="108109" y="634999"/>
                </a:lnTo>
                <a:close/>
              </a:path>
              <a:path w="2691765" h="2133600">
                <a:moveTo>
                  <a:pt x="1071156" y="1104899"/>
                </a:moveTo>
                <a:lnTo>
                  <a:pt x="1066812" y="1104899"/>
                </a:lnTo>
                <a:lnTo>
                  <a:pt x="1063665" y="1092199"/>
                </a:lnTo>
                <a:lnTo>
                  <a:pt x="1044115" y="1079499"/>
                </a:lnTo>
                <a:lnTo>
                  <a:pt x="1011649" y="1041399"/>
                </a:lnTo>
                <a:lnTo>
                  <a:pt x="995385" y="1028699"/>
                </a:lnTo>
                <a:lnTo>
                  <a:pt x="985652" y="1015999"/>
                </a:lnTo>
                <a:lnTo>
                  <a:pt x="975857" y="1015999"/>
                </a:lnTo>
                <a:lnTo>
                  <a:pt x="956204" y="990599"/>
                </a:lnTo>
                <a:lnTo>
                  <a:pt x="946745" y="977899"/>
                </a:lnTo>
                <a:lnTo>
                  <a:pt x="936938" y="977899"/>
                </a:lnTo>
                <a:lnTo>
                  <a:pt x="926572" y="965199"/>
                </a:lnTo>
                <a:lnTo>
                  <a:pt x="912605" y="965199"/>
                </a:lnTo>
                <a:lnTo>
                  <a:pt x="909904" y="952499"/>
                </a:lnTo>
                <a:lnTo>
                  <a:pt x="907333" y="952499"/>
                </a:lnTo>
                <a:lnTo>
                  <a:pt x="836345" y="901699"/>
                </a:lnTo>
                <a:lnTo>
                  <a:pt x="809396" y="888999"/>
                </a:lnTo>
                <a:lnTo>
                  <a:pt x="790279" y="876299"/>
                </a:lnTo>
                <a:lnTo>
                  <a:pt x="731787" y="838199"/>
                </a:lnTo>
                <a:lnTo>
                  <a:pt x="658995" y="787399"/>
                </a:lnTo>
                <a:lnTo>
                  <a:pt x="593673" y="749299"/>
                </a:lnTo>
                <a:lnTo>
                  <a:pt x="541475" y="723899"/>
                </a:lnTo>
                <a:lnTo>
                  <a:pt x="510933" y="698499"/>
                </a:lnTo>
                <a:lnTo>
                  <a:pt x="448863" y="673099"/>
                </a:lnTo>
                <a:lnTo>
                  <a:pt x="372590" y="634999"/>
                </a:lnTo>
                <a:lnTo>
                  <a:pt x="339759" y="622299"/>
                </a:lnTo>
                <a:lnTo>
                  <a:pt x="377607" y="622299"/>
                </a:lnTo>
                <a:lnTo>
                  <a:pt x="399268" y="634999"/>
                </a:lnTo>
                <a:lnTo>
                  <a:pt x="439002" y="660399"/>
                </a:lnTo>
                <a:lnTo>
                  <a:pt x="478488" y="673099"/>
                </a:lnTo>
                <a:lnTo>
                  <a:pt x="556101" y="723899"/>
                </a:lnTo>
                <a:lnTo>
                  <a:pt x="658438" y="774699"/>
                </a:lnTo>
                <a:lnTo>
                  <a:pt x="703345" y="800099"/>
                </a:lnTo>
                <a:lnTo>
                  <a:pt x="725648" y="825499"/>
                </a:lnTo>
                <a:lnTo>
                  <a:pt x="748021" y="838199"/>
                </a:lnTo>
                <a:lnTo>
                  <a:pt x="775871" y="850899"/>
                </a:lnTo>
                <a:lnTo>
                  <a:pt x="803214" y="876299"/>
                </a:lnTo>
                <a:lnTo>
                  <a:pt x="830327" y="888999"/>
                </a:lnTo>
                <a:lnTo>
                  <a:pt x="857487" y="914399"/>
                </a:lnTo>
                <a:lnTo>
                  <a:pt x="879836" y="914399"/>
                </a:lnTo>
                <a:lnTo>
                  <a:pt x="904426" y="927099"/>
                </a:lnTo>
                <a:lnTo>
                  <a:pt x="905669" y="927099"/>
                </a:lnTo>
                <a:lnTo>
                  <a:pt x="906971" y="939799"/>
                </a:lnTo>
                <a:lnTo>
                  <a:pt x="924851" y="952499"/>
                </a:lnTo>
                <a:lnTo>
                  <a:pt x="959285" y="977899"/>
                </a:lnTo>
                <a:lnTo>
                  <a:pt x="976867" y="1003299"/>
                </a:lnTo>
                <a:lnTo>
                  <a:pt x="987174" y="1003299"/>
                </a:lnTo>
                <a:lnTo>
                  <a:pt x="1007047" y="1028699"/>
                </a:lnTo>
                <a:lnTo>
                  <a:pt x="1017245" y="1041399"/>
                </a:lnTo>
                <a:lnTo>
                  <a:pt x="1031272" y="1054099"/>
                </a:lnTo>
                <a:lnTo>
                  <a:pt x="1071295" y="1092199"/>
                </a:lnTo>
                <a:lnTo>
                  <a:pt x="1071156" y="1104899"/>
                </a:lnTo>
                <a:close/>
              </a:path>
              <a:path w="2691765" h="2133600">
                <a:moveTo>
                  <a:pt x="1201201" y="787399"/>
                </a:moveTo>
                <a:lnTo>
                  <a:pt x="1193216" y="787399"/>
                </a:lnTo>
                <a:lnTo>
                  <a:pt x="1190786" y="774699"/>
                </a:lnTo>
                <a:lnTo>
                  <a:pt x="1149016" y="685799"/>
                </a:lnTo>
                <a:lnTo>
                  <a:pt x="1142080" y="673099"/>
                </a:lnTo>
                <a:lnTo>
                  <a:pt x="1135197" y="660399"/>
                </a:lnTo>
                <a:lnTo>
                  <a:pt x="1128366" y="647699"/>
                </a:lnTo>
                <a:lnTo>
                  <a:pt x="1118913" y="622299"/>
                </a:lnTo>
                <a:lnTo>
                  <a:pt x="1126516" y="622299"/>
                </a:lnTo>
                <a:lnTo>
                  <a:pt x="1135998" y="647699"/>
                </a:lnTo>
                <a:lnTo>
                  <a:pt x="1140778" y="647699"/>
                </a:lnTo>
                <a:lnTo>
                  <a:pt x="1145646" y="660399"/>
                </a:lnTo>
                <a:lnTo>
                  <a:pt x="1199892" y="774699"/>
                </a:lnTo>
                <a:lnTo>
                  <a:pt x="1201201" y="787399"/>
                </a:lnTo>
                <a:close/>
              </a:path>
              <a:path w="2691765" h="2133600">
                <a:moveTo>
                  <a:pt x="2429292" y="647699"/>
                </a:moveTo>
                <a:lnTo>
                  <a:pt x="2401350" y="647699"/>
                </a:lnTo>
                <a:lnTo>
                  <a:pt x="2414043" y="634999"/>
                </a:lnTo>
                <a:lnTo>
                  <a:pt x="2426881" y="622299"/>
                </a:lnTo>
                <a:lnTo>
                  <a:pt x="2450306" y="622299"/>
                </a:lnTo>
                <a:lnTo>
                  <a:pt x="2446037" y="634999"/>
                </a:lnTo>
                <a:lnTo>
                  <a:pt x="2440803" y="634999"/>
                </a:lnTo>
                <a:lnTo>
                  <a:pt x="2429292" y="647699"/>
                </a:lnTo>
                <a:close/>
              </a:path>
              <a:path w="2691765" h="2133600">
                <a:moveTo>
                  <a:pt x="105600" y="647699"/>
                </a:moveTo>
                <a:lnTo>
                  <a:pt x="89471" y="647699"/>
                </a:lnTo>
                <a:lnTo>
                  <a:pt x="87968" y="634999"/>
                </a:lnTo>
                <a:lnTo>
                  <a:pt x="106820" y="634999"/>
                </a:lnTo>
                <a:lnTo>
                  <a:pt x="105600" y="647699"/>
                </a:lnTo>
                <a:close/>
              </a:path>
              <a:path w="2691765" h="2133600">
                <a:moveTo>
                  <a:pt x="139700" y="647699"/>
                </a:moveTo>
                <a:lnTo>
                  <a:pt x="112564" y="647699"/>
                </a:lnTo>
                <a:lnTo>
                  <a:pt x="108853" y="634999"/>
                </a:lnTo>
                <a:lnTo>
                  <a:pt x="126067" y="634999"/>
                </a:lnTo>
                <a:lnTo>
                  <a:pt x="139700" y="647699"/>
                </a:lnTo>
                <a:close/>
              </a:path>
              <a:path w="2691765" h="2133600">
                <a:moveTo>
                  <a:pt x="995218" y="647699"/>
                </a:moveTo>
                <a:lnTo>
                  <a:pt x="985555" y="647699"/>
                </a:lnTo>
                <a:lnTo>
                  <a:pt x="982333" y="634999"/>
                </a:lnTo>
                <a:lnTo>
                  <a:pt x="991194" y="634999"/>
                </a:lnTo>
                <a:lnTo>
                  <a:pt x="995218" y="647699"/>
                </a:lnTo>
                <a:close/>
              </a:path>
              <a:path w="2691765" h="2133600">
                <a:moveTo>
                  <a:pt x="175741" y="698499"/>
                </a:moveTo>
                <a:lnTo>
                  <a:pt x="155942" y="698499"/>
                </a:lnTo>
                <a:lnTo>
                  <a:pt x="139013" y="685799"/>
                </a:lnTo>
                <a:lnTo>
                  <a:pt x="100025" y="647699"/>
                </a:lnTo>
                <a:lnTo>
                  <a:pt x="105795" y="647699"/>
                </a:lnTo>
                <a:lnTo>
                  <a:pt x="130392" y="660399"/>
                </a:lnTo>
                <a:lnTo>
                  <a:pt x="153463" y="685799"/>
                </a:lnTo>
                <a:lnTo>
                  <a:pt x="164425" y="685799"/>
                </a:lnTo>
                <a:lnTo>
                  <a:pt x="175741" y="698499"/>
                </a:lnTo>
                <a:close/>
              </a:path>
              <a:path w="2691765" h="2133600">
                <a:moveTo>
                  <a:pt x="868138" y="1079499"/>
                </a:moveTo>
                <a:lnTo>
                  <a:pt x="845872" y="1079499"/>
                </a:lnTo>
                <a:lnTo>
                  <a:pt x="827413" y="1066799"/>
                </a:lnTo>
                <a:lnTo>
                  <a:pt x="761664" y="1028699"/>
                </a:lnTo>
                <a:lnTo>
                  <a:pt x="739639" y="1003299"/>
                </a:lnTo>
                <a:lnTo>
                  <a:pt x="644128" y="952499"/>
                </a:lnTo>
                <a:lnTo>
                  <a:pt x="596813" y="914399"/>
                </a:lnTo>
                <a:lnTo>
                  <a:pt x="549223" y="888999"/>
                </a:lnTo>
                <a:lnTo>
                  <a:pt x="519572" y="863599"/>
                </a:lnTo>
                <a:lnTo>
                  <a:pt x="459958" y="838199"/>
                </a:lnTo>
                <a:lnTo>
                  <a:pt x="429760" y="812799"/>
                </a:lnTo>
                <a:lnTo>
                  <a:pt x="410518" y="800099"/>
                </a:lnTo>
                <a:lnTo>
                  <a:pt x="391258" y="800099"/>
                </a:lnTo>
                <a:lnTo>
                  <a:pt x="353153" y="774699"/>
                </a:lnTo>
                <a:lnTo>
                  <a:pt x="329832" y="761999"/>
                </a:lnTo>
                <a:lnTo>
                  <a:pt x="258084" y="723899"/>
                </a:lnTo>
                <a:lnTo>
                  <a:pt x="222965" y="698499"/>
                </a:lnTo>
                <a:lnTo>
                  <a:pt x="188028" y="685799"/>
                </a:lnTo>
                <a:lnTo>
                  <a:pt x="153520" y="660399"/>
                </a:lnTo>
                <a:lnTo>
                  <a:pt x="116174" y="647699"/>
                </a:lnTo>
                <a:lnTo>
                  <a:pt x="166997" y="647699"/>
                </a:lnTo>
                <a:lnTo>
                  <a:pt x="196212" y="673099"/>
                </a:lnTo>
                <a:lnTo>
                  <a:pt x="210742" y="673099"/>
                </a:lnTo>
                <a:lnTo>
                  <a:pt x="225197" y="685799"/>
                </a:lnTo>
                <a:lnTo>
                  <a:pt x="245712" y="685799"/>
                </a:lnTo>
                <a:lnTo>
                  <a:pt x="306872" y="723899"/>
                </a:lnTo>
                <a:lnTo>
                  <a:pt x="371222" y="749299"/>
                </a:lnTo>
                <a:lnTo>
                  <a:pt x="387309" y="761999"/>
                </a:lnTo>
                <a:lnTo>
                  <a:pt x="370195" y="761999"/>
                </a:lnTo>
                <a:lnTo>
                  <a:pt x="370919" y="774699"/>
                </a:lnTo>
                <a:lnTo>
                  <a:pt x="380431" y="774699"/>
                </a:lnTo>
                <a:lnTo>
                  <a:pt x="388299" y="787399"/>
                </a:lnTo>
                <a:lnTo>
                  <a:pt x="404252" y="787399"/>
                </a:lnTo>
                <a:lnTo>
                  <a:pt x="434743" y="812799"/>
                </a:lnTo>
                <a:lnTo>
                  <a:pt x="495016" y="838199"/>
                </a:lnTo>
                <a:lnTo>
                  <a:pt x="524662" y="863599"/>
                </a:lnTo>
                <a:lnTo>
                  <a:pt x="576377" y="888999"/>
                </a:lnTo>
                <a:lnTo>
                  <a:pt x="602233" y="914399"/>
                </a:lnTo>
                <a:lnTo>
                  <a:pt x="628029" y="927099"/>
                </a:lnTo>
                <a:lnTo>
                  <a:pt x="653242" y="939799"/>
                </a:lnTo>
                <a:lnTo>
                  <a:pt x="678481" y="965199"/>
                </a:lnTo>
                <a:lnTo>
                  <a:pt x="729392" y="990599"/>
                </a:lnTo>
                <a:lnTo>
                  <a:pt x="802434" y="1041399"/>
                </a:lnTo>
                <a:lnTo>
                  <a:pt x="814993" y="1041399"/>
                </a:lnTo>
                <a:lnTo>
                  <a:pt x="827580" y="1054099"/>
                </a:lnTo>
                <a:lnTo>
                  <a:pt x="840194" y="1054099"/>
                </a:lnTo>
                <a:lnTo>
                  <a:pt x="852837" y="1066799"/>
                </a:lnTo>
                <a:lnTo>
                  <a:pt x="868138" y="1079499"/>
                </a:lnTo>
                <a:close/>
              </a:path>
              <a:path w="2691765" h="2133600">
                <a:moveTo>
                  <a:pt x="1001428" y="660399"/>
                </a:moveTo>
                <a:lnTo>
                  <a:pt x="991557" y="660399"/>
                </a:lnTo>
                <a:lnTo>
                  <a:pt x="988345" y="647699"/>
                </a:lnTo>
                <a:lnTo>
                  <a:pt x="999010" y="647699"/>
                </a:lnTo>
                <a:lnTo>
                  <a:pt x="1001428" y="660399"/>
                </a:lnTo>
                <a:close/>
              </a:path>
              <a:path w="2691765" h="2133600">
                <a:moveTo>
                  <a:pt x="1155031" y="736599"/>
                </a:moveTo>
                <a:lnTo>
                  <a:pt x="1143141" y="736599"/>
                </a:lnTo>
                <a:lnTo>
                  <a:pt x="1136429" y="723899"/>
                </a:lnTo>
                <a:lnTo>
                  <a:pt x="1133478" y="711199"/>
                </a:lnTo>
                <a:lnTo>
                  <a:pt x="1130999" y="711199"/>
                </a:lnTo>
                <a:lnTo>
                  <a:pt x="1124933" y="698499"/>
                </a:lnTo>
                <a:lnTo>
                  <a:pt x="1106940" y="660399"/>
                </a:lnTo>
                <a:lnTo>
                  <a:pt x="1105020" y="660399"/>
                </a:lnTo>
                <a:lnTo>
                  <a:pt x="1103423" y="647699"/>
                </a:lnTo>
                <a:lnTo>
                  <a:pt x="1113233" y="647699"/>
                </a:lnTo>
                <a:lnTo>
                  <a:pt x="1120455" y="660399"/>
                </a:lnTo>
                <a:lnTo>
                  <a:pt x="1124107" y="673099"/>
                </a:lnTo>
                <a:lnTo>
                  <a:pt x="1127824" y="685799"/>
                </a:lnTo>
                <a:lnTo>
                  <a:pt x="1140321" y="711199"/>
                </a:lnTo>
                <a:lnTo>
                  <a:pt x="1147122" y="723899"/>
                </a:lnTo>
                <a:lnTo>
                  <a:pt x="1155031" y="736599"/>
                </a:lnTo>
                <a:close/>
              </a:path>
              <a:path w="2691765" h="2133600">
                <a:moveTo>
                  <a:pt x="1922073" y="1079499"/>
                </a:moveTo>
                <a:lnTo>
                  <a:pt x="1913864" y="1079499"/>
                </a:lnTo>
                <a:lnTo>
                  <a:pt x="1915127" y="1066799"/>
                </a:lnTo>
                <a:lnTo>
                  <a:pt x="1916615" y="1066799"/>
                </a:lnTo>
                <a:lnTo>
                  <a:pt x="1930026" y="1054099"/>
                </a:lnTo>
                <a:lnTo>
                  <a:pt x="1944001" y="1041399"/>
                </a:lnTo>
                <a:lnTo>
                  <a:pt x="1958541" y="1015999"/>
                </a:lnTo>
                <a:lnTo>
                  <a:pt x="1973645" y="1003299"/>
                </a:lnTo>
                <a:lnTo>
                  <a:pt x="1981094" y="1003299"/>
                </a:lnTo>
                <a:lnTo>
                  <a:pt x="1996107" y="990599"/>
                </a:lnTo>
                <a:lnTo>
                  <a:pt x="2003524" y="977899"/>
                </a:lnTo>
                <a:lnTo>
                  <a:pt x="2010713" y="965199"/>
                </a:lnTo>
                <a:lnTo>
                  <a:pt x="2016964" y="965199"/>
                </a:lnTo>
                <a:lnTo>
                  <a:pt x="2022865" y="952499"/>
                </a:lnTo>
                <a:lnTo>
                  <a:pt x="2029004" y="939799"/>
                </a:lnTo>
                <a:lnTo>
                  <a:pt x="2033878" y="939799"/>
                </a:lnTo>
                <a:lnTo>
                  <a:pt x="2038277" y="927099"/>
                </a:lnTo>
                <a:lnTo>
                  <a:pt x="2055041" y="927099"/>
                </a:lnTo>
                <a:lnTo>
                  <a:pt x="2067433" y="914399"/>
                </a:lnTo>
                <a:lnTo>
                  <a:pt x="2073343" y="914399"/>
                </a:lnTo>
                <a:lnTo>
                  <a:pt x="2091632" y="888999"/>
                </a:lnTo>
                <a:lnTo>
                  <a:pt x="2104431" y="876299"/>
                </a:lnTo>
                <a:lnTo>
                  <a:pt x="2117423" y="876299"/>
                </a:lnTo>
                <a:lnTo>
                  <a:pt x="2131759" y="863599"/>
                </a:lnTo>
                <a:lnTo>
                  <a:pt x="2132956" y="863599"/>
                </a:lnTo>
                <a:lnTo>
                  <a:pt x="2157320" y="838199"/>
                </a:lnTo>
                <a:lnTo>
                  <a:pt x="2180470" y="812799"/>
                </a:lnTo>
                <a:lnTo>
                  <a:pt x="2203693" y="800099"/>
                </a:lnTo>
                <a:lnTo>
                  <a:pt x="2227079" y="774699"/>
                </a:lnTo>
                <a:lnTo>
                  <a:pt x="2247494" y="761999"/>
                </a:lnTo>
                <a:lnTo>
                  <a:pt x="2268222" y="736599"/>
                </a:lnTo>
                <a:lnTo>
                  <a:pt x="2310619" y="711199"/>
                </a:lnTo>
                <a:lnTo>
                  <a:pt x="2350640" y="673099"/>
                </a:lnTo>
                <a:lnTo>
                  <a:pt x="2369825" y="660399"/>
                </a:lnTo>
                <a:lnTo>
                  <a:pt x="2375864" y="660399"/>
                </a:lnTo>
                <a:lnTo>
                  <a:pt x="2382036" y="647699"/>
                </a:lnTo>
                <a:lnTo>
                  <a:pt x="2423428" y="647699"/>
                </a:lnTo>
                <a:lnTo>
                  <a:pt x="2417384" y="660399"/>
                </a:lnTo>
                <a:lnTo>
                  <a:pt x="2397996" y="673099"/>
                </a:lnTo>
                <a:lnTo>
                  <a:pt x="2362387" y="673099"/>
                </a:lnTo>
                <a:lnTo>
                  <a:pt x="2357542" y="685799"/>
                </a:lnTo>
                <a:lnTo>
                  <a:pt x="2342661" y="685799"/>
                </a:lnTo>
                <a:lnTo>
                  <a:pt x="2328386" y="698499"/>
                </a:lnTo>
                <a:lnTo>
                  <a:pt x="2300400" y="723899"/>
                </a:lnTo>
                <a:lnTo>
                  <a:pt x="2263058" y="749299"/>
                </a:lnTo>
                <a:lnTo>
                  <a:pt x="2226849" y="787399"/>
                </a:lnTo>
                <a:lnTo>
                  <a:pt x="2155596" y="850899"/>
                </a:lnTo>
                <a:lnTo>
                  <a:pt x="2136382" y="863599"/>
                </a:lnTo>
                <a:lnTo>
                  <a:pt x="2126736" y="876299"/>
                </a:lnTo>
                <a:lnTo>
                  <a:pt x="2117000" y="888999"/>
                </a:lnTo>
                <a:lnTo>
                  <a:pt x="2104553" y="888999"/>
                </a:lnTo>
                <a:lnTo>
                  <a:pt x="2098622" y="901699"/>
                </a:lnTo>
                <a:lnTo>
                  <a:pt x="2074585" y="927099"/>
                </a:lnTo>
                <a:lnTo>
                  <a:pt x="2050565" y="939799"/>
                </a:lnTo>
                <a:lnTo>
                  <a:pt x="2002578" y="990599"/>
                </a:lnTo>
                <a:lnTo>
                  <a:pt x="1986672" y="1003299"/>
                </a:lnTo>
                <a:lnTo>
                  <a:pt x="1971003" y="1015999"/>
                </a:lnTo>
                <a:lnTo>
                  <a:pt x="1955716" y="1041399"/>
                </a:lnTo>
                <a:lnTo>
                  <a:pt x="1940953" y="1054099"/>
                </a:lnTo>
                <a:lnTo>
                  <a:pt x="1936190" y="1054099"/>
                </a:lnTo>
                <a:lnTo>
                  <a:pt x="1926820" y="1066799"/>
                </a:lnTo>
                <a:lnTo>
                  <a:pt x="1922073" y="1079499"/>
                </a:lnTo>
                <a:close/>
              </a:path>
              <a:path w="2691765" h="2133600">
                <a:moveTo>
                  <a:pt x="1013289" y="673099"/>
                </a:moveTo>
                <a:lnTo>
                  <a:pt x="999400" y="673099"/>
                </a:lnTo>
                <a:lnTo>
                  <a:pt x="995190" y="660399"/>
                </a:lnTo>
                <a:lnTo>
                  <a:pt x="1009702" y="660399"/>
                </a:lnTo>
                <a:lnTo>
                  <a:pt x="1013289" y="673099"/>
                </a:lnTo>
                <a:close/>
              </a:path>
              <a:path w="2691765" h="2133600">
                <a:moveTo>
                  <a:pt x="1018601" y="685799"/>
                </a:moveTo>
                <a:lnTo>
                  <a:pt x="1007114" y="685799"/>
                </a:lnTo>
                <a:lnTo>
                  <a:pt x="1003375" y="673099"/>
                </a:lnTo>
                <a:lnTo>
                  <a:pt x="1016827" y="673099"/>
                </a:lnTo>
                <a:lnTo>
                  <a:pt x="1018601" y="685799"/>
                </a:lnTo>
                <a:close/>
              </a:path>
              <a:path w="2691765" h="2133600">
                <a:moveTo>
                  <a:pt x="2246321" y="825499"/>
                </a:moveTo>
                <a:lnTo>
                  <a:pt x="2238956" y="825499"/>
                </a:lnTo>
                <a:lnTo>
                  <a:pt x="2240683" y="812799"/>
                </a:lnTo>
                <a:lnTo>
                  <a:pt x="2251822" y="812799"/>
                </a:lnTo>
                <a:lnTo>
                  <a:pt x="2252447" y="800099"/>
                </a:lnTo>
                <a:lnTo>
                  <a:pt x="2262824" y="800099"/>
                </a:lnTo>
                <a:lnTo>
                  <a:pt x="2263363" y="787399"/>
                </a:lnTo>
                <a:lnTo>
                  <a:pt x="2257237" y="787399"/>
                </a:lnTo>
                <a:lnTo>
                  <a:pt x="2261442" y="774699"/>
                </a:lnTo>
                <a:lnTo>
                  <a:pt x="2283156" y="761999"/>
                </a:lnTo>
                <a:lnTo>
                  <a:pt x="2293984" y="749299"/>
                </a:lnTo>
                <a:lnTo>
                  <a:pt x="2315077" y="723899"/>
                </a:lnTo>
                <a:lnTo>
                  <a:pt x="2325462" y="723899"/>
                </a:lnTo>
                <a:lnTo>
                  <a:pt x="2335931" y="711199"/>
                </a:lnTo>
                <a:lnTo>
                  <a:pt x="2346514" y="698499"/>
                </a:lnTo>
                <a:lnTo>
                  <a:pt x="2354461" y="698499"/>
                </a:lnTo>
                <a:lnTo>
                  <a:pt x="2362383" y="685799"/>
                </a:lnTo>
                <a:lnTo>
                  <a:pt x="2370030" y="673099"/>
                </a:lnTo>
                <a:lnTo>
                  <a:pt x="2397996" y="673099"/>
                </a:lnTo>
                <a:lnTo>
                  <a:pt x="2378538" y="698499"/>
                </a:lnTo>
                <a:lnTo>
                  <a:pt x="2359010" y="711199"/>
                </a:lnTo>
                <a:lnTo>
                  <a:pt x="2339413" y="736599"/>
                </a:lnTo>
                <a:lnTo>
                  <a:pt x="2315876" y="761999"/>
                </a:lnTo>
                <a:lnTo>
                  <a:pt x="2292533" y="774699"/>
                </a:lnTo>
                <a:lnTo>
                  <a:pt x="2246321" y="825499"/>
                </a:lnTo>
                <a:close/>
              </a:path>
              <a:path w="2691765" h="2133600">
                <a:moveTo>
                  <a:pt x="1060610" y="749299"/>
                </a:moveTo>
                <a:lnTo>
                  <a:pt x="1044200" y="749299"/>
                </a:lnTo>
                <a:lnTo>
                  <a:pt x="1044454" y="736599"/>
                </a:lnTo>
                <a:lnTo>
                  <a:pt x="1036598" y="736599"/>
                </a:lnTo>
                <a:lnTo>
                  <a:pt x="1032469" y="723899"/>
                </a:lnTo>
                <a:lnTo>
                  <a:pt x="1027851" y="711199"/>
                </a:lnTo>
                <a:lnTo>
                  <a:pt x="1022372" y="698499"/>
                </a:lnTo>
                <a:lnTo>
                  <a:pt x="1013644" y="698499"/>
                </a:lnTo>
                <a:lnTo>
                  <a:pt x="1011964" y="685799"/>
                </a:lnTo>
                <a:lnTo>
                  <a:pt x="1023121" y="685799"/>
                </a:lnTo>
                <a:lnTo>
                  <a:pt x="1031177" y="698499"/>
                </a:lnTo>
                <a:lnTo>
                  <a:pt x="1038489" y="711199"/>
                </a:lnTo>
                <a:lnTo>
                  <a:pt x="1045524" y="723899"/>
                </a:lnTo>
                <a:lnTo>
                  <a:pt x="1052750" y="736599"/>
                </a:lnTo>
                <a:lnTo>
                  <a:pt x="1060610" y="749299"/>
                </a:lnTo>
                <a:close/>
              </a:path>
              <a:path w="2691765" h="2133600">
                <a:moveTo>
                  <a:pt x="243312" y="749299"/>
                </a:moveTo>
                <a:lnTo>
                  <a:pt x="229055" y="749299"/>
                </a:lnTo>
                <a:lnTo>
                  <a:pt x="219488" y="736599"/>
                </a:lnTo>
                <a:lnTo>
                  <a:pt x="209964" y="736599"/>
                </a:lnTo>
                <a:lnTo>
                  <a:pt x="200413" y="723899"/>
                </a:lnTo>
                <a:lnTo>
                  <a:pt x="160175" y="698499"/>
                </a:lnTo>
                <a:lnTo>
                  <a:pt x="186963" y="698499"/>
                </a:lnTo>
                <a:lnTo>
                  <a:pt x="192087" y="711199"/>
                </a:lnTo>
                <a:lnTo>
                  <a:pt x="208828" y="723899"/>
                </a:lnTo>
                <a:lnTo>
                  <a:pt x="225952" y="736599"/>
                </a:lnTo>
                <a:lnTo>
                  <a:pt x="243312" y="749299"/>
                </a:lnTo>
                <a:close/>
              </a:path>
              <a:path w="2691765" h="2133600">
                <a:moveTo>
                  <a:pt x="1110605" y="774699"/>
                </a:moveTo>
                <a:lnTo>
                  <a:pt x="1099078" y="774699"/>
                </a:lnTo>
                <a:lnTo>
                  <a:pt x="1095356" y="761999"/>
                </a:lnTo>
                <a:lnTo>
                  <a:pt x="1085826" y="749299"/>
                </a:lnTo>
                <a:lnTo>
                  <a:pt x="1075863" y="723899"/>
                </a:lnTo>
                <a:lnTo>
                  <a:pt x="1066088" y="711199"/>
                </a:lnTo>
                <a:lnTo>
                  <a:pt x="1057122" y="698499"/>
                </a:lnTo>
                <a:lnTo>
                  <a:pt x="1070575" y="698499"/>
                </a:lnTo>
                <a:lnTo>
                  <a:pt x="1075083" y="711199"/>
                </a:lnTo>
                <a:lnTo>
                  <a:pt x="1078478" y="711199"/>
                </a:lnTo>
                <a:lnTo>
                  <a:pt x="1082358" y="723899"/>
                </a:lnTo>
                <a:lnTo>
                  <a:pt x="1086723" y="736599"/>
                </a:lnTo>
                <a:lnTo>
                  <a:pt x="1091692" y="736599"/>
                </a:lnTo>
                <a:lnTo>
                  <a:pt x="1096445" y="749299"/>
                </a:lnTo>
                <a:lnTo>
                  <a:pt x="1100979" y="749299"/>
                </a:lnTo>
                <a:lnTo>
                  <a:pt x="1105297" y="761999"/>
                </a:lnTo>
                <a:lnTo>
                  <a:pt x="1107765" y="761999"/>
                </a:lnTo>
                <a:lnTo>
                  <a:pt x="1110605" y="774699"/>
                </a:lnTo>
                <a:close/>
              </a:path>
              <a:path w="2691765" h="2133600">
                <a:moveTo>
                  <a:pt x="2072276" y="901699"/>
                </a:moveTo>
                <a:lnTo>
                  <a:pt x="2060944" y="901699"/>
                </a:lnTo>
                <a:lnTo>
                  <a:pt x="2067572" y="888999"/>
                </a:lnTo>
                <a:lnTo>
                  <a:pt x="2074283" y="888999"/>
                </a:lnTo>
                <a:lnTo>
                  <a:pt x="2077458" y="876299"/>
                </a:lnTo>
                <a:lnTo>
                  <a:pt x="2089141" y="863599"/>
                </a:lnTo>
                <a:lnTo>
                  <a:pt x="2101276" y="850790"/>
                </a:lnTo>
                <a:lnTo>
                  <a:pt x="2113532" y="838199"/>
                </a:lnTo>
                <a:lnTo>
                  <a:pt x="2126218" y="825499"/>
                </a:lnTo>
                <a:lnTo>
                  <a:pt x="2134994" y="825499"/>
                </a:lnTo>
                <a:lnTo>
                  <a:pt x="2152337" y="800099"/>
                </a:lnTo>
                <a:lnTo>
                  <a:pt x="2161082" y="787399"/>
                </a:lnTo>
                <a:lnTo>
                  <a:pt x="2172155" y="787399"/>
                </a:lnTo>
                <a:lnTo>
                  <a:pt x="2194375" y="761999"/>
                </a:lnTo>
                <a:lnTo>
                  <a:pt x="2216954" y="736599"/>
                </a:lnTo>
                <a:lnTo>
                  <a:pt x="2228155" y="736599"/>
                </a:lnTo>
                <a:lnTo>
                  <a:pt x="2239130" y="723899"/>
                </a:lnTo>
                <a:lnTo>
                  <a:pt x="2249774" y="711199"/>
                </a:lnTo>
                <a:lnTo>
                  <a:pt x="2255240" y="698499"/>
                </a:lnTo>
                <a:lnTo>
                  <a:pt x="2266995" y="698499"/>
                </a:lnTo>
                <a:lnTo>
                  <a:pt x="2237991" y="736599"/>
                </a:lnTo>
                <a:lnTo>
                  <a:pt x="2188614" y="774699"/>
                </a:lnTo>
                <a:lnTo>
                  <a:pt x="2115942" y="850899"/>
                </a:lnTo>
                <a:lnTo>
                  <a:pt x="2106130" y="863599"/>
                </a:lnTo>
                <a:lnTo>
                  <a:pt x="2096637" y="876299"/>
                </a:lnTo>
                <a:lnTo>
                  <a:pt x="2087301" y="876299"/>
                </a:lnTo>
                <a:lnTo>
                  <a:pt x="2072276" y="901699"/>
                </a:lnTo>
                <a:close/>
              </a:path>
              <a:path w="2691765" h="2133600">
                <a:moveTo>
                  <a:pt x="879836" y="914399"/>
                </a:moveTo>
                <a:lnTo>
                  <a:pt x="865674" y="914399"/>
                </a:lnTo>
                <a:lnTo>
                  <a:pt x="864777" y="901699"/>
                </a:lnTo>
                <a:lnTo>
                  <a:pt x="859854" y="901699"/>
                </a:lnTo>
                <a:lnTo>
                  <a:pt x="850291" y="888999"/>
                </a:lnTo>
                <a:lnTo>
                  <a:pt x="840703" y="888999"/>
                </a:lnTo>
                <a:lnTo>
                  <a:pt x="821454" y="863599"/>
                </a:lnTo>
                <a:lnTo>
                  <a:pt x="781841" y="838199"/>
                </a:lnTo>
                <a:lnTo>
                  <a:pt x="742201" y="800099"/>
                </a:lnTo>
                <a:lnTo>
                  <a:pt x="739751" y="800099"/>
                </a:lnTo>
                <a:lnTo>
                  <a:pt x="653983" y="723899"/>
                </a:lnTo>
                <a:lnTo>
                  <a:pt x="671081" y="723899"/>
                </a:lnTo>
                <a:lnTo>
                  <a:pt x="719659" y="774699"/>
                </a:lnTo>
                <a:lnTo>
                  <a:pt x="744019" y="787399"/>
                </a:lnTo>
                <a:lnTo>
                  <a:pt x="768322" y="812799"/>
                </a:lnTo>
                <a:lnTo>
                  <a:pt x="778045" y="812799"/>
                </a:lnTo>
                <a:lnTo>
                  <a:pt x="797261" y="838199"/>
                </a:lnTo>
                <a:lnTo>
                  <a:pt x="806890" y="838199"/>
                </a:lnTo>
                <a:lnTo>
                  <a:pt x="855775" y="888999"/>
                </a:lnTo>
                <a:lnTo>
                  <a:pt x="879836" y="914399"/>
                </a:lnTo>
                <a:close/>
              </a:path>
              <a:path w="2691765" h="2133600">
                <a:moveTo>
                  <a:pt x="539671" y="749299"/>
                </a:moveTo>
                <a:lnTo>
                  <a:pt x="521112" y="736599"/>
                </a:lnTo>
                <a:lnTo>
                  <a:pt x="521680" y="736599"/>
                </a:lnTo>
                <a:lnTo>
                  <a:pt x="539671" y="749299"/>
                </a:lnTo>
                <a:close/>
              </a:path>
              <a:path w="2691765" h="2133600">
                <a:moveTo>
                  <a:pt x="1377516" y="1219199"/>
                </a:moveTo>
                <a:lnTo>
                  <a:pt x="1365971" y="1219199"/>
                </a:lnTo>
                <a:lnTo>
                  <a:pt x="1364829" y="1206499"/>
                </a:lnTo>
                <a:lnTo>
                  <a:pt x="1360613" y="1206499"/>
                </a:lnTo>
                <a:lnTo>
                  <a:pt x="1356374" y="1193799"/>
                </a:lnTo>
                <a:lnTo>
                  <a:pt x="1352067" y="1181099"/>
                </a:lnTo>
                <a:lnTo>
                  <a:pt x="1347648" y="1168399"/>
                </a:lnTo>
                <a:lnTo>
                  <a:pt x="1331068" y="1142999"/>
                </a:lnTo>
                <a:lnTo>
                  <a:pt x="1314663" y="1104899"/>
                </a:lnTo>
                <a:lnTo>
                  <a:pt x="1298432" y="1066799"/>
                </a:lnTo>
                <a:lnTo>
                  <a:pt x="1282375" y="1028699"/>
                </a:lnTo>
                <a:lnTo>
                  <a:pt x="1267957" y="1003299"/>
                </a:lnTo>
                <a:lnTo>
                  <a:pt x="1253264" y="977899"/>
                </a:lnTo>
                <a:lnTo>
                  <a:pt x="1238473" y="939799"/>
                </a:lnTo>
                <a:lnTo>
                  <a:pt x="1217196" y="901699"/>
                </a:lnTo>
                <a:lnTo>
                  <a:pt x="1210805" y="876299"/>
                </a:lnTo>
                <a:lnTo>
                  <a:pt x="1204847" y="863599"/>
                </a:lnTo>
                <a:lnTo>
                  <a:pt x="1199586" y="850899"/>
                </a:lnTo>
                <a:lnTo>
                  <a:pt x="1197097" y="850899"/>
                </a:lnTo>
                <a:lnTo>
                  <a:pt x="1194155" y="838199"/>
                </a:lnTo>
                <a:lnTo>
                  <a:pt x="1190759" y="825499"/>
                </a:lnTo>
                <a:lnTo>
                  <a:pt x="1170939" y="787399"/>
                </a:lnTo>
                <a:lnTo>
                  <a:pt x="1160997" y="761999"/>
                </a:lnTo>
                <a:lnTo>
                  <a:pt x="1150993" y="749299"/>
                </a:lnTo>
                <a:lnTo>
                  <a:pt x="1147540" y="736599"/>
                </a:lnTo>
                <a:lnTo>
                  <a:pt x="1158309" y="736599"/>
                </a:lnTo>
                <a:lnTo>
                  <a:pt x="1159514" y="749299"/>
                </a:lnTo>
                <a:lnTo>
                  <a:pt x="1172720" y="774699"/>
                </a:lnTo>
                <a:lnTo>
                  <a:pt x="1186233" y="800099"/>
                </a:lnTo>
                <a:lnTo>
                  <a:pt x="1199120" y="825499"/>
                </a:lnTo>
                <a:lnTo>
                  <a:pt x="1210446" y="863599"/>
                </a:lnTo>
                <a:lnTo>
                  <a:pt x="1215049" y="863599"/>
                </a:lnTo>
                <a:lnTo>
                  <a:pt x="1220262" y="876299"/>
                </a:lnTo>
                <a:lnTo>
                  <a:pt x="1231331" y="901699"/>
                </a:lnTo>
                <a:lnTo>
                  <a:pt x="1245212" y="939799"/>
                </a:lnTo>
                <a:lnTo>
                  <a:pt x="1273067" y="990599"/>
                </a:lnTo>
                <a:lnTo>
                  <a:pt x="1286886" y="1015999"/>
                </a:lnTo>
                <a:lnTo>
                  <a:pt x="1301051" y="1054099"/>
                </a:lnTo>
                <a:lnTo>
                  <a:pt x="1329194" y="1117599"/>
                </a:lnTo>
                <a:lnTo>
                  <a:pt x="1343359" y="1142999"/>
                </a:lnTo>
                <a:lnTo>
                  <a:pt x="1357942" y="1181099"/>
                </a:lnTo>
                <a:lnTo>
                  <a:pt x="1372616" y="1206499"/>
                </a:lnTo>
                <a:lnTo>
                  <a:pt x="1377516" y="1219199"/>
                </a:lnTo>
                <a:close/>
              </a:path>
              <a:path w="2691765" h="2133600">
                <a:moveTo>
                  <a:pt x="319793" y="800099"/>
                </a:moveTo>
                <a:lnTo>
                  <a:pt x="306254" y="800099"/>
                </a:lnTo>
                <a:lnTo>
                  <a:pt x="300495" y="787399"/>
                </a:lnTo>
                <a:lnTo>
                  <a:pt x="288576" y="787399"/>
                </a:lnTo>
                <a:lnTo>
                  <a:pt x="276167" y="774699"/>
                </a:lnTo>
                <a:lnTo>
                  <a:pt x="263653" y="774699"/>
                </a:lnTo>
                <a:lnTo>
                  <a:pt x="238731" y="749299"/>
                </a:lnTo>
                <a:lnTo>
                  <a:pt x="260757" y="749299"/>
                </a:lnTo>
                <a:lnTo>
                  <a:pt x="290870" y="774699"/>
                </a:lnTo>
                <a:lnTo>
                  <a:pt x="305662" y="787399"/>
                </a:lnTo>
                <a:lnTo>
                  <a:pt x="319793" y="800099"/>
                </a:lnTo>
                <a:close/>
              </a:path>
              <a:path w="2691765" h="2133600">
                <a:moveTo>
                  <a:pt x="1408938" y="1396999"/>
                </a:moveTo>
                <a:lnTo>
                  <a:pt x="1383154" y="1396999"/>
                </a:lnTo>
                <a:lnTo>
                  <a:pt x="1382885" y="1384299"/>
                </a:lnTo>
                <a:lnTo>
                  <a:pt x="1375205" y="1384299"/>
                </a:lnTo>
                <a:lnTo>
                  <a:pt x="1368411" y="1371599"/>
                </a:lnTo>
                <a:lnTo>
                  <a:pt x="1361580" y="1371599"/>
                </a:lnTo>
                <a:lnTo>
                  <a:pt x="1354721" y="1358899"/>
                </a:lnTo>
                <a:lnTo>
                  <a:pt x="1344699" y="1358899"/>
                </a:lnTo>
                <a:lnTo>
                  <a:pt x="1334692" y="1346199"/>
                </a:lnTo>
                <a:lnTo>
                  <a:pt x="1324591" y="1333499"/>
                </a:lnTo>
                <a:lnTo>
                  <a:pt x="1314287" y="1333499"/>
                </a:lnTo>
                <a:lnTo>
                  <a:pt x="1279009" y="1295399"/>
                </a:lnTo>
                <a:lnTo>
                  <a:pt x="1171488" y="1219199"/>
                </a:lnTo>
                <a:lnTo>
                  <a:pt x="1157683" y="1206499"/>
                </a:lnTo>
                <a:lnTo>
                  <a:pt x="1150812" y="1206499"/>
                </a:lnTo>
                <a:lnTo>
                  <a:pt x="1144004" y="1193799"/>
                </a:lnTo>
                <a:lnTo>
                  <a:pt x="1103738" y="1168399"/>
                </a:lnTo>
                <a:lnTo>
                  <a:pt x="1023476" y="1104899"/>
                </a:lnTo>
                <a:lnTo>
                  <a:pt x="983210" y="1066799"/>
                </a:lnTo>
                <a:lnTo>
                  <a:pt x="942675" y="1041399"/>
                </a:lnTo>
                <a:lnTo>
                  <a:pt x="901736" y="1003299"/>
                </a:lnTo>
                <a:lnTo>
                  <a:pt x="858741" y="977899"/>
                </a:lnTo>
                <a:lnTo>
                  <a:pt x="837217" y="952499"/>
                </a:lnTo>
                <a:lnTo>
                  <a:pt x="815411" y="939799"/>
                </a:lnTo>
                <a:lnTo>
                  <a:pt x="767789" y="901699"/>
                </a:lnTo>
                <a:lnTo>
                  <a:pt x="751920" y="901699"/>
                </a:lnTo>
                <a:lnTo>
                  <a:pt x="719326" y="876299"/>
                </a:lnTo>
                <a:lnTo>
                  <a:pt x="619982" y="800099"/>
                </a:lnTo>
                <a:lnTo>
                  <a:pt x="539671" y="749299"/>
                </a:lnTo>
                <a:lnTo>
                  <a:pt x="549724" y="749299"/>
                </a:lnTo>
                <a:lnTo>
                  <a:pt x="560010" y="761999"/>
                </a:lnTo>
                <a:lnTo>
                  <a:pt x="570395" y="761999"/>
                </a:lnTo>
                <a:lnTo>
                  <a:pt x="580829" y="774699"/>
                </a:lnTo>
                <a:lnTo>
                  <a:pt x="615496" y="787399"/>
                </a:lnTo>
                <a:lnTo>
                  <a:pt x="819666" y="939799"/>
                </a:lnTo>
                <a:lnTo>
                  <a:pt x="853450" y="952499"/>
                </a:lnTo>
                <a:lnTo>
                  <a:pt x="862813" y="965199"/>
                </a:lnTo>
                <a:lnTo>
                  <a:pt x="872069" y="977899"/>
                </a:lnTo>
                <a:lnTo>
                  <a:pt x="881288" y="977899"/>
                </a:lnTo>
                <a:lnTo>
                  <a:pt x="890542" y="990599"/>
                </a:lnTo>
                <a:lnTo>
                  <a:pt x="921360" y="1015999"/>
                </a:lnTo>
                <a:lnTo>
                  <a:pt x="952215" y="1028699"/>
                </a:lnTo>
                <a:lnTo>
                  <a:pt x="1013597" y="1079499"/>
                </a:lnTo>
                <a:lnTo>
                  <a:pt x="1055308" y="1117599"/>
                </a:lnTo>
                <a:lnTo>
                  <a:pt x="1096949" y="1142999"/>
                </a:lnTo>
                <a:lnTo>
                  <a:pt x="1138645" y="1181099"/>
                </a:lnTo>
                <a:lnTo>
                  <a:pt x="1180520" y="1206499"/>
                </a:lnTo>
                <a:lnTo>
                  <a:pt x="1222699" y="1244599"/>
                </a:lnTo>
                <a:lnTo>
                  <a:pt x="1261652" y="1269999"/>
                </a:lnTo>
                <a:lnTo>
                  <a:pt x="1299796" y="1308099"/>
                </a:lnTo>
                <a:lnTo>
                  <a:pt x="1337131" y="1333499"/>
                </a:lnTo>
                <a:lnTo>
                  <a:pt x="1382314" y="1371599"/>
                </a:lnTo>
                <a:lnTo>
                  <a:pt x="1391141" y="1384299"/>
                </a:lnTo>
                <a:lnTo>
                  <a:pt x="1408938" y="1396999"/>
                </a:lnTo>
                <a:close/>
              </a:path>
              <a:path w="2691765" h="2133600">
                <a:moveTo>
                  <a:pt x="973776" y="774699"/>
                </a:moveTo>
                <a:lnTo>
                  <a:pt x="966310" y="774699"/>
                </a:lnTo>
                <a:lnTo>
                  <a:pt x="959661" y="761999"/>
                </a:lnTo>
                <a:lnTo>
                  <a:pt x="953581" y="749299"/>
                </a:lnTo>
                <a:lnTo>
                  <a:pt x="963791" y="749299"/>
                </a:lnTo>
                <a:lnTo>
                  <a:pt x="967271" y="761999"/>
                </a:lnTo>
                <a:lnTo>
                  <a:pt x="970600" y="761999"/>
                </a:lnTo>
                <a:lnTo>
                  <a:pt x="973776" y="774699"/>
                </a:lnTo>
                <a:close/>
              </a:path>
              <a:path w="2691765" h="2133600">
                <a:moveTo>
                  <a:pt x="1046648" y="1155699"/>
                </a:moveTo>
                <a:lnTo>
                  <a:pt x="1031845" y="1155699"/>
                </a:lnTo>
                <a:lnTo>
                  <a:pt x="1012522" y="1130299"/>
                </a:lnTo>
                <a:lnTo>
                  <a:pt x="1002792" y="1130299"/>
                </a:lnTo>
                <a:lnTo>
                  <a:pt x="989561" y="1117599"/>
                </a:lnTo>
                <a:lnTo>
                  <a:pt x="976077" y="1104899"/>
                </a:lnTo>
                <a:lnTo>
                  <a:pt x="961992" y="1104899"/>
                </a:lnTo>
                <a:lnTo>
                  <a:pt x="946959" y="1092199"/>
                </a:lnTo>
                <a:lnTo>
                  <a:pt x="942615" y="1092199"/>
                </a:lnTo>
                <a:lnTo>
                  <a:pt x="857460" y="1041399"/>
                </a:lnTo>
                <a:lnTo>
                  <a:pt x="822707" y="1015999"/>
                </a:lnTo>
                <a:lnTo>
                  <a:pt x="805393" y="1015999"/>
                </a:lnTo>
                <a:lnTo>
                  <a:pt x="788037" y="1003299"/>
                </a:lnTo>
                <a:lnTo>
                  <a:pt x="775909" y="990599"/>
                </a:lnTo>
                <a:lnTo>
                  <a:pt x="751548" y="977899"/>
                </a:lnTo>
                <a:lnTo>
                  <a:pt x="739389" y="965199"/>
                </a:lnTo>
                <a:lnTo>
                  <a:pt x="586593" y="876299"/>
                </a:lnTo>
                <a:lnTo>
                  <a:pt x="580745" y="876299"/>
                </a:lnTo>
                <a:lnTo>
                  <a:pt x="521141" y="838199"/>
                </a:lnTo>
                <a:lnTo>
                  <a:pt x="501382" y="838199"/>
                </a:lnTo>
                <a:lnTo>
                  <a:pt x="417479" y="787399"/>
                </a:lnTo>
                <a:lnTo>
                  <a:pt x="397739" y="774699"/>
                </a:lnTo>
                <a:lnTo>
                  <a:pt x="387847" y="774699"/>
                </a:lnTo>
                <a:lnTo>
                  <a:pt x="377937" y="761999"/>
                </a:lnTo>
                <a:lnTo>
                  <a:pt x="387309" y="761999"/>
                </a:lnTo>
                <a:lnTo>
                  <a:pt x="403396" y="774699"/>
                </a:lnTo>
                <a:lnTo>
                  <a:pt x="435719" y="787399"/>
                </a:lnTo>
                <a:lnTo>
                  <a:pt x="450957" y="800099"/>
                </a:lnTo>
                <a:lnTo>
                  <a:pt x="465999" y="800099"/>
                </a:lnTo>
                <a:lnTo>
                  <a:pt x="480952" y="812799"/>
                </a:lnTo>
                <a:lnTo>
                  <a:pt x="495924" y="812799"/>
                </a:lnTo>
                <a:lnTo>
                  <a:pt x="538759" y="838199"/>
                </a:lnTo>
                <a:lnTo>
                  <a:pt x="583697" y="863599"/>
                </a:lnTo>
                <a:lnTo>
                  <a:pt x="585953" y="863599"/>
                </a:lnTo>
                <a:lnTo>
                  <a:pt x="622010" y="888999"/>
                </a:lnTo>
                <a:lnTo>
                  <a:pt x="655963" y="914399"/>
                </a:lnTo>
                <a:lnTo>
                  <a:pt x="689880" y="927099"/>
                </a:lnTo>
                <a:lnTo>
                  <a:pt x="723711" y="952499"/>
                </a:lnTo>
                <a:lnTo>
                  <a:pt x="759003" y="965199"/>
                </a:lnTo>
                <a:lnTo>
                  <a:pt x="829399" y="1015999"/>
                </a:lnTo>
                <a:lnTo>
                  <a:pt x="864644" y="1028699"/>
                </a:lnTo>
                <a:lnTo>
                  <a:pt x="871426" y="1041399"/>
                </a:lnTo>
                <a:lnTo>
                  <a:pt x="885387" y="1041399"/>
                </a:lnTo>
                <a:lnTo>
                  <a:pt x="892937" y="1054099"/>
                </a:lnTo>
                <a:lnTo>
                  <a:pt x="920198" y="1054099"/>
                </a:lnTo>
                <a:lnTo>
                  <a:pt x="930791" y="1066799"/>
                </a:lnTo>
                <a:lnTo>
                  <a:pt x="941446" y="1066799"/>
                </a:lnTo>
                <a:lnTo>
                  <a:pt x="994196" y="1104899"/>
                </a:lnTo>
                <a:lnTo>
                  <a:pt x="1023321" y="1130299"/>
                </a:lnTo>
                <a:lnTo>
                  <a:pt x="1046648" y="1155699"/>
                </a:lnTo>
                <a:close/>
              </a:path>
              <a:path w="2691765" h="2133600">
                <a:moveTo>
                  <a:pt x="1628287" y="1269999"/>
                </a:moveTo>
                <a:lnTo>
                  <a:pt x="1619126" y="1269999"/>
                </a:lnTo>
                <a:lnTo>
                  <a:pt x="1622765" y="1257299"/>
                </a:lnTo>
                <a:lnTo>
                  <a:pt x="1633746" y="1206499"/>
                </a:lnTo>
                <a:lnTo>
                  <a:pt x="1635685" y="1206499"/>
                </a:lnTo>
                <a:lnTo>
                  <a:pt x="1643659" y="1181099"/>
                </a:lnTo>
                <a:lnTo>
                  <a:pt x="1649925" y="1155699"/>
                </a:lnTo>
                <a:lnTo>
                  <a:pt x="1652341" y="1142999"/>
                </a:lnTo>
                <a:lnTo>
                  <a:pt x="1654697" y="1130299"/>
                </a:lnTo>
                <a:lnTo>
                  <a:pt x="1657111" y="1117599"/>
                </a:lnTo>
                <a:lnTo>
                  <a:pt x="1659699" y="1117599"/>
                </a:lnTo>
                <a:lnTo>
                  <a:pt x="1667327" y="1092199"/>
                </a:lnTo>
                <a:lnTo>
                  <a:pt x="1675001" y="1066799"/>
                </a:lnTo>
                <a:lnTo>
                  <a:pt x="1682780" y="1028699"/>
                </a:lnTo>
                <a:lnTo>
                  <a:pt x="1690721" y="1003299"/>
                </a:lnTo>
                <a:lnTo>
                  <a:pt x="1701391" y="977899"/>
                </a:lnTo>
                <a:lnTo>
                  <a:pt x="1711839" y="939799"/>
                </a:lnTo>
                <a:lnTo>
                  <a:pt x="1722491" y="901699"/>
                </a:lnTo>
                <a:lnTo>
                  <a:pt x="1733772" y="863599"/>
                </a:lnTo>
                <a:lnTo>
                  <a:pt x="1739356" y="850899"/>
                </a:lnTo>
                <a:lnTo>
                  <a:pt x="1744737" y="825499"/>
                </a:lnTo>
                <a:lnTo>
                  <a:pt x="1755325" y="800099"/>
                </a:lnTo>
                <a:lnTo>
                  <a:pt x="1756383" y="787399"/>
                </a:lnTo>
                <a:lnTo>
                  <a:pt x="1757191" y="787399"/>
                </a:lnTo>
                <a:lnTo>
                  <a:pt x="1760674" y="774699"/>
                </a:lnTo>
                <a:lnTo>
                  <a:pt x="1763213" y="761999"/>
                </a:lnTo>
                <a:lnTo>
                  <a:pt x="1773266" y="761999"/>
                </a:lnTo>
                <a:lnTo>
                  <a:pt x="1771175" y="774699"/>
                </a:lnTo>
                <a:lnTo>
                  <a:pt x="1769277" y="774699"/>
                </a:lnTo>
                <a:lnTo>
                  <a:pt x="1761738" y="800099"/>
                </a:lnTo>
                <a:lnTo>
                  <a:pt x="1753703" y="838199"/>
                </a:lnTo>
                <a:lnTo>
                  <a:pt x="1745491" y="863599"/>
                </a:lnTo>
                <a:lnTo>
                  <a:pt x="1737420" y="888999"/>
                </a:lnTo>
                <a:lnTo>
                  <a:pt x="1730543" y="914399"/>
                </a:lnTo>
                <a:lnTo>
                  <a:pt x="1716528" y="952499"/>
                </a:lnTo>
                <a:lnTo>
                  <a:pt x="1709573" y="977899"/>
                </a:lnTo>
                <a:lnTo>
                  <a:pt x="1705598" y="990599"/>
                </a:lnTo>
                <a:lnTo>
                  <a:pt x="1701727" y="1003299"/>
                </a:lnTo>
                <a:lnTo>
                  <a:pt x="1697888" y="1015999"/>
                </a:lnTo>
                <a:lnTo>
                  <a:pt x="1694006" y="1028699"/>
                </a:lnTo>
                <a:lnTo>
                  <a:pt x="1683097" y="1066799"/>
                </a:lnTo>
                <a:lnTo>
                  <a:pt x="1677606" y="1092199"/>
                </a:lnTo>
                <a:lnTo>
                  <a:pt x="1672063" y="1104899"/>
                </a:lnTo>
                <a:lnTo>
                  <a:pt x="1669011" y="1117599"/>
                </a:lnTo>
                <a:lnTo>
                  <a:pt x="1666024" y="1130299"/>
                </a:lnTo>
                <a:lnTo>
                  <a:pt x="1663272" y="1142999"/>
                </a:lnTo>
                <a:lnTo>
                  <a:pt x="1660924" y="1142999"/>
                </a:lnTo>
                <a:lnTo>
                  <a:pt x="1659167" y="1155699"/>
                </a:lnTo>
                <a:lnTo>
                  <a:pt x="1657152" y="1168399"/>
                </a:lnTo>
                <a:lnTo>
                  <a:pt x="1654879" y="1168399"/>
                </a:lnTo>
                <a:lnTo>
                  <a:pt x="1646373" y="1193799"/>
                </a:lnTo>
                <a:lnTo>
                  <a:pt x="1641202" y="1219199"/>
                </a:lnTo>
                <a:lnTo>
                  <a:pt x="1636230" y="1244599"/>
                </a:lnTo>
                <a:lnTo>
                  <a:pt x="1630850" y="1257299"/>
                </a:lnTo>
                <a:lnTo>
                  <a:pt x="1628287" y="1269999"/>
                </a:lnTo>
                <a:close/>
              </a:path>
              <a:path w="2691765" h="2133600">
                <a:moveTo>
                  <a:pt x="1152684" y="850899"/>
                </a:moveTo>
                <a:lnTo>
                  <a:pt x="1144561" y="850899"/>
                </a:lnTo>
                <a:lnTo>
                  <a:pt x="1138205" y="838199"/>
                </a:lnTo>
                <a:lnTo>
                  <a:pt x="1132688" y="825499"/>
                </a:lnTo>
                <a:lnTo>
                  <a:pt x="1122506" y="812799"/>
                </a:lnTo>
                <a:lnTo>
                  <a:pt x="1119382" y="800099"/>
                </a:lnTo>
                <a:lnTo>
                  <a:pt x="1115809" y="800099"/>
                </a:lnTo>
                <a:lnTo>
                  <a:pt x="1111785" y="787399"/>
                </a:lnTo>
                <a:lnTo>
                  <a:pt x="1107293" y="787399"/>
                </a:lnTo>
                <a:lnTo>
                  <a:pt x="1103057" y="774699"/>
                </a:lnTo>
                <a:lnTo>
                  <a:pt x="1113818" y="774699"/>
                </a:lnTo>
                <a:lnTo>
                  <a:pt x="1119791" y="787399"/>
                </a:lnTo>
                <a:lnTo>
                  <a:pt x="1125012" y="800099"/>
                </a:lnTo>
                <a:lnTo>
                  <a:pt x="1134703" y="812799"/>
                </a:lnTo>
                <a:lnTo>
                  <a:pt x="1137811" y="825499"/>
                </a:lnTo>
                <a:lnTo>
                  <a:pt x="1140854" y="825499"/>
                </a:lnTo>
                <a:lnTo>
                  <a:pt x="1144058" y="838199"/>
                </a:lnTo>
                <a:lnTo>
                  <a:pt x="1147652" y="838199"/>
                </a:lnTo>
                <a:lnTo>
                  <a:pt x="1152684" y="850899"/>
                </a:lnTo>
                <a:close/>
              </a:path>
              <a:path w="2691765" h="2133600">
                <a:moveTo>
                  <a:pt x="1206269" y="800099"/>
                </a:moveTo>
                <a:lnTo>
                  <a:pt x="1201925" y="800099"/>
                </a:lnTo>
                <a:lnTo>
                  <a:pt x="1196929" y="787399"/>
                </a:lnTo>
                <a:lnTo>
                  <a:pt x="1205634" y="787399"/>
                </a:lnTo>
                <a:lnTo>
                  <a:pt x="1206269" y="800099"/>
                </a:lnTo>
                <a:close/>
              </a:path>
              <a:path w="2691765" h="2133600">
                <a:moveTo>
                  <a:pt x="1661983" y="1422399"/>
                </a:moveTo>
                <a:lnTo>
                  <a:pt x="1648505" y="1422399"/>
                </a:lnTo>
                <a:lnTo>
                  <a:pt x="1664976" y="1396999"/>
                </a:lnTo>
                <a:lnTo>
                  <a:pt x="1681504" y="1384299"/>
                </a:lnTo>
                <a:lnTo>
                  <a:pt x="1697948" y="1358899"/>
                </a:lnTo>
                <a:lnTo>
                  <a:pt x="1714168" y="1346199"/>
                </a:lnTo>
                <a:lnTo>
                  <a:pt x="1725211" y="1333499"/>
                </a:lnTo>
                <a:lnTo>
                  <a:pt x="1759503" y="1295399"/>
                </a:lnTo>
                <a:lnTo>
                  <a:pt x="1767857" y="1295399"/>
                </a:lnTo>
                <a:lnTo>
                  <a:pt x="1792919" y="1257299"/>
                </a:lnTo>
                <a:lnTo>
                  <a:pt x="1802582" y="1257299"/>
                </a:lnTo>
                <a:lnTo>
                  <a:pt x="1823657" y="1231899"/>
                </a:lnTo>
                <a:lnTo>
                  <a:pt x="1855722" y="1193799"/>
                </a:lnTo>
                <a:lnTo>
                  <a:pt x="1871698" y="1181099"/>
                </a:lnTo>
                <a:lnTo>
                  <a:pt x="1905320" y="1142999"/>
                </a:lnTo>
                <a:lnTo>
                  <a:pt x="1916642" y="1130299"/>
                </a:lnTo>
                <a:lnTo>
                  <a:pt x="1946530" y="1092199"/>
                </a:lnTo>
                <a:lnTo>
                  <a:pt x="1976130" y="1066799"/>
                </a:lnTo>
                <a:lnTo>
                  <a:pt x="2005574" y="1028699"/>
                </a:lnTo>
                <a:lnTo>
                  <a:pt x="2034991" y="1003299"/>
                </a:lnTo>
                <a:lnTo>
                  <a:pt x="2056712" y="977899"/>
                </a:lnTo>
                <a:lnTo>
                  <a:pt x="2078711" y="952499"/>
                </a:lnTo>
                <a:lnTo>
                  <a:pt x="2100989" y="927099"/>
                </a:lnTo>
                <a:lnTo>
                  <a:pt x="2123544" y="914399"/>
                </a:lnTo>
                <a:lnTo>
                  <a:pt x="2154935" y="876299"/>
                </a:lnTo>
                <a:lnTo>
                  <a:pt x="2217904" y="825499"/>
                </a:lnTo>
                <a:lnTo>
                  <a:pt x="2248855" y="787399"/>
                </a:lnTo>
                <a:lnTo>
                  <a:pt x="2263363" y="787399"/>
                </a:lnTo>
                <a:lnTo>
                  <a:pt x="2260857" y="800099"/>
                </a:lnTo>
                <a:lnTo>
                  <a:pt x="2247367" y="800099"/>
                </a:lnTo>
                <a:lnTo>
                  <a:pt x="2244929" y="812799"/>
                </a:lnTo>
                <a:lnTo>
                  <a:pt x="2232739" y="812799"/>
                </a:lnTo>
                <a:lnTo>
                  <a:pt x="2231013" y="825499"/>
                </a:lnTo>
                <a:lnTo>
                  <a:pt x="2221541" y="825499"/>
                </a:lnTo>
                <a:lnTo>
                  <a:pt x="2218335" y="838199"/>
                </a:lnTo>
                <a:lnTo>
                  <a:pt x="2216510" y="838199"/>
                </a:lnTo>
                <a:lnTo>
                  <a:pt x="2215909" y="839866"/>
                </a:lnTo>
                <a:lnTo>
                  <a:pt x="2181360" y="863599"/>
                </a:lnTo>
                <a:lnTo>
                  <a:pt x="2144555" y="901699"/>
                </a:lnTo>
                <a:lnTo>
                  <a:pt x="2108180" y="939799"/>
                </a:lnTo>
                <a:lnTo>
                  <a:pt x="2072492" y="977899"/>
                </a:lnTo>
                <a:lnTo>
                  <a:pt x="2037748" y="1015999"/>
                </a:lnTo>
                <a:lnTo>
                  <a:pt x="2008071" y="1041399"/>
                </a:lnTo>
                <a:lnTo>
                  <a:pt x="1978142" y="1079499"/>
                </a:lnTo>
                <a:lnTo>
                  <a:pt x="1948026" y="1104899"/>
                </a:lnTo>
                <a:lnTo>
                  <a:pt x="1917784" y="1142999"/>
                </a:lnTo>
                <a:lnTo>
                  <a:pt x="1896765" y="1168399"/>
                </a:lnTo>
                <a:lnTo>
                  <a:pt x="1829163" y="1231899"/>
                </a:lnTo>
                <a:lnTo>
                  <a:pt x="1815364" y="1244599"/>
                </a:lnTo>
                <a:lnTo>
                  <a:pt x="1788805" y="1282699"/>
                </a:lnTo>
                <a:lnTo>
                  <a:pt x="1775460" y="1295399"/>
                </a:lnTo>
                <a:lnTo>
                  <a:pt x="1761953" y="1308099"/>
                </a:lnTo>
                <a:lnTo>
                  <a:pt x="1742478" y="1333499"/>
                </a:lnTo>
                <a:lnTo>
                  <a:pt x="1732877" y="1333499"/>
                </a:lnTo>
                <a:lnTo>
                  <a:pt x="1723441" y="1346199"/>
                </a:lnTo>
                <a:lnTo>
                  <a:pt x="1710362" y="1358899"/>
                </a:lnTo>
                <a:lnTo>
                  <a:pt x="1697192" y="1384299"/>
                </a:lnTo>
                <a:lnTo>
                  <a:pt x="1670838" y="1409699"/>
                </a:lnTo>
                <a:lnTo>
                  <a:pt x="1666369" y="1409699"/>
                </a:lnTo>
                <a:lnTo>
                  <a:pt x="1661983" y="1422399"/>
                </a:lnTo>
                <a:close/>
              </a:path>
              <a:path w="2691765" h="2133600">
                <a:moveTo>
                  <a:pt x="425178" y="863599"/>
                </a:moveTo>
                <a:lnTo>
                  <a:pt x="414305" y="863599"/>
                </a:lnTo>
                <a:lnTo>
                  <a:pt x="324638" y="812799"/>
                </a:lnTo>
                <a:lnTo>
                  <a:pt x="318326" y="800099"/>
                </a:lnTo>
                <a:lnTo>
                  <a:pt x="332129" y="800099"/>
                </a:lnTo>
                <a:lnTo>
                  <a:pt x="340388" y="812799"/>
                </a:lnTo>
                <a:lnTo>
                  <a:pt x="356917" y="812799"/>
                </a:lnTo>
                <a:lnTo>
                  <a:pt x="390301" y="838199"/>
                </a:lnTo>
                <a:lnTo>
                  <a:pt x="398655" y="850899"/>
                </a:lnTo>
                <a:lnTo>
                  <a:pt x="416411" y="850899"/>
                </a:lnTo>
                <a:lnTo>
                  <a:pt x="425178" y="863599"/>
                </a:lnTo>
                <a:close/>
              </a:path>
              <a:path w="2691765" h="2133600">
                <a:moveTo>
                  <a:pt x="1257818" y="863599"/>
                </a:moveTo>
                <a:lnTo>
                  <a:pt x="1248306" y="863599"/>
                </a:lnTo>
                <a:lnTo>
                  <a:pt x="1244921" y="850790"/>
                </a:lnTo>
                <a:lnTo>
                  <a:pt x="1241797" y="838199"/>
                </a:lnTo>
                <a:lnTo>
                  <a:pt x="1239087" y="838199"/>
                </a:lnTo>
                <a:lnTo>
                  <a:pt x="1236817" y="825499"/>
                </a:lnTo>
                <a:lnTo>
                  <a:pt x="1233909" y="825499"/>
                </a:lnTo>
                <a:lnTo>
                  <a:pt x="1230343" y="812799"/>
                </a:lnTo>
                <a:lnTo>
                  <a:pt x="1226400" y="800099"/>
                </a:lnTo>
                <a:lnTo>
                  <a:pt x="1237565" y="800099"/>
                </a:lnTo>
                <a:lnTo>
                  <a:pt x="1239422" y="812799"/>
                </a:lnTo>
                <a:lnTo>
                  <a:pt x="1240883" y="812799"/>
                </a:lnTo>
                <a:lnTo>
                  <a:pt x="1243683" y="825499"/>
                </a:lnTo>
                <a:lnTo>
                  <a:pt x="1247138" y="838199"/>
                </a:lnTo>
                <a:lnTo>
                  <a:pt x="1254667" y="850899"/>
                </a:lnTo>
                <a:lnTo>
                  <a:pt x="1257818" y="863599"/>
                </a:lnTo>
                <a:close/>
              </a:path>
              <a:path w="2691765" h="2133600">
                <a:moveTo>
                  <a:pt x="1687184" y="914399"/>
                </a:moveTo>
                <a:lnTo>
                  <a:pt x="1683916" y="914399"/>
                </a:lnTo>
                <a:lnTo>
                  <a:pt x="1684288" y="901699"/>
                </a:lnTo>
                <a:lnTo>
                  <a:pt x="1687830" y="876299"/>
                </a:lnTo>
                <a:lnTo>
                  <a:pt x="1692046" y="863599"/>
                </a:lnTo>
                <a:lnTo>
                  <a:pt x="1696936" y="838199"/>
                </a:lnTo>
                <a:lnTo>
                  <a:pt x="1702500" y="812799"/>
                </a:lnTo>
                <a:lnTo>
                  <a:pt x="1704087" y="800099"/>
                </a:lnTo>
                <a:lnTo>
                  <a:pt x="1716312" y="800099"/>
                </a:lnTo>
                <a:lnTo>
                  <a:pt x="1709991" y="825499"/>
                </a:lnTo>
                <a:lnTo>
                  <a:pt x="1706277" y="838199"/>
                </a:lnTo>
                <a:lnTo>
                  <a:pt x="1702902" y="850899"/>
                </a:lnTo>
                <a:lnTo>
                  <a:pt x="1699994" y="876299"/>
                </a:lnTo>
                <a:lnTo>
                  <a:pt x="1697828" y="888999"/>
                </a:lnTo>
                <a:lnTo>
                  <a:pt x="1695008" y="888999"/>
                </a:lnTo>
                <a:lnTo>
                  <a:pt x="1691534" y="901699"/>
                </a:lnTo>
                <a:lnTo>
                  <a:pt x="1687184" y="914399"/>
                </a:lnTo>
                <a:close/>
              </a:path>
              <a:path w="2691765" h="2133600">
                <a:moveTo>
                  <a:pt x="2572956" y="812799"/>
                </a:moveTo>
                <a:lnTo>
                  <a:pt x="2538706" y="812799"/>
                </a:lnTo>
                <a:lnTo>
                  <a:pt x="2551644" y="800099"/>
                </a:lnTo>
                <a:lnTo>
                  <a:pt x="2578116" y="800099"/>
                </a:lnTo>
                <a:lnTo>
                  <a:pt x="2572956" y="812799"/>
                </a:lnTo>
                <a:close/>
              </a:path>
              <a:path w="2691765" h="2133600">
                <a:moveTo>
                  <a:pt x="2690116" y="812799"/>
                </a:moveTo>
                <a:lnTo>
                  <a:pt x="2645617" y="812799"/>
                </a:lnTo>
                <a:lnTo>
                  <a:pt x="2655865" y="800099"/>
                </a:lnTo>
                <a:lnTo>
                  <a:pt x="2691154" y="800099"/>
                </a:lnTo>
                <a:lnTo>
                  <a:pt x="2690116" y="812799"/>
                </a:lnTo>
                <a:close/>
              </a:path>
              <a:path w="2691765" h="2133600">
                <a:moveTo>
                  <a:pt x="2554613" y="825499"/>
                </a:moveTo>
                <a:lnTo>
                  <a:pt x="2509870" y="825499"/>
                </a:lnTo>
                <a:lnTo>
                  <a:pt x="2512203" y="812799"/>
                </a:lnTo>
                <a:lnTo>
                  <a:pt x="2560996" y="812799"/>
                </a:lnTo>
                <a:lnTo>
                  <a:pt x="2554613" y="825499"/>
                </a:lnTo>
                <a:close/>
              </a:path>
              <a:path w="2691765" h="2133600">
                <a:moveTo>
                  <a:pt x="2535466" y="876299"/>
                </a:moveTo>
                <a:lnTo>
                  <a:pt x="2517084" y="876299"/>
                </a:lnTo>
                <a:lnTo>
                  <a:pt x="2526906" y="863599"/>
                </a:lnTo>
                <a:lnTo>
                  <a:pt x="2553047" y="850899"/>
                </a:lnTo>
                <a:lnTo>
                  <a:pt x="2566081" y="850899"/>
                </a:lnTo>
                <a:lnTo>
                  <a:pt x="2579063" y="838199"/>
                </a:lnTo>
                <a:lnTo>
                  <a:pt x="2595364" y="838199"/>
                </a:lnTo>
                <a:lnTo>
                  <a:pt x="2628706" y="812799"/>
                </a:lnTo>
                <a:lnTo>
                  <a:pt x="2682402" y="812799"/>
                </a:lnTo>
                <a:lnTo>
                  <a:pt x="2671868" y="825499"/>
                </a:lnTo>
                <a:lnTo>
                  <a:pt x="2624259" y="825499"/>
                </a:lnTo>
                <a:lnTo>
                  <a:pt x="2558016" y="863599"/>
                </a:lnTo>
                <a:lnTo>
                  <a:pt x="2535466" y="876299"/>
                </a:lnTo>
                <a:close/>
              </a:path>
              <a:path w="2691765" h="2133600">
                <a:moveTo>
                  <a:pt x="1229525" y="1028699"/>
                </a:moveTo>
                <a:lnTo>
                  <a:pt x="1220972" y="1028699"/>
                </a:lnTo>
                <a:lnTo>
                  <a:pt x="1215894" y="1015999"/>
                </a:lnTo>
                <a:lnTo>
                  <a:pt x="1211087" y="1003299"/>
                </a:lnTo>
                <a:lnTo>
                  <a:pt x="1206318" y="1003299"/>
                </a:lnTo>
                <a:lnTo>
                  <a:pt x="1201508" y="990599"/>
                </a:lnTo>
                <a:lnTo>
                  <a:pt x="1196613" y="990599"/>
                </a:lnTo>
                <a:lnTo>
                  <a:pt x="1191594" y="977899"/>
                </a:lnTo>
                <a:lnTo>
                  <a:pt x="1178084" y="952499"/>
                </a:lnTo>
                <a:lnTo>
                  <a:pt x="1165133" y="939799"/>
                </a:lnTo>
                <a:lnTo>
                  <a:pt x="1152380" y="914399"/>
                </a:lnTo>
                <a:lnTo>
                  <a:pt x="1139465" y="888999"/>
                </a:lnTo>
                <a:lnTo>
                  <a:pt x="1129365" y="876299"/>
                </a:lnTo>
                <a:lnTo>
                  <a:pt x="1119004" y="863599"/>
                </a:lnTo>
                <a:lnTo>
                  <a:pt x="1107651" y="838199"/>
                </a:lnTo>
                <a:lnTo>
                  <a:pt x="1094576" y="825499"/>
                </a:lnTo>
                <a:lnTo>
                  <a:pt x="1113400" y="825499"/>
                </a:lnTo>
                <a:lnTo>
                  <a:pt x="1120224" y="838199"/>
                </a:lnTo>
                <a:lnTo>
                  <a:pt x="1133736" y="863599"/>
                </a:lnTo>
                <a:lnTo>
                  <a:pt x="1140607" y="876299"/>
                </a:lnTo>
                <a:lnTo>
                  <a:pt x="1150520" y="888999"/>
                </a:lnTo>
                <a:lnTo>
                  <a:pt x="1160514" y="914399"/>
                </a:lnTo>
                <a:lnTo>
                  <a:pt x="1170231" y="927099"/>
                </a:lnTo>
                <a:lnTo>
                  <a:pt x="1179314" y="939799"/>
                </a:lnTo>
                <a:lnTo>
                  <a:pt x="1181152" y="939799"/>
                </a:lnTo>
                <a:lnTo>
                  <a:pt x="1183936" y="952499"/>
                </a:lnTo>
                <a:lnTo>
                  <a:pt x="1186080" y="952499"/>
                </a:lnTo>
                <a:lnTo>
                  <a:pt x="1196558" y="965199"/>
                </a:lnTo>
                <a:lnTo>
                  <a:pt x="1207119" y="990599"/>
                </a:lnTo>
                <a:lnTo>
                  <a:pt x="1217158" y="1003299"/>
                </a:lnTo>
                <a:lnTo>
                  <a:pt x="1226069" y="1015999"/>
                </a:lnTo>
                <a:lnTo>
                  <a:pt x="1229525" y="1028699"/>
                </a:lnTo>
                <a:close/>
              </a:path>
              <a:path w="2691765" h="2133600">
                <a:moveTo>
                  <a:pt x="1956849" y="1155699"/>
                </a:moveTo>
                <a:lnTo>
                  <a:pt x="1941315" y="1155699"/>
                </a:lnTo>
                <a:lnTo>
                  <a:pt x="1969467" y="1117599"/>
                </a:lnTo>
                <a:lnTo>
                  <a:pt x="1998049" y="1079499"/>
                </a:lnTo>
                <a:lnTo>
                  <a:pt x="2028371" y="1041399"/>
                </a:lnTo>
                <a:lnTo>
                  <a:pt x="2080991" y="990599"/>
                </a:lnTo>
                <a:lnTo>
                  <a:pt x="2100762" y="965199"/>
                </a:lnTo>
                <a:lnTo>
                  <a:pt x="2120862" y="939799"/>
                </a:lnTo>
                <a:lnTo>
                  <a:pt x="2141450" y="927099"/>
                </a:lnTo>
                <a:lnTo>
                  <a:pt x="2159190" y="901699"/>
                </a:lnTo>
                <a:lnTo>
                  <a:pt x="2176850" y="888999"/>
                </a:lnTo>
                <a:lnTo>
                  <a:pt x="2194430" y="863599"/>
                </a:lnTo>
                <a:lnTo>
                  <a:pt x="2211930" y="850899"/>
                </a:lnTo>
                <a:lnTo>
                  <a:pt x="2215909" y="839866"/>
                </a:lnTo>
                <a:lnTo>
                  <a:pt x="2218335" y="838199"/>
                </a:lnTo>
                <a:lnTo>
                  <a:pt x="2225147" y="838199"/>
                </a:lnTo>
                <a:lnTo>
                  <a:pt x="2229335" y="825499"/>
                </a:lnTo>
                <a:lnTo>
                  <a:pt x="2240557" y="825499"/>
                </a:lnTo>
                <a:lnTo>
                  <a:pt x="2237967" y="838199"/>
                </a:lnTo>
                <a:lnTo>
                  <a:pt x="2222566" y="850899"/>
                </a:lnTo>
                <a:lnTo>
                  <a:pt x="2206511" y="863599"/>
                </a:lnTo>
                <a:lnTo>
                  <a:pt x="2190094" y="888999"/>
                </a:lnTo>
                <a:lnTo>
                  <a:pt x="2173613" y="901699"/>
                </a:lnTo>
                <a:lnTo>
                  <a:pt x="2144001" y="927099"/>
                </a:lnTo>
                <a:lnTo>
                  <a:pt x="2114828" y="965199"/>
                </a:lnTo>
                <a:lnTo>
                  <a:pt x="2086177" y="990599"/>
                </a:lnTo>
                <a:lnTo>
                  <a:pt x="2058132" y="1028699"/>
                </a:lnTo>
                <a:lnTo>
                  <a:pt x="2026623" y="1054099"/>
                </a:lnTo>
                <a:lnTo>
                  <a:pt x="2011047" y="1079499"/>
                </a:lnTo>
                <a:lnTo>
                  <a:pt x="1975893" y="1117599"/>
                </a:lnTo>
                <a:lnTo>
                  <a:pt x="1956969" y="1142999"/>
                </a:lnTo>
                <a:lnTo>
                  <a:pt x="1956849" y="1155699"/>
                </a:lnTo>
                <a:close/>
              </a:path>
              <a:path w="2691765" h="2133600">
                <a:moveTo>
                  <a:pt x="2387561" y="888999"/>
                </a:moveTo>
                <a:lnTo>
                  <a:pt x="2372384" y="888999"/>
                </a:lnTo>
                <a:lnTo>
                  <a:pt x="2377939" y="876299"/>
                </a:lnTo>
                <a:lnTo>
                  <a:pt x="2389844" y="876299"/>
                </a:lnTo>
                <a:lnTo>
                  <a:pt x="2505464" y="825499"/>
                </a:lnTo>
                <a:lnTo>
                  <a:pt x="2512147" y="825499"/>
                </a:lnTo>
                <a:lnTo>
                  <a:pt x="2449562" y="850899"/>
                </a:lnTo>
                <a:lnTo>
                  <a:pt x="2418532" y="876299"/>
                </a:lnTo>
                <a:lnTo>
                  <a:pt x="2387561" y="888999"/>
                </a:lnTo>
                <a:close/>
              </a:path>
              <a:path w="2691765" h="2133600">
                <a:moveTo>
                  <a:pt x="2516742" y="850899"/>
                </a:moveTo>
                <a:lnTo>
                  <a:pt x="2495996" y="850899"/>
                </a:lnTo>
                <a:lnTo>
                  <a:pt x="2498201" y="838199"/>
                </a:lnTo>
                <a:lnTo>
                  <a:pt x="2507331" y="838199"/>
                </a:lnTo>
                <a:lnTo>
                  <a:pt x="2513401" y="825499"/>
                </a:lnTo>
                <a:lnTo>
                  <a:pt x="2545215" y="825499"/>
                </a:lnTo>
                <a:lnTo>
                  <a:pt x="2535751" y="838199"/>
                </a:lnTo>
                <a:lnTo>
                  <a:pt x="2516742" y="850899"/>
                </a:lnTo>
                <a:close/>
              </a:path>
              <a:path w="2691765" h="2133600">
                <a:moveTo>
                  <a:pt x="2648250" y="838199"/>
                </a:moveTo>
                <a:lnTo>
                  <a:pt x="2626848" y="838199"/>
                </a:lnTo>
                <a:lnTo>
                  <a:pt x="2630998" y="825499"/>
                </a:lnTo>
                <a:lnTo>
                  <a:pt x="2648686" y="825499"/>
                </a:lnTo>
                <a:lnTo>
                  <a:pt x="2648250" y="838199"/>
                </a:lnTo>
                <a:close/>
              </a:path>
              <a:path w="2691765" h="2133600">
                <a:moveTo>
                  <a:pt x="2650438" y="850899"/>
                </a:moveTo>
                <a:lnTo>
                  <a:pt x="2628436" y="850899"/>
                </a:lnTo>
                <a:lnTo>
                  <a:pt x="2646174" y="838199"/>
                </a:lnTo>
                <a:lnTo>
                  <a:pt x="2650908" y="838199"/>
                </a:lnTo>
                <a:lnTo>
                  <a:pt x="2653191" y="825499"/>
                </a:lnTo>
                <a:lnTo>
                  <a:pt x="2671868" y="825499"/>
                </a:lnTo>
                <a:lnTo>
                  <a:pt x="2661334" y="838199"/>
                </a:lnTo>
                <a:lnTo>
                  <a:pt x="2650438" y="850899"/>
                </a:lnTo>
                <a:close/>
              </a:path>
              <a:path w="2691765" h="2133600">
                <a:moveTo>
                  <a:pt x="1459815" y="1295399"/>
                </a:moveTo>
                <a:lnTo>
                  <a:pt x="1450430" y="1295399"/>
                </a:lnTo>
                <a:lnTo>
                  <a:pt x="1436124" y="1257299"/>
                </a:lnTo>
                <a:lnTo>
                  <a:pt x="1429637" y="1244599"/>
                </a:lnTo>
                <a:lnTo>
                  <a:pt x="1424533" y="1219199"/>
                </a:lnTo>
                <a:lnTo>
                  <a:pt x="1422555" y="1219199"/>
                </a:lnTo>
                <a:lnTo>
                  <a:pt x="1420114" y="1206499"/>
                </a:lnTo>
                <a:lnTo>
                  <a:pt x="1417209" y="1206499"/>
                </a:lnTo>
                <a:lnTo>
                  <a:pt x="1413729" y="1193799"/>
                </a:lnTo>
                <a:lnTo>
                  <a:pt x="1410731" y="1193799"/>
                </a:lnTo>
                <a:lnTo>
                  <a:pt x="1408215" y="1181099"/>
                </a:lnTo>
                <a:lnTo>
                  <a:pt x="1405676" y="1181099"/>
                </a:lnTo>
                <a:lnTo>
                  <a:pt x="1402899" y="1168399"/>
                </a:lnTo>
                <a:lnTo>
                  <a:pt x="1399884" y="1155699"/>
                </a:lnTo>
                <a:lnTo>
                  <a:pt x="1396630" y="1155699"/>
                </a:lnTo>
                <a:lnTo>
                  <a:pt x="1394226" y="1142999"/>
                </a:lnTo>
                <a:lnTo>
                  <a:pt x="1392222" y="1142999"/>
                </a:lnTo>
                <a:lnTo>
                  <a:pt x="1390616" y="1130299"/>
                </a:lnTo>
                <a:lnTo>
                  <a:pt x="1387645" y="1130299"/>
                </a:lnTo>
                <a:lnTo>
                  <a:pt x="1383897" y="1117599"/>
                </a:lnTo>
                <a:lnTo>
                  <a:pt x="1379721" y="1104899"/>
                </a:lnTo>
                <a:lnTo>
                  <a:pt x="1375467" y="1092199"/>
                </a:lnTo>
                <a:lnTo>
                  <a:pt x="1372624" y="1092199"/>
                </a:lnTo>
                <a:lnTo>
                  <a:pt x="1370192" y="1079499"/>
                </a:lnTo>
                <a:lnTo>
                  <a:pt x="1368171" y="1079499"/>
                </a:lnTo>
                <a:lnTo>
                  <a:pt x="1364601" y="1066799"/>
                </a:lnTo>
                <a:lnTo>
                  <a:pt x="1360224" y="1054099"/>
                </a:lnTo>
                <a:lnTo>
                  <a:pt x="1355518" y="1041399"/>
                </a:lnTo>
                <a:lnTo>
                  <a:pt x="1350962" y="1028699"/>
                </a:lnTo>
                <a:lnTo>
                  <a:pt x="1345946" y="1015999"/>
                </a:lnTo>
                <a:lnTo>
                  <a:pt x="1341020" y="1003299"/>
                </a:lnTo>
                <a:lnTo>
                  <a:pt x="1336386" y="990599"/>
                </a:lnTo>
                <a:lnTo>
                  <a:pt x="1329022" y="965199"/>
                </a:lnTo>
                <a:lnTo>
                  <a:pt x="1325482" y="952499"/>
                </a:lnTo>
                <a:lnTo>
                  <a:pt x="1321628" y="939799"/>
                </a:lnTo>
                <a:lnTo>
                  <a:pt x="1317462" y="939799"/>
                </a:lnTo>
                <a:lnTo>
                  <a:pt x="1315958" y="927099"/>
                </a:lnTo>
                <a:lnTo>
                  <a:pt x="1313173" y="927099"/>
                </a:lnTo>
                <a:lnTo>
                  <a:pt x="1306811" y="901699"/>
                </a:lnTo>
                <a:lnTo>
                  <a:pt x="1300099" y="888999"/>
                </a:lnTo>
                <a:lnTo>
                  <a:pt x="1293304" y="863599"/>
                </a:lnTo>
                <a:lnTo>
                  <a:pt x="1286691" y="850899"/>
                </a:lnTo>
                <a:lnTo>
                  <a:pt x="1285074" y="838199"/>
                </a:lnTo>
                <a:lnTo>
                  <a:pt x="1293213" y="838199"/>
                </a:lnTo>
                <a:lnTo>
                  <a:pt x="1295796" y="850899"/>
                </a:lnTo>
                <a:lnTo>
                  <a:pt x="1300228" y="850899"/>
                </a:lnTo>
                <a:lnTo>
                  <a:pt x="1301839" y="863599"/>
                </a:lnTo>
                <a:lnTo>
                  <a:pt x="1306503" y="876299"/>
                </a:lnTo>
                <a:lnTo>
                  <a:pt x="1312393" y="888999"/>
                </a:lnTo>
                <a:lnTo>
                  <a:pt x="1318576" y="914399"/>
                </a:lnTo>
                <a:lnTo>
                  <a:pt x="1324117" y="927099"/>
                </a:lnTo>
                <a:lnTo>
                  <a:pt x="1328013" y="939799"/>
                </a:lnTo>
                <a:lnTo>
                  <a:pt x="1332359" y="952499"/>
                </a:lnTo>
                <a:lnTo>
                  <a:pt x="1336601" y="965199"/>
                </a:lnTo>
                <a:lnTo>
                  <a:pt x="1340184" y="977899"/>
                </a:lnTo>
                <a:lnTo>
                  <a:pt x="1342258" y="977899"/>
                </a:lnTo>
                <a:lnTo>
                  <a:pt x="1347347" y="990599"/>
                </a:lnTo>
                <a:lnTo>
                  <a:pt x="1349374" y="1003299"/>
                </a:lnTo>
                <a:lnTo>
                  <a:pt x="1352418" y="1003299"/>
                </a:lnTo>
                <a:lnTo>
                  <a:pt x="1355832" y="1015999"/>
                </a:lnTo>
                <a:lnTo>
                  <a:pt x="1359616" y="1028699"/>
                </a:lnTo>
                <a:lnTo>
                  <a:pt x="1363771" y="1041399"/>
                </a:lnTo>
                <a:lnTo>
                  <a:pt x="1371310" y="1054099"/>
                </a:lnTo>
                <a:lnTo>
                  <a:pt x="1378390" y="1079499"/>
                </a:lnTo>
                <a:lnTo>
                  <a:pt x="1385700" y="1092199"/>
                </a:lnTo>
                <a:lnTo>
                  <a:pt x="1393929" y="1117599"/>
                </a:lnTo>
                <a:lnTo>
                  <a:pt x="1395572" y="1117599"/>
                </a:lnTo>
                <a:lnTo>
                  <a:pt x="1400301" y="1130299"/>
                </a:lnTo>
                <a:lnTo>
                  <a:pt x="1406192" y="1155699"/>
                </a:lnTo>
                <a:lnTo>
                  <a:pt x="1412391" y="1168399"/>
                </a:lnTo>
                <a:lnTo>
                  <a:pt x="1418044" y="1181099"/>
                </a:lnTo>
                <a:lnTo>
                  <a:pt x="1422825" y="1193799"/>
                </a:lnTo>
                <a:lnTo>
                  <a:pt x="1428205" y="1206499"/>
                </a:lnTo>
                <a:lnTo>
                  <a:pt x="1433265" y="1219199"/>
                </a:lnTo>
                <a:lnTo>
                  <a:pt x="1437301" y="1244599"/>
                </a:lnTo>
                <a:lnTo>
                  <a:pt x="1437983" y="1244599"/>
                </a:lnTo>
                <a:lnTo>
                  <a:pt x="1448846" y="1269999"/>
                </a:lnTo>
                <a:lnTo>
                  <a:pt x="1454308" y="1282699"/>
                </a:lnTo>
                <a:lnTo>
                  <a:pt x="1459815" y="1295399"/>
                </a:lnTo>
                <a:close/>
              </a:path>
              <a:path w="2691765" h="2133600">
                <a:moveTo>
                  <a:pt x="2215909" y="839866"/>
                </a:moveTo>
                <a:lnTo>
                  <a:pt x="2216510" y="838199"/>
                </a:lnTo>
                <a:lnTo>
                  <a:pt x="2218335" y="838199"/>
                </a:lnTo>
                <a:lnTo>
                  <a:pt x="2215909" y="839866"/>
                </a:lnTo>
                <a:close/>
              </a:path>
              <a:path w="2691765" h="2133600">
                <a:moveTo>
                  <a:pt x="2628330" y="850899"/>
                </a:moveTo>
                <a:lnTo>
                  <a:pt x="2613036" y="850899"/>
                </a:lnTo>
                <a:lnTo>
                  <a:pt x="2617937" y="838199"/>
                </a:lnTo>
                <a:lnTo>
                  <a:pt x="2634031" y="838199"/>
                </a:lnTo>
                <a:lnTo>
                  <a:pt x="2628484" y="850790"/>
                </a:lnTo>
                <a:lnTo>
                  <a:pt x="2628330" y="850899"/>
                </a:lnTo>
                <a:close/>
              </a:path>
              <a:path w="2691765" h="2133600">
                <a:moveTo>
                  <a:pt x="2592652" y="901699"/>
                </a:moveTo>
                <a:lnTo>
                  <a:pt x="2569316" y="901699"/>
                </a:lnTo>
                <a:lnTo>
                  <a:pt x="2589902" y="888999"/>
                </a:lnTo>
                <a:lnTo>
                  <a:pt x="2609573" y="876299"/>
                </a:lnTo>
                <a:lnTo>
                  <a:pt x="2628330" y="850899"/>
                </a:lnTo>
                <a:lnTo>
                  <a:pt x="2628484" y="850790"/>
                </a:lnTo>
                <a:lnTo>
                  <a:pt x="2650438" y="850899"/>
                </a:lnTo>
                <a:lnTo>
                  <a:pt x="2639542" y="863599"/>
                </a:lnTo>
                <a:lnTo>
                  <a:pt x="2616743" y="876299"/>
                </a:lnTo>
                <a:lnTo>
                  <a:pt x="2592652" y="901699"/>
                </a:lnTo>
                <a:close/>
              </a:path>
              <a:path w="2691765" h="2133600">
                <a:moveTo>
                  <a:pt x="1162068" y="863599"/>
                </a:moveTo>
                <a:lnTo>
                  <a:pt x="1150660" y="863599"/>
                </a:lnTo>
                <a:lnTo>
                  <a:pt x="1148917" y="850899"/>
                </a:lnTo>
                <a:lnTo>
                  <a:pt x="1157489" y="850899"/>
                </a:lnTo>
                <a:lnTo>
                  <a:pt x="1162068" y="863599"/>
                </a:lnTo>
                <a:close/>
              </a:path>
              <a:path w="2691765" h="2133600">
                <a:moveTo>
                  <a:pt x="2499336" y="863599"/>
                </a:moveTo>
                <a:lnTo>
                  <a:pt x="2469653" y="863599"/>
                </a:lnTo>
                <a:lnTo>
                  <a:pt x="2482579" y="850899"/>
                </a:lnTo>
                <a:lnTo>
                  <a:pt x="2508388" y="850899"/>
                </a:lnTo>
                <a:lnTo>
                  <a:pt x="2499336" y="863599"/>
                </a:lnTo>
                <a:close/>
              </a:path>
              <a:path w="2691765" h="2133600">
                <a:moveTo>
                  <a:pt x="2587807" y="876299"/>
                </a:moveTo>
                <a:lnTo>
                  <a:pt x="2575412" y="876299"/>
                </a:lnTo>
                <a:lnTo>
                  <a:pt x="2608302" y="850899"/>
                </a:lnTo>
                <a:lnTo>
                  <a:pt x="2618583" y="850899"/>
                </a:lnTo>
                <a:lnTo>
                  <a:pt x="2608487" y="863599"/>
                </a:lnTo>
                <a:lnTo>
                  <a:pt x="2598208" y="863599"/>
                </a:lnTo>
                <a:lnTo>
                  <a:pt x="2587807" y="876299"/>
                </a:lnTo>
                <a:close/>
              </a:path>
              <a:path w="2691765" h="2133600">
                <a:moveTo>
                  <a:pt x="458108" y="888999"/>
                </a:moveTo>
                <a:lnTo>
                  <a:pt x="444038" y="888999"/>
                </a:lnTo>
                <a:lnTo>
                  <a:pt x="436582" y="876299"/>
                </a:lnTo>
                <a:lnTo>
                  <a:pt x="425647" y="876299"/>
                </a:lnTo>
                <a:lnTo>
                  <a:pt x="420027" y="863599"/>
                </a:lnTo>
                <a:lnTo>
                  <a:pt x="433853" y="863599"/>
                </a:lnTo>
                <a:lnTo>
                  <a:pt x="458108" y="888999"/>
                </a:lnTo>
                <a:close/>
              </a:path>
              <a:path w="2691765" h="2133600">
                <a:moveTo>
                  <a:pt x="1308968" y="1130299"/>
                </a:moveTo>
                <a:lnTo>
                  <a:pt x="1300723" y="1130299"/>
                </a:lnTo>
                <a:lnTo>
                  <a:pt x="1297218" y="1117599"/>
                </a:lnTo>
                <a:lnTo>
                  <a:pt x="1293970" y="1117599"/>
                </a:lnTo>
                <a:lnTo>
                  <a:pt x="1290980" y="1104899"/>
                </a:lnTo>
                <a:lnTo>
                  <a:pt x="1286818" y="1104899"/>
                </a:lnTo>
                <a:lnTo>
                  <a:pt x="1278652" y="1079499"/>
                </a:lnTo>
                <a:lnTo>
                  <a:pt x="1274522" y="1079499"/>
                </a:lnTo>
                <a:lnTo>
                  <a:pt x="1270776" y="1066799"/>
                </a:lnTo>
                <a:lnTo>
                  <a:pt x="1267087" y="1066799"/>
                </a:lnTo>
                <a:lnTo>
                  <a:pt x="1263189" y="1054099"/>
                </a:lnTo>
                <a:lnTo>
                  <a:pt x="1258817" y="1041399"/>
                </a:lnTo>
                <a:lnTo>
                  <a:pt x="1251345" y="1028699"/>
                </a:lnTo>
                <a:lnTo>
                  <a:pt x="1244556" y="1015999"/>
                </a:lnTo>
                <a:lnTo>
                  <a:pt x="1238074" y="1003299"/>
                </a:lnTo>
                <a:lnTo>
                  <a:pt x="1231527" y="990599"/>
                </a:lnTo>
                <a:lnTo>
                  <a:pt x="1228048" y="990599"/>
                </a:lnTo>
                <a:lnTo>
                  <a:pt x="1224140" y="977899"/>
                </a:lnTo>
                <a:lnTo>
                  <a:pt x="1219803" y="977899"/>
                </a:lnTo>
                <a:lnTo>
                  <a:pt x="1214823" y="965199"/>
                </a:lnTo>
                <a:lnTo>
                  <a:pt x="1210044" y="965199"/>
                </a:lnTo>
                <a:lnTo>
                  <a:pt x="1205466" y="952499"/>
                </a:lnTo>
                <a:lnTo>
                  <a:pt x="1201090" y="939799"/>
                </a:lnTo>
                <a:lnTo>
                  <a:pt x="1197261" y="939799"/>
                </a:lnTo>
                <a:lnTo>
                  <a:pt x="1194880" y="927099"/>
                </a:lnTo>
                <a:lnTo>
                  <a:pt x="1189362" y="927099"/>
                </a:lnTo>
                <a:lnTo>
                  <a:pt x="1184546" y="914399"/>
                </a:lnTo>
                <a:lnTo>
                  <a:pt x="1180121" y="914399"/>
                </a:lnTo>
                <a:lnTo>
                  <a:pt x="1175777" y="901699"/>
                </a:lnTo>
                <a:lnTo>
                  <a:pt x="1174015" y="901699"/>
                </a:lnTo>
                <a:lnTo>
                  <a:pt x="1171964" y="888999"/>
                </a:lnTo>
                <a:lnTo>
                  <a:pt x="1164185" y="888999"/>
                </a:lnTo>
                <a:lnTo>
                  <a:pt x="1159410" y="876299"/>
                </a:lnTo>
                <a:lnTo>
                  <a:pt x="1155001" y="863599"/>
                </a:lnTo>
                <a:lnTo>
                  <a:pt x="1166420" y="863599"/>
                </a:lnTo>
                <a:lnTo>
                  <a:pt x="1168815" y="876299"/>
                </a:lnTo>
                <a:lnTo>
                  <a:pt x="1173883" y="876299"/>
                </a:lnTo>
                <a:lnTo>
                  <a:pt x="1184293" y="901699"/>
                </a:lnTo>
                <a:lnTo>
                  <a:pt x="1194441" y="914399"/>
                </a:lnTo>
                <a:lnTo>
                  <a:pt x="1204475" y="927099"/>
                </a:lnTo>
                <a:lnTo>
                  <a:pt x="1217074" y="952499"/>
                </a:lnTo>
                <a:lnTo>
                  <a:pt x="1218884" y="952499"/>
                </a:lnTo>
                <a:lnTo>
                  <a:pt x="1221669" y="965199"/>
                </a:lnTo>
                <a:lnTo>
                  <a:pt x="1229741" y="977899"/>
                </a:lnTo>
                <a:lnTo>
                  <a:pt x="1236894" y="990599"/>
                </a:lnTo>
                <a:lnTo>
                  <a:pt x="1250323" y="1015999"/>
                </a:lnTo>
                <a:lnTo>
                  <a:pt x="1253051" y="1015999"/>
                </a:lnTo>
                <a:lnTo>
                  <a:pt x="1256105" y="1028699"/>
                </a:lnTo>
                <a:lnTo>
                  <a:pt x="1259485" y="1028699"/>
                </a:lnTo>
                <a:lnTo>
                  <a:pt x="1267653" y="1041399"/>
                </a:lnTo>
                <a:lnTo>
                  <a:pt x="1274936" y="1054099"/>
                </a:lnTo>
                <a:lnTo>
                  <a:pt x="1281755" y="1066799"/>
                </a:lnTo>
                <a:lnTo>
                  <a:pt x="1288529" y="1079499"/>
                </a:lnTo>
                <a:lnTo>
                  <a:pt x="1298206" y="1104899"/>
                </a:lnTo>
                <a:lnTo>
                  <a:pt x="1303331" y="1117599"/>
                </a:lnTo>
                <a:lnTo>
                  <a:pt x="1308968" y="1130299"/>
                </a:lnTo>
                <a:close/>
              </a:path>
              <a:path w="2691765" h="2133600">
                <a:moveTo>
                  <a:pt x="1295977" y="965199"/>
                </a:moveTo>
                <a:lnTo>
                  <a:pt x="1285724" y="965199"/>
                </a:lnTo>
                <a:lnTo>
                  <a:pt x="1283654" y="952499"/>
                </a:lnTo>
                <a:lnTo>
                  <a:pt x="1282068" y="952499"/>
                </a:lnTo>
                <a:lnTo>
                  <a:pt x="1278747" y="939799"/>
                </a:lnTo>
                <a:lnTo>
                  <a:pt x="1274525" y="927099"/>
                </a:lnTo>
                <a:lnTo>
                  <a:pt x="1269745" y="914399"/>
                </a:lnTo>
                <a:lnTo>
                  <a:pt x="1264747" y="901699"/>
                </a:lnTo>
                <a:lnTo>
                  <a:pt x="1261462" y="901699"/>
                </a:lnTo>
                <a:lnTo>
                  <a:pt x="1258770" y="888999"/>
                </a:lnTo>
                <a:lnTo>
                  <a:pt x="1256672" y="888999"/>
                </a:lnTo>
                <a:lnTo>
                  <a:pt x="1254168" y="876299"/>
                </a:lnTo>
                <a:lnTo>
                  <a:pt x="1251379" y="863599"/>
                </a:lnTo>
                <a:lnTo>
                  <a:pt x="1260492" y="863599"/>
                </a:lnTo>
                <a:lnTo>
                  <a:pt x="1262687" y="876299"/>
                </a:lnTo>
                <a:lnTo>
                  <a:pt x="1265621" y="876299"/>
                </a:lnTo>
                <a:lnTo>
                  <a:pt x="1269262" y="888999"/>
                </a:lnTo>
                <a:lnTo>
                  <a:pt x="1273326" y="901699"/>
                </a:lnTo>
                <a:lnTo>
                  <a:pt x="1277529" y="914399"/>
                </a:lnTo>
                <a:lnTo>
                  <a:pt x="1280535" y="914399"/>
                </a:lnTo>
                <a:lnTo>
                  <a:pt x="1283305" y="927099"/>
                </a:lnTo>
                <a:lnTo>
                  <a:pt x="1285840" y="927099"/>
                </a:lnTo>
                <a:lnTo>
                  <a:pt x="1288139" y="939799"/>
                </a:lnTo>
                <a:lnTo>
                  <a:pt x="1290464" y="939799"/>
                </a:lnTo>
                <a:lnTo>
                  <a:pt x="1293076" y="952499"/>
                </a:lnTo>
                <a:lnTo>
                  <a:pt x="1295977" y="965199"/>
                </a:lnTo>
                <a:close/>
              </a:path>
              <a:path w="2691765" h="2133600">
                <a:moveTo>
                  <a:pt x="2481765" y="876299"/>
                </a:moveTo>
                <a:lnTo>
                  <a:pt x="2443561" y="876299"/>
                </a:lnTo>
                <a:lnTo>
                  <a:pt x="2456790" y="863599"/>
                </a:lnTo>
                <a:lnTo>
                  <a:pt x="2490462" y="863599"/>
                </a:lnTo>
                <a:lnTo>
                  <a:pt x="2481765" y="876299"/>
                </a:lnTo>
                <a:close/>
              </a:path>
              <a:path w="2691765" h="2133600">
                <a:moveTo>
                  <a:pt x="2462123" y="888999"/>
                </a:moveTo>
                <a:lnTo>
                  <a:pt x="2432422" y="888999"/>
                </a:lnTo>
                <a:lnTo>
                  <a:pt x="2437796" y="876299"/>
                </a:lnTo>
                <a:lnTo>
                  <a:pt x="2473245" y="876299"/>
                </a:lnTo>
                <a:lnTo>
                  <a:pt x="2462123" y="888999"/>
                </a:lnTo>
                <a:close/>
              </a:path>
              <a:path w="2691765" h="2133600">
                <a:moveTo>
                  <a:pt x="2442558" y="927099"/>
                </a:moveTo>
                <a:lnTo>
                  <a:pt x="2433508" y="927099"/>
                </a:lnTo>
                <a:lnTo>
                  <a:pt x="2443606" y="914399"/>
                </a:lnTo>
                <a:lnTo>
                  <a:pt x="2454149" y="914399"/>
                </a:lnTo>
                <a:lnTo>
                  <a:pt x="2464953" y="901699"/>
                </a:lnTo>
                <a:lnTo>
                  <a:pt x="2480363" y="901699"/>
                </a:lnTo>
                <a:lnTo>
                  <a:pt x="2484671" y="888999"/>
                </a:lnTo>
                <a:lnTo>
                  <a:pt x="2497795" y="888999"/>
                </a:lnTo>
                <a:lnTo>
                  <a:pt x="2507309" y="876299"/>
                </a:lnTo>
                <a:lnTo>
                  <a:pt x="2532503" y="876299"/>
                </a:lnTo>
                <a:lnTo>
                  <a:pt x="2509642" y="888999"/>
                </a:lnTo>
                <a:lnTo>
                  <a:pt x="2442558" y="927099"/>
                </a:lnTo>
                <a:close/>
              </a:path>
              <a:path w="2691765" h="2133600">
                <a:moveTo>
                  <a:pt x="2528215" y="914399"/>
                </a:moveTo>
                <a:lnTo>
                  <a:pt x="2511936" y="914399"/>
                </a:lnTo>
                <a:lnTo>
                  <a:pt x="2532055" y="901699"/>
                </a:lnTo>
                <a:lnTo>
                  <a:pt x="2542250" y="888999"/>
                </a:lnTo>
                <a:lnTo>
                  <a:pt x="2558793" y="876299"/>
                </a:lnTo>
                <a:lnTo>
                  <a:pt x="2576355" y="876299"/>
                </a:lnTo>
                <a:lnTo>
                  <a:pt x="2570663" y="888999"/>
                </a:lnTo>
                <a:lnTo>
                  <a:pt x="2555866" y="888999"/>
                </a:lnTo>
                <a:lnTo>
                  <a:pt x="2537394" y="901699"/>
                </a:lnTo>
                <a:lnTo>
                  <a:pt x="2528215" y="914399"/>
                </a:lnTo>
                <a:close/>
              </a:path>
              <a:path w="2691765" h="2133600">
                <a:moveTo>
                  <a:pt x="483031" y="901699"/>
                </a:moveTo>
                <a:lnTo>
                  <a:pt x="459354" y="901699"/>
                </a:lnTo>
                <a:lnTo>
                  <a:pt x="451628" y="888999"/>
                </a:lnTo>
                <a:lnTo>
                  <a:pt x="470428" y="888999"/>
                </a:lnTo>
                <a:lnTo>
                  <a:pt x="483031" y="901699"/>
                </a:lnTo>
                <a:close/>
              </a:path>
              <a:path w="2691765" h="2133600">
                <a:moveTo>
                  <a:pt x="2370101" y="901699"/>
                </a:moveTo>
                <a:lnTo>
                  <a:pt x="2354555" y="901699"/>
                </a:lnTo>
                <a:lnTo>
                  <a:pt x="2363618" y="888999"/>
                </a:lnTo>
                <a:lnTo>
                  <a:pt x="2375676" y="888999"/>
                </a:lnTo>
                <a:lnTo>
                  <a:pt x="2370101" y="901699"/>
                </a:lnTo>
                <a:close/>
              </a:path>
              <a:path w="2691765" h="2133600">
                <a:moveTo>
                  <a:pt x="2428857" y="914399"/>
                </a:moveTo>
                <a:lnTo>
                  <a:pt x="2389914" y="914399"/>
                </a:lnTo>
                <a:lnTo>
                  <a:pt x="2404064" y="901699"/>
                </a:lnTo>
                <a:lnTo>
                  <a:pt x="2418721" y="888999"/>
                </a:lnTo>
                <a:lnTo>
                  <a:pt x="2450978" y="888999"/>
                </a:lnTo>
                <a:lnTo>
                  <a:pt x="2439869" y="901699"/>
                </a:lnTo>
                <a:lnTo>
                  <a:pt x="2428857" y="914399"/>
                </a:lnTo>
                <a:close/>
              </a:path>
              <a:path w="2691765" h="2133600">
                <a:moveTo>
                  <a:pt x="503999" y="914399"/>
                </a:moveTo>
                <a:lnTo>
                  <a:pt x="480946" y="914399"/>
                </a:lnTo>
                <a:lnTo>
                  <a:pt x="467214" y="901699"/>
                </a:lnTo>
                <a:lnTo>
                  <a:pt x="493567" y="901699"/>
                </a:lnTo>
                <a:lnTo>
                  <a:pt x="503999" y="914399"/>
                </a:lnTo>
                <a:close/>
              </a:path>
              <a:path w="2691765" h="2133600">
                <a:moveTo>
                  <a:pt x="2054203" y="927099"/>
                </a:moveTo>
                <a:lnTo>
                  <a:pt x="2042928" y="927099"/>
                </a:lnTo>
                <a:lnTo>
                  <a:pt x="2048622" y="914399"/>
                </a:lnTo>
                <a:lnTo>
                  <a:pt x="2054627" y="901699"/>
                </a:lnTo>
                <a:lnTo>
                  <a:pt x="2066646" y="901699"/>
                </a:lnTo>
                <a:lnTo>
                  <a:pt x="2061068" y="914399"/>
                </a:lnTo>
                <a:lnTo>
                  <a:pt x="2055542" y="914399"/>
                </a:lnTo>
                <a:lnTo>
                  <a:pt x="2054203" y="927099"/>
                </a:lnTo>
                <a:close/>
              </a:path>
              <a:path w="2691765" h="2133600">
                <a:moveTo>
                  <a:pt x="2339912" y="914399"/>
                </a:moveTo>
                <a:lnTo>
                  <a:pt x="2330246" y="914399"/>
                </a:lnTo>
                <a:lnTo>
                  <a:pt x="2336183" y="901699"/>
                </a:lnTo>
                <a:lnTo>
                  <a:pt x="2350180" y="901699"/>
                </a:lnTo>
                <a:lnTo>
                  <a:pt x="2339912" y="914399"/>
                </a:lnTo>
                <a:close/>
              </a:path>
              <a:path w="2691765" h="2133600">
                <a:moveTo>
                  <a:pt x="2485024" y="977899"/>
                </a:moveTo>
                <a:lnTo>
                  <a:pt x="2468190" y="977899"/>
                </a:lnTo>
                <a:lnTo>
                  <a:pt x="2474275" y="965199"/>
                </a:lnTo>
                <a:lnTo>
                  <a:pt x="2487742" y="965199"/>
                </a:lnTo>
                <a:lnTo>
                  <a:pt x="2500998" y="952499"/>
                </a:lnTo>
                <a:lnTo>
                  <a:pt x="2514050" y="939799"/>
                </a:lnTo>
                <a:lnTo>
                  <a:pt x="2526906" y="927099"/>
                </a:lnTo>
                <a:lnTo>
                  <a:pt x="2537113" y="914399"/>
                </a:lnTo>
                <a:lnTo>
                  <a:pt x="2547584" y="914399"/>
                </a:lnTo>
                <a:lnTo>
                  <a:pt x="2558319" y="901699"/>
                </a:lnTo>
                <a:lnTo>
                  <a:pt x="2575185" y="901699"/>
                </a:lnTo>
                <a:lnTo>
                  <a:pt x="2557509" y="914399"/>
                </a:lnTo>
                <a:lnTo>
                  <a:pt x="2549303" y="927099"/>
                </a:lnTo>
                <a:lnTo>
                  <a:pt x="2541272" y="927099"/>
                </a:lnTo>
                <a:lnTo>
                  <a:pt x="2533416" y="939799"/>
                </a:lnTo>
                <a:lnTo>
                  <a:pt x="2525736" y="939799"/>
                </a:lnTo>
                <a:lnTo>
                  <a:pt x="2515717" y="952499"/>
                </a:lnTo>
                <a:lnTo>
                  <a:pt x="2505610" y="952499"/>
                </a:lnTo>
                <a:lnTo>
                  <a:pt x="2495387" y="965199"/>
                </a:lnTo>
                <a:lnTo>
                  <a:pt x="2485024" y="977899"/>
                </a:lnTo>
                <a:close/>
              </a:path>
              <a:path w="2691765" h="2133600">
                <a:moveTo>
                  <a:pt x="59291" y="927099"/>
                </a:moveTo>
                <a:lnTo>
                  <a:pt x="36284" y="927099"/>
                </a:lnTo>
                <a:lnTo>
                  <a:pt x="39122" y="914399"/>
                </a:lnTo>
                <a:lnTo>
                  <a:pt x="42232" y="914399"/>
                </a:lnTo>
                <a:lnTo>
                  <a:pt x="59291" y="927099"/>
                </a:lnTo>
                <a:close/>
              </a:path>
              <a:path w="2691765" h="2133600">
                <a:moveTo>
                  <a:pt x="988221" y="1206499"/>
                </a:moveTo>
                <a:lnTo>
                  <a:pt x="976115" y="1206499"/>
                </a:lnTo>
                <a:lnTo>
                  <a:pt x="953072" y="1193799"/>
                </a:lnTo>
                <a:lnTo>
                  <a:pt x="941521" y="1181099"/>
                </a:lnTo>
                <a:lnTo>
                  <a:pt x="929945" y="1181099"/>
                </a:lnTo>
                <a:lnTo>
                  <a:pt x="813025" y="1104899"/>
                </a:lnTo>
                <a:lnTo>
                  <a:pt x="806027" y="1104899"/>
                </a:lnTo>
                <a:lnTo>
                  <a:pt x="771942" y="1079499"/>
                </a:lnTo>
                <a:lnTo>
                  <a:pt x="717695" y="1054099"/>
                </a:lnTo>
                <a:lnTo>
                  <a:pt x="690462" y="1028699"/>
                </a:lnTo>
                <a:lnTo>
                  <a:pt x="599319" y="977899"/>
                </a:lnTo>
                <a:lnTo>
                  <a:pt x="560069" y="952499"/>
                </a:lnTo>
                <a:lnTo>
                  <a:pt x="540705" y="952499"/>
                </a:lnTo>
                <a:lnTo>
                  <a:pt x="521515" y="939799"/>
                </a:lnTo>
                <a:lnTo>
                  <a:pt x="494553" y="914399"/>
                </a:lnTo>
                <a:lnTo>
                  <a:pt x="514390" y="914399"/>
                </a:lnTo>
                <a:lnTo>
                  <a:pt x="544074" y="939799"/>
                </a:lnTo>
                <a:lnTo>
                  <a:pt x="582714" y="965199"/>
                </a:lnTo>
                <a:lnTo>
                  <a:pt x="602410" y="977899"/>
                </a:lnTo>
                <a:lnTo>
                  <a:pt x="693692" y="1028699"/>
                </a:lnTo>
                <a:lnTo>
                  <a:pt x="775200" y="1079499"/>
                </a:lnTo>
                <a:lnTo>
                  <a:pt x="787189" y="1079499"/>
                </a:lnTo>
                <a:lnTo>
                  <a:pt x="799166" y="1092199"/>
                </a:lnTo>
                <a:lnTo>
                  <a:pt x="811168" y="1092199"/>
                </a:lnTo>
                <a:lnTo>
                  <a:pt x="823236" y="1104899"/>
                </a:lnTo>
                <a:lnTo>
                  <a:pt x="859224" y="1130299"/>
                </a:lnTo>
                <a:lnTo>
                  <a:pt x="877225" y="1130299"/>
                </a:lnTo>
                <a:lnTo>
                  <a:pt x="895108" y="1142999"/>
                </a:lnTo>
                <a:lnTo>
                  <a:pt x="979707" y="1193799"/>
                </a:lnTo>
                <a:lnTo>
                  <a:pt x="988221" y="1206499"/>
                </a:lnTo>
                <a:close/>
              </a:path>
              <a:path w="2691765" h="2133600">
                <a:moveTo>
                  <a:pt x="2324125" y="927099"/>
                </a:moveTo>
                <a:lnTo>
                  <a:pt x="2302569" y="927099"/>
                </a:lnTo>
                <a:lnTo>
                  <a:pt x="2310882" y="914399"/>
                </a:lnTo>
                <a:lnTo>
                  <a:pt x="2329695" y="914399"/>
                </a:lnTo>
                <a:lnTo>
                  <a:pt x="2324125" y="927099"/>
                </a:lnTo>
                <a:close/>
              </a:path>
              <a:path w="2691765" h="2133600">
                <a:moveTo>
                  <a:pt x="2408404" y="927099"/>
                </a:moveTo>
                <a:lnTo>
                  <a:pt x="2361858" y="927099"/>
                </a:lnTo>
                <a:lnTo>
                  <a:pt x="2375951" y="914399"/>
                </a:lnTo>
                <a:lnTo>
                  <a:pt x="2418753" y="914399"/>
                </a:lnTo>
                <a:lnTo>
                  <a:pt x="2408404" y="927099"/>
                </a:lnTo>
                <a:close/>
              </a:path>
              <a:path w="2691765" h="2133600">
                <a:moveTo>
                  <a:pt x="2506474" y="927099"/>
                </a:moveTo>
                <a:lnTo>
                  <a:pt x="2490452" y="927099"/>
                </a:lnTo>
                <a:lnTo>
                  <a:pt x="2501788" y="914399"/>
                </a:lnTo>
                <a:lnTo>
                  <a:pt x="2517425" y="914399"/>
                </a:lnTo>
                <a:lnTo>
                  <a:pt x="2506474" y="927099"/>
                </a:lnTo>
                <a:close/>
              </a:path>
              <a:path w="2691765" h="2133600">
                <a:moveTo>
                  <a:pt x="119020" y="939799"/>
                </a:moveTo>
                <a:lnTo>
                  <a:pt x="48944" y="939799"/>
                </a:lnTo>
                <a:lnTo>
                  <a:pt x="39236" y="927099"/>
                </a:lnTo>
                <a:lnTo>
                  <a:pt x="100972" y="927099"/>
                </a:lnTo>
                <a:lnTo>
                  <a:pt x="119020" y="939799"/>
                </a:lnTo>
                <a:close/>
              </a:path>
              <a:path w="2691765" h="2133600">
                <a:moveTo>
                  <a:pt x="2300567" y="939799"/>
                </a:moveTo>
                <a:lnTo>
                  <a:pt x="2285446" y="939799"/>
                </a:lnTo>
                <a:lnTo>
                  <a:pt x="2294090" y="927099"/>
                </a:lnTo>
                <a:lnTo>
                  <a:pt x="2306721" y="927099"/>
                </a:lnTo>
                <a:lnTo>
                  <a:pt x="2300567" y="939799"/>
                </a:lnTo>
                <a:close/>
              </a:path>
              <a:path w="2691765" h="2133600">
                <a:moveTo>
                  <a:pt x="2325100" y="977899"/>
                </a:moveTo>
                <a:lnTo>
                  <a:pt x="2290490" y="977899"/>
                </a:lnTo>
                <a:lnTo>
                  <a:pt x="2322510" y="952499"/>
                </a:lnTo>
                <a:lnTo>
                  <a:pt x="2342069" y="939799"/>
                </a:lnTo>
                <a:lnTo>
                  <a:pt x="2351915" y="927099"/>
                </a:lnTo>
                <a:lnTo>
                  <a:pt x="2397929" y="927099"/>
                </a:lnTo>
                <a:lnTo>
                  <a:pt x="2387449" y="939799"/>
                </a:lnTo>
                <a:lnTo>
                  <a:pt x="2368616" y="939799"/>
                </a:lnTo>
                <a:lnTo>
                  <a:pt x="2362582" y="952499"/>
                </a:lnTo>
                <a:lnTo>
                  <a:pt x="2349995" y="952499"/>
                </a:lnTo>
                <a:lnTo>
                  <a:pt x="2343061" y="965199"/>
                </a:lnTo>
                <a:lnTo>
                  <a:pt x="2336211" y="965199"/>
                </a:lnTo>
                <a:lnTo>
                  <a:pt x="2325100" y="977899"/>
                </a:lnTo>
                <a:close/>
              </a:path>
              <a:path w="2691765" h="2133600">
                <a:moveTo>
                  <a:pt x="2430415" y="939799"/>
                </a:moveTo>
                <a:lnTo>
                  <a:pt x="2410195" y="939799"/>
                </a:lnTo>
                <a:lnTo>
                  <a:pt x="2425153" y="927099"/>
                </a:lnTo>
                <a:lnTo>
                  <a:pt x="2436348" y="927099"/>
                </a:lnTo>
                <a:lnTo>
                  <a:pt x="2430415" y="939799"/>
                </a:lnTo>
                <a:close/>
              </a:path>
              <a:path w="2691765" h="2133600">
                <a:moveTo>
                  <a:pt x="2473410" y="952499"/>
                </a:moveTo>
                <a:lnTo>
                  <a:pt x="2456203" y="952499"/>
                </a:lnTo>
                <a:lnTo>
                  <a:pt x="2479037" y="927099"/>
                </a:lnTo>
                <a:lnTo>
                  <a:pt x="2495595" y="927099"/>
                </a:lnTo>
                <a:lnTo>
                  <a:pt x="2485025" y="939799"/>
                </a:lnTo>
                <a:lnTo>
                  <a:pt x="2473410" y="952499"/>
                </a:lnTo>
                <a:close/>
              </a:path>
              <a:path w="2691765" h="2133600">
                <a:moveTo>
                  <a:pt x="172511" y="952499"/>
                </a:moveTo>
                <a:lnTo>
                  <a:pt x="68841" y="952499"/>
                </a:lnTo>
                <a:lnTo>
                  <a:pt x="58813" y="939799"/>
                </a:lnTo>
                <a:lnTo>
                  <a:pt x="154789" y="939799"/>
                </a:lnTo>
                <a:lnTo>
                  <a:pt x="172511" y="952499"/>
                </a:lnTo>
                <a:close/>
              </a:path>
              <a:path w="2691765" h="2133600">
                <a:moveTo>
                  <a:pt x="2279289" y="952499"/>
                </a:moveTo>
                <a:lnTo>
                  <a:pt x="2263913" y="952499"/>
                </a:lnTo>
                <a:lnTo>
                  <a:pt x="2270688" y="939799"/>
                </a:lnTo>
                <a:lnTo>
                  <a:pt x="2294106" y="939799"/>
                </a:lnTo>
                <a:lnTo>
                  <a:pt x="2279289" y="952499"/>
                </a:lnTo>
                <a:close/>
              </a:path>
              <a:path w="2691765" h="2133600">
                <a:moveTo>
                  <a:pt x="2340833" y="990599"/>
                </a:moveTo>
                <a:lnTo>
                  <a:pt x="2326130" y="990599"/>
                </a:lnTo>
                <a:lnTo>
                  <a:pt x="2336215" y="977899"/>
                </a:lnTo>
                <a:lnTo>
                  <a:pt x="2356040" y="965199"/>
                </a:lnTo>
                <a:lnTo>
                  <a:pt x="2380927" y="952499"/>
                </a:lnTo>
                <a:lnTo>
                  <a:pt x="2395545" y="939799"/>
                </a:lnTo>
                <a:lnTo>
                  <a:pt x="2411286" y="939799"/>
                </a:lnTo>
                <a:lnTo>
                  <a:pt x="2406870" y="952499"/>
                </a:lnTo>
                <a:lnTo>
                  <a:pt x="2392113" y="952499"/>
                </a:lnTo>
                <a:lnTo>
                  <a:pt x="2385312" y="965199"/>
                </a:lnTo>
                <a:lnTo>
                  <a:pt x="2371381" y="965199"/>
                </a:lnTo>
                <a:lnTo>
                  <a:pt x="2365812" y="977899"/>
                </a:lnTo>
                <a:lnTo>
                  <a:pt x="2347767" y="977899"/>
                </a:lnTo>
                <a:lnTo>
                  <a:pt x="2340833" y="990599"/>
                </a:lnTo>
                <a:close/>
              </a:path>
              <a:path w="2691765" h="2133600">
                <a:moveTo>
                  <a:pt x="161111" y="977899"/>
                </a:moveTo>
                <a:lnTo>
                  <a:pt x="126567" y="977899"/>
                </a:lnTo>
                <a:lnTo>
                  <a:pt x="79029" y="952499"/>
                </a:lnTo>
                <a:lnTo>
                  <a:pt x="167971" y="952499"/>
                </a:lnTo>
                <a:lnTo>
                  <a:pt x="168612" y="965199"/>
                </a:lnTo>
                <a:lnTo>
                  <a:pt x="134806" y="965199"/>
                </a:lnTo>
                <a:lnTo>
                  <a:pt x="161111" y="977899"/>
                </a:lnTo>
                <a:close/>
              </a:path>
              <a:path w="2691765" h="2133600">
                <a:moveTo>
                  <a:pt x="224452" y="965199"/>
                </a:moveTo>
                <a:lnTo>
                  <a:pt x="181839" y="965199"/>
                </a:lnTo>
                <a:lnTo>
                  <a:pt x="177974" y="952499"/>
                </a:lnTo>
                <a:lnTo>
                  <a:pt x="198474" y="952499"/>
                </a:lnTo>
                <a:lnTo>
                  <a:pt x="224452" y="965199"/>
                </a:lnTo>
                <a:close/>
              </a:path>
              <a:path w="2691765" h="2133600">
                <a:moveTo>
                  <a:pt x="2235015" y="977899"/>
                </a:moveTo>
                <a:lnTo>
                  <a:pt x="2221908" y="977899"/>
                </a:lnTo>
                <a:lnTo>
                  <a:pt x="2229634" y="965199"/>
                </a:lnTo>
                <a:lnTo>
                  <a:pt x="2245480" y="965199"/>
                </a:lnTo>
                <a:lnTo>
                  <a:pt x="2249941" y="952499"/>
                </a:lnTo>
                <a:lnTo>
                  <a:pt x="2264749" y="952499"/>
                </a:lnTo>
                <a:lnTo>
                  <a:pt x="2250115" y="965199"/>
                </a:lnTo>
                <a:lnTo>
                  <a:pt x="2235015" y="977899"/>
                </a:lnTo>
                <a:close/>
              </a:path>
              <a:path w="2691765" h="2133600">
                <a:moveTo>
                  <a:pt x="2374060" y="1015999"/>
                </a:moveTo>
                <a:lnTo>
                  <a:pt x="2353114" y="1015999"/>
                </a:lnTo>
                <a:lnTo>
                  <a:pt x="2359018" y="1003299"/>
                </a:lnTo>
                <a:lnTo>
                  <a:pt x="2373804" y="1003299"/>
                </a:lnTo>
                <a:lnTo>
                  <a:pt x="2379298" y="990599"/>
                </a:lnTo>
                <a:lnTo>
                  <a:pt x="2396527" y="990599"/>
                </a:lnTo>
                <a:lnTo>
                  <a:pt x="2400732" y="977899"/>
                </a:lnTo>
                <a:lnTo>
                  <a:pt x="2408863" y="977899"/>
                </a:lnTo>
                <a:lnTo>
                  <a:pt x="2444338" y="952499"/>
                </a:lnTo>
                <a:lnTo>
                  <a:pt x="2461449" y="952499"/>
                </a:lnTo>
                <a:lnTo>
                  <a:pt x="2449440" y="965199"/>
                </a:lnTo>
                <a:lnTo>
                  <a:pt x="2437685" y="965199"/>
                </a:lnTo>
                <a:lnTo>
                  <a:pt x="2425414" y="977899"/>
                </a:lnTo>
                <a:lnTo>
                  <a:pt x="2400205" y="990599"/>
                </a:lnTo>
                <a:lnTo>
                  <a:pt x="2387950" y="1003299"/>
                </a:lnTo>
                <a:lnTo>
                  <a:pt x="2374060" y="1015999"/>
                </a:lnTo>
                <a:close/>
              </a:path>
              <a:path w="2691765" h="2133600">
                <a:moveTo>
                  <a:pt x="338278" y="1028699"/>
                </a:moveTo>
                <a:lnTo>
                  <a:pt x="315870" y="1028699"/>
                </a:lnTo>
                <a:lnTo>
                  <a:pt x="300829" y="1015999"/>
                </a:lnTo>
                <a:lnTo>
                  <a:pt x="232646" y="990599"/>
                </a:lnTo>
                <a:lnTo>
                  <a:pt x="156666" y="965199"/>
                </a:lnTo>
                <a:lnTo>
                  <a:pt x="180391" y="965199"/>
                </a:lnTo>
                <a:lnTo>
                  <a:pt x="330736" y="1015999"/>
                </a:lnTo>
                <a:lnTo>
                  <a:pt x="338278" y="1028699"/>
                </a:lnTo>
                <a:close/>
              </a:path>
              <a:path w="2691765" h="2133600">
                <a:moveTo>
                  <a:pt x="286345" y="977899"/>
                </a:moveTo>
                <a:lnTo>
                  <a:pt x="236085" y="977899"/>
                </a:lnTo>
                <a:lnTo>
                  <a:pt x="222538" y="965199"/>
                </a:lnTo>
                <a:lnTo>
                  <a:pt x="250525" y="965199"/>
                </a:lnTo>
                <a:lnTo>
                  <a:pt x="286345" y="977899"/>
                </a:lnTo>
                <a:close/>
              </a:path>
              <a:path w="2691765" h="2133600">
                <a:moveTo>
                  <a:pt x="1322920" y="1028699"/>
                </a:moveTo>
                <a:lnTo>
                  <a:pt x="1313316" y="1028699"/>
                </a:lnTo>
                <a:lnTo>
                  <a:pt x="1309681" y="1015999"/>
                </a:lnTo>
                <a:lnTo>
                  <a:pt x="1305961" y="1003299"/>
                </a:lnTo>
                <a:lnTo>
                  <a:pt x="1292670" y="977899"/>
                </a:lnTo>
                <a:lnTo>
                  <a:pt x="1288278" y="965199"/>
                </a:lnTo>
                <a:lnTo>
                  <a:pt x="1299166" y="965199"/>
                </a:lnTo>
                <a:lnTo>
                  <a:pt x="1309073" y="990599"/>
                </a:lnTo>
                <a:lnTo>
                  <a:pt x="1313984" y="1003299"/>
                </a:lnTo>
                <a:lnTo>
                  <a:pt x="1318854" y="1015999"/>
                </a:lnTo>
                <a:lnTo>
                  <a:pt x="1321109" y="1015999"/>
                </a:lnTo>
                <a:lnTo>
                  <a:pt x="1322920" y="1028699"/>
                </a:lnTo>
                <a:close/>
              </a:path>
              <a:path w="2691765" h="2133600">
                <a:moveTo>
                  <a:pt x="391874" y="1066799"/>
                </a:moveTo>
                <a:lnTo>
                  <a:pt x="362103" y="1066799"/>
                </a:lnTo>
                <a:lnTo>
                  <a:pt x="347288" y="1054099"/>
                </a:lnTo>
                <a:lnTo>
                  <a:pt x="332384" y="1054099"/>
                </a:lnTo>
                <a:lnTo>
                  <a:pt x="317426" y="1041399"/>
                </a:lnTo>
                <a:lnTo>
                  <a:pt x="174377" y="990599"/>
                </a:lnTo>
                <a:lnTo>
                  <a:pt x="150397" y="977899"/>
                </a:lnTo>
                <a:lnTo>
                  <a:pt x="174244" y="977899"/>
                </a:lnTo>
                <a:lnTo>
                  <a:pt x="187437" y="990599"/>
                </a:lnTo>
                <a:lnTo>
                  <a:pt x="328202" y="1041399"/>
                </a:lnTo>
                <a:lnTo>
                  <a:pt x="348760" y="1041399"/>
                </a:lnTo>
                <a:lnTo>
                  <a:pt x="380539" y="1054099"/>
                </a:lnTo>
                <a:lnTo>
                  <a:pt x="391874" y="1066799"/>
                </a:lnTo>
                <a:close/>
              </a:path>
              <a:path w="2691765" h="2133600">
                <a:moveTo>
                  <a:pt x="560922" y="1066799"/>
                </a:moveTo>
                <a:lnTo>
                  <a:pt x="543260" y="1066799"/>
                </a:lnTo>
                <a:lnTo>
                  <a:pt x="523381" y="1054099"/>
                </a:lnTo>
                <a:lnTo>
                  <a:pt x="499407" y="1054099"/>
                </a:lnTo>
                <a:lnTo>
                  <a:pt x="475408" y="1041399"/>
                </a:lnTo>
                <a:lnTo>
                  <a:pt x="451460" y="1041399"/>
                </a:lnTo>
                <a:lnTo>
                  <a:pt x="427643" y="1028699"/>
                </a:lnTo>
                <a:lnTo>
                  <a:pt x="404858" y="1015999"/>
                </a:lnTo>
                <a:lnTo>
                  <a:pt x="381863" y="1015999"/>
                </a:lnTo>
                <a:lnTo>
                  <a:pt x="358785" y="1003299"/>
                </a:lnTo>
                <a:lnTo>
                  <a:pt x="310876" y="990599"/>
                </a:lnTo>
                <a:lnTo>
                  <a:pt x="285948" y="990599"/>
                </a:lnTo>
                <a:lnTo>
                  <a:pt x="261005" y="977899"/>
                </a:lnTo>
                <a:lnTo>
                  <a:pt x="305246" y="977899"/>
                </a:lnTo>
                <a:lnTo>
                  <a:pt x="314697" y="990599"/>
                </a:lnTo>
                <a:lnTo>
                  <a:pt x="402414" y="1003299"/>
                </a:lnTo>
                <a:lnTo>
                  <a:pt x="458451" y="1028699"/>
                </a:lnTo>
                <a:lnTo>
                  <a:pt x="509753" y="1041399"/>
                </a:lnTo>
                <a:lnTo>
                  <a:pt x="560922" y="1066799"/>
                </a:lnTo>
                <a:close/>
              </a:path>
              <a:path w="2691765" h="2133600">
                <a:moveTo>
                  <a:pt x="2193556" y="1003299"/>
                </a:moveTo>
                <a:lnTo>
                  <a:pt x="2183192" y="1003299"/>
                </a:lnTo>
                <a:lnTo>
                  <a:pt x="2189319" y="990599"/>
                </a:lnTo>
                <a:lnTo>
                  <a:pt x="2202295" y="990599"/>
                </a:lnTo>
                <a:lnTo>
                  <a:pt x="2205860" y="977899"/>
                </a:lnTo>
                <a:lnTo>
                  <a:pt x="2230922" y="977899"/>
                </a:lnTo>
                <a:lnTo>
                  <a:pt x="2218749" y="990599"/>
                </a:lnTo>
                <a:lnTo>
                  <a:pt x="2193556" y="1003299"/>
                </a:lnTo>
                <a:close/>
              </a:path>
              <a:path w="2691765" h="2133600">
                <a:moveTo>
                  <a:pt x="2219894" y="1028699"/>
                </a:moveTo>
                <a:lnTo>
                  <a:pt x="2201841" y="1028699"/>
                </a:lnTo>
                <a:lnTo>
                  <a:pt x="2235127" y="1003299"/>
                </a:lnTo>
                <a:lnTo>
                  <a:pt x="2246472" y="1003299"/>
                </a:lnTo>
                <a:lnTo>
                  <a:pt x="2257989" y="990599"/>
                </a:lnTo>
                <a:lnTo>
                  <a:pt x="2274324" y="977899"/>
                </a:lnTo>
                <a:lnTo>
                  <a:pt x="2316746" y="977899"/>
                </a:lnTo>
                <a:lnTo>
                  <a:pt x="2302463" y="990599"/>
                </a:lnTo>
                <a:lnTo>
                  <a:pt x="2288492" y="990599"/>
                </a:lnTo>
                <a:lnTo>
                  <a:pt x="2261052" y="1015999"/>
                </a:lnTo>
                <a:lnTo>
                  <a:pt x="2224905" y="1015999"/>
                </a:lnTo>
                <a:lnTo>
                  <a:pt x="2219894" y="1028699"/>
                </a:lnTo>
                <a:close/>
              </a:path>
              <a:path w="2691765" h="2133600">
                <a:moveTo>
                  <a:pt x="2465426" y="990599"/>
                </a:moveTo>
                <a:lnTo>
                  <a:pt x="2449965" y="990599"/>
                </a:lnTo>
                <a:lnTo>
                  <a:pt x="2455956" y="977899"/>
                </a:lnTo>
                <a:lnTo>
                  <a:pt x="2479120" y="977899"/>
                </a:lnTo>
                <a:lnTo>
                  <a:pt x="2465426" y="990599"/>
                </a:lnTo>
                <a:close/>
              </a:path>
              <a:path w="2691765" h="2133600">
                <a:moveTo>
                  <a:pt x="2325100" y="1003299"/>
                </a:moveTo>
                <a:lnTo>
                  <a:pt x="2311020" y="1003299"/>
                </a:lnTo>
                <a:lnTo>
                  <a:pt x="2316622" y="990599"/>
                </a:lnTo>
                <a:lnTo>
                  <a:pt x="2329639" y="990599"/>
                </a:lnTo>
                <a:lnTo>
                  <a:pt x="2325100" y="1003299"/>
                </a:lnTo>
                <a:close/>
              </a:path>
              <a:path w="2691765" h="2133600">
                <a:moveTo>
                  <a:pt x="2399700" y="1041399"/>
                </a:moveTo>
                <a:lnTo>
                  <a:pt x="2381462" y="1041399"/>
                </a:lnTo>
                <a:lnTo>
                  <a:pt x="2391128" y="1028699"/>
                </a:lnTo>
                <a:lnTo>
                  <a:pt x="2400607" y="1028699"/>
                </a:lnTo>
                <a:lnTo>
                  <a:pt x="2409897" y="1015999"/>
                </a:lnTo>
                <a:lnTo>
                  <a:pt x="2418999" y="1003299"/>
                </a:lnTo>
                <a:lnTo>
                  <a:pt x="2426587" y="1003299"/>
                </a:lnTo>
                <a:lnTo>
                  <a:pt x="2434294" y="990599"/>
                </a:lnTo>
                <a:lnTo>
                  <a:pt x="2452561" y="990599"/>
                </a:lnTo>
                <a:lnTo>
                  <a:pt x="2427715" y="1015999"/>
                </a:lnTo>
                <a:lnTo>
                  <a:pt x="2418485" y="1015999"/>
                </a:lnTo>
                <a:lnTo>
                  <a:pt x="2399700" y="1041399"/>
                </a:lnTo>
                <a:close/>
              </a:path>
              <a:path w="2691765" h="2133600">
                <a:moveTo>
                  <a:pt x="2157257" y="1028699"/>
                </a:moveTo>
                <a:lnTo>
                  <a:pt x="2142494" y="1028699"/>
                </a:lnTo>
                <a:lnTo>
                  <a:pt x="2153925" y="1015999"/>
                </a:lnTo>
                <a:lnTo>
                  <a:pt x="2165461" y="1003299"/>
                </a:lnTo>
                <a:lnTo>
                  <a:pt x="2181383" y="1003299"/>
                </a:lnTo>
                <a:lnTo>
                  <a:pt x="2169034" y="1015999"/>
                </a:lnTo>
                <a:lnTo>
                  <a:pt x="2157257" y="1028699"/>
                </a:lnTo>
                <a:close/>
              </a:path>
              <a:path w="2691765" h="2133600">
                <a:moveTo>
                  <a:pt x="2169909" y="1104899"/>
                </a:moveTo>
                <a:lnTo>
                  <a:pt x="2156012" y="1104899"/>
                </a:lnTo>
                <a:lnTo>
                  <a:pt x="2167598" y="1092199"/>
                </a:lnTo>
                <a:lnTo>
                  <a:pt x="2179351" y="1079499"/>
                </a:lnTo>
                <a:lnTo>
                  <a:pt x="2191240" y="1079499"/>
                </a:lnTo>
                <a:lnTo>
                  <a:pt x="2198492" y="1066799"/>
                </a:lnTo>
                <a:lnTo>
                  <a:pt x="2212809" y="1066799"/>
                </a:lnTo>
                <a:lnTo>
                  <a:pt x="2219811" y="1054099"/>
                </a:lnTo>
                <a:lnTo>
                  <a:pt x="2236924" y="1041399"/>
                </a:lnTo>
                <a:lnTo>
                  <a:pt x="2254362" y="1028699"/>
                </a:lnTo>
                <a:lnTo>
                  <a:pt x="2271768" y="1028699"/>
                </a:lnTo>
                <a:lnTo>
                  <a:pt x="2288788" y="1015999"/>
                </a:lnTo>
                <a:lnTo>
                  <a:pt x="2292141" y="1003299"/>
                </a:lnTo>
                <a:lnTo>
                  <a:pt x="2321090" y="1003299"/>
                </a:lnTo>
                <a:lnTo>
                  <a:pt x="2286511" y="1028699"/>
                </a:lnTo>
                <a:lnTo>
                  <a:pt x="2251640" y="1041399"/>
                </a:lnTo>
                <a:lnTo>
                  <a:pt x="2196656" y="1079499"/>
                </a:lnTo>
                <a:lnTo>
                  <a:pt x="2177818" y="1092199"/>
                </a:lnTo>
                <a:lnTo>
                  <a:pt x="2172694" y="1092199"/>
                </a:lnTo>
                <a:lnTo>
                  <a:pt x="2169909" y="1104899"/>
                </a:lnTo>
                <a:close/>
              </a:path>
              <a:path w="2691765" h="2133600">
                <a:moveTo>
                  <a:pt x="2213155" y="1054099"/>
                </a:moveTo>
                <a:lnTo>
                  <a:pt x="2198677" y="1054099"/>
                </a:lnTo>
                <a:lnTo>
                  <a:pt x="2224884" y="1028699"/>
                </a:lnTo>
                <a:lnTo>
                  <a:pt x="2237633" y="1015999"/>
                </a:lnTo>
                <a:lnTo>
                  <a:pt x="2250512" y="1015999"/>
                </a:lnTo>
                <a:lnTo>
                  <a:pt x="2240118" y="1028699"/>
                </a:lnTo>
                <a:lnTo>
                  <a:pt x="2229818" y="1041399"/>
                </a:lnTo>
                <a:lnTo>
                  <a:pt x="2219560" y="1041399"/>
                </a:lnTo>
                <a:lnTo>
                  <a:pt x="2213155" y="1054099"/>
                </a:lnTo>
                <a:close/>
              </a:path>
              <a:path w="2691765" h="2133600">
                <a:moveTo>
                  <a:pt x="2331783" y="1041399"/>
                </a:moveTo>
                <a:lnTo>
                  <a:pt x="2313495" y="1041399"/>
                </a:lnTo>
                <a:lnTo>
                  <a:pt x="2327746" y="1028699"/>
                </a:lnTo>
                <a:lnTo>
                  <a:pt x="2336100" y="1028699"/>
                </a:lnTo>
                <a:lnTo>
                  <a:pt x="2341517" y="1015999"/>
                </a:lnTo>
                <a:lnTo>
                  <a:pt x="2359763" y="1015999"/>
                </a:lnTo>
                <a:lnTo>
                  <a:pt x="2345517" y="1028699"/>
                </a:lnTo>
                <a:lnTo>
                  <a:pt x="2331783" y="1041399"/>
                </a:lnTo>
                <a:close/>
              </a:path>
              <a:path w="2691765" h="2133600">
                <a:moveTo>
                  <a:pt x="421155" y="1054099"/>
                </a:moveTo>
                <a:lnTo>
                  <a:pt x="387693" y="1054099"/>
                </a:lnTo>
                <a:lnTo>
                  <a:pt x="379002" y="1041399"/>
                </a:lnTo>
                <a:lnTo>
                  <a:pt x="346140" y="1041399"/>
                </a:lnTo>
                <a:lnTo>
                  <a:pt x="330956" y="1028699"/>
                </a:lnTo>
                <a:lnTo>
                  <a:pt x="345854" y="1028699"/>
                </a:lnTo>
                <a:lnTo>
                  <a:pt x="407761" y="1041399"/>
                </a:lnTo>
                <a:lnTo>
                  <a:pt x="421155" y="1054099"/>
                </a:lnTo>
                <a:close/>
              </a:path>
              <a:path w="2691765" h="2133600">
                <a:moveTo>
                  <a:pt x="1238739" y="1041399"/>
                </a:moveTo>
                <a:lnTo>
                  <a:pt x="1231521" y="1041399"/>
                </a:lnTo>
                <a:lnTo>
                  <a:pt x="1225905" y="1028699"/>
                </a:lnTo>
                <a:lnTo>
                  <a:pt x="1233749" y="1028699"/>
                </a:lnTo>
                <a:lnTo>
                  <a:pt x="1238739" y="1041399"/>
                </a:lnTo>
                <a:close/>
              </a:path>
              <a:path w="2691765" h="2133600">
                <a:moveTo>
                  <a:pt x="1327255" y="1041399"/>
                </a:moveTo>
                <a:lnTo>
                  <a:pt x="1319271" y="1041399"/>
                </a:lnTo>
                <a:lnTo>
                  <a:pt x="1316600" y="1028699"/>
                </a:lnTo>
                <a:lnTo>
                  <a:pt x="1324952" y="1028699"/>
                </a:lnTo>
                <a:lnTo>
                  <a:pt x="1327255" y="1041399"/>
                </a:lnTo>
                <a:close/>
              </a:path>
              <a:path w="2691765" h="2133600">
                <a:moveTo>
                  <a:pt x="1588169" y="1117599"/>
                </a:moveTo>
                <a:lnTo>
                  <a:pt x="1577989" y="1117599"/>
                </a:lnTo>
                <a:lnTo>
                  <a:pt x="1579138" y="1104899"/>
                </a:lnTo>
                <a:lnTo>
                  <a:pt x="1581022" y="1092199"/>
                </a:lnTo>
                <a:lnTo>
                  <a:pt x="1582783" y="1079499"/>
                </a:lnTo>
                <a:lnTo>
                  <a:pt x="1586156" y="1041399"/>
                </a:lnTo>
                <a:lnTo>
                  <a:pt x="1587861" y="1028699"/>
                </a:lnTo>
                <a:lnTo>
                  <a:pt x="1598088" y="1028699"/>
                </a:lnTo>
                <a:lnTo>
                  <a:pt x="1596960" y="1041399"/>
                </a:lnTo>
                <a:lnTo>
                  <a:pt x="1594975" y="1054099"/>
                </a:lnTo>
                <a:lnTo>
                  <a:pt x="1591192" y="1092199"/>
                </a:lnTo>
                <a:lnTo>
                  <a:pt x="1589191" y="1104899"/>
                </a:lnTo>
                <a:lnTo>
                  <a:pt x="1588169" y="1117599"/>
                </a:lnTo>
                <a:close/>
              </a:path>
              <a:path w="2691765" h="2133600">
                <a:moveTo>
                  <a:pt x="2133403" y="1041399"/>
                </a:moveTo>
                <a:lnTo>
                  <a:pt x="2120110" y="1041399"/>
                </a:lnTo>
                <a:lnTo>
                  <a:pt x="2131314" y="1028699"/>
                </a:lnTo>
                <a:lnTo>
                  <a:pt x="2145548" y="1028699"/>
                </a:lnTo>
                <a:lnTo>
                  <a:pt x="2133403" y="1041399"/>
                </a:lnTo>
                <a:close/>
              </a:path>
              <a:path w="2691765" h="2133600">
                <a:moveTo>
                  <a:pt x="2141617" y="1079499"/>
                </a:moveTo>
                <a:lnTo>
                  <a:pt x="2130947" y="1079499"/>
                </a:lnTo>
                <a:lnTo>
                  <a:pt x="2156493" y="1054099"/>
                </a:lnTo>
                <a:lnTo>
                  <a:pt x="2180347" y="1041399"/>
                </a:lnTo>
                <a:lnTo>
                  <a:pt x="2191115" y="1028699"/>
                </a:lnTo>
                <a:lnTo>
                  <a:pt x="2214307" y="1028699"/>
                </a:lnTo>
                <a:lnTo>
                  <a:pt x="2208190" y="1041399"/>
                </a:lnTo>
                <a:lnTo>
                  <a:pt x="2190934" y="1041399"/>
                </a:lnTo>
                <a:lnTo>
                  <a:pt x="2179022" y="1054099"/>
                </a:lnTo>
                <a:lnTo>
                  <a:pt x="2166526" y="1066799"/>
                </a:lnTo>
                <a:lnTo>
                  <a:pt x="2153904" y="1066799"/>
                </a:lnTo>
                <a:lnTo>
                  <a:pt x="2141617" y="1079499"/>
                </a:lnTo>
                <a:close/>
              </a:path>
              <a:path w="2691765" h="2133600">
                <a:moveTo>
                  <a:pt x="1241802" y="1054099"/>
                </a:moveTo>
                <a:lnTo>
                  <a:pt x="1239445" y="1041399"/>
                </a:lnTo>
                <a:lnTo>
                  <a:pt x="1241063" y="1041399"/>
                </a:lnTo>
                <a:lnTo>
                  <a:pt x="1241802" y="1054099"/>
                </a:lnTo>
                <a:close/>
              </a:path>
              <a:path w="2691765" h="2133600">
                <a:moveTo>
                  <a:pt x="1424834" y="1269999"/>
                </a:moveTo>
                <a:lnTo>
                  <a:pt x="1415728" y="1269999"/>
                </a:lnTo>
                <a:lnTo>
                  <a:pt x="1411831" y="1257299"/>
                </a:lnTo>
                <a:lnTo>
                  <a:pt x="1407532" y="1244599"/>
                </a:lnTo>
                <a:lnTo>
                  <a:pt x="1403146" y="1231899"/>
                </a:lnTo>
                <a:lnTo>
                  <a:pt x="1396772" y="1219199"/>
                </a:lnTo>
                <a:lnTo>
                  <a:pt x="1390664" y="1206499"/>
                </a:lnTo>
                <a:lnTo>
                  <a:pt x="1385297" y="1193799"/>
                </a:lnTo>
                <a:lnTo>
                  <a:pt x="1381147" y="1181099"/>
                </a:lnTo>
                <a:lnTo>
                  <a:pt x="1379956" y="1181099"/>
                </a:lnTo>
                <a:lnTo>
                  <a:pt x="1378397" y="1168399"/>
                </a:lnTo>
                <a:lnTo>
                  <a:pt x="1376469" y="1168399"/>
                </a:lnTo>
                <a:lnTo>
                  <a:pt x="1327626" y="1066799"/>
                </a:lnTo>
                <a:lnTo>
                  <a:pt x="1324239" y="1054099"/>
                </a:lnTo>
                <a:lnTo>
                  <a:pt x="1321454" y="1041399"/>
                </a:lnTo>
                <a:lnTo>
                  <a:pt x="1329530" y="1041399"/>
                </a:lnTo>
                <a:lnTo>
                  <a:pt x="1331903" y="1054099"/>
                </a:lnTo>
                <a:lnTo>
                  <a:pt x="1334504" y="1054099"/>
                </a:lnTo>
                <a:lnTo>
                  <a:pt x="1346643" y="1079499"/>
                </a:lnTo>
                <a:lnTo>
                  <a:pt x="1383347" y="1155699"/>
                </a:lnTo>
                <a:lnTo>
                  <a:pt x="1386995" y="1168399"/>
                </a:lnTo>
                <a:lnTo>
                  <a:pt x="1389780" y="1181099"/>
                </a:lnTo>
                <a:lnTo>
                  <a:pt x="1393029" y="1193799"/>
                </a:lnTo>
                <a:lnTo>
                  <a:pt x="1394885" y="1193799"/>
                </a:lnTo>
                <a:lnTo>
                  <a:pt x="1397271" y="1206499"/>
                </a:lnTo>
                <a:lnTo>
                  <a:pt x="1413979" y="1244599"/>
                </a:lnTo>
                <a:lnTo>
                  <a:pt x="1417195" y="1244599"/>
                </a:lnTo>
                <a:lnTo>
                  <a:pt x="1419979" y="1257299"/>
                </a:lnTo>
                <a:lnTo>
                  <a:pt x="1422333" y="1257299"/>
                </a:lnTo>
                <a:lnTo>
                  <a:pt x="1424834" y="1269999"/>
                </a:lnTo>
                <a:close/>
              </a:path>
              <a:path w="2691765" h="2133600">
                <a:moveTo>
                  <a:pt x="2079556" y="1079499"/>
                </a:moveTo>
                <a:lnTo>
                  <a:pt x="2065668" y="1079499"/>
                </a:lnTo>
                <a:lnTo>
                  <a:pt x="2076054" y="1066799"/>
                </a:lnTo>
                <a:lnTo>
                  <a:pt x="2086202" y="1054099"/>
                </a:lnTo>
                <a:lnTo>
                  <a:pt x="2097296" y="1054099"/>
                </a:lnTo>
                <a:lnTo>
                  <a:pt x="2108685" y="1041399"/>
                </a:lnTo>
                <a:lnTo>
                  <a:pt x="2121960" y="1041399"/>
                </a:lnTo>
                <a:lnTo>
                  <a:pt x="2097873" y="1066799"/>
                </a:lnTo>
                <a:lnTo>
                  <a:pt x="2086508" y="1066799"/>
                </a:lnTo>
                <a:lnTo>
                  <a:pt x="2079556" y="1079499"/>
                </a:lnTo>
                <a:close/>
              </a:path>
              <a:path w="2691765" h="2133600">
                <a:moveTo>
                  <a:pt x="2231942" y="1104899"/>
                </a:moveTo>
                <a:lnTo>
                  <a:pt x="2213908" y="1104899"/>
                </a:lnTo>
                <a:lnTo>
                  <a:pt x="2225691" y="1092199"/>
                </a:lnTo>
                <a:lnTo>
                  <a:pt x="2237665" y="1079499"/>
                </a:lnTo>
                <a:lnTo>
                  <a:pt x="2261776" y="1066799"/>
                </a:lnTo>
                <a:lnTo>
                  <a:pt x="2268933" y="1066799"/>
                </a:lnTo>
                <a:lnTo>
                  <a:pt x="2285911" y="1054099"/>
                </a:lnTo>
                <a:lnTo>
                  <a:pt x="2299596" y="1041399"/>
                </a:lnTo>
                <a:lnTo>
                  <a:pt x="2319506" y="1041399"/>
                </a:lnTo>
                <a:lnTo>
                  <a:pt x="2313218" y="1054099"/>
                </a:lnTo>
                <a:lnTo>
                  <a:pt x="2297569" y="1054099"/>
                </a:lnTo>
                <a:lnTo>
                  <a:pt x="2287841" y="1066799"/>
                </a:lnTo>
                <a:lnTo>
                  <a:pt x="2268098" y="1079499"/>
                </a:lnTo>
                <a:lnTo>
                  <a:pt x="2256060" y="1079499"/>
                </a:lnTo>
                <a:lnTo>
                  <a:pt x="2231942" y="1104899"/>
                </a:lnTo>
                <a:close/>
              </a:path>
              <a:path w="2691765" h="2133600">
                <a:moveTo>
                  <a:pt x="2356464" y="1066799"/>
                </a:moveTo>
                <a:lnTo>
                  <a:pt x="2336656" y="1066799"/>
                </a:lnTo>
                <a:lnTo>
                  <a:pt x="2347871" y="1054099"/>
                </a:lnTo>
                <a:lnTo>
                  <a:pt x="2370247" y="1041399"/>
                </a:lnTo>
                <a:lnTo>
                  <a:pt x="2390345" y="1041399"/>
                </a:lnTo>
                <a:lnTo>
                  <a:pt x="2379309" y="1054099"/>
                </a:lnTo>
                <a:lnTo>
                  <a:pt x="2356464" y="1066799"/>
                </a:lnTo>
                <a:close/>
              </a:path>
              <a:path w="2691765" h="2133600">
                <a:moveTo>
                  <a:pt x="461505" y="1066799"/>
                </a:moveTo>
                <a:lnTo>
                  <a:pt x="431281" y="1066799"/>
                </a:lnTo>
                <a:lnTo>
                  <a:pt x="413818" y="1054099"/>
                </a:lnTo>
                <a:lnTo>
                  <a:pt x="447954" y="1054099"/>
                </a:lnTo>
                <a:lnTo>
                  <a:pt x="461505" y="1066799"/>
                </a:lnTo>
                <a:close/>
              </a:path>
              <a:path w="2691765" h="2133600">
                <a:moveTo>
                  <a:pt x="2178772" y="1079499"/>
                </a:moveTo>
                <a:lnTo>
                  <a:pt x="2164978" y="1079499"/>
                </a:lnTo>
                <a:lnTo>
                  <a:pt x="2171782" y="1066799"/>
                </a:lnTo>
                <a:lnTo>
                  <a:pt x="2178659" y="1066799"/>
                </a:lnTo>
                <a:lnTo>
                  <a:pt x="2185615" y="1054099"/>
                </a:lnTo>
                <a:lnTo>
                  <a:pt x="2199969" y="1054099"/>
                </a:lnTo>
                <a:lnTo>
                  <a:pt x="2193328" y="1066799"/>
                </a:lnTo>
                <a:lnTo>
                  <a:pt x="2178772" y="1079499"/>
                </a:lnTo>
                <a:close/>
              </a:path>
              <a:path w="2691765" h="2133600">
                <a:moveTo>
                  <a:pt x="414639" y="1079499"/>
                </a:moveTo>
                <a:lnTo>
                  <a:pt x="395978" y="1079499"/>
                </a:lnTo>
                <a:lnTo>
                  <a:pt x="386370" y="1066799"/>
                </a:lnTo>
                <a:lnTo>
                  <a:pt x="403230" y="1066799"/>
                </a:lnTo>
                <a:lnTo>
                  <a:pt x="414639" y="1079499"/>
                </a:lnTo>
                <a:close/>
              </a:path>
              <a:path w="2691765" h="2133600">
                <a:moveTo>
                  <a:pt x="502008" y="1079499"/>
                </a:moveTo>
                <a:lnTo>
                  <a:pt x="477800" y="1079499"/>
                </a:lnTo>
                <a:lnTo>
                  <a:pt x="448854" y="1066799"/>
                </a:lnTo>
                <a:lnTo>
                  <a:pt x="488597" y="1066799"/>
                </a:lnTo>
                <a:lnTo>
                  <a:pt x="502008" y="1079499"/>
                </a:lnTo>
                <a:close/>
              </a:path>
              <a:path w="2691765" h="2133600">
                <a:moveTo>
                  <a:pt x="564958" y="1067805"/>
                </a:moveTo>
                <a:lnTo>
                  <a:pt x="560922" y="1066799"/>
                </a:lnTo>
                <a:lnTo>
                  <a:pt x="563035" y="1066799"/>
                </a:lnTo>
                <a:lnTo>
                  <a:pt x="564958" y="1067805"/>
                </a:lnTo>
                <a:close/>
              </a:path>
              <a:path w="2691765" h="2133600">
                <a:moveTo>
                  <a:pt x="1487717" y="1079499"/>
                </a:moveTo>
                <a:lnTo>
                  <a:pt x="1481814" y="1079499"/>
                </a:lnTo>
                <a:lnTo>
                  <a:pt x="1480975" y="1066799"/>
                </a:lnTo>
                <a:lnTo>
                  <a:pt x="1488911" y="1066799"/>
                </a:lnTo>
                <a:lnTo>
                  <a:pt x="1487717" y="1079499"/>
                </a:lnTo>
                <a:close/>
              </a:path>
              <a:path w="2691765" h="2133600">
                <a:moveTo>
                  <a:pt x="2339962" y="1079499"/>
                </a:moveTo>
                <a:lnTo>
                  <a:pt x="2318044" y="1079499"/>
                </a:lnTo>
                <a:lnTo>
                  <a:pt x="2333259" y="1066799"/>
                </a:lnTo>
                <a:lnTo>
                  <a:pt x="2345428" y="1066799"/>
                </a:lnTo>
                <a:lnTo>
                  <a:pt x="2339962" y="1079499"/>
                </a:lnTo>
                <a:close/>
              </a:path>
              <a:path w="2691765" h="2133600">
                <a:moveTo>
                  <a:pt x="705249" y="1117599"/>
                </a:moveTo>
                <a:lnTo>
                  <a:pt x="671772" y="1117599"/>
                </a:lnTo>
                <a:lnTo>
                  <a:pt x="665627" y="1104899"/>
                </a:lnTo>
                <a:lnTo>
                  <a:pt x="659608" y="1104899"/>
                </a:lnTo>
                <a:lnTo>
                  <a:pt x="635727" y="1092199"/>
                </a:lnTo>
                <a:lnTo>
                  <a:pt x="611603" y="1092199"/>
                </a:lnTo>
                <a:lnTo>
                  <a:pt x="564958" y="1067805"/>
                </a:lnTo>
                <a:lnTo>
                  <a:pt x="662560" y="1092199"/>
                </a:lnTo>
                <a:lnTo>
                  <a:pt x="705249" y="1117599"/>
                </a:lnTo>
                <a:close/>
              </a:path>
              <a:path w="2691765" h="2133600">
                <a:moveTo>
                  <a:pt x="416707" y="1080224"/>
                </a:moveTo>
                <a:lnTo>
                  <a:pt x="414639" y="1079499"/>
                </a:lnTo>
                <a:lnTo>
                  <a:pt x="415391" y="1079499"/>
                </a:lnTo>
                <a:lnTo>
                  <a:pt x="416707" y="1080224"/>
                </a:lnTo>
                <a:close/>
              </a:path>
              <a:path w="2691765" h="2133600">
                <a:moveTo>
                  <a:pt x="862138" y="1206499"/>
                </a:moveTo>
                <a:lnTo>
                  <a:pt x="820615" y="1206499"/>
                </a:lnTo>
                <a:lnTo>
                  <a:pt x="806256" y="1193799"/>
                </a:lnTo>
                <a:lnTo>
                  <a:pt x="791950" y="1193799"/>
                </a:lnTo>
                <a:lnTo>
                  <a:pt x="777790" y="1181099"/>
                </a:lnTo>
                <a:lnTo>
                  <a:pt x="755113" y="1181099"/>
                </a:lnTo>
                <a:lnTo>
                  <a:pt x="709405" y="1155699"/>
                </a:lnTo>
                <a:lnTo>
                  <a:pt x="686368" y="1155699"/>
                </a:lnTo>
                <a:lnTo>
                  <a:pt x="642510" y="1130299"/>
                </a:lnTo>
                <a:lnTo>
                  <a:pt x="510933" y="1092199"/>
                </a:lnTo>
                <a:lnTo>
                  <a:pt x="499938" y="1079499"/>
                </a:lnTo>
                <a:lnTo>
                  <a:pt x="515333" y="1079499"/>
                </a:lnTo>
                <a:lnTo>
                  <a:pt x="669994" y="1130299"/>
                </a:lnTo>
                <a:lnTo>
                  <a:pt x="718332" y="1155699"/>
                </a:lnTo>
                <a:lnTo>
                  <a:pt x="766202" y="1168399"/>
                </a:lnTo>
                <a:lnTo>
                  <a:pt x="814004" y="1193799"/>
                </a:lnTo>
                <a:lnTo>
                  <a:pt x="862138" y="1206499"/>
                </a:lnTo>
                <a:close/>
              </a:path>
              <a:path w="2691765" h="2133600">
                <a:moveTo>
                  <a:pt x="1376163" y="1396999"/>
                </a:moveTo>
                <a:lnTo>
                  <a:pt x="1358144" y="1396999"/>
                </a:lnTo>
                <a:lnTo>
                  <a:pt x="1309247" y="1358899"/>
                </a:lnTo>
                <a:lnTo>
                  <a:pt x="1214985" y="1308099"/>
                </a:lnTo>
                <a:lnTo>
                  <a:pt x="1141915" y="1257299"/>
                </a:lnTo>
                <a:lnTo>
                  <a:pt x="1121402" y="1244599"/>
                </a:lnTo>
                <a:lnTo>
                  <a:pt x="1061159" y="1206499"/>
                </a:lnTo>
                <a:lnTo>
                  <a:pt x="1054392" y="1206499"/>
                </a:lnTo>
                <a:lnTo>
                  <a:pt x="1047737" y="1193799"/>
                </a:lnTo>
                <a:lnTo>
                  <a:pt x="1040831" y="1193799"/>
                </a:lnTo>
                <a:lnTo>
                  <a:pt x="971158" y="1155699"/>
                </a:lnTo>
                <a:lnTo>
                  <a:pt x="901318" y="1104899"/>
                </a:lnTo>
                <a:lnTo>
                  <a:pt x="864418" y="1079499"/>
                </a:lnTo>
                <a:lnTo>
                  <a:pt x="883500" y="1079499"/>
                </a:lnTo>
                <a:lnTo>
                  <a:pt x="914100" y="1104899"/>
                </a:lnTo>
                <a:lnTo>
                  <a:pt x="964224" y="1130299"/>
                </a:lnTo>
                <a:lnTo>
                  <a:pt x="989224" y="1155699"/>
                </a:lnTo>
                <a:lnTo>
                  <a:pt x="1014182" y="1168399"/>
                </a:lnTo>
                <a:lnTo>
                  <a:pt x="1028681" y="1181099"/>
                </a:lnTo>
                <a:lnTo>
                  <a:pt x="1043108" y="1181099"/>
                </a:lnTo>
                <a:lnTo>
                  <a:pt x="1071741" y="1206499"/>
                </a:lnTo>
                <a:lnTo>
                  <a:pt x="1088000" y="1219199"/>
                </a:lnTo>
                <a:lnTo>
                  <a:pt x="1104423" y="1219199"/>
                </a:lnTo>
                <a:lnTo>
                  <a:pt x="1121039" y="1231899"/>
                </a:lnTo>
                <a:lnTo>
                  <a:pt x="1137877" y="1244599"/>
                </a:lnTo>
                <a:lnTo>
                  <a:pt x="1170535" y="1269999"/>
                </a:lnTo>
                <a:lnTo>
                  <a:pt x="1186772" y="1269999"/>
                </a:lnTo>
                <a:lnTo>
                  <a:pt x="1202983" y="1282699"/>
                </a:lnTo>
                <a:lnTo>
                  <a:pt x="1212844" y="1295399"/>
                </a:lnTo>
                <a:lnTo>
                  <a:pt x="1222636" y="1295399"/>
                </a:lnTo>
                <a:lnTo>
                  <a:pt x="1232439" y="1308099"/>
                </a:lnTo>
                <a:lnTo>
                  <a:pt x="1242331" y="1308099"/>
                </a:lnTo>
                <a:lnTo>
                  <a:pt x="1274355" y="1333499"/>
                </a:lnTo>
                <a:lnTo>
                  <a:pt x="1373211" y="1384299"/>
                </a:lnTo>
                <a:lnTo>
                  <a:pt x="1376163" y="1396999"/>
                </a:lnTo>
                <a:close/>
              </a:path>
              <a:path w="2691765" h="2133600">
                <a:moveTo>
                  <a:pt x="2060082" y="1092199"/>
                </a:moveTo>
                <a:lnTo>
                  <a:pt x="2045239" y="1092199"/>
                </a:lnTo>
                <a:lnTo>
                  <a:pt x="2055309" y="1079499"/>
                </a:lnTo>
                <a:lnTo>
                  <a:pt x="2066674" y="1079499"/>
                </a:lnTo>
                <a:lnTo>
                  <a:pt x="2060082" y="1092199"/>
                </a:lnTo>
                <a:close/>
              </a:path>
              <a:path w="2691765" h="2133600">
                <a:moveTo>
                  <a:pt x="1836478" y="1308099"/>
                </a:moveTo>
                <a:lnTo>
                  <a:pt x="1813651" y="1308099"/>
                </a:lnTo>
                <a:lnTo>
                  <a:pt x="1873008" y="1257299"/>
                </a:lnTo>
                <a:lnTo>
                  <a:pt x="1888963" y="1244599"/>
                </a:lnTo>
                <a:lnTo>
                  <a:pt x="1900125" y="1244599"/>
                </a:lnTo>
                <a:lnTo>
                  <a:pt x="1922534" y="1219199"/>
                </a:lnTo>
                <a:lnTo>
                  <a:pt x="1933713" y="1219199"/>
                </a:lnTo>
                <a:lnTo>
                  <a:pt x="1958939" y="1193799"/>
                </a:lnTo>
                <a:lnTo>
                  <a:pt x="1984297" y="1181099"/>
                </a:lnTo>
                <a:lnTo>
                  <a:pt x="2009988" y="1155699"/>
                </a:lnTo>
                <a:lnTo>
                  <a:pt x="2056921" y="1130299"/>
                </a:lnTo>
                <a:lnTo>
                  <a:pt x="2077274" y="1104899"/>
                </a:lnTo>
                <a:lnTo>
                  <a:pt x="2118226" y="1079499"/>
                </a:lnTo>
                <a:lnTo>
                  <a:pt x="2131632" y="1079499"/>
                </a:lnTo>
                <a:lnTo>
                  <a:pt x="2111527" y="1092199"/>
                </a:lnTo>
                <a:lnTo>
                  <a:pt x="2101573" y="1104899"/>
                </a:lnTo>
                <a:lnTo>
                  <a:pt x="2043206" y="1142999"/>
                </a:lnTo>
                <a:lnTo>
                  <a:pt x="2023407" y="1155699"/>
                </a:lnTo>
                <a:lnTo>
                  <a:pt x="2014318" y="1168399"/>
                </a:lnTo>
                <a:lnTo>
                  <a:pt x="2005390" y="1168399"/>
                </a:lnTo>
                <a:lnTo>
                  <a:pt x="1996567" y="1181099"/>
                </a:lnTo>
                <a:lnTo>
                  <a:pt x="1987791" y="1181099"/>
                </a:lnTo>
                <a:lnTo>
                  <a:pt x="1944273" y="1219199"/>
                </a:lnTo>
                <a:lnTo>
                  <a:pt x="1929563" y="1231899"/>
                </a:lnTo>
                <a:lnTo>
                  <a:pt x="1857635" y="1282699"/>
                </a:lnTo>
                <a:lnTo>
                  <a:pt x="1836478" y="1308099"/>
                </a:lnTo>
                <a:close/>
              </a:path>
              <a:path w="2691765" h="2133600">
                <a:moveTo>
                  <a:pt x="2096284" y="1155699"/>
                </a:moveTo>
                <a:lnTo>
                  <a:pt x="2073893" y="1155699"/>
                </a:lnTo>
                <a:lnTo>
                  <a:pt x="2094736" y="1130299"/>
                </a:lnTo>
                <a:lnTo>
                  <a:pt x="2115681" y="1117599"/>
                </a:lnTo>
                <a:lnTo>
                  <a:pt x="2136819" y="1092199"/>
                </a:lnTo>
                <a:lnTo>
                  <a:pt x="2158242" y="1079499"/>
                </a:lnTo>
                <a:lnTo>
                  <a:pt x="2164637" y="1079499"/>
                </a:lnTo>
                <a:lnTo>
                  <a:pt x="2150925" y="1092199"/>
                </a:lnTo>
                <a:lnTo>
                  <a:pt x="2137635" y="1104899"/>
                </a:lnTo>
                <a:lnTo>
                  <a:pt x="2132010" y="1104899"/>
                </a:lnTo>
                <a:lnTo>
                  <a:pt x="2131258" y="1117599"/>
                </a:lnTo>
                <a:lnTo>
                  <a:pt x="2139779" y="1117599"/>
                </a:lnTo>
                <a:lnTo>
                  <a:pt x="2124905" y="1130299"/>
                </a:lnTo>
                <a:lnTo>
                  <a:pt x="2096284" y="1155699"/>
                </a:lnTo>
                <a:close/>
              </a:path>
              <a:path w="2691765" h="2133600">
                <a:moveTo>
                  <a:pt x="2321507" y="1092199"/>
                </a:moveTo>
                <a:lnTo>
                  <a:pt x="2302137" y="1092199"/>
                </a:lnTo>
                <a:lnTo>
                  <a:pt x="2310007" y="1079499"/>
                </a:lnTo>
                <a:lnTo>
                  <a:pt x="2328469" y="1079499"/>
                </a:lnTo>
                <a:lnTo>
                  <a:pt x="2321507" y="1092199"/>
                </a:lnTo>
                <a:close/>
              </a:path>
              <a:path w="2691765" h="2133600">
                <a:moveTo>
                  <a:pt x="754377" y="1206499"/>
                </a:moveTo>
                <a:lnTo>
                  <a:pt x="721104" y="1206499"/>
                </a:lnTo>
                <a:lnTo>
                  <a:pt x="674562" y="1181099"/>
                </a:lnTo>
                <a:lnTo>
                  <a:pt x="662106" y="1181099"/>
                </a:lnTo>
                <a:lnTo>
                  <a:pt x="649496" y="1168399"/>
                </a:lnTo>
                <a:lnTo>
                  <a:pt x="624242" y="1168399"/>
                </a:lnTo>
                <a:lnTo>
                  <a:pt x="507592" y="1117599"/>
                </a:lnTo>
                <a:lnTo>
                  <a:pt x="484582" y="1104899"/>
                </a:lnTo>
                <a:lnTo>
                  <a:pt x="461502" y="1104899"/>
                </a:lnTo>
                <a:lnTo>
                  <a:pt x="416707" y="1080224"/>
                </a:lnTo>
                <a:lnTo>
                  <a:pt x="559443" y="1130299"/>
                </a:lnTo>
                <a:lnTo>
                  <a:pt x="655540" y="1168399"/>
                </a:lnTo>
                <a:lnTo>
                  <a:pt x="709554" y="1181099"/>
                </a:lnTo>
                <a:lnTo>
                  <a:pt x="754377" y="1206499"/>
                </a:lnTo>
                <a:close/>
              </a:path>
              <a:path w="2691765" h="2133600">
                <a:moveTo>
                  <a:pt x="2044459" y="1092770"/>
                </a:moveTo>
                <a:lnTo>
                  <a:pt x="2045111" y="1092199"/>
                </a:lnTo>
                <a:lnTo>
                  <a:pt x="2045239" y="1092199"/>
                </a:lnTo>
                <a:lnTo>
                  <a:pt x="2044459" y="1092770"/>
                </a:lnTo>
                <a:close/>
              </a:path>
              <a:path w="2691765" h="2133600">
                <a:moveTo>
                  <a:pt x="2301374" y="1104899"/>
                </a:moveTo>
                <a:lnTo>
                  <a:pt x="2275880" y="1104899"/>
                </a:lnTo>
                <a:lnTo>
                  <a:pt x="2283942" y="1092199"/>
                </a:lnTo>
                <a:lnTo>
                  <a:pt x="2303522" y="1092199"/>
                </a:lnTo>
                <a:lnTo>
                  <a:pt x="2301374" y="1104899"/>
                </a:lnTo>
                <a:close/>
              </a:path>
              <a:path w="2691765" h="2133600">
                <a:moveTo>
                  <a:pt x="1855212" y="1244599"/>
                </a:moveTo>
                <a:lnTo>
                  <a:pt x="1848834" y="1244599"/>
                </a:lnTo>
                <a:lnTo>
                  <a:pt x="1850534" y="1231899"/>
                </a:lnTo>
                <a:lnTo>
                  <a:pt x="1861888" y="1231899"/>
                </a:lnTo>
                <a:lnTo>
                  <a:pt x="1873521" y="1219199"/>
                </a:lnTo>
                <a:lnTo>
                  <a:pt x="1885433" y="1206499"/>
                </a:lnTo>
                <a:lnTo>
                  <a:pt x="1897623" y="1193799"/>
                </a:lnTo>
                <a:lnTo>
                  <a:pt x="1908981" y="1193799"/>
                </a:lnTo>
                <a:lnTo>
                  <a:pt x="1919716" y="1181099"/>
                </a:lnTo>
                <a:lnTo>
                  <a:pt x="1929213" y="1168399"/>
                </a:lnTo>
                <a:lnTo>
                  <a:pt x="1936859" y="1155699"/>
                </a:lnTo>
                <a:lnTo>
                  <a:pt x="1959387" y="1155699"/>
                </a:lnTo>
                <a:lnTo>
                  <a:pt x="1966182" y="1142999"/>
                </a:lnTo>
                <a:lnTo>
                  <a:pt x="1976541" y="1142999"/>
                </a:lnTo>
                <a:lnTo>
                  <a:pt x="1993262" y="1130299"/>
                </a:lnTo>
                <a:lnTo>
                  <a:pt x="2044459" y="1092770"/>
                </a:lnTo>
                <a:lnTo>
                  <a:pt x="2030585" y="1104899"/>
                </a:lnTo>
                <a:lnTo>
                  <a:pt x="2001965" y="1130299"/>
                </a:lnTo>
                <a:lnTo>
                  <a:pt x="1983388" y="1142999"/>
                </a:lnTo>
                <a:lnTo>
                  <a:pt x="1946754" y="1168399"/>
                </a:lnTo>
                <a:lnTo>
                  <a:pt x="1909152" y="1193799"/>
                </a:lnTo>
                <a:lnTo>
                  <a:pt x="1890736" y="1219199"/>
                </a:lnTo>
                <a:lnTo>
                  <a:pt x="1872756" y="1231899"/>
                </a:lnTo>
                <a:lnTo>
                  <a:pt x="1855212" y="1244599"/>
                </a:lnTo>
                <a:close/>
              </a:path>
              <a:path w="2691765" h="2133600">
                <a:moveTo>
                  <a:pt x="2147510" y="1117599"/>
                </a:moveTo>
                <a:lnTo>
                  <a:pt x="2140833" y="1117599"/>
                </a:lnTo>
                <a:lnTo>
                  <a:pt x="2144624" y="1104899"/>
                </a:lnTo>
                <a:lnTo>
                  <a:pt x="2155032" y="1104899"/>
                </a:lnTo>
                <a:lnTo>
                  <a:pt x="2147510" y="1117599"/>
                </a:lnTo>
                <a:close/>
              </a:path>
              <a:path w="2691765" h="2133600">
                <a:moveTo>
                  <a:pt x="2212052" y="1117599"/>
                </a:moveTo>
                <a:lnTo>
                  <a:pt x="2189319" y="1117599"/>
                </a:lnTo>
                <a:lnTo>
                  <a:pt x="2201655" y="1104899"/>
                </a:lnTo>
                <a:lnTo>
                  <a:pt x="2220201" y="1104899"/>
                </a:lnTo>
                <a:lnTo>
                  <a:pt x="2212052" y="1117599"/>
                </a:lnTo>
                <a:close/>
              </a:path>
              <a:path w="2691765" h="2133600">
                <a:moveTo>
                  <a:pt x="2235264" y="1142999"/>
                </a:moveTo>
                <a:lnTo>
                  <a:pt x="2217611" y="1142999"/>
                </a:lnTo>
                <a:lnTo>
                  <a:pt x="2226322" y="1130299"/>
                </a:lnTo>
                <a:lnTo>
                  <a:pt x="2235147" y="1130299"/>
                </a:lnTo>
                <a:lnTo>
                  <a:pt x="2243942" y="1117599"/>
                </a:lnTo>
                <a:lnTo>
                  <a:pt x="2260188" y="1117599"/>
                </a:lnTo>
                <a:lnTo>
                  <a:pt x="2267962" y="1104899"/>
                </a:lnTo>
                <a:lnTo>
                  <a:pt x="2286648" y="1104899"/>
                </a:lnTo>
                <a:lnTo>
                  <a:pt x="2272538" y="1117599"/>
                </a:lnTo>
                <a:lnTo>
                  <a:pt x="2258659" y="1130299"/>
                </a:lnTo>
                <a:lnTo>
                  <a:pt x="2235264" y="1142999"/>
                </a:lnTo>
                <a:close/>
              </a:path>
              <a:path w="2691765" h="2133600">
                <a:moveTo>
                  <a:pt x="943850" y="1206499"/>
                </a:moveTo>
                <a:lnTo>
                  <a:pt x="911057" y="1206499"/>
                </a:lnTo>
                <a:lnTo>
                  <a:pt x="836881" y="1168399"/>
                </a:lnTo>
                <a:lnTo>
                  <a:pt x="823821" y="1168399"/>
                </a:lnTo>
                <a:lnTo>
                  <a:pt x="810788" y="1155699"/>
                </a:lnTo>
                <a:lnTo>
                  <a:pt x="784529" y="1155699"/>
                </a:lnTo>
                <a:lnTo>
                  <a:pt x="704972" y="1117599"/>
                </a:lnTo>
                <a:lnTo>
                  <a:pt x="726664" y="1117599"/>
                </a:lnTo>
                <a:lnTo>
                  <a:pt x="748022" y="1130299"/>
                </a:lnTo>
                <a:lnTo>
                  <a:pt x="774481" y="1142999"/>
                </a:lnTo>
                <a:lnTo>
                  <a:pt x="800903" y="1142999"/>
                </a:lnTo>
                <a:lnTo>
                  <a:pt x="853700" y="1168399"/>
                </a:lnTo>
                <a:lnTo>
                  <a:pt x="943850" y="1206499"/>
                </a:lnTo>
                <a:close/>
              </a:path>
              <a:path w="2691765" h="2133600">
                <a:moveTo>
                  <a:pt x="1584958" y="1130299"/>
                </a:moveTo>
                <a:lnTo>
                  <a:pt x="1574293" y="1130299"/>
                </a:lnTo>
                <a:lnTo>
                  <a:pt x="1576374" y="1117599"/>
                </a:lnTo>
                <a:lnTo>
                  <a:pt x="1586758" y="1117599"/>
                </a:lnTo>
                <a:lnTo>
                  <a:pt x="1584958" y="1130299"/>
                </a:lnTo>
                <a:close/>
              </a:path>
              <a:path w="2691765" h="2133600">
                <a:moveTo>
                  <a:pt x="1803810" y="1130299"/>
                </a:moveTo>
                <a:lnTo>
                  <a:pt x="1798453" y="1130299"/>
                </a:lnTo>
                <a:lnTo>
                  <a:pt x="1797893" y="1117599"/>
                </a:lnTo>
                <a:lnTo>
                  <a:pt x="1805592" y="1117599"/>
                </a:lnTo>
                <a:lnTo>
                  <a:pt x="1803810" y="1130299"/>
                </a:lnTo>
                <a:close/>
              </a:path>
              <a:path w="2691765" h="2133600">
                <a:moveTo>
                  <a:pt x="2157033" y="1155699"/>
                </a:moveTo>
                <a:lnTo>
                  <a:pt x="2140079" y="1155699"/>
                </a:lnTo>
                <a:lnTo>
                  <a:pt x="2148802" y="1142999"/>
                </a:lnTo>
                <a:lnTo>
                  <a:pt x="2158931" y="1142999"/>
                </a:lnTo>
                <a:lnTo>
                  <a:pt x="2179127" y="1117599"/>
                </a:lnTo>
                <a:lnTo>
                  <a:pt x="2195534" y="1117599"/>
                </a:lnTo>
                <a:lnTo>
                  <a:pt x="2187370" y="1130299"/>
                </a:lnTo>
                <a:lnTo>
                  <a:pt x="2167170" y="1142999"/>
                </a:lnTo>
                <a:lnTo>
                  <a:pt x="2157033" y="1155699"/>
                </a:lnTo>
                <a:close/>
              </a:path>
              <a:path w="2691765" h="2133600">
                <a:moveTo>
                  <a:pt x="1347620" y="1193799"/>
                </a:moveTo>
                <a:lnTo>
                  <a:pt x="1339740" y="1193799"/>
                </a:lnTo>
                <a:lnTo>
                  <a:pt x="1331958" y="1181099"/>
                </a:lnTo>
                <a:lnTo>
                  <a:pt x="1325023" y="1168399"/>
                </a:lnTo>
                <a:lnTo>
                  <a:pt x="1318484" y="1155699"/>
                </a:lnTo>
                <a:lnTo>
                  <a:pt x="1311893" y="1142999"/>
                </a:lnTo>
                <a:lnTo>
                  <a:pt x="1307281" y="1142999"/>
                </a:lnTo>
                <a:lnTo>
                  <a:pt x="1304486" y="1130299"/>
                </a:lnTo>
                <a:lnTo>
                  <a:pt x="1315392" y="1130299"/>
                </a:lnTo>
                <a:lnTo>
                  <a:pt x="1321423" y="1142999"/>
                </a:lnTo>
                <a:lnTo>
                  <a:pt x="1333084" y="1168399"/>
                </a:lnTo>
                <a:lnTo>
                  <a:pt x="1336537" y="1168399"/>
                </a:lnTo>
                <a:lnTo>
                  <a:pt x="1340408" y="1181099"/>
                </a:lnTo>
                <a:lnTo>
                  <a:pt x="1347620" y="1193799"/>
                </a:lnTo>
                <a:close/>
              </a:path>
              <a:path w="2691765" h="2133600">
                <a:moveTo>
                  <a:pt x="1577384" y="1155699"/>
                </a:moveTo>
                <a:lnTo>
                  <a:pt x="1572733" y="1155699"/>
                </a:lnTo>
                <a:lnTo>
                  <a:pt x="1571998" y="1142999"/>
                </a:lnTo>
                <a:lnTo>
                  <a:pt x="1572517" y="1130299"/>
                </a:lnTo>
                <a:lnTo>
                  <a:pt x="1583214" y="1130299"/>
                </a:lnTo>
                <a:lnTo>
                  <a:pt x="1581327" y="1142999"/>
                </a:lnTo>
                <a:lnTo>
                  <a:pt x="1577384" y="1155699"/>
                </a:lnTo>
                <a:close/>
              </a:path>
              <a:path w="2691765" h="2133600">
                <a:moveTo>
                  <a:pt x="145366" y="1155699"/>
                </a:moveTo>
                <a:lnTo>
                  <a:pt x="98237" y="1155699"/>
                </a:lnTo>
                <a:lnTo>
                  <a:pt x="100632" y="1142999"/>
                </a:lnTo>
                <a:lnTo>
                  <a:pt x="131291" y="1142999"/>
                </a:lnTo>
                <a:lnTo>
                  <a:pt x="145366" y="1155699"/>
                </a:lnTo>
                <a:close/>
              </a:path>
              <a:path w="2691765" h="2133600">
                <a:moveTo>
                  <a:pt x="2216987" y="1155699"/>
                </a:moveTo>
                <a:lnTo>
                  <a:pt x="2200619" y="1155699"/>
                </a:lnTo>
                <a:lnTo>
                  <a:pt x="2206232" y="1142999"/>
                </a:lnTo>
                <a:lnTo>
                  <a:pt x="2226086" y="1142999"/>
                </a:lnTo>
                <a:lnTo>
                  <a:pt x="2216987" y="1155699"/>
                </a:lnTo>
                <a:close/>
              </a:path>
              <a:path w="2691765" h="2133600">
                <a:moveTo>
                  <a:pt x="2544520" y="1181099"/>
                </a:moveTo>
                <a:lnTo>
                  <a:pt x="2480653" y="1181099"/>
                </a:lnTo>
                <a:lnTo>
                  <a:pt x="2488895" y="1168399"/>
                </a:lnTo>
                <a:lnTo>
                  <a:pt x="2453057" y="1168399"/>
                </a:lnTo>
                <a:lnTo>
                  <a:pt x="2484940" y="1155699"/>
                </a:lnTo>
                <a:lnTo>
                  <a:pt x="2516156" y="1155699"/>
                </a:lnTo>
                <a:lnTo>
                  <a:pt x="2537250" y="1142999"/>
                </a:lnTo>
                <a:lnTo>
                  <a:pt x="2604681" y="1142999"/>
                </a:lnTo>
                <a:lnTo>
                  <a:pt x="2564822" y="1168399"/>
                </a:lnTo>
                <a:lnTo>
                  <a:pt x="2544520" y="1181099"/>
                </a:lnTo>
                <a:close/>
              </a:path>
              <a:path w="2691765" h="2133600">
                <a:moveTo>
                  <a:pt x="116976" y="1168399"/>
                </a:moveTo>
                <a:lnTo>
                  <a:pt x="94866" y="1168399"/>
                </a:lnTo>
                <a:lnTo>
                  <a:pt x="92813" y="1155699"/>
                </a:lnTo>
                <a:lnTo>
                  <a:pt x="116384" y="1155699"/>
                </a:lnTo>
                <a:lnTo>
                  <a:pt x="116976" y="1168399"/>
                </a:lnTo>
                <a:close/>
              </a:path>
              <a:path w="2691765" h="2133600">
                <a:moveTo>
                  <a:pt x="285241" y="1168399"/>
                </a:moveTo>
                <a:lnTo>
                  <a:pt x="174547" y="1168399"/>
                </a:lnTo>
                <a:lnTo>
                  <a:pt x="152739" y="1155699"/>
                </a:lnTo>
                <a:lnTo>
                  <a:pt x="264553" y="1155699"/>
                </a:lnTo>
                <a:lnTo>
                  <a:pt x="285241" y="1168399"/>
                </a:lnTo>
                <a:close/>
              </a:path>
              <a:path w="2691765" h="2133600">
                <a:moveTo>
                  <a:pt x="1120835" y="1206499"/>
                </a:moveTo>
                <a:lnTo>
                  <a:pt x="1099785" y="1206499"/>
                </a:lnTo>
                <a:lnTo>
                  <a:pt x="1092960" y="1193799"/>
                </a:lnTo>
                <a:lnTo>
                  <a:pt x="1084797" y="1193799"/>
                </a:lnTo>
                <a:lnTo>
                  <a:pt x="1076465" y="1181099"/>
                </a:lnTo>
                <a:lnTo>
                  <a:pt x="1067964" y="1181099"/>
                </a:lnTo>
                <a:lnTo>
                  <a:pt x="1059293" y="1168399"/>
                </a:lnTo>
                <a:lnTo>
                  <a:pt x="1053139" y="1168399"/>
                </a:lnTo>
                <a:lnTo>
                  <a:pt x="1047347" y="1155699"/>
                </a:lnTo>
                <a:lnTo>
                  <a:pt x="1058542" y="1155699"/>
                </a:lnTo>
                <a:lnTo>
                  <a:pt x="1074470" y="1168399"/>
                </a:lnTo>
                <a:lnTo>
                  <a:pt x="1090127" y="1181099"/>
                </a:lnTo>
                <a:lnTo>
                  <a:pt x="1120835" y="1206499"/>
                </a:lnTo>
                <a:close/>
              </a:path>
              <a:path w="2691765" h="2133600">
                <a:moveTo>
                  <a:pt x="2060146" y="1181099"/>
                </a:moveTo>
                <a:lnTo>
                  <a:pt x="2043377" y="1181099"/>
                </a:lnTo>
                <a:lnTo>
                  <a:pt x="2052158" y="1168399"/>
                </a:lnTo>
                <a:lnTo>
                  <a:pt x="2059970" y="1168399"/>
                </a:lnTo>
                <a:lnTo>
                  <a:pt x="2064139" y="1155699"/>
                </a:lnTo>
                <a:lnTo>
                  <a:pt x="2081301" y="1155699"/>
                </a:lnTo>
                <a:lnTo>
                  <a:pt x="2070907" y="1168399"/>
                </a:lnTo>
                <a:lnTo>
                  <a:pt x="2060146" y="1181099"/>
                </a:lnTo>
                <a:close/>
              </a:path>
              <a:path w="2691765" h="2133600">
                <a:moveTo>
                  <a:pt x="2136471" y="1168399"/>
                </a:moveTo>
                <a:lnTo>
                  <a:pt x="2113854" y="1168399"/>
                </a:lnTo>
                <a:lnTo>
                  <a:pt x="2122498" y="1155699"/>
                </a:lnTo>
                <a:lnTo>
                  <a:pt x="2146825" y="1155699"/>
                </a:lnTo>
                <a:lnTo>
                  <a:pt x="2136471" y="1168399"/>
                </a:lnTo>
                <a:close/>
              </a:path>
              <a:path w="2691765" h="2133600">
                <a:moveTo>
                  <a:pt x="2157854" y="1193799"/>
                </a:moveTo>
                <a:lnTo>
                  <a:pt x="2142288" y="1193799"/>
                </a:lnTo>
                <a:lnTo>
                  <a:pt x="2157570" y="1181099"/>
                </a:lnTo>
                <a:lnTo>
                  <a:pt x="2173075" y="1168399"/>
                </a:lnTo>
                <a:lnTo>
                  <a:pt x="2189096" y="1155699"/>
                </a:lnTo>
                <a:lnTo>
                  <a:pt x="2203991" y="1155699"/>
                </a:lnTo>
                <a:lnTo>
                  <a:pt x="2199907" y="1168399"/>
                </a:lnTo>
                <a:lnTo>
                  <a:pt x="2182587" y="1168399"/>
                </a:lnTo>
                <a:lnTo>
                  <a:pt x="2170111" y="1181099"/>
                </a:lnTo>
                <a:lnTo>
                  <a:pt x="2157854" y="1193799"/>
                </a:lnTo>
                <a:close/>
              </a:path>
              <a:path w="2691765" h="2133600">
                <a:moveTo>
                  <a:pt x="150539" y="1181099"/>
                </a:moveTo>
                <a:lnTo>
                  <a:pt x="127053" y="1181099"/>
                </a:lnTo>
                <a:lnTo>
                  <a:pt x="100694" y="1168399"/>
                </a:lnTo>
                <a:lnTo>
                  <a:pt x="142448" y="1168399"/>
                </a:lnTo>
                <a:lnTo>
                  <a:pt x="150539" y="1181099"/>
                </a:lnTo>
                <a:close/>
              </a:path>
              <a:path w="2691765" h="2133600">
                <a:moveTo>
                  <a:pt x="279833" y="1181099"/>
                </a:moveTo>
                <a:lnTo>
                  <a:pt x="235800" y="1181099"/>
                </a:lnTo>
                <a:lnTo>
                  <a:pt x="217873" y="1168399"/>
                </a:lnTo>
                <a:lnTo>
                  <a:pt x="277828" y="1168399"/>
                </a:lnTo>
                <a:lnTo>
                  <a:pt x="279833" y="1181099"/>
                </a:lnTo>
                <a:close/>
              </a:path>
              <a:path w="2691765" h="2133600">
                <a:moveTo>
                  <a:pt x="378717" y="1181099"/>
                </a:moveTo>
                <a:lnTo>
                  <a:pt x="327126" y="1181099"/>
                </a:lnTo>
                <a:lnTo>
                  <a:pt x="300457" y="1168399"/>
                </a:lnTo>
                <a:lnTo>
                  <a:pt x="360415" y="1168399"/>
                </a:lnTo>
                <a:lnTo>
                  <a:pt x="378717" y="1181099"/>
                </a:lnTo>
                <a:close/>
              </a:path>
              <a:path w="2691765" h="2133600">
                <a:moveTo>
                  <a:pt x="2115650" y="1181099"/>
                </a:moveTo>
                <a:lnTo>
                  <a:pt x="2093341" y="1181099"/>
                </a:lnTo>
                <a:lnTo>
                  <a:pt x="2103709" y="1168399"/>
                </a:lnTo>
                <a:lnTo>
                  <a:pt x="2126027" y="1168399"/>
                </a:lnTo>
                <a:lnTo>
                  <a:pt x="2115650" y="1181099"/>
                </a:lnTo>
                <a:close/>
              </a:path>
              <a:path w="2691765" h="2133600">
                <a:moveTo>
                  <a:pt x="2390534" y="1193799"/>
                </a:moveTo>
                <a:lnTo>
                  <a:pt x="2358682" y="1193799"/>
                </a:lnTo>
                <a:lnTo>
                  <a:pt x="2421456" y="1168399"/>
                </a:lnTo>
                <a:lnTo>
                  <a:pt x="2460074" y="1168399"/>
                </a:lnTo>
                <a:lnTo>
                  <a:pt x="2436783" y="1181099"/>
                </a:lnTo>
                <a:lnTo>
                  <a:pt x="2413632" y="1181099"/>
                </a:lnTo>
                <a:lnTo>
                  <a:pt x="2390534" y="1193799"/>
                </a:lnTo>
                <a:close/>
              </a:path>
              <a:path w="2691765" h="2133600">
                <a:moveTo>
                  <a:pt x="245079" y="1206499"/>
                </a:moveTo>
                <a:lnTo>
                  <a:pt x="207626" y="1206499"/>
                </a:lnTo>
                <a:lnTo>
                  <a:pt x="153661" y="1181099"/>
                </a:lnTo>
                <a:lnTo>
                  <a:pt x="178748" y="1181099"/>
                </a:lnTo>
                <a:lnTo>
                  <a:pt x="195081" y="1193799"/>
                </a:lnTo>
                <a:lnTo>
                  <a:pt x="228246" y="1193799"/>
                </a:lnTo>
                <a:lnTo>
                  <a:pt x="245079" y="1206499"/>
                </a:lnTo>
                <a:close/>
              </a:path>
              <a:path w="2691765" h="2133600">
                <a:moveTo>
                  <a:pt x="349173" y="1193799"/>
                </a:moveTo>
                <a:lnTo>
                  <a:pt x="290052" y="1193799"/>
                </a:lnTo>
                <a:lnTo>
                  <a:pt x="271968" y="1181099"/>
                </a:lnTo>
                <a:lnTo>
                  <a:pt x="328652" y="1181099"/>
                </a:lnTo>
                <a:lnTo>
                  <a:pt x="349173" y="1193799"/>
                </a:lnTo>
                <a:close/>
              </a:path>
              <a:path w="2691765" h="2133600">
                <a:moveTo>
                  <a:pt x="475290" y="1193799"/>
                </a:moveTo>
                <a:lnTo>
                  <a:pt x="404244" y="1193799"/>
                </a:lnTo>
                <a:lnTo>
                  <a:pt x="382915" y="1181099"/>
                </a:lnTo>
                <a:lnTo>
                  <a:pt x="442096" y="1181099"/>
                </a:lnTo>
                <a:lnTo>
                  <a:pt x="475290" y="1193799"/>
                </a:lnTo>
                <a:close/>
              </a:path>
              <a:path w="2691765" h="2133600">
                <a:moveTo>
                  <a:pt x="1448046" y="1206499"/>
                </a:moveTo>
                <a:lnTo>
                  <a:pt x="1437983" y="1206499"/>
                </a:lnTo>
                <a:lnTo>
                  <a:pt x="1434864" y="1193799"/>
                </a:lnTo>
                <a:lnTo>
                  <a:pt x="1432970" y="1181099"/>
                </a:lnTo>
                <a:lnTo>
                  <a:pt x="1443567" y="1181099"/>
                </a:lnTo>
                <a:lnTo>
                  <a:pt x="1444300" y="1193799"/>
                </a:lnTo>
                <a:lnTo>
                  <a:pt x="1446069" y="1193799"/>
                </a:lnTo>
                <a:lnTo>
                  <a:pt x="1448046" y="1206499"/>
                </a:lnTo>
                <a:close/>
              </a:path>
              <a:path w="2691765" h="2133600">
                <a:moveTo>
                  <a:pt x="2027493" y="1206499"/>
                </a:moveTo>
                <a:lnTo>
                  <a:pt x="2011447" y="1206499"/>
                </a:lnTo>
                <a:lnTo>
                  <a:pt x="2024632" y="1193799"/>
                </a:lnTo>
                <a:lnTo>
                  <a:pt x="2034058" y="1181099"/>
                </a:lnTo>
                <a:lnTo>
                  <a:pt x="2049019" y="1181099"/>
                </a:lnTo>
                <a:lnTo>
                  <a:pt x="2037525" y="1193799"/>
                </a:lnTo>
                <a:lnTo>
                  <a:pt x="2027493" y="1206499"/>
                </a:lnTo>
                <a:close/>
              </a:path>
              <a:path w="2691765" h="2133600">
                <a:moveTo>
                  <a:pt x="2096888" y="1193799"/>
                </a:moveTo>
                <a:lnTo>
                  <a:pt x="2072557" y="1193799"/>
                </a:lnTo>
                <a:lnTo>
                  <a:pt x="2082906" y="1181099"/>
                </a:lnTo>
                <a:lnTo>
                  <a:pt x="2105500" y="1181099"/>
                </a:lnTo>
                <a:lnTo>
                  <a:pt x="2096888" y="1193799"/>
                </a:lnTo>
                <a:close/>
              </a:path>
              <a:path w="2691765" h="2133600">
                <a:moveTo>
                  <a:pt x="2471017" y="1193799"/>
                </a:moveTo>
                <a:lnTo>
                  <a:pt x="2445621" y="1193799"/>
                </a:lnTo>
                <a:lnTo>
                  <a:pt x="2451163" y="1181099"/>
                </a:lnTo>
                <a:lnTo>
                  <a:pt x="2476475" y="1181099"/>
                </a:lnTo>
                <a:lnTo>
                  <a:pt x="2471017" y="1193799"/>
                </a:lnTo>
                <a:close/>
              </a:path>
              <a:path w="2691765" h="2133600">
                <a:moveTo>
                  <a:pt x="2509946" y="1193799"/>
                </a:moveTo>
                <a:lnTo>
                  <a:pt x="2482462" y="1193799"/>
                </a:lnTo>
                <a:lnTo>
                  <a:pt x="2482769" y="1181099"/>
                </a:lnTo>
                <a:lnTo>
                  <a:pt x="2514411" y="1181099"/>
                </a:lnTo>
                <a:lnTo>
                  <a:pt x="2509946" y="1193799"/>
                </a:lnTo>
                <a:close/>
              </a:path>
              <a:path w="2691765" h="2133600">
                <a:moveTo>
                  <a:pt x="436870" y="1206499"/>
                </a:moveTo>
                <a:lnTo>
                  <a:pt x="373341" y="1206499"/>
                </a:lnTo>
                <a:lnTo>
                  <a:pt x="345513" y="1193799"/>
                </a:lnTo>
                <a:lnTo>
                  <a:pt x="414535" y="1193799"/>
                </a:lnTo>
                <a:lnTo>
                  <a:pt x="436870" y="1206499"/>
                </a:lnTo>
                <a:close/>
              </a:path>
              <a:path w="2691765" h="2133600">
                <a:moveTo>
                  <a:pt x="606048" y="1219199"/>
                </a:moveTo>
                <a:lnTo>
                  <a:pt x="572406" y="1219199"/>
                </a:lnTo>
                <a:lnTo>
                  <a:pt x="489191" y="1193799"/>
                </a:lnTo>
                <a:lnTo>
                  <a:pt x="508507" y="1193799"/>
                </a:lnTo>
                <a:lnTo>
                  <a:pt x="541699" y="1206499"/>
                </a:lnTo>
                <a:lnTo>
                  <a:pt x="574814" y="1206499"/>
                </a:lnTo>
                <a:lnTo>
                  <a:pt x="606048" y="1219199"/>
                </a:lnTo>
                <a:close/>
              </a:path>
              <a:path w="2691765" h="2133600">
                <a:moveTo>
                  <a:pt x="1435982" y="1346199"/>
                </a:moveTo>
                <a:lnTo>
                  <a:pt x="1420496" y="1346199"/>
                </a:lnTo>
                <a:lnTo>
                  <a:pt x="1418128" y="1333499"/>
                </a:lnTo>
                <a:lnTo>
                  <a:pt x="1415233" y="1333499"/>
                </a:lnTo>
                <a:lnTo>
                  <a:pt x="1411732" y="1320799"/>
                </a:lnTo>
                <a:lnTo>
                  <a:pt x="1407547" y="1320799"/>
                </a:lnTo>
                <a:lnTo>
                  <a:pt x="1401051" y="1308099"/>
                </a:lnTo>
                <a:lnTo>
                  <a:pt x="1395322" y="1295399"/>
                </a:lnTo>
                <a:lnTo>
                  <a:pt x="1389948" y="1282699"/>
                </a:lnTo>
                <a:lnTo>
                  <a:pt x="1384517" y="1282699"/>
                </a:lnTo>
                <a:lnTo>
                  <a:pt x="1381741" y="1269999"/>
                </a:lnTo>
                <a:lnTo>
                  <a:pt x="1378650" y="1269999"/>
                </a:lnTo>
                <a:lnTo>
                  <a:pt x="1375244" y="1257299"/>
                </a:lnTo>
                <a:lnTo>
                  <a:pt x="1367643" y="1244599"/>
                </a:lnTo>
                <a:lnTo>
                  <a:pt x="1360799" y="1231899"/>
                </a:lnTo>
                <a:lnTo>
                  <a:pt x="1347899" y="1206499"/>
                </a:lnTo>
                <a:lnTo>
                  <a:pt x="1345526" y="1206499"/>
                </a:lnTo>
                <a:lnTo>
                  <a:pt x="1342807" y="1193799"/>
                </a:lnTo>
                <a:lnTo>
                  <a:pt x="1351296" y="1193799"/>
                </a:lnTo>
                <a:lnTo>
                  <a:pt x="1358397" y="1206499"/>
                </a:lnTo>
                <a:lnTo>
                  <a:pt x="1360764" y="1219199"/>
                </a:lnTo>
                <a:lnTo>
                  <a:pt x="1377516" y="1219199"/>
                </a:lnTo>
                <a:lnTo>
                  <a:pt x="1387316" y="1244599"/>
                </a:lnTo>
                <a:lnTo>
                  <a:pt x="1401977" y="1269999"/>
                </a:lnTo>
                <a:lnTo>
                  <a:pt x="1415554" y="1295399"/>
                </a:lnTo>
                <a:lnTo>
                  <a:pt x="1429162" y="1333499"/>
                </a:lnTo>
                <a:lnTo>
                  <a:pt x="1435982" y="1346199"/>
                </a:lnTo>
                <a:close/>
              </a:path>
              <a:path w="2691765" h="2133600">
                <a:moveTo>
                  <a:pt x="1960446" y="1282699"/>
                </a:moveTo>
                <a:lnTo>
                  <a:pt x="1940693" y="1282699"/>
                </a:lnTo>
                <a:lnTo>
                  <a:pt x="1951402" y="1269999"/>
                </a:lnTo>
                <a:lnTo>
                  <a:pt x="1961892" y="1269999"/>
                </a:lnTo>
                <a:lnTo>
                  <a:pt x="1972475" y="1257299"/>
                </a:lnTo>
                <a:lnTo>
                  <a:pt x="1985144" y="1257299"/>
                </a:lnTo>
                <a:lnTo>
                  <a:pt x="1997740" y="1244599"/>
                </a:lnTo>
                <a:lnTo>
                  <a:pt x="2010492" y="1231899"/>
                </a:lnTo>
                <a:lnTo>
                  <a:pt x="2023630" y="1231899"/>
                </a:lnTo>
                <a:lnTo>
                  <a:pt x="2026554" y="1219199"/>
                </a:lnTo>
                <a:lnTo>
                  <a:pt x="2031984" y="1219199"/>
                </a:lnTo>
                <a:lnTo>
                  <a:pt x="2052218" y="1206499"/>
                </a:lnTo>
                <a:lnTo>
                  <a:pt x="2062352" y="1193799"/>
                </a:lnTo>
                <a:lnTo>
                  <a:pt x="2079329" y="1193799"/>
                </a:lnTo>
                <a:lnTo>
                  <a:pt x="2070608" y="1206499"/>
                </a:lnTo>
                <a:lnTo>
                  <a:pt x="2060518" y="1206499"/>
                </a:lnTo>
                <a:lnTo>
                  <a:pt x="2050457" y="1219199"/>
                </a:lnTo>
                <a:lnTo>
                  <a:pt x="2040286" y="1231899"/>
                </a:lnTo>
                <a:lnTo>
                  <a:pt x="2012117" y="1244599"/>
                </a:lnTo>
                <a:lnTo>
                  <a:pt x="1960446" y="1282699"/>
                </a:lnTo>
                <a:close/>
              </a:path>
              <a:path w="2691765" h="2133600">
                <a:moveTo>
                  <a:pt x="2090852" y="1231899"/>
                </a:moveTo>
                <a:lnTo>
                  <a:pt x="2078460" y="1231899"/>
                </a:lnTo>
                <a:lnTo>
                  <a:pt x="2090641" y="1219199"/>
                </a:lnTo>
                <a:lnTo>
                  <a:pt x="2114698" y="1206499"/>
                </a:lnTo>
                <a:lnTo>
                  <a:pt x="2126942" y="1193799"/>
                </a:lnTo>
                <a:lnTo>
                  <a:pt x="2145487" y="1193799"/>
                </a:lnTo>
                <a:lnTo>
                  <a:pt x="2131601" y="1206499"/>
                </a:lnTo>
                <a:lnTo>
                  <a:pt x="2117898" y="1219199"/>
                </a:lnTo>
                <a:lnTo>
                  <a:pt x="2104330" y="1219199"/>
                </a:lnTo>
                <a:lnTo>
                  <a:pt x="2090852" y="1231899"/>
                </a:lnTo>
                <a:close/>
              </a:path>
              <a:path w="2691765" h="2133600">
                <a:moveTo>
                  <a:pt x="2344366" y="1206499"/>
                </a:moveTo>
                <a:lnTo>
                  <a:pt x="2307198" y="1206499"/>
                </a:lnTo>
                <a:lnTo>
                  <a:pt x="2328051" y="1193799"/>
                </a:lnTo>
                <a:lnTo>
                  <a:pt x="2352000" y="1193799"/>
                </a:lnTo>
                <a:lnTo>
                  <a:pt x="2344366" y="1206499"/>
                </a:lnTo>
                <a:close/>
              </a:path>
              <a:path w="2691765" h="2133600">
                <a:moveTo>
                  <a:pt x="2439849" y="1206499"/>
                </a:moveTo>
                <a:lnTo>
                  <a:pt x="2406720" y="1206499"/>
                </a:lnTo>
                <a:lnTo>
                  <a:pt x="2415352" y="1193799"/>
                </a:lnTo>
                <a:lnTo>
                  <a:pt x="2446401" y="1193799"/>
                </a:lnTo>
                <a:lnTo>
                  <a:pt x="2439849" y="1206499"/>
                </a:lnTo>
                <a:close/>
              </a:path>
              <a:path w="2691765" h="2133600">
                <a:moveTo>
                  <a:pt x="2469401" y="1206499"/>
                </a:moveTo>
                <a:lnTo>
                  <a:pt x="2457981" y="1206499"/>
                </a:lnTo>
                <a:lnTo>
                  <a:pt x="2470096" y="1193799"/>
                </a:lnTo>
                <a:lnTo>
                  <a:pt x="2499801" y="1193799"/>
                </a:lnTo>
                <a:lnTo>
                  <a:pt x="2469401" y="1206499"/>
                </a:lnTo>
                <a:close/>
              </a:path>
              <a:path w="2691765" h="2133600">
                <a:moveTo>
                  <a:pt x="42323" y="1219199"/>
                </a:moveTo>
                <a:lnTo>
                  <a:pt x="1257" y="1219199"/>
                </a:lnTo>
                <a:lnTo>
                  <a:pt x="2761" y="1206499"/>
                </a:lnTo>
                <a:lnTo>
                  <a:pt x="23348" y="1206499"/>
                </a:lnTo>
                <a:lnTo>
                  <a:pt x="42323" y="1219199"/>
                </a:lnTo>
                <a:close/>
              </a:path>
              <a:path w="2691765" h="2133600">
                <a:moveTo>
                  <a:pt x="372692" y="1231899"/>
                </a:moveTo>
                <a:lnTo>
                  <a:pt x="329094" y="1231899"/>
                </a:lnTo>
                <a:lnTo>
                  <a:pt x="255327" y="1219199"/>
                </a:lnTo>
                <a:lnTo>
                  <a:pt x="247335" y="1206499"/>
                </a:lnTo>
                <a:lnTo>
                  <a:pt x="291027" y="1206499"/>
                </a:lnTo>
                <a:lnTo>
                  <a:pt x="302388" y="1219199"/>
                </a:lnTo>
                <a:lnTo>
                  <a:pt x="349244" y="1219199"/>
                </a:lnTo>
                <a:lnTo>
                  <a:pt x="372692" y="1231899"/>
                </a:lnTo>
                <a:close/>
              </a:path>
              <a:path w="2691765" h="2133600">
                <a:moveTo>
                  <a:pt x="485049" y="1219199"/>
                </a:moveTo>
                <a:lnTo>
                  <a:pt x="444658" y="1219199"/>
                </a:lnTo>
                <a:lnTo>
                  <a:pt x="422993" y="1206499"/>
                </a:lnTo>
                <a:lnTo>
                  <a:pt x="459166" y="1206499"/>
                </a:lnTo>
                <a:lnTo>
                  <a:pt x="485049" y="1219199"/>
                </a:lnTo>
                <a:close/>
              </a:path>
              <a:path w="2691765" h="2133600">
                <a:moveTo>
                  <a:pt x="782776" y="1218857"/>
                </a:moveTo>
                <a:lnTo>
                  <a:pt x="744669" y="1206499"/>
                </a:lnTo>
                <a:lnTo>
                  <a:pt x="776815" y="1206499"/>
                </a:lnTo>
                <a:lnTo>
                  <a:pt x="782776" y="1218857"/>
                </a:lnTo>
                <a:close/>
              </a:path>
              <a:path w="2691765" h="2133600">
                <a:moveTo>
                  <a:pt x="1161157" y="1346199"/>
                </a:moveTo>
                <a:lnTo>
                  <a:pt x="1151437" y="1346199"/>
                </a:lnTo>
                <a:lnTo>
                  <a:pt x="1113856" y="1333499"/>
                </a:lnTo>
                <a:lnTo>
                  <a:pt x="1026518" y="1295399"/>
                </a:lnTo>
                <a:lnTo>
                  <a:pt x="934874" y="1244599"/>
                </a:lnTo>
                <a:lnTo>
                  <a:pt x="907615" y="1244599"/>
                </a:lnTo>
                <a:lnTo>
                  <a:pt x="880294" y="1231899"/>
                </a:lnTo>
                <a:lnTo>
                  <a:pt x="868965" y="1219199"/>
                </a:lnTo>
                <a:lnTo>
                  <a:pt x="846307" y="1219199"/>
                </a:lnTo>
                <a:lnTo>
                  <a:pt x="834931" y="1206499"/>
                </a:lnTo>
                <a:lnTo>
                  <a:pt x="866649" y="1206499"/>
                </a:lnTo>
                <a:lnTo>
                  <a:pt x="891457" y="1219199"/>
                </a:lnTo>
                <a:lnTo>
                  <a:pt x="902742" y="1231899"/>
                </a:lnTo>
                <a:lnTo>
                  <a:pt x="940119" y="1244599"/>
                </a:lnTo>
                <a:lnTo>
                  <a:pt x="1017440" y="1282699"/>
                </a:lnTo>
                <a:lnTo>
                  <a:pt x="1145312" y="1333499"/>
                </a:lnTo>
                <a:lnTo>
                  <a:pt x="1156033" y="1333499"/>
                </a:lnTo>
                <a:lnTo>
                  <a:pt x="1161157" y="1346199"/>
                </a:lnTo>
                <a:close/>
              </a:path>
              <a:path w="2691765" h="2133600">
                <a:moveTo>
                  <a:pt x="1130726" y="1295399"/>
                </a:moveTo>
                <a:lnTo>
                  <a:pt x="1113038" y="1295399"/>
                </a:lnTo>
                <a:lnTo>
                  <a:pt x="1054807" y="1257299"/>
                </a:lnTo>
                <a:lnTo>
                  <a:pt x="1035818" y="1244599"/>
                </a:lnTo>
                <a:lnTo>
                  <a:pt x="1031811" y="1244599"/>
                </a:lnTo>
                <a:lnTo>
                  <a:pt x="1027356" y="1231899"/>
                </a:lnTo>
                <a:lnTo>
                  <a:pt x="1001024" y="1231899"/>
                </a:lnTo>
                <a:lnTo>
                  <a:pt x="980181" y="1219199"/>
                </a:lnTo>
                <a:lnTo>
                  <a:pt x="969133" y="1219199"/>
                </a:lnTo>
                <a:lnTo>
                  <a:pt x="947091" y="1206499"/>
                </a:lnTo>
                <a:lnTo>
                  <a:pt x="1005082" y="1206499"/>
                </a:lnTo>
                <a:lnTo>
                  <a:pt x="1013346" y="1219199"/>
                </a:lnTo>
                <a:lnTo>
                  <a:pt x="1105046" y="1269999"/>
                </a:lnTo>
                <a:lnTo>
                  <a:pt x="1113921" y="1282699"/>
                </a:lnTo>
                <a:lnTo>
                  <a:pt x="1122481" y="1282699"/>
                </a:lnTo>
                <a:lnTo>
                  <a:pt x="1130726" y="1295399"/>
                </a:lnTo>
                <a:close/>
              </a:path>
              <a:path w="2691765" h="2133600">
                <a:moveTo>
                  <a:pt x="1122729" y="1219199"/>
                </a:moveTo>
                <a:lnTo>
                  <a:pt x="1114419" y="1206499"/>
                </a:lnTo>
                <a:lnTo>
                  <a:pt x="1122729" y="1206499"/>
                </a:lnTo>
                <a:lnTo>
                  <a:pt x="1122729" y="1219199"/>
                </a:lnTo>
                <a:close/>
              </a:path>
              <a:path w="2691765" h="2133600">
                <a:moveTo>
                  <a:pt x="1512428" y="1409699"/>
                </a:moveTo>
                <a:lnTo>
                  <a:pt x="1494418" y="1409699"/>
                </a:lnTo>
                <a:lnTo>
                  <a:pt x="1491699" y="1396999"/>
                </a:lnTo>
                <a:lnTo>
                  <a:pt x="1486666" y="1384299"/>
                </a:lnTo>
                <a:lnTo>
                  <a:pt x="1481817" y="1384299"/>
                </a:lnTo>
                <a:lnTo>
                  <a:pt x="1477684" y="1371599"/>
                </a:lnTo>
                <a:lnTo>
                  <a:pt x="1474796" y="1358899"/>
                </a:lnTo>
                <a:lnTo>
                  <a:pt x="1473535" y="1346199"/>
                </a:lnTo>
                <a:lnTo>
                  <a:pt x="1469700" y="1346199"/>
                </a:lnTo>
                <a:lnTo>
                  <a:pt x="1467636" y="1333499"/>
                </a:lnTo>
                <a:lnTo>
                  <a:pt x="1464549" y="1333499"/>
                </a:lnTo>
                <a:lnTo>
                  <a:pt x="1461869" y="1320799"/>
                </a:lnTo>
                <a:lnTo>
                  <a:pt x="1458356" y="1308099"/>
                </a:lnTo>
                <a:lnTo>
                  <a:pt x="1454410" y="1295399"/>
                </a:lnTo>
                <a:lnTo>
                  <a:pt x="1468614" y="1295399"/>
                </a:lnTo>
                <a:lnTo>
                  <a:pt x="1465829" y="1282699"/>
                </a:lnTo>
                <a:lnTo>
                  <a:pt x="1462321" y="1282699"/>
                </a:lnTo>
                <a:lnTo>
                  <a:pt x="1460260" y="1269999"/>
                </a:lnTo>
                <a:lnTo>
                  <a:pt x="1455963" y="1257299"/>
                </a:lnTo>
                <a:lnTo>
                  <a:pt x="1451222" y="1244599"/>
                </a:lnTo>
                <a:lnTo>
                  <a:pt x="1446036" y="1219199"/>
                </a:lnTo>
                <a:lnTo>
                  <a:pt x="1440405" y="1206499"/>
                </a:lnTo>
                <a:lnTo>
                  <a:pt x="1450372" y="1206499"/>
                </a:lnTo>
                <a:lnTo>
                  <a:pt x="1452769" y="1219199"/>
                </a:lnTo>
                <a:lnTo>
                  <a:pt x="1454746" y="1219199"/>
                </a:lnTo>
                <a:lnTo>
                  <a:pt x="1456389" y="1231899"/>
                </a:lnTo>
                <a:lnTo>
                  <a:pt x="1461554" y="1244599"/>
                </a:lnTo>
                <a:lnTo>
                  <a:pt x="1465115" y="1257706"/>
                </a:lnTo>
                <a:lnTo>
                  <a:pt x="1468563" y="1269999"/>
                </a:lnTo>
                <a:lnTo>
                  <a:pt x="1472401" y="1282699"/>
                </a:lnTo>
                <a:lnTo>
                  <a:pt x="1476769" y="1295399"/>
                </a:lnTo>
                <a:lnTo>
                  <a:pt x="1480755" y="1308099"/>
                </a:lnTo>
                <a:lnTo>
                  <a:pt x="1484658" y="1320799"/>
                </a:lnTo>
                <a:lnTo>
                  <a:pt x="1488775" y="1333499"/>
                </a:lnTo>
                <a:lnTo>
                  <a:pt x="1492987" y="1346199"/>
                </a:lnTo>
                <a:lnTo>
                  <a:pt x="1496987" y="1358899"/>
                </a:lnTo>
                <a:lnTo>
                  <a:pt x="1501420" y="1371599"/>
                </a:lnTo>
                <a:lnTo>
                  <a:pt x="1506932" y="1384299"/>
                </a:lnTo>
                <a:lnTo>
                  <a:pt x="1510143" y="1396999"/>
                </a:lnTo>
                <a:lnTo>
                  <a:pt x="1512428" y="1409699"/>
                </a:lnTo>
                <a:close/>
              </a:path>
              <a:path w="2691765" h="2133600">
                <a:moveTo>
                  <a:pt x="1987960" y="1231899"/>
                </a:moveTo>
                <a:lnTo>
                  <a:pt x="1970166" y="1231899"/>
                </a:lnTo>
                <a:lnTo>
                  <a:pt x="1984451" y="1219199"/>
                </a:lnTo>
                <a:lnTo>
                  <a:pt x="1997910" y="1206499"/>
                </a:lnTo>
                <a:lnTo>
                  <a:pt x="2016703" y="1206499"/>
                </a:lnTo>
                <a:lnTo>
                  <a:pt x="2005673" y="1219199"/>
                </a:lnTo>
                <a:lnTo>
                  <a:pt x="1994920" y="1219199"/>
                </a:lnTo>
                <a:lnTo>
                  <a:pt x="1987960" y="1231899"/>
                </a:lnTo>
                <a:close/>
              </a:path>
              <a:path w="2691765" h="2133600">
                <a:moveTo>
                  <a:pt x="2257766" y="1231899"/>
                </a:moveTo>
                <a:lnTo>
                  <a:pt x="2244343" y="1231899"/>
                </a:lnTo>
                <a:lnTo>
                  <a:pt x="2286354" y="1206499"/>
                </a:lnTo>
                <a:lnTo>
                  <a:pt x="2316995" y="1206499"/>
                </a:lnTo>
                <a:lnTo>
                  <a:pt x="2297278" y="1219199"/>
                </a:lnTo>
                <a:lnTo>
                  <a:pt x="2277555" y="1219199"/>
                </a:lnTo>
                <a:lnTo>
                  <a:pt x="2257766" y="1231899"/>
                </a:lnTo>
                <a:close/>
              </a:path>
              <a:path w="2691765" h="2133600">
                <a:moveTo>
                  <a:pt x="2402514" y="1219199"/>
                </a:moveTo>
                <a:lnTo>
                  <a:pt x="2370992" y="1219199"/>
                </a:lnTo>
                <a:lnTo>
                  <a:pt x="2376905" y="1206499"/>
                </a:lnTo>
                <a:lnTo>
                  <a:pt x="2408835" y="1206499"/>
                </a:lnTo>
                <a:lnTo>
                  <a:pt x="2402514" y="1219199"/>
                </a:lnTo>
                <a:close/>
              </a:path>
              <a:path w="2691765" h="2133600">
                <a:moveTo>
                  <a:pt x="2449040" y="1219199"/>
                </a:moveTo>
                <a:lnTo>
                  <a:pt x="2420247" y="1219199"/>
                </a:lnTo>
                <a:lnTo>
                  <a:pt x="2426382" y="1206499"/>
                </a:lnTo>
                <a:lnTo>
                  <a:pt x="2455939" y="1206499"/>
                </a:lnTo>
                <a:lnTo>
                  <a:pt x="2449040" y="1219199"/>
                </a:lnTo>
                <a:close/>
              </a:path>
              <a:path w="2691765" h="2133600">
                <a:moveTo>
                  <a:pt x="783831" y="1219199"/>
                </a:moveTo>
                <a:lnTo>
                  <a:pt x="782941" y="1219199"/>
                </a:lnTo>
                <a:lnTo>
                  <a:pt x="782776" y="1218857"/>
                </a:lnTo>
                <a:lnTo>
                  <a:pt x="783831" y="1219199"/>
                </a:lnTo>
                <a:close/>
              </a:path>
              <a:path w="2691765" h="2133600">
                <a:moveTo>
                  <a:pt x="177607" y="1231899"/>
                </a:moveTo>
                <a:lnTo>
                  <a:pt x="11970" y="1231899"/>
                </a:lnTo>
                <a:lnTo>
                  <a:pt x="0" y="1219199"/>
                </a:lnTo>
                <a:lnTo>
                  <a:pt x="133664" y="1219199"/>
                </a:lnTo>
                <a:lnTo>
                  <a:pt x="177607" y="1231899"/>
                </a:lnTo>
                <a:close/>
              </a:path>
              <a:path w="2691765" h="2133600">
                <a:moveTo>
                  <a:pt x="625921" y="1244599"/>
                </a:moveTo>
                <a:lnTo>
                  <a:pt x="568726" y="1244599"/>
                </a:lnTo>
                <a:lnTo>
                  <a:pt x="491653" y="1219199"/>
                </a:lnTo>
                <a:lnTo>
                  <a:pt x="536886" y="1219199"/>
                </a:lnTo>
                <a:lnTo>
                  <a:pt x="562784" y="1231899"/>
                </a:lnTo>
                <a:lnTo>
                  <a:pt x="604913" y="1231899"/>
                </a:lnTo>
                <a:lnTo>
                  <a:pt x="625921" y="1244599"/>
                </a:lnTo>
                <a:close/>
              </a:path>
              <a:path w="2691765" h="2133600">
                <a:moveTo>
                  <a:pt x="824106" y="1257299"/>
                </a:moveTo>
                <a:lnTo>
                  <a:pt x="781772" y="1257299"/>
                </a:lnTo>
                <a:lnTo>
                  <a:pt x="726149" y="1244599"/>
                </a:lnTo>
                <a:lnTo>
                  <a:pt x="677192" y="1231899"/>
                </a:lnTo>
                <a:lnTo>
                  <a:pt x="634924" y="1231899"/>
                </a:lnTo>
                <a:lnTo>
                  <a:pt x="613883" y="1219199"/>
                </a:lnTo>
                <a:lnTo>
                  <a:pt x="668703" y="1219199"/>
                </a:lnTo>
                <a:lnTo>
                  <a:pt x="729104" y="1231899"/>
                </a:lnTo>
                <a:lnTo>
                  <a:pt x="758071" y="1244599"/>
                </a:lnTo>
                <a:lnTo>
                  <a:pt x="816246" y="1244599"/>
                </a:lnTo>
                <a:lnTo>
                  <a:pt x="824106" y="1257299"/>
                </a:lnTo>
                <a:close/>
              </a:path>
              <a:path w="2691765" h="2133600">
                <a:moveTo>
                  <a:pt x="813175" y="1231196"/>
                </a:moveTo>
                <a:lnTo>
                  <a:pt x="783831" y="1219199"/>
                </a:lnTo>
                <a:lnTo>
                  <a:pt x="789151" y="1219199"/>
                </a:lnTo>
                <a:lnTo>
                  <a:pt x="813175" y="1231196"/>
                </a:lnTo>
                <a:close/>
              </a:path>
              <a:path w="2691765" h="2133600">
                <a:moveTo>
                  <a:pt x="2367956" y="1231899"/>
                </a:moveTo>
                <a:lnTo>
                  <a:pt x="2343627" y="1231899"/>
                </a:lnTo>
                <a:lnTo>
                  <a:pt x="2352850" y="1219199"/>
                </a:lnTo>
                <a:lnTo>
                  <a:pt x="2376442" y="1219199"/>
                </a:lnTo>
                <a:lnTo>
                  <a:pt x="2367956" y="1231899"/>
                </a:lnTo>
                <a:close/>
              </a:path>
              <a:path w="2691765" h="2133600">
                <a:moveTo>
                  <a:pt x="2415779" y="1231899"/>
                </a:moveTo>
                <a:lnTo>
                  <a:pt x="2380623" y="1231899"/>
                </a:lnTo>
                <a:lnTo>
                  <a:pt x="2403031" y="1219199"/>
                </a:lnTo>
                <a:lnTo>
                  <a:pt x="2425932" y="1219199"/>
                </a:lnTo>
                <a:lnTo>
                  <a:pt x="2415779" y="1231899"/>
                </a:lnTo>
                <a:close/>
              </a:path>
              <a:path w="2691765" h="2133600">
                <a:moveTo>
                  <a:pt x="814894" y="1231899"/>
                </a:moveTo>
                <a:lnTo>
                  <a:pt x="814582" y="1231899"/>
                </a:lnTo>
                <a:lnTo>
                  <a:pt x="813175" y="1231196"/>
                </a:lnTo>
                <a:lnTo>
                  <a:pt x="814894" y="1231899"/>
                </a:lnTo>
                <a:close/>
              </a:path>
              <a:path w="2691765" h="2133600">
                <a:moveTo>
                  <a:pt x="128287" y="1244599"/>
                </a:moveTo>
                <a:lnTo>
                  <a:pt x="36837" y="1244599"/>
                </a:lnTo>
                <a:lnTo>
                  <a:pt x="24249" y="1231899"/>
                </a:lnTo>
                <a:lnTo>
                  <a:pt x="123646" y="1231899"/>
                </a:lnTo>
                <a:lnTo>
                  <a:pt x="128287" y="1244599"/>
                </a:lnTo>
                <a:close/>
              </a:path>
              <a:path w="2691765" h="2133600">
                <a:moveTo>
                  <a:pt x="301762" y="1244599"/>
                </a:moveTo>
                <a:lnTo>
                  <a:pt x="233212" y="1244599"/>
                </a:lnTo>
                <a:lnTo>
                  <a:pt x="166108" y="1231899"/>
                </a:lnTo>
                <a:lnTo>
                  <a:pt x="260448" y="1231899"/>
                </a:lnTo>
                <a:lnTo>
                  <a:pt x="301762" y="1244599"/>
                </a:lnTo>
                <a:close/>
              </a:path>
              <a:path w="2691765" h="2133600">
                <a:moveTo>
                  <a:pt x="480281" y="1257299"/>
                </a:moveTo>
                <a:lnTo>
                  <a:pt x="441156" y="1257299"/>
                </a:lnTo>
                <a:lnTo>
                  <a:pt x="423807" y="1244599"/>
                </a:lnTo>
                <a:lnTo>
                  <a:pt x="393265" y="1244599"/>
                </a:lnTo>
                <a:lnTo>
                  <a:pt x="366869" y="1231899"/>
                </a:lnTo>
                <a:lnTo>
                  <a:pt x="396037" y="1231899"/>
                </a:lnTo>
                <a:lnTo>
                  <a:pt x="431848" y="1244599"/>
                </a:lnTo>
                <a:lnTo>
                  <a:pt x="480281" y="1257299"/>
                </a:lnTo>
                <a:close/>
              </a:path>
              <a:path w="2691765" h="2133600">
                <a:moveTo>
                  <a:pt x="853262" y="1244599"/>
                </a:moveTo>
                <a:lnTo>
                  <a:pt x="830420" y="1244599"/>
                </a:lnTo>
                <a:lnTo>
                  <a:pt x="814894" y="1231899"/>
                </a:lnTo>
                <a:lnTo>
                  <a:pt x="833929" y="1231899"/>
                </a:lnTo>
                <a:lnTo>
                  <a:pt x="853262" y="1244599"/>
                </a:lnTo>
                <a:close/>
              </a:path>
              <a:path w="2691765" h="2133600">
                <a:moveTo>
                  <a:pt x="1966293" y="1244599"/>
                </a:moveTo>
                <a:lnTo>
                  <a:pt x="1953939" y="1244599"/>
                </a:lnTo>
                <a:lnTo>
                  <a:pt x="1967268" y="1231899"/>
                </a:lnTo>
                <a:lnTo>
                  <a:pt x="1973582" y="1231899"/>
                </a:lnTo>
                <a:lnTo>
                  <a:pt x="1966293" y="1244599"/>
                </a:lnTo>
                <a:close/>
              </a:path>
              <a:path w="2691765" h="2133600">
                <a:moveTo>
                  <a:pt x="2062899" y="1257299"/>
                </a:moveTo>
                <a:lnTo>
                  <a:pt x="2047986" y="1257299"/>
                </a:lnTo>
                <a:lnTo>
                  <a:pt x="2068233" y="1231899"/>
                </a:lnTo>
                <a:lnTo>
                  <a:pt x="2084864" y="1231899"/>
                </a:lnTo>
                <a:lnTo>
                  <a:pt x="2078710" y="1244599"/>
                </a:lnTo>
                <a:lnTo>
                  <a:pt x="2072556" y="1244599"/>
                </a:lnTo>
                <a:lnTo>
                  <a:pt x="2062899" y="1257299"/>
                </a:lnTo>
                <a:close/>
              </a:path>
              <a:path w="2691765" h="2133600">
                <a:moveTo>
                  <a:pt x="2227135" y="1244599"/>
                </a:moveTo>
                <a:lnTo>
                  <a:pt x="2194059" y="1244599"/>
                </a:lnTo>
                <a:lnTo>
                  <a:pt x="2207381" y="1231899"/>
                </a:lnTo>
                <a:lnTo>
                  <a:pt x="2234670" y="1231899"/>
                </a:lnTo>
                <a:lnTo>
                  <a:pt x="2227135" y="1244599"/>
                </a:lnTo>
                <a:close/>
              </a:path>
              <a:path w="2691765" h="2133600">
                <a:moveTo>
                  <a:pt x="2330976" y="1244599"/>
                </a:moveTo>
                <a:lnTo>
                  <a:pt x="2301820" y="1244599"/>
                </a:lnTo>
                <a:lnTo>
                  <a:pt x="2308810" y="1231899"/>
                </a:lnTo>
                <a:lnTo>
                  <a:pt x="2337972" y="1231899"/>
                </a:lnTo>
                <a:lnTo>
                  <a:pt x="2330976" y="1244599"/>
                </a:lnTo>
                <a:close/>
              </a:path>
              <a:path w="2691765" h="2133600">
                <a:moveTo>
                  <a:pt x="2374712" y="1244599"/>
                </a:moveTo>
                <a:lnTo>
                  <a:pt x="2360424" y="1244599"/>
                </a:lnTo>
                <a:lnTo>
                  <a:pt x="2369404" y="1231899"/>
                </a:lnTo>
                <a:lnTo>
                  <a:pt x="2395525" y="1231899"/>
                </a:lnTo>
                <a:lnTo>
                  <a:pt x="2374712" y="1244599"/>
                </a:lnTo>
                <a:close/>
              </a:path>
              <a:path w="2691765" h="2133600">
                <a:moveTo>
                  <a:pt x="116820" y="1257299"/>
                </a:moveTo>
                <a:lnTo>
                  <a:pt x="80289" y="1257299"/>
                </a:lnTo>
                <a:lnTo>
                  <a:pt x="65017" y="1244599"/>
                </a:lnTo>
                <a:lnTo>
                  <a:pt x="102114" y="1244599"/>
                </a:lnTo>
                <a:lnTo>
                  <a:pt x="116820" y="1257299"/>
                </a:lnTo>
                <a:close/>
              </a:path>
              <a:path w="2691765" h="2133600">
                <a:moveTo>
                  <a:pt x="194238" y="1257299"/>
                </a:moveTo>
                <a:lnTo>
                  <a:pt x="147894" y="1257299"/>
                </a:lnTo>
                <a:lnTo>
                  <a:pt x="109605" y="1244599"/>
                </a:lnTo>
                <a:lnTo>
                  <a:pt x="173764" y="1244599"/>
                </a:lnTo>
                <a:lnTo>
                  <a:pt x="194238" y="1257299"/>
                </a:lnTo>
                <a:close/>
              </a:path>
              <a:path w="2691765" h="2133600">
                <a:moveTo>
                  <a:pt x="364671" y="1257299"/>
                </a:moveTo>
                <a:lnTo>
                  <a:pt x="316437" y="1257299"/>
                </a:lnTo>
                <a:lnTo>
                  <a:pt x="291603" y="1244599"/>
                </a:lnTo>
                <a:lnTo>
                  <a:pt x="342933" y="1244599"/>
                </a:lnTo>
                <a:lnTo>
                  <a:pt x="364671" y="1257299"/>
                </a:lnTo>
                <a:close/>
              </a:path>
              <a:path w="2691765" h="2133600">
                <a:moveTo>
                  <a:pt x="676640" y="1257299"/>
                </a:moveTo>
                <a:lnTo>
                  <a:pt x="630034" y="1257299"/>
                </a:lnTo>
                <a:lnTo>
                  <a:pt x="599405" y="1244599"/>
                </a:lnTo>
                <a:lnTo>
                  <a:pt x="646854" y="1244599"/>
                </a:lnTo>
                <a:lnTo>
                  <a:pt x="676640" y="1257299"/>
                </a:lnTo>
                <a:close/>
              </a:path>
              <a:path w="2691765" h="2133600">
                <a:moveTo>
                  <a:pt x="883338" y="1257299"/>
                </a:moveTo>
                <a:lnTo>
                  <a:pt x="850052" y="1257299"/>
                </a:lnTo>
                <a:lnTo>
                  <a:pt x="844080" y="1244599"/>
                </a:lnTo>
                <a:lnTo>
                  <a:pt x="872580" y="1244599"/>
                </a:lnTo>
                <a:lnTo>
                  <a:pt x="883338" y="1257299"/>
                </a:lnTo>
                <a:close/>
              </a:path>
              <a:path w="2691765" h="2133600">
                <a:moveTo>
                  <a:pt x="1898012" y="1282097"/>
                </a:moveTo>
                <a:lnTo>
                  <a:pt x="1906808" y="1269999"/>
                </a:lnTo>
                <a:lnTo>
                  <a:pt x="1915974" y="1269999"/>
                </a:lnTo>
                <a:lnTo>
                  <a:pt x="1941109" y="1244599"/>
                </a:lnTo>
                <a:lnTo>
                  <a:pt x="1949592" y="1244599"/>
                </a:lnTo>
                <a:lnTo>
                  <a:pt x="1941309" y="1257299"/>
                </a:lnTo>
                <a:lnTo>
                  <a:pt x="1933183" y="1257299"/>
                </a:lnTo>
                <a:lnTo>
                  <a:pt x="1921166" y="1269999"/>
                </a:lnTo>
                <a:lnTo>
                  <a:pt x="1898012" y="1282097"/>
                </a:lnTo>
                <a:close/>
              </a:path>
              <a:path w="2691765" h="2133600">
                <a:moveTo>
                  <a:pt x="2186977" y="1257299"/>
                </a:moveTo>
                <a:lnTo>
                  <a:pt x="2165162" y="1257299"/>
                </a:lnTo>
                <a:lnTo>
                  <a:pt x="2167430" y="1244599"/>
                </a:lnTo>
                <a:lnTo>
                  <a:pt x="2200329" y="1244599"/>
                </a:lnTo>
                <a:lnTo>
                  <a:pt x="2186977" y="1257299"/>
                </a:lnTo>
                <a:close/>
              </a:path>
              <a:path w="2691765" h="2133600">
                <a:moveTo>
                  <a:pt x="2294330" y="1257299"/>
                </a:moveTo>
                <a:lnTo>
                  <a:pt x="2269614" y="1257299"/>
                </a:lnTo>
                <a:lnTo>
                  <a:pt x="2287758" y="1244599"/>
                </a:lnTo>
                <a:lnTo>
                  <a:pt x="2303268" y="1244599"/>
                </a:lnTo>
                <a:lnTo>
                  <a:pt x="2294330" y="1257299"/>
                </a:lnTo>
                <a:close/>
              </a:path>
              <a:path w="2691765" h="2133600">
                <a:moveTo>
                  <a:pt x="2353226" y="1257299"/>
                </a:moveTo>
                <a:lnTo>
                  <a:pt x="2333036" y="1257299"/>
                </a:lnTo>
                <a:lnTo>
                  <a:pt x="2342298" y="1244599"/>
                </a:lnTo>
                <a:lnTo>
                  <a:pt x="2364018" y="1244599"/>
                </a:lnTo>
                <a:lnTo>
                  <a:pt x="2353226" y="1257299"/>
                </a:lnTo>
                <a:close/>
              </a:path>
              <a:path w="2691765" h="2133600">
                <a:moveTo>
                  <a:pt x="144556" y="1269999"/>
                </a:moveTo>
                <a:lnTo>
                  <a:pt x="126178" y="1269999"/>
                </a:lnTo>
                <a:lnTo>
                  <a:pt x="110551" y="1257299"/>
                </a:lnTo>
                <a:lnTo>
                  <a:pt x="130596" y="1257299"/>
                </a:lnTo>
                <a:lnTo>
                  <a:pt x="144556" y="1269999"/>
                </a:lnTo>
                <a:close/>
              </a:path>
              <a:path w="2691765" h="2133600">
                <a:moveTo>
                  <a:pt x="332780" y="1282699"/>
                </a:moveTo>
                <a:lnTo>
                  <a:pt x="285123" y="1282699"/>
                </a:lnTo>
                <a:lnTo>
                  <a:pt x="266543" y="1269999"/>
                </a:lnTo>
                <a:lnTo>
                  <a:pt x="229246" y="1269999"/>
                </a:lnTo>
                <a:lnTo>
                  <a:pt x="194760" y="1257299"/>
                </a:lnTo>
                <a:lnTo>
                  <a:pt x="234754" y="1257299"/>
                </a:lnTo>
                <a:lnTo>
                  <a:pt x="332780" y="1282699"/>
                </a:lnTo>
                <a:close/>
              </a:path>
              <a:path w="2691765" h="2133600">
                <a:moveTo>
                  <a:pt x="439855" y="1269999"/>
                </a:moveTo>
                <a:lnTo>
                  <a:pt x="386535" y="1269999"/>
                </a:lnTo>
                <a:lnTo>
                  <a:pt x="365991" y="1257299"/>
                </a:lnTo>
                <a:lnTo>
                  <a:pt x="430150" y="1257299"/>
                </a:lnTo>
                <a:lnTo>
                  <a:pt x="439855" y="1269999"/>
                </a:lnTo>
                <a:close/>
              </a:path>
              <a:path w="2691765" h="2133600">
                <a:moveTo>
                  <a:pt x="530997" y="1269999"/>
                </a:moveTo>
                <a:lnTo>
                  <a:pt x="485945" y="1269999"/>
                </a:lnTo>
                <a:lnTo>
                  <a:pt x="475819" y="1257299"/>
                </a:lnTo>
                <a:lnTo>
                  <a:pt x="513719" y="1257299"/>
                </a:lnTo>
                <a:lnTo>
                  <a:pt x="530997" y="1269999"/>
                </a:lnTo>
                <a:close/>
              </a:path>
              <a:path w="2691765" h="2133600">
                <a:moveTo>
                  <a:pt x="776394" y="1282699"/>
                </a:moveTo>
                <a:lnTo>
                  <a:pt x="737828" y="1282699"/>
                </a:lnTo>
                <a:lnTo>
                  <a:pt x="703940" y="1269999"/>
                </a:lnTo>
                <a:lnTo>
                  <a:pt x="685492" y="1269999"/>
                </a:lnTo>
                <a:lnTo>
                  <a:pt x="667050" y="1257299"/>
                </a:lnTo>
                <a:lnTo>
                  <a:pt x="706366" y="1257299"/>
                </a:lnTo>
                <a:lnTo>
                  <a:pt x="765732" y="1269999"/>
                </a:lnTo>
                <a:lnTo>
                  <a:pt x="776394" y="1282699"/>
                </a:lnTo>
                <a:close/>
              </a:path>
              <a:path w="2691765" h="2133600">
                <a:moveTo>
                  <a:pt x="904844" y="1269999"/>
                </a:moveTo>
                <a:lnTo>
                  <a:pt x="839700" y="1269999"/>
                </a:lnTo>
                <a:lnTo>
                  <a:pt x="824645" y="1257299"/>
                </a:lnTo>
                <a:lnTo>
                  <a:pt x="894068" y="1257299"/>
                </a:lnTo>
                <a:lnTo>
                  <a:pt x="904844" y="1269999"/>
                </a:lnTo>
                <a:close/>
              </a:path>
              <a:path w="2691765" h="2133600">
                <a:moveTo>
                  <a:pt x="2026247" y="1282699"/>
                </a:moveTo>
                <a:lnTo>
                  <a:pt x="2006953" y="1282699"/>
                </a:lnTo>
                <a:lnTo>
                  <a:pt x="2022548" y="1269999"/>
                </a:lnTo>
                <a:lnTo>
                  <a:pt x="2037915" y="1257299"/>
                </a:lnTo>
                <a:lnTo>
                  <a:pt x="2053321" y="1257299"/>
                </a:lnTo>
                <a:lnTo>
                  <a:pt x="2034211" y="1269999"/>
                </a:lnTo>
                <a:lnTo>
                  <a:pt x="2030173" y="1269999"/>
                </a:lnTo>
                <a:lnTo>
                  <a:pt x="2026247" y="1282699"/>
                </a:lnTo>
                <a:close/>
              </a:path>
              <a:path w="2691765" h="2133600">
                <a:moveTo>
                  <a:pt x="2151736" y="1269999"/>
                </a:moveTo>
                <a:lnTo>
                  <a:pt x="2125938" y="1269999"/>
                </a:lnTo>
                <a:lnTo>
                  <a:pt x="2134364" y="1257299"/>
                </a:lnTo>
                <a:lnTo>
                  <a:pt x="2159269" y="1257299"/>
                </a:lnTo>
                <a:lnTo>
                  <a:pt x="2151736" y="1269999"/>
                </a:lnTo>
                <a:close/>
              </a:path>
              <a:path w="2691765" h="2133600">
                <a:moveTo>
                  <a:pt x="2268432" y="1257706"/>
                </a:moveTo>
                <a:lnTo>
                  <a:pt x="2268599" y="1257299"/>
                </a:lnTo>
                <a:lnTo>
                  <a:pt x="2269614" y="1257299"/>
                </a:lnTo>
                <a:lnTo>
                  <a:pt x="2268432" y="1257706"/>
                </a:lnTo>
                <a:close/>
              </a:path>
              <a:path w="2691765" h="2133600">
                <a:moveTo>
                  <a:pt x="2123390" y="1358899"/>
                </a:moveTo>
                <a:lnTo>
                  <a:pt x="2109649" y="1358899"/>
                </a:lnTo>
                <a:lnTo>
                  <a:pt x="2154806" y="1333499"/>
                </a:lnTo>
                <a:lnTo>
                  <a:pt x="2290319" y="1269999"/>
                </a:lnTo>
                <a:lnTo>
                  <a:pt x="2311479" y="1257299"/>
                </a:lnTo>
                <a:lnTo>
                  <a:pt x="2330817" y="1257299"/>
                </a:lnTo>
                <a:lnTo>
                  <a:pt x="2319585" y="1269999"/>
                </a:lnTo>
                <a:lnTo>
                  <a:pt x="2297336" y="1269999"/>
                </a:lnTo>
                <a:lnTo>
                  <a:pt x="2260582" y="1295399"/>
                </a:lnTo>
                <a:lnTo>
                  <a:pt x="2223851" y="1308099"/>
                </a:lnTo>
                <a:lnTo>
                  <a:pt x="2187105" y="1333499"/>
                </a:lnTo>
                <a:lnTo>
                  <a:pt x="2150304" y="1346199"/>
                </a:lnTo>
                <a:lnTo>
                  <a:pt x="2136894" y="1346199"/>
                </a:lnTo>
                <a:lnTo>
                  <a:pt x="2123390" y="1358899"/>
                </a:lnTo>
                <a:close/>
              </a:path>
              <a:path w="2691765" h="2133600">
                <a:moveTo>
                  <a:pt x="2263397" y="1269999"/>
                </a:moveTo>
                <a:lnTo>
                  <a:pt x="2232668" y="1269999"/>
                </a:lnTo>
                <a:lnTo>
                  <a:pt x="2268432" y="1257706"/>
                </a:lnTo>
                <a:lnTo>
                  <a:pt x="2263397" y="1269999"/>
                </a:lnTo>
                <a:close/>
              </a:path>
              <a:path w="2691765" h="2133600">
                <a:moveTo>
                  <a:pt x="199195" y="1282699"/>
                </a:moveTo>
                <a:lnTo>
                  <a:pt x="157854" y="1282699"/>
                </a:lnTo>
                <a:lnTo>
                  <a:pt x="141946" y="1269999"/>
                </a:lnTo>
                <a:lnTo>
                  <a:pt x="178944" y="1269999"/>
                </a:lnTo>
                <a:lnTo>
                  <a:pt x="199195" y="1282699"/>
                </a:lnTo>
                <a:close/>
              </a:path>
              <a:path w="2691765" h="2133600">
                <a:moveTo>
                  <a:pt x="514943" y="1282699"/>
                </a:moveTo>
                <a:lnTo>
                  <a:pt x="460447" y="1282699"/>
                </a:lnTo>
                <a:lnTo>
                  <a:pt x="447145" y="1269999"/>
                </a:lnTo>
                <a:lnTo>
                  <a:pt x="491931" y="1269999"/>
                </a:lnTo>
                <a:lnTo>
                  <a:pt x="514943" y="1282699"/>
                </a:lnTo>
                <a:close/>
              </a:path>
              <a:path w="2691765" h="2133600">
                <a:moveTo>
                  <a:pt x="592034" y="1282699"/>
                </a:moveTo>
                <a:lnTo>
                  <a:pt x="516552" y="1282699"/>
                </a:lnTo>
                <a:lnTo>
                  <a:pt x="517863" y="1269999"/>
                </a:lnTo>
                <a:lnTo>
                  <a:pt x="565652" y="1269999"/>
                </a:lnTo>
                <a:lnTo>
                  <a:pt x="592034" y="1282699"/>
                </a:lnTo>
                <a:close/>
              </a:path>
              <a:path w="2691765" h="2133600">
                <a:moveTo>
                  <a:pt x="1001762" y="1308099"/>
                </a:moveTo>
                <a:lnTo>
                  <a:pt x="986168" y="1308099"/>
                </a:lnTo>
                <a:lnTo>
                  <a:pt x="972761" y="1295399"/>
                </a:lnTo>
                <a:lnTo>
                  <a:pt x="945551" y="1295399"/>
                </a:lnTo>
                <a:lnTo>
                  <a:pt x="931894" y="1282699"/>
                </a:lnTo>
                <a:lnTo>
                  <a:pt x="907272" y="1282699"/>
                </a:lnTo>
                <a:lnTo>
                  <a:pt x="891463" y="1269999"/>
                </a:lnTo>
                <a:lnTo>
                  <a:pt x="937603" y="1269999"/>
                </a:lnTo>
                <a:lnTo>
                  <a:pt x="1001762" y="1308099"/>
                </a:lnTo>
                <a:close/>
              </a:path>
              <a:path w="2691765" h="2133600">
                <a:moveTo>
                  <a:pt x="1493196" y="1435099"/>
                </a:moveTo>
                <a:lnTo>
                  <a:pt x="1482677" y="1435099"/>
                </a:lnTo>
                <a:lnTo>
                  <a:pt x="1479675" y="1422399"/>
                </a:lnTo>
                <a:lnTo>
                  <a:pt x="1476540" y="1409699"/>
                </a:lnTo>
                <a:lnTo>
                  <a:pt x="1473619" y="1409699"/>
                </a:lnTo>
                <a:lnTo>
                  <a:pt x="1471260" y="1396999"/>
                </a:lnTo>
                <a:lnTo>
                  <a:pt x="1468207" y="1384299"/>
                </a:lnTo>
                <a:lnTo>
                  <a:pt x="1464762" y="1384299"/>
                </a:lnTo>
                <a:lnTo>
                  <a:pt x="1460925" y="1371599"/>
                </a:lnTo>
                <a:lnTo>
                  <a:pt x="1456696" y="1358899"/>
                </a:lnTo>
                <a:lnTo>
                  <a:pt x="1449293" y="1346199"/>
                </a:lnTo>
                <a:lnTo>
                  <a:pt x="1441815" y="1320799"/>
                </a:lnTo>
                <a:lnTo>
                  <a:pt x="1424115" y="1282699"/>
                </a:lnTo>
                <a:lnTo>
                  <a:pt x="1420551" y="1282699"/>
                </a:lnTo>
                <a:lnTo>
                  <a:pt x="1418908" y="1269999"/>
                </a:lnTo>
                <a:lnTo>
                  <a:pt x="1427879" y="1269999"/>
                </a:lnTo>
                <a:lnTo>
                  <a:pt x="1431467" y="1282699"/>
                </a:lnTo>
                <a:lnTo>
                  <a:pt x="1445642" y="1308099"/>
                </a:lnTo>
                <a:lnTo>
                  <a:pt x="1456525" y="1333499"/>
                </a:lnTo>
                <a:lnTo>
                  <a:pt x="1466777" y="1358899"/>
                </a:lnTo>
                <a:lnTo>
                  <a:pt x="1479057" y="1396999"/>
                </a:lnTo>
                <a:lnTo>
                  <a:pt x="1480338" y="1396999"/>
                </a:lnTo>
                <a:lnTo>
                  <a:pt x="1485009" y="1409699"/>
                </a:lnTo>
                <a:lnTo>
                  <a:pt x="1489082" y="1422399"/>
                </a:lnTo>
                <a:lnTo>
                  <a:pt x="1493196" y="1435099"/>
                </a:lnTo>
                <a:close/>
              </a:path>
              <a:path w="2691765" h="2133600">
                <a:moveTo>
                  <a:pt x="1590277" y="1409699"/>
                </a:moveTo>
                <a:lnTo>
                  <a:pt x="1583011" y="1409699"/>
                </a:lnTo>
                <a:lnTo>
                  <a:pt x="1585766" y="1396999"/>
                </a:lnTo>
                <a:lnTo>
                  <a:pt x="1591860" y="1371599"/>
                </a:lnTo>
                <a:lnTo>
                  <a:pt x="1597886" y="1346199"/>
                </a:lnTo>
                <a:lnTo>
                  <a:pt x="1616789" y="1269999"/>
                </a:lnTo>
                <a:lnTo>
                  <a:pt x="1625844" y="1269999"/>
                </a:lnTo>
                <a:lnTo>
                  <a:pt x="1623496" y="1282699"/>
                </a:lnTo>
                <a:lnTo>
                  <a:pt x="1621215" y="1295399"/>
                </a:lnTo>
                <a:lnTo>
                  <a:pt x="1613906" y="1320799"/>
                </a:lnTo>
                <a:lnTo>
                  <a:pt x="1606477" y="1346199"/>
                </a:lnTo>
                <a:lnTo>
                  <a:pt x="1598682" y="1384299"/>
                </a:lnTo>
                <a:lnTo>
                  <a:pt x="1590277" y="1409699"/>
                </a:lnTo>
                <a:close/>
              </a:path>
              <a:path w="2691765" h="2133600">
                <a:moveTo>
                  <a:pt x="2121320" y="1282699"/>
                </a:moveTo>
                <a:lnTo>
                  <a:pt x="2091854" y="1282699"/>
                </a:lnTo>
                <a:lnTo>
                  <a:pt x="2100520" y="1269999"/>
                </a:lnTo>
                <a:lnTo>
                  <a:pt x="2137022" y="1269999"/>
                </a:lnTo>
                <a:lnTo>
                  <a:pt x="2121320" y="1282699"/>
                </a:lnTo>
                <a:close/>
              </a:path>
              <a:path w="2691765" h="2133600">
                <a:moveTo>
                  <a:pt x="2207977" y="1282699"/>
                </a:moveTo>
                <a:lnTo>
                  <a:pt x="2203884" y="1282699"/>
                </a:lnTo>
                <a:lnTo>
                  <a:pt x="2214493" y="1269999"/>
                </a:lnTo>
                <a:lnTo>
                  <a:pt x="2233929" y="1269999"/>
                </a:lnTo>
                <a:lnTo>
                  <a:pt x="2207977" y="1282699"/>
                </a:lnTo>
                <a:close/>
              </a:path>
              <a:path w="2691765" h="2133600">
                <a:moveTo>
                  <a:pt x="1897574" y="1282699"/>
                </a:moveTo>
                <a:lnTo>
                  <a:pt x="1896859" y="1282699"/>
                </a:lnTo>
                <a:lnTo>
                  <a:pt x="1898012" y="1282097"/>
                </a:lnTo>
                <a:lnTo>
                  <a:pt x="1897574" y="1282699"/>
                </a:lnTo>
                <a:close/>
              </a:path>
              <a:path w="2691765" h="2133600">
                <a:moveTo>
                  <a:pt x="260476" y="1295399"/>
                </a:moveTo>
                <a:lnTo>
                  <a:pt x="210283" y="1295399"/>
                </a:lnTo>
                <a:lnTo>
                  <a:pt x="173903" y="1282699"/>
                </a:lnTo>
                <a:lnTo>
                  <a:pt x="239649" y="1282699"/>
                </a:lnTo>
                <a:lnTo>
                  <a:pt x="260476" y="1295399"/>
                </a:lnTo>
                <a:close/>
              </a:path>
              <a:path w="2691765" h="2133600">
                <a:moveTo>
                  <a:pt x="460205" y="1308099"/>
                </a:moveTo>
                <a:lnTo>
                  <a:pt x="400589" y="1308099"/>
                </a:lnTo>
                <a:lnTo>
                  <a:pt x="359697" y="1295399"/>
                </a:lnTo>
                <a:lnTo>
                  <a:pt x="341035" y="1295399"/>
                </a:lnTo>
                <a:lnTo>
                  <a:pt x="322369" y="1282699"/>
                </a:lnTo>
                <a:lnTo>
                  <a:pt x="378478" y="1282699"/>
                </a:lnTo>
                <a:lnTo>
                  <a:pt x="424163" y="1295399"/>
                </a:lnTo>
                <a:lnTo>
                  <a:pt x="460205" y="1308099"/>
                </a:lnTo>
                <a:close/>
              </a:path>
              <a:path w="2691765" h="2133600">
                <a:moveTo>
                  <a:pt x="644692" y="1295399"/>
                </a:moveTo>
                <a:lnTo>
                  <a:pt x="542868" y="1295399"/>
                </a:lnTo>
                <a:lnTo>
                  <a:pt x="516141" y="1282699"/>
                </a:lnTo>
                <a:lnTo>
                  <a:pt x="618380" y="1282699"/>
                </a:lnTo>
                <a:lnTo>
                  <a:pt x="644692" y="1295399"/>
                </a:lnTo>
                <a:close/>
              </a:path>
              <a:path w="2691765" h="2133600">
                <a:moveTo>
                  <a:pt x="1034477" y="1356967"/>
                </a:moveTo>
                <a:lnTo>
                  <a:pt x="875068" y="1320799"/>
                </a:lnTo>
                <a:lnTo>
                  <a:pt x="838969" y="1308099"/>
                </a:lnTo>
                <a:lnTo>
                  <a:pt x="771580" y="1282699"/>
                </a:lnTo>
                <a:lnTo>
                  <a:pt x="808254" y="1282699"/>
                </a:lnTo>
                <a:lnTo>
                  <a:pt x="959797" y="1333499"/>
                </a:lnTo>
                <a:lnTo>
                  <a:pt x="995397" y="1333499"/>
                </a:lnTo>
                <a:lnTo>
                  <a:pt x="1007137" y="1346199"/>
                </a:lnTo>
                <a:lnTo>
                  <a:pt x="1034477" y="1356967"/>
                </a:lnTo>
                <a:close/>
              </a:path>
              <a:path w="2691765" h="2133600">
                <a:moveTo>
                  <a:pt x="1884841" y="1295399"/>
                </a:moveTo>
                <a:lnTo>
                  <a:pt x="1874112" y="1295399"/>
                </a:lnTo>
                <a:lnTo>
                  <a:pt x="1879467" y="1282699"/>
                </a:lnTo>
                <a:lnTo>
                  <a:pt x="1896859" y="1282699"/>
                </a:lnTo>
                <a:lnTo>
                  <a:pt x="1884841" y="1295399"/>
                </a:lnTo>
                <a:close/>
              </a:path>
              <a:path w="2691765" h="2133600">
                <a:moveTo>
                  <a:pt x="1915704" y="1308099"/>
                </a:moveTo>
                <a:lnTo>
                  <a:pt x="1904919" y="1308099"/>
                </a:lnTo>
                <a:lnTo>
                  <a:pt x="1917436" y="1295399"/>
                </a:lnTo>
                <a:lnTo>
                  <a:pt x="1929452" y="1282699"/>
                </a:lnTo>
                <a:lnTo>
                  <a:pt x="1948197" y="1282699"/>
                </a:lnTo>
                <a:lnTo>
                  <a:pt x="1942029" y="1295399"/>
                </a:lnTo>
                <a:lnTo>
                  <a:pt x="1929050" y="1295399"/>
                </a:lnTo>
                <a:lnTo>
                  <a:pt x="1915704" y="1308099"/>
                </a:lnTo>
                <a:close/>
              </a:path>
              <a:path w="2691765" h="2133600">
                <a:moveTo>
                  <a:pt x="1968103" y="1320799"/>
                </a:moveTo>
                <a:lnTo>
                  <a:pt x="1949762" y="1320799"/>
                </a:lnTo>
                <a:lnTo>
                  <a:pt x="1967478" y="1308099"/>
                </a:lnTo>
                <a:lnTo>
                  <a:pt x="1976179" y="1295399"/>
                </a:lnTo>
                <a:lnTo>
                  <a:pt x="1991405" y="1282699"/>
                </a:lnTo>
                <a:lnTo>
                  <a:pt x="2009294" y="1282699"/>
                </a:lnTo>
                <a:lnTo>
                  <a:pt x="1996867" y="1295399"/>
                </a:lnTo>
                <a:lnTo>
                  <a:pt x="1984677" y="1308099"/>
                </a:lnTo>
                <a:lnTo>
                  <a:pt x="1972725" y="1308099"/>
                </a:lnTo>
                <a:lnTo>
                  <a:pt x="1968103" y="1320799"/>
                </a:lnTo>
                <a:close/>
              </a:path>
              <a:path w="2691765" h="2133600">
                <a:moveTo>
                  <a:pt x="2082186" y="1295399"/>
                </a:moveTo>
                <a:lnTo>
                  <a:pt x="2064286" y="1295399"/>
                </a:lnTo>
                <a:lnTo>
                  <a:pt x="2073378" y="1282699"/>
                </a:lnTo>
                <a:lnTo>
                  <a:pt x="2093675" y="1282699"/>
                </a:lnTo>
                <a:lnTo>
                  <a:pt x="2082186" y="1295399"/>
                </a:lnTo>
                <a:close/>
              </a:path>
              <a:path w="2691765" h="2133600">
                <a:moveTo>
                  <a:pt x="2192099" y="1295399"/>
                </a:moveTo>
                <a:lnTo>
                  <a:pt x="2168488" y="1295399"/>
                </a:lnTo>
                <a:lnTo>
                  <a:pt x="2170885" y="1282699"/>
                </a:lnTo>
                <a:lnTo>
                  <a:pt x="2200074" y="1282699"/>
                </a:lnTo>
                <a:lnTo>
                  <a:pt x="2192099" y="1295399"/>
                </a:lnTo>
                <a:close/>
              </a:path>
              <a:path w="2691765" h="2133600">
                <a:moveTo>
                  <a:pt x="367181" y="1320799"/>
                </a:moveTo>
                <a:lnTo>
                  <a:pt x="319319" y="1320799"/>
                </a:lnTo>
                <a:lnTo>
                  <a:pt x="246632" y="1295399"/>
                </a:lnTo>
                <a:lnTo>
                  <a:pt x="281367" y="1295399"/>
                </a:lnTo>
                <a:lnTo>
                  <a:pt x="302285" y="1308099"/>
                </a:lnTo>
                <a:lnTo>
                  <a:pt x="345204" y="1308099"/>
                </a:lnTo>
                <a:lnTo>
                  <a:pt x="367181" y="1320799"/>
                </a:lnTo>
                <a:close/>
              </a:path>
              <a:path w="2691765" h="2133600">
                <a:moveTo>
                  <a:pt x="857460" y="1346199"/>
                </a:moveTo>
                <a:lnTo>
                  <a:pt x="836591" y="1346199"/>
                </a:lnTo>
                <a:lnTo>
                  <a:pt x="807920" y="1333499"/>
                </a:lnTo>
                <a:lnTo>
                  <a:pt x="681078" y="1308099"/>
                </a:lnTo>
                <a:lnTo>
                  <a:pt x="622738" y="1308099"/>
                </a:lnTo>
                <a:lnTo>
                  <a:pt x="596167" y="1295399"/>
                </a:lnTo>
                <a:lnTo>
                  <a:pt x="670969" y="1295399"/>
                </a:lnTo>
                <a:lnTo>
                  <a:pt x="751043" y="1320799"/>
                </a:lnTo>
                <a:lnTo>
                  <a:pt x="791166" y="1320799"/>
                </a:lnTo>
                <a:lnTo>
                  <a:pt x="831284" y="1333499"/>
                </a:lnTo>
                <a:lnTo>
                  <a:pt x="850914" y="1333499"/>
                </a:lnTo>
                <a:lnTo>
                  <a:pt x="857460" y="1346199"/>
                </a:lnTo>
                <a:close/>
              </a:path>
              <a:path w="2691765" h="2133600">
                <a:moveTo>
                  <a:pt x="1139075" y="1308099"/>
                </a:moveTo>
                <a:lnTo>
                  <a:pt x="1137515" y="1308099"/>
                </a:lnTo>
                <a:lnTo>
                  <a:pt x="1130824" y="1295399"/>
                </a:lnTo>
                <a:lnTo>
                  <a:pt x="1140338" y="1295399"/>
                </a:lnTo>
                <a:lnTo>
                  <a:pt x="1139075" y="1308099"/>
                </a:lnTo>
                <a:close/>
              </a:path>
              <a:path w="2691765" h="2133600">
                <a:moveTo>
                  <a:pt x="1873301" y="1308099"/>
                </a:moveTo>
                <a:lnTo>
                  <a:pt x="1857496" y="1308099"/>
                </a:lnTo>
                <a:lnTo>
                  <a:pt x="1863392" y="1295399"/>
                </a:lnTo>
                <a:lnTo>
                  <a:pt x="1879131" y="1295399"/>
                </a:lnTo>
                <a:lnTo>
                  <a:pt x="1873301" y="1308099"/>
                </a:lnTo>
                <a:close/>
              </a:path>
              <a:path w="2691765" h="2133600">
                <a:moveTo>
                  <a:pt x="2051773" y="1308099"/>
                </a:moveTo>
                <a:lnTo>
                  <a:pt x="2026375" y="1308099"/>
                </a:lnTo>
                <a:lnTo>
                  <a:pt x="2036063" y="1295399"/>
                </a:lnTo>
                <a:lnTo>
                  <a:pt x="2059636" y="1295399"/>
                </a:lnTo>
                <a:lnTo>
                  <a:pt x="2051773" y="1308099"/>
                </a:lnTo>
                <a:close/>
              </a:path>
              <a:path w="2691765" h="2133600">
                <a:moveTo>
                  <a:pt x="2126886" y="1320799"/>
                </a:moveTo>
                <a:lnTo>
                  <a:pt x="2097321" y="1320799"/>
                </a:lnTo>
                <a:lnTo>
                  <a:pt x="2141940" y="1295399"/>
                </a:lnTo>
                <a:lnTo>
                  <a:pt x="2166602" y="1295399"/>
                </a:lnTo>
                <a:lnTo>
                  <a:pt x="2158048" y="1308099"/>
                </a:lnTo>
                <a:lnTo>
                  <a:pt x="2134711" y="1308099"/>
                </a:lnTo>
                <a:lnTo>
                  <a:pt x="2126886" y="1320799"/>
                </a:lnTo>
                <a:close/>
              </a:path>
              <a:path w="2691765" h="2133600">
                <a:moveTo>
                  <a:pt x="568270" y="1333499"/>
                </a:moveTo>
                <a:lnTo>
                  <a:pt x="523158" y="1333499"/>
                </a:lnTo>
                <a:lnTo>
                  <a:pt x="441511" y="1308099"/>
                </a:lnTo>
                <a:lnTo>
                  <a:pt x="496237" y="1308099"/>
                </a:lnTo>
                <a:lnTo>
                  <a:pt x="568270" y="1333499"/>
                </a:lnTo>
                <a:close/>
              </a:path>
              <a:path w="2691765" h="2133600">
                <a:moveTo>
                  <a:pt x="1040636" y="1333499"/>
                </a:moveTo>
                <a:lnTo>
                  <a:pt x="1013287" y="1320799"/>
                </a:lnTo>
                <a:lnTo>
                  <a:pt x="999624" y="1308099"/>
                </a:lnTo>
                <a:lnTo>
                  <a:pt x="1021589" y="1308099"/>
                </a:lnTo>
                <a:lnTo>
                  <a:pt x="1041165" y="1320799"/>
                </a:lnTo>
                <a:lnTo>
                  <a:pt x="1042307" y="1320799"/>
                </a:lnTo>
                <a:lnTo>
                  <a:pt x="1040636" y="1333499"/>
                </a:lnTo>
                <a:close/>
              </a:path>
              <a:path w="2691765" h="2133600">
                <a:moveTo>
                  <a:pt x="1674848" y="1435099"/>
                </a:moveTo>
                <a:lnTo>
                  <a:pt x="1662157" y="1435099"/>
                </a:lnTo>
                <a:lnTo>
                  <a:pt x="1665798" y="1422399"/>
                </a:lnTo>
                <a:lnTo>
                  <a:pt x="1677132" y="1422399"/>
                </a:lnTo>
                <a:lnTo>
                  <a:pt x="1694057" y="1396999"/>
                </a:lnTo>
                <a:lnTo>
                  <a:pt x="1710889" y="1384299"/>
                </a:lnTo>
                <a:lnTo>
                  <a:pt x="1744103" y="1358899"/>
                </a:lnTo>
                <a:lnTo>
                  <a:pt x="1772434" y="1333499"/>
                </a:lnTo>
                <a:lnTo>
                  <a:pt x="1786940" y="1333499"/>
                </a:lnTo>
                <a:lnTo>
                  <a:pt x="1801830" y="1320799"/>
                </a:lnTo>
                <a:lnTo>
                  <a:pt x="1807795" y="1308099"/>
                </a:lnTo>
                <a:lnTo>
                  <a:pt x="1825798" y="1308099"/>
                </a:lnTo>
                <a:lnTo>
                  <a:pt x="1814945" y="1320799"/>
                </a:lnTo>
                <a:lnTo>
                  <a:pt x="1796164" y="1333499"/>
                </a:lnTo>
                <a:lnTo>
                  <a:pt x="1777662" y="1346199"/>
                </a:lnTo>
                <a:lnTo>
                  <a:pt x="1759499" y="1358899"/>
                </a:lnTo>
                <a:lnTo>
                  <a:pt x="1741736" y="1371599"/>
                </a:lnTo>
                <a:lnTo>
                  <a:pt x="1732967" y="1384299"/>
                </a:lnTo>
                <a:lnTo>
                  <a:pt x="1724109" y="1396999"/>
                </a:lnTo>
                <a:lnTo>
                  <a:pt x="1715084" y="1396999"/>
                </a:lnTo>
                <a:lnTo>
                  <a:pt x="1705814" y="1409699"/>
                </a:lnTo>
                <a:lnTo>
                  <a:pt x="1690148" y="1422399"/>
                </a:lnTo>
                <a:lnTo>
                  <a:pt x="1674848" y="1435099"/>
                </a:lnTo>
                <a:close/>
              </a:path>
              <a:path w="2691765" h="2133600">
                <a:moveTo>
                  <a:pt x="1861200" y="1346199"/>
                </a:moveTo>
                <a:lnTo>
                  <a:pt x="1842665" y="1346199"/>
                </a:lnTo>
                <a:lnTo>
                  <a:pt x="1855254" y="1333499"/>
                </a:lnTo>
                <a:lnTo>
                  <a:pt x="1867739" y="1333499"/>
                </a:lnTo>
                <a:lnTo>
                  <a:pt x="1892297" y="1308099"/>
                </a:lnTo>
                <a:lnTo>
                  <a:pt x="1908985" y="1308099"/>
                </a:lnTo>
                <a:lnTo>
                  <a:pt x="1896999" y="1320799"/>
                </a:lnTo>
                <a:lnTo>
                  <a:pt x="1884967" y="1320799"/>
                </a:lnTo>
                <a:lnTo>
                  <a:pt x="1872997" y="1333499"/>
                </a:lnTo>
                <a:lnTo>
                  <a:pt x="1861200" y="1346199"/>
                </a:lnTo>
                <a:close/>
              </a:path>
              <a:path w="2691765" h="2133600">
                <a:moveTo>
                  <a:pt x="2020678" y="1320799"/>
                </a:moveTo>
                <a:lnTo>
                  <a:pt x="1995949" y="1320799"/>
                </a:lnTo>
                <a:lnTo>
                  <a:pt x="2002660" y="1308099"/>
                </a:lnTo>
                <a:lnTo>
                  <a:pt x="2027696" y="1308099"/>
                </a:lnTo>
                <a:lnTo>
                  <a:pt x="2020678" y="1320799"/>
                </a:lnTo>
                <a:close/>
              </a:path>
              <a:path w="2691765" h="2133600">
                <a:moveTo>
                  <a:pt x="454923" y="1346199"/>
                </a:moveTo>
                <a:lnTo>
                  <a:pt x="413181" y="1346199"/>
                </a:lnTo>
                <a:lnTo>
                  <a:pt x="398382" y="1333499"/>
                </a:lnTo>
                <a:lnTo>
                  <a:pt x="367646" y="1333499"/>
                </a:lnTo>
                <a:lnTo>
                  <a:pt x="351562" y="1320799"/>
                </a:lnTo>
                <a:lnTo>
                  <a:pt x="389127" y="1320799"/>
                </a:lnTo>
                <a:lnTo>
                  <a:pt x="432971" y="1333499"/>
                </a:lnTo>
                <a:lnTo>
                  <a:pt x="454923" y="1346199"/>
                </a:lnTo>
                <a:close/>
              </a:path>
              <a:path w="2691765" h="2133600">
                <a:moveTo>
                  <a:pt x="1475966" y="1422399"/>
                </a:moveTo>
                <a:lnTo>
                  <a:pt x="1399185" y="1422399"/>
                </a:lnTo>
                <a:lnTo>
                  <a:pt x="1387001" y="1409699"/>
                </a:lnTo>
                <a:lnTo>
                  <a:pt x="1374492" y="1396999"/>
                </a:lnTo>
                <a:lnTo>
                  <a:pt x="1434669" y="1396999"/>
                </a:lnTo>
                <a:lnTo>
                  <a:pt x="1436730" y="1384299"/>
                </a:lnTo>
                <a:lnTo>
                  <a:pt x="1432330" y="1384299"/>
                </a:lnTo>
                <a:lnTo>
                  <a:pt x="1431232" y="1371599"/>
                </a:lnTo>
                <a:lnTo>
                  <a:pt x="1421274" y="1371599"/>
                </a:lnTo>
                <a:lnTo>
                  <a:pt x="1419297" y="1358899"/>
                </a:lnTo>
                <a:lnTo>
                  <a:pt x="1410693" y="1358899"/>
                </a:lnTo>
                <a:lnTo>
                  <a:pt x="1406566" y="1346199"/>
                </a:lnTo>
                <a:lnTo>
                  <a:pt x="1401663" y="1333499"/>
                </a:lnTo>
                <a:lnTo>
                  <a:pt x="1395984" y="1320799"/>
                </a:lnTo>
                <a:lnTo>
                  <a:pt x="1406071" y="1320799"/>
                </a:lnTo>
                <a:lnTo>
                  <a:pt x="1409691" y="1333499"/>
                </a:lnTo>
                <a:lnTo>
                  <a:pt x="1412476" y="1333499"/>
                </a:lnTo>
                <a:lnTo>
                  <a:pt x="1414926" y="1346199"/>
                </a:lnTo>
                <a:lnTo>
                  <a:pt x="1435982" y="1346199"/>
                </a:lnTo>
                <a:lnTo>
                  <a:pt x="1456473" y="1384299"/>
                </a:lnTo>
                <a:lnTo>
                  <a:pt x="1461214" y="1396999"/>
                </a:lnTo>
                <a:lnTo>
                  <a:pt x="1466084" y="1409699"/>
                </a:lnTo>
                <a:lnTo>
                  <a:pt x="1475966" y="1422399"/>
                </a:lnTo>
                <a:close/>
              </a:path>
              <a:path w="2691765" h="2133600">
                <a:moveTo>
                  <a:pt x="1946828" y="1333499"/>
                </a:moveTo>
                <a:lnTo>
                  <a:pt x="1930235" y="1333499"/>
                </a:lnTo>
                <a:lnTo>
                  <a:pt x="1941092" y="1320799"/>
                </a:lnTo>
                <a:lnTo>
                  <a:pt x="1957966" y="1320799"/>
                </a:lnTo>
                <a:lnTo>
                  <a:pt x="1946828" y="1333499"/>
                </a:lnTo>
                <a:close/>
              </a:path>
              <a:path w="2691765" h="2133600">
                <a:moveTo>
                  <a:pt x="1980071" y="1333499"/>
                </a:moveTo>
                <a:lnTo>
                  <a:pt x="1959748" y="1333499"/>
                </a:lnTo>
                <a:lnTo>
                  <a:pt x="1986894" y="1320799"/>
                </a:lnTo>
                <a:lnTo>
                  <a:pt x="1993564" y="1320799"/>
                </a:lnTo>
                <a:lnTo>
                  <a:pt x="1980071" y="1333499"/>
                </a:lnTo>
                <a:close/>
              </a:path>
              <a:path w="2691765" h="2133600">
                <a:moveTo>
                  <a:pt x="2095981" y="1333499"/>
                </a:moveTo>
                <a:lnTo>
                  <a:pt x="2066338" y="1333499"/>
                </a:lnTo>
                <a:lnTo>
                  <a:pt x="2075314" y="1320799"/>
                </a:lnTo>
                <a:lnTo>
                  <a:pt x="2106112" y="1320799"/>
                </a:lnTo>
                <a:lnTo>
                  <a:pt x="2095981" y="1333499"/>
                </a:lnTo>
                <a:close/>
              </a:path>
              <a:path w="2691765" h="2133600">
                <a:moveTo>
                  <a:pt x="642031" y="1346199"/>
                </a:moveTo>
                <a:lnTo>
                  <a:pt x="591487" y="1346199"/>
                </a:lnTo>
                <a:lnTo>
                  <a:pt x="557278" y="1333499"/>
                </a:lnTo>
                <a:lnTo>
                  <a:pt x="617441" y="1333499"/>
                </a:lnTo>
                <a:lnTo>
                  <a:pt x="642031" y="1346199"/>
                </a:lnTo>
                <a:close/>
              </a:path>
              <a:path w="2691765" h="2133600">
                <a:moveTo>
                  <a:pt x="1547115" y="1460499"/>
                </a:moveTo>
                <a:lnTo>
                  <a:pt x="1526467" y="1460499"/>
                </a:lnTo>
                <a:lnTo>
                  <a:pt x="1526285" y="1447799"/>
                </a:lnTo>
                <a:lnTo>
                  <a:pt x="1526702" y="1447799"/>
                </a:lnTo>
                <a:lnTo>
                  <a:pt x="1525375" y="1435099"/>
                </a:lnTo>
                <a:lnTo>
                  <a:pt x="1524069" y="1435099"/>
                </a:lnTo>
                <a:lnTo>
                  <a:pt x="1522590" y="1422399"/>
                </a:lnTo>
                <a:lnTo>
                  <a:pt x="1520938" y="1422399"/>
                </a:lnTo>
                <a:lnTo>
                  <a:pt x="1519072" y="1409699"/>
                </a:lnTo>
                <a:lnTo>
                  <a:pt x="1518014" y="1409699"/>
                </a:lnTo>
                <a:lnTo>
                  <a:pt x="1516677" y="1396999"/>
                </a:lnTo>
                <a:lnTo>
                  <a:pt x="1513814" y="1384299"/>
                </a:lnTo>
                <a:lnTo>
                  <a:pt x="1511045" y="1371599"/>
                </a:lnTo>
                <a:lnTo>
                  <a:pt x="1507577" y="1358899"/>
                </a:lnTo>
                <a:lnTo>
                  <a:pt x="1502615" y="1346199"/>
                </a:lnTo>
                <a:lnTo>
                  <a:pt x="1501960" y="1333499"/>
                </a:lnTo>
                <a:lnTo>
                  <a:pt x="1534305" y="1333499"/>
                </a:lnTo>
                <a:lnTo>
                  <a:pt x="1535029" y="1346199"/>
                </a:lnTo>
                <a:lnTo>
                  <a:pt x="1547342" y="1346199"/>
                </a:lnTo>
                <a:lnTo>
                  <a:pt x="1546892" y="1358899"/>
                </a:lnTo>
                <a:lnTo>
                  <a:pt x="1546279" y="1384299"/>
                </a:lnTo>
                <a:lnTo>
                  <a:pt x="1546155" y="1409699"/>
                </a:lnTo>
                <a:lnTo>
                  <a:pt x="1546418" y="1422399"/>
                </a:lnTo>
                <a:lnTo>
                  <a:pt x="1546852" y="1435099"/>
                </a:lnTo>
                <a:lnTo>
                  <a:pt x="1547135" y="1447799"/>
                </a:lnTo>
                <a:lnTo>
                  <a:pt x="1547115" y="1460499"/>
                </a:lnTo>
                <a:close/>
              </a:path>
              <a:path w="2691765" h="2133600">
                <a:moveTo>
                  <a:pt x="1952008" y="1346199"/>
                </a:moveTo>
                <a:lnTo>
                  <a:pt x="1907957" y="1346199"/>
                </a:lnTo>
                <a:lnTo>
                  <a:pt x="1919190" y="1333499"/>
                </a:lnTo>
                <a:lnTo>
                  <a:pt x="1966295" y="1333499"/>
                </a:lnTo>
                <a:lnTo>
                  <a:pt x="1952008" y="1346199"/>
                </a:lnTo>
                <a:close/>
              </a:path>
              <a:path w="2691765" h="2133600">
                <a:moveTo>
                  <a:pt x="2068905" y="1346199"/>
                </a:moveTo>
                <a:lnTo>
                  <a:pt x="2038528" y="1346199"/>
                </a:lnTo>
                <a:lnTo>
                  <a:pt x="2047945" y="1333499"/>
                </a:lnTo>
                <a:lnTo>
                  <a:pt x="2077361" y="1333499"/>
                </a:lnTo>
                <a:lnTo>
                  <a:pt x="2068905" y="1346199"/>
                </a:lnTo>
                <a:close/>
              </a:path>
              <a:path w="2691765" h="2133600">
                <a:moveTo>
                  <a:pt x="498904" y="1358899"/>
                </a:moveTo>
                <a:lnTo>
                  <a:pt x="464260" y="1358899"/>
                </a:lnTo>
                <a:lnTo>
                  <a:pt x="449978" y="1346199"/>
                </a:lnTo>
                <a:lnTo>
                  <a:pt x="476902" y="1346199"/>
                </a:lnTo>
                <a:lnTo>
                  <a:pt x="498904" y="1358899"/>
                </a:lnTo>
                <a:close/>
              </a:path>
              <a:path w="2691765" h="2133600">
                <a:moveTo>
                  <a:pt x="704041" y="1358899"/>
                </a:moveTo>
                <a:lnTo>
                  <a:pt x="660025" y="1358899"/>
                </a:lnTo>
                <a:lnTo>
                  <a:pt x="625749" y="1346199"/>
                </a:lnTo>
                <a:lnTo>
                  <a:pt x="685330" y="1346199"/>
                </a:lnTo>
                <a:lnTo>
                  <a:pt x="704041" y="1358899"/>
                </a:lnTo>
                <a:close/>
              </a:path>
              <a:path w="2691765" h="2133600">
                <a:moveTo>
                  <a:pt x="918441" y="1358899"/>
                </a:moveTo>
                <a:lnTo>
                  <a:pt x="893891" y="1358899"/>
                </a:lnTo>
                <a:lnTo>
                  <a:pt x="865236" y="1346199"/>
                </a:lnTo>
                <a:lnTo>
                  <a:pt x="881324" y="1346199"/>
                </a:lnTo>
                <a:lnTo>
                  <a:pt x="918441" y="1358899"/>
                </a:lnTo>
                <a:close/>
              </a:path>
              <a:path w="2691765" h="2133600">
                <a:moveTo>
                  <a:pt x="1193362" y="1358899"/>
                </a:moveTo>
                <a:lnTo>
                  <a:pt x="1167205" y="1358899"/>
                </a:lnTo>
                <a:lnTo>
                  <a:pt x="1159326" y="1346199"/>
                </a:lnTo>
                <a:lnTo>
                  <a:pt x="1182459" y="1346199"/>
                </a:lnTo>
                <a:lnTo>
                  <a:pt x="1193362" y="1358899"/>
                </a:lnTo>
                <a:close/>
              </a:path>
              <a:path w="2691765" h="2133600">
                <a:moveTo>
                  <a:pt x="1842728" y="1358899"/>
                </a:moveTo>
                <a:lnTo>
                  <a:pt x="1823926" y="1358899"/>
                </a:lnTo>
                <a:lnTo>
                  <a:pt x="1830122" y="1346199"/>
                </a:lnTo>
                <a:lnTo>
                  <a:pt x="1848957" y="1346199"/>
                </a:lnTo>
                <a:lnTo>
                  <a:pt x="1842728" y="1358899"/>
                </a:lnTo>
                <a:close/>
              </a:path>
              <a:path w="2691765" h="2133600">
                <a:moveTo>
                  <a:pt x="1885844" y="1371599"/>
                </a:moveTo>
                <a:lnTo>
                  <a:pt x="1867094" y="1371599"/>
                </a:lnTo>
                <a:lnTo>
                  <a:pt x="1873790" y="1358899"/>
                </a:lnTo>
                <a:lnTo>
                  <a:pt x="1885340" y="1358899"/>
                </a:lnTo>
                <a:lnTo>
                  <a:pt x="1890780" y="1346199"/>
                </a:lnTo>
                <a:lnTo>
                  <a:pt x="1935459" y="1346199"/>
                </a:lnTo>
                <a:lnTo>
                  <a:pt x="1902361" y="1358899"/>
                </a:lnTo>
                <a:lnTo>
                  <a:pt x="1885844" y="1371599"/>
                </a:lnTo>
                <a:close/>
              </a:path>
              <a:path w="2691765" h="2133600">
                <a:moveTo>
                  <a:pt x="2030847" y="1358899"/>
                </a:moveTo>
                <a:lnTo>
                  <a:pt x="2002113" y="1358899"/>
                </a:lnTo>
                <a:lnTo>
                  <a:pt x="2011183" y="1346199"/>
                </a:lnTo>
                <a:lnTo>
                  <a:pt x="2041222" y="1346199"/>
                </a:lnTo>
                <a:lnTo>
                  <a:pt x="2030847" y="1358899"/>
                </a:lnTo>
                <a:close/>
              </a:path>
              <a:path w="2691765" h="2133600">
                <a:moveTo>
                  <a:pt x="1043219" y="1358899"/>
                </a:moveTo>
                <a:lnTo>
                  <a:pt x="1039385" y="1358899"/>
                </a:lnTo>
                <a:lnTo>
                  <a:pt x="1034477" y="1356967"/>
                </a:lnTo>
                <a:lnTo>
                  <a:pt x="1043219" y="1358899"/>
                </a:lnTo>
                <a:close/>
              </a:path>
              <a:path w="2691765" h="2133600">
                <a:moveTo>
                  <a:pt x="623219" y="1384299"/>
                </a:moveTo>
                <a:lnTo>
                  <a:pt x="578575" y="1384299"/>
                </a:lnTo>
                <a:lnTo>
                  <a:pt x="506966" y="1358899"/>
                </a:lnTo>
                <a:lnTo>
                  <a:pt x="534600" y="1358899"/>
                </a:lnTo>
                <a:lnTo>
                  <a:pt x="552494" y="1371599"/>
                </a:lnTo>
                <a:lnTo>
                  <a:pt x="570442" y="1371599"/>
                </a:lnTo>
                <a:lnTo>
                  <a:pt x="623219" y="1384299"/>
                </a:lnTo>
                <a:close/>
              </a:path>
              <a:path w="2691765" h="2133600">
                <a:moveTo>
                  <a:pt x="779401" y="1371599"/>
                </a:moveTo>
                <a:lnTo>
                  <a:pt x="709426" y="1371599"/>
                </a:lnTo>
                <a:lnTo>
                  <a:pt x="684702" y="1358899"/>
                </a:lnTo>
                <a:lnTo>
                  <a:pt x="741449" y="1358899"/>
                </a:lnTo>
                <a:lnTo>
                  <a:pt x="779401" y="1371599"/>
                </a:lnTo>
                <a:close/>
              </a:path>
              <a:path w="2691765" h="2133600">
                <a:moveTo>
                  <a:pt x="960855" y="1371599"/>
                </a:moveTo>
                <a:lnTo>
                  <a:pt x="940495" y="1371599"/>
                </a:lnTo>
                <a:lnTo>
                  <a:pt x="922593" y="1358899"/>
                </a:lnTo>
                <a:lnTo>
                  <a:pt x="955286" y="1358899"/>
                </a:lnTo>
                <a:lnTo>
                  <a:pt x="960855" y="1371599"/>
                </a:lnTo>
                <a:close/>
              </a:path>
              <a:path w="2691765" h="2133600">
                <a:moveTo>
                  <a:pt x="1135733" y="1384299"/>
                </a:moveTo>
                <a:lnTo>
                  <a:pt x="1095940" y="1384299"/>
                </a:lnTo>
                <a:lnTo>
                  <a:pt x="1043219" y="1358899"/>
                </a:lnTo>
                <a:lnTo>
                  <a:pt x="1071665" y="1358899"/>
                </a:lnTo>
                <a:lnTo>
                  <a:pt x="1135733" y="1384299"/>
                </a:lnTo>
                <a:close/>
              </a:path>
              <a:path w="2691765" h="2133600">
                <a:moveTo>
                  <a:pt x="1230542" y="1371599"/>
                </a:moveTo>
                <a:lnTo>
                  <a:pt x="1199224" y="1371599"/>
                </a:lnTo>
                <a:lnTo>
                  <a:pt x="1191159" y="1358899"/>
                </a:lnTo>
                <a:lnTo>
                  <a:pt x="1204431" y="1358899"/>
                </a:lnTo>
                <a:lnTo>
                  <a:pt x="1230542" y="1371599"/>
                </a:lnTo>
                <a:close/>
              </a:path>
              <a:path w="2691765" h="2133600">
                <a:moveTo>
                  <a:pt x="1824174" y="1371599"/>
                </a:moveTo>
                <a:lnTo>
                  <a:pt x="1805478" y="1371599"/>
                </a:lnTo>
                <a:lnTo>
                  <a:pt x="1811690" y="1358899"/>
                </a:lnTo>
                <a:lnTo>
                  <a:pt x="1830250" y="1358899"/>
                </a:lnTo>
                <a:lnTo>
                  <a:pt x="1824174" y="1371599"/>
                </a:lnTo>
                <a:close/>
              </a:path>
              <a:path w="2691765" h="2133600">
                <a:moveTo>
                  <a:pt x="1998009" y="1371599"/>
                </a:moveTo>
                <a:lnTo>
                  <a:pt x="1974536" y="1371599"/>
                </a:lnTo>
                <a:lnTo>
                  <a:pt x="1983857" y="1358899"/>
                </a:lnTo>
                <a:lnTo>
                  <a:pt x="2004240" y="1358899"/>
                </a:lnTo>
                <a:lnTo>
                  <a:pt x="1998009" y="1371599"/>
                </a:lnTo>
                <a:close/>
              </a:path>
              <a:path w="2691765" h="2133600">
                <a:moveTo>
                  <a:pt x="2096059" y="1371599"/>
                </a:moveTo>
                <a:lnTo>
                  <a:pt x="2073949" y="1371599"/>
                </a:lnTo>
                <a:lnTo>
                  <a:pt x="2079268" y="1358899"/>
                </a:lnTo>
                <a:lnTo>
                  <a:pt x="2109782" y="1358899"/>
                </a:lnTo>
                <a:lnTo>
                  <a:pt x="2096059" y="1371599"/>
                </a:lnTo>
                <a:close/>
              </a:path>
              <a:path w="2691765" h="2133600">
                <a:moveTo>
                  <a:pt x="1022898" y="1422399"/>
                </a:moveTo>
                <a:lnTo>
                  <a:pt x="982548" y="1422399"/>
                </a:lnTo>
                <a:lnTo>
                  <a:pt x="758910" y="1371599"/>
                </a:lnTo>
                <a:lnTo>
                  <a:pt x="817349" y="1371599"/>
                </a:lnTo>
                <a:lnTo>
                  <a:pt x="893187" y="1396999"/>
                </a:lnTo>
                <a:lnTo>
                  <a:pt x="925646" y="1396999"/>
                </a:lnTo>
                <a:lnTo>
                  <a:pt x="958084" y="1409699"/>
                </a:lnTo>
                <a:lnTo>
                  <a:pt x="990501" y="1409699"/>
                </a:lnTo>
                <a:lnTo>
                  <a:pt x="1022898" y="1422399"/>
                </a:lnTo>
                <a:close/>
              </a:path>
              <a:path w="2691765" h="2133600">
                <a:moveTo>
                  <a:pt x="1031694" y="1384299"/>
                </a:moveTo>
                <a:lnTo>
                  <a:pt x="994132" y="1384299"/>
                </a:lnTo>
                <a:lnTo>
                  <a:pt x="976215" y="1371599"/>
                </a:lnTo>
                <a:lnTo>
                  <a:pt x="1001897" y="1371599"/>
                </a:lnTo>
                <a:lnTo>
                  <a:pt x="1031694" y="1384299"/>
                </a:lnTo>
                <a:close/>
              </a:path>
              <a:path w="2691765" h="2133600">
                <a:moveTo>
                  <a:pt x="1397716" y="1447799"/>
                </a:moveTo>
                <a:lnTo>
                  <a:pt x="1376462" y="1447799"/>
                </a:lnTo>
                <a:lnTo>
                  <a:pt x="1360067" y="1435099"/>
                </a:lnTo>
                <a:lnTo>
                  <a:pt x="1346506" y="1435099"/>
                </a:lnTo>
                <a:lnTo>
                  <a:pt x="1310051" y="1409699"/>
                </a:lnTo>
                <a:lnTo>
                  <a:pt x="1291686" y="1409699"/>
                </a:lnTo>
                <a:lnTo>
                  <a:pt x="1273241" y="1396999"/>
                </a:lnTo>
                <a:lnTo>
                  <a:pt x="1256962" y="1384299"/>
                </a:lnTo>
                <a:lnTo>
                  <a:pt x="1240587" y="1384299"/>
                </a:lnTo>
                <a:lnTo>
                  <a:pt x="1224060" y="1371599"/>
                </a:lnTo>
                <a:lnTo>
                  <a:pt x="1256077" y="1371599"/>
                </a:lnTo>
                <a:lnTo>
                  <a:pt x="1306156" y="1396999"/>
                </a:lnTo>
                <a:lnTo>
                  <a:pt x="1397716" y="1447799"/>
                </a:lnTo>
                <a:close/>
              </a:path>
              <a:path w="2691765" h="2133600">
                <a:moveTo>
                  <a:pt x="1799973" y="1384299"/>
                </a:moveTo>
                <a:lnTo>
                  <a:pt x="1786783" y="1384299"/>
                </a:lnTo>
                <a:lnTo>
                  <a:pt x="1792968" y="1371599"/>
                </a:lnTo>
                <a:lnTo>
                  <a:pt x="1811716" y="1371599"/>
                </a:lnTo>
                <a:lnTo>
                  <a:pt x="1799973" y="1384299"/>
                </a:lnTo>
                <a:close/>
              </a:path>
              <a:path w="2691765" h="2133600">
                <a:moveTo>
                  <a:pt x="1830637" y="1396999"/>
                </a:moveTo>
                <a:lnTo>
                  <a:pt x="1815391" y="1396999"/>
                </a:lnTo>
                <a:lnTo>
                  <a:pt x="1827275" y="1384299"/>
                </a:lnTo>
                <a:lnTo>
                  <a:pt x="1839507" y="1384299"/>
                </a:lnTo>
                <a:lnTo>
                  <a:pt x="1843990" y="1371599"/>
                </a:lnTo>
                <a:lnTo>
                  <a:pt x="1867250" y="1371599"/>
                </a:lnTo>
                <a:lnTo>
                  <a:pt x="1830637" y="1396999"/>
                </a:lnTo>
                <a:close/>
              </a:path>
              <a:path w="2691765" h="2133600">
                <a:moveTo>
                  <a:pt x="1964547" y="1384299"/>
                </a:moveTo>
                <a:lnTo>
                  <a:pt x="1938336" y="1384299"/>
                </a:lnTo>
                <a:lnTo>
                  <a:pt x="1947277" y="1371599"/>
                </a:lnTo>
                <a:lnTo>
                  <a:pt x="1971400" y="1371599"/>
                </a:lnTo>
                <a:lnTo>
                  <a:pt x="1964547" y="1384299"/>
                </a:lnTo>
                <a:close/>
              </a:path>
              <a:path w="2691765" h="2133600">
                <a:moveTo>
                  <a:pt x="1925236" y="1447799"/>
                </a:moveTo>
                <a:lnTo>
                  <a:pt x="1907460" y="1447799"/>
                </a:lnTo>
                <a:lnTo>
                  <a:pt x="1920583" y="1435099"/>
                </a:lnTo>
                <a:lnTo>
                  <a:pt x="1933455" y="1435099"/>
                </a:lnTo>
                <a:lnTo>
                  <a:pt x="1946243" y="1422399"/>
                </a:lnTo>
                <a:lnTo>
                  <a:pt x="2068770" y="1371599"/>
                </a:lnTo>
                <a:lnTo>
                  <a:pt x="2079011" y="1371599"/>
                </a:lnTo>
                <a:lnTo>
                  <a:pt x="2062180" y="1384299"/>
                </a:lnTo>
                <a:lnTo>
                  <a:pt x="2009855" y="1409699"/>
                </a:lnTo>
                <a:lnTo>
                  <a:pt x="1972078" y="1422399"/>
                </a:lnTo>
                <a:lnTo>
                  <a:pt x="1939216" y="1435099"/>
                </a:lnTo>
                <a:lnTo>
                  <a:pt x="1925236" y="1447799"/>
                </a:lnTo>
                <a:close/>
              </a:path>
              <a:path w="2691765" h="2133600">
                <a:moveTo>
                  <a:pt x="826160" y="1435099"/>
                </a:moveTo>
                <a:lnTo>
                  <a:pt x="787453" y="1435099"/>
                </a:lnTo>
                <a:lnTo>
                  <a:pt x="655292" y="1396999"/>
                </a:lnTo>
                <a:lnTo>
                  <a:pt x="624837" y="1396999"/>
                </a:lnTo>
                <a:lnTo>
                  <a:pt x="614635" y="1384299"/>
                </a:lnTo>
                <a:lnTo>
                  <a:pt x="649552" y="1384299"/>
                </a:lnTo>
                <a:lnTo>
                  <a:pt x="713278" y="1409699"/>
                </a:lnTo>
                <a:lnTo>
                  <a:pt x="788606" y="1422399"/>
                </a:lnTo>
                <a:lnTo>
                  <a:pt x="826160" y="1435099"/>
                </a:lnTo>
                <a:close/>
              </a:path>
              <a:path w="2691765" h="2133600">
                <a:moveTo>
                  <a:pt x="1199740" y="1435099"/>
                </a:moveTo>
                <a:lnTo>
                  <a:pt x="1174142" y="1435099"/>
                </a:lnTo>
                <a:lnTo>
                  <a:pt x="1074916" y="1396999"/>
                </a:lnTo>
                <a:lnTo>
                  <a:pt x="1047713" y="1396999"/>
                </a:lnTo>
                <a:lnTo>
                  <a:pt x="1020447" y="1384299"/>
                </a:lnTo>
                <a:lnTo>
                  <a:pt x="1061360" y="1384299"/>
                </a:lnTo>
                <a:lnTo>
                  <a:pt x="1090872" y="1396999"/>
                </a:lnTo>
                <a:lnTo>
                  <a:pt x="1111430" y="1409699"/>
                </a:lnTo>
                <a:lnTo>
                  <a:pt x="1152713" y="1409699"/>
                </a:lnTo>
                <a:lnTo>
                  <a:pt x="1173521" y="1422399"/>
                </a:lnTo>
                <a:lnTo>
                  <a:pt x="1191075" y="1422399"/>
                </a:lnTo>
                <a:lnTo>
                  <a:pt x="1199740" y="1435099"/>
                </a:lnTo>
                <a:close/>
              </a:path>
              <a:path w="2691765" h="2133600">
                <a:moveTo>
                  <a:pt x="1167958" y="1396999"/>
                </a:moveTo>
                <a:lnTo>
                  <a:pt x="1136763" y="1396999"/>
                </a:lnTo>
                <a:lnTo>
                  <a:pt x="1116367" y="1384299"/>
                </a:lnTo>
                <a:lnTo>
                  <a:pt x="1145090" y="1384299"/>
                </a:lnTo>
                <a:lnTo>
                  <a:pt x="1167958" y="1396999"/>
                </a:lnTo>
                <a:close/>
              </a:path>
              <a:path w="2691765" h="2133600">
                <a:moveTo>
                  <a:pt x="1434669" y="1396999"/>
                </a:moveTo>
                <a:lnTo>
                  <a:pt x="1413672" y="1396999"/>
                </a:lnTo>
                <a:lnTo>
                  <a:pt x="1403933" y="1384299"/>
                </a:lnTo>
                <a:lnTo>
                  <a:pt x="1430445" y="1384299"/>
                </a:lnTo>
                <a:lnTo>
                  <a:pt x="1434669" y="1396999"/>
                </a:lnTo>
                <a:close/>
              </a:path>
              <a:path w="2691765" h="2133600">
                <a:moveTo>
                  <a:pt x="1682176" y="1460499"/>
                </a:moveTo>
                <a:lnTo>
                  <a:pt x="1671204" y="1460499"/>
                </a:lnTo>
                <a:lnTo>
                  <a:pt x="1694592" y="1435099"/>
                </a:lnTo>
                <a:lnTo>
                  <a:pt x="1716152" y="1422399"/>
                </a:lnTo>
                <a:lnTo>
                  <a:pt x="1726898" y="1422399"/>
                </a:lnTo>
                <a:lnTo>
                  <a:pt x="1737504" y="1409699"/>
                </a:lnTo>
                <a:lnTo>
                  <a:pt x="1748199" y="1409699"/>
                </a:lnTo>
                <a:lnTo>
                  <a:pt x="1770018" y="1384299"/>
                </a:lnTo>
                <a:lnTo>
                  <a:pt x="1788613" y="1384299"/>
                </a:lnTo>
                <a:lnTo>
                  <a:pt x="1777416" y="1396999"/>
                </a:lnTo>
                <a:lnTo>
                  <a:pt x="1766158" y="1396999"/>
                </a:lnTo>
                <a:lnTo>
                  <a:pt x="1721661" y="1435099"/>
                </a:lnTo>
                <a:lnTo>
                  <a:pt x="1706538" y="1435099"/>
                </a:lnTo>
                <a:lnTo>
                  <a:pt x="1705094" y="1447799"/>
                </a:lnTo>
                <a:lnTo>
                  <a:pt x="1692596" y="1447799"/>
                </a:lnTo>
                <a:lnTo>
                  <a:pt x="1682176" y="1460499"/>
                </a:lnTo>
                <a:close/>
              </a:path>
              <a:path w="2691765" h="2133600">
                <a:moveTo>
                  <a:pt x="1929615" y="1396999"/>
                </a:moveTo>
                <a:lnTo>
                  <a:pt x="1911135" y="1396999"/>
                </a:lnTo>
                <a:lnTo>
                  <a:pt x="1920326" y="1384299"/>
                </a:lnTo>
                <a:lnTo>
                  <a:pt x="1957772" y="1384299"/>
                </a:lnTo>
                <a:lnTo>
                  <a:pt x="1929615" y="1396999"/>
                </a:lnTo>
                <a:close/>
              </a:path>
              <a:path w="2691765" h="2133600">
                <a:moveTo>
                  <a:pt x="1402598" y="1473199"/>
                </a:moveTo>
                <a:lnTo>
                  <a:pt x="1368058" y="1473199"/>
                </a:lnTo>
                <a:lnTo>
                  <a:pt x="1352883" y="1460499"/>
                </a:lnTo>
                <a:lnTo>
                  <a:pt x="1341242" y="1460499"/>
                </a:lnTo>
                <a:lnTo>
                  <a:pt x="1317980" y="1447799"/>
                </a:lnTo>
                <a:lnTo>
                  <a:pt x="1295202" y="1447799"/>
                </a:lnTo>
                <a:lnTo>
                  <a:pt x="1272888" y="1435099"/>
                </a:lnTo>
                <a:lnTo>
                  <a:pt x="1261768" y="1435099"/>
                </a:lnTo>
                <a:lnTo>
                  <a:pt x="1240828" y="1422399"/>
                </a:lnTo>
                <a:lnTo>
                  <a:pt x="1219897" y="1422399"/>
                </a:lnTo>
                <a:lnTo>
                  <a:pt x="1198897" y="1409699"/>
                </a:lnTo>
                <a:lnTo>
                  <a:pt x="1157201" y="1396999"/>
                </a:lnTo>
                <a:lnTo>
                  <a:pt x="1190839" y="1396999"/>
                </a:lnTo>
                <a:lnTo>
                  <a:pt x="1213694" y="1409699"/>
                </a:lnTo>
                <a:lnTo>
                  <a:pt x="1236483" y="1409699"/>
                </a:lnTo>
                <a:lnTo>
                  <a:pt x="1383347" y="1460499"/>
                </a:lnTo>
                <a:lnTo>
                  <a:pt x="1402598" y="1473199"/>
                </a:lnTo>
                <a:close/>
              </a:path>
              <a:path w="2691765" h="2133600">
                <a:moveTo>
                  <a:pt x="1794590" y="1409699"/>
                </a:moveTo>
                <a:lnTo>
                  <a:pt x="1792668" y="1409699"/>
                </a:lnTo>
                <a:lnTo>
                  <a:pt x="1803855" y="1396999"/>
                </a:lnTo>
                <a:lnTo>
                  <a:pt x="1812356" y="1396999"/>
                </a:lnTo>
                <a:lnTo>
                  <a:pt x="1794590" y="1409699"/>
                </a:lnTo>
                <a:close/>
              </a:path>
              <a:path w="2691765" h="2133600">
                <a:moveTo>
                  <a:pt x="1857802" y="1422399"/>
                </a:moveTo>
                <a:lnTo>
                  <a:pt x="1836110" y="1422399"/>
                </a:lnTo>
                <a:lnTo>
                  <a:pt x="1871616" y="1409699"/>
                </a:lnTo>
                <a:lnTo>
                  <a:pt x="1883449" y="1396999"/>
                </a:lnTo>
                <a:lnTo>
                  <a:pt x="1915350" y="1396999"/>
                </a:lnTo>
                <a:lnTo>
                  <a:pt x="1900686" y="1409699"/>
                </a:lnTo>
                <a:lnTo>
                  <a:pt x="1889324" y="1409699"/>
                </a:lnTo>
                <a:lnTo>
                  <a:pt x="1857802" y="1422399"/>
                </a:lnTo>
                <a:close/>
              </a:path>
              <a:path w="2691765" h="2133600">
                <a:moveTo>
                  <a:pt x="1517235" y="1422399"/>
                </a:moveTo>
                <a:lnTo>
                  <a:pt x="1498832" y="1422399"/>
                </a:lnTo>
                <a:lnTo>
                  <a:pt x="1496796" y="1409699"/>
                </a:lnTo>
                <a:lnTo>
                  <a:pt x="1514540" y="1409699"/>
                </a:lnTo>
                <a:lnTo>
                  <a:pt x="1517235" y="1422399"/>
                </a:lnTo>
                <a:close/>
              </a:path>
              <a:path w="2691765" h="2133600">
                <a:moveTo>
                  <a:pt x="1607348" y="1435099"/>
                </a:moveTo>
                <a:lnTo>
                  <a:pt x="1571842" y="1435099"/>
                </a:lnTo>
                <a:lnTo>
                  <a:pt x="1576049" y="1422399"/>
                </a:lnTo>
                <a:lnTo>
                  <a:pt x="1579772" y="1409699"/>
                </a:lnTo>
                <a:lnTo>
                  <a:pt x="1589465" y="1409699"/>
                </a:lnTo>
                <a:lnTo>
                  <a:pt x="1588908" y="1422399"/>
                </a:lnTo>
                <a:lnTo>
                  <a:pt x="1614398" y="1422399"/>
                </a:lnTo>
                <a:lnTo>
                  <a:pt x="1607348" y="1435099"/>
                </a:lnTo>
                <a:close/>
              </a:path>
              <a:path w="2691765" h="2133600">
                <a:moveTo>
                  <a:pt x="1266756" y="1473199"/>
                </a:moveTo>
                <a:lnTo>
                  <a:pt x="1201034" y="1473199"/>
                </a:lnTo>
                <a:lnTo>
                  <a:pt x="1123063" y="1447799"/>
                </a:lnTo>
                <a:lnTo>
                  <a:pt x="1084077" y="1447799"/>
                </a:lnTo>
                <a:lnTo>
                  <a:pt x="1045092" y="1435099"/>
                </a:lnTo>
                <a:lnTo>
                  <a:pt x="1029473" y="1435099"/>
                </a:lnTo>
                <a:lnTo>
                  <a:pt x="1013809" y="1422399"/>
                </a:lnTo>
                <a:lnTo>
                  <a:pt x="1064863" y="1422399"/>
                </a:lnTo>
                <a:lnTo>
                  <a:pt x="1190703" y="1460499"/>
                </a:lnTo>
                <a:lnTo>
                  <a:pt x="1243612" y="1460499"/>
                </a:lnTo>
                <a:lnTo>
                  <a:pt x="1266756" y="1473199"/>
                </a:lnTo>
                <a:close/>
              </a:path>
              <a:path w="2691765" h="2133600">
                <a:moveTo>
                  <a:pt x="1546641" y="1473199"/>
                </a:moveTo>
                <a:lnTo>
                  <a:pt x="1462210" y="1473199"/>
                </a:lnTo>
                <a:lnTo>
                  <a:pt x="1452319" y="1460499"/>
                </a:lnTo>
                <a:lnTo>
                  <a:pt x="1422583" y="1435099"/>
                </a:lnTo>
                <a:lnTo>
                  <a:pt x="1411046" y="1422399"/>
                </a:lnTo>
                <a:lnTo>
                  <a:pt x="1477080" y="1422399"/>
                </a:lnTo>
                <a:lnTo>
                  <a:pt x="1478361" y="1435099"/>
                </a:lnTo>
                <a:lnTo>
                  <a:pt x="1497352" y="1435099"/>
                </a:lnTo>
                <a:lnTo>
                  <a:pt x="1499809" y="1447799"/>
                </a:lnTo>
                <a:lnTo>
                  <a:pt x="1503280" y="1447799"/>
                </a:lnTo>
                <a:lnTo>
                  <a:pt x="1507767" y="1460499"/>
                </a:lnTo>
                <a:lnTo>
                  <a:pt x="1547115" y="1460499"/>
                </a:lnTo>
                <a:lnTo>
                  <a:pt x="1546641" y="1473199"/>
                </a:lnTo>
                <a:close/>
              </a:path>
              <a:path w="2691765" h="2133600">
                <a:moveTo>
                  <a:pt x="1522183" y="1447799"/>
                </a:moveTo>
                <a:lnTo>
                  <a:pt x="1505877" y="1447799"/>
                </a:lnTo>
                <a:lnTo>
                  <a:pt x="1502827" y="1435099"/>
                </a:lnTo>
                <a:lnTo>
                  <a:pt x="1500527" y="1422399"/>
                </a:lnTo>
                <a:lnTo>
                  <a:pt x="1517178" y="1422399"/>
                </a:lnTo>
                <a:lnTo>
                  <a:pt x="1517858" y="1435099"/>
                </a:lnTo>
                <a:lnTo>
                  <a:pt x="1519650" y="1435099"/>
                </a:lnTo>
                <a:lnTo>
                  <a:pt x="1522183" y="1447799"/>
                </a:lnTo>
                <a:close/>
              </a:path>
              <a:path w="2691765" h="2133600">
                <a:moveTo>
                  <a:pt x="1644300" y="1460499"/>
                </a:moveTo>
                <a:lnTo>
                  <a:pt x="1617497" y="1460499"/>
                </a:lnTo>
                <a:lnTo>
                  <a:pt x="1618561" y="1447799"/>
                </a:lnTo>
                <a:lnTo>
                  <a:pt x="1626666" y="1447799"/>
                </a:lnTo>
                <a:lnTo>
                  <a:pt x="1641170" y="1422399"/>
                </a:lnTo>
                <a:lnTo>
                  <a:pt x="1653462" y="1422399"/>
                </a:lnTo>
                <a:lnTo>
                  <a:pt x="1652766" y="1435099"/>
                </a:lnTo>
                <a:lnTo>
                  <a:pt x="1674848" y="1435099"/>
                </a:lnTo>
                <a:lnTo>
                  <a:pt x="1644300" y="1460499"/>
                </a:lnTo>
                <a:close/>
              </a:path>
              <a:path w="2691765" h="2133600">
                <a:moveTo>
                  <a:pt x="1842096" y="1435099"/>
                </a:moveTo>
                <a:lnTo>
                  <a:pt x="1811006" y="1435099"/>
                </a:lnTo>
                <a:lnTo>
                  <a:pt x="1824971" y="1422399"/>
                </a:lnTo>
                <a:lnTo>
                  <a:pt x="1849941" y="1422399"/>
                </a:lnTo>
                <a:lnTo>
                  <a:pt x="1842096" y="1435099"/>
                </a:lnTo>
                <a:close/>
              </a:path>
              <a:path w="2691765" h="2133600">
                <a:moveTo>
                  <a:pt x="885444" y="1447799"/>
                </a:moveTo>
                <a:lnTo>
                  <a:pt x="845043" y="1447799"/>
                </a:lnTo>
                <a:lnTo>
                  <a:pt x="821782" y="1435099"/>
                </a:lnTo>
                <a:lnTo>
                  <a:pt x="865629" y="1435099"/>
                </a:lnTo>
                <a:lnTo>
                  <a:pt x="885444" y="1447799"/>
                </a:lnTo>
                <a:close/>
              </a:path>
              <a:path w="2691765" h="2133600">
                <a:moveTo>
                  <a:pt x="1617205" y="1447799"/>
                </a:moveTo>
                <a:lnTo>
                  <a:pt x="1607125" y="1447799"/>
                </a:lnTo>
                <a:lnTo>
                  <a:pt x="1609099" y="1435099"/>
                </a:lnTo>
                <a:lnTo>
                  <a:pt x="1621828" y="1435099"/>
                </a:lnTo>
                <a:lnTo>
                  <a:pt x="1617205" y="1447799"/>
                </a:lnTo>
                <a:close/>
              </a:path>
              <a:path w="2691765" h="2133600">
                <a:moveTo>
                  <a:pt x="1803795" y="1447799"/>
                </a:moveTo>
                <a:lnTo>
                  <a:pt x="1783850" y="1447799"/>
                </a:lnTo>
                <a:lnTo>
                  <a:pt x="1797358" y="1435099"/>
                </a:lnTo>
                <a:lnTo>
                  <a:pt x="1811151" y="1435099"/>
                </a:lnTo>
                <a:lnTo>
                  <a:pt x="1803795" y="1447799"/>
                </a:lnTo>
                <a:close/>
              </a:path>
              <a:path w="2691765" h="2133600">
                <a:moveTo>
                  <a:pt x="941167" y="1460499"/>
                </a:moveTo>
                <a:lnTo>
                  <a:pt x="906243" y="1460499"/>
                </a:lnTo>
                <a:lnTo>
                  <a:pt x="891850" y="1447799"/>
                </a:lnTo>
                <a:lnTo>
                  <a:pt x="932151" y="1447799"/>
                </a:lnTo>
                <a:lnTo>
                  <a:pt x="941167" y="1460499"/>
                </a:lnTo>
                <a:close/>
              </a:path>
              <a:path w="2691765" h="2133600">
                <a:moveTo>
                  <a:pt x="1427979" y="1460499"/>
                </a:moveTo>
                <a:lnTo>
                  <a:pt x="1409209" y="1460499"/>
                </a:lnTo>
                <a:lnTo>
                  <a:pt x="1392874" y="1447799"/>
                </a:lnTo>
                <a:lnTo>
                  <a:pt x="1412902" y="1447799"/>
                </a:lnTo>
                <a:lnTo>
                  <a:pt x="1427979" y="1460499"/>
                </a:lnTo>
                <a:close/>
              </a:path>
              <a:path w="2691765" h="2133600">
                <a:moveTo>
                  <a:pt x="1522944" y="1460499"/>
                </a:moveTo>
                <a:lnTo>
                  <a:pt x="1510663" y="1460499"/>
                </a:lnTo>
                <a:lnTo>
                  <a:pt x="1508786" y="1447799"/>
                </a:lnTo>
                <a:lnTo>
                  <a:pt x="1524141" y="1447799"/>
                </a:lnTo>
                <a:lnTo>
                  <a:pt x="1522944" y="1460499"/>
                </a:lnTo>
                <a:close/>
              </a:path>
              <a:path w="2691765" h="2133600">
                <a:moveTo>
                  <a:pt x="1774982" y="1460499"/>
                </a:moveTo>
                <a:lnTo>
                  <a:pt x="1754414" y="1460499"/>
                </a:lnTo>
                <a:lnTo>
                  <a:pt x="1762422" y="1447799"/>
                </a:lnTo>
                <a:lnTo>
                  <a:pt x="1785712" y="1447799"/>
                </a:lnTo>
                <a:lnTo>
                  <a:pt x="1774982" y="1460499"/>
                </a:lnTo>
                <a:close/>
              </a:path>
              <a:path w="2691765" h="2133600">
                <a:moveTo>
                  <a:pt x="1893913" y="1460499"/>
                </a:moveTo>
                <a:lnTo>
                  <a:pt x="1865009" y="1460499"/>
                </a:lnTo>
                <a:lnTo>
                  <a:pt x="1882586" y="1447799"/>
                </a:lnTo>
                <a:lnTo>
                  <a:pt x="1910989" y="1447799"/>
                </a:lnTo>
                <a:lnTo>
                  <a:pt x="1893913" y="1460499"/>
                </a:lnTo>
                <a:close/>
              </a:path>
              <a:path w="2691765" h="2133600">
                <a:moveTo>
                  <a:pt x="1014325" y="1473199"/>
                </a:moveTo>
                <a:lnTo>
                  <a:pt x="949284" y="1473199"/>
                </a:lnTo>
                <a:lnTo>
                  <a:pt x="949048" y="1460499"/>
                </a:lnTo>
                <a:lnTo>
                  <a:pt x="993719" y="1460499"/>
                </a:lnTo>
                <a:lnTo>
                  <a:pt x="1014325" y="1473199"/>
                </a:lnTo>
                <a:close/>
              </a:path>
              <a:path w="2691765" h="2133600">
                <a:moveTo>
                  <a:pt x="1457364" y="1473199"/>
                </a:moveTo>
                <a:lnTo>
                  <a:pt x="1437329" y="1473199"/>
                </a:lnTo>
                <a:lnTo>
                  <a:pt x="1425368" y="1460499"/>
                </a:lnTo>
                <a:lnTo>
                  <a:pt x="1442836" y="1460499"/>
                </a:lnTo>
                <a:lnTo>
                  <a:pt x="1457364" y="1473199"/>
                </a:lnTo>
                <a:close/>
              </a:path>
              <a:path w="2691765" h="2133600">
                <a:moveTo>
                  <a:pt x="1661844" y="1473199"/>
                </a:moveTo>
                <a:lnTo>
                  <a:pt x="1647085" y="1473199"/>
                </a:lnTo>
                <a:lnTo>
                  <a:pt x="1659329" y="1460499"/>
                </a:lnTo>
                <a:lnTo>
                  <a:pt x="1671740" y="1460499"/>
                </a:lnTo>
                <a:lnTo>
                  <a:pt x="1661844" y="1473199"/>
                </a:lnTo>
                <a:close/>
              </a:path>
              <a:path w="2691765" h="2133600">
                <a:moveTo>
                  <a:pt x="1745085" y="1473199"/>
                </a:moveTo>
                <a:lnTo>
                  <a:pt x="1714610" y="1473199"/>
                </a:lnTo>
                <a:lnTo>
                  <a:pt x="1724249" y="1460499"/>
                </a:lnTo>
                <a:lnTo>
                  <a:pt x="1753237" y="1460499"/>
                </a:lnTo>
                <a:lnTo>
                  <a:pt x="1745085" y="1473199"/>
                </a:lnTo>
                <a:close/>
              </a:path>
              <a:path w="2691765" h="2133600">
                <a:moveTo>
                  <a:pt x="1859998" y="1473199"/>
                </a:moveTo>
                <a:lnTo>
                  <a:pt x="1828975" y="1473199"/>
                </a:lnTo>
                <a:lnTo>
                  <a:pt x="1847139" y="1460499"/>
                </a:lnTo>
                <a:lnTo>
                  <a:pt x="1874845" y="1460499"/>
                </a:lnTo>
                <a:lnTo>
                  <a:pt x="1859998" y="1473199"/>
                </a:lnTo>
                <a:close/>
              </a:path>
              <a:path w="2691765" h="2133600">
                <a:moveTo>
                  <a:pt x="921935" y="1485899"/>
                </a:moveTo>
                <a:lnTo>
                  <a:pt x="840596" y="1485899"/>
                </a:lnTo>
                <a:lnTo>
                  <a:pt x="874168" y="1473199"/>
                </a:lnTo>
                <a:lnTo>
                  <a:pt x="969515" y="1473199"/>
                </a:lnTo>
                <a:lnTo>
                  <a:pt x="921935" y="1485899"/>
                </a:lnTo>
                <a:close/>
              </a:path>
              <a:path w="2691765" h="2133600">
                <a:moveTo>
                  <a:pt x="1092264" y="1485899"/>
                </a:moveTo>
                <a:lnTo>
                  <a:pt x="1029502" y="1485899"/>
                </a:lnTo>
                <a:lnTo>
                  <a:pt x="1010701" y="1473199"/>
                </a:lnTo>
                <a:lnTo>
                  <a:pt x="1074780" y="1473199"/>
                </a:lnTo>
                <a:lnTo>
                  <a:pt x="1092264" y="1485899"/>
                </a:lnTo>
                <a:close/>
              </a:path>
              <a:path w="2691765" h="2133600">
                <a:moveTo>
                  <a:pt x="1355594" y="1485899"/>
                </a:moveTo>
                <a:lnTo>
                  <a:pt x="1280374" y="1485899"/>
                </a:lnTo>
                <a:lnTo>
                  <a:pt x="1259039" y="1473199"/>
                </a:lnTo>
                <a:lnTo>
                  <a:pt x="1345911" y="1473199"/>
                </a:lnTo>
                <a:lnTo>
                  <a:pt x="1355594" y="1485899"/>
                </a:lnTo>
                <a:close/>
              </a:path>
              <a:path w="2691765" h="2133600">
                <a:moveTo>
                  <a:pt x="1440881" y="1485899"/>
                </a:moveTo>
                <a:lnTo>
                  <a:pt x="1413617" y="1485899"/>
                </a:lnTo>
                <a:lnTo>
                  <a:pt x="1398441" y="1473199"/>
                </a:lnTo>
                <a:lnTo>
                  <a:pt x="1421797" y="1473199"/>
                </a:lnTo>
                <a:lnTo>
                  <a:pt x="1440881" y="1485899"/>
                </a:lnTo>
                <a:close/>
              </a:path>
              <a:path w="2691765" h="2133600">
                <a:moveTo>
                  <a:pt x="1546511" y="1485899"/>
                </a:moveTo>
                <a:lnTo>
                  <a:pt x="1460698" y="1485899"/>
                </a:lnTo>
                <a:lnTo>
                  <a:pt x="1449066" y="1473199"/>
                </a:lnTo>
                <a:lnTo>
                  <a:pt x="1546381" y="1473199"/>
                </a:lnTo>
                <a:lnTo>
                  <a:pt x="1546511" y="1485899"/>
                </a:lnTo>
                <a:close/>
              </a:path>
              <a:path w="2691765" h="2133600">
                <a:moveTo>
                  <a:pt x="1627529" y="1498599"/>
                </a:moveTo>
                <a:lnTo>
                  <a:pt x="1603721" y="1498599"/>
                </a:lnTo>
                <a:lnTo>
                  <a:pt x="1613632" y="1485899"/>
                </a:lnTo>
                <a:lnTo>
                  <a:pt x="1623213" y="1485899"/>
                </a:lnTo>
                <a:lnTo>
                  <a:pt x="1632465" y="1473199"/>
                </a:lnTo>
                <a:lnTo>
                  <a:pt x="1649988" y="1473199"/>
                </a:lnTo>
                <a:lnTo>
                  <a:pt x="1638651" y="1485899"/>
                </a:lnTo>
                <a:lnTo>
                  <a:pt x="1627529" y="1498599"/>
                </a:lnTo>
                <a:close/>
              </a:path>
              <a:path w="2691765" h="2133600">
                <a:moveTo>
                  <a:pt x="1708441" y="1485899"/>
                </a:moveTo>
                <a:lnTo>
                  <a:pt x="1681862" y="1485899"/>
                </a:lnTo>
                <a:lnTo>
                  <a:pt x="1685013" y="1473199"/>
                </a:lnTo>
                <a:lnTo>
                  <a:pt x="1714753" y="1473199"/>
                </a:lnTo>
                <a:lnTo>
                  <a:pt x="1708441" y="1485899"/>
                </a:lnTo>
                <a:close/>
              </a:path>
              <a:path w="2691765" h="2133600">
                <a:moveTo>
                  <a:pt x="1829537" y="1485899"/>
                </a:moveTo>
                <a:lnTo>
                  <a:pt x="1792266" y="1485899"/>
                </a:lnTo>
                <a:lnTo>
                  <a:pt x="1805754" y="1473199"/>
                </a:lnTo>
                <a:lnTo>
                  <a:pt x="1844895" y="1473199"/>
                </a:lnTo>
                <a:lnTo>
                  <a:pt x="1829537" y="1485899"/>
                </a:lnTo>
                <a:close/>
              </a:path>
              <a:path w="2691765" h="2133600">
                <a:moveTo>
                  <a:pt x="806047" y="1498599"/>
                </a:moveTo>
                <a:lnTo>
                  <a:pt x="720673" y="1498599"/>
                </a:lnTo>
                <a:lnTo>
                  <a:pt x="740085" y="1485899"/>
                </a:lnTo>
                <a:lnTo>
                  <a:pt x="840194" y="1485899"/>
                </a:lnTo>
                <a:lnTo>
                  <a:pt x="806047" y="1498599"/>
                </a:lnTo>
                <a:close/>
              </a:path>
              <a:path w="2691765" h="2133600">
                <a:moveTo>
                  <a:pt x="1440183" y="1498599"/>
                </a:moveTo>
                <a:lnTo>
                  <a:pt x="1376195" y="1498599"/>
                </a:lnTo>
                <a:lnTo>
                  <a:pt x="1363660" y="1485899"/>
                </a:lnTo>
                <a:lnTo>
                  <a:pt x="1407316" y="1485899"/>
                </a:lnTo>
                <a:lnTo>
                  <a:pt x="1440183" y="1498599"/>
                </a:lnTo>
                <a:close/>
              </a:path>
              <a:path w="2691765" h="2133600">
                <a:moveTo>
                  <a:pt x="1467549" y="1498599"/>
                </a:moveTo>
                <a:lnTo>
                  <a:pt x="1440768" y="1498599"/>
                </a:lnTo>
                <a:lnTo>
                  <a:pt x="1434332" y="1485899"/>
                </a:lnTo>
                <a:lnTo>
                  <a:pt x="1463631" y="1485899"/>
                </a:lnTo>
                <a:lnTo>
                  <a:pt x="1467549" y="1498599"/>
                </a:lnTo>
                <a:close/>
              </a:path>
              <a:path w="2691765" h="2133600">
                <a:moveTo>
                  <a:pt x="1665593" y="1498599"/>
                </a:moveTo>
                <a:lnTo>
                  <a:pt x="1645693" y="1498599"/>
                </a:lnTo>
                <a:lnTo>
                  <a:pt x="1653343" y="1485899"/>
                </a:lnTo>
                <a:lnTo>
                  <a:pt x="1683898" y="1485899"/>
                </a:lnTo>
                <a:lnTo>
                  <a:pt x="1665593" y="1498599"/>
                </a:lnTo>
                <a:close/>
              </a:path>
              <a:path w="2691765" h="2133600">
                <a:moveTo>
                  <a:pt x="1785372" y="1498599"/>
                </a:moveTo>
                <a:lnTo>
                  <a:pt x="1757163" y="1498599"/>
                </a:lnTo>
                <a:lnTo>
                  <a:pt x="1768962" y="1485899"/>
                </a:lnTo>
                <a:lnTo>
                  <a:pt x="1796217" y="1485899"/>
                </a:lnTo>
                <a:lnTo>
                  <a:pt x="1785372" y="1498599"/>
                </a:lnTo>
                <a:close/>
              </a:path>
              <a:path w="2691765" h="2133600">
                <a:moveTo>
                  <a:pt x="699642" y="1511299"/>
                </a:moveTo>
                <a:lnTo>
                  <a:pt x="628384" y="1511299"/>
                </a:lnTo>
                <a:lnTo>
                  <a:pt x="645350" y="1498599"/>
                </a:lnTo>
                <a:lnTo>
                  <a:pt x="725141" y="1498599"/>
                </a:lnTo>
                <a:lnTo>
                  <a:pt x="699642" y="1511299"/>
                </a:lnTo>
                <a:close/>
              </a:path>
              <a:path w="2691765" h="2133600">
                <a:moveTo>
                  <a:pt x="1384378" y="1511299"/>
                </a:moveTo>
                <a:lnTo>
                  <a:pt x="1176000" y="1511299"/>
                </a:lnTo>
                <a:lnTo>
                  <a:pt x="1189491" y="1498599"/>
                </a:lnTo>
                <a:lnTo>
                  <a:pt x="1345766" y="1498599"/>
                </a:lnTo>
                <a:lnTo>
                  <a:pt x="1384378" y="1511299"/>
                </a:lnTo>
                <a:close/>
              </a:path>
              <a:path w="2691765" h="2133600">
                <a:moveTo>
                  <a:pt x="1628315" y="1511299"/>
                </a:moveTo>
                <a:lnTo>
                  <a:pt x="1415260" y="1511299"/>
                </a:lnTo>
                <a:lnTo>
                  <a:pt x="1418657" y="1498599"/>
                </a:lnTo>
                <a:lnTo>
                  <a:pt x="1647022" y="1498599"/>
                </a:lnTo>
                <a:lnTo>
                  <a:pt x="1628315" y="1511299"/>
                </a:lnTo>
                <a:close/>
              </a:path>
              <a:path w="2691765" h="2133600">
                <a:moveTo>
                  <a:pt x="1740099" y="1511299"/>
                </a:moveTo>
                <a:lnTo>
                  <a:pt x="1705723" y="1511299"/>
                </a:lnTo>
                <a:lnTo>
                  <a:pt x="1722988" y="1498599"/>
                </a:lnTo>
                <a:lnTo>
                  <a:pt x="1757246" y="1498599"/>
                </a:lnTo>
                <a:lnTo>
                  <a:pt x="1740099" y="1511299"/>
                </a:lnTo>
                <a:close/>
              </a:path>
              <a:path w="2691765" h="2133600">
                <a:moveTo>
                  <a:pt x="614151" y="1523999"/>
                </a:moveTo>
                <a:lnTo>
                  <a:pt x="549782" y="1523999"/>
                </a:lnTo>
                <a:lnTo>
                  <a:pt x="565402" y="1511299"/>
                </a:lnTo>
                <a:lnTo>
                  <a:pt x="650507" y="1511299"/>
                </a:lnTo>
                <a:lnTo>
                  <a:pt x="614151" y="1523999"/>
                </a:lnTo>
                <a:close/>
              </a:path>
              <a:path w="2691765" h="2133600">
                <a:moveTo>
                  <a:pt x="1083743" y="1523999"/>
                </a:moveTo>
                <a:lnTo>
                  <a:pt x="909765" y="1523999"/>
                </a:lnTo>
                <a:lnTo>
                  <a:pt x="917731" y="1511299"/>
                </a:lnTo>
                <a:lnTo>
                  <a:pt x="1095371" y="1511299"/>
                </a:lnTo>
                <a:lnTo>
                  <a:pt x="1083743" y="1523999"/>
                </a:lnTo>
                <a:close/>
              </a:path>
              <a:path w="2691765" h="2133600">
                <a:moveTo>
                  <a:pt x="1601676" y="1523999"/>
                </a:moveTo>
                <a:lnTo>
                  <a:pt x="1456128" y="1523999"/>
                </a:lnTo>
                <a:lnTo>
                  <a:pt x="1440215" y="1511299"/>
                </a:lnTo>
                <a:lnTo>
                  <a:pt x="1602919" y="1511299"/>
                </a:lnTo>
                <a:lnTo>
                  <a:pt x="1601676" y="1523999"/>
                </a:lnTo>
                <a:close/>
              </a:path>
              <a:path w="2691765" h="2133600">
                <a:moveTo>
                  <a:pt x="1688130" y="1523999"/>
                </a:moveTo>
                <a:lnTo>
                  <a:pt x="1613334" y="1523999"/>
                </a:lnTo>
                <a:lnTo>
                  <a:pt x="1650719" y="1511299"/>
                </a:lnTo>
                <a:lnTo>
                  <a:pt x="1705669" y="1511299"/>
                </a:lnTo>
                <a:lnTo>
                  <a:pt x="1688130" y="1523999"/>
                </a:lnTo>
                <a:close/>
              </a:path>
              <a:path w="2691765" h="2133600">
                <a:moveTo>
                  <a:pt x="503526" y="1536699"/>
                </a:moveTo>
                <a:lnTo>
                  <a:pt x="471669" y="1536699"/>
                </a:lnTo>
                <a:lnTo>
                  <a:pt x="502579" y="1523999"/>
                </a:lnTo>
                <a:lnTo>
                  <a:pt x="577842" y="1523999"/>
                </a:lnTo>
                <a:lnTo>
                  <a:pt x="503526" y="1536699"/>
                </a:lnTo>
                <a:close/>
              </a:path>
              <a:path w="2691765" h="2133600">
                <a:moveTo>
                  <a:pt x="805845" y="1536699"/>
                </a:moveTo>
                <a:lnTo>
                  <a:pt x="708632" y="1536699"/>
                </a:lnTo>
                <a:lnTo>
                  <a:pt x="750072" y="1523999"/>
                </a:lnTo>
                <a:lnTo>
                  <a:pt x="823593" y="1523999"/>
                </a:lnTo>
                <a:lnTo>
                  <a:pt x="805845" y="1536699"/>
                </a:lnTo>
                <a:close/>
              </a:path>
              <a:path w="2691765" h="2133600">
                <a:moveTo>
                  <a:pt x="1616315" y="1536699"/>
                </a:moveTo>
                <a:lnTo>
                  <a:pt x="1466505" y="1536699"/>
                </a:lnTo>
                <a:lnTo>
                  <a:pt x="1486297" y="1523999"/>
                </a:lnTo>
                <a:lnTo>
                  <a:pt x="1632632" y="1523999"/>
                </a:lnTo>
                <a:lnTo>
                  <a:pt x="1616315" y="1536699"/>
                </a:lnTo>
                <a:close/>
              </a:path>
              <a:path w="2691765" h="2133600">
                <a:moveTo>
                  <a:pt x="427172" y="1549399"/>
                </a:moveTo>
                <a:lnTo>
                  <a:pt x="378939" y="1549399"/>
                </a:lnTo>
                <a:lnTo>
                  <a:pt x="409912" y="1536699"/>
                </a:lnTo>
                <a:lnTo>
                  <a:pt x="465372" y="1536699"/>
                </a:lnTo>
                <a:lnTo>
                  <a:pt x="427172" y="1549399"/>
                </a:lnTo>
                <a:close/>
              </a:path>
              <a:path w="2691765" h="2133600">
                <a:moveTo>
                  <a:pt x="676570" y="1549399"/>
                </a:moveTo>
                <a:lnTo>
                  <a:pt x="579750" y="1549399"/>
                </a:lnTo>
                <a:lnTo>
                  <a:pt x="605855" y="1536699"/>
                </a:lnTo>
                <a:lnTo>
                  <a:pt x="706379" y="1536699"/>
                </a:lnTo>
                <a:lnTo>
                  <a:pt x="676570" y="1549399"/>
                </a:lnTo>
                <a:close/>
              </a:path>
              <a:path w="2691765" h="2133600">
                <a:moveTo>
                  <a:pt x="1446728" y="1549399"/>
                </a:moveTo>
                <a:lnTo>
                  <a:pt x="1239250" y="1549399"/>
                </a:lnTo>
                <a:lnTo>
                  <a:pt x="1254556" y="1536699"/>
                </a:lnTo>
                <a:lnTo>
                  <a:pt x="1458775" y="1536699"/>
                </a:lnTo>
                <a:lnTo>
                  <a:pt x="1446728" y="1549399"/>
                </a:lnTo>
                <a:close/>
              </a:path>
              <a:path w="2691765" h="2133600">
                <a:moveTo>
                  <a:pt x="1562708" y="1549399"/>
                </a:moveTo>
                <a:lnTo>
                  <a:pt x="1502918" y="1549399"/>
                </a:lnTo>
                <a:lnTo>
                  <a:pt x="1511805" y="1536699"/>
                </a:lnTo>
                <a:lnTo>
                  <a:pt x="1562365" y="1536699"/>
                </a:lnTo>
                <a:lnTo>
                  <a:pt x="1562708" y="1549399"/>
                </a:lnTo>
                <a:close/>
              </a:path>
              <a:path w="2691765" h="2133600">
                <a:moveTo>
                  <a:pt x="363491" y="1562099"/>
                </a:moveTo>
                <a:lnTo>
                  <a:pt x="310911" y="1562099"/>
                </a:lnTo>
                <a:lnTo>
                  <a:pt x="333103" y="1549399"/>
                </a:lnTo>
                <a:lnTo>
                  <a:pt x="376220" y="1549399"/>
                </a:lnTo>
                <a:lnTo>
                  <a:pt x="363491" y="1562099"/>
                </a:lnTo>
                <a:close/>
              </a:path>
              <a:path w="2691765" h="2133600">
                <a:moveTo>
                  <a:pt x="568437" y="1562099"/>
                </a:moveTo>
                <a:lnTo>
                  <a:pt x="487208" y="1562099"/>
                </a:lnTo>
                <a:lnTo>
                  <a:pt x="505383" y="1549399"/>
                </a:lnTo>
                <a:lnTo>
                  <a:pt x="577550" y="1549399"/>
                </a:lnTo>
                <a:lnTo>
                  <a:pt x="568437" y="1562099"/>
                </a:lnTo>
                <a:close/>
              </a:path>
              <a:path w="2691765" h="2133600">
                <a:moveTo>
                  <a:pt x="1271372" y="1562099"/>
                </a:moveTo>
                <a:lnTo>
                  <a:pt x="1035704" y="1562099"/>
                </a:lnTo>
                <a:lnTo>
                  <a:pt x="1061270" y="1549399"/>
                </a:lnTo>
                <a:lnTo>
                  <a:pt x="1324507" y="1549399"/>
                </a:lnTo>
                <a:lnTo>
                  <a:pt x="1271372" y="1562099"/>
                </a:lnTo>
                <a:close/>
              </a:path>
              <a:path w="2691765" h="2133600">
                <a:moveTo>
                  <a:pt x="1465969" y="1600199"/>
                </a:moveTo>
                <a:lnTo>
                  <a:pt x="1452352" y="1600199"/>
                </a:lnTo>
                <a:lnTo>
                  <a:pt x="1454971" y="1587499"/>
                </a:lnTo>
                <a:lnTo>
                  <a:pt x="1469768" y="1587499"/>
                </a:lnTo>
                <a:lnTo>
                  <a:pt x="1478291" y="1574799"/>
                </a:lnTo>
                <a:lnTo>
                  <a:pt x="1486417" y="1574799"/>
                </a:lnTo>
                <a:lnTo>
                  <a:pt x="1494345" y="1562099"/>
                </a:lnTo>
                <a:lnTo>
                  <a:pt x="1484393" y="1562099"/>
                </a:lnTo>
                <a:lnTo>
                  <a:pt x="1493844" y="1549399"/>
                </a:lnTo>
                <a:lnTo>
                  <a:pt x="1523166" y="1549399"/>
                </a:lnTo>
                <a:lnTo>
                  <a:pt x="1509633" y="1562099"/>
                </a:lnTo>
                <a:lnTo>
                  <a:pt x="1495589" y="1574799"/>
                </a:lnTo>
                <a:lnTo>
                  <a:pt x="1481035" y="1587499"/>
                </a:lnTo>
                <a:lnTo>
                  <a:pt x="1465969" y="1600199"/>
                </a:lnTo>
                <a:close/>
              </a:path>
              <a:path w="2691765" h="2133600">
                <a:moveTo>
                  <a:pt x="1568794" y="1562099"/>
                </a:moveTo>
                <a:lnTo>
                  <a:pt x="1537201" y="1562099"/>
                </a:lnTo>
                <a:lnTo>
                  <a:pt x="1536299" y="1549399"/>
                </a:lnTo>
                <a:lnTo>
                  <a:pt x="1564379" y="1549399"/>
                </a:lnTo>
                <a:lnTo>
                  <a:pt x="1568794" y="1562099"/>
                </a:lnTo>
                <a:close/>
              </a:path>
              <a:path w="2691765" h="2133600">
                <a:moveTo>
                  <a:pt x="299773" y="1574799"/>
                </a:moveTo>
                <a:lnTo>
                  <a:pt x="244328" y="1574799"/>
                </a:lnTo>
                <a:lnTo>
                  <a:pt x="266536" y="1562099"/>
                </a:lnTo>
                <a:lnTo>
                  <a:pt x="338227" y="1562099"/>
                </a:lnTo>
                <a:lnTo>
                  <a:pt x="299773" y="1574799"/>
                </a:lnTo>
                <a:close/>
              </a:path>
              <a:path w="2691765" h="2133600">
                <a:moveTo>
                  <a:pt x="466211" y="1574799"/>
                </a:moveTo>
                <a:lnTo>
                  <a:pt x="392743" y="1574799"/>
                </a:lnTo>
                <a:lnTo>
                  <a:pt x="419236" y="1562099"/>
                </a:lnTo>
                <a:lnTo>
                  <a:pt x="491763" y="1562099"/>
                </a:lnTo>
                <a:lnTo>
                  <a:pt x="466211" y="1574799"/>
                </a:lnTo>
                <a:close/>
              </a:path>
              <a:path w="2691765" h="2133600">
                <a:moveTo>
                  <a:pt x="993011" y="1574799"/>
                </a:moveTo>
                <a:lnTo>
                  <a:pt x="887896" y="1574799"/>
                </a:lnTo>
                <a:lnTo>
                  <a:pt x="905624" y="1562099"/>
                </a:lnTo>
                <a:lnTo>
                  <a:pt x="1020429" y="1562099"/>
                </a:lnTo>
                <a:lnTo>
                  <a:pt x="993011" y="1574799"/>
                </a:lnTo>
                <a:close/>
              </a:path>
              <a:path w="2691765" h="2133600">
                <a:moveTo>
                  <a:pt x="1112286" y="1574799"/>
                </a:moveTo>
                <a:lnTo>
                  <a:pt x="1062214" y="1574799"/>
                </a:lnTo>
                <a:lnTo>
                  <a:pt x="1067969" y="1562099"/>
                </a:lnTo>
                <a:lnTo>
                  <a:pt x="1165249" y="1562099"/>
                </a:lnTo>
                <a:lnTo>
                  <a:pt x="1112286" y="1574799"/>
                </a:lnTo>
                <a:close/>
              </a:path>
              <a:path w="2691765" h="2133600">
                <a:moveTo>
                  <a:pt x="1477785" y="1574799"/>
                </a:moveTo>
                <a:lnTo>
                  <a:pt x="1459499" y="1574799"/>
                </a:lnTo>
                <a:lnTo>
                  <a:pt x="1468450" y="1562099"/>
                </a:lnTo>
                <a:lnTo>
                  <a:pt x="1485120" y="1562099"/>
                </a:lnTo>
                <a:lnTo>
                  <a:pt x="1477785" y="1574799"/>
                </a:lnTo>
                <a:close/>
              </a:path>
              <a:path w="2691765" h="2133600">
                <a:moveTo>
                  <a:pt x="1590054" y="1612899"/>
                </a:moveTo>
                <a:lnTo>
                  <a:pt x="1558408" y="1612899"/>
                </a:lnTo>
                <a:lnTo>
                  <a:pt x="1557167" y="1600199"/>
                </a:lnTo>
                <a:lnTo>
                  <a:pt x="1553198" y="1587499"/>
                </a:lnTo>
                <a:lnTo>
                  <a:pt x="1548364" y="1574799"/>
                </a:lnTo>
                <a:lnTo>
                  <a:pt x="1542940" y="1562099"/>
                </a:lnTo>
                <a:lnTo>
                  <a:pt x="1572851" y="1562099"/>
                </a:lnTo>
                <a:lnTo>
                  <a:pt x="1576550" y="1574799"/>
                </a:lnTo>
                <a:lnTo>
                  <a:pt x="1579890" y="1587499"/>
                </a:lnTo>
                <a:lnTo>
                  <a:pt x="1582183" y="1587499"/>
                </a:lnTo>
                <a:lnTo>
                  <a:pt x="1584642" y="1600199"/>
                </a:lnTo>
                <a:lnTo>
                  <a:pt x="1587265" y="1600199"/>
                </a:lnTo>
                <a:lnTo>
                  <a:pt x="1590054" y="1612899"/>
                </a:lnTo>
                <a:close/>
              </a:path>
              <a:path w="2691765" h="2133600">
                <a:moveTo>
                  <a:pt x="169949" y="1600199"/>
                </a:moveTo>
                <a:lnTo>
                  <a:pt x="127720" y="1600199"/>
                </a:lnTo>
                <a:lnTo>
                  <a:pt x="145666" y="1587499"/>
                </a:lnTo>
                <a:lnTo>
                  <a:pt x="195018" y="1587499"/>
                </a:lnTo>
                <a:lnTo>
                  <a:pt x="219678" y="1574799"/>
                </a:lnTo>
                <a:lnTo>
                  <a:pt x="261398" y="1574799"/>
                </a:lnTo>
                <a:lnTo>
                  <a:pt x="222980" y="1587499"/>
                </a:lnTo>
                <a:lnTo>
                  <a:pt x="169949" y="1600199"/>
                </a:lnTo>
                <a:close/>
              </a:path>
              <a:path w="2691765" h="2133600">
                <a:moveTo>
                  <a:pt x="377510" y="1587499"/>
                </a:moveTo>
                <a:lnTo>
                  <a:pt x="345420" y="1587499"/>
                </a:lnTo>
                <a:lnTo>
                  <a:pt x="366381" y="1574799"/>
                </a:lnTo>
                <a:lnTo>
                  <a:pt x="393670" y="1574799"/>
                </a:lnTo>
                <a:lnTo>
                  <a:pt x="377510" y="1587499"/>
                </a:lnTo>
                <a:close/>
              </a:path>
              <a:path w="2691765" h="2133600">
                <a:moveTo>
                  <a:pt x="790192" y="1587499"/>
                </a:moveTo>
                <a:lnTo>
                  <a:pt x="681254" y="1587499"/>
                </a:lnTo>
                <a:lnTo>
                  <a:pt x="697148" y="1574799"/>
                </a:lnTo>
                <a:lnTo>
                  <a:pt x="830504" y="1574799"/>
                </a:lnTo>
                <a:lnTo>
                  <a:pt x="790192" y="1587499"/>
                </a:lnTo>
                <a:close/>
              </a:path>
              <a:path w="2691765" h="2133600">
                <a:moveTo>
                  <a:pt x="1000509" y="1587499"/>
                </a:moveTo>
                <a:lnTo>
                  <a:pt x="961607" y="1587499"/>
                </a:lnTo>
                <a:lnTo>
                  <a:pt x="993095" y="1574799"/>
                </a:lnTo>
                <a:lnTo>
                  <a:pt x="1056377" y="1574799"/>
                </a:lnTo>
                <a:lnTo>
                  <a:pt x="1000509" y="1587499"/>
                </a:lnTo>
                <a:close/>
              </a:path>
              <a:path w="2691765" h="2133600">
                <a:moveTo>
                  <a:pt x="1339306" y="1587499"/>
                </a:moveTo>
                <a:lnTo>
                  <a:pt x="1310463" y="1587499"/>
                </a:lnTo>
                <a:lnTo>
                  <a:pt x="1331079" y="1574799"/>
                </a:lnTo>
                <a:lnTo>
                  <a:pt x="1348790" y="1574799"/>
                </a:lnTo>
                <a:lnTo>
                  <a:pt x="1339306" y="1587499"/>
                </a:lnTo>
                <a:close/>
              </a:path>
              <a:path w="2691765" h="2133600">
                <a:moveTo>
                  <a:pt x="1458910" y="1587499"/>
                </a:moveTo>
                <a:lnTo>
                  <a:pt x="1441102" y="1587499"/>
                </a:lnTo>
                <a:lnTo>
                  <a:pt x="1447293" y="1574799"/>
                </a:lnTo>
                <a:lnTo>
                  <a:pt x="1464354" y="1574799"/>
                </a:lnTo>
                <a:lnTo>
                  <a:pt x="1458910" y="1587499"/>
                </a:lnTo>
                <a:close/>
              </a:path>
              <a:path w="2691765" h="2133600">
                <a:moveTo>
                  <a:pt x="306513" y="1600199"/>
                </a:moveTo>
                <a:lnTo>
                  <a:pt x="268642" y="1600199"/>
                </a:lnTo>
                <a:lnTo>
                  <a:pt x="275340" y="1587499"/>
                </a:lnTo>
                <a:lnTo>
                  <a:pt x="328843" y="1587499"/>
                </a:lnTo>
                <a:lnTo>
                  <a:pt x="306513" y="1600199"/>
                </a:lnTo>
                <a:close/>
              </a:path>
              <a:path w="2691765" h="2133600">
                <a:moveTo>
                  <a:pt x="590071" y="1600199"/>
                </a:moveTo>
                <a:lnTo>
                  <a:pt x="533089" y="1600199"/>
                </a:lnTo>
                <a:lnTo>
                  <a:pt x="605066" y="1587499"/>
                </a:lnTo>
                <a:lnTo>
                  <a:pt x="669271" y="1587499"/>
                </a:lnTo>
                <a:lnTo>
                  <a:pt x="590071" y="1600199"/>
                </a:lnTo>
                <a:close/>
              </a:path>
              <a:path w="2691765" h="2133600">
                <a:moveTo>
                  <a:pt x="944655" y="1600199"/>
                </a:moveTo>
                <a:lnTo>
                  <a:pt x="868184" y="1600199"/>
                </a:lnTo>
                <a:lnTo>
                  <a:pt x="899200" y="1587499"/>
                </a:lnTo>
                <a:lnTo>
                  <a:pt x="972577" y="1587499"/>
                </a:lnTo>
                <a:lnTo>
                  <a:pt x="944655" y="1600199"/>
                </a:lnTo>
                <a:close/>
              </a:path>
              <a:path w="2691765" h="2133600">
                <a:moveTo>
                  <a:pt x="1260384" y="1600199"/>
                </a:moveTo>
                <a:lnTo>
                  <a:pt x="1231475" y="1600199"/>
                </a:lnTo>
                <a:lnTo>
                  <a:pt x="1248986" y="1587499"/>
                </a:lnTo>
                <a:lnTo>
                  <a:pt x="1293976" y="1587499"/>
                </a:lnTo>
                <a:lnTo>
                  <a:pt x="1260384" y="1600199"/>
                </a:lnTo>
                <a:close/>
              </a:path>
              <a:path w="2691765" h="2133600">
                <a:moveTo>
                  <a:pt x="1437118" y="1600199"/>
                </a:moveTo>
                <a:lnTo>
                  <a:pt x="1415761" y="1600199"/>
                </a:lnTo>
                <a:lnTo>
                  <a:pt x="1421952" y="1587499"/>
                </a:lnTo>
                <a:lnTo>
                  <a:pt x="1441547" y="1587499"/>
                </a:lnTo>
                <a:lnTo>
                  <a:pt x="1437118" y="1600199"/>
                </a:lnTo>
                <a:close/>
              </a:path>
              <a:path w="2691765" h="2133600">
                <a:moveTo>
                  <a:pt x="119908" y="1612899"/>
                </a:moveTo>
                <a:lnTo>
                  <a:pt x="75075" y="1612899"/>
                </a:lnTo>
                <a:lnTo>
                  <a:pt x="92424" y="1600199"/>
                </a:lnTo>
                <a:lnTo>
                  <a:pt x="122004" y="1600199"/>
                </a:lnTo>
                <a:lnTo>
                  <a:pt x="119908" y="1612899"/>
                </a:lnTo>
                <a:close/>
              </a:path>
              <a:path w="2691765" h="2133600">
                <a:moveTo>
                  <a:pt x="229240" y="1612899"/>
                </a:moveTo>
                <a:lnTo>
                  <a:pt x="162841" y="1612899"/>
                </a:lnTo>
                <a:lnTo>
                  <a:pt x="178681" y="1600199"/>
                </a:lnTo>
                <a:lnTo>
                  <a:pt x="239037" y="1600199"/>
                </a:lnTo>
                <a:lnTo>
                  <a:pt x="229240" y="1612899"/>
                </a:lnTo>
                <a:close/>
              </a:path>
              <a:path w="2691765" h="2133600">
                <a:moveTo>
                  <a:pt x="520596" y="1612899"/>
                </a:moveTo>
                <a:lnTo>
                  <a:pt x="429608" y="1612899"/>
                </a:lnTo>
                <a:lnTo>
                  <a:pt x="481335" y="1600199"/>
                </a:lnTo>
                <a:lnTo>
                  <a:pt x="543761" y="1600199"/>
                </a:lnTo>
                <a:lnTo>
                  <a:pt x="520596" y="1612899"/>
                </a:lnTo>
                <a:close/>
              </a:path>
              <a:path w="2691765" h="2133600">
                <a:moveTo>
                  <a:pt x="841246" y="1612899"/>
                </a:moveTo>
                <a:lnTo>
                  <a:pt x="730586" y="1612899"/>
                </a:lnTo>
                <a:lnTo>
                  <a:pt x="768338" y="1600199"/>
                </a:lnTo>
                <a:lnTo>
                  <a:pt x="865016" y="1600199"/>
                </a:lnTo>
                <a:lnTo>
                  <a:pt x="841246" y="1612899"/>
                </a:lnTo>
                <a:close/>
              </a:path>
              <a:path w="2691765" h="2133600">
                <a:moveTo>
                  <a:pt x="1228795" y="1612899"/>
                </a:moveTo>
                <a:lnTo>
                  <a:pt x="1147042" y="1612899"/>
                </a:lnTo>
                <a:lnTo>
                  <a:pt x="1162809" y="1600199"/>
                </a:lnTo>
                <a:lnTo>
                  <a:pt x="1243640" y="1600199"/>
                </a:lnTo>
                <a:lnTo>
                  <a:pt x="1228795" y="1612899"/>
                </a:lnTo>
                <a:close/>
              </a:path>
              <a:path w="2691765" h="2133600">
                <a:moveTo>
                  <a:pt x="1417635" y="1612899"/>
                </a:moveTo>
                <a:lnTo>
                  <a:pt x="1396820" y="1612899"/>
                </a:lnTo>
                <a:lnTo>
                  <a:pt x="1403261" y="1600199"/>
                </a:lnTo>
                <a:lnTo>
                  <a:pt x="1428793" y="1600199"/>
                </a:lnTo>
                <a:lnTo>
                  <a:pt x="1417635" y="1612899"/>
                </a:lnTo>
                <a:close/>
              </a:path>
              <a:path w="2691765" h="2133600">
                <a:moveTo>
                  <a:pt x="1369450" y="1663699"/>
                </a:moveTo>
                <a:lnTo>
                  <a:pt x="1348335" y="1663699"/>
                </a:lnTo>
                <a:lnTo>
                  <a:pt x="1355500" y="1650999"/>
                </a:lnTo>
                <a:lnTo>
                  <a:pt x="1364643" y="1650999"/>
                </a:lnTo>
                <a:lnTo>
                  <a:pt x="1373886" y="1638299"/>
                </a:lnTo>
                <a:lnTo>
                  <a:pt x="1392676" y="1638299"/>
                </a:lnTo>
                <a:lnTo>
                  <a:pt x="1407981" y="1625599"/>
                </a:lnTo>
                <a:lnTo>
                  <a:pt x="1423029" y="1612899"/>
                </a:lnTo>
                <a:lnTo>
                  <a:pt x="1437819" y="1600199"/>
                </a:lnTo>
                <a:lnTo>
                  <a:pt x="1458802" y="1600199"/>
                </a:lnTo>
                <a:lnTo>
                  <a:pt x="1451871" y="1612899"/>
                </a:lnTo>
                <a:lnTo>
                  <a:pt x="1437398" y="1612899"/>
                </a:lnTo>
                <a:lnTo>
                  <a:pt x="1424319" y="1625599"/>
                </a:lnTo>
                <a:lnTo>
                  <a:pt x="1396844" y="1638299"/>
                </a:lnTo>
                <a:lnTo>
                  <a:pt x="1383765" y="1650999"/>
                </a:lnTo>
                <a:lnTo>
                  <a:pt x="1369450" y="1663699"/>
                </a:lnTo>
                <a:close/>
              </a:path>
              <a:path w="2691765" h="2133600">
                <a:moveTo>
                  <a:pt x="84013" y="1625599"/>
                </a:moveTo>
                <a:lnTo>
                  <a:pt x="65810" y="1625599"/>
                </a:lnTo>
                <a:lnTo>
                  <a:pt x="66070" y="1612899"/>
                </a:lnTo>
                <a:lnTo>
                  <a:pt x="84793" y="1612899"/>
                </a:lnTo>
                <a:lnTo>
                  <a:pt x="84013" y="1625599"/>
                </a:lnTo>
                <a:close/>
              </a:path>
              <a:path w="2691765" h="2133600">
                <a:moveTo>
                  <a:pt x="446727" y="1625599"/>
                </a:moveTo>
                <a:lnTo>
                  <a:pt x="299621" y="1625599"/>
                </a:lnTo>
                <a:lnTo>
                  <a:pt x="338730" y="1612899"/>
                </a:lnTo>
                <a:lnTo>
                  <a:pt x="468345" y="1612899"/>
                </a:lnTo>
                <a:lnTo>
                  <a:pt x="446727" y="1625599"/>
                </a:lnTo>
                <a:close/>
              </a:path>
              <a:path w="2691765" h="2133600">
                <a:moveTo>
                  <a:pt x="692411" y="1625599"/>
                </a:moveTo>
                <a:lnTo>
                  <a:pt x="605150" y="1625599"/>
                </a:lnTo>
                <a:lnTo>
                  <a:pt x="630105" y="1612899"/>
                </a:lnTo>
                <a:lnTo>
                  <a:pt x="710707" y="1612899"/>
                </a:lnTo>
                <a:lnTo>
                  <a:pt x="692411" y="1625599"/>
                </a:lnTo>
                <a:close/>
              </a:path>
              <a:path w="2691765" h="2133600">
                <a:moveTo>
                  <a:pt x="1117031" y="1625599"/>
                </a:moveTo>
                <a:lnTo>
                  <a:pt x="1031958" y="1625599"/>
                </a:lnTo>
                <a:lnTo>
                  <a:pt x="1073744" y="1612899"/>
                </a:lnTo>
                <a:lnTo>
                  <a:pt x="1134619" y="1612899"/>
                </a:lnTo>
                <a:lnTo>
                  <a:pt x="1117031" y="1625599"/>
                </a:lnTo>
                <a:close/>
              </a:path>
              <a:path w="2691765" h="2133600">
                <a:moveTo>
                  <a:pt x="1139743" y="1625599"/>
                </a:moveTo>
                <a:lnTo>
                  <a:pt x="1136847" y="1625599"/>
                </a:lnTo>
                <a:lnTo>
                  <a:pt x="1135650" y="1612899"/>
                </a:lnTo>
                <a:lnTo>
                  <a:pt x="1144839" y="1612899"/>
                </a:lnTo>
                <a:lnTo>
                  <a:pt x="1139743" y="1625599"/>
                </a:lnTo>
                <a:close/>
              </a:path>
              <a:path w="2691765" h="2133600">
                <a:moveTo>
                  <a:pt x="1184549" y="1625599"/>
                </a:moveTo>
                <a:lnTo>
                  <a:pt x="1148203" y="1625599"/>
                </a:lnTo>
                <a:lnTo>
                  <a:pt x="1149462" y="1612899"/>
                </a:lnTo>
                <a:lnTo>
                  <a:pt x="1199409" y="1612899"/>
                </a:lnTo>
                <a:lnTo>
                  <a:pt x="1184549" y="1625599"/>
                </a:lnTo>
                <a:close/>
              </a:path>
              <a:path w="2691765" h="2133600">
                <a:moveTo>
                  <a:pt x="1318882" y="1625599"/>
                </a:moveTo>
                <a:lnTo>
                  <a:pt x="1303289" y="1625599"/>
                </a:lnTo>
                <a:lnTo>
                  <a:pt x="1320414" y="1612899"/>
                </a:lnTo>
                <a:lnTo>
                  <a:pt x="1318882" y="1625599"/>
                </a:lnTo>
                <a:close/>
              </a:path>
              <a:path w="2691765" h="2133600">
                <a:moveTo>
                  <a:pt x="1393972" y="1625599"/>
                </a:moveTo>
                <a:lnTo>
                  <a:pt x="1372640" y="1625599"/>
                </a:lnTo>
                <a:lnTo>
                  <a:pt x="1390253" y="1612899"/>
                </a:lnTo>
                <a:lnTo>
                  <a:pt x="1405966" y="1612899"/>
                </a:lnTo>
                <a:lnTo>
                  <a:pt x="1393972" y="1625599"/>
                </a:lnTo>
                <a:close/>
              </a:path>
              <a:path w="2691765" h="2133600">
                <a:moveTo>
                  <a:pt x="1651874" y="2019299"/>
                </a:moveTo>
                <a:lnTo>
                  <a:pt x="1628494" y="2019299"/>
                </a:lnTo>
                <a:lnTo>
                  <a:pt x="1628093" y="2006599"/>
                </a:lnTo>
                <a:lnTo>
                  <a:pt x="1627545" y="2006599"/>
                </a:lnTo>
                <a:lnTo>
                  <a:pt x="1627195" y="1993899"/>
                </a:lnTo>
                <a:lnTo>
                  <a:pt x="1627090" y="1981199"/>
                </a:lnTo>
                <a:lnTo>
                  <a:pt x="1627513" y="1955799"/>
                </a:lnTo>
                <a:lnTo>
                  <a:pt x="1626674" y="1930399"/>
                </a:lnTo>
                <a:lnTo>
                  <a:pt x="1624575" y="1892299"/>
                </a:lnTo>
                <a:lnTo>
                  <a:pt x="1621215" y="1866899"/>
                </a:lnTo>
                <a:lnTo>
                  <a:pt x="1620184" y="1866899"/>
                </a:lnTo>
                <a:lnTo>
                  <a:pt x="1619655" y="1854199"/>
                </a:lnTo>
                <a:lnTo>
                  <a:pt x="1619154" y="1841499"/>
                </a:lnTo>
                <a:lnTo>
                  <a:pt x="1617666" y="1828799"/>
                </a:lnTo>
                <a:lnTo>
                  <a:pt x="1615374" y="1816099"/>
                </a:lnTo>
                <a:lnTo>
                  <a:pt x="1612278" y="1790699"/>
                </a:lnTo>
                <a:lnTo>
                  <a:pt x="1608377" y="1777999"/>
                </a:lnTo>
                <a:lnTo>
                  <a:pt x="1605124" y="1765299"/>
                </a:lnTo>
                <a:lnTo>
                  <a:pt x="1598963" y="1739899"/>
                </a:lnTo>
                <a:lnTo>
                  <a:pt x="1595679" y="1714499"/>
                </a:lnTo>
                <a:lnTo>
                  <a:pt x="1592689" y="1714499"/>
                </a:lnTo>
                <a:lnTo>
                  <a:pt x="1589487" y="1701799"/>
                </a:lnTo>
                <a:lnTo>
                  <a:pt x="1586206" y="1689099"/>
                </a:lnTo>
                <a:lnTo>
                  <a:pt x="1582981" y="1676399"/>
                </a:lnTo>
                <a:lnTo>
                  <a:pt x="1578491" y="1663699"/>
                </a:lnTo>
                <a:lnTo>
                  <a:pt x="1573491" y="1650999"/>
                </a:lnTo>
                <a:lnTo>
                  <a:pt x="1567979" y="1625599"/>
                </a:lnTo>
                <a:lnTo>
                  <a:pt x="1561957" y="1612899"/>
                </a:lnTo>
                <a:lnTo>
                  <a:pt x="1593579" y="1612899"/>
                </a:lnTo>
                <a:lnTo>
                  <a:pt x="1596104" y="1625599"/>
                </a:lnTo>
                <a:lnTo>
                  <a:pt x="1597628" y="1638299"/>
                </a:lnTo>
                <a:lnTo>
                  <a:pt x="1599494" y="1638299"/>
                </a:lnTo>
                <a:lnTo>
                  <a:pt x="1603851" y="1650999"/>
                </a:lnTo>
                <a:lnTo>
                  <a:pt x="1608241" y="1663699"/>
                </a:lnTo>
                <a:lnTo>
                  <a:pt x="1612554" y="1676399"/>
                </a:lnTo>
                <a:lnTo>
                  <a:pt x="1616675" y="1689099"/>
                </a:lnTo>
                <a:lnTo>
                  <a:pt x="1619466" y="1701799"/>
                </a:lnTo>
                <a:lnTo>
                  <a:pt x="1622039" y="1714499"/>
                </a:lnTo>
                <a:lnTo>
                  <a:pt x="1624409" y="1727199"/>
                </a:lnTo>
                <a:lnTo>
                  <a:pt x="1626589" y="1727199"/>
                </a:lnTo>
                <a:lnTo>
                  <a:pt x="1633070" y="1765299"/>
                </a:lnTo>
                <a:lnTo>
                  <a:pt x="1636394" y="1777999"/>
                </a:lnTo>
                <a:lnTo>
                  <a:pt x="1639927" y="1790699"/>
                </a:lnTo>
                <a:lnTo>
                  <a:pt x="1641906" y="1790699"/>
                </a:lnTo>
                <a:lnTo>
                  <a:pt x="1643619" y="1803399"/>
                </a:lnTo>
                <a:lnTo>
                  <a:pt x="1645066" y="1816099"/>
                </a:lnTo>
                <a:lnTo>
                  <a:pt x="1646249" y="1816099"/>
                </a:lnTo>
                <a:lnTo>
                  <a:pt x="1649724" y="1854199"/>
                </a:lnTo>
                <a:lnTo>
                  <a:pt x="1652034" y="1892299"/>
                </a:lnTo>
                <a:lnTo>
                  <a:pt x="1653666" y="1917699"/>
                </a:lnTo>
                <a:lnTo>
                  <a:pt x="1655188" y="1955799"/>
                </a:lnTo>
                <a:lnTo>
                  <a:pt x="1653056" y="1993899"/>
                </a:lnTo>
                <a:lnTo>
                  <a:pt x="1652319" y="2006599"/>
                </a:lnTo>
                <a:lnTo>
                  <a:pt x="1651874" y="2019299"/>
                </a:lnTo>
                <a:close/>
              </a:path>
              <a:path w="2691765" h="2133600">
                <a:moveTo>
                  <a:pt x="244606" y="1638299"/>
                </a:moveTo>
                <a:lnTo>
                  <a:pt x="86065" y="1638299"/>
                </a:lnTo>
                <a:lnTo>
                  <a:pt x="79001" y="1625599"/>
                </a:lnTo>
                <a:lnTo>
                  <a:pt x="262973" y="1625599"/>
                </a:lnTo>
                <a:lnTo>
                  <a:pt x="244606" y="1638299"/>
                </a:lnTo>
                <a:close/>
              </a:path>
              <a:path w="2691765" h="2133600">
                <a:moveTo>
                  <a:pt x="381818" y="1638299"/>
                </a:moveTo>
                <a:lnTo>
                  <a:pt x="340925" y="1638299"/>
                </a:lnTo>
                <a:lnTo>
                  <a:pt x="363150" y="1625599"/>
                </a:lnTo>
                <a:lnTo>
                  <a:pt x="409475" y="1625599"/>
                </a:lnTo>
                <a:lnTo>
                  <a:pt x="381818" y="1638299"/>
                </a:lnTo>
                <a:close/>
              </a:path>
              <a:path w="2691765" h="2133600">
                <a:moveTo>
                  <a:pt x="586364" y="1638299"/>
                </a:moveTo>
                <a:lnTo>
                  <a:pt x="504516" y="1638299"/>
                </a:lnTo>
                <a:lnTo>
                  <a:pt x="521480" y="1625599"/>
                </a:lnTo>
                <a:lnTo>
                  <a:pt x="597311" y="1625599"/>
                </a:lnTo>
                <a:lnTo>
                  <a:pt x="586364" y="1638299"/>
                </a:lnTo>
                <a:close/>
              </a:path>
              <a:path w="2691765" h="2133600">
                <a:moveTo>
                  <a:pt x="1041901" y="1638299"/>
                </a:moveTo>
                <a:lnTo>
                  <a:pt x="948296" y="1638299"/>
                </a:lnTo>
                <a:lnTo>
                  <a:pt x="990147" y="1625599"/>
                </a:lnTo>
                <a:lnTo>
                  <a:pt x="1064306" y="1625599"/>
                </a:lnTo>
                <a:lnTo>
                  <a:pt x="1041901" y="1638299"/>
                </a:lnTo>
                <a:close/>
              </a:path>
              <a:path w="2691765" h="2133600">
                <a:moveTo>
                  <a:pt x="1129562" y="1638299"/>
                </a:moveTo>
                <a:lnTo>
                  <a:pt x="1099310" y="1638299"/>
                </a:lnTo>
                <a:lnTo>
                  <a:pt x="1113466" y="1625599"/>
                </a:lnTo>
                <a:lnTo>
                  <a:pt x="1146844" y="1625599"/>
                </a:lnTo>
                <a:lnTo>
                  <a:pt x="1129562" y="1638299"/>
                </a:lnTo>
                <a:close/>
              </a:path>
              <a:path w="2691765" h="2133600">
                <a:moveTo>
                  <a:pt x="1281985" y="1638299"/>
                </a:moveTo>
                <a:lnTo>
                  <a:pt x="1252690" y="1638299"/>
                </a:lnTo>
                <a:lnTo>
                  <a:pt x="1269427" y="1625599"/>
                </a:lnTo>
                <a:lnTo>
                  <a:pt x="1292575" y="1625599"/>
                </a:lnTo>
                <a:lnTo>
                  <a:pt x="1281985" y="1638299"/>
                </a:lnTo>
                <a:close/>
              </a:path>
              <a:path w="2691765" h="2133600">
                <a:moveTo>
                  <a:pt x="1366348" y="1638299"/>
                </a:moveTo>
                <a:lnTo>
                  <a:pt x="1342114" y="1638299"/>
                </a:lnTo>
                <a:lnTo>
                  <a:pt x="1348548" y="1625599"/>
                </a:lnTo>
                <a:lnTo>
                  <a:pt x="1374030" y="1625599"/>
                </a:lnTo>
                <a:lnTo>
                  <a:pt x="1366348" y="1638299"/>
                </a:lnTo>
                <a:close/>
              </a:path>
              <a:path w="2691765" h="2133600">
                <a:moveTo>
                  <a:pt x="326476" y="1650999"/>
                </a:moveTo>
                <a:lnTo>
                  <a:pt x="274040" y="1650999"/>
                </a:lnTo>
                <a:lnTo>
                  <a:pt x="296370" y="1638299"/>
                </a:lnTo>
                <a:lnTo>
                  <a:pt x="354156" y="1638299"/>
                </a:lnTo>
                <a:lnTo>
                  <a:pt x="326476" y="1650999"/>
                </a:lnTo>
                <a:close/>
              </a:path>
              <a:path w="2691765" h="2133600">
                <a:moveTo>
                  <a:pt x="491740" y="1650999"/>
                </a:moveTo>
                <a:lnTo>
                  <a:pt x="397569" y="1650999"/>
                </a:lnTo>
                <a:lnTo>
                  <a:pt x="420066" y="1638299"/>
                </a:lnTo>
                <a:lnTo>
                  <a:pt x="516012" y="1638299"/>
                </a:lnTo>
                <a:lnTo>
                  <a:pt x="491740" y="1650999"/>
                </a:lnTo>
                <a:close/>
              </a:path>
              <a:path w="2691765" h="2133600">
                <a:moveTo>
                  <a:pt x="949278" y="1650999"/>
                </a:moveTo>
                <a:lnTo>
                  <a:pt x="868083" y="1650999"/>
                </a:lnTo>
                <a:lnTo>
                  <a:pt x="908211" y="1638299"/>
                </a:lnTo>
                <a:lnTo>
                  <a:pt x="962003" y="1638299"/>
                </a:lnTo>
                <a:lnTo>
                  <a:pt x="949278" y="1650999"/>
                </a:lnTo>
                <a:close/>
              </a:path>
              <a:path w="2691765" h="2133600">
                <a:moveTo>
                  <a:pt x="1072298" y="1650999"/>
                </a:moveTo>
                <a:lnTo>
                  <a:pt x="1047709" y="1650999"/>
                </a:lnTo>
                <a:lnTo>
                  <a:pt x="1055339" y="1638299"/>
                </a:lnTo>
                <a:lnTo>
                  <a:pt x="1095103" y="1638299"/>
                </a:lnTo>
                <a:lnTo>
                  <a:pt x="1072298" y="1650999"/>
                </a:lnTo>
                <a:close/>
              </a:path>
              <a:path w="2691765" h="2133600">
                <a:moveTo>
                  <a:pt x="1240883" y="1650999"/>
                </a:moveTo>
                <a:lnTo>
                  <a:pt x="1201469" y="1650999"/>
                </a:lnTo>
                <a:lnTo>
                  <a:pt x="1218599" y="1638299"/>
                </a:lnTo>
                <a:lnTo>
                  <a:pt x="1246313" y="1638299"/>
                </a:lnTo>
                <a:lnTo>
                  <a:pt x="1240883" y="1650999"/>
                </a:lnTo>
                <a:close/>
              </a:path>
              <a:path w="2691765" h="2133600">
                <a:moveTo>
                  <a:pt x="1191232" y="1727199"/>
                </a:moveTo>
                <a:lnTo>
                  <a:pt x="1169933" y="1727199"/>
                </a:lnTo>
                <a:lnTo>
                  <a:pt x="1175902" y="1714499"/>
                </a:lnTo>
                <a:lnTo>
                  <a:pt x="1182042" y="1714499"/>
                </a:lnTo>
                <a:lnTo>
                  <a:pt x="1275018" y="1676399"/>
                </a:lnTo>
                <a:lnTo>
                  <a:pt x="1305933" y="1650999"/>
                </a:lnTo>
                <a:lnTo>
                  <a:pt x="1323901" y="1650999"/>
                </a:lnTo>
                <a:lnTo>
                  <a:pt x="1329631" y="1638299"/>
                </a:lnTo>
                <a:lnTo>
                  <a:pt x="1351379" y="1638299"/>
                </a:lnTo>
                <a:lnTo>
                  <a:pt x="1337263" y="1650999"/>
                </a:lnTo>
                <a:lnTo>
                  <a:pt x="1322742" y="1663699"/>
                </a:lnTo>
                <a:lnTo>
                  <a:pt x="1307955" y="1663699"/>
                </a:lnTo>
                <a:lnTo>
                  <a:pt x="1293040" y="1676399"/>
                </a:lnTo>
                <a:lnTo>
                  <a:pt x="1191232" y="1727199"/>
                </a:lnTo>
                <a:close/>
              </a:path>
              <a:path w="2691765" h="2133600">
                <a:moveTo>
                  <a:pt x="261843" y="1663699"/>
                </a:moveTo>
                <a:lnTo>
                  <a:pt x="194371" y="1663699"/>
                </a:lnTo>
                <a:lnTo>
                  <a:pt x="234237" y="1650999"/>
                </a:lnTo>
                <a:lnTo>
                  <a:pt x="278118" y="1650999"/>
                </a:lnTo>
                <a:lnTo>
                  <a:pt x="261843" y="1663699"/>
                </a:lnTo>
                <a:close/>
              </a:path>
              <a:path w="2691765" h="2133600">
                <a:moveTo>
                  <a:pt x="379663" y="1663699"/>
                </a:moveTo>
                <a:lnTo>
                  <a:pt x="288604" y="1663699"/>
                </a:lnTo>
                <a:lnTo>
                  <a:pt x="315749" y="1650999"/>
                </a:lnTo>
                <a:lnTo>
                  <a:pt x="401546" y="1650999"/>
                </a:lnTo>
                <a:lnTo>
                  <a:pt x="379663" y="1663699"/>
                </a:lnTo>
                <a:close/>
              </a:path>
              <a:path w="2691765" h="2133600">
                <a:moveTo>
                  <a:pt x="903666" y="1663699"/>
                </a:moveTo>
                <a:lnTo>
                  <a:pt x="768797" y="1663699"/>
                </a:lnTo>
                <a:lnTo>
                  <a:pt x="787787" y="1650999"/>
                </a:lnTo>
                <a:lnTo>
                  <a:pt x="905746" y="1650999"/>
                </a:lnTo>
                <a:lnTo>
                  <a:pt x="903666" y="1663699"/>
                </a:lnTo>
                <a:close/>
              </a:path>
              <a:path w="2691765" h="2133600">
                <a:moveTo>
                  <a:pt x="1035282" y="1663699"/>
                </a:moveTo>
                <a:lnTo>
                  <a:pt x="997752" y="1663699"/>
                </a:lnTo>
                <a:lnTo>
                  <a:pt x="1008353" y="1650999"/>
                </a:lnTo>
                <a:lnTo>
                  <a:pt x="1061159" y="1650999"/>
                </a:lnTo>
                <a:lnTo>
                  <a:pt x="1035282" y="1663699"/>
                </a:lnTo>
                <a:close/>
              </a:path>
              <a:path w="2691765" h="2133600">
                <a:moveTo>
                  <a:pt x="1196662" y="1663699"/>
                </a:moveTo>
                <a:lnTo>
                  <a:pt x="1157543" y="1663699"/>
                </a:lnTo>
                <a:lnTo>
                  <a:pt x="1166363" y="1650999"/>
                </a:lnTo>
                <a:lnTo>
                  <a:pt x="1204654" y="1650999"/>
                </a:lnTo>
                <a:lnTo>
                  <a:pt x="1196662" y="1663699"/>
                </a:lnTo>
                <a:close/>
              </a:path>
              <a:path w="2691765" h="2133600">
                <a:moveTo>
                  <a:pt x="1226277" y="1663699"/>
                </a:moveTo>
                <a:lnTo>
                  <a:pt x="1201535" y="1663699"/>
                </a:lnTo>
                <a:lnTo>
                  <a:pt x="1207606" y="1650999"/>
                </a:lnTo>
                <a:lnTo>
                  <a:pt x="1233849" y="1650999"/>
                </a:lnTo>
                <a:lnTo>
                  <a:pt x="1226277" y="1663699"/>
                </a:lnTo>
                <a:close/>
              </a:path>
              <a:path w="2691765" h="2133600">
                <a:moveTo>
                  <a:pt x="204757" y="1676399"/>
                </a:moveTo>
                <a:lnTo>
                  <a:pt x="153491" y="1676399"/>
                </a:lnTo>
                <a:lnTo>
                  <a:pt x="173902" y="1663699"/>
                </a:lnTo>
                <a:lnTo>
                  <a:pt x="206846" y="1663699"/>
                </a:lnTo>
                <a:lnTo>
                  <a:pt x="204757" y="1676399"/>
                </a:lnTo>
                <a:close/>
              </a:path>
              <a:path w="2691765" h="2133600">
                <a:moveTo>
                  <a:pt x="221438" y="1676399"/>
                </a:moveTo>
                <a:lnTo>
                  <a:pt x="209157" y="1676399"/>
                </a:lnTo>
                <a:lnTo>
                  <a:pt x="208739" y="1663699"/>
                </a:lnTo>
                <a:lnTo>
                  <a:pt x="220658" y="1663699"/>
                </a:lnTo>
                <a:lnTo>
                  <a:pt x="221438" y="1676399"/>
                </a:lnTo>
                <a:close/>
              </a:path>
              <a:path w="2691765" h="2133600">
                <a:moveTo>
                  <a:pt x="258474" y="1676399"/>
                </a:moveTo>
                <a:lnTo>
                  <a:pt x="221855" y="1676399"/>
                </a:lnTo>
                <a:lnTo>
                  <a:pt x="225575" y="1663699"/>
                </a:lnTo>
                <a:lnTo>
                  <a:pt x="319048" y="1663699"/>
                </a:lnTo>
                <a:lnTo>
                  <a:pt x="258474" y="1676399"/>
                </a:lnTo>
                <a:close/>
              </a:path>
              <a:path w="2691765" h="2133600">
                <a:moveTo>
                  <a:pt x="726508" y="1676399"/>
                </a:moveTo>
                <a:lnTo>
                  <a:pt x="607076" y="1676399"/>
                </a:lnTo>
                <a:lnTo>
                  <a:pt x="655477" y="1663699"/>
                </a:lnTo>
                <a:lnTo>
                  <a:pt x="756348" y="1663699"/>
                </a:lnTo>
                <a:lnTo>
                  <a:pt x="726508" y="1676399"/>
                </a:lnTo>
                <a:close/>
              </a:path>
              <a:path w="2691765" h="2133600">
                <a:moveTo>
                  <a:pt x="854034" y="1676399"/>
                </a:moveTo>
                <a:lnTo>
                  <a:pt x="823459" y="1676399"/>
                </a:lnTo>
                <a:lnTo>
                  <a:pt x="828085" y="1663699"/>
                </a:lnTo>
                <a:lnTo>
                  <a:pt x="865137" y="1663699"/>
                </a:lnTo>
                <a:lnTo>
                  <a:pt x="854034" y="1676399"/>
                </a:lnTo>
                <a:close/>
              </a:path>
              <a:path w="2691765" h="2133600">
                <a:moveTo>
                  <a:pt x="891816" y="1701799"/>
                </a:moveTo>
                <a:lnTo>
                  <a:pt x="844720" y="1701799"/>
                </a:lnTo>
                <a:lnTo>
                  <a:pt x="862482" y="1689099"/>
                </a:lnTo>
                <a:lnTo>
                  <a:pt x="898005" y="1689099"/>
                </a:lnTo>
                <a:lnTo>
                  <a:pt x="915177" y="1676399"/>
                </a:lnTo>
                <a:lnTo>
                  <a:pt x="949594" y="1676399"/>
                </a:lnTo>
                <a:lnTo>
                  <a:pt x="966953" y="1663699"/>
                </a:lnTo>
                <a:lnTo>
                  <a:pt x="1009316" y="1663699"/>
                </a:lnTo>
                <a:lnTo>
                  <a:pt x="983255" y="1676399"/>
                </a:lnTo>
                <a:lnTo>
                  <a:pt x="924409" y="1689099"/>
                </a:lnTo>
                <a:lnTo>
                  <a:pt x="891816" y="1701799"/>
                </a:lnTo>
                <a:close/>
              </a:path>
              <a:path w="2691765" h="2133600">
                <a:moveTo>
                  <a:pt x="1134371" y="1676399"/>
                </a:moveTo>
                <a:lnTo>
                  <a:pt x="1112453" y="1676399"/>
                </a:lnTo>
                <a:lnTo>
                  <a:pt x="1130704" y="1663699"/>
                </a:lnTo>
                <a:lnTo>
                  <a:pt x="1152469" y="1663699"/>
                </a:lnTo>
                <a:lnTo>
                  <a:pt x="1134371" y="1676399"/>
                </a:lnTo>
                <a:close/>
              </a:path>
              <a:path w="2691765" h="2133600">
                <a:moveTo>
                  <a:pt x="1206659" y="1676399"/>
                </a:moveTo>
                <a:lnTo>
                  <a:pt x="1190090" y="1676399"/>
                </a:lnTo>
                <a:lnTo>
                  <a:pt x="1195994" y="1663699"/>
                </a:lnTo>
                <a:lnTo>
                  <a:pt x="1218351" y="1663699"/>
                </a:lnTo>
                <a:lnTo>
                  <a:pt x="1206659" y="1676399"/>
                </a:lnTo>
                <a:close/>
              </a:path>
              <a:path w="2691765" h="2133600">
                <a:moveTo>
                  <a:pt x="1327013" y="1689099"/>
                </a:moveTo>
                <a:lnTo>
                  <a:pt x="1307127" y="1689099"/>
                </a:lnTo>
                <a:lnTo>
                  <a:pt x="1316671" y="1676399"/>
                </a:lnTo>
                <a:lnTo>
                  <a:pt x="1333681" y="1676399"/>
                </a:lnTo>
                <a:lnTo>
                  <a:pt x="1341055" y="1663699"/>
                </a:lnTo>
                <a:lnTo>
                  <a:pt x="1355587" y="1663699"/>
                </a:lnTo>
                <a:lnTo>
                  <a:pt x="1341625" y="1676399"/>
                </a:lnTo>
                <a:lnTo>
                  <a:pt x="1327013" y="1689099"/>
                </a:lnTo>
                <a:close/>
              </a:path>
              <a:path w="2691765" h="2133600">
                <a:moveTo>
                  <a:pt x="179848" y="1689099"/>
                </a:moveTo>
                <a:lnTo>
                  <a:pt x="89416" y="1689099"/>
                </a:lnTo>
                <a:lnTo>
                  <a:pt x="96513" y="1676399"/>
                </a:lnTo>
                <a:lnTo>
                  <a:pt x="197601" y="1676399"/>
                </a:lnTo>
                <a:lnTo>
                  <a:pt x="179848" y="1689099"/>
                </a:lnTo>
                <a:close/>
              </a:path>
              <a:path w="2691765" h="2133600">
                <a:moveTo>
                  <a:pt x="575409" y="1689099"/>
                </a:moveTo>
                <a:lnTo>
                  <a:pt x="465369" y="1689099"/>
                </a:lnTo>
                <a:lnTo>
                  <a:pt x="492252" y="1676399"/>
                </a:lnTo>
                <a:lnTo>
                  <a:pt x="605988" y="1676399"/>
                </a:lnTo>
                <a:lnTo>
                  <a:pt x="575409" y="1689099"/>
                </a:lnTo>
                <a:close/>
              </a:path>
              <a:path w="2691765" h="2133600">
                <a:moveTo>
                  <a:pt x="798542" y="1689099"/>
                </a:moveTo>
                <a:lnTo>
                  <a:pt x="777374" y="1689099"/>
                </a:lnTo>
                <a:lnTo>
                  <a:pt x="790404" y="1676399"/>
                </a:lnTo>
                <a:lnTo>
                  <a:pt x="816274" y="1676399"/>
                </a:lnTo>
                <a:lnTo>
                  <a:pt x="798542" y="1689099"/>
                </a:lnTo>
                <a:close/>
              </a:path>
              <a:path w="2691765" h="2133600">
                <a:moveTo>
                  <a:pt x="1097810" y="1689099"/>
                </a:moveTo>
                <a:lnTo>
                  <a:pt x="1067837" y="1689099"/>
                </a:lnTo>
                <a:lnTo>
                  <a:pt x="1076030" y="1676399"/>
                </a:lnTo>
                <a:lnTo>
                  <a:pt x="1116101" y="1676399"/>
                </a:lnTo>
                <a:lnTo>
                  <a:pt x="1097810" y="1689099"/>
                </a:lnTo>
                <a:close/>
              </a:path>
              <a:path w="2691765" h="2133600">
                <a:moveTo>
                  <a:pt x="1117299" y="1727199"/>
                </a:moveTo>
                <a:lnTo>
                  <a:pt x="1099676" y="1727199"/>
                </a:lnTo>
                <a:lnTo>
                  <a:pt x="1102679" y="1714499"/>
                </a:lnTo>
                <a:lnTo>
                  <a:pt x="1121107" y="1714499"/>
                </a:lnTo>
                <a:lnTo>
                  <a:pt x="1157119" y="1689099"/>
                </a:lnTo>
                <a:lnTo>
                  <a:pt x="1175359" y="1676399"/>
                </a:lnTo>
                <a:lnTo>
                  <a:pt x="1193126" y="1676399"/>
                </a:lnTo>
                <a:lnTo>
                  <a:pt x="1186331" y="1689099"/>
                </a:lnTo>
                <a:lnTo>
                  <a:pt x="1179202" y="1689099"/>
                </a:lnTo>
                <a:lnTo>
                  <a:pt x="1163793" y="1701799"/>
                </a:lnTo>
                <a:lnTo>
                  <a:pt x="1148512" y="1701799"/>
                </a:lnTo>
                <a:lnTo>
                  <a:pt x="1133100" y="1714499"/>
                </a:lnTo>
                <a:lnTo>
                  <a:pt x="1117299" y="1727199"/>
                </a:lnTo>
                <a:close/>
              </a:path>
              <a:path w="2691765" h="2133600">
                <a:moveTo>
                  <a:pt x="138423" y="1701799"/>
                </a:moveTo>
                <a:lnTo>
                  <a:pt x="91564" y="1701799"/>
                </a:lnTo>
                <a:lnTo>
                  <a:pt x="88330" y="1689099"/>
                </a:lnTo>
                <a:lnTo>
                  <a:pt x="124369" y="1689099"/>
                </a:lnTo>
                <a:lnTo>
                  <a:pt x="138423" y="1701799"/>
                </a:lnTo>
                <a:close/>
              </a:path>
              <a:path w="2691765" h="2133600">
                <a:moveTo>
                  <a:pt x="396956" y="1701799"/>
                </a:moveTo>
                <a:lnTo>
                  <a:pt x="190484" y="1701799"/>
                </a:lnTo>
                <a:lnTo>
                  <a:pt x="214375" y="1689099"/>
                </a:lnTo>
                <a:lnTo>
                  <a:pt x="426351" y="1689099"/>
                </a:lnTo>
                <a:lnTo>
                  <a:pt x="396956" y="1701799"/>
                </a:lnTo>
                <a:close/>
              </a:path>
              <a:path w="2691765" h="2133600">
                <a:moveTo>
                  <a:pt x="763338" y="1701799"/>
                </a:moveTo>
                <a:lnTo>
                  <a:pt x="738916" y="1701799"/>
                </a:lnTo>
                <a:lnTo>
                  <a:pt x="751679" y="1689099"/>
                </a:lnTo>
                <a:lnTo>
                  <a:pt x="780909" y="1689099"/>
                </a:lnTo>
                <a:lnTo>
                  <a:pt x="763338" y="1701799"/>
                </a:lnTo>
                <a:close/>
              </a:path>
              <a:path w="2691765" h="2133600">
                <a:moveTo>
                  <a:pt x="1055952" y="1701799"/>
                </a:moveTo>
                <a:lnTo>
                  <a:pt x="1010979" y="1701799"/>
                </a:lnTo>
                <a:lnTo>
                  <a:pt x="1026913" y="1689099"/>
                </a:lnTo>
                <a:lnTo>
                  <a:pt x="1063954" y="1689099"/>
                </a:lnTo>
                <a:lnTo>
                  <a:pt x="1055952" y="1701799"/>
                </a:lnTo>
                <a:close/>
              </a:path>
              <a:path w="2691765" h="2133600">
                <a:moveTo>
                  <a:pt x="1278905" y="1714499"/>
                </a:moveTo>
                <a:lnTo>
                  <a:pt x="1258492" y="1714499"/>
                </a:lnTo>
                <a:lnTo>
                  <a:pt x="1268277" y="1701799"/>
                </a:lnTo>
                <a:lnTo>
                  <a:pt x="1287916" y="1701799"/>
                </a:lnTo>
                <a:lnTo>
                  <a:pt x="1297557" y="1689099"/>
                </a:lnTo>
                <a:lnTo>
                  <a:pt x="1311360" y="1689099"/>
                </a:lnTo>
                <a:lnTo>
                  <a:pt x="1295250" y="1701799"/>
                </a:lnTo>
                <a:lnTo>
                  <a:pt x="1278905" y="1714499"/>
                </a:lnTo>
                <a:close/>
              </a:path>
              <a:path w="2691765" h="2133600">
                <a:moveTo>
                  <a:pt x="720189" y="1714499"/>
                </a:moveTo>
                <a:lnTo>
                  <a:pt x="687733" y="1714499"/>
                </a:lnTo>
                <a:lnTo>
                  <a:pt x="700304" y="1701799"/>
                </a:lnTo>
                <a:lnTo>
                  <a:pt x="732965" y="1701799"/>
                </a:lnTo>
                <a:lnTo>
                  <a:pt x="720189" y="1714499"/>
                </a:lnTo>
                <a:close/>
              </a:path>
              <a:path w="2691765" h="2133600">
                <a:moveTo>
                  <a:pt x="826745" y="1714499"/>
                </a:moveTo>
                <a:lnTo>
                  <a:pt x="804662" y="1714499"/>
                </a:lnTo>
                <a:lnTo>
                  <a:pt x="815772" y="1701799"/>
                </a:lnTo>
                <a:lnTo>
                  <a:pt x="859275" y="1701799"/>
                </a:lnTo>
                <a:lnTo>
                  <a:pt x="826745" y="1714499"/>
                </a:lnTo>
                <a:close/>
              </a:path>
              <a:path w="2691765" h="2133600">
                <a:moveTo>
                  <a:pt x="1001058" y="1714499"/>
                </a:moveTo>
                <a:lnTo>
                  <a:pt x="971774" y="1714499"/>
                </a:lnTo>
                <a:lnTo>
                  <a:pt x="978872" y="1701799"/>
                </a:lnTo>
                <a:lnTo>
                  <a:pt x="1019326" y="1701799"/>
                </a:lnTo>
                <a:lnTo>
                  <a:pt x="1001058" y="1714499"/>
                </a:lnTo>
                <a:close/>
              </a:path>
              <a:path w="2691765" h="2133600">
                <a:moveTo>
                  <a:pt x="672151" y="1727199"/>
                </a:moveTo>
                <a:lnTo>
                  <a:pt x="652134" y="1727199"/>
                </a:lnTo>
                <a:lnTo>
                  <a:pt x="678209" y="1714499"/>
                </a:lnTo>
                <a:lnTo>
                  <a:pt x="692356" y="1714499"/>
                </a:lnTo>
                <a:lnTo>
                  <a:pt x="672151" y="1727199"/>
                </a:lnTo>
                <a:close/>
              </a:path>
              <a:path w="2691765" h="2133600">
                <a:moveTo>
                  <a:pt x="800292" y="1727199"/>
                </a:moveTo>
                <a:lnTo>
                  <a:pt x="770074" y="1727199"/>
                </a:lnTo>
                <a:lnTo>
                  <a:pt x="782385" y="1714499"/>
                </a:lnTo>
                <a:lnTo>
                  <a:pt x="809065" y="1714499"/>
                </a:lnTo>
                <a:lnTo>
                  <a:pt x="800292" y="1727199"/>
                </a:lnTo>
                <a:close/>
              </a:path>
              <a:path w="2691765" h="2133600">
                <a:moveTo>
                  <a:pt x="966097" y="1727199"/>
                </a:moveTo>
                <a:lnTo>
                  <a:pt x="928076" y="1727199"/>
                </a:lnTo>
                <a:lnTo>
                  <a:pt x="939372" y="1714499"/>
                </a:lnTo>
                <a:lnTo>
                  <a:pt x="974310" y="1714499"/>
                </a:lnTo>
                <a:lnTo>
                  <a:pt x="966097" y="1727199"/>
                </a:lnTo>
                <a:close/>
              </a:path>
              <a:path w="2691765" h="2133600">
                <a:moveTo>
                  <a:pt x="1259566" y="1727199"/>
                </a:moveTo>
                <a:lnTo>
                  <a:pt x="1237859" y="1727199"/>
                </a:lnTo>
                <a:lnTo>
                  <a:pt x="1248930" y="1714499"/>
                </a:lnTo>
                <a:lnTo>
                  <a:pt x="1262548" y="1714499"/>
                </a:lnTo>
                <a:lnTo>
                  <a:pt x="1259566" y="1727199"/>
                </a:lnTo>
                <a:close/>
              </a:path>
              <a:path w="2691765" h="2133600">
                <a:moveTo>
                  <a:pt x="641609" y="1739899"/>
                </a:moveTo>
                <a:lnTo>
                  <a:pt x="602730" y="1739899"/>
                </a:lnTo>
                <a:lnTo>
                  <a:pt x="619870" y="1727199"/>
                </a:lnTo>
                <a:lnTo>
                  <a:pt x="656778" y="1727199"/>
                </a:lnTo>
                <a:lnTo>
                  <a:pt x="641609" y="1739899"/>
                </a:lnTo>
                <a:close/>
              </a:path>
              <a:path w="2691765" h="2133600">
                <a:moveTo>
                  <a:pt x="761294" y="1739899"/>
                </a:moveTo>
                <a:lnTo>
                  <a:pt x="728306" y="1739899"/>
                </a:lnTo>
                <a:lnTo>
                  <a:pt x="730756" y="1727199"/>
                </a:lnTo>
                <a:lnTo>
                  <a:pt x="776464" y="1727199"/>
                </a:lnTo>
                <a:lnTo>
                  <a:pt x="761294" y="1739899"/>
                </a:lnTo>
                <a:close/>
              </a:path>
              <a:path w="2691765" h="2133600">
                <a:moveTo>
                  <a:pt x="869072" y="1752599"/>
                </a:moveTo>
                <a:lnTo>
                  <a:pt x="833418" y="1752599"/>
                </a:lnTo>
                <a:lnTo>
                  <a:pt x="846460" y="1739899"/>
                </a:lnTo>
                <a:lnTo>
                  <a:pt x="880574" y="1739899"/>
                </a:lnTo>
                <a:lnTo>
                  <a:pt x="888829" y="1727199"/>
                </a:lnTo>
                <a:lnTo>
                  <a:pt x="930557" y="1727199"/>
                </a:lnTo>
                <a:lnTo>
                  <a:pt x="869072" y="1752599"/>
                </a:lnTo>
                <a:close/>
              </a:path>
              <a:path w="2691765" h="2133600">
                <a:moveTo>
                  <a:pt x="1093490" y="1739899"/>
                </a:moveTo>
                <a:lnTo>
                  <a:pt x="1079649" y="1739899"/>
                </a:lnTo>
                <a:lnTo>
                  <a:pt x="1087100" y="1727199"/>
                </a:lnTo>
                <a:lnTo>
                  <a:pt x="1101436" y="1727199"/>
                </a:lnTo>
                <a:lnTo>
                  <a:pt x="1093490" y="1739899"/>
                </a:lnTo>
                <a:close/>
              </a:path>
              <a:path w="2691765" h="2133600">
                <a:moveTo>
                  <a:pt x="1146311" y="1752599"/>
                </a:moveTo>
                <a:lnTo>
                  <a:pt x="1124201" y="1752599"/>
                </a:lnTo>
                <a:lnTo>
                  <a:pt x="1133944" y="1739899"/>
                </a:lnTo>
                <a:lnTo>
                  <a:pt x="1148825" y="1739899"/>
                </a:lnTo>
                <a:lnTo>
                  <a:pt x="1153772" y="1727199"/>
                </a:lnTo>
                <a:lnTo>
                  <a:pt x="1183828" y="1727199"/>
                </a:lnTo>
                <a:lnTo>
                  <a:pt x="1163645" y="1739899"/>
                </a:lnTo>
                <a:lnTo>
                  <a:pt x="1146311" y="1752599"/>
                </a:lnTo>
                <a:close/>
              </a:path>
              <a:path w="2691765" h="2133600">
                <a:moveTo>
                  <a:pt x="1236748" y="1739899"/>
                </a:moveTo>
                <a:lnTo>
                  <a:pt x="1215476" y="1739899"/>
                </a:lnTo>
                <a:lnTo>
                  <a:pt x="1226733" y="1727199"/>
                </a:lnTo>
                <a:lnTo>
                  <a:pt x="1256688" y="1727199"/>
                </a:lnTo>
                <a:lnTo>
                  <a:pt x="1236748" y="1739899"/>
                </a:lnTo>
                <a:close/>
              </a:path>
              <a:path w="2691765" h="2133600">
                <a:moveTo>
                  <a:pt x="603341" y="1752599"/>
                </a:moveTo>
                <a:lnTo>
                  <a:pt x="569378" y="1752599"/>
                </a:lnTo>
                <a:lnTo>
                  <a:pt x="585981" y="1739899"/>
                </a:lnTo>
                <a:lnTo>
                  <a:pt x="619815" y="1739899"/>
                </a:lnTo>
                <a:lnTo>
                  <a:pt x="603341" y="1752599"/>
                </a:lnTo>
                <a:close/>
              </a:path>
              <a:path w="2691765" h="2133600">
                <a:moveTo>
                  <a:pt x="719051" y="1752599"/>
                </a:moveTo>
                <a:lnTo>
                  <a:pt x="678486" y="1752599"/>
                </a:lnTo>
                <a:lnTo>
                  <a:pt x="690991" y="1739899"/>
                </a:lnTo>
                <a:lnTo>
                  <a:pt x="730784" y="1739899"/>
                </a:lnTo>
                <a:lnTo>
                  <a:pt x="719051" y="1752599"/>
                </a:lnTo>
                <a:close/>
              </a:path>
              <a:path w="2691765" h="2133600">
                <a:moveTo>
                  <a:pt x="994240" y="1790699"/>
                </a:moveTo>
                <a:lnTo>
                  <a:pt x="960688" y="1790699"/>
                </a:lnTo>
                <a:lnTo>
                  <a:pt x="1039495" y="1752599"/>
                </a:lnTo>
                <a:lnTo>
                  <a:pt x="1064278" y="1739899"/>
                </a:lnTo>
                <a:lnTo>
                  <a:pt x="1085292" y="1739899"/>
                </a:lnTo>
                <a:lnTo>
                  <a:pt x="1077032" y="1752599"/>
                </a:lnTo>
                <a:lnTo>
                  <a:pt x="1062711" y="1752599"/>
                </a:lnTo>
                <a:lnTo>
                  <a:pt x="1033976" y="1765299"/>
                </a:lnTo>
                <a:lnTo>
                  <a:pt x="994240" y="1790699"/>
                </a:lnTo>
                <a:close/>
              </a:path>
              <a:path w="2691765" h="2133600">
                <a:moveTo>
                  <a:pt x="1182544" y="1765299"/>
                </a:moveTo>
                <a:lnTo>
                  <a:pt x="1159904" y="1765299"/>
                </a:lnTo>
                <a:lnTo>
                  <a:pt x="1170881" y="1752599"/>
                </a:lnTo>
                <a:lnTo>
                  <a:pt x="1181907" y="1752599"/>
                </a:lnTo>
                <a:lnTo>
                  <a:pt x="1204014" y="1739899"/>
                </a:lnTo>
                <a:lnTo>
                  <a:pt x="1218877" y="1739899"/>
                </a:lnTo>
                <a:lnTo>
                  <a:pt x="1182544" y="1765299"/>
                </a:lnTo>
                <a:close/>
              </a:path>
              <a:path w="2691765" h="2133600">
                <a:moveTo>
                  <a:pt x="571061" y="1765299"/>
                </a:moveTo>
                <a:lnTo>
                  <a:pt x="534098" y="1765299"/>
                </a:lnTo>
                <a:lnTo>
                  <a:pt x="552676" y="1752599"/>
                </a:lnTo>
                <a:lnTo>
                  <a:pt x="587143" y="1752599"/>
                </a:lnTo>
                <a:lnTo>
                  <a:pt x="571061" y="1765299"/>
                </a:lnTo>
                <a:close/>
              </a:path>
              <a:path w="2691765" h="2133600">
                <a:moveTo>
                  <a:pt x="671309" y="1765299"/>
                </a:moveTo>
                <a:lnTo>
                  <a:pt x="652724" y="1765299"/>
                </a:lnTo>
                <a:lnTo>
                  <a:pt x="665678" y="1752599"/>
                </a:lnTo>
                <a:lnTo>
                  <a:pt x="707386" y="1752599"/>
                </a:lnTo>
                <a:lnTo>
                  <a:pt x="671309" y="1765299"/>
                </a:lnTo>
                <a:close/>
              </a:path>
              <a:path w="2691765" h="2133600">
                <a:moveTo>
                  <a:pt x="813083" y="1765299"/>
                </a:moveTo>
                <a:lnTo>
                  <a:pt x="783633" y="1765299"/>
                </a:lnTo>
                <a:lnTo>
                  <a:pt x="795845" y="1752599"/>
                </a:lnTo>
                <a:lnTo>
                  <a:pt x="858450" y="1752599"/>
                </a:lnTo>
                <a:lnTo>
                  <a:pt x="813083" y="1765299"/>
                </a:lnTo>
                <a:close/>
              </a:path>
              <a:path w="2691765" h="2133600">
                <a:moveTo>
                  <a:pt x="1112592" y="1765299"/>
                </a:moveTo>
                <a:lnTo>
                  <a:pt x="1105464" y="1765299"/>
                </a:lnTo>
                <a:lnTo>
                  <a:pt x="1114640" y="1752599"/>
                </a:lnTo>
                <a:lnTo>
                  <a:pt x="1129056" y="1752599"/>
                </a:lnTo>
                <a:lnTo>
                  <a:pt x="1112592" y="1765299"/>
                </a:lnTo>
                <a:close/>
              </a:path>
              <a:path w="2691765" h="2133600">
                <a:moveTo>
                  <a:pt x="535766" y="1777999"/>
                </a:moveTo>
                <a:lnTo>
                  <a:pt x="497202" y="1777999"/>
                </a:lnTo>
                <a:lnTo>
                  <a:pt x="515556" y="1765299"/>
                </a:lnTo>
                <a:lnTo>
                  <a:pt x="554931" y="1765299"/>
                </a:lnTo>
                <a:lnTo>
                  <a:pt x="535766" y="1777999"/>
                </a:lnTo>
                <a:close/>
              </a:path>
              <a:path w="2691765" h="2133600">
                <a:moveTo>
                  <a:pt x="632791" y="1777999"/>
                </a:moveTo>
                <a:lnTo>
                  <a:pt x="599701" y="1777999"/>
                </a:lnTo>
                <a:lnTo>
                  <a:pt x="613058" y="1765299"/>
                </a:lnTo>
                <a:lnTo>
                  <a:pt x="645690" y="1765299"/>
                </a:lnTo>
                <a:lnTo>
                  <a:pt x="632791" y="1777999"/>
                </a:lnTo>
                <a:close/>
              </a:path>
              <a:path w="2691765" h="2133600">
                <a:moveTo>
                  <a:pt x="761644" y="1777999"/>
                </a:moveTo>
                <a:lnTo>
                  <a:pt x="753925" y="1777999"/>
                </a:lnTo>
                <a:lnTo>
                  <a:pt x="762664" y="1765299"/>
                </a:lnTo>
                <a:lnTo>
                  <a:pt x="786087" y="1765299"/>
                </a:lnTo>
                <a:lnTo>
                  <a:pt x="761644" y="1777999"/>
                </a:lnTo>
                <a:close/>
              </a:path>
              <a:path w="2691765" h="2133600">
                <a:moveTo>
                  <a:pt x="660053" y="1981199"/>
                </a:moveTo>
                <a:lnTo>
                  <a:pt x="648441" y="1981199"/>
                </a:lnTo>
                <a:lnTo>
                  <a:pt x="650780" y="1968499"/>
                </a:lnTo>
                <a:lnTo>
                  <a:pt x="655236" y="1968499"/>
                </a:lnTo>
                <a:lnTo>
                  <a:pt x="702231" y="1955799"/>
                </a:lnTo>
                <a:lnTo>
                  <a:pt x="749080" y="1930399"/>
                </a:lnTo>
                <a:lnTo>
                  <a:pt x="767343" y="1917699"/>
                </a:lnTo>
                <a:lnTo>
                  <a:pt x="785500" y="1917699"/>
                </a:lnTo>
                <a:lnTo>
                  <a:pt x="821732" y="1892299"/>
                </a:lnTo>
                <a:lnTo>
                  <a:pt x="839458" y="1879599"/>
                </a:lnTo>
                <a:lnTo>
                  <a:pt x="857237" y="1879599"/>
                </a:lnTo>
                <a:lnTo>
                  <a:pt x="874723" y="1866899"/>
                </a:lnTo>
                <a:lnTo>
                  <a:pt x="891572" y="1854199"/>
                </a:lnTo>
                <a:lnTo>
                  <a:pt x="912573" y="1854199"/>
                </a:lnTo>
                <a:lnTo>
                  <a:pt x="954783" y="1828799"/>
                </a:lnTo>
                <a:lnTo>
                  <a:pt x="980610" y="1816099"/>
                </a:lnTo>
                <a:lnTo>
                  <a:pt x="988061" y="1816099"/>
                </a:lnTo>
                <a:lnTo>
                  <a:pt x="1096859" y="1765299"/>
                </a:lnTo>
                <a:lnTo>
                  <a:pt x="1108220" y="1765299"/>
                </a:lnTo>
                <a:lnTo>
                  <a:pt x="1075264" y="1790699"/>
                </a:lnTo>
                <a:lnTo>
                  <a:pt x="974890" y="1828799"/>
                </a:lnTo>
                <a:lnTo>
                  <a:pt x="967287" y="1828799"/>
                </a:lnTo>
                <a:lnTo>
                  <a:pt x="963389" y="1841499"/>
                </a:lnTo>
                <a:lnTo>
                  <a:pt x="933770" y="1841499"/>
                </a:lnTo>
                <a:lnTo>
                  <a:pt x="919486" y="1854199"/>
                </a:lnTo>
                <a:lnTo>
                  <a:pt x="905551" y="1866899"/>
                </a:lnTo>
                <a:lnTo>
                  <a:pt x="886265" y="1866899"/>
                </a:lnTo>
                <a:lnTo>
                  <a:pt x="879709" y="1879599"/>
                </a:lnTo>
                <a:lnTo>
                  <a:pt x="758325" y="1930399"/>
                </a:lnTo>
                <a:lnTo>
                  <a:pt x="660053" y="1981199"/>
                </a:lnTo>
                <a:close/>
              </a:path>
              <a:path w="2691765" h="2133600">
                <a:moveTo>
                  <a:pt x="1151912" y="1777999"/>
                </a:moveTo>
                <a:lnTo>
                  <a:pt x="1139099" y="1777999"/>
                </a:lnTo>
                <a:lnTo>
                  <a:pt x="1149472" y="1765299"/>
                </a:lnTo>
                <a:lnTo>
                  <a:pt x="1167301" y="1765299"/>
                </a:lnTo>
                <a:lnTo>
                  <a:pt x="1151912" y="1777999"/>
                </a:lnTo>
                <a:close/>
              </a:path>
              <a:path w="2691765" h="2133600">
                <a:moveTo>
                  <a:pt x="497833" y="1790699"/>
                </a:moveTo>
                <a:lnTo>
                  <a:pt x="476239" y="1790699"/>
                </a:lnTo>
                <a:lnTo>
                  <a:pt x="479188" y="1777999"/>
                </a:lnTo>
                <a:lnTo>
                  <a:pt x="516708" y="1777999"/>
                </a:lnTo>
                <a:lnTo>
                  <a:pt x="497833" y="1790699"/>
                </a:lnTo>
                <a:close/>
              </a:path>
              <a:path w="2691765" h="2133600">
                <a:moveTo>
                  <a:pt x="601913" y="1790699"/>
                </a:moveTo>
                <a:lnTo>
                  <a:pt x="570024" y="1790699"/>
                </a:lnTo>
                <a:lnTo>
                  <a:pt x="575272" y="1777999"/>
                </a:lnTo>
                <a:lnTo>
                  <a:pt x="607172" y="1777999"/>
                </a:lnTo>
                <a:lnTo>
                  <a:pt x="601913" y="1790699"/>
                </a:lnTo>
                <a:close/>
              </a:path>
              <a:path w="2691765" h="2133600">
                <a:moveTo>
                  <a:pt x="739314" y="1790699"/>
                </a:moveTo>
                <a:lnTo>
                  <a:pt x="709259" y="1790699"/>
                </a:lnTo>
                <a:lnTo>
                  <a:pt x="722634" y="1777999"/>
                </a:lnTo>
                <a:lnTo>
                  <a:pt x="750500" y="1777999"/>
                </a:lnTo>
                <a:lnTo>
                  <a:pt x="739314" y="1790699"/>
                </a:lnTo>
                <a:close/>
              </a:path>
              <a:path w="2691765" h="2133600">
                <a:moveTo>
                  <a:pt x="1131318" y="1790699"/>
                </a:moveTo>
                <a:lnTo>
                  <a:pt x="1118774" y="1790699"/>
                </a:lnTo>
                <a:lnTo>
                  <a:pt x="1128847" y="1777999"/>
                </a:lnTo>
                <a:lnTo>
                  <a:pt x="1143224" y="1777999"/>
                </a:lnTo>
                <a:lnTo>
                  <a:pt x="1131318" y="1790699"/>
                </a:lnTo>
                <a:close/>
              </a:path>
              <a:path w="2691765" h="2133600">
                <a:moveTo>
                  <a:pt x="433380" y="1816099"/>
                </a:moveTo>
                <a:lnTo>
                  <a:pt x="411886" y="1816099"/>
                </a:lnTo>
                <a:lnTo>
                  <a:pt x="435552" y="1803399"/>
                </a:lnTo>
                <a:lnTo>
                  <a:pt x="443976" y="1790699"/>
                </a:lnTo>
                <a:lnTo>
                  <a:pt x="474593" y="1790699"/>
                </a:lnTo>
                <a:lnTo>
                  <a:pt x="463920" y="1803399"/>
                </a:lnTo>
                <a:lnTo>
                  <a:pt x="443473" y="1803399"/>
                </a:lnTo>
                <a:lnTo>
                  <a:pt x="433380" y="1816099"/>
                </a:lnTo>
                <a:close/>
              </a:path>
              <a:path w="2691765" h="2133600">
                <a:moveTo>
                  <a:pt x="565485" y="1803399"/>
                </a:moveTo>
                <a:lnTo>
                  <a:pt x="525336" y="1803399"/>
                </a:lnTo>
                <a:lnTo>
                  <a:pt x="539699" y="1790699"/>
                </a:lnTo>
                <a:lnTo>
                  <a:pt x="571763" y="1790699"/>
                </a:lnTo>
                <a:lnTo>
                  <a:pt x="565485" y="1803399"/>
                </a:lnTo>
                <a:close/>
              </a:path>
              <a:path w="2691765" h="2133600">
                <a:moveTo>
                  <a:pt x="657993" y="1816099"/>
                </a:moveTo>
                <a:lnTo>
                  <a:pt x="624072" y="1816099"/>
                </a:lnTo>
                <a:lnTo>
                  <a:pt x="635771" y="1803399"/>
                </a:lnTo>
                <a:lnTo>
                  <a:pt x="658957" y="1803399"/>
                </a:lnTo>
                <a:lnTo>
                  <a:pt x="670572" y="1790699"/>
                </a:lnTo>
                <a:lnTo>
                  <a:pt x="718727" y="1790699"/>
                </a:lnTo>
                <a:lnTo>
                  <a:pt x="657993" y="1816099"/>
                </a:lnTo>
                <a:close/>
              </a:path>
              <a:path w="2691765" h="2133600">
                <a:moveTo>
                  <a:pt x="969321" y="1803399"/>
                </a:moveTo>
                <a:lnTo>
                  <a:pt x="952111" y="1803399"/>
                </a:lnTo>
                <a:lnTo>
                  <a:pt x="956288" y="1790699"/>
                </a:lnTo>
                <a:lnTo>
                  <a:pt x="981667" y="1790699"/>
                </a:lnTo>
                <a:lnTo>
                  <a:pt x="969321" y="1803399"/>
                </a:lnTo>
                <a:close/>
              </a:path>
              <a:path w="2691765" h="2133600">
                <a:moveTo>
                  <a:pt x="1105971" y="1803399"/>
                </a:moveTo>
                <a:lnTo>
                  <a:pt x="1089143" y="1803399"/>
                </a:lnTo>
                <a:lnTo>
                  <a:pt x="1099330" y="1790699"/>
                </a:lnTo>
                <a:lnTo>
                  <a:pt x="1118778" y="1790699"/>
                </a:lnTo>
                <a:lnTo>
                  <a:pt x="1105971" y="1803399"/>
                </a:lnTo>
                <a:close/>
              </a:path>
              <a:path w="2691765" h="2133600">
                <a:moveTo>
                  <a:pt x="519004" y="1816099"/>
                </a:moveTo>
                <a:lnTo>
                  <a:pt x="496193" y="1816099"/>
                </a:lnTo>
                <a:lnTo>
                  <a:pt x="510759" y="1803399"/>
                </a:lnTo>
                <a:lnTo>
                  <a:pt x="532821" y="1803399"/>
                </a:lnTo>
                <a:lnTo>
                  <a:pt x="519004" y="1816099"/>
                </a:lnTo>
                <a:close/>
              </a:path>
              <a:path w="2691765" h="2133600">
                <a:moveTo>
                  <a:pt x="920707" y="1828799"/>
                </a:moveTo>
                <a:lnTo>
                  <a:pt x="901237" y="1828799"/>
                </a:lnTo>
                <a:lnTo>
                  <a:pt x="918601" y="1816099"/>
                </a:lnTo>
                <a:lnTo>
                  <a:pt x="935559" y="1803399"/>
                </a:lnTo>
                <a:lnTo>
                  <a:pt x="954318" y="1803399"/>
                </a:lnTo>
                <a:lnTo>
                  <a:pt x="946718" y="1816099"/>
                </a:lnTo>
                <a:lnTo>
                  <a:pt x="939023" y="1816099"/>
                </a:lnTo>
                <a:lnTo>
                  <a:pt x="920707" y="1828799"/>
                </a:lnTo>
                <a:close/>
              </a:path>
              <a:path w="2691765" h="2133600">
                <a:moveTo>
                  <a:pt x="930307" y="1879599"/>
                </a:moveTo>
                <a:lnTo>
                  <a:pt x="913877" y="1879599"/>
                </a:lnTo>
                <a:lnTo>
                  <a:pt x="1064974" y="1803399"/>
                </a:lnTo>
                <a:lnTo>
                  <a:pt x="1093267" y="1803399"/>
                </a:lnTo>
                <a:lnTo>
                  <a:pt x="1090399" y="1816099"/>
                </a:lnTo>
                <a:lnTo>
                  <a:pt x="1058910" y="1816099"/>
                </a:lnTo>
                <a:lnTo>
                  <a:pt x="1046687" y="1828799"/>
                </a:lnTo>
                <a:lnTo>
                  <a:pt x="1034510" y="1828799"/>
                </a:lnTo>
                <a:lnTo>
                  <a:pt x="930307" y="1879599"/>
                </a:lnTo>
                <a:close/>
              </a:path>
              <a:path w="2691765" h="2133600">
                <a:moveTo>
                  <a:pt x="404617" y="1828799"/>
                </a:moveTo>
                <a:lnTo>
                  <a:pt x="369035" y="1828799"/>
                </a:lnTo>
                <a:lnTo>
                  <a:pt x="387990" y="1816099"/>
                </a:lnTo>
                <a:lnTo>
                  <a:pt x="414239" y="1816099"/>
                </a:lnTo>
                <a:lnTo>
                  <a:pt x="404617" y="1828799"/>
                </a:lnTo>
                <a:close/>
              </a:path>
              <a:path w="2691765" h="2133600">
                <a:moveTo>
                  <a:pt x="477350" y="1828799"/>
                </a:moveTo>
                <a:lnTo>
                  <a:pt x="460085" y="1828799"/>
                </a:lnTo>
                <a:lnTo>
                  <a:pt x="463204" y="1816099"/>
                </a:lnTo>
                <a:lnTo>
                  <a:pt x="490995" y="1816099"/>
                </a:lnTo>
                <a:lnTo>
                  <a:pt x="477350" y="1828799"/>
                </a:lnTo>
                <a:close/>
              </a:path>
              <a:path w="2691765" h="2133600">
                <a:moveTo>
                  <a:pt x="620803" y="1828799"/>
                </a:moveTo>
                <a:lnTo>
                  <a:pt x="588793" y="1828799"/>
                </a:lnTo>
                <a:lnTo>
                  <a:pt x="600570" y="1816099"/>
                </a:lnTo>
                <a:lnTo>
                  <a:pt x="633694" y="1816099"/>
                </a:lnTo>
                <a:lnTo>
                  <a:pt x="620803" y="1828799"/>
                </a:lnTo>
                <a:close/>
              </a:path>
              <a:path w="2691765" h="2133600">
                <a:moveTo>
                  <a:pt x="336751" y="1854199"/>
                </a:moveTo>
                <a:lnTo>
                  <a:pt x="313193" y="1854199"/>
                </a:lnTo>
                <a:lnTo>
                  <a:pt x="350236" y="1828799"/>
                </a:lnTo>
                <a:lnTo>
                  <a:pt x="375269" y="1828799"/>
                </a:lnTo>
                <a:lnTo>
                  <a:pt x="336751" y="1854199"/>
                </a:lnTo>
                <a:close/>
              </a:path>
              <a:path w="2691765" h="2133600">
                <a:moveTo>
                  <a:pt x="447503" y="1841499"/>
                </a:moveTo>
                <a:lnTo>
                  <a:pt x="422805" y="1841499"/>
                </a:lnTo>
                <a:lnTo>
                  <a:pt x="433209" y="1828799"/>
                </a:lnTo>
                <a:lnTo>
                  <a:pt x="454913" y="1828799"/>
                </a:lnTo>
                <a:lnTo>
                  <a:pt x="447503" y="1841499"/>
                </a:lnTo>
                <a:close/>
              </a:path>
              <a:path w="2691765" h="2133600">
                <a:moveTo>
                  <a:pt x="569460" y="1841499"/>
                </a:moveTo>
                <a:lnTo>
                  <a:pt x="531930" y="1841499"/>
                </a:lnTo>
                <a:lnTo>
                  <a:pt x="546062" y="1828799"/>
                </a:lnTo>
                <a:lnTo>
                  <a:pt x="594808" y="1828799"/>
                </a:lnTo>
                <a:lnTo>
                  <a:pt x="569460" y="1841499"/>
                </a:lnTo>
                <a:close/>
              </a:path>
              <a:path w="2691765" h="2133600">
                <a:moveTo>
                  <a:pt x="865675" y="1854199"/>
                </a:moveTo>
                <a:lnTo>
                  <a:pt x="834341" y="1854199"/>
                </a:lnTo>
                <a:lnTo>
                  <a:pt x="844548" y="1841499"/>
                </a:lnTo>
                <a:lnTo>
                  <a:pt x="870130" y="1841499"/>
                </a:lnTo>
                <a:lnTo>
                  <a:pt x="876618" y="1828799"/>
                </a:lnTo>
                <a:lnTo>
                  <a:pt x="902377" y="1828799"/>
                </a:lnTo>
                <a:lnTo>
                  <a:pt x="865675" y="1854199"/>
                </a:lnTo>
                <a:close/>
              </a:path>
              <a:path w="2691765" h="2133600">
                <a:moveTo>
                  <a:pt x="411228" y="1854199"/>
                </a:moveTo>
                <a:lnTo>
                  <a:pt x="380241" y="1854199"/>
                </a:lnTo>
                <a:lnTo>
                  <a:pt x="396385" y="1841499"/>
                </a:lnTo>
                <a:lnTo>
                  <a:pt x="425733" y="1841499"/>
                </a:lnTo>
                <a:lnTo>
                  <a:pt x="411228" y="1854199"/>
                </a:lnTo>
                <a:close/>
              </a:path>
              <a:path w="2691765" h="2133600">
                <a:moveTo>
                  <a:pt x="518513" y="1854199"/>
                </a:moveTo>
                <a:lnTo>
                  <a:pt x="480439" y="1854199"/>
                </a:lnTo>
                <a:lnTo>
                  <a:pt x="497591" y="1841499"/>
                </a:lnTo>
                <a:lnTo>
                  <a:pt x="544005" y="1841499"/>
                </a:lnTo>
                <a:lnTo>
                  <a:pt x="518513" y="1854199"/>
                </a:lnTo>
                <a:close/>
              </a:path>
              <a:path w="2691765" h="2133600">
                <a:moveTo>
                  <a:pt x="311077" y="1866899"/>
                </a:moveTo>
                <a:lnTo>
                  <a:pt x="286397" y="1866899"/>
                </a:lnTo>
                <a:lnTo>
                  <a:pt x="292865" y="1854199"/>
                </a:lnTo>
                <a:lnTo>
                  <a:pt x="317732" y="1854199"/>
                </a:lnTo>
                <a:lnTo>
                  <a:pt x="311077" y="1866899"/>
                </a:lnTo>
                <a:close/>
              </a:path>
              <a:path w="2691765" h="2133600">
                <a:moveTo>
                  <a:pt x="382587" y="1866899"/>
                </a:moveTo>
                <a:lnTo>
                  <a:pt x="347584" y="1866899"/>
                </a:lnTo>
                <a:lnTo>
                  <a:pt x="363920" y="1854199"/>
                </a:lnTo>
                <a:lnTo>
                  <a:pt x="396785" y="1854199"/>
                </a:lnTo>
                <a:lnTo>
                  <a:pt x="382587" y="1866899"/>
                </a:lnTo>
                <a:close/>
              </a:path>
              <a:path w="2691765" h="2133600">
                <a:moveTo>
                  <a:pt x="477147" y="1866899"/>
                </a:moveTo>
                <a:lnTo>
                  <a:pt x="441895" y="1866899"/>
                </a:lnTo>
                <a:lnTo>
                  <a:pt x="458749" y="1854199"/>
                </a:lnTo>
                <a:lnTo>
                  <a:pt x="493056" y="1854199"/>
                </a:lnTo>
                <a:lnTo>
                  <a:pt x="477147" y="1866899"/>
                </a:lnTo>
                <a:close/>
              </a:path>
              <a:path w="2691765" h="2133600">
                <a:moveTo>
                  <a:pt x="662587" y="1943099"/>
                </a:moveTo>
                <a:lnTo>
                  <a:pt x="647828" y="1943099"/>
                </a:lnTo>
                <a:lnTo>
                  <a:pt x="689439" y="1917699"/>
                </a:lnTo>
                <a:lnTo>
                  <a:pt x="731063" y="1904999"/>
                </a:lnTo>
                <a:lnTo>
                  <a:pt x="772701" y="1879599"/>
                </a:lnTo>
                <a:lnTo>
                  <a:pt x="814353" y="1866899"/>
                </a:lnTo>
                <a:lnTo>
                  <a:pt x="824276" y="1854199"/>
                </a:lnTo>
                <a:lnTo>
                  <a:pt x="843360" y="1854199"/>
                </a:lnTo>
                <a:lnTo>
                  <a:pt x="837036" y="1866899"/>
                </a:lnTo>
                <a:lnTo>
                  <a:pt x="824740" y="1866899"/>
                </a:lnTo>
                <a:lnTo>
                  <a:pt x="784165" y="1879599"/>
                </a:lnTo>
                <a:lnTo>
                  <a:pt x="743615" y="1904999"/>
                </a:lnTo>
                <a:lnTo>
                  <a:pt x="703089" y="1917699"/>
                </a:lnTo>
                <a:lnTo>
                  <a:pt x="662587" y="1943099"/>
                </a:lnTo>
                <a:close/>
              </a:path>
              <a:path w="2691765" h="2133600">
                <a:moveTo>
                  <a:pt x="273644" y="1879599"/>
                </a:moveTo>
                <a:lnTo>
                  <a:pt x="264492" y="1879599"/>
                </a:lnTo>
                <a:lnTo>
                  <a:pt x="268582" y="1866899"/>
                </a:lnTo>
                <a:lnTo>
                  <a:pt x="283833" y="1866899"/>
                </a:lnTo>
                <a:lnTo>
                  <a:pt x="273644" y="1879599"/>
                </a:lnTo>
                <a:close/>
              </a:path>
              <a:path w="2691765" h="2133600">
                <a:moveTo>
                  <a:pt x="334682" y="1879599"/>
                </a:moveTo>
                <a:lnTo>
                  <a:pt x="307688" y="1879599"/>
                </a:lnTo>
                <a:lnTo>
                  <a:pt x="320879" y="1866899"/>
                </a:lnTo>
                <a:lnTo>
                  <a:pt x="347504" y="1866899"/>
                </a:lnTo>
                <a:lnTo>
                  <a:pt x="334682" y="1879599"/>
                </a:lnTo>
                <a:close/>
              </a:path>
              <a:path w="2691765" h="2133600">
                <a:moveTo>
                  <a:pt x="429008" y="1879599"/>
                </a:moveTo>
                <a:lnTo>
                  <a:pt x="392389" y="1879599"/>
                </a:lnTo>
                <a:lnTo>
                  <a:pt x="408867" y="1866899"/>
                </a:lnTo>
                <a:lnTo>
                  <a:pt x="445183" y="1866899"/>
                </a:lnTo>
                <a:lnTo>
                  <a:pt x="429008" y="1879599"/>
                </a:lnTo>
                <a:close/>
              </a:path>
              <a:path w="2691765" h="2133600">
                <a:moveTo>
                  <a:pt x="251150" y="1892299"/>
                </a:moveTo>
                <a:lnTo>
                  <a:pt x="237133" y="1892299"/>
                </a:lnTo>
                <a:lnTo>
                  <a:pt x="255689" y="1879599"/>
                </a:lnTo>
                <a:lnTo>
                  <a:pt x="263757" y="1879599"/>
                </a:lnTo>
                <a:lnTo>
                  <a:pt x="251150" y="1892299"/>
                </a:lnTo>
                <a:close/>
              </a:path>
              <a:path w="2691765" h="2133600">
                <a:moveTo>
                  <a:pt x="302441" y="1892299"/>
                </a:moveTo>
                <a:lnTo>
                  <a:pt x="274601" y="1892299"/>
                </a:lnTo>
                <a:lnTo>
                  <a:pt x="284469" y="1879599"/>
                </a:lnTo>
                <a:lnTo>
                  <a:pt x="312147" y="1879599"/>
                </a:lnTo>
                <a:lnTo>
                  <a:pt x="302441" y="1892299"/>
                </a:lnTo>
                <a:close/>
              </a:path>
              <a:path w="2691765" h="2133600">
                <a:moveTo>
                  <a:pt x="368871" y="1892299"/>
                </a:moveTo>
                <a:lnTo>
                  <a:pt x="346442" y="1892299"/>
                </a:lnTo>
                <a:lnTo>
                  <a:pt x="369416" y="1879599"/>
                </a:lnTo>
                <a:lnTo>
                  <a:pt x="391331" y="1879599"/>
                </a:lnTo>
                <a:lnTo>
                  <a:pt x="368871" y="1892299"/>
                </a:lnTo>
                <a:close/>
              </a:path>
              <a:path w="2691765" h="2133600">
                <a:moveTo>
                  <a:pt x="830092" y="1927938"/>
                </a:moveTo>
                <a:lnTo>
                  <a:pt x="866343" y="1904999"/>
                </a:lnTo>
                <a:lnTo>
                  <a:pt x="886137" y="1892299"/>
                </a:lnTo>
                <a:lnTo>
                  <a:pt x="905133" y="1879599"/>
                </a:lnTo>
                <a:lnTo>
                  <a:pt x="925759" y="1879599"/>
                </a:lnTo>
                <a:lnTo>
                  <a:pt x="921406" y="1892299"/>
                </a:lnTo>
                <a:lnTo>
                  <a:pt x="908416" y="1892299"/>
                </a:lnTo>
                <a:lnTo>
                  <a:pt x="899209" y="1904999"/>
                </a:lnTo>
                <a:lnTo>
                  <a:pt x="880377" y="1904999"/>
                </a:lnTo>
                <a:lnTo>
                  <a:pt x="866510" y="1917699"/>
                </a:lnTo>
                <a:lnTo>
                  <a:pt x="852583" y="1917699"/>
                </a:lnTo>
                <a:lnTo>
                  <a:pt x="830092" y="1927938"/>
                </a:lnTo>
                <a:close/>
              </a:path>
              <a:path w="2691765" h="2133600">
                <a:moveTo>
                  <a:pt x="261836" y="1904999"/>
                </a:moveTo>
                <a:lnTo>
                  <a:pt x="211092" y="1904999"/>
                </a:lnTo>
                <a:lnTo>
                  <a:pt x="218514" y="1892299"/>
                </a:lnTo>
                <a:lnTo>
                  <a:pt x="272128" y="1892299"/>
                </a:lnTo>
                <a:lnTo>
                  <a:pt x="261836" y="1904999"/>
                </a:lnTo>
                <a:close/>
              </a:path>
              <a:path w="2691765" h="2133600">
                <a:moveTo>
                  <a:pt x="324106" y="1904999"/>
                </a:moveTo>
                <a:lnTo>
                  <a:pt x="300495" y="1904999"/>
                </a:lnTo>
                <a:lnTo>
                  <a:pt x="323469" y="1892299"/>
                </a:lnTo>
                <a:lnTo>
                  <a:pt x="346480" y="1892299"/>
                </a:lnTo>
                <a:lnTo>
                  <a:pt x="324106" y="1904999"/>
                </a:lnTo>
                <a:close/>
              </a:path>
              <a:path w="2691765" h="2133600">
                <a:moveTo>
                  <a:pt x="229346" y="1917699"/>
                </a:moveTo>
                <a:lnTo>
                  <a:pt x="190667" y="1917699"/>
                </a:lnTo>
                <a:lnTo>
                  <a:pt x="197169" y="1904999"/>
                </a:lnTo>
                <a:lnTo>
                  <a:pt x="232075" y="1904999"/>
                </a:lnTo>
                <a:lnTo>
                  <a:pt x="229346" y="1917699"/>
                </a:lnTo>
                <a:close/>
              </a:path>
              <a:path w="2691765" h="2133600">
                <a:moveTo>
                  <a:pt x="288071" y="1917699"/>
                </a:moveTo>
                <a:lnTo>
                  <a:pt x="252443" y="1917699"/>
                </a:lnTo>
                <a:lnTo>
                  <a:pt x="258898" y="1904999"/>
                </a:lnTo>
                <a:lnTo>
                  <a:pt x="301692" y="1904999"/>
                </a:lnTo>
                <a:lnTo>
                  <a:pt x="288071" y="1917699"/>
                </a:lnTo>
                <a:close/>
              </a:path>
              <a:path w="2691765" h="2133600">
                <a:moveTo>
                  <a:pt x="247196" y="1930399"/>
                </a:moveTo>
                <a:lnTo>
                  <a:pt x="189247" y="1930399"/>
                </a:lnTo>
                <a:lnTo>
                  <a:pt x="188380" y="1917699"/>
                </a:lnTo>
                <a:lnTo>
                  <a:pt x="260786" y="1917699"/>
                </a:lnTo>
                <a:lnTo>
                  <a:pt x="247196" y="1930399"/>
                </a:lnTo>
                <a:close/>
              </a:path>
              <a:path w="2691765" h="2133600">
                <a:moveTo>
                  <a:pt x="824315" y="1931104"/>
                </a:moveTo>
                <a:lnTo>
                  <a:pt x="824684" y="1930399"/>
                </a:lnTo>
                <a:lnTo>
                  <a:pt x="830092" y="1927938"/>
                </a:lnTo>
                <a:lnTo>
                  <a:pt x="826215" y="1930399"/>
                </a:lnTo>
                <a:lnTo>
                  <a:pt x="824315" y="1931104"/>
                </a:lnTo>
                <a:close/>
              </a:path>
              <a:path w="2691765" h="2133600">
                <a:moveTo>
                  <a:pt x="818038" y="1943099"/>
                </a:moveTo>
                <a:lnTo>
                  <a:pt x="791957" y="1943099"/>
                </a:lnTo>
                <a:lnTo>
                  <a:pt x="824315" y="1931104"/>
                </a:lnTo>
                <a:lnTo>
                  <a:pt x="818038" y="1943099"/>
                </a:lnTo>
                <a:close/>
              </a:path>
              <a:path w="2691765" h="2133600">
                <a:moveTo>
                  <a:pt x="644766" y="1955799"/>
                </a:moveTo>
                <a:lnTo>
                  <a:pt x="624131" y="1955799"/>
                </a:lnTo>
                <a:lnTo>
                  <a:pt x="629813" y="1943099"/>
                </a:lnTo>
                <a:lnTo>
                  <a:pt x="650624" y="1943099"/>
                </a:lnTo>
                <a:lnTo>
                  <a:pt x="644766" y="1955799"/>
                </a:lnTo>
                <a:close/>
              </a:path>
              <a:path w="2691765" h="2133600">
                <a:moveTo>
                  <a:pt x="787521" y="1944770"/>
                </a:moveTo>
                <a:lnTo>
                  <a:pt x="788097" y="1943099"/>
                </a:lnTo>
                <a:lnTo>
                  <a:pt x="791957" y="1943099"/>
                </a:lnTo>
                <a:lnTo>
                  <a:pt x="787521" y="1944770"/>
                </a:lnTo>
                <a:close/>
              </a:path>
              <a:path w="2691765" h="2133600">
                <a:moveTo>
                  <a:pt x="685338" y="1993899"/>
                </a:moveTo>
                <a:lnTo>
                  <a:pt x="679585" y="1993899"/>
                </a:lnTo>
                <a:lnTo>
                  <a:pt x="691297" y="1981199"/>
                </a:lnTo>
                <a:lnTo>
                  <a:pt x="787521" y="1944770"/>
                </a:lnTo>
                <a:lnTo>
                  <a:pt x="783721" y="1955799"/>
                </a:lnTo>
                <a:lnTo>
                  <a:pt x="734550" y="1968499"/>
                </a:lnTo>
                <a:lnTo>
                  <a:pt x="685338" y="1993899"/>
                </a:lnTo>
                <a:close/>
              </a:path>
              <a:path w="2691765" h="2133600">
                <a:moveTo>
                  <a:pt x="626043" y="1968499"/>
                </a:moveTo>
                <a:lnTo>
                  <a:pt x="596984" y="1968499"/>
                </a:lnTo>
                <a:lnTo>
                  <a:pt x="606106" y="1955799"/>
                </a:lnTo>
                <a:lnTo>
                  <a:pt x="632606" y="1955799"/>
                </a:lnTo>
                <a:lnTo>
                  <a:pt x="626043" y="1968499"/>
                </a:lnTo>
                <a:close/>
              </a:path>
              <a:path w="2691765" h="2133600">
                <a:moveTo>
                  <a:pt x="563363" y="1993899"/>
                </a:moveTo>
                <a:lnTo>
                  <a:pt x="539707" y="1993899"/>
                </a:lnTo>
                <a:lnTo>
                  <a:pt x="552556" y="1981199"/>
                </a:lnTo>
                <a:lnTo>
                  <a:pt x="565660" y="1981199"/>
                </a:lnTo>
                <a:lnTo>
                  <a:pt x="579019" y="1968499"/>
                </a:lnTo>
                <a:lnTo>
                  <a:pt x="595464" y="1968499"/>
                </a:lnTo>
                <a:lnTo>
                  <a:pt x="579197" y="1981199"/>
                </a:lnTo>
                <a:lnTo>
                  <a:pt x="563363" y="1993899"/>
                </a:lnTo>
                <a:close/>
              </a:path>
              <a:path w="2691765" h="2133600">
                <a:moveTo>
                  <a:pt x="637963" y="1993899"/>
                </a:moveTo>
                <a:lnTo>
                  <a:pt x="607190" y="1993899"/>
                </a:lnTo>
                <a:lnTo>
                  <a:pt x="620678" y="1981199"/>
                </a:lnTo>
                <a:lnTo>
                  <a:pt x="645442" y="1981199"/>
                </a:lnTo>
                <a:lnTo>
                  <a:pt x="637963" y="1993899"/>
                </a:lnTo>
                <a:close/>
              </a:path>
              <a:path w="2691765" h="2133600">
                <a:moveTo>
                  <a:pt x="442681" y="2057399"/>
                </a:moveTo>
                <a:lnTo>
                  <a:pt x="424558" y="2057399"/>
                </a:lnTo>
                <a:lnTo>
                  <a:pt x="439367" y="2044699"/>
                </a:lnTo>
                <a:lnTo>
                  <a:pt x="496481" y="2019299"/>
                </a:lnTo>
                <a:lnTo>
                  <a:pt x="504278" y="2006599"/>
                </a:lnTo>
                <a:lnTo>
                  <a:pt x="519769" y="2006599"/>
                </a:lnTo>
                <a:lnTo>
                  <a:pt x="527112" y="1993899"/>
                </a:lnTo>
                <a:lnTo>
                  <a:pt x="547803" y="1993899"/>
                </a:lnTo>
                <a:lnTo>
                  <a:pt x="528581" y="2006599"/>
                </a:lnTo>
                <a:lnTo>
                  <a:pt x="518895" y="2019299"/>
                </a:lnTo>
                <a:lnTo>
                  <a:pt x="496969" y="2019299"/>
                </a:lnTo>
                <a:lnTo>
                  <a:pt x="484897" y="2031999"/>
                </a:lnTo>
                <a:lnTo>
                  <a:pt x="472845" y="2031999"/>
                </a:lnTo>
                <a:lnTo>
                  <a:pt x="460809" y="2044699"/>
                </a:lnTo>
                <a:lnTo>
                  <a:pt x="448250" y="2044699"/>
                </a:lnTo>
                <a:lnTo>
                  <a:pt x="442681" y="2057399"/>
                </a:lnTo>
                <a:close/>
              </a:path>
              <a:path w="2691765" h="2133600">
                <a:moveTo>
                  <a:pt x="594200" y="2006599"/>
                </a:moveTo>
                <a:lnTo>
                  <a:pt x="578866" y="2006599"/>
                </a:lnTo>
                <a:lnTo>
                  <a:pt x="586284" y="1993899"/>
                </a:lnTo>
                <a:lnTo>
                  <a:pt x="621346" y="1993899"/>
                </a:lnTo>
                <a:lnTo>
                  <a:pt x="594200" y="2006599"/>
                </a:lnTo>
                <a:close/>
              </a:path>
              <a:path w="2691765" h="2133600">
                <a:moveTo>
                  <a:pt x="667436" y="2006599"/>
                </a:moveTo>
                <a:lnTo>
                  <a:pt x="643429" y="2006599"/>
                </a:lnTo>
                <a:lnTo>
                  <a:pt x="655815" y="1993899"/>
                </a:lnTo>
                <a:lnTo>
                  <a:pt x="676414" y="1993899"/>
                </a:lnTo>
                <a:lnTo>
                  <a:pt x="667436" y="2006599"/>
                </a:lnTo>
                <a:close/>
              </a:path>
              <a:path w="2691765" h="2133600">
                <a:moveTo>
                  <a:pt x="572892" y="2019299"/>
                </a:moveTo>
                <a:lnTo>
                  <a:pt x="545380" y="2019299"/>
                </a:lnTo>
                <a:lnTo>
                  <a:pt x="554538" y="2006599"/>
                </a:lnTo>
                <a:lnTo>
                  <a:pt x="579102" y="2006599"/>
                </a:lnTo>
                <a:lnTo>
                  <a:pt x="572892" y="2019299"/>
                </a:lnTo>
                <a:close/>
              </a:path>
              <a:path w="2691765" h="2133600">
                <a:moveTo>
                  <a:pt x="587795" y="2031190"/>
                </a:moveTo>
                <a:lnTo>
                  <a:pt x="597275" y="2019299"/>
                </a:lnTo>
                <a:lnTo>
                  <a:pt x="627612" y="2006599"/>
                </a:lnTo>
                <a:lnTo>
                  <a:pt x="642522" y="2006599"/>
                </a:lnTo>
                <a:lnTo>
                  <a:pt x="636461" y="2019299"/>
                </a:lnTo>
                <a:lnTo>
                  <a:pt x="619367" y="2019299"/>
                </a:lnTo>
                <a:lnTo>
                  <a:pt x="587795" y="2031190"/>
                </a:lnTo>
                <a:close/>
              </a:path>
              <a:path w="2691765" h="2133600">
                <a:moveTo>
                  <a:pt x="425861" y="2082799"/>
                </a:moveTo>
                <a:lnTo>
                  <a:pt x="408903" y="2082799"/>
                </a:lnTo>
                <a:lnTo>
                  <a:pt x="415029" y="2070099"/>
                </a:lnTo>
                <a:lnTo>
                  <a:pt x="420793" y="2070099"/>
                </a:lnTo>
                <a:lnTo>
                  <a:pt x="527419" y="2019299"/>
                </a:lnTo>
                <a:lnTo>
                  <a:pt x="551088" y="2019299"/>
                </a:lnTo>
                <a:lnTo>
                  <a:pt x="513994" y="2044699"/>
                </a:lnTo>
                <a:lnTo>
                  <a:pt x="425861" y="2082799"/>
                </a:lnTo>
                <a:close/>
              </a:path>
              <a:path w="2691765" h="2133600">
                <a:moveTo>
                  <a:pt x="587150" y="2031999"/>
                </a:moveTo>
                <a:lnTo>
                  <a:pt x="585646" y="2031999"/>
                </a:lnTo>
                <a:lnTo>
                  <a:pt x="587795" y="2031190"/>
                </a:lnTo>
                <a:lnTo>
                  <a:pt x="587150" y="2031999"/>
                </a:lnTo>
                <a:close/>
              </a:path>
              <a:path w="2691765" h="2133600">
                <a:moveTo>
                  <a:pt x="581954" y="2044699"/>
                </a:moveTo>
                <a:lnTo>
                  <a:pt x="548586" y="2044699"/>
                </a:lnTo>
                <a:lnTo>
                  <a:pt x="555958" y="2031999"/>
                </a:lnTo>
                <a:lnTo>
                  <a:pt x="585646" y="2031999"/>
                </a:lnTo>
                <a:lnTo>
                  <a:pt x="581954" y="2044699"/>
                </a:lnTo>
                <a:close/>
              </a:path>
              <a:path w="2691765" h="2133600">
                <a:moveTo>
                  <a:pt x="488346" y="2082799"/>
                </a:moveTo>
                <a:lnTo>
                  <a:pt x="460753" y="2082799"/>
                </a:lnTo>
                <a:lnTo>
                  <a:pt x="501020" y="2057399"/>
                </a:lnTo>
                <a:lnTo>
                  <a:pt x="541342" y="2044699"/>
                </a:lnTo>
                <a:lnTo>
                  <a:pt x="553925" y="2044699"/>
                </a:lnTo>
                <a:lnTo>
                  <a:pt x="514640" y="2070099"/>
                </a:lnTo>
                <a:lnTo>
                  <a:pt x="495061" y="2070099"/>
                </a:lnTo>
                <a:lnTo>
                  <a:pt x="488346" y="2082799"/>
                </a:lnTo>
                <a:close/>
              </a:path>
              <a:path w="2691765" h="2133600">
                <a:moveTo>
                  <a:pt x="401230" y="2082799"/>
                </a:moveTo>
                <a:lnTo>
                  <a:pt x="378522" y="2082799"/>
                </a:lnTo>
                <a:lnTo>
                  <a:pt x="393550" y="2070099"/>
                </a:lnTo>
                <a:lnTo>
                  <a:pt x="409090" y="2057399"/>
                </a:lnTo>
                <a:lnTo>
                  <a:pt x="435858" y="2057399"/>
                </a:lnTo>
                <a:lnTo>
                  <a:pt x="409798" y="2070099"/>
                </a:lnTo>
                <a:lnTo>
                  <a:pt x="403305" y="2070099"/>
                </a:lnTo>
                <a:lnTo>
                  <a:pt x="401230" y="2082799"/>
                </a:lnTo>
                <a:close/>
              </a:path>
              <a:path w="2691765" h="2133600">
                <a:moveTo>
                  <a:pt x="377046" y="2108199"/>
                </a:moveTo>
                <a:lnTo>
                  <a:pt x="340721" y="2108199"/>
                </a:lnTo>
                <a:lnTo>
                  <a:pt x="353595" y="2095499"/>
                </a:lnTo>
                <a:lnTo>
                  <a:pt x="366276" y="2082799"/>
                </a:lnTo>
                <a:lnTo>
                  <a:pt x="413769" y="2082799"/>
                </a:lnTo>
                <a:lnTo>
                  <a:pt x="401558" y="2095499"/>
                </a:lnTo>
                <a:lnTo>
                  <a:pt x="389294" y="2095499"/>
                </a:lnTo>
                <a:lnTo>
                  <a:pt x="377046" y="2108199"/>
                </a:lnTo>
                <a:close/>
              </a:path>
              <a:path w="2691765" h="2133600">
                <a:moveTo>
                  <a:pt x="450394" y="2095499"/>
                </a:moveTo>
                <a:lnTo>
                  <a:pt x="435691" y="2095499"/>
                </a:lnTo>
                <a:lnTo>
                  <a:pt x="442062" y="2082799"/>
                </a:lnTo>
                <a:lnTo>
                  <a:pt x="475042" y="2082799"/>
                </a:lnTo>
                <a:lnTo>
                  <a:pt x="450394" y="2095499"/>
                </a:lnTo>
                <a:close/>
              </a:path>
              <a:path w="2691765" h="2133600">
                <a:moveTo>
                  <a:pt x="427020" y="2108199"/>
                </a:moveTo>
                <a:lnTo>
                  <a:pt x="399279" y="2108199"/>
                </a:lnTo>
                <a:lnTo>
                  <a:pt x="406062" y="2095499"/>
                </a:lnTo>
                <a:lnTo>
                  <a:pt x="431793" y="2095499"/>
                </a:lnTo>
                <a:lnTo>
                  <a:pt x="427020" y="2108199"/>
                </a:lnTo>
                <a:close/>
              </a:path>
              <a:path w="2691765" h="2133600">
                <a:moveTo>
                  <a:pt x="352150" y="2120899"/>
                </a:moveTo>
                <a:lnTo>
                  <a:pt x="317175" y="2120899"/>
                </a:lnTo>
                <a:lnTo>
                  <a:pt x="320711" y="2108199"/>
                </a:lnTo>
                <a:lnTo>
                  <a:pt x="358823" y="2108199"/>
                </a:lnTo>
                <a:lnTo>
                  <a:pt x="352150" y="2120899"/>
                </a:lnTo>
                <a:close/>
              </a:path>
              <a:path w="2691765" h="2133600">
                <a:moveTo>
                  <a:pt x="389612" y="2120899"/>
                </a:moveTo>
                <a:lnTo>
                  <a:pt x="362732" y="2120899"/>
                </a:lnTo>
                <a:lnTo>
                  <a:pt x="370251" y="2108199"/>
                </a:lnTo>
                <a:lnTo>
                  <a:pt x="404051" y="2108199"/>
                </a:lnTo>
                <a:lnTo>
                  <a:pt x="389612" y="2120899"/>
                </a:lnTo>
                <a:close/>
              </a:path>
              <a:path w="2691765" h="2133600">
                <a:moveTo>
                  <a:pt x="353191" y="2133599"/>
                </a:moveTo>
                <a:lnTo>
                  <a:pt x="313949" y="2133599"/>
                </a:lnTo>
                <a:lnTo>
                  <a:pt x="312622" y="2120899"/>
                </a:lnTo>
                <a:lnTo>
                  <a:pt x="360310" y="2120899"/>
                </a:lnTo>
                <a:lnTo>
                  <a:pt x="353191" y="213359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2514740" y="1020759"/>
            <a:ext cx="4445" cy="7620"/>
          </a:xfrm>
          <a:custGeom>
            <a:avLst/>
            <a:gdLst/>
            <a:ahLst/>
            <a:cxnLst/>
            <a:rect l="l" t="t" r="r" b="b"/>
            <a:pathLst>
              <a:path w="4444" h="7619">
                <a:moveTo>
                  <a:pt x="3288" y="7304"/>
                </a:moveTo>
                <a:lnTo>
                  <a:pt x="2508" y="6746"/>
                </a:lnTo>
                <a:lnTo>
                  <a:pt x="1401" y="5816"/>
                </a:lnTo>
                <a:lnTo>
                  <a:pt x="686" y="4645"/>
                </a:lnTo>
                <a:lnTo>
                  <a:pt x="0" y="1652"/>
                </a:lnTo>
                <a:lnTo>
                  <a:pt x="575" y="574"/>
                </a:lnTo>
                <a:lnTo>
                  <a:pt x="2090" y="0"/>
                </a:lnTo>
                <a:lnTo>
                  <a:pt x="2634" y="1237"/>
                </a:lnTo>
                <a:lnTo>
                  <a:pt x="3107" y="2501"/>
                </a:lnTo>
                <a:lnTo>
                  <a:pt x="3511" y="3791"/>
                </a:lnTo>
                <a:lnTo>
                  <a:pt x="4068" y="5771"/>
                </a:lnTo>
                <a:lnTo>
                  <a:pt x="3288" y="730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2516608" y="1019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222" y="891"/>
                </a:moveTo>
                <a:lnTo>
                  <a:pt x="0" y="390"/>
                </a:lnTo>
                <a:lnTo>
                  <a:pt x="362" y="0"/>
                </a:lnTo>
                <a:lnTo>
                  <a:pt x="501" y="194"/>
                </a:lnTo>
                <a:lnTo>
                  <a:pt x="584" y="418"/>
                </a:lnTo>
                <a:lnTo>
                  <a:pt x="724" y="613"/>
                </a:lnTo>
                <a:lnTo>
                  <a:pt x="222" y="891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6536753" y="3259568"/>
            <a:ext cx="6372224" cy="6372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99282" y="1505977"/>
            <a:ext cx="175069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1446" y="3114674"/>
            <a:ext cx="16145107" cy="3331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260" y="152738"/>
            <a:ext cx="17461479" cy="227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39339" y="3938892"/>
            <a:ext cx="7998459" cy="6207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260" y="152738"/>
            <a:ext cx="17461479" cy="227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FFF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39339" y="3938892"/>
            <a:ext cx="7998459" cy="6207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6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9589" y="0"/>
            <a:ext cx="14935200" cy="3700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3160" marR="4491990" indent="2604770">
              <a:lnSpc>
                <a:spcPct val="114599"/>
              </a:lnSpc>
              <a:spcBef>
                <a:spcPts val="100"/>
              </a:spcBef>
            </a:pPr>
            <a:r>
              <a:rPr sz="2400" b="1" spc="105" dirty="0">
                <a:solidFill>
                  <a:srgbClr val="FFFFFF"/>
                </a:solidFill>
                <a:latin typeface="Calibri"/>
                <a:cs typeface="Calibri"/>
              </a:rPr>
              <a:t>Муниципальное </a:t>
            </a:r>
            <a:r>
              <a:rPr sz="2400" b="1" spc="65" dirty="0">
                <a:solidFill>
                  <a:srgbClr val="FFFFFF"/>
                </a:solidFill>
                <a:latin typeface="Calibri"/>
                <a:cs typeface="Calibri"/>
              </a:rPr>
              <a:t>бюджетное  </a:t>
            </a:r>
            <a:r>
              <a:rPr sz="2400" b="1" spc="50" dirty="0">
                <a:solidFill>
                  <a:srgbClr val="FFFFFF"/>
                </a:solidFill>
                <a:latin typeface="Calibri"/>
                <a:cs typeface="Calibri"/>
              </a:rPr>
              <a:t>общеобразовательное </a:t>
            </a:r>
            <a:r>
              <a:rPr sz="2400" b="1" spc="25" dirty="0">
                <a:solidFill>
                  <a:srgbClr val="FFFFFF"/>
                </a:solidFill>
                <a:latin typeface="Calibri"/>
                <a:cs typeface="Calibri"/>
              </a:rPr>
              <a:t>учреждение </a:t>
            </a:r>
            <a:r>
              <a:rPr sz="2400" b="1" spc="55" dirty="0">
                <a:solidFill>
                  <a:srgbClr val="FFFFFF"/>
                </a:solidFill>
                <a:latin typeface="Calibri"/>
                <a:cs typeface="Calibri"/>
              </a:rPr>
              <a:t>средняя </a:t>
            </a:r>
            <a:r>
              <a:rPr sz="2400" b="1" spc="160" dirty="0">
                <a:solidFill>
                  <a:srgbClr val="FFFFFF"/>
                </a:solidFill>
                <a:latin typeface="Calibri"/>
                <a:cs typeface="Calibri"/>
              </a:rPr>
              <a:t>школа </a:t>
            </a:r>
            <a:r>
              <a:rPr sz="2400" b="1" spc="-445" dirty="0">
                <a:solidFill>
                  <a:srgbClr val="FFFFFF"/>
                </a:solidFill>
                <a:latin typeface="Calibri"/>
                <a:cs typeface="Calibri"/>
              </a:rPr>
              <a:t>№ 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7 </a:t>
            </a:r>
            <a:r>
              <a:rPr sz="2400" b="1" spc="1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alibri"/>
                <a:cs typeface="Calibri"/>
              </a:rPr>
              <a:t>Павлово</a:t>
            </a:r>
            <a:endParaRPr sz="2400" dirty="0">
              <a:latin typeface="Calibri"/>
              <a:cs typeface="Calibri"/>
            </a:endParaRPr>
          </a:p>
          <a:p>
            <a:pPr marL="3454400">
              <a:lnSpc>
                <a:spcPct val="100000"/>
              </a:lnSpc>
              <a:spcBef>
                <a:spcPts val="420"/>
              </a:spcBef>
            </a:pPr>
            <a:r>
              <a:rPr sz="2400" b="1" spc="15" dirty="0">
                <a:solidFill>
                  <a:srgbClr val="FFFFFF"/>
                </a:solidFill>
                <a:latin typeface="Calibri"/>
                <a:cs typeface="Calibri"/>
              </a:rPr>
              <a:t>г. </a:t>
            </a:r>
            <a:r>
              <a:rPr sz="2400" b="1" spc="85" dirty="0">
                <a:solidFill>
                  <a:srgbClr val="FFFFFF"/>
                </a:solidFill>
                <a:latin typeface="Calibri"/>
                <a:cs typeface="Calibri"/>
              </a:rPr>
              <a:t>Павлово,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ул. </a:t>
            </a:r>
            <a:r>
              <a:rPr sz="2400" b="1" spc="100" dirty="0">
                <a:solidFill>
                  <a:srgbClr val="FFFFFF"/>
                </a:solidFill>
                <a:latin typeface="Calibri"/>
                <a:cs typeface="Calibri"/>
              </a:rPr>
              <a:t>Маяковского,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114" dirty="0">
                <a:solidFill>
                  <a:srgbClr val="FFFFFF"/>
                </a:solidFill>
                <a:latin typeface="Calibri"/>
                <a:cs typeface="Calibri"/>
              </a:rPr>
              <a:t>90А</a:t>
            </a:r>
            <a:endParaRPr sz="240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2440"/>
              </a:spcBef>
            </a:pPr>
            <a:r>
              <a:rPr sz="8350" b="1" spc="525" dirty="0" smtClean="0">
                <a:solidFill>
                  <a:srgbClr val="FFFBEB"/>
                </a:solidFill>
                <a:latin typeface="Calibri"/>
                <a:cs typeface="Calibri"/>
              </a:rPr>
              <a:t>З</a:t>
            </a:r>
            <a:r>
              <a:rPr sz="8350" b="1" spc="550" dirty="0" smtClean="0">
                <a:solidFill>
                  <a:srgbClr val="FFFBEB"/>
                </a:solidFill>
                <a:latin typeface="Calibri"/>
                <a:cs typeface="Calibri"/>
              </a:rPr>
              <a:t>Е</a:t>
            </a:r>
            <a:r>
              <a:rPr sz="8350" b="1" spc="505" dirty="0" smtClean="0">
                <a:solidFill>
                  <a:srgbClr val="FFFBEB"/>
                </a:solidFill>
                <a:latin typeface="Calibri"/>
                <a:cs typeface="Calibri"/>
              </a:rPr>
              <a:t>Л</a:t>
            </a:r>
            <a:r>
              <a:rPr sz="8350" b="1" spc="550" dirty="0" smtClean="0">
                <a:solidFill>
                  <a:srgbClr val="FFFBEB"/>
                </a:solidFill>
                <a:latin typeface="Calibri"/>
                <a:cs typeface="Calibri"/>
              </a:rPr>
              <a:t>Е</a:t>
            </a:r>
            <a:r>
              <a:rPr sz="8350" b="1" spc="1135" dirty="0" smtClean="0">
                <a:solidFill>
                  <a:srgbClr val="FFFBEB"/>
                </a:solidFill>
                <a:latin typeface="Calibri"/>
                <a:cs typeface="Calibri"/>
              </a:rPr>
              <a:t>Н</a:t>
            </a:r>
            <a:r>
              <a:rPr sz="8350" b="1" spc="940" dirty="0" smtClean="0">
                <a:solidFill>
                  <a:srgbClr val="FFFBEB"/>
                </a:solidFill>
                <a:latin typeface="Calibri"/>
                <a:cs typeface="Calibri"/>
              </a:rPr>
              <a:t>А</a:t>
            </a:r>
            <a:r>
              <a:rPr sz="8350" b="1" spc="420" dirty="0" smtClean="0">
                <a:solidFill>
                  <a:srgbClr val="FFFBEB"/>
                </a:solidFill>
                <a:latin typeface="Calibri"/>
                <a:cs typeface="Calibri"/>
              </a:rPr>
              <a:t>Я</a:t>
            </a:r>
            <a:r>
              <a:rPr sz="8350" b="1" spc="70" dirty="0" smtClean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8350" b="1" spc="930" dirty="0" err="1" smtClean="0">
                <a:solidFill>
                  <a:srgbClr val="FFFBEB"/>
                </a:solidFill>
                <a:latin typeface="Calibri"/>
                <a:cs typeface="Calibri"/>
              </a:rPr>
              <a:t>Э</a:t>
            </a:r>
            <a:r>
              <a:rPr sz="8350" b="1" spc="1135" dirty="0" err="1" smtClean="0">
                <a:solidFill>
                  <a:srgbClr val="FFFBEB"/>
                </a:solidFill>
                <a:latin typeface="Calibri"/>
                <a:cs typeface="Calibri"/>
              </a:rPr>
              <a:t>Н</a:t>
            </a:r>
            <a:r>
              <a:rPr sz="8350" b="1" spc="550" dirty="0" err="1" smtClean="0">
                <a:solidFill>
                  <a:srgbClr val="FFFBEB"/>
                </a:solidFill>
                <a:latin typeface="Calibri"/>
                <a:cs typeface="Calibri"/>
              </a:rPr>
              <a:t>Е</a:t>
            </a:r>
            <a:r>
              <a:rPr sz="8350" b="1" spc="185" dirty="0" err="1" smtClean="0">
                <a:solidFill>
                  <a:srgbClr val="FFFBEB"/>
                </a:solidFill>
                <a:latin typeface="Calibri"/>
                <a:cs typeface="Calibri"/>
              </a:rPr>
              <a:t>Р</a:t>
            </a:r>
            <a:r>
              <a:rPr sz="8350" b="1" spc="795" dirty="0" err="1" smtClean="0">
                <a:solidFill>
                  <a:srgbClr val="FFFBEB"/>
                </a:solidFill>
                <a:latin typeface="Calibri"/>
                <a:cs typeface="Calibri"/>
              </a:rPr>
              <a:t>Г</a:t>
            </a:r>
            <a:r>
              <a:rPr sz="8350" b="1" spc="220" dirty="0" err="1" smtClean="0">
                <a:solidFill>
                  <a:srgbClr val="FFFBEB"/>
                </a:solidFill>
                <a:latin typeface="Calibri"/>
                <a:cs typeface="Calibri"/>
              </a:rPr>
              <a:t>Е</a:t>
            </a:r>
            <a:r>
              <a:rPr sz="5100" spc="-2460" baseline="-43300" dirty="0" err="1" smtClean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8350" b="1" spc="-2430" dirty="0" err="1" smtClean="0">
                <a:solidFill>
                  <a:srgbClr val="FFFBEB"/>
                </a:solidFill>
                <a:latin typeface="Calibri"/>
                <a:cs typeface="Calibri"/>
              </a:rPr>
              <a:t>Т</a:t>
            </a:r>
            <a:r>
              <a:rPr sz="5100" spc="434" baseline="-43300" dirty="0" err="1" smtClean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5100" spc="284" baseline="-43300" dirty="0" err="1" smtClean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5100" spc="-2332" baseline="-43300" dirty="0" err="1" smtClean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8350" b="1" spc="-3700" dirty="0" err="1" smtClean="0">
                <a:solidFill>
                  <a:srgbClr val="FFFBEB"/>
                </a:solidFill>
                <a:latin typeface="Calibri"/>
                <a:cs typeface="Calibri"/>
              </a:rPr>
              <a:t>И</a:t>
            </a:r>
            <a:r>
              <a:rPr sz="5100" spc="345" baseline="-43300" dirty="0" err="1" smtClean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5100" spc="-1260" baseline="-43300" dirty="0" err="1" smtClean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8350" b="1" spc="885" dirty="0" err="1" smtClean="0">
                <a:solidFill>
                  <a:srgbClr val="FFFBEB"/>
                </a:solidFill>
                <a:latin typeface="Calibri"/>
                <a:cs typeface="Calibri"/>
              </a:rPr>
              <a:t>К</a:t>
            </a:r>
            <a:r>
              <a:rPr sz="8350" b="1" spc="944" dirty="0" err="1" smtClean="0">
                <a:solidFill>
                  <a:srgbClr val="FFFBEB"/>
                </a:solidFill>
                <a:latin typeface="Calibri"/>
                <a:cs typeface="Calibri"/>
              </a:rPr>
              <a:t>А</a:t>
            </a:r>
            <a:endParaRPr sz="8350" dirty="0">
              <a:latin typeface="Calibri"/>
              <a:cs typeface="Calibri"/>
            </a:endParaRPr>
          </a:p>
          <a:p>
            <a:pPr marL="4408170" marR="43180" algn="ctr">
              <a:lnSpc>
                <a:spcPct val="115799"/>
              </a:lnSpc>
              <a:spcBef>
                <a:spcPts val="1660"/>
              </a:spcBef>
              <a:tabLst>
                <a:tab pos="9920605" algn="l"/>
              </a:tabLst>
            </a:pPr>
            <a:r>
              <a:rPr sz="3400" spc="13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95" dirty="0">
                <a:solidFill>
                  <a:srgbClr val="FFFFFF"/>
                </a:solidFill>
                <a:latin typeface="Calibri"/>
                <a:cs typeface="Calibri"/>
              </a:rPr>
              <a:t>Щеткина </a:t>
            </a:r>
            <a:r>
              <a:rPr sz="3400" spc="175" dirty="0">
                <a:solidFill>
                  <a:srgbClr val="FFFFFF"/>
                </a:solidFill>
                <a:latin typeface="Calibri"/>
                <a:cs typeface="Calibri"/>
              </a:rPr>
              <a:t>Екатерина</a:t>
            </a:r>
            <a:r>
              <a:rPr sz="3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55" dirty="0">
                <a:solidFill>
                  <a:srgbClr val="FFFFFF"/>
                </a:solidFill>
                <a:latin typeface="Calibri"/>
                <a:cs typeface="Calibri"/>
              </a:rPr>
              <a:t>Александровна  </a:t>
            </a:r>
            <a:r>
              <a:rPr sz="3400" spc="130" dirty="0" err="1">
                <a:solidFill>
                  <a:srgbClr val="FFFFFF"/>
                </a:solidFill>
                <a:latin typeface="Calibri"/>
                <a:cs typeface="Calibri"/>
              </a:rPr>
              <a:t>Телефон</a:t>
            </a:r>
            <a:r>
              <a:rPr sz="3400" spc="130" dirty="0" smtClean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3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482876" y="3632289"/>
            <a:ext cx="8467724" cy="6162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9482" y="1957342"/>
            <a:ext cx="8648699" cy="6953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4720590" algn="ctr">
              <a:lnSpc>
                <a:spcPct val="100000"/>
              </a:lnSpc>
              <a:spcBef>
                <a:spcPts val="770"/>
              </a:spcBef>
            </a:pPr>
            <a:r>
              <a:rPr spc="-229" dirty="0">
                <a:solidFill>
                  <a:srgbClr val="446F4A"/>
                </a:solidFill>
              </a:rPr>
              <a:t>СТАНЦИЯ</a:t>
            </a:r>
          </a:p>
          <a:p>
            <a:pPr marL="4526915" algn="ctr">
              <a:lnSpc>
                <a:spcPct val="100000"/>
              </a:lnSpc>
              <a:spcBef>
                <a:spcPts val="670"/>
              </a:spcBef>
            </a:pPr>
            <a:r>
              <a:rPr spc="-50" dirty="0">
                <a:solidFill>
                  <a:srgbClr val="446F4A"/>
                </a:solidFill>
              </a:rPr>
              <a:t>ДЛЯ </a:t>
            </a:r>
            <a:r>
              <a:rPr spc="-180" dirty="0">
                <a:solidFill>
                  <a:srgbClr val="446F4A"/>
                </a:solidFill>
              </a:rPr>
              <a:t>ПОЛУЧЕНИЯ</a:t>
            </a:r>
            <a:r>
              <a:rPr spc="-375" dirty="0">
                <a:solidFill>
                  <a:srgbClr val="446F4A"/>
                </a:solidFill>
              </a:rPr>
              <a:t> </a:t>
            </a:r>
            <a:r>
              <a:rPr spc="-254" dirty="0">
                <a:solidFill>
                  <a:srgbClr val="446F4A"/>
                </a:solidFill>
              </a:rPr>
              <a:t>ВОДОРОСЛЕЙ</a:t>
            </a:r>
          </a:p>
        </p:txBody>
      </p:sp>
    </p:spTree>
    <p:extLst>
      <p:ext uri="{BB962C8B-B14F-4D97-AF65-F5344CB8AC3E}">
        <p14:creationId xmlns:p14="http://schemas.microsoft.com/office/powerpoint/2010/main" val="1167191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32376" y="82655"/>
            <a:ext cx="8309609" cy="992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780" algn="ctr">
              <a:lnSpc>
                <a:spcPts val="3720"/>
              </a:lnSpc>
              <a:spcBef>
                <a:spcPts val="100"/>
              </a:spcBef>
            </a:pPr>
            <a:r>
              <a:rPr sz="3200" b="1" u="heavy" spc="-178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Б</a:t>
            </a:r>
            <a:r>
              <a:rPr sz="3200" b="1" spc="1190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u="heavy" spc="17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иологический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411480" marR="5080" algn="ctr">
              <a:lnSpc>
                <a:spcPts val="3600"/>
              </a:lnSpc>
              <a:spcBef>
                <a:spcPts val="200"/>
              </a:spcBef>
              <a:tabLst>
                <a:tab pos="763270" algn="l"/>
                <a:tab pos="4297045" algn="l"/>
              </a:tabLst>
            </a:pPr>
            <a:r>
              <a:rPr sz="3200" b="1" u="heavy" spc="-178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и</a:t>
            </a:r>
            <a:r>
              <a:rPr sz="3200" b="1" spc="-1785" dirty="0">
                <a:solidFill>
                  <a:srgbClr val="FFFBEB"/>
                </a:solidFill>
                <a:cs typeface="Calibri"/>
              </a:rPr>
              <a:t>	</a:t>
            </a:r>
            <a:r>
              <a:rPr sz="3200" b="1" u="heavy" spc="21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научный</a:t>
            </a:r>
            <a:r>
              <a:rPr sz="3200" b="1" u="heavy" spc="3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 </a:t>
            </a:r>
            <a:r>
              <a:rPr sz="3200" b="1" u="heavy" spc="10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интерес	</a:t>
            </a:r>
            <a:r>
              <a:rPr sz="3200" b="1" u="heavy" spc="14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возникает</a:t>
            </a:r>
            <a:r>
              <a:rPr sz="3200" b="1" u="heavy" spc="-4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 </a:t>
            </a:r>
            <a:r>
              <a:rPr sz="3200" b="1" u="heavy" spc="6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благо</a:t>
            </a:r>
            <a:r>
              <a:rPr sz="3200" b="1" spc="60" dirty="0">
                <a:solidFill>
                  <a:srgbClr val="FFFBEB"/>
                </a:solidFill>
                <a:cs typeface="Calibri"/>
              </a:rPr>
              <a:t>да</a:t>
            </a:r>
            <a:r>
              <a:rPr sz="3200" b="1" u="heavy" spc="6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ря </a:t>
            </a:r>
            <a:r>
              <a:rPr sz="3200" b="1" spc="60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90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u="heavy" spc="-134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с</a:t>
            </a:r>
            <a:r>
              <a:rPr sz="3200" b="1" spc="980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u="heavy" spc="8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ле</a:t>
            </a:r>
            <a:r>
              <a:rPr sz="3200" b="1" spc="80" dirty="0">
                <a:solidFill>
                  <a:srgbClr val="FFFBEB"/>
                </a:solidFill>
                <a:cs typeface="Calibri"/>
              </a:rPr>
              <a:t>ду</a:t>
            </a:r>
            <a:r>
              <a:rPr sz="3200" b="1" u="heavy" spc="8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ющим</a:t>
            </a:r>
            <a:r>
              <a:rPr sz="3200" b="1" u="heavy" spc="2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 </a:t>
            </a:r>
            <a:r>
              <a:rPr sz="3200" b="1" u="heavy" spc="14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положительным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398780" algn="ctr">
              <a:lnSpc>
                <a:spcPts val="3520"/>
              </a:lnSpc>
            </a:pPr>
            <a:r>
              <a:rPr sz="3200" b="1" u="heavy" spc="-1585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к</a:t>
            </a:r>
            <a:r>
              <a:rPr sz="3200" b="1" spc="1075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u="heavy" spc="110" dirty="0">
                <a:solidFill>
                  <a:srgbClr val="FFFBEB"/>
                </a:solidFill>
                <a:uFill>
                  <a:solidFill>
                    <a:srgbClr val="FFFBEB"/>
                  </a:solidFill>
                </a:uFill>
                <a:cs typeface="Calibri"/>
              </a:rPr>
              <a:t>ачествам: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1945"/>
              </a:spcBef>
            </a:pPr>
            <a:r>
              <a:rPr sz="3200" b="1" spc="-360" dirty="0">
                <a:solidFill>
                  <a:srgbClr val="FFFBEB"/>
                </a:solidFill>
                <a:cs typeface="Calibri"/>
              </a:rPr>
              <a:t>1.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170" dirty="0">
                <a:solidFill>
                  <a:srgbClr val="FFFBEB"/>
                </a:solidFill>
                <a:cs typeface="Calibri"/>
              </a:rPr>
              <a:t>Экономическая </a:t>
            </a:r>
            <a:r>
              <a:rPr sz="3200" b="1" spc="190" dirty="0">
                <a:solidFill>
                  <a:srgbClr val="FFFBEB"/>
                </a:solidFill>
                <a:cs typeface="Calibri"/>
              </a:rPr>
              <a:t>доступность</a:t>
            </a:r>
            <a:r>
              <a:rPr sz="3200" b="1" spc="-135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35" dirty="0">
                <a:solidFill>
                  <a:srgbClr val="FFFBEB"/>
                </a:solidFill>
                <a:cs typeface="Calibri"/>
              </a:rPr>
              <a:t>материала..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-195" dirty="0">
                <a:solidFill>
                  <a:srgbClr val="FFFBEB"/>
                </a:solidFill>
                <a:cs typeface="Calibri"/>
              </a:rPr>
              <a:t>2.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105" dirty="0">
                <a:solidFill>
                  <a:srgbClr val="FFFBEB"/>
                </a:solidFill>
                <a:cs typeface="Calibri"/>
              </a:rPr>
              <a:t>Мобильность.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-200" dirty="0">
                <a:solidFill>
                  <a:srgbClr val="FFFBEB"/>
                </a:solidFill>
                <a:cs typeface="Calibri"/>
              </a:rPr>
              <a:t>3.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907415" marR="961390" algn="ctr">
              <a:lnSpc>
                <a:spcPct val="115199"/>
              </a:lnSpc>
            </a:pPr>
            <a:r>
              <a:rPr sz="3200" b="1" spc="135" dirty="0">
                <a:solidFill>
                  <a:srgbClr val="FFFBEB"/>
                </a:solidFill>
                <a:cs typeface="Calibri"/>
              </a:rPr>
              <a:t>Биологическое </a:t>
            </a:r>
            <a:r>
              <a:rPr sz="3200" b="1" spc="175" dirty="0">
                <a:solidFill>
                  <a:srgbClr val="FFFBEB"/>
                </a:solidFill>
                <a:cs typeface="Calibri"/>
              </a:rPr>
              <a:t>топливо</a:t>
            </a:r>
            <a:r>
              <a:rPr sz="3200" b="1" spc="-120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160" dirty="0">
                <a:solidFill>
                  <a:srgbClr val="FFFBEB"/>
                </a:solidFill>
                <a:cs typeface="Calibri"/>
              </a:rPr>
              <a:t>является  </a:t>
            </a:r>
            <a:r>
              <a:rPr sz="3200" b="1" spc="60" dirty="0">
                <a:solidFill>
                  <a:srgbClr val="FFFBEB"/>
                </a:solidFill>
                <a:cs typeface="Calibri"/>
              </a:rPr>
              <a:t>возобновляемым</a:t>
            </a:r>
            <a:r>
              <a:rPr sz="3200" b="1" spc="15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-5" dirty="0">
                <a:solidFill>
                  <a:srgbClr val="FFFBEB"/>
                </a:solidFill>
                <a:cs typeface="Calibri"/>
              </a:rPr>
              <a:t>ресурсом.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-145" dirty="0">
                <a:solidFill>
                  <a:srgbClr val="FFFBEB"/>
                </a:solidFill>
                <a:cs typeface="Calibri"/>
              </a:rPr>
              <a:t>4.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94615" marR="148590" algn="ctr">
              <a:lnSpc>
                <a:spcPct val="115199"/>
              </a:lnSpc>
              <a:spcBef>
                <a:spcPts val="5"/>
              </a:spcBef>
            </a:pPr>
            <a:r>
              <a:rPr sz="3200" b="1" spc="95" dirty="0">
                <a:solidFill>
                  <a:srgbClr val="FFFBEB"/>
                </a:solidFill>
                <a:cs typeface="Calibri"/>
              </a:rPr>
              <a:t>Природный </a:t>
            </a:r>
            <a:r>
              <a:rPr sz="3200" b="1" spc="30" dirty="0">
                <a:solidFill>
                  <a:srgbClr val="FFFBEB"/>
                </a:solidFill>
                <a:cs typeface="Calibri"/>
              </a:rPr>
              <a:t>ресурс </a:t>
            </a:r>
            <a:r>
              <a:rPr sz="3200" b="1" spc="110" dirty="0">
                <a:solidFill>
                  <a:srgbClr val="FFFBEB"/>
                </a:solidFill>
                <a:cs typeface="Calibri"/>
              </a:rPr>
              <a:t>уменьшает</a:t>
            </a:r>
            <a:r>
              <a:rPr sz="3200" b="1" spc="-65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165" dirty="0">
                <a:solidFill>
                  <a:srgbClr val="FFFBEB"/>
                </a:solidFill>
                <a:cs typeface="Calibri"/>
              </a:rPr>
              <a:t>количество  </a:t>
            </a:r>
            <a:r>
              <a:rPr sz="3200" b="1" spc="80" dirty="0">
                <a:solidFill>
                  <a:srgbClr val="FFFBEB"/>
                </a:solidFill>
                <a:cs typeface="Calibri"/>
              </a:rPr>
              <a:t>выбросов </a:t>
            </a:r>
            <a:r>
              <a:rPr sz="3200" b="1" spc="140" dirty="0">
                <a:solidFill>
                  <a:srgbClr val="FFFBEB"/>
                </a:solidFill>
                <a:cs typeface="Calibri"/>
              </a:rPr>
              <a:t>парникового </a:t>
            </a:r>
            <a:r>
              <a:rPr sz="3200" b="1" spc="155" dirty="0">
                <a:solidFill>
                  <a:srgbClr val="FFFBEB"/>
                </a:solidFill>
                <a:cs typeface="Calibri"/>
              </a:rPr>
              <a:t>газа </a:t>
            </a:r>
            <a:r>
              <a:rPr sz="3200" b="1" spc="95" dirty="0">
                <a:solidFill>
                  <a:srgbClr val="FFFBEB"/>
                </a:solidFill>
                <a:cs typeface="Calibri"/>
              </a:rPr>
              <a:t>в</a:t>
            </a:r>
            <a:r>
              <a:rPr sz="3200" b="1" spc="-265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15" dirty="0">
                <a:solidFill>
                  <a:srgbClr val="FFFBEB"/>
                </a:solidFill>
                <a:cs typeface="Calibri"/>
              </a:rPr>
              <a:t>атмосферу.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-220" dirty="0">
                <a:solidFill>
                  <a:srgbClr val="FFFBEB"/>
                </a:solidFill>
                <a:cs typeface="Calibri"/>
              </a:rPr>
              <a:t>5.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R="53975" algn="ctr">
              <a:spcBef>
                <a:spcPts val="585"/>
              </a:spcBef>
            </a:pPr>
            <a:r>
              <a:rPr sz="3200" b="1" spc="145" dirty="0">
                <a:solidFill>
                  <a:srgbClr val="FFFBEB"/>
                </a:solidFill>
                <a:cs typeface="Calibri"/>
              </a:rPr>
              <a:t>Использование</a:t>
            </a:r>
            <a:r>
              <a:rPr sz="3200" b="1" spc="20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160" dirty="0">
                <a:solidFill>
                  <a:srgbClr val="FFFBEB"/>
                </a:solidFill>
                <a:cs typeface="Calibri"/>
              </a:rPr>
              <a:t>биотоплива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12065" marR="66675" indent="-635" algn="ctr">
              <a:lnSpc>
                <a:spcPct val="115199"/>
              </a:lnSpc>
            </a:pPr>
            <a:r>
              <a:rPr sz="3200" b="1" spc="45" dirty="0">
                <a:solidFill>
                  <a:srgbClr val="FFFBEB"/>
                </a:solidFill>
                <a:cs typeface="Calibri"/>
              </a:rPr>
              <a:t>для </a:t>
            </a:r>
            <a:r>
              <a:rPr sz="3200" b="1" spc="100" dirty="0">
                <a:solidFill>
                  <a:srgbClr val="FFFBEB"/>
                </a:solidFill>
                <a:cs typeface="Calibri"/>
              </a:rPr>
              <a:t>двигателей </a:t>
            </a:r>
            <a:r>
              <a:rPr sz="3200" b="1" spc="114" dirty="0">
                <a:solidFill>
                  <a:srgbClr val="FFFBEB"/>
                </a:solidFill>
                <a:cs typeface="Calibri"/>
              </a:rPr>
              <a:t>автомобиля </a:t>
            </a:r>
            <a:r>
              <a:rPr sz="3200" b="1" spc="110" dirty="0">
                <a:solidFill>
                  <a:srgbClr val="FFFBEB"/>
                </a:solidFill>
                <a:cs typeface="Calibri"/>
              </a:rPr>
              <a:t>уменьшает  </a:t>
            </a:r>
            <a:r>
              <a:rPr sz="3200" b="1" spc="160" dirty="0">
                <a:solidFill>
                  <a:srgbClr val="FFFBEB"/>
                </a:solidFill>
                <a:cs typeface="Calibri"/>
              </a:rPr>
              <a:t>затраты </a:t>
            </a:r>
            <a:r>
              <a:rPr sz="3200" b="1" spc="235" dirty="0">
                <a:solidFill>
                  <a:srgbClr val="FFFBEB"/>
                </a:solidFill>
                <a:cs typeface="Calibri"/>
              </a:rPr>
              <a:t>на </a:t>
            </a:r>
            <a:r>
              <a:rPr sz="3200" b="1" spc="65" dirty="0">
                <a:solidFill>
                  <a:srgbClr val="FFFBEB"/>
                </a:solidFill>
                <a:cs typeface="Calibri"/>
              </a:rPr>
              <a:t>его </a:t>
            </a:r>
            <a:r>
              <a:rPr sz="3200" b="1" spc="145" dirty="0">
                <a:solidFill>
                  <a:srgbClr val="FFFBEB"/>
                </a:solidFill>
                <a:cs typeface="Calibri"/>
              </a:rPr>
              <a:t>техническое</a:t>
            </a:r>
            <a:r>
              <a:rPr sz="3200" b="1" spc="-395" dirty="0">
                <a:solidFill>
                  <a:srgbClr val="FFFBEB"/>
                </a:solidFill>
                <a:cs typeface="Calibri"/>
              </a:rPr>
              <a:t> </a:t>
            </a:r>
            <a:r>
              <a:rPr sz="3200" b="1" spc="140" dirty="0">
                <a:solidFill>
                  <a:srgbClr val="FFFBEB"/>
                </a:solidFill>
                <a:cs typeface="Calibri"/>
              </a:rPr>
              <a:t>обслуживание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1960" y="3270682"/>
            <a:ext cx="4190999" cy="2619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4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40059" y="152738"/>
            <a:ext cx="8234680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28740" algn="r">
              <a:lnSpc>
                <a:spcPct val="115199"/>
              </a:lnSpc>
              <a:spcBef>
                <a:spcPts val="100"/>
              </a:spcBef>
              <a:tabLst>
                <a:tab pos="322580" algn="l"/>
                <a:tab pos="6752590" algn="l"/>
              </a:tabLst>
            </a:pPr>
            <a:r>
              <a:rPr sz="3200" b="1" u="heavy" spc="-217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О</a:t>
            </a:r>
            <a:r>
              <a:rPr sz="3200" u="heavy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46F4A"/>
                </a:solidFill>
                <a:latin typeface="Times New Roman"/>
                <a:cs typeface="Times New Roman"/>
              </a:rPr>
              <a:t>	</a:t>
            </a:r>
            <a:r>
              <a:rPr sz="3200" b="1" spc="85" dirty="0">
                <a:solidFill>
                  <a:srgbClr val="446F4A"/>
                </a:solidFill>
                <a:latin typeface="Calibri"/>
                <a:cs typeface="Calibri"/>
              </a:rPr>
              <a:t>Д</a:t>
            </a:r>
            <a:r>
              <a:rPr sz="3200" b="1" spc="420" dirty="0">
                <a:solidFill>
                  <a:srgbClr val="446F4A"/>
                </a:solidFill>
                <a:latin typeface="Calibri"/>
                <a:cs typeface="Calibri"/>
              </a:rPr>
              <a:t>Н</a:t>
            </a:r>
            <a:r>
              <a:rPr sz="3200" b="1" u="heavy" spc="34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А</a:t>
            </a:r>
            <a:r>
              <a:rPr sz="3200" b="1" u="heavy" spc="32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К</a:t>
            </a:r>
            <a:r>
              <a:rPr sz="3200" b="1" u="heavy" spc="18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О </a:t>
            </a:r>
            <a:r>
              <a:rPr sz="3200" b="1" spc="90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200" b="1" spc="250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200" b="1" u="heavy" spc="-202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Н</a:t>
            </a:r>
            <a:r>
              <a:rPr sz="3200" b="1" spc="-2020" dirty="0">
                <a:solidFill>
                  <a:srgbClr val="446F4A"/>
                </a:solidFill>
                <a:latin typeface="Calibri"/>
                <a:cs typeface="Calibri"/>
              </a:rPr>
              <a:t>	</a:t>
            </a:r>
            <a:r>
              <a:rPr sz="3200" b="1" u="heavy" spc="204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Е</a:t>
            </a:r>
            <a:r>
              <a:rPr sz="3200" b="1" u="heavy" spc="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26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СЛЕ</a:t>
            </a:r>
            <a:r>
              <a:rPr sz="3200" b="1" spc="260" dirty="0">
                <a:solidFill>
                  <a:srgbClr val="446F4A"/>
                </a:solidFill>
                <a:latin typeface="Calibri"/>
                <a:cs typeface="Calibri"/>
              </a:rPr>
              <a:t>ДУ</a:t>
            </a:r>
            <a:r>
              <a:rPr sz="3200" b="1" u="heavy" spc="26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ЕТ</a:t>
            </a:r>
            <a:r>
              <a:rPr sz="3200" b="1" u="heavy" spc="1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24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ЗАБЫВАТЬ</a:t>
            </a:r>
            <a:r>
              <a:rPr sz="3200" b="1" u="heavy" spc="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28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О</a:t>
            </a:r>
            <a:r>
              <a:rPr sz="3200" b="1" u="heavy" spc="1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33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НЕДОСТАТКАХ</a:t>
            </a:r>
            <a:endParaRPr sz="3200">
              <a:latin typeface="Calibri"/>
              <a:cs typeface="Calibri"/>
            </a:endParaRPr>
          </a:p>
          <a:p>
            <a:pPr marL="444500" marR="5080" indent="5509260" algn="r">
              <a:lnSpc>
                <a:spcPct val="115199"/>
              </a:lnSpc>
            </a:pPr>
            <a:r>
              <a:rPr sz="3200" b="1" u="heavy" spc="-138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Г</a:t>
            </a:r>
            <a:r>
              <a:rPr sz="3200" b="1" spc="91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200" b="1" u="heavy" spc="19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ОРЮЧЕГО. </a:t>
            </a:r>
            <a:r>
              <a:rPr sz="3200" b="1" spc="-170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200" b="1" u="heavy" spc="-138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Г</a:t>
            </a:r>
            <a:r>
              <a:rPr sz="3200" b="1" spc="944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200" b="1" u="heavy" spc="22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ЛАВНЫМИ </a:t>
            </a:r>
            <a:r>
              <a:rPr sz="3200" b="1" u="heavy" spc="24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МИНУСАМИ</a:t>
            </a:r>
            <a:r>
              <a:rPr sz="3200" b="1" u="heavy" spc="-20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24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ПРИРО</a:t>
            </a:r>
            <a:r>
              <a:rPr sz="3200" b="1" spc="245" dirty="0">
                <a:solidFill>
                  <a:srgbClr val="446F4A"/>
                </a:solidFill>
                <a:latin typeface="Calibri"/>
                <a:cs typeface="Calibri"/>
              </a:rPr>
              <a:t>ДН</a:t>
            </a:r>
            <a:r>
              <a:rPr sz="3200" b="1" u="heavy" spc="24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latin typeface="Calibri"/>
                <a:cs typeface="Calibri"/>
              </a:rPr>
              <a:t>ОГО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9902" y="2475009"/>
            <a:ext cx="8594725" cy="6235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015">
              <a:spcBef>
                <a:spcPts val="100"/>
              </a:spcBef>
            </a:pPr>
            <a:r>
              <a:rPr sz="3200" b="1" u="heavy" spc="-170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cs typeface="Calibri"/>
              </a:rPr>
              <a:t>Р</a:t>
            </a:r>
            <a:r>
              <a:rPr sz="3200" b="1" spc="1000" dirty="0">
                <a:solidFill>
                  <a:srgbClr val="446F4A"/>
                </a:solidFill>
                <a:cs typeface="Calibri"/>
              </a:rPr>
              <a:t> </a:t>
            </a:r>
            <a:r>
              <a:rPr sz="3200" b="1" u="heavy" spc="290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cs typeface="Calibri"/>
              </a:rPr>
              <a:t>ЕСУРСА</a:t>
            </a:r>
            <a:r>
              <a:rPr sz="3200" b="1" u="heavy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cs typeface="Calibri"/>
              </a:rPr>
              <a:t> </a:t>
            </a:r>
            <a:r>
              <a:rPr sz="3200" b="1" u="heavy" spc="305" dirty="0">
                <a:solidFill>
                  <a:srgbClr val="446F4A"/>
                </a:solidFill>
                <a:uFill>
                  <a:solidFill>
                    <a:srgbClr val="446F4A"/>
                  </a:solidFill>
                </a:uFill>
                <a:cs typeface="Calibri"/>
              </a:rPr>
              <a:t>СЧИТАЮТ:</a:t>
            </a:r>
            <a:endParaRPr sz="3200">
              <a:solidFill>
                <a:prstClr val="black"/>
              </a:solidFill>
              <a:cs typeface="Calibri"/>
            </a:endParaRPr>
          </a:p>
          <a:p>
            <a:endParaRPr sz="3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91820" algn="ctr">
              <a:spcBef>
                <a:spcPts val="2220"/>
              </a:spcBef>
            </a:pPr>
            <a:r>
              <a:rPr sz="2800" b="1" spc="-315" dirty="0">
                <a:solidFill>
                  <a:prstClr val="black"/>
                </a:solidFill>
                <a:cs typeface="Calibri"/>
              </a:rPr>
              <a:t>1.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675005" algn="ctr">
              <a:spcBef>
                <a:spcPts val="540"/>
              </a:spcBef>
            </a:pPr>
            <a:r>
              <a:rPr sz="2800" b="1" spc="110" dirty="0">
                <a:solidFill>
                  <a:prstClr val="black"/>
                </a:solidFill>
                <a:cs typeface="Calibri"/>
              </a:rPr>
              <a:t>Климат.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591820" algn="ctr">
              <a:spcBef>
                <a:spcPts val="540"/>
              </a:spcBef>
            </a:pPr>
            <a:r>
              <a:rPr sz="2800" b="1" spc="-170" dirty="0">
                <a:solidFill>
                  <a:prstClr val="black"/>
                </a:solidFill>
                <a:cs typeface="Calibri"/>
              </a:rPr>
              <a:t>2.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675005" algn="ctr">
              <a:spcBef>
                <a:spcPts val="540"/>
              </a:spcBef>
            </a:pPr>
            <a:r>
              <a:rPr sz="2800" b="1" spc="105" dirty="0">
                <a:solidFill>
                  <a:prstClr val="black"/>
                </a:solidFill>
                <a:cs typeface="Calibri"/>
              </a:rPr>
              <a:t>Взращивание </a:t>
            </a:r>
            <a:r>
              <a:rPr sz="2800" b="1" spc="140" dirty="0">
                <a:solidFill>
                  <a:prstClr val="black"/>
                </a:solidFill>
                <a:cs typeface="Calibri"/>
              </a:rPr>
              <a:t>биомассы </a:t>
            </a:r>
            <a:r>
              <a:rPr sz="2800" b="1" spc="125" dirty="0">
                <a:solidFill>
                  <a:prstClr val="black"/>
                </a:solidFill>
                <a:cs typeface="Calibri"/>
              </a:rPr>
              <a:t>нарушает</a:t>
            </a:r>
            <a:r>
              <a:rPr sz="2800" b="1" spc="-16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14" dirty="0">
                <a:solidFill>
                  <a:prstClr val="black"/>
                </a:solidFill>
                <a:cs typeface="Calibri"/>
              </a:rPr>
              <a:t>экосистему.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591820" algn="ctr">
              <a:spcBef>
                <a:spcPts val="540"/>
              </a:spcBef>
            </a:pPr>
            <a:r>
              <a:rPr sz="2800" b="1" spc="-175" dirty="0">
                <a:solidFill>
                  <a:prstClr val="black"/>
                </a:solidFill>
                <a:cs typeface="Calibri"/>
              </a:rPr>
              <a:t>3.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675005" algn="ctr">
              <a:spcBef>
                <a:spcPts val="540"/>
              </a:spcBef>
            </a:pPr>
            <a:r>
              <a:rPr sz="2800" b="1" spc="145" dirty="0">
                <a:solidFill>
                  <a:prstClr val="black"/>
                </a:solidFill>
                <a:cs typeface="Calibri"/>
              </a:rPr>
              <a:t>Натуральный </a:t>
            </a:r>
            <a:r>
              <a:rPr sz="2800" b="1" spc="25" dirty="0">
                <a:solidFill>
                  <a:prstClr val="black"/>
                </a:solidFill>
                <a:cs typeface="Calibri"/>
              </a:rPr>
              <a:t>ресурс </a:t>
            </a:r>
            <a:r>
              <a:rPr sz="2800" b="1" spc="70" dirty="0">
                <a:solidFill>
                  <a:prstClr val="black"/>
                </a:solidFill>
                <a:cs typeface="Calibri"/>
              </a:rPr>
              <a:t>потребляет </a:t>
            </a:r>
            <a:r>
              <a:rPr sz="2800" b="1" spc="100" dirty="0">
                <a:solidFill>
                  <a:prstClr val="black"/>
                </a:solidFill>
                <a:cs typeface="Calibri"/>
              </a:rPr>
              <a:t>много</a:t>
            </a:r>
            <a:r>
              <a:rPr sz="2800" b="1" spc="-15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0" dirty="0">
                <a:solidFill>
                  <a:prstClr val="black"/>
                </a:solidFill>
                <a:cs typeface="Calibri"/>
              </a:rPr>
              <a:t>воды.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591820" algn="ctr">
              <a:spcBef>
                <a:spcPts val="540"/>
              </a:spcBef>
            </a:pPr>
            <a:r>
              <a:rPr sz="2800" b="1" spc="-125" dirty="0">
                <a:solidFill>
                  <a:prstClr val="black"/>
                </a:solidFill>
                <a:cs typeface="Calibri"/>
              </a:rPr>
              <a:t>4.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591820" algn="ctr">
              <a:spcBef>
                <a:spcPts val="540"/>
              </a:spcBef>
            </a:pPr>
            <a:r>
              <a:rPr sz="2800" b="1" spc="135" dirty="0">
                <a:solidFill>
                  <a:prstClr val="black"/>
                </a:solidFill>
                <a:cs typeface="Calibri"/>
              </a:rPr>
              <a:t>Дополнительная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25" dirty="0">
                <a:solidFill>
                  <a:prstClr val="black"/>
                </a:solidFill>
                <a:cs typeface="Calibri"/>
              </a:rPr>
              <a:t>подпитка.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591820" algn="ctr">
              <a:spcBef>
                <a:spcPts val="540"/>
              </a:spcBef>
            </a:pPr>
            <a:r>
              <a:rPr sz="2800" b="1" spc="-190" dirty="0">
                <a:solidFill>
                  <a:prstClr val="black"/>
                </a:solidFill>
                <a:cs typeface="Calibri"/>
              </a:rPr>
              <a:t>5.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R="591820" algn="ctr">
              <a:spcBef>
                <a:spcPts val="540"/>
              </a:spcBef>
            </a:pPr>
            <a:r>
              <a:rPr sz="2800" b="1" spc="114" dirty="0">
                <a:solidFill>
                  <a:prstClr val="black"/>
                </a:solidFill>
                <a:cs typeface="Calibri"/>
              </a:rPr>
              <a:t>Агрессивное </a:t>
            </a:r>
            <a:r>
              <a:rPr sz="2800" b="1" spc="40" dirty="0">
                <a:solidFill>
                  <a:prstClr val="black"/>
                </a:solidFill>
                <a:cs typeface="Calibri"/>
              </a:rPr>
              <a:t>поведение </a:t>
            </a:r>
            <a:r>
              <a:rPr sz="2800" b="1" spc="140" dirty="0">
                <a:solidFill>
                  <a:prstClr val="black"/>
                </a:solidFill>
                <a:cs typeface="Calibri"/>
              </a:rPr>
              <a:t>растений </a:t>
            </a:r>
            <a:r>
              <a:rPr sz="2800" b="1" spc="40" dirty="0">
                <a:solidFill>
                  <a:prstClr val="black"/>
                </a:solidFill>
                <a:cs typeface="Calibri"/>
              </a:rPr>
              <a:t>для </a:t>
            </a:r>
            <a:r>
              <a:rPr sz="2800" b="1" spc="165" dirty="0">
                <a:solidFill>
                  <a:prstClr val="black"/>
                </a:solidFill>
                <a:cs typeface="Calibri"/>
              </a:rPr>
              <a:t>топлива</a:t>
            </a:r>
            <a:r>
              <a:rPr sz="2800" b="1" spc="-2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70" dirty="0">
                <a:solidFill>
                  <a:prstClr val="black"/>
                </a:solidFill>
                <a:cs typeface="Calibri"/>
              </a:rPr>
              <a:t>.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1751" y="0"/>
            <a:ext cx="7610474" cy="5067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4421" y="5143500"/>
            <a:ext cx="7524749" cy="5057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4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83396" y="6481826"/>
            <a:ext cx="3075042" cy="3081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54482" y="695183"/>
            <a:ext cx="4809820" cy="4467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9125" y="3606910"/>
            <a:ext cx="9984105" cy="528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4000"/>
              </a:lnSpc>
              <a:spcBef>
                <a:spcPts val="100"/>
              </a:spcBef>
            </a:pPr>
            <a:r>
              <a:rPr sz="2800" b="1" spc="155" dirty="0">
                <a:solidFill>
                  <a:prstClr val="black"/>
                </a:solidFill>
                <a:cs typeface="Calibri"/>
              </a:rPr>
              <a:t>Количество </a:t>
            </a:r>
            <a:r>
              <a:rPr sz="2800" b="1" spc="55" dirty="0">
                <a:solidFill>
                  <a:prstClr val="black"/>
                </a:solidFill>
                <a:cs typeface="Calibri"/>
              </a:rPr>
              <a:t>людей </a:t>
            </a:r>
            <a:r>
              <a:rPr sz="2800" b="1" spc="204" dirty="0">
                <a:solidFill>
                  <a:prstClr val="black"/>
                </a:solidFill>
                <a:cs typeface="Calibri"/>
              </a:rPr>
              <a:t>на</a:t>
            </a:r>
            <a:r>
              <a:rPr sz="2800" b="1" spc="-434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14" dirty="0">
                <a:solidFill>
                  <a:prstClr val="black"/>
                </a:solidFill>
                <a:cs typeface="Calibri"/>
              </a:rPr>
              <a:t>планете </a:t>
            </a:r>
            <a:r>
              <a:rPr sz="2800" b="1" spc="40" dirty="0">
                <a:solidFill>
                  <a:prstClr val="black"/>
                </a:solidFill>
                <a:cs typeface="Calibri"/>
              </a:rPr>
              <a:t>Земля </a:t>
            </a:r>
            <a:r>
              <a:rPr sz="2800" b="1" spc="125" dirty="0">
                <a:solidFill>
                  <a:prstClr val="black"/>
                </a:solidFill>
                <a:cs typeface="Calibri"/>
              </a:rPr>
              <a:t>непрестанно </a:t>
            </a:r>
            <a:r>
              <a:rPr sz="2800" b="1" spc="95" dirty="0">
                <a:solidFill>
                  <a:prstClr val="black"/>
                </a:solidFill>
                <a:cs typeface="Calibri"/>
              </a:rPr>
              <a:t>растет, </a:t>
            </a:r>
            <a:r>
              <a:rPr sz="2800" b="1" spc="170" dirty="0">
                <a:solidFill>
                  <a:prstClr val="black"/>
                </a:solidFill>
                <a:cs typeface="Calibri"/>
              </a:rPr>
              <a:t>а  </a:t>
            </a:r>
            <a:r>
              <a:rPr sz="2800" b="1" spc="215" dirty="0">
                <a:solidFill>
                  <a:prstClr val="black"/>
                </a:solidFill>
                <a:cs typeface="Calibri"/>
              </a:rPr>
              <a:t>это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90" dirty="0">
                <a:solidFill>
                  <a:prstClr val="black"/>
                </a:solidFill>
                <a:cs typeface="Calibri"/>
              </a:rPr>
              <a:t>значит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204" dirty="0">
                <a:solidFill>
                  <a:prstClr val="black"/>
                </a:solidFill>
                <a:cs typeface="Calibri"/>
              </a:rPr>
              <a:t>что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14" dirty="0">
                <a:solidFill>
                  <a:prstClr val="black"/>
                </a:solidFill>
                <a:cs typeface="Calibri"/>
              </a:rPr>
              <a:t>энергии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50" dirty="0">
                <a:solidFill>
                  <a:prstClr val="black"/>
                </a:solidFill>
                <a:cs typeface="Calibri"/>
              </a:rPr>
              <a:t>необходимо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90" dirty="0">
                <a:solidFill>
                  <a:prstClr val="black"/>
                </a:solidFill>
                <a:cs typeface="Calibri"/>
              </a:rPr>
              <a:t>все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75" dirty="0">
                <a:solidFill>
                  <a:prstClr val="black"/>
                </a:solidFill>
                <a:cs typeface="Calibri"/>
              </a:rPr>
              <a:t>больше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210" dirty="0">
                <a:solidFill>
                  <a:prstClr val="black"/>
                </a:solidFill>
                <a:cs typeface="Calibri"/>
              </a:rPr>
              <a:t>и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75" dirty="0">
                <a:solidFill>
                  <a:prstClr val="black"/>
                </a:solidFill>
                <a:cs typeface="Calibri"/>
              </a:rPr>
              <a:t>больше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210" dirty="0">
                <a:solidFill>
                  <a:prstClr val="black"/>
                </a:solidFill>
                <a:cs typeface="Calibri"/>
              </a:rPr>
              <a:t>и  </a:t>
            </a:r>
            <a:r>
              <a:rPr sz="2800" b="1" spc="180" dirty="0">
                <a:solidFill>
                  <a:prstClr val="black"/>
                </a:solidFill>
                <a:cs typeface="Calibri"/>
              </a:rPr>
              <a:t>запасы </a:t>
            </a:r>
            <a:r>
              <a:rPr sz="2800" b="1" spc="160" dirty="0">
                <a:solidFill>
                  <a:prstClr val="black"/>
                </a:solidFill>
                <a:cs typeface="Calibri"/>
              </a:rPr>
              <a:t>привычных </a:t>
            </a:r>
            <a:r>
              <a:rPr sz="2800" b="1" spc="190" dirty="0">
                <a:solidFill>
                  <a:prstClr val="black"/>
                </a:solidFill>
                <a:cs typeface="Calibri"/>
              </a:rPr>
              <a:t>источников </a:t>
            </a:r>
            <a:r>
              <a:rPr sz="2800" b="1" spc="114" dirty="0">
                <a:solidFill>
                  <a:prstClr val="black"/>
                </a:solidFill>
                <a:cs typeface="Calibri"/>
              </a:rPr>
              <a:t>энергии </a:t>
            </a:r>
            <a:r>
              <a:rPr sz="2800" b="1" spc="45" dirty="0">
                <a:solidFill>
                  <a:prstClr val="black"/>
                </a:solidFill>
                <a:cs typeface="Calibri"/>
              </a:rPr>
              <a:t>(нефть </a:t>
            </a:r>
            <a:r>
              <a:rPr sz="2800" b="1" spc="210" dirty="0">
                <a:solidFill>
                  <a:prstClr val="black"/>
                </a:solidFill>
                <a:cs typeface="Calibri"/>
              </a:rPr>
              <a:t>и 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т.д) </a:t>
            </a:r>
            <a:r>
              <a:rPr sz="2800" b="1" spc="85" dirty="0">
                <a:solidFill>
                  <a:prstClr val="black"/>
                </a:solidFill>
                <a:cs typeface="Calibri"/>
              </a:rPr>
              <a:t>в  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будущем </a:t>
            </a:r>
            <a:r>
              <a:rPr sz="2800" b="1" spc="105" dirty="0">
                <a:solidFill>
                  <a:prstClr val="black"/>
                </a:solidFill>
                <a:cs typeface="Calibri"/>
              </a:rPr>
              <a:t>могут </a:t>
            </a:r>
            <a:r>
              <a:rPr sz="2800" b="1" spc="135" dirty="0">
                <a:solidFill>
                  <a:prstClr val="black"/>
                </a:solidFill>
                <a:cs typeface="Calibri"/>
              </a:rPr>
              <a:t>исчерпать</a:t>
            </a:r>
            <a:r>
              <a:rPr sz="2800" b="1" spc="-5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себя!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 marR="1835150">
              <a:lnSpc>
                <a:spcPct val="154000"/>
              </a:lnSpc>
            </a:pPr>
            <a:r>
              <a:rPr sz="2800" b="1" spc="105" dirty="0">
                <a:solidFill>
                  <a:prstClr val="black"/>
                </a:solidFill>
                <a:cs typeface="Calibri"/>
              </a:rPr>
              <a:t>Именно </a:t>
            </a:r>
            <a:r>
              <a:rPr sz="2800" b="1" spc="130" dirty="0">
                <a:solidFill>
                  <a:prstClr val="black"/>
                </a:solidFill>
                <a:cs typeface="Calibri"/>
              </a:rPr>
              <a:t>поэтому </a:t>
            </a:r>
            <a:r>
              <a:rPr sz="2800" b="1" spc="50" dirty="0">
                <a:solidFill>
                  <a:prstClr val="black"/>
                </a:solidFill>
                <a:cs typeface="Calibri"/>
              </a:rPr>
              <a:t>необходимо </a:t>
            </a:r>
            <a:r>
              <a:rPr sz="2800" b="1" spc="95" dirty="0">
                <a:solidFill>
                  <a:prstClr val="black"/>
                </a:solidFill>
                <a:cs typeface="Calibri"/>
              </a:rPr>
              <a:t>развивать </a:t>
            </a:r>
            <a:r>
              <a:rPr sz="2800" b="1" spc="130" dirty="0">
                <a:solidFill>
                  <a:prstClr val="black"/>
                </a:solidFill>
                <a:cs typeface="Calibri"/>
              </a:rPr>
              <a:t>науку </a:t>
            </a:r>
            <a:r>
              <a:rPr sz="2800" b="1" spc="85" dirty="0">
                <a:solidFill>
                  <a:prstClr val="black"/>
                </a:solidFill>
                <a:cs typeface="Calibri"/>
              </a:rPr>
              <a:t>в  </a:t>
            </a:r>
            <a:r>
              <a:rPr sz="2800" b="1" spc="120" dirty="0">
                <a:solidFill>
                  <a:prstClr val="black"/>
                </a:solidFill>
                <a:cs typeface="Calibri"/>
              </a:rPr>
              <a:t>направлении </a:t>
            </a:r>
            <a:r>
              <a:rPr sz="2800" b="1" spc="65" dirty="0">
                <a:solidFill>
                  <a:prstClr val="black"/>
                </a:solidFill>
                <a:cs typeface="Calibri"/>
              </a:rPr>
              <a:t>разработки </a:t>
            </a:r>
            <a:r>
              <a:rPr sz="2800" b="1" spc="150" dirty="0">
                <a:solidFill>
                  <a:prstClr val="black"/>
                </a:solidFill>
                <a:cs typeface="Calibri"/>
              </a:rPr>
              <a:t>технологий</a:t>
            </a:r>
            <a:r>
              <a:rPr sz="2800" b="1" spc="-16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30" dirty="0">
                <a:solidFill>
                  <a:prstClr val="black"/>
                </a:solidFill>
                <a:cs typeface="Calibri"/>
              </a:rPr>
              <a:t>получения  </a:t>
            </a:r>
            <a:r>
              <a:rPr sz="2800" b="1" spc="140" dirty="0">
                <a:solidFill>
                  <a:prstClr val="black"/>
                </a:solidFill>
                <a:cs typeface="Calibri"/>
              </a:rPr>
              <a:t>биотоплива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>
              <a:spcBef>
                <a:spcPts val="1814"/>
              </a:spcBef>
            </a:pPr>
            <a:r>
              <a:rPr sz="2800" b="1" spc="-165" dirty="0">
                <a:solidFill>
                  <a:prstClr val="black"/>
                </a:solidFill>
                <a:cs typeface="Calibri"/>
              </a:rPr>
              <a:t>2 </a:t>
            </a:r>
            <a:r>
              <a:rPr sz="2800" b="1" spc="210" dirty="0">
                <a:solidFill>
                  <a:prstClr val="black"/>
                </a:solidFill>
                <a:cs typeface="Calibri"/>
              </a:rPr>
              <a:t>и </a:t>
            </a:r>
            <a:r>
              <a:rPr sz="2800" b="1" spc="-180" dirty="0">
                <a:solidFill>
                  <a:prstClr val="black"/>
                </a:solidFill>
                <a:cs typeface="Calibri"/>
              </a:rPr>
              <a:t>3 </a:t>
            </a:r>
            <a:r>
              <a:rPr sz="2800" b="1" spc="105" dirty="0">
                <a:solidFill>
                  <a:prstClr val="black"/>
                </a:solidFill>
                <a:cs typeface="Calibri"/>
              </a:rPr>
              <a:t>поколения, </a:t>
            </a:r>
            <a:r>
              <a:rPr sz="2800" b="1" spc="175" dirty="0">
                <a:solidFill>
                  <a:prstClr val="black"/>
                </a:solidFill>
                <a:cs typeface="Calibri"/>
              </a:rPr>
              <a:t>как </a:t>
            </a:r>
            <a:r>
              <a:rPr sz="2800" b="1" spc="60" dirty="0">
                <a:solidFill>
                  <a:prstClr val="black"/>
                </a:solidFill>
                <a:cs typeface="Calibri"/>
              </a:rPr>
              <a:t>наиболее </a:t>
            </a:r>
            <a:r>
              <a:rPr sz="2800" b="1" spc="140" dirty="0">
                <a:solidFill>
                  <a:prstClr val="black"/>
                </a:solidFill>
                <a:cs typeface="Calibri"/>
              </a:rPr>
              <a:t>перспективных </a:t>
            </a:r>
            <a:r>
              <a:rPr sz="2800" b="1" spc="210" dirty="0">
                <a:solidFill>
                  <a:prstClr val="black"/>
                </a:solidFill>
                <a:cs typeface="Calibri"/>
              </a:rPr>
              <a:t>и</a:t>
            </a:r>
            <a:r>
              <a:rPr sz="2800" b="1" spc="-204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100" dirty="0">
                <a:solidFill>
                  <a:prstClr val="black"/>
                </a:solidFill>
                <a:cs typeface="Calibri"/>
              </a:rPr>
              <a:t>выгодных!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8712" y="3384914"/>
            <a:ext cx="1162685" cy="100965"/>
          </a:xfrm>
          <a:custGeom>
            <a:avLst/>
            <a:gdLst/>
            <a:ahLst/>
            <a:cxnLst/>
            <a:rect l="l" t="t" r="r" b="b"/>
            <a:pathLst>
              <a:path w="1162685" h="100964">
                <a:moveTo>
                  <a:pt x="1162177" y="100888"/>
                </a:moveTo>
                <a:lnTo>
                  <a:pt x="0" y="100888"/>
                </a:lnTo>
                <a:lnTo>
                  <a:pt x="0" y="0"/>
                </a:lnTo>
                <a:lnTo>
                  <a:pt x="1162177" y="0"/>
                </a:lnTo>
                <a:lnTo>
                  <a:pt x="1162177" y="100888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79232" y="1028703"/>
            <a:ext cx="6372224" cy="6372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1382864"/>
            <a:ext cx="2724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165" dirty="0">
                <a:solidFill>
                  <a:srgbClr val="446F4A"/>
                </a:solidFill>
                <a:latin typeface="Calibri"/>
                <a:cs typeface="Calibri"/>
              </a:rPr>
              <a:t>В</a:t>
            </a:r>
            <a:r>
              <a:rPr sz="4800" b="1" spc="415" dirty="0">
                <a:solidFill>
                  <a:srgbClr val="446F4A"/>
                </a:solidFill>
                <a:latin typeface="Calibri"/>
                <a:cs typeface="Calibri"/>
              </a:rPr>
              <a:t>Ы</a:t>
            </a:r>
            <a:r>
              <a:rPr sz="4800" b="1" spc="165" dirty="0">
                <a:solidFill>
                  <a:srgbClr val="446F4A"/>
                </a:solidFill>
                <a:latin typeface="Calibri"/>
                <a:cs typeface="Calibri"/>
              </a:rPr>
              <a:t>В</a:t>
            </a:r>
            <a:r>
              <a:rPr sz="4800" b="1" spc="430" dirty="0">
                <a:solidFill>
                  <a:srgbClr val="446F4A"/>
                </a:solidFill>
                <a:latin typeface="Calibri"/>
                <a:cs typeface="Calibri"/>
              </a:rPr>
              <a:t>О</a:t>
            </a:r>
            <a:r>
              <a:rPr sz="4800" b="1" spc="135" dirty="0">
                <a:solidFill>
                  <a:srgbClr val="446F4A"/>
                </a:solidFill>
                <a:latin typeface="Calibri"/>
                <a:cs typeface="Calibri"/>
              </a:rPr>
              <a:t>Д</a:t>
            </a:r>
            <a:r>
              <a:rPr sz="4800" b="1" spc="415" dirty="0">
                <a:solidFill>
                  <a:srgbClr val="446F4A"/>
                </a:solidFill>
                <a:latin typeface="Calibri"/>
                <a:cs typeface="Calibri"/>
              </a:rPr>
              <a:t>Ы</a:t>
            </a:r>
            <a:endParaRPr sz="4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41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2047" y="657510"/>
            <a:ext cx="17706340" cy="8990330"/>
          </a:xfrm>
          <a:custGeom>
            <a:avLst/>
            <a:gdLst/>
            <a:ahLst/>
            <a:cxnLst/>
            <a:rect l="l" t="t" r="r" b="b"/>
            <a:pathLst>
              <a:path w="17706340" h="8990330">
                <a:moveTo>
                  <a:pt x="17621201" y="8989834"/>
                </a:moveTo>
                <a:lnTo>
                  <a:pt x="535591" y="8989834"/>
                </a:lnTo>
                <a:lnTo>
                  <a:pt x="486942" y="8987637"/>
                </a:lnTo>
                <a:lnTo>
                  <a:pt x="439496" y="8981172"/>
                </a:lnTo>
                <a:lnTo>
                  <a:pt x="393445" y="8970632"/>
                </a:lnTo>
                <a:lnTo>
                  <a:pt x="348979" y="8956208"/>
                </a:lnTo>
                <a:lnTo>
                  <a:pt x="306290" y="8938090"/>
                </a:lnTo>
                <a:lnTo>
                  <a:pt x="265569" y="8916472"/>
                </a:lnTo>
                <a:lnTo>
                  <a:pt x="227007" y="8891543"/>
                </a:lnTo>
                <a:lnTo>
                  <a:pt x="190795" y="8863495"/>
                </a:lnTo>
                <a:lnTo>
                  <a:pt x="157125" y="8832520"/>
                </a:lnTo>
                <a:lnTo>
                  <a:pt x="126187" y="8798810"/>
                </a:lnTo>
                <a:lnTo>
                  <a:pt x="98173" y="8762554"/>
                </a:lnTo>
                <a:lnTo>
                  <a:pt x="73274" y="8723946"/>
                </a:lnTo>
                <a:lnTo>
                  <a:pt x="51681" y="8683176"/>
                </a:lnTo>
                <a:lnTo>
                  <a:pt x="33586" y="8640435"/>
                </a:lnTo>
                <a:lnTo>
                  <a:pt x="19178" y="8595916"/>
                </a:lnTo>
                <a:lnTo>
                  <a:pt x="8651" y="8549809"/>
                </a:lnTo>
                <a:lnTo>
                  <a:pt x="2194" y="8502306"/>
                </a:lnTo>
                <a:lnTo>
                  <a:pt x="0" y="8453599"/>
                </a:lnTo>
                <a:lnTo>
                  <a:pt x="0" y="536235"/>
                </a:lnTo>
                <a:lnTo>
                  <a:pt x="2194" y="487527"/>
                </a:lnTo>
                <a:lnTo>
                  <a:pt x="8651" y="440024"/>
                </a:lnTo>
                <a:lnTo>
                  <a:pt x="19178" y="393917"/>
                </a:lnTo>
                <a:lnTo>
                  <a:pt x="33586" y="349398"/>
                </a:lnTo>
                <a:lnTo>
                  <a:pt x="51681" y="306658"/>
                </a:lnTo>
                <a:lnTo>
                  <a:pt x="73274" y="265888"/>
                </a:lnTo>
                <a:lnTo>
                  <a:pt x="98173" y="227279"/>
                </a:lnTo>
                <a:lnTo>
                  <a:pt x="126187" y="191024"/>
                </a:lnTo>
                <a:lnTo>
                  <a:pt x="157125" y="157313"/>
                </a:lnTo>
                <a:lnTo>
                  <a:pt x="190795" y="126338"/>
                </a:lnTo>
                <a:lnTo>
                  <a:pt x="227007" y="98291"/>
                </a:lnTo>
                <a:lnTo>
                  <a:pt x="265569" y="73362"/>
                </a:lnTo>
                <a:lnTo>
                  <a:pt x="306290" y="51743"/>
                </a:lnTo>
                <a:lnTo>
                  <a:pt x="348979" y="33626"/>
                </a:lnTo>
                <a:lnTo>
                  <a:pt x="393445" y="19201"/>
                </a:lnTo>
                <a:lnTo>
                  <a:pt x="439496" y="8661"/>
                </a:lnTo>
                <a:lnTo>
                  <a:pt x="486942" y="2197"/>
                </a:lnTo>
                <a:lnTo>
                  <a:pt x="535591" y="0"/>
                </a:lnTo>
                <a:lnTo>
                  <a:pt x="17621201" y="0"/>
                </a:lnTo>
                <a:lnTo>
                  <a:pt x="17669850" y="2197"/>
                </a:lnTo>
                <a:lnTo>
                  <a:pt x="17705951" y="7116"/>
                </a:lnTo>
                <a:lnTo>
                  <a:pt x="17705951" y="8982718"/>
                </a:lnTo>
                <a:lnTo>
                  <a:pt x="17669850" y="8987637"/>
                </a:lnTo>
                <a:lnTo>
                  <a:pt x="17621201" y="8989834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8700" y="2586341"/>
            <a:ext cx="4895849" cy="6486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08591" y="2396335"/>
            <a:ext cx="61721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6516" rIns="0" bIns="0" rtlCol="0">
            <a:spAutoFit/>
          </a:bodyPr>
          <a:lstStyle/>
          <a:p>
            <a:pPr marL="438150" algn="ctr">
              <a:lnSpc>
                <a:spcPct val="100000"/>
              </a:lnSpc>
              <a:spcBef>
                <a:spcPts val="660"/>
              </a:spcBef>
            </a:pPr>
            <a:r>
              <a:rPr spc="-210" dirty="0"/>
              <a:t>БИОТОПЛИВО</a:t>
            </a:r>
          </a:p>
          <a:p>
            <a:pPr marL="438150" algn="ctr">
              <a:lnSpc>
                <a:spcPct val="100000"/>
              </a:lnSpc>
              <a:spcBef>
                <a:spcPts val="565"/>
              </a:spcBef>
            </a:pPr>
            <a:r>
              <a:rPr spc="-50" dirty="0"/>
              <a:t>ДЛЯ </a:t>
            </a:r>
            <a:r>
              <a:rPr spc="-195" dirty="0"/>
              <a:t>НИЖЕГОРОДСКОЙ</a:t>
            </a:r>
            <a:r>
              <a:rPr spc="-375" dirty="0"/>
              <a:t> </a:t>
            </a:r>
            <a:r>
              <a:rPr spc="-190" dirty="0"/>
              <a:t>ОБЛАСТИ: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84587" y="2466315"/>
            <a:ext cx="4620260" cy="646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100"/>
              </a:spcBef>
              <a:tabLst>
                <a:tab pos="365125" algn="l"/>
              </a:tabLst>
            </a:pPr>
            <a:r>
              <a:rPr sz="2800" b="1" spc="85" dirty="0">
                <a:solidFill>
                  <a:srgbClr val="FFFFFF"/>
                </a:solidFill>
                <a:cs typeface="Calibri"/>
              </a:rPr>
              <a:t>в	</a:t>
            </a:r>
            <a:r>
              <a:rPr sz="2800" b="1" spc="180" dirty="0">
                <a:solidFill>
                  <a:srgbClr val="FFFFFF"/>
                </a:solidFill>
                <a:cs typeface="Calibri"/>
              </a:rPr>
              <a:t>нашей </a:t>
            </a:r>
            <a:r>
              <a:rPr sz="2800" b="1" spc="155" dirty="0">
                <a:solidFill>
                  <a:srgbClr val="FFFFFF"/>
                </a:solidFill>
                <a:cs typeface="Calibri"/>
              </a:rPr>
              <a:t>области</a:t>
            </a:r>
            <a:r>
              <a:rPr sz="2800" b="1" spc="-195" dirty="0">
                <a:solidFill>
                  <a:srgbClr val="FFFFFF"/>
                </a:solidFill>
                <a:cs typeface="Calibri"/>
              </a:rPr>
              <a:t> </a:t>
            </a:r>
            <a:r>
              <a:rPr sz="2800" b="1" spc="55" dirty="0">
                <a:solidFill>
                  <a:srgbClr val="FFFFFF"/>
                </a:solidFill>
                <a:cs typeface="Calibri"/>
              </a:rPr>
              <a:t>выгоднее  </a:t>
            </a:r>
            <a:r>
              <a:rPr sz="2800" b="1" spc="5" dirty="0">
                <a:solidFill>
                  <a:srgbClr val="FFFFFF"/>
                </a:solidFill>
                <a:cs typeface="Calibri"/>
              </a:rPr>
              <a:t>будет </a:t>
            </a:r>
            <a:r>
              <a:rPr sz="2800" b="1" spc="85" dirty="0">
                <a:solidFill>
                  <a:srgbClr val="FFFFFF"/>
                </a:solidFill>
                <a:cs typeface="Calibri"/>
              </a:rPr>
              <a:t>добывать  </a:t>
            </a:r>
            <a:r>
              <a:rPr sz="2800" b="1" spc="130" dirty="0">
                <a:solidFill>
                  <a:srgbClr val="FFFFFF"/>
                </a:solidFill>
                <a:cs typeface="Calibri"/>
              </a:rPr>
              <a:t>биотопливо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64465" marR="156845" algn="ctr">
              <a:lnSpc>
                <a:spcPct val="116100"/>
              </a:lnSpc>
            </a:pPr>
            <a:r>
              <a:rPr sz="2800" b="1" spc="-165" dirty="0">
                <a:solidFill>
                  <a:srgbClr val="FFFFFF"/>
                </a:solidFill>
                <a:cs typeface="Calibri"/>
              </a:rPr>
              <a:t>2 </a:t>
            </a:r>
            <a:r>
              <a:rPr sz="2800" b="1" spc="105" dirty="0">
                <a:solidFill>
                  <a:srgbClr val="FFFFFF"/>
                </a:solidFill>
                <a:cs typeface="Calibri"/>
              </a:rPr>
              <a:t>поколения, </a:t>
            </a:r>
            <a:r>
              <a:rPr sz="2800" b="1" spc="215" dirty="0">
                <a:solidFill>
                  <a:srgbClr val="FFFFFF"/>
                </a:solidFill>
                <a:cs typeface="Calibri"/>
              </a:rPr>
              <a:t>так </a:t>
            </a:r>
            <a:r>
              <a:rPr sz="2800" b="1" spc="175" dirty="0">
                <a:solidFill>
                  <a:srgbClr val="FFFFFF"/>
                </a:solidFill>
                <a:cs typeface="Calibri"/>
              </a:rPr>
              <a:t>как</a:t>
            </a:r>
            <a:r>
              <a:rPr sz="2800" b="1" spc="-145" dirty="0">
                <a:solidFill>
                  <a:srgbClr val="FFFFFF"/>
                </a:solidFill>
                <a:cs typeface="Calibri"/>
              </a:rPr>
              <a:t> </a:t>
            </a:r>
            <a:r>
              <a:rPr sz="2800" b="1" spc="135" dirty="0">
                <a:solidFill>
                  <a:srgbClr val="FFFFFF"/>
                </a:solidFill>
                <a:cs typeface="Calibri"/>
              </a:rPr>
              <a:t>есть  </a:t>
            </a:r>
            <a:r>
              <a:rPr sz="2800" b="1" spc="140" dirty="0">
                <a:solidFill>
                  <a:srgbClr val="FFFFFF"/>
                </a:solidFill>
                <a:cs typeface="Calibri"/>
              </a:rPr>
              <a:t>поля </a:t>
            </a:r>
            <a:r>
              <a:rPr sz="2800" b="1" spc="310" dirty="0">
                <a:solidFill>
                  <a:srgbClr val="FFFFFF"/>
                </a:solidFill>
                <a:cs typeface="Calibri"/>
              </a:rPr>
              <a:t>с </a:t>
            </a:r>
            <a:r>
              <a:rPr sz="2800" b="1" spc="85" dirty="0">
                <a:solidFill>
                  <a:srgbClr val="FFFFFF"/>
                </a:solidFill>
                <a:cs typeface="Calibri"/>
              </a:rPr>
              <a:t>сельхоз </a:t>
            </a:r>
            <a:r>
              <a:rPr sz="2800" b="1" spc="210" dirty="0">
                <a:solidFill>
                  <a:srgbClr val="FFFFFF"/>
                </a:solidFill>
                <a:cs typeface="Calibri"/>
              </a:rPr>
              <a:t>и  </a:t>
            </a:r>
            <a:r>
              <a:rPr sz="2800" b="1" spc="50" dirty="0">
                <a:solidFill>
                  <a:srgbClr val="FFFFFF"/>
                </a:solidFill>
                <a:cs typeface="Calibri"/>
              </a:rPr>
              <a:t>кормовыми </a:t>
            </a:r>
            <a:r>
              <a:rPr sz="2800" b="1" spc="60" dirty="0">
                <a:solidFill>
                  <a:srgbClr val="FFFFFF"/>
                </a:solidFill>
                <a:cs typeface="Calibri"/>
              </a:rPr>
              <a:t>культурами,  </a:t>
            </a:r>
            <a:r>
              <a:rPr sz="2800" b="1" spc="215" dirty="0">
                <a:solidFill>
                  <a:srgbClr val="FFFFFF"/>
                </a:solidFill>
                <a:cs typeface="Calibri"/>
              </a:rPr>
              <a:t>так </a:t>
            </a:r>
            <a:r>
              <a:rPr sz="2800" b="1" spc="65" dirty="0">
                <a:solidFill>
                  <a:srgbClr val="FFFFFF"/>
                </a:solidFill>
                <a:cs typeface="Calibri"/>
              </a:rPr>
              <a:t>же</a:t>
            </a:r>
            <a:r>
              <a:rPr sz="2800" b="1" spc="-185" dirty="0">
                <a:solidFill>
                  <a:srgbClr val="FFFFFF"/>
                </a:solidFill>
                <a:cs typeface="Calibri"/>
              </a:rPr>
              <a:t> </a:t>
            </a:r>
            <a:r>
              <a:rPr sz="2800" b="1" spc="135" dirty="0">
                <a:solidFill>
                  <a:srgbClr val="FFFFFF"/>
                </a:solidFill>
                <a:cs typeface="Calibri"/>
              </a:rPr>
              <a:t>есть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688340" marR="680720" algn="ctr">
              <a:lnSpc>
                <a:spcPct val="116100"/>
              </a:lnSpc>
            </a:pPr>
            <a:r>
              <a:rPr sz="2800" b="1" spc="90" dirty="0">
                <a:solidFill>
                  <a:srgbClr val="FFFFFF"/>
                </a:solidFill>
                <a:cs typeface="Calibri"/>
              </a:rPr>
              <a:t>различные </a:t>
            </a:r>
            <a:r>
              <a:rPr sz="2800" b="1" spc="-75" dirty="0">
                <a:solidFill>
                  <a:srgbClr val="FFFFFF"/>
                </a:solidFill>
                <a:cs typeface="Calibri"/>
              </a:rPr>
              <a:t>фермы </a:t>
            </a:r>
            <a:r>
              <a:rPr sz="2800" b="1" spc="310" dirty="0">
                <a:solidFill>
                  <a:srgbClr val="FFFFFF"/>
                </a:solidFill>
                <a:cs typeface="Calibri"/>
              </a:rPr>
              <a:t>с  </a:t>
            </a:r>
            <a:r>
              <a:rPr sz="2800" b="1" spc="130" dirty="0">
                <a:solidFill>
                  <a:srgbClr val="FFFFFF"/>
                </a:solidFill>
                <a:cs typeface="Calibri"/>
              </a:rPr>
              <a:t>животными.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295275" marR="287655" indent="-635" algn="ctr">
              <a:lnSpc>
                <a:spcPct val="116100"/>
              </a:lnSpc>
            </a:pPr>
            <a:r>
              <a:rPr sz="2800" b="1" spc="225" dirty="0">
                <a:solidFill>
                  <a:srgbClr val="FFFFFF"/>
                </a:solidFill>
                <a:cs typeface="Calibri"/>
              </a:rPr>
              <a:t>Но </a:t>
            </a:r>
            <a:r>
              <a:rPr sz="2800" b="1" spc="110" dirty="0">
                <a:solidFill>
                  <a:srgbClr val="FFFFFF"/>
                </a:solidFill>
                <a:cs typeface="Calibri"/>
              </a:rPr>
              <a:t>можно </a:t>
            </a:r>
            <a:r>
              <a:rPr sz="2800" b="1" spc="195" dirty="0">
                <a:solidFill>
                  <a:srgbClr val="FFFFFF"/>
                </a:solidFill>
                <a:cs typeface="Calibri"/>
              </a:rPr>
              <a:t>начать  </a:t>
            </a:r>
            <a:r>
              <a:rPr sz="2800" b="1" spc="95" dirty="0">
                <a:solidFill>
                  <a:srgbClr val="FFFFFF"/>
                </a:solidFill>
                <a:cs typeface="Calibri"/>
              </a:rPr>
              <a:t>развивать </a:t>
            </a:r>
            <a:r>
              <a:rPr sz="2800" b="1" spc="150" dirty="0">
                <a:solidFill>
                  <a:srgbClr val="FFFFFF"/>
                </a:solidFill>
                <a:cs typeface="Calibri"/>
              </a:rPr>
              <a:t>технологии</a:t>
            </a:r>
            <a:r>
              <a:rPr sz="2800" b="1" spc="-120" dirty="0">
                <a:solidFill>
                  <a:srgbClr val="FFFFFF"/>
                </a:solidFill>
                <a:cs typeface="Calibri"/>
              </a:rPr>
              <a:t> </a:t>
            </a:r>
            <a:r>
              <a:rPr sz="2800" b="1" spc="210" dirty="0">
                <a:solidFill>
                  <a:srgbClr val="FFFFFF"/>
                </a:solidFill>
                <a:cs typeface="Calibri"/>
              </a:rPr>
              <a:t>и  </a:t>
            </a:r>
            <a:r>
              <a:rPr sz="2800" b="1" spc="130" dirty="0">
                <a:solidFill>
                  <a:srgbClr val="FFFFFF"/>
                </a:solidFill>
                <a:cs typeface="Calibri"/>
              </a:rPr>
              <a:t>получения </a:t>
            </a:r>
            <a:r>
              <a:rPr sz="2800" b="1" spc="140" dirty="0">
                <a:solidFill>
                  <a:srgbClr val="FFFFFF"/>
                </a:solidFill>
                <a:cs typeface="Calibri"/>
              </a:rPr>
              <a:t>биотоплива  </a:t>
            </a:r>
            <a:r>
              <a:rPr sz="2800" b="1" spc="-180" dirty="0">
                <a:solidFill>
                  <a:srgbClr val="FFFFFF"/>
                </a:solidFill>
                <a:cs typeface="Calibri"/>
              </a:rPr>
              <a:t>3</a:t>
            </a:r>
            <a:r>
              <a:rPr sz="2800" b="1" spc="15" dirty="0">
                <a:solidFill>
                  <a:srgbClr val="FFFFFF"/>
                </a:solidFill>
                <a:cs typeface="Calibri"/>
              </a:rPr>
              <a:t> </a:t>
            </a:r>
            <a:r>
              <a:rPr sz="2800" b="1" spc="125" dirty="0">
                <a:solidFill>
                  <a:srgbClr val="FFFFFF"/>
                </a:solidFill>
                <a:cs typeface="Calibri"/>
              </a:rPr>
              <a:t>поколения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42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1426" y="1344219"/>
            <a:ext cx="1210119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630" dirty="0">
                <a:solidFill>
                  <a:srgbClr val="FFFFFF"/>
                </a:solidFill>
                <a:latin typeface="Calibri"/>
                <a:cs typeface="Calibri"/>
              </a:rPr>
              <a:t>Спасибо </a:t>
            </a:r>
            <a:r>
              <a:rPr sz="9000" b="1" spc="280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9000" b="1" spc="-5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0" b="1" spc="285" dirty="0">
                <a:solidFill>
                  <a:srgbClr val="FFFFFF"/>
                </a:solidFill>
                <a:latin typeface="Calibri"/>
                <a:cs typeface="Calibri"/>
              </a:rPr>
              <a:t>внимание!</a:t>
            </a:r>
            <a:endParaRPr sz="9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42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50180"/>
            <a:ext cx="4682669" cy="4435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32228" y="5"/>
            <a:ext cx="4166622" cy="258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2624" y="3196780"/>
            <a:ext cx="890045" cy="897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2624" y="4501705"/>
            <a:ext cx="890045" cy="8972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13789" y="182834"/>
            <a:ext cx="15805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365" dirty="0">
                <a:solidFill>
                  <a:srgbClr val="446F4A"/>
                </a:solidFill>
              </a:rPr>
              <a:t>Ц</a:t>
            </a:r>
            <a:r>
              <a:rPr sz="4800" u="none" spc="300" dirty="0">
                <a:solidFill>
                  <a:srgbClr val="446F4A"/>
                </a:solidFill>
              </a:rPr>
              <a:t>Е</a:t>
            </a:r>
            <a:r>
              <a:rPr sz="4800" u="none" spc="270" dirty="0">
                <a:solidFill>
                  <a:srgbClr val="446F4A"/>
                </a:solidFill>
              </a:rPr>
              <a:t>Л</a:t>
            </a:r>
            <a:r>
              <a:rPr sz="4800" u="none" spc="114" dirty="0">
                <a:solidFill>
                  <a:srgbClr val="446F4A"/>
                </a:solidFill>
              </a:rPr>
              <a:t>Ь</a:t>
            </a:r>
            <a:endParaRPr sz="4800"/>
          </a:p>
        </p:txBody>
      </p:sp>
      <p:sp>
        <p:nvSpPr>
          <p:cNvPr id="7" name="object 7"/>
          <p:cNvSpPr txBox="1"/>
          <p:nvPr/>
        </p:nvSpPr>
        <p:spPr>
          <a:xfrm>
            <a:off x="1078230" y="1049385"/>
            <a:ext cx="14662150" cy="6642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5470" marR="204470" indent="-3113405">
              <a:lnSpc>
                <a:spcPct val="116300"/>
              </a:lnSpc>
              <a:spcBef>
                <a:spcPts val="100"/>
              </a:spcBef>
            </a:pPr>
            <a:r>
              <a:rPr sz="3600" b="1" spc="80" dirty="0">
                <a:solidFill>
                  <a:srgbClr val="446F4A"/>
                </a:solidFill>
                <a:latin typeface="Calibri"/>
                <a:cs typeface="Calibri"/>
              </a:rPr>
              <a:t>Определить </a:t>
            </a:r>
            <a:r>
              <a:rPr sz="3600" b="1" spc="114" dirty="0">
                <a:solidFill>
                  <a:srgbClr val="446F4A"/>
                </a:solidFill>
                <a:latin typeface="Calibri"/>
                <a:cs typeface="Calibri"/>
              </a:rPr>
              <a:t>может </a:t>
            </a:r>
            <a:r>
              <a:rPr sz="3600" b="1" spc="190" dirty="0">
                <a:solidFill>
                  <a:srgbClr val="446F4A"/>
                </a:solidFill>
                <a:latin typeface="Calibri"/>
                <a:cs typeface="Calibri"/>
              </a:rPr>
              <a:t>ли </a:t>
            </a:r>
            <a:r>
              <a:rPr sz="3600" b="1" spc="170" dirty="0">
                <a:solidFill>
                  <a:srgbClr val="446F4A"/>
                </a:solidFill>
                <a:latin typeface="Calibri"/>
                <a:cs typeface="Calibri"/>
              </a:rPr>
              <a:t>биотопливо </a:t>
            </a:r>
            <a:r>
              <a:rPr sz="3600" b="1" spc="300" dirty="0">
                <a:solidFill>
                  <a:srgbClr val="446F4A"/>
                </a:solidFill>
                <a:latin typeface="Calibri"/>
                <a:cs typeface="Calibri"/>
              </a:rPr>
              <a:t>стать</a:t>
            </a:r>
            <a:r>
              <a:rPr sz="3600" b="1" spc="-53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600" b="1" spc="204" dirty="0">
                <a:solidFill>
                  <a:srgbClr val="446F4A"/>
                </a:solidFill>
                <a:latin typeface="Calibri"/>
                <a:cs typeface="Calibri"/>
              </a:rPr>
              <a:t>экологически </a:t>
            </a:r>
            <a:r>
              <a:rPr sz="3600" b="1" spc="150" dirty="0">
                <a:solidFill>
                  <a:srgbClr val="446F4A"/>
                </a:solidFill>
                <a:latin typeface="Calibri"/>
                <a:cs typeface="Calibri"/>
              </a:rPr>
              <a:t>безопасной  </a:t>
            </a:r>
            <a:r>
              <a:rPr sz="3600" b="1" spc="160" dirty="0">
                <a:solidFill>
                  <a:srgbClr val="446F4A"/>
                </a:solidFill>
                <a:latin typeface="Calibri"/>
                <a:cs typeface="Calibri"/>
              </a:rPr>
              <a:t>альтернативой ископаемого</a:t>
            </a:r>
            <a:r>
              <a:rPr sz="3600" b="1" spc="-110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3600" b="1" spc="220" dirty="0">
                <a:solidFill>
                  <a:srgbClr val="446F4A"/>
                </a:solidFill>
                <a:latin typeface="Calibri"/>
                <a:cs typeface="Calibri"/>
              </a:rPr>
              <a:t>топлива</a:t>
            </a:r>
            <a:endParaRPr sz="3600">
              <a:latin typeface="Calibri"/>
              <a:cs typeface="Calibri"/>
            </a:endParaRPr>
          </a:p>
          <a:p>
            <a:pPr marL="189230" algn="ctr">
              <a:lnSpc>
                <a:spcPts val="6190"/>
              </a:lnSpc>
            </a:pPr>
            <a:r>
              <a:rPr sz="5200" b="1" spc="170" dirty="0">
                <a:solidFill>
                  <a:srgbClr val="446F4A"/>
                </a:solidFill>
                <a:latin typeface="Calibri"/>
                <a:cs typeface="Calibri"/>
              </a:rPr>
              <a:t>Задачи:</a:t>
            </a:r>
            <a:endParaRPr sz="5200">
              <a:latin typeface="Calibri"/>
              <a:cs typeface="Calibri"/>
            </a:endParaRPr>
          </a:p>
          <a:p>
            <a:pPr marL="4053204" marR="1577340">
              <a:lnSpc>
                <a:spcPct val="115199"/>
              </a:lnSpc>
              <a:spcBef>
                <a:spcPts val="1550"/>
              </a:spcBef>
            </a:pPr>
            <a:r>
              <a:rPr sz="3200" b="1" spc="225" dirty="0">
                <a:latin typeface="Calibri"/>
                <a:cs typeface="Calibri"/>
              </a:rPr>
              <a:t>Выяснить </a:t>
            </a:r>
            <a:r>
              <a:rPr sz="3200" b="1" spc="160" dirty="0">
                <a:latin typeface="Calibri"/>
                <a:cs typeface="Calibri"/>
              </a:rPr>
              <a:t>является </a:t>
            </a:r>
            <a:r>
              <a:rPr sz="3200" b="1" spc="165" dirty="0">
                <a:latin typeface="Calibri"/>
                <a:cs typeface="Calibri"/>
              </a:rPr>
              <a:t>ли </a:t>
            </a:r>
            <a:r>
              <a:rPr sz="3200" b="1" spc="175" dirty="0">
                <a:latin typeface="Calibri"/>
                <a:cs typeface="Calibri"/>
              </a:rPr>
              <a:t>топливо</a:t>
            </a:r>
            <a:r>
              <a:rPr sz="3200" b="1" spc="-470" dirty="0">
                <a:latin typeface="Calibri"/>
                <a:cs typeface="Calibri"/>
              </a:rPr>
              <a:t> </a:t>
            </a:r>
            <a:r>
              <a:rPr sz="3200" b="1" spc="140" dirty="0">
                <a:latin typeface="Calibri"/>
                <a:cs typeface="Calibri"/>
              </a:rPr>
              <a:t>альтернативой  ископаемого</a:t>
            </a:r>
            <a:r>
              <a:rPr sz="3200" b="1" spc="20" dirty="0">
                <a:latin typeface="Calibri"/>
                <a:cs typeface="Calibri"/>
              </a:rPr>
              <a:t> </a:t>
            </a:r>
            <a:r>
              <a:rPr sz="3200" b="1" spc="190" dirty="0">
                <a:latin typeface="Calibri"/>
                <a:cs typeface="Calibri"/>
              </a:rPr>
              <a:t>топлива</a:t>
            </a:r>
            <a:endParaRPr sz="3200">
              <a:latin typeface="Calibri"/>
              <a:cs typeface="Calibri"/>
            </a:endParaRPr>
          </a:p>
          <a:p>
            <a:pPr marL="4053204" marR="5080">
              <a:lnSpc>
                <a:spcPct val="115199"/>
              </a:lnSpc>
              <a:spcBef>
                <a:spcPts val="1570"/>
              </a:spcBef>
            </a:pPr>
            <a:r>
              <a:rPr sz="3200" b="1" spc="50" dirty="0">
                <a:latin typeface="Calibri"/>
                <a:cs typeface="Calibri"/>
              </a:rPr>
              <a:t>Определите </a:t>
            </a:r>
            <a:r>
              <a:rPr sz="3200" b="1" spc="140" dirty="0">
                <a:latin typeface="Calibri"/>
                <a:cs typeface="Calibri"/>
              </a:rPr>
              <a:t>положительные </a:t>
            </a:r>
            <a:r>
              <a:rPr sz="3200" b="1" spc="240" dirty="0">
                <a:latin typeface="Calibri"/>
                <a:cs typeface="Calibri"/>
              </a:rPr>
              <a:t>и </a:t>
            </a:r>
            <a:r>
              <a:rPr sz="3200" b="1" spc="120" dirty="0">
                <a:latin typeface="Calibri"/>
                <a:cs typeface="Calibri"/>
              </a:rPr>
              <a:t>отрицательные</a:t>
            </a:r>
            <a:r>
              <a:rPr sz="3200" b="1" spc="-325" dirty="0">
                <a:latin typeface="Calibri"/>
                <a:cs typeface="Calibri"/>
              </a:rPr>
              <a:t> </a:t>
            </a:r>
            <a:r>
              <a:rPr sz="3200" b="1" spc="165" dirty="0">
                <a:latin typeface="Calibri"/>
                <a:cs typeface="Calibri"/>
              </a:rPr>
              <a:t>стороны  использования</a:t>
            </a:r>
            <a:r>
              <a:rPr sz="3200" b="1" spc="20" dirty="0">
                <a:latin typeface="Calibri"/>
                <a:cs typeface="Calibri"/>
              </a:rPr>
              <a:t> </a:t>
            </a:r>
            <a:r>
              <a:rPr sz="3200" b="1" spc="160" dirty="0">
                <a:latin typeface="Calibri"/>
                <a:cs typeface="Calibri"/>
              </a:rPr>
              <a:t>биотоплива</a:t>
            </a:r>
            <a:endParaRPr sz="3200">
              <a:latin typeface="Calibri"/>
              <a:cs typeface="Calibri"/>
            </a:endParaRPr>
          </a:p>
          <a:p>
            <a:pPr marL="4053204" marR="523875">
              <a:lnSpc>
                <a:spcPct val="115199"/>
              </a:lnSpc>
              <a:spcBef>
                <a:spcPts val="1770"/>
              </a:spcBef>
            </a:pPr>
            <a:r>
              <a:rPr sz="3200" b="1" spc="65" dirty="0">
                <a:latin typeface="Calibri"/>
                <a:cs typeface="Calibri"/>
              </a:rPr>
              <a:t>Определить </a:t>
            </a:r>
            <a:r>
              <a:rPr sz="3200" b="1" spc="140" dirty="0">
                <a:latin typeface="Calibri"/>
                <a:cs typeface="Calibri"/>
              </a:rPr>
              <a:t>какие </a:t>
            </a:r>
            <a:r>
              <a:rPr sz="3200" b="1" spc="105" dirty="0">
                <a:latin typeface="Calibri"/>
                <a:cs typeface="Calibri"/>
              </a:rPr>
              <a:t>виды </a:t>
            </a:r>
            <a:r>
              <a:rPr sz="3200" b="1" spc="160" dirty="0">
                <a:latin typeface="Calibri"/>
                <a:cs typeface="Calibri"/>
              </a:rPr>
              <a:t>биотоплива </a:t>
            </a:r>
            <a:r>
              <a:rPr sz="3200" b="1" spc="70" dirty="0">
                <a:latin typeface="Calibri"/>
                <a:cs typeface="Calibri"/>
              </a:rPr>
              <a:t>наиболее  </a:t>
            </a:r>
            <a:r>
              <a:rPr sz="3200" b="1" spc="150" dirty="0">
                <a:latin typeface="Calibri"/>
                <a:cs typeface="Calibri"/>
              </a:rPr>
              <a:t>перспективны </a:t>
            </a:r>
            <a:r>
              <a:rPr sz="3200" b="1" spc="45" dirty="0">
                <a:latin typeface="Calibri"/>
                <a:cs typeface="Calibri"/>
              </a:rPr>
              <a:t>для </a:t>
            </a:r>
            <a:r>
              <a:rPr sz="3200" b="1" spc="165" dirty="0">
                <a:latin typeface="Calibri"/>
                <a:cs typeface="Calibri"/>
              </a:rPr>
              <a:t>использования </a:t>
            </a:r>
            <a:r>
              <a:rPr sz="3200" b="1" spc="95" dirty="0">
                <a:latin typeface="Calibri"/>
                <a:cs typeface="Calibri"/>
              </a:rPr>
              <a:t>в</a:t>
            </a:r>
            <a:r>
              <a:rPr sz="3200" b="1" spc="-220" dirty="0">
                <a:latin typeface="Calibri"/>
                <a:cs typeface="Calibri"/>
              </a:rPr>
              <a:t> </a:t>
            </a:r>
            <a:r>
              <a:rPr sz="3200" b="1" spc="130" dirty="0">
                <a:latin typeface="Calibri"/>
                <a:cs typeface="Calibri"/>
              </a:rPr>
              <a:t>Нижегородской  </a:t>
            </a:r>
            <a:r>
              <a:rPr sz="3200" b="1" spc="175" dirty="0">
                <a:latin typeface="Calibri"/>
                <a:cs typeface="Calibri"/>
              </a:rPr>
              <a:t>области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"/>
              <a:ext cx="11248390" cy="9958705"/>
            </a:xfrm>
            <a:custGeom>
              <a:avLst/>
              <a:gdLst/>
              <a:ahLst/>
              <a:cxnLst/>
              <a:rect l="l" t="t" r="r" b="b"/>
              <a:pathLst>
                <a:path w="11248390" h="9958705">
                  <a:moveTo>
                    <a:pt x="11248076" y="0"/>
                  </a:moveTo>
                  <a:lnTo>
                    <a:pt x="11248076" y="9510985"/>
                  </a:lnTo>
                  <a:lnTo>
                    <a:pt x="11245455" y="9559624"/>
                  </a:lnTo>
                  <a:lnTo>
                    <a:pt x="11237773" y="9606771"/>
                  </a:lnTo>
                  <a:lnTo>
                    <a:pt x="11225307" y="9652149"/>
                  </a:lnTo>
                  <a:lnTo>
                    <a:pt x="11208330" y="9695482"/>
                  </a:lnTo>
                  <a:lnTo>
                    <a:pt x="11187117" y="9736494"/>
                  </a:lnTo>
                  <a:lnTo>
                    <a:pt x="11161944" y="9774910"/>
                  </a:lnTo>
                  <a:lnTo>
                    <a:pt x="11133086" y="9810453"/>
                  </a:lnTo>
                  <a:lnTo>
                    <a:pt x="11100816" y="9842848"/>
                  </a:lnTo>
                  <a:lnTo>
                    <a:pt x="11065410" y="9871819"/>
                  </a:lnTo>
                  <a:lnTo>
                    <a:pt x="11027142" y="9897089"/>
                  </a:lnTo>
                  <a:lnTo>
                    <a:pt x="10986288" y="9918384"/>
                  </a:lnTo>
                  <a:lnTo>
                    <a:pt x="10943123" y="9935427"/>
                  </a:lnTo>
                  <a:lnTo>
                    <a:pt x="10897920" y="9947942"/>
                  </a:lnTo>
                  <a:lnTo>
                    <a:pt x="10850956" y="9955653"/>
                  </a:lnTo>
                  <a:lnTo>
                    <a:pt x="10802504" y="9958285"/>
                  </a:lnTo>
                  <a:lnTo>
                    <a:pt x="190345" y="9958285"/>
                  </a:lnTo>
                  <a:lnTo>
                    <a:pt x="141893" y="9955653"/>
                  </a:lnTo>
                  <a:lnTo>
                    <a:pt x="94929" y="9947942"/>
                  </a:lnTo>
                  <a:lnTo>
                    <a:pt x="49726" y="9935427"/>
                  </a:lnTo>
                  <a:lnTo>
                    <a:pt x="6561" y="9918384"/>
                  </a:lnTo>
                  <a:lnTo>
                    <a:pt x="0" y="9914964"/>
                  </a:lnTo>
                  <a:lnTo>
                    <a:pt x="0" y="0"/>
                  </a:lnTo>
                  <a:lnTo>
                    <a:pt x="11248076" y="0"/>
                  </a:lnTo>
                  <a:close/>
                </a:path>
              </a:pathLst>
            </a:custGeom>
            <a:solidFill>
              <a:srgbClr val="FFF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521" y="6620406"/>
              <a:ext cx="1162685" cy="100965"/>
            </a:xfrm>
            <a:custGeom>
              <a:avLst/>
              <a:gdLst/>
              <a:ahLst/>
              <a:cxnLst/>
              <a:rect l="l" t="t" r="r" b="b"/>
              <a:pathLst>
                <a:path w="1162685" h="100965">
                  <a:moveTo>
                    <a:pt x="1162177" y="100888"/>
                  </a:moveTo>
                  <a:lnTo>
                    <a:pt x="0" y="100888"/>
                  </a:lnTo>
                  <a:lnTo>
                    <a:pt x="0" y="0"/>
                  </a:lnTo>
                  <a:lnTo>
                    <a:pt x="1162177" y="0"/>
                  </a:lnTo>
                  <a:close/>
                </a:path>
              </a:pathLst>
            </a:custGeom>
            <a:solidFill>
              <a:srgbClr val="446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45254" y="7705181"/>
              <a:ext cx="3609974" cy="2257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31214" y="1679168"/>
              <a:ext cx="6372224" cy="63722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35514" y="4100786"/>
              <a:ext cx="7210424" cy="215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5681" y="110731"/>
            <a:ext cx="8214995" cy="114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8365" marR="5080" indent="-3416300">
              <a:lnSpc>
                <a:spcPct val="114799"/>
              </a:lnSpc>
              <a:spcBef>
                <a:spcPts val="100"/>
              </a:spcBef>
              <a:tabLst>
                <a:tab pos="443230" algn="l"/>
              </a:tabLst>
            </a:pPr>
            <a:r>
              <a:rPr u="none" spc="105" dirty="0">
                <a:solidFill>
                  <a:srgbClr val="6BA03A"/>
                </a:solidFill>
              </a:rPr>
              <a:t>В	</a:t>
            </a:r>
            <a:r>
              <a:rPr u="none" spc="170" dirty="0">
                <a:solidFill>
                  <a:srgbClr val="6BA03A"/>
                </a:solidFill>
              </a:rPr>
              <a:t>настоящее </a:t>
            </a:r>
            <a:r>
              <a:rPr u="none" spc="-35" dirty="0">
                <a:solidFill>
                  <a:srgbClr val="6BA03A"/>
                </a:solidFill>
              </a:rPr>
              <a:t>время </a:t>
            </a:r>
            <a:r>
              <a:rPr u="none" spc="95" dirty="0">
                <a:solidFill>
                  <a:srgbClr val="6BA03A"/>
                </a:solidFill>
              </a:rPr>
              <a:t>в </a:t>
            </a:r>
            <a:r>
              <a:rPr u="none" spc="-55" dirty="0">
                <a:solidFill>
                  <a:srgbClr val="6BA03A"/>
                </a:solidFill>
              </a:rPr>
              <a:t>мире </a:t>
            </a:r>
            <a:r>
              <a:rPr u="none" spc="145" dirty="0">
                <a:solidFill>
                  <a:srgbClr val="6BA03A"/>
                </a:solidFill>
              </a:rPr>
              <a:t>энергетический  </a:t>
            </a:r>
            <a:r>
              <a:rPr u="none" spc="170" dirty="0">
                <a:solidFill>
                  <a:srgbClr val="6BA03A"/>
                </a:solidFill>
              </a:rPr>
              <a:t>баланс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93822" y="1230361"/>
            <a:ext cx="8058784" cy="282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799"/>
              </a:lnSpc>
              <a:spcBef>
                <a:spcPts val="100"/>
              </a:spcBef>
            </a:pPr>
            <a:r>
              <a:rPr sz="3200" b="1" spc="210" dirty="0">
                <a:solidFill>
                  <a:srgbClr val="6BA03A"/>
                </a:solidFill>
                <a:latin typeface="Calibri"/>
                <a:cs typeface="Calibri"/>
              </a:rPr>
              <a:t>ФОРМИРУЕТСЯ </a:t>
            </a:r>
            <a:r>
              <a:rPr sz="3200" b="1" spc="270" dirty="0">
                <a:solidFill>
                  <a:srgbClr val="6BA03A"/>
                </a:solidFill>
                <a:latin typeface="Calibri"/>
                <a:cs typeface="Calibri"/>
              </a:rPr>
              <a:t>ПРЕИМУЩЕСТВЕННО</a:t>
            </a:r>
            <a:r>
              <a:rPr sz="3200" b="1" spc="-165" dirty="0">
                <a:solidFill>
                  <a:srgbClr val="6BA03A"/>
                </a:solidFill>
                <a:latin typeface="Calibri"/>
                <a:cs typeface="Calibri"/>
              </a:rPr>
              <a:t> </a:t>
            </a:r>
            <a:r>
              <a:rPr sz="3200" b="1" spc="380" dirty="0">
                <a:solidFill>
                  <a:srgbClr val="6BA03A"/>
                </a:solidFill>
                <a:latin typeface="Calibri"/>
                <a:cs typeface="Calibri"/>
              </a:rPr>
              <a:t>НА  </a:t>
            </a:r>
            <a:r>
              <a:rPr sz="3200" b="1" spc="285" dirty="0">
                <a:solidFill>
                  <a:srgbClr val="6BA03A"/>
                </a:solidFill>
                <a:latin typeface="Calibri"/>
                <a:cs typeface="Calibri"/>
              </a:rPr>
              <a:t>ОСНОВЕ</a:t>
            </a:r>
            <a:r>
              <a:rPr sz="3200" b="1" u="heavy" spc="10" dirty="0">
                <a:solidFill>
                  <a:srgbClr val="6BA03A"/>
                </a:solidFill>
                <a:uFill>
                  <a:solidFill>
                    <a:srgbClr val="6BA03A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spc="305" dirty="0">
                <a:solidFill>
                  <a:srgbClr val="6BA03A"/>
                </a:solidFill>
                <a:uFill>
                  <a:solidFill>
                    <a:srgbClr val="6BA03A"/>
                  </a:solidFill>
                </a:uFill>
                <a:latin typeface="Calibri"/>
                <a:cs typeface="Calibri"/>
              </a:rPr>
              <a:t>НЕ</a:t>
            </a:r>
            <a:endParaRPr sz="3200">
              <a:latin typeface="Calibri"/>
              <a:cs typeface="Calibri"/>
            </a:endParaRPr>
          </a:p>
          <a:p>
            <a:pPr marL="90805" marR="81915" algn="ctr">
              <a:lnSpc>
                <a:spcPct val="114799"/>
              </a:lnSpc>
            </a:pPr>
            <a:r>
              <a:rPr sz="3200" u="heavy" spc="-805" dirty="0">
                <a:solidFill>
                  <a:srgbClr val="6BA03A"/>
                </a:solidFill>
                <a:uFill>
                  <a:solidFill>
                    <a:srgbClr val="6BA03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200" dirty="0">
                <a:solidFill>
                  <a:srgbClr val="6BA03A"/>
                </a:solidFill>
                <a:uFill>
                  <a:solidFill>
                    <a:srgbClr val="6BA03A"/>
                  </a:solidFill>
                </a:uFill>
                <a:latin typeface="Calibri"/>
                <a:cs typeface="Calibri"/>
              </a:rPr>
              <a:t>ВОЗОБНОВЛЯЕМЫХ</a:t>
            </a:r>
            <a:r>
              <a:rPr sz="3200" b="1" spc="-60" dirty="0">
                <a:solidFill>
                  <a:srgbClr val="6BA03A"/>
                </a:solidFill>
                <a:latin typeface="Calibri"/>
                <a:cs typeface="Calibri"/>
              </a:rPr>
              <a:t> </a:t>
            </a:r>
            <a:r>
              <a:rPr sz="3200" b="1" spc="220" dirty="0">
                <a:solidFill>
                  <a:srgbClr val="6BA03A"/>
                </a:solidFill>
                <a:latin typeface="Calibri"/>
                <a:cs typeface="Calibri"/>
              </a:rPr>
              <a:t>УГЛЕВОДОРОДНЫХ  </a:t>
            </a:r>
            <a:r>
              <a:rPr sz="3200" b="1" spc="315" dirty="0">
                <a:solidFill>
                  <a:srgbClr val="6BA03A"/>
                </a:solidFill>
                <a:latin typeface="Calibri"/>
                <a:cs typeface="Calibri"/>
              </a:rPr>
              <a:t>ИСТОЧНИКОВ </a:t>
            </a:r>
            <a:r>
              <a:rPr sz="3200" b="1" spc="275" dirty="0">
                <a:solidFill>
                  <a:srgbClr val="6BA03A"/>
                </a:solidFill>
                <a:latin typeface="Calibri"/>
                <a:cs typeface="Calibri"/>
              </a:rPr>
              <a:t>ЭНЕРГИИ</a:t>
            </a:r>
            <a:r>
              <a:rPr sz="3200" b="1" spc="-285" dirty="0">
                <a:solidFill>
                  <a:srgbClr val="6BA03A"/>
                </a:solidFill>
                <a:latin typeface="Calibri"/>
                <a:cs typeface="Calibri"/>
              </a:rPr>
              <a:t> </a:t>
            </a:r>
            <a:r>
              <a:rPr sz="3200" b="1" spc="50" dirty="0">
                <a:solidFill>
                  <a:srgbClr val="6BA03A"/>
                </a:solidFill>
                <a:latin typeface="Calibri"/>
                <a:cs typeface="Calibri"/>
              </a:rPr>
              <a:t>–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65"/>
              </a:spcBef>
            </a:pPr>
            <a:r>
              <a:rPr sz="3200" b="1" spc="70" dirty="0">
                <a:solidFill>
                  <a:srgbClr val="6BA03A"/>
                </a:solidFill>
                <a:latin typeface="Calibri"/>
                <a:cs typeface="Calibri"/>
              </a:rPr>
              <a:t>природного </a:t>
            </a:r>
            <a:r>
              <a:rPr sz="3200" b="1" spc="95" dirty="0">
                <a:solidFill>
                  <a:srgbClr val="6BA03A"/>
                </a:solidFill>
                <a:latin typeface="Calibri"/>
                <a:cs typeface="Calibri"/>
              </a:rPr>
              <a:t>газа, </a:t>
            </a:r>
            <a:r>
              <a:rPr sz="3200" b="1" spc="105" dirty="0">
                <a:solidFill>
                  <a:srgbClr val="6BA03A"/>
                </a:solidFill>
                <a:latin typeface="Calibri"/>
                <a:cs typeface="Calibri"/>
              </a:rPr>
              <a:t>нефти </a:t>
            </a:r>
            <a:r>
              <a:rPr sz="3200" b="1" spc="235" dirty="0">
                <a:solidFill>
                  <a:srgbClr val="6BA03A"/>
                </a:solidFill>
                <a:latin typeface="Calibri"/>
                <a:cs typeface="Calibri"/>
              </a:rPr>
              <a:t>и</a:t>
            </a:r>
            <a:r>
              <a:rPr sz="3200" b="1" spc="-204" dirty="0">
                <a:solidFill>
                  <a:srgbClr val="6BA03A"/>
                </a:solidFill>
                <a:latin typeface="Calibri"/>
                <a:cs typeface="Calibri"/>
              </a:rPr>
              <a:t> </a:t>
            </a:r>
            <a:r>
              <a:rPr sz="3200" b="1" spc="70" dirty="0">
                <a:solidFill>
                  <a:srgbClr val="6BA03A"/>
                </a:solidFill>
                <a:latin typeface="Calibri"/>
                <a:cs typeface="Calibri"/>
              </a:rPr>
              <a:t>угля.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1909" y="6754424"/>
            <a:ext cx="7604759" cy="169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100"/>
              </a:spcBef>
            </a:pPr>
            <a:r>
              <a:rPr sz="4800" b="1" spc="484" dirty="0">
                <a:solidFill>
                  <a:srgbClr val="446F4A"/>
                </a:solidFill>
                <a:latin typeface="Calibri"/>
                <a:cs typeface="Calibri"/>
              </a:rPr>
              <a:t>ЧТО</a:t>
            </a:r>
            <a:r>
              <a:rPr sz="4800" b="1" spc="1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4800" b="1" spc="355" dirty="0">
                <a:solidFill>
                  <a:srgbClr val="446F4A"/>
                </a:solidFill>
                <a:latin typeface="Calibri"/>
                <a:cs typeface="Calibri"/>
              </a:rPr>
              <a:t>НАМ</a:t>
            </a:r>
            <a:r>
              <a:rPr sz="4800" b="1" spc="1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4800" b="1" spc="455" dirty="0">
                <a:solidFill>
                  <a:srgbClr val="446F4A"/>
                </a:solidFill>
                <a:latin typeface="Calibri"/>
                <a:cs typeface="Calibri"/>
              </a:rPr>
              <a:t>ИЗВЕСТНО</a:t>
            </a:r>
            <a:r>
              <a:rPr sz="4800" b="1" spc="1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4800" b="1" spc="365" dirty="0">
                <a:solidFill>
                  <a:srgbClr val="446F4A"/>
                </a:solidFill>
                <a:latin typeface="Calibri"/>
                <a:cs typeface="Calibri"/>
              </a:rPr>
              <a:t>ПРО  </a:t>
            </a:r>
            <a:r>
              <a:rPr sz="4800" b="1" spc="320" dirty="0">
                <a:solidFill>
                  <a:srgbClr val="446F4A"/>
                </a:solidFill>
                <a:latin typeface="Calibri"/>
                <a:cs typeface="Calibri"/>
              </a:rPr>
              <a:t>БИОТОПЛИВО?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958580" cy="5695950"/>
          </a:xfrm>
          <a:custGeom>
            <a:avLst/>
            <a:gdLst/>
            <a:ahLst/>
            <a:cxnLst/>
            <a:rect l="l" t="t" r="r" b="b"/>
            <a:pathLst>
              <a:path w="8958580" h="5695950">
                <a:moveTo>
                  <a:pt x="8525368" y="5695489"/>
                </a:moveTo>
                <a:lnTo>
                  <a:pt x="0" y="5695489"/>
                </a:lnTo>
                <a:lnTo>
                  <a:pt x="0" y="0"/>
                </a:lnTo>
                <a:lnTo>
                  <a:pt x="8958460" y="0"/>
                </a:lnTo>
                <a:lnTo>
                  <a:pt x="8958460" y="5261538"/>
                </a:lnTo>
                <a:lnTo>
                  <a:pt x="8955912" y="5308726"/>
                </a:lnTo>
                <a:lnTo>
                  <a:pt x="8948446" y="5354466"/>
                </a:lnTo>
                <a:lnTo>
                  <a:pt x="8936329" y="5398489"/>
                </a:lnTo>
                <a:lnTo>
                  <a:pt x="8919827" y="5440529"/>
                </a:lnTo>
                <a:lnTo>
                  <a:pt x="8899209" y="5480317"/>
                </a:lnTo>
                <a:lnTo>
                  <a:pt x="8874741" y="5517587"/>
                </a:lnTo>
                <a:lnTo>
                  <a:pt x="8846691" y="5552069"/>
                </a:lnTo>
                <a:lnTo>
                  <a:pt x="8815325" y="5583497"/>
                </a:lnTo>
                <a:lnTo>
                  <a:pt x="8780911" y="5611603"/>
                </a:lnTo>
                <a:lnTo>
                  <a:pt x="8743715" y="5636120"/>
                </a:lnTo>
                <a:lnTo>
                  <a:pt x="8704005" y="5656779"/>
                </a:lnTo>
                <a:lnTo>
                  <a:pt x="8662049" y="5673313"/>
                </a:lnTo>
                <a:lnTo>
                  <a:pt x="8618112" y="5685454"/>
                </a:lnTo>
                <a:lnTo>
                  <a:pt x="8572463" y="5692936"/>
                </a:lnTo>
                <a:lnTo>
                  <a:pt x="8525368" y="5695489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102" y="5558810"/>
            <a:ext cx="9144000" cy="4728210"/>
          </a:xfrm>
          <a:custGeom>
            <a:avLst/>
            <a:gdLst/>
            <a:ahLst/>
            <a:cxnLst/>
            <a:rect l="l" t="t" r="r" b="b"/>
            <a:pathLst>
              <a:path w="9144000" h="4728209">
                <a:moveTo>
                  <a:pt x="9143896" y="4728189"/>
                </a:moveTo>
                <a:lnTo>
                  <a:pt x="0" y="4728189"/>
                </a:lnTo>
                <a:lnTo>
                  <a:pt x="0" y="433951"/>
                </a:lnTo>
                <a:lnTo>
                  <a:pt x="2543" y="386763"/>
                </a:lnTo>
                <a:lnTo>
                  <a:pt x="9995" y="341023"/>
                </a:lnTo>
                <a:lnTo>
                  <a:pt x="22090" y="297000"/>
                </a:lnTo>
                <a:lnTo>
                  <a:pt x="38560" y="254960"/>
                </a:lnTo>
                <a:lnTo>
                  <a:pt x="59139" y="215171"/>
                </a:lnTo>
                <a:lnTo>
                  <a:pt x="83561" y="177902"/>
                </a:lnTo>
                <a:lnTo>
                  <a:pt x="111559" y="143419"/>
                </a:lnTo>
                <a:lnTo>
                  <a:pt x="142865" y="111991"/>
                </a:lnTo>
                <a:lnTo>
                  <a:pt x="177215" y="83885"/>
                </a:lnTo>
                <a:lnTo>
                  <a:pt x="214340" y="59369"/>
                </a:lnTo>
                <a:lnTo>
                  <a:pt x="253975" y="38709"/>
                </a:lnTo>
                <a:lnTo>
                  <a:pt x="295853" y="22175"/>
                </a:lnTo>
                <a:lnTo>
                  <a:pt x="339706" y="10034"/>
                </a:lnTo>
                <a:lnTo>
                  <a:pt x="385269" y="2553"/>
                </a:lnTo>
                <a:lnTo>
                  <a:pt x="432275" y="0"/>
                </a:lnTo>
                <a:lnTo>
                  <a:pt x="9143896" y="0"/>
                </a:lnTo>
                <a:lnTo>
                  <a:pt x="9143896" y="4728189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1446" y="920537"/>
            <a:ext cx="50514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u="none" spc="210" dirty="0">
                <a:solidFill>
                  <a:srgbClr val="FFFBEB"/>
                </a:solidFill>
              </a:rPr>
              <a:t>Б</a:t>
            </a:r>
            <a:r>
              <a:rPr sz="5600" u="none" spc="550" dirty="0">
                <a:solidFill>
                  <a:srgbClr val="FFFBEB"/>
                </a:solidFill>
              </a:rPr>
              <a:t>И</a:t>
            </a:r>
            <a:r>
              <a:rPr sz="5600" u="none" spc="495" dirty="0">
                <a:solidFill>
                  <a:srgbClr val="FFFBEB"/>
                </a:solidFill>
              </a:rPr>
              <a:t>О</a:t>
            </a:r>
            <a:r>
              <a:rPr sz="5600" u="none" spc="819" dirty="0">
                <a:solidFill>
                  <a:srgbClr val="FFFBEB"/>
                </a:solidFill>
              </a:rPr>
              <a:t>Т</a:t>
            </a:r>
            <a:r>
              <a:rPr sz="5600" u="none" spc="495" dirty="0">
                <a:solidFill>
                  <a:srgbClr val="FFFBEB"/>
                </a:solidFill>
              </a:rPr>
              <a:t>О</a:t>
            </a:r>
            <a:r>
              <a:rPr sz="5600" u="none" spc="670" dirty="0">
                <a:solidFill>
                  <a:srgbClr val="FFFBEB"/>
                </a:solidFill>
              </a:rPr>
              <a:t>П</a:t>
            </a:r>
            <a:r>
              <a:rPr sz="5600" u="none" spc="315" dirty="0">
                <a:solidFill>
                  <a:srgbClr val="FFFBEB"/>
                </a:solidFill>
              </a:rPr>
              <a:t>Л</a:t>
            </a:r>
            <a:r>
              <a:rPr sz="5600" u="none" spc="550" dirty="0">
                <a:solidFill>
                  <a:srgbClr val="FFFBEB"/>
                </a:solidFill>
              </a:rPr>
              <a:t>И</a:t>
            </a:r>
            <a:r>
              <a:rPr sz="5600" u="none" spc="185" dirty="0">
                <a:solidFill>
                  <a:srgbClr val="FFFBEB"/>
                </a:solidFill>
              </a:rPr>
              <a:t>В</a:t>
            </a:r>
            <a:r>
              <a:rPr sz="5600" u="none" spc="500" dirty="0">
                <a:solidFill>
                  <a:srgbClr val="FFFBEB"/>
                </a:solidFill>
              </a:rPr>
              <a:t>О</a:t>
            </a:r>
            <a:endParaRPr sz="5600"/>
          </a:p>
        </p:txBody>
      </p:sp>
      <p:sp>
        <p:nvSpPr>
          <p:cNvPr id="5" name="object 5"/>
          <p:cNvSpPr/>
          <p:nvPr/>
        </p:nvSpPr>
        <p:spPr>
          <a:xfrm>
            <a:off x="1084151" y="2361016"/>
            <a:ext cx="541655" cy="47625"/>
          </a:xfrm>
          <a:custGeom>
            <a:avLst/>
            <a:gdLst/>
            <a:ahLst/>
            <a:cxnLst/>
            <a:rect l="l" t="t" r="r" b="b"/>
            <a:pathLst>
              <a:path w="541655" h="47625">
                <a:moveTo>
                  <a:pt x="541423" y="47000"/>
                </a:moveTo>
                <a:lnTo>
                  <a:pt x="0" y="47000"/>
                </a:lnTo>
                <a:lnTo>
                  <a:pt x="0" y="0"/>
                </a:lnTo>
                <a:lnTo>
                  <a:pt x="541423" y="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1446" y="3114674"/>
            <a:ext cx="13096240" cy="333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05245">
              <a:lnSpc>
                <a:spcPct val="114999"/>
              </a:lnSpc>
              <a:spcBef>
                <a:spcPts val="100"/>
              </a:spcBef>
            </a:pPr>
            <a:r>
              <a:rPr sz="3200" b="1" spc="50" dirty="0">
                <a:solidFill>
                  <a:srgbClr val="FFFBEB"/>
                </a:solidFill>
                <a:latin typeface="Calibri"/>
                <a:cs typeface="Calibri"/>
              </a:rPr>
              <a:t>– </a:t>
            </a:r>
            <a:r>
              <a:rPr sz="3200" b="1" spc="245" dirty="0">
                <a:solidFill>
                  <a:srgbClr val="FFFBEB"/>
                </a:solidFill>
                <a:latin typeface="Calibri"/>
                <a:cs typeface="Calibri"/>
              </a:rPr>
              <a:t>это </a:t>
            </a:r>
            <a:r>
              <a:rPr sz="3200" b="1" spc="250" dirty="0">
                <a:solidFill>
                  <a:srgbClr val="FFFBEB"/>
                </a:solidFill>
                <a:latin typeface="Calibri"/>
                <a:cs typeface="Calibri"/>
              </a:rPr>
              <a:t>источник </a:t>
            </a:r>
            <a:r>
              <a:rPr sz="3200" b="1" spc="145" dirty="0">
                <a:solidFill>
                  <a:srgbClr val="FFFBEB"/>
                </a:solidFill>
                <a:latin typeface="Calibri"/>
                <a:cs typeface="Calibri"/>
              </a:rPr>
              <a:t>альтернативной  </a:t>
            </a:r>
            <a:r>
              <a:rPr sz="3200" b="1" spc="100" dirty="0">
                <a:solidFill>
                  <a:srgbClr val="FFFBEB"/>
                </a:solidFill>
                <a:latin typeface="Calibri"/>
                <a:cs typeface="Calibri"/>
              </a:rPr>
              <a:t>энергии, </a:t>
            </a:r>
            <a:r>
              <a:rPr sz="3200" b="1" spc="140" dirty="0">
                <a:solidFill>
                  <a:srgbClr val="FFFBEB"/>
                </a:solidFill>
                <a:latin typeface="Calibri"/>
                <a:cs typeface="Calibri"/>
              </a:rPr>
              <a:t>который </a:t>
            </a:r>
            <a:r>
              <a:rPr sz="3200" b="1" spc="125" dirty="0">
                <a:solidFill>
                  <a:srgbClr val="FFFBEB"/>
                </a:solidFill>
                <a:latin typeface="Calibri"/>
                <a:cs typeface="Calibri"/>
              </a:rPr>
              <a:t>производится</a:t>
            </a:r>
            <a:r>
              <a:rPr sz="3200" b="1" spc="-210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114" dirty="0">
                <a:solidFill>
                  <a:srgbClr val="FFFBEB"/>
                </a:solidFill>
                <a:latin typeface="Calibri"/>
                <a:cs typeface="Calibri"/>
              </a:rPr>
              <a:t>из  </a:t>
            </a:r>
            <a:r>
              <a:rPr sz="3200" b="1" spc="140" dirty="0">
                <a:solidFill>
                  <a:srgbClr val="FFFBEB"/>
                </a:solidFill>
                <a:latin typeface="Calibri"/>
                <a:cs typeface="Calibri"/>
              </a:rPr>
              <a:t>биологического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3200" b="1" spc="65" dirty="0">
                <a:solidFill>
                  <a:srgbClr val="FFFBEB"/>
                </a:solidFill>
                <a:latin typeface="Calibri"/>
                <a:cs typeface="Calibri"/>
              </a:rPr>
              <a:t>сырья.</a:t>
            </a:r>
            <a:endParaRPr sz="3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720"/>
              </a:spcBef>
            </a:pPr>
            <a:r>
              <a:rPr sz="4700" b="1" spc="185" dirty="0">
                <a:solidFill>
                  <a:srgbClr val="FFFBEB"/>
                </a:solidFill>
                <a:latin typeface="Calibri"/>
                <a:cs typeface="Calibri"/>
              </a:rPr>
              <a:t>Б</a:t>
            </a:r>
            <a:r>
              <a:rPr sz="4700" b="1" spc="475" dirty="0">
                <a:solidFill>
                  <a:srgbClr val="FFFBEB"/>
                </a:solidFill>
                <a:latin typeface="Calibri"/>
                <a:cs typeface="Calibri"/>
              </a:rPr>
              <a:t>И</a:t>
            </a:r>
            <a:r>
              <a:rPr sz="4700" b="1" spc="425" dirty="0">
                <a:solidFill>
                  <a:srgbClr val="FFFBEB"/>
                </a:solidFill>
                <a:latin typeface="Calibri"/>
                <a:cs typeface="Calibri"/>
              </a:rPr>
              <a:t>О</a:t>
            </a:r>
            <a:r>
              <a:rPr sz="4700" b="1" spc="700" dirty="0">
                <a:solidFill>
                  <a:srgbClr val="FFFBEB"/>
                </a:solidFill>
                <a:latin typeface="Calibri"/>
                <a:cs typeface="Calibri"/>
              </a:rPr>
              <a:t>Т</a:t>
            </a:r>
            <a:r>
              <a:rPr sz="4700" b="1" spc="425" dirty="0">
                <a:solidFill>
                  <a:srgbClr val="FFFBEB"/>
                </a:solidFill>
                <a:latin typeface="Calibri"/>
                <a:cs typeface="Calibri"/>
              </a:rPr>
              <a:t>О</a:t>
            </a:r>
            <a:r>
              <a:rPr sz="4700" b="1" spc="575" dirty="0">
                <a:solidFill>
                  <a:srgbClr val="FFFBEB"/>
                </a:solidFill>
                <a:latin typeface="Calibri"/>
                <a:cs typeface="Calibri"/>
              </a:rPr>
              <a:t>П</a:t>
            </a:r>
            <a:r>
              <a:rPr sz="4700" b="1" spc="275" dirty="0">
                <a:solidFill>
                  <a:srgbClr val="FFFBEB"/>
                </a:solidFill>
                <a:latin typeface="Calibri"/>
                <a:cs typeface="Calibri"/>
              </a:rPr>
              <a:t>Л</a:t>
            </a:r>
            <a:r>
              <a:rPr sz="4700" b="1" spc="475" dirty="0">
                <a:solidFill>
                  <a:srgbClr val="FFFBEB"/>
                </a:solidFill>
                <a:latin typeface="Calibri"/>
                <a:cs typeface="Calibri"/>
              </a:rPr>
              <a:t>И</a:t>
            </a:r>
            <a:r>
              <a:rPr sz="4700" b="1" spc="165" dirty="0">
                <a:solidFill>
                  <a:srgbClr val="FFFBEB"/>
                </a:solidFill>
                <a:latin typeface="Calibri"/>
                <a:cs typeface="Calibri"/>
              </a:rPr>
              <a:t>В</a:t>
            </a:r>
            <a:r>
              <a:rPr sz="4700" b="1" spc="430" dirty="0">
                <a:solidFill>
                  <a:srgbClr val="FFFBEB"/>
                </a:solidFill>
                <a:latin typeface="Calibri"/>
                <a:cs typeface="Calibri"/>
              </a:rPr>
              <a:t>О</a:t>
            </a:r>
            <a:endParaRPr sz="4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07324" y="7538662"/>
            <a:ext cx="5131435" cy="238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2700" b="1" spc="145" dirty="0">
                <a:solidFill>
                  <a:srgbClr val="FFFBEB"/>
                </a:solidFill>
                <a:latin typeface="Calibri"/>
                <a:cs typeface="Calibri"/>
              </a:rPr>
              <a:t>топливо </a:t>
            </a:r>
            <a:r>
              <a:rPr sz="2700" b="1" spc="95" dirty="0">
                <a:solidFill>
                  <a:srgbClr val="FFFBEB"/>
                </a:solidFill>
                <a:latin typeface="Calibri"/>
                <a:cs typeface="Calibri"/>
              </a:rPr>
              <a:t>из </a:t>
            </a:r>
            <a:r>
              <a:rPr sz="2700" b="1" spc="125" dirty="0">
                <a:solidFill>
                  <a:srgbClr val="FFFBEB"/>
                </a:solidFill>
                <a:latin typeface="Calibri"/>
                <a:cs typeface="Calibri"/>
              </a:rPr>
              <a:t>растительного </a:t>
            </a:r>
            <a:r>
              <a:rPr sz="2700" b="1" spc="155" dirty="0">
                <a:solidFill>
                  <a:srgbClr val="FFFBEB"/>
                </a:solidFill>
                <a:latin typeface="Calibri"/>
                <a:cs typeface="Calibri"/>
              </a:rPr>
              <a:t>или  животного </a:t>
            </a:r>
            <a:r>
              <a:rPr sz="2700" b="1" spc="65" dirty="0">
                <a:solidFill>
                  <a:srgbClr val="FFFBEB"/>
                </a:solidFill>
                <a:latin typeface="Calibri"/>
                <a:cs typeface="Calibri"/>
              </a:rPr>
              <a:t>сырья, </a:t>
            </a:r>
            <a:r>
              <a:rPr sz="2700" b="1" spc="95" dirty="0">
                <a:solidFill>
                  <a:srgbClr val="FFFBEB"/>
                </a:solidFill>
                <a:latin typeface="Calibri"/>
                <a:cs typeface="Calibri"/>
              </a:rPr>
              <a:t>из</a:t>
            </a:r>
            <a:r>
              <a:rPr sz="2700" b="1" spc="-210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FFFBEB"/>
                </a:solidFill>
                <a:latin typeface="Calibri"/>
                <a:cs typeface="Calibri"/>
              </a:rPr>
              <a:t>продуктов  </a:t>
            </a:r>
            <a:r>
              <a:rPr sz="2700" b="1" spc="105" dirty="0">
                <a:solidFill>
                  <a:srgbClr val="FFFBEB"/>
                </a:solidFill>
                <a:latin typeface="Calibri"/>
                <a:cs typeface="Calibri"/>
              </a:rPr>
              <a:t>жизнедеятельности  </a:t>
            </a:r>
            <a:r>
              <a:rPr sz="2700" b="1" spc="70" dirty="0">
                <a:solidFill>
                  <a:srgbClr val="FFFBEB"/>
                </a:solidFill>
                <a:latin typeface="Calibri"/>
                <a:cs typeface="Calibri"/>
              </a:rPr>
              <a:t>организмов </a:t>
            </a:r>
            <a:r>
              <a:rPr sz="2700" b="1" spc="155" dirty="0">
                <a:solidFill>
                  <a:srgbClr val="FFFBEB"/>
                </a:solidFill>
                <a:latin typeface="Calibri"/>
                <a:cs typeface="Calibri"/>
              </a:rPr>
              <a:t>или </a:t>
            </a:r>
            <a:r>
              <a:rPr sz="2700" b="1" spc="135" dirty="0">
                <a:solidFill>
                  <a:srgbClr val="FFFBEB"/>
                </a:solidFill>
                <a:latin typeface="Calibri"/>
                <a:cs typeface="Calibri"/>
              </a:rPr>
              <a:t>органических  </a:t>
            </a:r>
            <a:r>
              <a:rPr sz="2700" b="1" spc="120" dirty="0">
                <a:solidFill>
                  <a:srgbClr val="FFFBEB"/>
                </a:solidFill>
                <a:latin typeface="Calibri"/>
                <a:cs typeface="Calibri"/>
              </a:rPr>
              <a:t>промышленных</a:t>
            </a:r>
            <a:r>
              <a:rPr sz="2700" b="1" spc="10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2700" b="1" spc="60" dirty="0">
                <a:solidFill>
                  <a:srgbClr val="FFFBEB"/>
                </a:solidFill>
                <a:latin typeface="Calibri"/>
                <a:cs typeface="Calibri"/>
              </a:rPr>
              <a:t>отходов.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5678998"/>
            <a:ext cx="10376535" cy="4608195"/>
            <a:chOff x="0" y="5678998"/>
            <a:chExt cx="10376535" cy="4608195"/>
          </a:xfrm>
        </p:grpSpPr>
        <p:sp>
          <p:nvSpPr>
            <p:cNvPr id="9" name="object 9"/>
            <p:cNvSpPr/>
            <p:nvPr/>
          </p:nvSpPr>
          <p:spPr>
            <a:xfrm>
              <a:off x="9920028" y="6920035"/>
              <a:ext cx="456565" cy="40005"/>
            </a:xfrm>
            <a:custGeom>
              <a:avLst/>
              <a:gdLst/>
              <a:ahLst/>
              <a:cxnLst/>
              <a:rect l="l" t="t" r="r" b="b"/>
              <a:pathLst>
                <a:path w="456565" h="40004">
                  <a:moveTo>
                    <a:pt x="456185" y="39601"/>
                  </a:moveTo>
                  <a:lnTo>
                    <a:pt x="0" y="39601"/>
                  </a:lnTo>
                  <a:lnTo>
                    <a:pt x="0" y="0"/>
                  </a:lnTo>
                  <a:lnTo>
                    <a:pt x="456185" y="0"/>
                  </a:lnTo>
                  <a:close/>
                </a:path>
              </a:pathLst>
            </a:custGeom>
            <a:solidFill>
              <a:srgbClr val="FFF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5678998"/>
              <a:ext cx="9402182" cy="46080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792187" y="135787"/>
            <a:ext cx="9495812" cy="5286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2515" y="4891556"/>
            <a:ext cx="541655" cy="47625"/>
          </a:xfrm>
          <a:custGeom>
            <a:avLst/>
            <a:gdLst/>
            <a:ahLst/>
            <a:cxnLst/>
            <a:rect l="l" t="t" r="r" b="b"/>
            <a:pathLst>
              <a:path w="541655" h="47625">
                <a:moveTo>
                  <a:pt x="541423" y="47000"/>
                </a:moveTo>
                <a:lnTo>
                  <a:pt x="0" y="47000"/>
                </a:lnTo>
                <a:lnTo>
                  <a:pt x="0" y="0"/>
                </a:lnTo>
                <a:lnTo>
                  <a:pt x="541423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54878" y="6308655"/>
            <a:ext cx="541655" cy="47625"/>
          </a:xfrm>
          <a:custGeom>
            <a:avLst/>
            <a:gdLst/>
            <a:ahLst/>
            <a:cxnLst/>
            <a:rect l="l" t="t" r="r" b="b"/>
            <a:pathLst>
              <a:path w="541654" h="47625">
                <a:moveTo>
                  <a:pt x="541423" y="47000"/>
                </a:moveTo>
                <a:lnTo>
                  <a:pt x="0" y="47000"/>
                </a:lnTo>
                <a:lnTo>
                  <a:pt x="0" y="0"/>
                </a:lnTo>
                <a:lnTo>
                  <a:pt x="541423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94060" y="4891556"/>
            <a:ext cx="541655" cy="47625"/>
          </a:xfrm>
          <a:custGeom>
            <a:avLst/>
            <a:gdLst/>
            <a:ahLst/>
            <a:cxnLst/>
            <a:rect l="l" t="t" r="r" b="b"/>
            <a:pathLst>
              <a:path w="541655" h="47625">
                <a:moveTo>
                  <a:pt x="541423" y="47000"/>
                </a:moveTo>
                <a:lnTo>
                  <a:pt x="0" y="47000"/>
                </a:lnTo>
                <a:lnTo>
                  <a:pt x="0" y="0"/>
                </a:lnTo>
                <a:lnTo>
                  <a:pt x="541423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375427"/>
            <a:ext cx="5514340" cy="4911725"/>
          </a:xfrm>
          <a:custGeom>
            <a:avLst/>
            <a:gdLst/>
            <a:ahLst/>
            <a:cxnLst/>
            <a:rect l="l" t="t" r="r" b="b"/>
            <a:pathLst>
              <a:path w="5514340" h="4911725">
                <a:moveTo>
                  <a:pt x="5514184" y="240960"/>
                </a:moveTo>
                <a:lnTo>
                  <a:pt x="5514184" y="4911572"/>
                </a:lnTo>
                <a:lnTo>
                  <a:pt x="0" y="4911572"/>
                </a:lnTo>
                <a:lnTo>
                  <a:pt x="0" y="0"/>
                </a:lnTo>
                <a:lnTo>
                  <a:pt x="5273926" y="0"/>
                </a:lnTo>
                <a:lnTo>
                  <a:pt x="5322259" y="4907"/>
                </a:lnTo>
                <a:lnTo>
                  <a:pt x="5367317" y="18978"/>
                </a:lnTo>
                <a:lnTo>
                  <a:pt x="5408123" y="41232"/>
                </a:lnTo>
                <a:lnTo>
                  <a:pt x="5443700" y="70689"/>
                </a:lnTo>
                <a:lnTo>
                  <a:pt x="5473071" y="106370"/>
                </a:lnTo>
                <a:lnTo>
                  <a:pt x="5495260" y="147296"/>
                </a:lnTo>
                <a:lnTo>
                  <a:pt x="5509290" y="192485"/>
                </a:lnTo>
                <a:lnTo>
                  <a:pt x="5514184" y="24096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3275" y="6684043"/>
            <a:ext cx="4336415" cy="3602990"/>
          </a:xfrm>
          <a:custGeom>
            <a:avLst/>
            <a:gdLst/>
            <a:ahLst/>
            <a:cxnLst/>
            <a:rect l="l" t="t" r="r" b="b"/>
            <a:pathLst>
              <a:path w="4336415" h="3602990">
                <a:moveTo>
                  <a:pt x="4336048" y="180931"/>
                </a:moveTo>
                <a:lnTo>
                  <a:pt x="4336048" y="3602956"/>
                </a:lnTo>
                <a:lnTo>
                  <a:pt x="0" y="3602956"/>
                </a:lnTo>
                <a:lnTo>
                  <a:pt x="0" y="180931"/>
                </a:lnTo>
                <a:lnTo>
                  <a:pt x="6460" y="132911"/>
                </a:lnTo>
                <a:lnTo>
                  <a:pt x="24681" y="89713"/>
                </a:lnTo>
                <a:lnTo>
                  <a:pt x="52924" y="53079"/>
                </a:lnTo>
                <a:lnTo>
                  <a:pt x="89452" y="24753"/>
                </a:lnTo>
                <a:lnTo>
                  <a:pt x="132524" y="6478"/>
                </a:lnTo>
                <a:lnTo>
                  <a:pt x="180404" y="0"/>
                </a:lnTo>
                <a:lnTo>
                  <a:pt x="4155644" y="0"/>
                </a:lnTo>
                <a:lnTo>
                  <a:pt x="4203523" y="6478"/>
                </a:lnTo>
                <a:lnTo>
                  <a:pt x="4246596" y="24753"/>
                </a:lnTo>
                <a:lnTo>
                  <a:pt x="4283123" y="53079"/>
                </a:lnTo>
                <a:lnTo>
                  <a:pt x="4311367" y="89713"/>
                </a:lnTo>
                <a:lnTo>
                  <a:pt x="4329588" y="132911"/>
                </a:lnTo>
                <a:lnTo>
                  <a:pt x="4336048" y="180931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41140" y="5375427"/>
            <a:ext cx="5447030" cy="4911725"/>
          </a:xfrm>
          <a:custGeom>
            <a:avLst/>
            <a:gdLst/>
            <a:ahLst/>
            <a:cxnLst/>
            <a:rect l="l" t="t" r="r" b="b"/>
            <a:pathLst>
              <a:path w="5447030" h="4911725">
                <a:moveTo>
                  <a:pt x="5446860" y="0"/>
                </a:moveTo>
                <a:lnTo>
                  <a:pt x="5446860" y="4911572"/>
                </a:lnTo>
                <a:lnTo>
                  <a:pt x="0" y="4911572"/>
                </a:lnTo>
                <a:lnTo>
                  <a:pt x="0" y="240960"/>
                </a:lnTo>
                <a:lnTo>
                  <a:pt x="4893" y="192485"/>
                </a:lnTo>
                <a:lnTo>
                  <a:pt x="18923" y="147296"/>
                </a:lnTo>
                <a:lnTo>
                  <a:pt x="41112" y="106370"/>
                </a:lnTo>
                <a:lnTo>
                  <a:pt x="70483" y="70689"/>
                </a:lnTo>
                <a:lnTo>
                  <a:pt x="106061" y="41232"/>
                </a:lnTo>
                <a:lnTo>
                  <a:pt x="146867" y="18978"/>
                </a:lnTo>
                <a:lnTo>
                  <a:pt x="191925" y="4907"/>
                </a:lnTo>
                <a:lnTo>
                  <a:pt x="240258" y="0"/>
                </a:lnTo>
                <a:lnTo>
                  <a:pt x="5446860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4299" y="855243"/>
            <a:ext cx="4067174" cy="2733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73036" y="855243"/>
            <a:ext cx="3838574" cy="2876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9971" y="2436048"/>
            <a:ext cx="4391024" cy="2924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40305" y="108392"/>
            <a:ext cx="5607685" cy="2004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0275" marR="922655" indent="-635" algn="ctr">
              <a:lnSpc>
                <a:spcPct val="116100"/>
              </a:lnSpc>
              <a:spcBef>
                <a:spcPts val="95"/>
              </a:spcBef>
            </a:pPr>
            <a:r>
              <a:rPr sz="4200" u="none" spc="260" dirty="0">
                <a:solidFill>
                  <a:srgbClr val="446F4A"/>
                </a:solidFill>
              </a:rPr>
              <a:t>ВИДЫ  </a:t>
            </a:r>
            <a:r>
              <a:rPr sz="4200" u="none" spc="165" dirty="0">
                <a:solidFill>
                  <a:srgbClr val="446F4A"/>
                </a:solidFill>
              </a:rPr>
              <a:t>Б</a:t>
            </a:r>
            <a:r>
              <a:rPr sz="4200" u="none" spc="385" dirty="0">
                <a:solidFill>
                  <a:srgbClr val="446F4A"/>
                </a:solidFill>
              </a:rPr>
              <a:t>ИОТОПЛИВ</a:t>
            </a:r>
            <a:r>
              <a:rPr sz="4200" u="none" spc="459" dirty="0">
                <a:solidFill>
                  <a:srgbClr val="446F4A"/>
                </a:solidFill>
              </a:rPr>
              <a:t>А</a:t>
            </a:r>
            <a:endParaRPr sz="4200"/>
          </a:p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2600" u="none" spc="175" dirty="0">
                <a:solidFill>
                  <a:srgbClr val="446F4A"/>
                </a:solidFill>
              </a:rPr>
              <a:t>(ПО </a:t>
            </a:r>
            <a:r>
              <a:rPr sz="2600" u="none" spc="195" dirty="0">
                <a:solidFill>
                  <a:srgbClr val="446F4A"/>
                </a:solidFill>
              </a:rPr>
              <a:t>ФИЗИЧЕСКОМУ</a:t>
            </a:r>
            <a:r>
              <a:rPr sz="2600" u="none" spc="-200" dirty="0">
                <a:solidFill>
                  <a:srgbClr val="446F4A"/>
                </a:solidFill>
              </a:rPr>
              <a:t> </a:t>
            </a:r>
            <a:r>
              <a:rPr sz="2600" u="none" spc="260" dirty="0">
                <a:solidFill>
                  <a:srgbClr val="446F4A"/>
                </a:solidFill>
              </a:rPr>
              <a:t>СОСТОЯНИЮ)</a:t>
            </a:r>
            <a:endParaRPr sz="2600"/>
          </a:p>
        </p:txBody>
      </p:sp>
      <p:sp>
        <p:nvSpPr>
          <p:cNvPr id="13" name="object 13"/>
          <p:cNvSpPr txBox="1"/>
          <p:nvPr/>
        </p:nvSpPr>
        <p:spPr>
          <a:xfrm>
            <a:off x="1690919" y="3668328"/>
            <a:ext cx="22650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705" dirty="0">
                <a:solidFill>
                  <a:srgbClr val="446F4A"/>
                </a:solidFill>
                <a:latin typeface="Calibri"/>
                <a:cs typeface="Calibri"/>
              </a:rPr>
              <a:t>Т</a:t>
            </a:r>
            <a:r>
              <a:rPr sz="4800" b="1" spc="145" dirty="0">
                <a:solidFill>
                  <a:srgbClr val="446F4A"/>
                </a:solidFill>
                <a:latin typeface="Calibri"/>
                <a:cs typeface="Calibri"/>
              </a:rPr>
              <a:t>в</a:t>
            </a:r>
            <a:r>
              <a:rPr sz="4800" b="1" spc="-190" dirty="0">
                <a:solidFill>
                  <a:srgbClr val="446F4A"/>
                </a:solidFill>
                <a:latin typeface="Calibri"/>
                <a:cs typeface="Calibri"/>
              </a:rPr>
              <a:t>е</a:t>
            </a:r>
            <a:r>
              <a:rPr sz="4800" b="1" spc="-315" dirty="0">
                <a:solidFill>
                  <a:srgbClr val="446F4A"/>
                </a:solidFill>
                <a:latin typeface="Calibri"/>
                <a:cs typeface="Calibri"/>
              </a:rPr>
              <a:t>р</a:t>
            </a:r>
            <a:r>
              <a:rPr sz="4800" b="1" spc="-210" dirty="0">
                <a:solidFill>
                  <a:srgbClr val="446F4A"/>
                </a:solidFill>
                <a:latin typeface="Calibri"/>
                <a:cs typeface="Calibri"/>
              </a:rPr>
              <a:t>д</a:t>
            </a:r>
            <a:r>
              <a:rPr sz="4800" b="1" spc="140" dirty="0">
                <a:solidFill>
                  <a:srgbClr val="446F4A"/>
                </a:solidFill>
                <a:latin typeface="Calibri"/>
                <a:cs typeface="Calibri"/>
              </a:rPr>
              <a:t>о</a:t>
            </a:r>
            <a:r>
              <a:rPr sz="4800" b="1" spc="-190" dirty="0">
                <a:solidFill>
                  <a:srgbClr val="446F4A"/>
                </a:solidFill>
                <a:latin typeface="Calibri"/>
                <a:cs typeface="Calibri"/>
              </a:rPr>
              <a:t>е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9175" y="5321823"/>
            <a:ext cx="38500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105" dirty="0">
                <a:solidFill>
                  <a:srgbClr val="446F4A"/>
                </a:solidFill>
                <a:latin typeface="Calibri"/>
                <a:cs typeface="Calibri"/>
              </a:rPr>
              <a:t>Газообразное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301387" y="3668328"/>
            <a:ext cx="23266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869" dirty="0">
                <a:solidFill>
                  <a:srgbClr val="446F4A"/>
                </a:solidFill>
                <a:latin typeface="Calibri"/>
                <a:cs typeface="Calibri"/>
              </a:rPr>
              <a:t>Ж</a:t>
            </a:r>
            <a:r>
              <a:rPr sz="4800" b="1" spc="360" dirty="0">
                <a:solidFill>
                  <a:srgbClr val="446F4A"/>
                </a:solidFill>
                <a:latin typeface="Calibri"/>
                <a:cs typeface="Calibri"/>
              </a:rPr>
              <a:t>и</a:t>
            </a:r>
            <a:r>
              <a:rPr sz="4800" b="1" spc="-210" dirty="0">
                <a:solidFill>
                  <a:srgbClr val="446F4A"/>
                </a:solidFill>
                <a:latin typeface="Calibri"/>
                <a:cs typeface="Calibri"/>
              </a:rPr>
              <a:t>д</a:t>
            </a:r>
            <a:r>
              <a:rPr sz="4800" b="1" spc="305" dirty="0">
                <a:solidFill>
                  <a:srgbClr val="446F4A"/>
                </a:solidFill>
                <a:latin typeface="Calibri"/>
                <a:cs typeface="Calibri"/>
              </a:rPr>
              <a:t>к</a:t>
            </a:r>
            <a:r>
              <a:rPr sz="4800" b="1" spc="140" dirty="0">
                <a:solidFill>
                  <a:srgbClr val="446F4A"/>
                </a:solidFill>
                <a:latin typeface="Calibri"/>
                <a:cs typeface="Calibri"/>
              </a:rPr>
              <a:t>о</a:t>
            </a:r>
            <a:r>
              <a:rPr sz="4800" b="1" spc="-190" dirty="0">
                <a:solidFill>
                  <a:srgbClr val="446F4A"/>
                </a:solidFill>
                <a:latin typeface="Calibri"/>
                <a:cs typeface="Calibri"/>
              </a:rPr>
              <a:t>е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203401" y="5730160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FFFBEB"/>
                </a:solidFill>
                <a:latin typeface="Century Gothic"/>
                <a:cs typeface="Century Gothic"/>
              </a:rPr>
              <a:t>-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203401" y="5935157"/>
            <a:ext cx="4714875" cy="3406775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85"/>
              </a:spcBef>
            </a:pPr>
            <a:r>
              <a:rPr sz="3200" b="1" spc="155" dirty="0">
                <a:solidFill>
                  <a:srgbClr val="FFFBEB"/>
                </a:solidFill>
                <a:latin typeface="Calibri"/>
                <a:cs typeface="Calibri"/>
              </a:rPr>
              <a:t>Биоэтанол;</a:t>
            </a:r>
            <a:endParaRPr sz="3200">
              <a:latin typeface="Calibri"/>
              <a:cs typeface="Calibri"/>
            </a:endParaRPr>
          </a:p>
          <a:p>
            <a:pPr marL="209550" indent="-210185">
              <a:lnSpc>
                <a:spcPct val="100000"/>
              </a:lnSpc>
              <a:spcBef>
                <a:spcPts val="1485"/>
              </a:spcBef>
              <a:buChar char="-"/>
              <a:tabLst>
                <a:tab pos="210185" algn="l"/>
              </a:tabLst>
            </a:pPr>
            <a:r>
              <a:rPr sz="3200" b="1" spc="95" dirty="0">
                <a:solidFill>
                  <a:srgbClr val="FFFBEB"/>
                </a:solidFill>
                <a:latin typeface="Calibri"/>
                <a:cs typeface="Calibri"/>
              </a:rPr>
              <a:t>Биометанол;</a:t>
            </a:r>
            <a:endParaRPr sz="3200">
              <a:latin typeface="Calibri"/>
              <a:cs typeface="Calibri"/>
            </a:endParaRPr>
          </a:p>
          <a:p>
            <a:pPr marL="304165" indent="-304800">
              <a:lnSpc>
                <a:spcPct val="100000"/>
              </a:lnSpc>
              <a:spcBef>
                <a:spcPts val="1485"/>
              </a:spcBef>
              <a:buChar char="-"/>
              <a:tabLst>
                <a:tab pos="304165" algn="l"/>
                <a:tab pos="304800" algn="l"/>
              </a:tabLst>
            </a:pPr>
            <a:r>
              <a:rPr sz="3200" b="1" spc="110" dirty="0">
                <a:solidFill>
                  <a:srgbClr val="FFFBEB"/>
                </a:solidFill>
                <a:latin typeface="Calibri"/>
                <a:cs typeface="Calibri"/>
              </a:rPr>
              <a:t>Биобутанол;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85"/>
              </a:spcBef>
            </a:pPr>
            <a:r>
              <a:rPr sz="3200" b="1" spc="110" dirty="0">
                <a:solidFill>
                  <a:srgbClr val="FFFBEB"/>
                </a:solidFill>
                <a:latin typeface="Calibri"/>
                <a:cs typeface="Calibri"/>
              </a:rPr>
              <a:t>-Диметиловый</a:t>
            </a:r>
            <a:r>
              <a:rPr sz="3200" b="1" spc="15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BEB"/>
                </a:solidFill>
                <a:latin typeface="Calibri"/>
                <a:cs typeface="Calibri"/>
              </a:rPr>
              <a:t>эфир;</a:t>
            </a:r>
            <a:endParaRPr sz="3200">
              <a:latin typeface="Calibri"/>
              <a:cs typeface="Calibri"/>
            </a:endParaRPr>
          </a:p>
          <a:p>
            <a:pPr marL="209550" indent="-210185">
              <a:lnSpc>
                <a:spcPct val="100000"/>
              </a:lnSpc>
              <a:spcBef>
                <a:spcPts val="1485"/>
              </a:spcBef>
              <a:buChar char="-"/>
              <a:tabLst>
                <a:tab pos="210185" algn="l"/>
              </a:tabLst>
            </a:pPr>
            <a:r>
              <a:rPr sz="3200" b="1" spc="60" dirty="0">
                <a:solidFill>
                  <a:srgbClr val="FFFBEB"/>
                </a:solidFill>
                <a:latin typeface="Calibri"/>
                <a:cs typeface="Calibri"/>
              </a:rPr>
              <a:t>Дизельное</a:t>
            </a:r>
            <a:r>
              <a:rPr sz="3200" b="1" spc="5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114" dirty="0">
                <a:solidFill>
                  <a:srgbClr val="FFFBEB"/>
                </a:solidFill>
                <a:latin typeface="Calibri"/>
                <a:cs typeface="Calibri"/>
              </a:rPr>
              <a:t>биотопливо.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84039" y="7085835"/>
            <a:ext cx="2700655" cy="154940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3600" b="1" spc="25" dirty="0">
                <a:solidFill>
                  <a:srgbClr val="FFFBEB"/>
                </a:solidFill>
                <a:latin typeface="Calibri"/>
                <a:cs typeface="Calibri"/>
              </a:rPr>
              <a:t>-Биоводород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3600" b="1" spc="130" dirty="0">
                <a:solidFill>
                  <a:srgbClr val="FFFBEB"/>
                </a:solidFill>
                <a:latin typeface="Calibri"/>
                <a:cs typeface="Calibri"/>
              </a:rPr>
              <a:t>-Биогаз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842" y="5285186"/>
            <a:ext cx="4723765" cy="4759325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222250" indent="-210185">
              <a:lnSpc>
                <a:spcPct val="100000"/>
              </a:lnSpc>
              <a:spcBef>
                <a:spcPts val="1585"/>
              </a:spcBef>
              <a:buChar char="-"/>
              <a:tabLst>
                <a:tab pos="222885" algn="l"/>
              </a:tabLst>
            </a:pPr>
            <a:r>
              <a:rPr sz="3200" b="1" spc="10" dirty="0">
                <a:solidFill>
                  <a:srgbClr val="FFFBEB"/>
                </a:solidFill>
                <a:latin typeface="Calibri"/>
                <a:cs typeface="Calibri"/>
              </a:rPr>
              <a:t>Дрова;</a:t>
            </a:r>
            <a:endParaRPr sz="3200">
              <a:latin typeface="Calibri"/>
              <a:cs typeface="Calibri"/>
            </a:endParaRPr>
          </a:p>
          <a:p>
            <a:pPr marL="12700" marR="625475">
              <a:lnSpc>
                <a:spcPts val="5330"/>
              </a:lnSpc>
              <a:spcBef>
                <a:spcPts val="420"/>
              </a:spcBef>
              <a:buChar char="-"/>
              <a:tabLst>
                <a:tab pos="222885" algn="l"/>
              </a:tabLst>
            </a:pPr>
            <a:r>
              <a:rPr sz="3200" b="1" spc="180" dirty="0">
                <a:solidFill>
                  <a:srgbClr val="FFFBEB"/>
                </a:solidFill>
                <a:latin typeface="Calibri"/>
                <a:cs typeface="Calibri"/>
              </a:rPr>
              <a:t>Отходы </a:t>
            </a:r>
            <a:r>
              <a:rPr sz="3200" b="1" spc="114" dirty="0">
                <a:solidFill>
                  <a:srgbClr val="FFFBEB"/>
                </a:solidFill>
                <a:latin typeface="Calibri"/>
                <a:cs typeface="Calibri"/>
              </a:rPr>
              <a:t>с/х</a:t>
            </a:r>
            <a:r>
              <a:rPr sz="3200" b="1" spc="-170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50" dirty="0">
                <a:solidFill>
                  <a:srgbClr val="FFFBEB"/>
                </a:solidFill>
                <a:latin typeface="Calibri"/>
                <a:cs typeface="Calibri"/>
              </a:rPr>
              <a:t>(солому,  </a:t>
            </a:r>
            <a:r>
              <a:rPr sz="3200" b="1" spc="160" dirty="0">
                <a:solidFill>
                  <a:srgbClr val="FFFBEB"/>
                </a:solidFill>
                <a:latin typeface="Calibri"/>
                <a:cs typeface="Calibri"/>
              </a:rPr>
              <a:t>шелухи </a:t>
            </a:r>
            <a:r>
              <a:rPr sz="3200" b="1" spc="150" dirty="0">
                <a:solidFill>
                  <a:srgbClr val="FFFBEB"/>
                </a:solidFill>
                <a:latin typeface="Calibri"/>
                <a:cs typeface="Calibri"/>
              </a:rPr>
              <a:t>ветки </a:t>
            </a:r>
            <a:r>
              <a:rPr sz="3200" b="1" spc="240" dirty="0">
                <a:solidFill>
                  <a:srgbClr val="FFFBEB"/>
                </a:solidFill>
                <a:latin typeface="Calibri"/>
                <a:cs typeface="Calibri"/>
              </a:rPr>
              <a:t>и</a:t>
            </a:r>
            <a:r>
              <a:rPr sz="3200" b="1" spc="-280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-60" dirty="0">
                <a:solidFill>
                  <a:srgbClr val="FFFBEB"/>
                </a:solidFill>
                <a:latin typeface="Calibri"/>
                <a:cs typeface="Calibri"/>
              </a:rPr>
              <a:t>т.д.);</a:t>
            </a:r>
            <a:endParaRPr sz="3200">
              <a:latin typeface="Calibri"/>
              <a:cs typeface="Calibri"/>
            </a:endParaRPr>
          </a:p>
          <a:p>
            <a:pPr marL="222250" indent="-210185">
              <a:lnSpc>
                <a:spcPct val="100000"/>
              </a:lnSpc>
              <a:spcBef>
                <a:spcPts val="1055"/>
              </a:spcBef>
              <a:buChar char="-"/>
              <a:tabLst>
                <a:tab pos="222885" algn="l"/>
              </a:tabLst>
            </a:pPr>
            <a:r>
              <a:rPr sz="3200" b="1" spc="114" dirty="0">
                <a:solidFill>
                  <a:srgbClr val="FFFBEB"/>
                </a:solidFill>
                <a:latin typeface="Calibri"/>
                <a:cs typeface="Calibri"/>
              </a:rPr>
              <a:t>Продукты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ts val="5330"/>
              </a:lnSpc>
              <a:spcBef>
                <a:spcPts val="420"/>
              </a:spcBef>
            </a:pPr>
            <a:r>
              <a:rPr sz="3200" b="1" spc="130" dirty="0">
                <a:solidFill>
                  <a:srgbClr val="FFFBEB"/>
                </a:solidFill>
                <a:latin typeface="Calibri"/>
                <a:cs typeface="Calibri"/>
              </a:rPr>
              <a:t>жизнедеятельности  </a:t>
            </a:r>
            <a:r>
              <a:rPr sz="3200" b="1" spc="225" dirty="0">
                <a:solidFill>
                  <a:srgbClr val="FFFBEB"/>
                </a:solidFill>
                <a:latin typeface="Calibri"/>
                <a:cs typeface="Calibri"/>
              </a:rPr>
              <a:t>животных </a:t>
            </a:r>
            <a:r>
              <a:rPr sz="3200" b="1" spc="70" dirty="0">
                <a:solidFill>
                  <a:srgbClr val="FFFBEB"/>
                </a:solidFill>
                <a:latin typeface="Calibri"/>
                <a:cs typeface="Calibri"/>
              </a:rPr>
              <a:t>(навоз,</a:t>
            </a:r>
            <a:r>
              <a:rPr sz="3200" b="1" spc="-215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100" dirty="0">
                <a:solidFill>
                  <a:srgbClr val="FFFBEB"/>
                </a:solidFill>
                <a:latin typeface="Calibri"/>
                <a:cs typeface="Calibri"/>
              </a:rPr>
              <a:t>помет  </a:t>
            </a:r>
            <a:r>
              <a:rPr sz="3200" b="1" spc="240" dirty="0">
                <a:solidFill>
                  <a:srgbClr val="FFFBEB"/>
                </a:solidFill>
                <a:latin typeface="Calibri"/>
                <a:cs typeface="Calibri"/>
              </a:rPr>
              <a:t>и</a:t>
            </a:r>
            <a:r>
              <a:rPr sz="3200" b="1" spc="20" dirty="0">
                <a:solidFill>
                  <a:srgbClr val="FFFBEB"/>
                </a:solidFill>
                <a:latin typeface="Calibri"/>
                <a:cs typeface="Calibri"/>
              </a:rPr>
              <a:t> </a:t>
            </a:r>
            <a:r>
              <a:rPr sz="3200" b="1" spc="-65" dirty="0">
                <a:solidFill>
                  <a:srgbClr val="FFFBEB"/>
                </a:solidFill>
                <a:latin typeface="Calibri"/>
                <a:cs typeface="Calibri"/>
              </a:rPr>
              <a:t>т.д.).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4550" y="269436"/>
            <a:ext cx="505523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u="none" spc="480" dirty="0">
                <a:solidFill>
                  <a:srgbClr val="446F4A"/>
                </a:solidFill>
              </a:rPr>
              <a:t>БИОТОПЛИВО</a:t>
            </a:r>
            <a:endParaRPr sz="5600"/>
          </a:p>
        </p:txBody>
      </p:sp>
      <p:sp>
        <p:nvSpPr>
          <p:cNvPr id="3" name="object 3"/>
          <p:cNvSpPr/>
          <p:nvPr/>
        </p:nvSpPr>
        <p:spPr>
          <a:xfrm>
            <a:off x="826162" y="1280755"/>
            <a:ext cx="1162685" cy="100965"/>
          </a:xfrm>
          <a:custGeom>
            <a:avLst/>
            <a:gdLst/>
            <a:ahLst/>
            <a:cxnLst/>
            <a:rect l="l" t="t" r="r" b="b"/>
            <a:pathLst>
              <a:path w="1162685" h="100965">
                <a:moveTo>
                  <a:pt x="1162177" y="100888"/>
                </a:moveTo>
                <a:lnTo>
                  <a:pt x="0" y="100888"/>
                </a:lnTo>
                <a:lnTo>
                  <a:pt x="0" y="0"/>
                </a:lnTo>
                <a:lnTo>
                  <a:pt x="1162177" y="0"/>
                </a:lnTo>
                <a:close/>
              </a:path>
            </a:pathLst>
          </a:custGeom>
          <a:solidFill>
            <a:srgbClr val="446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735663"/>
            <a:ext cx="7060920" cy="3733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379468" y="0"/>
            <a:ext cx="10673715" cy="5875020"/>
            <a:chOff x="7379468" y="0"/>
            <a:chExt cx="10673715" cy="5875020"/>
          </a:xfrm>
        </p:grpSpPr>
        <p:sp>
          <p:nvSpPr>
            <p:cNvPr id="6" name="object 6"/>
            <p:cNvSpPr/>
            <p:nvPr/>
          </p:nvSpPr>
          <p:spPr>
            <a:xfrm>
              <a:off x="11086120" y="2792438"/>
              <a:ext cx="3206716" cy="11906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360110" y="0"/>
              <a:ext cx="1019139" cy="5550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66576" y="373886"/>
              <a:ext cx="5486399" cy="30860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31486" y="2967763"/>
              <a:ext cx="4924424" cy="29051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79468" y="521600"/>
              <a:ext cx="4019549" cy="5353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87287" y="5854294"/>
            <a:ext cx="26085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10" dirty="0">
                <a:latin typeface="Calibri"/>
                <a:cs typeface="Calibri"/>
              </a:rPr>
              <a:t>1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325" dirty="0">
                <a:latin typeface="Calibri"/>
                <a:cs typeface="Calibri"/>
              </a:rPr>
              <a:t>поколения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5465" y="6699079"/>
            <a:ext cx="5092700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240029" algn="ctr">
              <a:lnSpc>
                <a:spcPct val="132800"/>
              </a:lnSpc>
              <a:spcBef>
                <a:spcPts val="100"/>
              </a:spcBef>
            </a:pPr>
            <a:r>
              <a:rPr sz="2400" b="1" spc="150" dirty="0">
                <a:latin typeface="Calibri"/>
                <a:cs typeface="Calibri"/>
              </a:rPr>
              <a:t>Используются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75" dirty="0">
                <a:latin typeface="Calibri"/>
                <a:cs typeface="Calibri"/>
              </a:rPr>
              <a:t>сельхозкультуры  </a:t>
            </a:r>
            <a:r>
              <a:rPr sz="2400" b="1" spc="60" dirty="0">
                <a:latin typeface="Calibri"/>
                <a:cs typeface="Calibri"/>
              </a:rPr>
              <a:t>(рапс, </a:t>
            </a:r>
            <a:r>
              <a:rPr sz="2400" b="1" spc="80" dirty="0">
                <a:latin typeface="Calibri"/>
                <a:cs typeface="Calibri"/>
              </a:rPr>
              <a:t>рыжик, </a:t>
            </a:r>
            <a:r>
              <a:rPr sz="2400" b="1" spc="120" dirty="0">
                <a:latin typeface="Calibri"/>
                <a:cs typeface="Calibri"/>
              </a:rPr>
              <a:t>подсолнечник)с  высоким </a:t>
            </a:r>
            <a:r>
              <a:rPr sz="2400" b="1" spc="50" dirty="0">
                <a:latin typeface="Calibri"/>
                <a:cs typeface="Calibri"/>
              </a:rPr>
              <a:t>содержанием </a:t>
            </a:r>
            <a:r>
              <a:rPr sz="2400" b="1" spc="75" dirty="0">
                <a:latin typeface="Calibri"/>
                <a:cs typeface="Calibri"/>
              </a:rPr>
              <a:t>жиров</a:t>
            </a:r>
            <a:r>
              <a:rPr sz="2400" b="1" spc="-180" dirty="0">
                <a:latin typeface="Calibri"/>
                <a:cs typeface="Calibri"/>
              </a:rPr>
              <a:t> </a:t>
            </a:r>
            <a:r>
              <a:rPr sz="2400" b="1" spc="180" dirty="0">
                <a:latin typeface="Calibri"/>
                <a:cs typeface="Calibri"/>
              </a:rPr>
              <a:t>и  </a:t>
            </a:r>
            <a:r>
              <a:rPr sz="2400" b="1" spc="25" dirty="0">
                <a:latin typeface="Calibri"/>
                <a:cs typeface="Calibri"/>
              </a:rPr>
              <a:t>углеводов, </a:t>
            </a:r>
            <a:r>
              <a:rPr sz="2400" b="1" spc="35" dirty="0">
                <a:latin typeface="Calibri"/>
                <a:cs typeface="Calibri"/>
              </a:rPr>
              <a:t>для </a:t>
            </a:r>
            <a:r>
              <a:rPr sz="2400" b="1" spc="114" dirty="0">
                <a:latin typeface="Calibri"/>
                <a:cs typeface="Calibri"/>
              </a:rPr>
              <a:t>получения  </a:t>
            </a:r>
            <a:r>
              <a:rPr sz="2400" b="1" spc="70" dirty="0">
                <a:latin typeface="Calibri"/>
                <a:cs typeface="Calibri"/>
              </a:rPr>
              <a:t>биодизеля,этанола.</a:t>
            </a:r>
            <a:endParaRPr sz="2400">
              <a:latin typeface="Calibri"/>
              <a:cs typeface="Calibri"/>
            </a:endParaRPr>
          </a:p>
          <a:p>
            <a:pPr marL="12700" marR="5080" algn="ctr">
              <a:lnSpc>
                <a:spcPct val="132800"/>
              </a:lnSpc>
            </a:pPr>
            <a:r>
              <a:rPr sz="2400" b="1" spc="235" dirty="0">
                <a:latin typeface="Calibri"/>
                <a:cs typeface="Calibri"/>
              </a:rPr>
              <a:t>Эти </a:t>
            </a:r>
            <a:r>
              <a:rPr sz="2400" b="1" spc="75" dirty="0">
                <a:latin typeface="Calibri"/>
                <a:cs typeface="Calibri"/>
              </a:rPr>
              <a:t>культуры </a:t>
            </a:r>
            <a:r>
              <a:rPr sz="2400" b="1" spc="55" dirty="0">
                <a:latin typeface="Calibri"/>
                <a:cs typeface="Calibri"/>
              </a:rPr>
              <a:t>человек </a:t>
            </a:r>
            <a:r>
              <a:rPr sz="2400" b="1" spc="105" dirty="0">
                <a:latin typeface="Calibri"/>
                <a:cs typeface="Calibri"/>
              </a:rPr>
              <a:t>использует</a:t>
            </a:r>
            <a:r>
              <a:rPr sz="2400" b="1" spc="-340" dirty="0">
                <a:latin typeface="Calibri"/>
                <a:cs typeface="Calibri"/>
              </a:rPr>
              <a:t> </a:t>
            </a:r>
            <a:r>
              <a:rPr sz="2400" b="1" spc="70" dirty="0">
                <a:latin typeface="Calibri"/>
                <a:cs typeface="Calibri"/>
              </a:rPr>
              <a:t>в  </a:t>
            </a:r>
            <a:r>
              <a:rPr sz="2400" b="1" spc="180" dirty="0">
                <a:latin typeface="Calibri"/>
                <a:cs typeface="Calibri"/>
              </a:rPr>
              <a:t>пищу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17189" y="5854294"/>
            <a:ext cx="2653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45" dirty="0">
                <a:latin typeface="Calibri"/>
                <a:cs typeface="Calibri"/>
              </a:rPr>
              <a:t>2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325" dirty="0">
                <a:latin typeface="Calibri"/>
                <a:cs typeface="Calibri"/>
              </a:rPr>
              <a:t>поколения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6538" y="6699079"/>
            <a:ext cx="4495165" cy="2940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32800"/>
              </a:lnSpc>
              <a:spcBef>
                <a:spcPts val="100"/>
              </a:spcBef>
            </a:pPr>
            <a:r>
              <a:rPr sz="2400" b="1" spc="125" dirty="0">
                <a:latin typeface="Calibri"/>
                <a:cs typeface="Calibri"/>
              </a:rPr>
              <a:t>Используется </a:t>
            </a:r>
            <a:r>
              <a:rPr sz="2400" b="1" spc="85" dirty="0">
                <a:latin typeface="Calibri"/>
                <a:cs typeface="Calibri"/>
              </a:rPr>
              <a:t>непищевое  </a:t>
            </a:r>
            <a:r>
              <a:rPr sz="2400" b="1" spc="45" dirty="0">
                <a:latin typeface="Calibri"/>
                <a:cs typeface="Calibri"/>
              </a:rPr>
              <a:t>сырьё </a:t>
            </a:r>
            <a:r>
              <a:rPr sz="2400" b="1" spc="40" dirty="0">
                <a:latin typeface="Calibri"/>
                <a:cs typeface="Calibri"/>
              </a:rPr>
              <a:t>– </a:t>
            </a:r>
            <a:r>
              <a:rPr sz="2400" b="1" spc="110" dirty="0">
                <a:latin typeface="Calibri"/>
                <a:cs typeface="Calibri"/>
              </a:rPr>
              <a:t>отходы  </a:t>
            </a:r>
            <a:r>
              <a:rPr sz="2400" b="1" spc="15" dirty="0">
                <a:latin typeface="Calibri"/>
                <a:cs typeface="Calibri"/>
              </a:rPr>
              <a:t>деревообработки, </a:t>
            </a:r>
            <a:r>
              <a:rPr sz="2400" b="1" spc="60" dirty="0">
                <a:latin typeface="Calibri"/>
                <a:cs typeface="Calibri"/>
              </a:rPr>
              <a:t>корневую  </a:t>
            </a:r>
            <a:r>
              <a:rPr sz="2400" b="1" spc="125" dirty="0">
                <a:latin typeface="Calibri"/>
                <a:cs typeface="Calibri"/>
              </a:rPr>
              <a:t>массу растений </a:t>
            </a:r>
            <a:r>
              <a:rPr sz="2400" b="1" spc="180" dirty="0">
                <a:latin typeface="Calibri"/>
                <a:cs typeface="Calibri"/>
              </a:rPr>
              <a:t>и</a:t>
            </a:r>
            <a:r>
              <a:rPr sz="2400" b="1" spc="-270" dirty="0">
                <a:latin typeface="Calibri"/>
                <a:cs typeface="Calibri"/>
              </a:rPr>
              <a:t> </a:t>
            </a:r>
            <a:r>
              <a:rPr sz="2400" b="1" spc="40" dirty="0">
                <a:latin typeface="Calibri"/>
                <a:cs typeface="Calibri"/>
              </a:rPr>
              <a:t>даже </a:t>
            </a:r>
            <a:r>
              <a:rPr sz="2400" b="1" spc="110" dirty="0">
                <a:latin typeface="Calibri"/>
                <a:cs typeface="Calibri"/>
              </a:rPr>
              <a:t>отходы  </a:t>
            </a:r>
            <a:r>
              <a:rPr sz="2400" b="1" spc="130" dirty="0">
                <a:latin typeface="Calibri"/>
                <a:cs typeface="Calibri"/>
              </a:rPr>
              <a:t>животноводства </a:t>
            </a:r>
            <a:r>
              <a:rPr sz="2400" b="1" spc="180" dirty="0">
                <a:latin typeface="Calibri"/>
                <a:cs typeface="Calibri"/>
              </a:rPr>
              <a:t>и </a:t>
            </a:r>
            <a:r>
              <a:rPr sz="2400" b="1" spc="130" dirty="0">
                <a:latin typeface="Calibri"/>
                <a:cs typeface="Calibri"/>
              </a:rPr>
              <a:t>пищевой  </a:t>
            </a:r>
            <a:r>
              <a:rPr sz="2400" b="1" spc="105" dirty="0">
                <a:latin typeface="Calibri"/>
                <a:cs typeface="Calibri"/>
              </a:rPr>
              <a:t>промышленности.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92981" y="5854294"/>
            <a:ext cx="26498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14" dirty="0">
                <a:latin typeface="Calibri"/>
                <a:cs typeface="Calibri"/>
              </a:rPr>
              <a:t>3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325" dirty="0">
                <a:latin typeface="Calibri"/>
                <a:cs typeface="Calibri"/>
              </a:rPr>
              <a:t>поколения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81236" y="7069628"/>
            <a:ext cx="2473325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 marR="5080" indent="-57785" algn="just">
              <a:lnSpc>
                <a:spcPct val="133900"/>
              </a:lnSpc>
              <a:spcBef>
                <a:spcPts val="100"/>
              </a:spcBef>
            </a:pPr>
            <a:r>
              <a:rPr sz="2800" b="1" spc="275" dirty="0">
                <a:latin typeface="Calibri"/>
                <a:cs typeface="Calibri"/>
              </a:rPr>
              <a:t>И</a:t>
            </a:r>
            <a:r>
              <a:rPr sz="2800" b="1" spc="305" dirty="0">
                <a:latin typeface="Calibri"/>
                <a:cs typeface="Calibri"/>
              </a:rPr>
              <a:t>с</a:t>
            </a:r>
            <a:r>
              <a:rPr sz="2800" b="1" spc="250" dirty="0">
                <a:latin typeface="Calibri"/>
                <a:cs typeface="Calibri"/>
              </a:rPr>
              <a:t>п</a:t>
            </a:r>
            <a:r>
              <a:rPr sz="2800" b="1" spc="75" dirty="0">
                <a:latin typeface="Calibri"/>
                <a:cs typeface="Calibri"/>
              </a:rPr>
              <a:t>о</a:t>
            </a:r>
            <a:r>
              <a:rPr sz="2800" b="1" spc="80" dirty="0">
                <a:latin typeface="Calibri"/>
                <a:cs typeface="Calibri"/>
              </a:rPr>
              <a:t>л</a:t>
            </a:r>
            <a:r>
              <a:rPr sz="2800" b="1" spc="45" dirty="0">
                <a:latin typeface="Calibri"/>
                <a:cs typeface="Calibri"/>
              </a:rPr>
              <a:t>ь</a:t>
            </a:r>
            <a:r>
              <a:rPr sz="2800" b="1" spc="-5" dirty="0">
                <a:latin typeface="Calibri"/>
                <a:cs typeface="Calibri"/>
              </a:rPr>
              <a:t>з</a:t>
            </a:r>
            <a:r>
              <a:rPr sz="2800" b="1" spc="30" dirty="0">
                <a:latin typeface="Calibri"/>
                <a:cs typeface="Calibri"/>
              </a:rPr>
              <a:t>у</a:t>
            </a:r>
            <a:r>
              <a:rPr sz="2800" b="1" spc="225" dirty="0">
                <a:latin typeface="Calibri"/>
                <a:cs typeface="Calibri"/>
              </a:rPr>
              <a:t>ю</a:t>
            </a:r>
            <a:r>
              <a:rPr sz="2800" b="1" spc="305" dirty="0">
                <a:latin typeface="Calibri"/>
                <a:cs typeface="Calibri"/>
              </a:rPr>
              <a:t>тс</a:t>
            </a:r>
            <a:r>
              <a:rPr sz="2800" b="1" spc="105" dirty="0">
                <a:latin typeface="Calibri"/>
                <a:cs typeface="Calibri"/>
              </a:rPr>
              <a:t>я  аквакультуры  </a:t>
            </a:r>
            <a:r>
              <a:rPr sz="2800" b="1" spc="210" dirty="0">
                <a:latin typeface="Calibri"/>
                <a:cs typeface="Calibri"/>
              </a:rPr>
              <a:t>и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40" dirty="0">
                <a:latin typeface="Calibri"/>
                <a:cs typeface="Calibri"/>
              </a:rPr>
              <a:t>водоросли.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553" y="1348146"/>
            <a:ext cx="10102215" cy="69215"/>
          </a:xfrm>
          <a:custGeom>
            <a:avLst/>
            <a:gdLst/>
            <a:ahLst/>
            <a:cxnLst/>
            <a:rect l="l" t="t" r="r" b="b"/>
            <a:pathLst>
              <a:path w="10102215" h="69215">
                <a:moveTo>
                  <a:pt x="10102036" y="68875"/>
                </a:moveTo>
                <a:lnTo>
                  <a:pt x="0" y="68875"/>
                </a:lnTo>
                <a:lnTo>
                  <a:pt x="0" y="0"/>
                </a:lnTo>
                <a:lnTo>
                  <a:pt x="10102036" y="0"/>
                </a:lnTo>
                <a:lnTo>
                  <a:pt x="10102036" y="68875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6853" y="555435"/>
            <a:ext cx="101282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u="none" spc="480" dirty="0">
                <a:solidFill>
                  <a:srgbClr val="FFFBEB"/>
                </a:solidFill>
              </a:rPr>
              <a:t>БИОТОПЛИВО </a:t>
            </a:r>
            <a:r>
              <a:rPr sz="5600" u="none" spc="-915" dirty="0">
                <a:solidFill>
                  <a:srgbClr val="FFFBEB"/>
                </a:solidFill>
              </a:rPr>
              <a:t>1</a:t>
            </a:r>
            <a:r>
              <a:rPr sz="5600" u="none" spc="-790" dirty="0">
                <a:solidFill>
                  <a:srgbClr val="FFFBEB"/>
                </a:solidFill>
              </a:rPr>
              <a:t> </a:t>
            </a:r>
            <a:r>
              <a:rPr sz="5600" u="none" spc="495" dirty="0">
                <a:solidFill>
                  <a:srgbClr val="FFFBEB"/>
                </a:solidFill>
              </a:rPr>
              <a:t>ПОКОЛЕНИЯ</a:t>
            </a:r>
            <a:endParaRPr sz="5600"/>
          </a:p>
        </p:txBody>
      </p:sp>
      <p:sp>
        <p:nvSpPr>
          <p:cNvPr id="4" name="object 4"/>
          <p:cNvSpPr txBox="1"/>
          <p:nvPr/>
        </p:nvSpPr>
        <p:spPr>
          <a:xfrm>
            <a:off x="789611" y="2317571"/>
            <a:ext cx="5554345" cy="7798434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4200" u="heavy" spc="-10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200" b="1" u="heavy" spc="3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ПЛЮСЫ:</a:t>
            </a:r>
            <a:endParaRPr sz="4200">
              <a:latin typeface="Calibri"/>
              <a:cs typeface="Calibri"/>
            </a:endParaRPr>
          </a:p>
          <a:p>
            <a:pPr marL="770890" marR="248920" indent="-514984">
              <a:lnSpc>
                <a:spcPct val="116300"/>
              </a:lnSpc>
              <a:spcBef>
                <a:spcPts val="30"/>
              </a:spcBef>
            </a:pPr>
            <a:r>
              <a:rPr sz="3600" b="1" spc="-405" dirty="0">
                <a:solidFill>
                  <a:srgbClr val="FFFFFF"/>
                </a:solidFill>
                <a:latin typeface="Calibri"/>
                <a:cs typeface="Calibri"/>
              </a:rPr>
              <a:t>1. </a:t>
            </a:r>
            <a:r>
              <a:rPr sz="3600" b="1" spc="140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3600" b="1" spc="170" dirty="0">
                <a:solidFill>
                  <a:srgbClr val="FFFFFF"/>
                </a:solidFill>
                <a:latin typeface="Calibri"/>
                <a:cs typeface="Calibri"/>
              </a:rPr>
              <a:t>получения</a:t>
            </a:r>
            <a:r>
              <a:rPr sz="36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140" dirty="0">
                <a:solidFill>
                  <a:srgbClr val="FFFFFF"/>
                </a:solidFill>
                <a:latin typeface="Calibri"/>
                <a:cs typeface="Calibri"/>
              </a:rPr>
              <a:t>сырья  </a:t>
            </a:r>
            <a:r>
              <a:rPr sz="3600" b="1" spc="220" dirty="0">
                <a:solidFill>
                  <a:srgbClr val="FFFFFF"/>
                </a:solidFill>
                <a:latin typeface="Calibri"/>
                <a:cs typeface="Calibri"/>
              </a:rPr>
              <a:t>используются</a:t>
            </a:r>
            <a:r>
              <a:rPr sz="3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70" dirty="0">
                <a:solidFill>
                  <a:srgbClr val="FFFFFF"/>
                </a:solidFill>
                <a:latin typeface="Calibri"/>
                <a:cs typeface="Calibri"/>
              </a:rPr>
              <a:t>уже</a:t>
            </a:r>
            <a:endParaRPr sz="3600">
              <a:latin typeface="Calibri"/>
              <a:cs typeface="Calibri"/>
            </a:endParaRPr>
          </a:p>
          <a:p>
            <a:pPr marL="905510" marR="897890" algn="ctr">
              <a:lnSpc>
                <a:spcPct val="116300"/>
              </a:lnSpc>
              <a:spcBef>
                <a:spcPts val="5"/>
              </a:spcBef>
            </a:pPr>
            <a:r>
              <a:rPr sz="3600" b="1" spc="40" dirty="0">
                <a:solidFill>
                  <a:srgbClr val="FFFFFF"/>
                </a:solidFill>
                <a:latin typeface="Calibri"/>
                <a:cs typeface="Calibri"/>
              </a:rPr>
              <a:t>возделываемые  </a:t>
            </a:r>
            <a:r>
              <a:rPr sz="3600" b="1" spc="40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3600" b="1" spc="-14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600" b="1" spc="11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3600" b="1" spc="6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3600" b="1" spc="295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3600" b="1" spc="10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3600" b="1" spc="229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600" b="1" spc="45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3600" b="1" spc="11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3600" b="1" spc="6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3600" b="1" spc="4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3600" b="1" spc="45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3600" b="1" spc="-24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3600" b="1" spc="27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3600" b="1" spc="-13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3600">
              <a:latin typeface="Calibri"/>
              <a:cs typeface="Calibri"/>
            </a:endParaRPr>
          </a:p>
          <a:p>
            <a:pPr marL="244475" marR="236220" algn="ctr">
              <a:lnSpc>
                <a:spcPct val="116300"/>
              </a:lnSpc>
            </a:pPr>
            <a:r>
              <a:rPr sz="3600" b="1" spc="27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3600" b="1" spc="105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3600" b="1" spc="65" dirty="0">
                <a:solidFill>
                  <a:srgbClr val="FFFFFF"/>
                </a:solidFill>
                <a:latin typeface="Calibri"/>
                <a:cs typeface="Calibri"/>
              </a:rPr>
              <a:t>оборот</a:t>
            </a:r>
            <a:r>
              <a:rPr sz="3600" b="1" spc="-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260" dirty="0">
                <a:solidFill>
                  <a:srgbClr val="FFFFFF"/>
                </a:solidFill>
                <a:latin typeface="Calibri"/>
                <a:cs typeface="Calibri"/>
              </a:rPr>
              <a:t>включаются  </a:t>
            </a:r>
            <a:r>
              <a:rPr sz="3600" b="1" spc="110" dirty="0">
                <a:solidFill>
                  <a:srgbClr val="FFFFFF"/>
                </a:solidFill>
                <a:latin typeface="Calibri"/>
                <a:cs typeface="Calibri"/>
              </a:rPr>
              <a:t>развитые </a:t>
            </a:r>
            <a:r>
              <a:rPr sz="3600" b="1" spc="155" dirty="0">
                <a:solidFill>
                  <a:srgbClr val="FFFFFF"/>
                </a:solidFill>
                <a:latin typeface="Calibri"/>
                <a:cs typeface="Calibri"/>
              </a:rPr>
              <a:t>посевные  </a:t>
            </a:r>
            <a:r>
              <a:rPr sz="3600" b="1" spc="135" dirty="0">
                <a:solidFill>
                  <a:srgbClr val="FFFFFF"/>
                </a:solidFill>
                <a:latin typeface="Calibri"/>
                <a:cs typeface="Calibri"/>
              </a:rPr>
              <a:t>площади.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600" b="1" spc="-215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endParaRPr sz="3600">
              <a:latin typeface="Calibri"/>
              <a:cs typeface="Calibri"/>
            </a:endParaRPr>
          </a:p>
          <a:p>
            <a:pPr marL="12065" marR="5080" algn="ctr">
              <a:lnSpc>
                <a:spcPct val="116300"/>
              </a:lnSpc>
            </a:pPr>
            <a:r>
              <a:rPr sz="3600" b="1" spc="229" dirty="0">
                <a:solidFill>
                  <a:srgbClr val="FFFFFF"/>
                </a:solidFill>
                <a:latin typeface="Calibri"/>
                <a:cs typeface="Calibri"/>
              </a:rPr>
              <a:t>Относительная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215" dirty="0">
                <a:solidFill>
                  <a:srgbClr val="FFFFFF"/>
                </a:solidFill>
                <a:latin typeface="Calibri"/>
                <a:cs typeface="Calibri"/>
              </a:rPr>
              <a:t>простота  </a:t>
            </a:r>
            <a:r>
              <a:rPr sz="3600" b="1" spc="170" dirty="0">
                <a:solidFill>
                  <a:srgbClr val="FFFFFF"/>
                </a:solidFill>
                <a:latin typeface="Calibri"/>
                <a:cs typeface="Calibri"/>
              </a:rPr>
              <a:t>получения</a:t>
            </a:r>
            <a:r>
              <a:rPr sz="3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114" dirty="0">
                <a:solidFill>
                  <a:srgbClr val="FFFFFF"/>
                </a:solidFill>
                <a:latin typeface="Calibri"/>
                <a:cs typeface="Calibri"/>
              </a:rPr>
              <a:t>«привычного» </a:t>
            </a:r>
            <a:r>
              <a:rPr sz="36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220" dirty="0">
                <a:solidFill>
                  <a:srgbClr val="FFFFFF"/>
                </a:solidFill>
                <a:latin typeface="Calibri"/>
                <a:cs typeface="Calibri"/>
              </a:rPr>
              <a:t>топлива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24639" y="2004378"/>
            <a:ext cx="5082540" cy="7798434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4200" u="heavy" spc="-10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200" b="1" u="heavy" spc="2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МИНУСЫ:</a:t>
            </a:r>
            <a:endParaRPr sz="4200">
              <a:latin typeface="Calibri"/>
              <a:cs typeface="Calibri"/>
            </a:endParaRPr>
          </a:p>
          <a:p>
            <a:pPr marL="179070" marR="171450" indent="119380">
              <a:lnSpc>
                <a:spcPct val="116300"/>
              </a:lnSpc>
              <a:spcBef>
                <a:spcPts val="30"/>
              </a:spcBef>
            </a:pPr>
            <a:r>
              <a:rPr sz="3600" b="1" spc="-405" dirty="0">
                <a:solidFill>
                  <a:srgbClr val="FFFFFF"/>
                </a:solidFill>
                <a:latin typeface="Calibri"/>
                <a:cs typeface="Calibri"/>
              </a:rPr>
              <a:t>1. </a:t>
            </a:r>
            <a:r>
              <a:rPr sz="3600" b="1" spc="90" dirty="0">
                <a:solidFill>
                  <a:srgbClr val="FFFFFF"/>
                </a:solidFill>
                <a:latin typeface="Calibri"/>
                <a:cs typeface="Calibri"/>
              </a:rPr>
              <a:t>Возможен </a:t>
            </a:r>
            <a:r>
              <a:rPr sz="3600" b="1" spc="165" dirty="0">
                <a:solidFill>
                  <a:srgbClr val="FFFFFF"/>
                </a:solidFill>
                <a:latin typeface="Calibri"/>
                <a:cs typeface="Calibri"/>
              </a:rPr>
              <a:t>рост </a:t>
            </a:r>
            <a:r>
              <a:rPr sz="3600" b="1" spc="130" dirty="0">
                <a:solidFill>
                  <a:srgbClr val="FFFFFF"/>
                </a:solidFill>
                <a:latin typeface="Calibri"/>
                <a:cs typeface="Calibri"/>
              </a:rPr>
              <a:t>цен  </a:t>
            </a:r>
            <a:r>
              <a:rPr sz="3600" b="1" spc="265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3600" b="1" spc="125" dirty="0">
                <a:solidFill>
                  <a:srgbClr val="FFFFFF"/>
                </a:solidFill>
                <a:latin typeface="Calibri"/>
                <a:cs typeface="Calibri"/>
              </a:rPr>
              <a:t>продукты</a:t>
            </a:r>
            <a:r>
              <a:rPr sz="3600" b="1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285" dirty="0">
                <a:solidFill>
                  <a:srgbClr val="FFFFFF"/>
                </a:solidFill>
                <a:latin typeface="Calibri"/>
                <a:cs typeface="Calibri"/>
              </a:rPr>
              <a:t>питания</a:t>
            </a:r>
            <a:endParaRPr sz="3600">
              <a:latin typeface="Calibri"/>
              <a:cs typeface="Calibri"/>
            </a:endParaRPr>
          </a:p>
          <a:p>
            <a:pPr marL="259079" marR="251460" indent="841375">
              <a:lnSpc>
                <a:spcPct val="116300"/>
              </a:lnSpc>
              <a:spcBef>
                <a:spcPts val="5"/>
              </a:spcBef>
            </a:pPr>
            <a:r>
              <a:rPr sz="3600" b="1" spc="27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3600" b="1" spc="100" dirty="0">
                <a:solidFill>
                  <a:srgbClr val="FFFFFF"/>
                </a:solidFill>
                <a:latin typeface="Calibri"/>
                <a:cs typeface="Calibri"/>
              </a:rPr>
              <a:t>увеличение  </a:t>
            </a:r>
            <a:r>
              <a:rPr sz="3600" b="1" spc="260" dirty="0">
                <a:solidFill>
                  <a:srgbClr val="FFFFFF"/>
                </a:solidFill>
                <a:latin typeface="Calibri"/>
                <a:cs typeface="Calibri"/>
              </a:rPr>
              <a:t>числа </a:t>
            </a:r>
            <a:r>
              <a:rPr sz="3600" b="1" spc="195" dirty="0">
                <a:solidFill>
                  <a:srgbClr val="FFFFFF"/>
                </a:solidFill>
                <a:latin typeface="Calibri"/>
                <a:cs typeface="Calibri"/>
              </a:rPr>
              <a:t>голодающих</a:t>
            </a:r>
            <a:r>
              <a:rPr sz="36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10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3600">
              <a:latin typeface="Calibri"/>
              <a:cs typeface="Calibri"/>
            </a:endParaRPr>
          </a:p>
          <a:p>
            <a:pPr marR="99060" algn="ctr">
              <a:lnSpc>
                <a:spcPct val="100000"/>
              </a:lnSpc>
              <a:spcBef>
                <a:spcPts val="705"/>
              </a:spcBef>
            </a:pPr>
            <a:r>
              <a:rPr sz="3600" b="1" spc="-90" dirty="0">
                <a:solidFill>
                  <a:srgbClr val="FFFFFF"/>
                </a:solidFill>
                <a:latin typeface="Calibri"/>
                <a:cs typeface="Calibri"/>
              </a:rPr>
              <a:t>мире.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600" b="1" spc="-215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endParaRPr sz="3600">
              <a:latin typeface="Calibri"/>
              <a:cs typeface="Calibri"/>
            </a:endParaRPr>
          </a:p>
          <a:p>
            <a:pPr marL="12700" marR="5080" algn="ctr">
              <a:lnSpc>
                <a:spcPct val="116300"/>
              </a:lnSpc>
            </a:pPr>
            <a:r>
              <a:rPr sz="3600" b="1" spc="80" dirty="0">
                <a:solidFill>
                  <a:srgbClr val="FFFFFF"/>
                </a:solidFill>
                <a:latin typeface="Calibri"/>
                <a:cs typeface="Calibri"/>
              </a:rPr>
              <a:t>перепрофилирования  </a:t>
            </a:r>
            <a:r>
              <a:rPr sz="3600" b="1" spc="40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3600" b="1" spc="-14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600" b="1" spc="11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3600" b="1" spc="6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3600" b="1" spc="40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3600" b="1" spc="229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600" b="1" spc="10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b="1" spc="295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3600" b="1" spc="10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3600" b="1" spc="21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3600" b="1" spc="270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r>
              <a:rPr sz="3600" b="1" spc="400" dirty="0">
                <a:solidFill>
                  <a:srgbClr val="FFFFFF"/>
                </a:solidFill>
                <a:latin typeface="Calibri"/>
                <a:cs typeface="Calibri"/>
              </a:rPr>
              <a:t>ст</a:t>
            </a:r>
            <a:r>
              <a:rPr sz="3600" b="1" spc="10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3600" b="1" spc="-14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600" b="1" spc="31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3600" b="1" spc="27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3600" b="1" spc="195" dirty="0">
                <a:solidFill>
                  <a:srgbClr val="FFFFFF"/>
                </a:solidFill>
                <a:latin typeface="Calibri"/>
                <a:cs typeface="Calibri"/>
              </a:rPr>
              <a:t>х  </a:t>
            </a:r>
            <a:r>
              <a:rPr sz="3600" b="1" spc="135" dirty="0">
                <a:solidFill>
                  <a:srgbClr val="FFFFFF"/>
                </a:solidFill>
                <a:latin typeface="Calibri"/>
                <a:cs typeface="Calibri"/>
              </a:rPr>
              <a:t>угодий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600" b="1" spc="-225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600" b="1" spc="235" dirty="0">
                <a:solidFill>
                  <a:srgbClr val="FFFFFF"/>
                </a:solidFill>
                <a:latin typeface="Calibri"/>
                <a:cs typeface="Calibri"/>
              </a:rPr>
              <a:t>Низкая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120" dirty="0">
                <a:solidFill>
                  <a:srgbClr val="FFFFFF"/>
                </a:solidFill>
                <a:latin typeface="Calibri"/>
                <a:cs typeface="Calibri"/>
              </a:rPr>
              <a:t>энергоемкость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62419" y="1734853"/>
            <a:ext cx="5943600" cy="8362950"/>
            <a:chOff x="6362419" y="1734853"/>
            <a:chExt cx="5943600" cy="8362950"/>
          </a:xfrm>
        </p:grpSpPr>
        <p:sp>
          <p:nvSpPr>
            <p:cNvPr id="7" name="object 7"/>
            <p:cNvSpPr/>
            <p:nvPr/>
          </p:nvSpPr>
          <p:spPr>
            <a:xfrm>
              <a:off x="6362419" y="1734853"/>
              <a:ext cx="5943599" cy="4267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24132" y="6001708"/>
              <a:ext cx="5133974" cy="40957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780" y="7762779"/>
            <a:ext cx="15049500" cy="2524760"/>
          </a:xfrm>
          <a:custGeom>
            <a:avLst/>
            <a:gdLst/>
            <a:ahLst/>
            <a:cxnLst/>
            <a:rect l="l" t="t" r="r" b="b"/>
            <a:pathLst>
              <a:path w="15049500" h="2524759">
                <a:moveTo>
                  <a:pt x="15049219" y="2524220"/>
                </a:moveTo>
                <a:lnTo>
                  <a:pt x="6753" y="2524220"/>
                </a:lnTo>
                <a:lnTo>
                  <a:pt x="2192" y="2490632"/>
                </a:lnTo>
                <a:lnTo>
                  <a:pt x="0" y="2441924"/>
                </a:lnTo>
                <a:lnTo>
                  <a:pt x="0" y="536235"/>
                </a:lnTo>
                <a:lnTo>
                  <a:pt x="2192" y="487527"/>
                </a:lnTo>
                <a:lnTo>
                  <a:pt x="8643" y="440024"/>
                </a:lnTo>
                <a:lnTo>
                  <a:pt x="19161" y="393917"/>
                </a:lnTo>
                <a:lnTo>
                  <a:pt x="33554" y="349398"/>
                </a:lnTo>
                <a:lnTo>
                  <a:pt x="51633" y="306658"/>
                </a:lnTo>
                <a:lnTo>
                  <a:pt x="73206" y="265888"/>
                </a:lnTo>
                <a:lnTo>
                  <a:pt x="98082" y="227279"/>
                </a:lnTo>
                <a:lnTo>
                  <a:pt x="126070" y="191024"/>
                </a:lnTo>
                <a:lnTo>
                  <a:pt x="156979" y="157313"/>
                </a:lnTo>
                <a:lnTo>
                  <a:pt x="190618" y="126338"/>
                </a:lnTo>
                <a:lnTo>
                  <a:pt x="226796" y="98291"/>
                </a:lnTo>
                <a:lnTo>
                  <a:pt x="265322" y="73362"/>
                </a:lnTo>
                <a:lnTo>
                  <a:pt x="306006" y="51743"/>
                </a:lnTo>
                <a:lnTo>
                  <a:pt x="348655" y="33626"/>
                </a:lnTo>
                <a:lnTo>
                  <a:pt x="393080" y="19201"/>
                </a:lnTo>
                <a:lnTo>
                  <a:pt x="439088" y="8661"/>
                </a:lnTo>
                <a:lnTo>
                  <a:pt x="486490" y="2197"/>
                </a:lnTo>
                <a:lnTo>
                  <a:pt x="535094" y="0"/>
                </a:lnTo>
                <a:lnTo>
                  <a:pt x="15049219" y="0"/>
                </a:lnTo>
                <a:lnTo>
                  <a:pt x="15049219" y="252422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5912" y="1028700"/>
            <a:ext cx="523875" cy="5238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261937" y="523874"/>
                </a:moveTo>
                <a:lnTo>
                  <a:pt x="223503" y="521040"/>
                </a:lnTo>
                <a:lnTo>
                  <a:pt x="185901" y="512595"/>
                </a:lnTo>
                <a:lnTo>
                  <a:pt x="149944" y="498726"/>
                </a:lnTo>
                <a:lnTo>
                  <a:pt x="116412" y="479730"/>
                </a:lnTo>
                <a:lnTo>
                  <a:pt x="86030" y="456020"/>
                </a:lnTo>
                <a:lnTo>
                  <a:pt x="59457" y="428108"/>
                </a:lnTo>
                <a:lnTo>
                  <a:pt x="37266" y="396600"/>
                </a:lnTo>
                <a:lnTo>
                  <a:pt x="19938" y="362176"/>
                </a:lnTo>
                <a:lnTo>
                  <a:pt x="7849" y="325583"/>
                </a:lnTo>
                <a:lnTo>
                  <a:pt x="1261" y="287611"/>
                </a:lnTo>
                <a:lnTo>
                  <a:pt x="0" y="261937"/>
                </a:lnTo>
                <a:lnTo>
                  <a:pt x="78" y="255507"/>
                </a:lnTo>
                <a:lnTo>
                  <a:pt x="3855" y="217158"/>
                </a:lnTo>
                <a:lnTo>
                  <a:pt x="13220" y="179770"/>
                </a:lnTo>
                <a:lnTo>
                  <a:pt x="27967" y="144169"/>
                </a:lnTo>
                <a:lnTo>
                  <a:pt x="47782" y="111110"/>
                </a:lnTo>
                <a:lnTo>
                  <a:pt x="72228" y="81322"/>
                </a:lnTo>
                <a:lnTo>
                  <a:pt x="100786" y="55438"/>
                </a:lnTo>
                <a:lnTo>
                  <a:pt x="132827" y="34029"/>
                </a:lnTo>
                <a:lnTo>
                  <a:pt x="167669" y="17550"/>
                </a:lnTo>
                <a:lnTo>
                  <a:pt x="204544" y="6364"/>
                </a:lnTo>
                <a:lnTo>
                  <a:pt x="242670" y="709"/>
                </a:lnTo>
                <a:lnTo>
                  <a:pt x="261937" y="0"/>
                </a:lnTo>
                <a:lnTo>
                  <a:pt x="268367" y="78"/>
                </a:lnTo>
                <a:lnTo>
                  <a:pt x="306716" y="3855"/>
                </a:lnTo>
                <a:lnTo>
                  <a:pt x="344104" y="13220"/>
                </a:lnTo>
                <a:lnTo>
                  <a:pt x="379705" y="27967"/>
                </a:lnTo>
                <a:lnTo>
                  <a:pt x="412764" y="47782"/>
                </a:lnTo>
                <a:lnTo>
                  <a:pt x="442552" y="72228"/>
                </a:lnTo>
                <a:lnTo>
                  <a:pt x="468436" y="100786"/>
                </a:lnTo>
                <a:lnTo>
                  <a:pt x="489844" y="132827"/>
                </a:lnTo>
                <a:lnTo>
                  <a:pt x="506323" y="167669"/>
                </a:lnTo>
                <a:lnTo>
                  <a:pt x="517510" y="204544"/>
                </a:lnTo>
                <a:lnTo>
                  <a:pt x="523165" y="242670"/>
                </a:lnTo>
                <a:lnTo>
                  <a:pt x="523874" y="261937"/>
                </a:lnTo>
                <a:lnTo>
                  <a:pt x="523796" y="268367"/>
                </a:lnTo>
                <a:lnTo>
                  <a:pt x="520019" y="306716"/>
                </a:lnTo>
                <a:lnTo>
                  <a:pt x="510653" y="344104"/>
                </a:lnTo>
                <a:lnTo>
                  <a:pt x="495907" y="379705"/>
                </a:lnTo>
                <a:lnTo>
                  <a:pt x="476092" y="412764"/>
                </a:lnTo>
                <a:lnTo>
                  <a:pt x="451646" y="442552"/>
                </a:lnTo>
                <a:lnTo>
                  <a:pt x="423088" y="468436"/>
                </a:lnTo>
                <a:lnTo>
                  <a:pt x="391047" y="489844"/>
                </a:lnTo>
                <a:lnTo>
                  <a:pt x="356205" y="506323"/>
                </a:lnTo>
                <a:lnTo>
                  <a:pt x="319330" y="517509"/>
                </a:lnTo>
                <a:lnTo>
                  <a:pt x="281204" y="523165"/>
                </a:lnTo>
                <a:lnTo>
                  <a:pt x="261937" y="52387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85451" y="1028700"/>
            <a:ext cx="523875" cy="5238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261937" y="523874"/>
                </a:moveTo>
                <a:lnTo>
                  <a:pt x="223503" y="521040"/>
                </a:lnTo>
                <a:lnTo>
                  <a:pt x="185901" y="512595"/>
                </a:lnTo>
                <a:lnTo>
                  <a:pt x="149944" y="498726"/>
                </a:lnTo>
                <a:lnTo>
                  <a:pt x="116412" y="479730"/>
                </a:lnTo>
                <a:lnTo>
                  <a:pt x="86030" y="456020"/>
                </a:lnTo>
                <a:lnTo>
                  <a:pt x="59457" y="428108"/>
                </a:lnTo>
                <a:lnTo>
                  <a:pt x="37266" y="396600"/>
                </a:lnTo>
                <a:lnTo>
                  <a:pt x="19938" y="362176"/>
                </a:lnTo>
                <a:lnTo>
                  <a:pt x="7849" y="325583"/>
                </a:lnTo>
                <a:lnTo>
                  <a:pt x="1261" y="287611"/>
                </a:lnTo>
                <a:lnTo>
                  <a:pt x="0" y="261937"/>
                </a:lnTo>
                <a:lnTo>
                  <a:pt x="78" y="255507"/>
                </a:lnTo>
                <a:lnTo>
                  <a:pt x="3855" y="217158"/>
                </a:lnTo>
                <a:lnTo>
                  <a:pt x="13220" y="179770"/>
                </a:lnTo>
                <a:lnTo>
                  <a:pt x="27967" y="144169"/>
                </a:lnTo>
                <a:lnTo>
                  <a:pt x="47782" y="111110"/>
                </a:lnTo>
                <a:lnTo>
                  <a:pt x="72228" y="81322"/>
                </a:lnTo>
                <a:lnTo>
                  <a:pt x="100786" y="55438"/>
                </a:lnTo>
                <a:lnTo>
                  <a:pt x="132827" y="34029"/>
                </a:lnTo>
                <a:lnTo>
                  <a:pt x="167669" y="17550"/>
                </a:lnTo>
                <a:lnTo>
                  <a:pt x="204544" y="6364"/>
                </a:lnTo>
                <a:lnTo>
                  <a:pt x="242670" y="709"/>
                </a:lnTo>
                <a:lnTo>
                  <a:pt x="261937" y="0"/>
                </a:lnTo>
                <a:lnTo>
                  <a:pt x="268367" y="78"/>
                </a:lnTo>
                <a:lnTo>
                  <a:pt x="306716" y="3855"/>
                </a:lnTo>
                <a:lnTo>
                  <a:pt x="344104" y="13220"/>
                </a:lnTo>
                <a:lnTo>
                  <a:pt x="379705" y="27967"/>
                </a:lnTo>
                <a:lnTo>
                  <a:pt x="412764" y="47782"/>
                </a:lnTo>
                <a:lnTo>
                  <a:pt x="442552" y="72228"/>
                </a:lnTo>
                <a:lnTo>
                  <a:pt x="468436" y="100786"/>
                </a:lnTo>
                <a:lnTo>
                  <a:pt x="489844" y="132827"/>
                </a:lnTo>
                <a:lnTo>
                  <a:pt x="506323" y="167669"/>
                </a:lnTo>
                <a:lnTo>
                  <a:pt x="517510" y="204544"/>
                </a:lnTo>
                <a:lnTo>
                  <a:pt x="523165" y="242670"/>
                </a:lnTo>
                <a:lnTo>
                  <a:pt x="523874" y="261937"/>
                </a:lnTo>
                <a:lnTo>
                  <a:pt x="523796" y="268367"/>
                </a:lnTo>
                <a:lnTo>
                  <a:pt x="520019" y="306716"/>
                </a:lnTo>
                <a:lnTo>
                  <a:pt x="510653" y="344104"/>
                </a:lnTo>
                <a:lnTo>
                  <a:pt x="495907" y="379705"/>
                </a:lnTo>
                <a:lnTo>
                  <a:pt x="476092" y="412764"/>
                </a:lnTo>
                <a:lnTo>
                  <a:pt x="451646" y="442552"/>
                </a:lnTo>
                <a:lnTo>
                  <a:pt x="423088" y="468436"/>
                </a:lnTo>
                <a:lnTo>
                  <a:pt x="391047" y="489844"/>
                </a:lnTo>
                <a:lnTo>
                  <a:pt x="356205" y="506323"/>
                </a:lnTo>
                <a:lnTo>
                  <a:pt x="319330" y="517509"/>
                </a:lnTo>
                <a:lnTo>
                  <a:pt x="281204" y="523165"/>
                </a:lnTo>
                <a:lnTo>
                  <a:pt x="261937" y="52387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89868" y="1028700"/>
            <a:ext cx="523875" cy="5238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261937" y="523874"/>
                </a:moveTo>
                <a:lnTo>
                  <a:pt x="223503" y="521040"/>
                </a:lnTo>
                <a:lnTo>
                  <a:pt x="185901" y="512595"/>
                </a:lnTo>
                <a:lnTo>
                  <a:pt x="149944" y="498726"/>
                </a:lnTo>
                <a:lnTo>
                  <a:pt x="116412" y="479730"/>
                </a:lnTo>
                <a:lnTo>
                  <a:pt x="86030" y="456020"/>
                </a:lnTo>
                <a:lnTo>
                  <a:pt x="59457" y="428108"/>
                </a:lnTo>
                <a:lnTo>
                  <a:pt x="37266" y="396600"/>
                </a:lnTo>
                <a:lnTo>
                  <a:pt x="19938" y="362176"/>
                </a:lnTo>
                <a:lnTo>
                  <a:pt x="7849" y="325583"/>
                </a:lnTo>
                <a:lnTo>
                  <a:pt x="1261" y="287611"/>
                </a:lnTo>
                <a:lnTo>
                  <a:pt x="0" y="261937"/>
                </a:lnTo>
                <a:lnTo>
                  <a:pt x="78" y="255507"/>
                </a:lnTo>
                <a:lnTo>
                  <a:pt x="3855" y="217158"/>
                </a:lnTo>
                <a:lnTo>
                  <a:pt x="13220" y="179770"/>
                </a:lnTo>
                <a:lnTo>
                  <a:pt x="27967" y="144169"/>
                </a:lnTo>
                <a:lnTo>
                  <a:pt x="47782" y="111110"/>
                </a:lnTo>
                <a:lnTo>
                  <a:pt x="72228" y="81322"/>
                </a:lnTo>
                <a:lnTo>
                  <a:pt x="100786" y="55438"/>
                </a:lnTo>
                <a:lnTo>
                  <a:pt x="132827" y="34029"/>
                </a:lnTo>
                <a:lnTo>
                  <a:pt x="167669" y="17550"/>
                </a:lnTo>
                <a:lnTo>
                  <a:pt x="204544" y="6364"/>
                </a:lnTo>
                <a:lnTo>
                  <a:pt x="242670" y="709"/>
                </a:lnTo>
                <a:lnTo>
                  <a:pt x="261937" y="0"/>
                </a:lnTo>
                <a:lnTo>
                  <a:pt x="268367" y="78"/>
                </a:lnTo>
                <a:lnTo>
                  <a:pt x="306716" y="3855"/>
                </a:lnTo>
                <a:lnTo>
                  <a:pt x="344104" y="13220"/>
                </a:lnTo>
                <a:lnTo>
                  <a:pt x="379705" y="27967"/>
                </a:lnTo>
                <a:lnTo>
                  <a:pt x="412764" y="47782"/>
                </a:lnTo>
                <a:lnTo>
                  <a:pt x="442552" y="72228"/>
                </a:lnTo>
                <a:lnTo>
                  <a:pt x="468436" y="100786"/>
                </a:lnTo>
                <a:lnTo>
                  <a:pt x="489844" y="132827"/>
                </a:lnTo>
                <a:lnTo>
                  <a:pt x="506323" y="167669"/>
                </a:lnTo>
                <a:lnTo>
                  <a:pt x="517510" y="204544"/>
                </a:lnTo>
                <a:lnTo>
                  <a:pt x="523165" y="242670"/>
                </a:lnTo>
                <a:lnTo>
                  <a:pt x="523874" y="261937"/>
                </a:lnTo>
                <a:lnTo>
                  <a:pt x="523796" y="268367"/>
                </a:lnTo>
                <a:lnTo>
                  <a:pt x="520019" y="306716"/>
                </a:lnTo>
                <a:lnTo>
                  <a:pt x="510653" y="344104"/>
                </a:lnTo>
                <a:lnTo>
                  <a:pt x="495907" y="379705"/>
                </a:lnTo>
                <a:lnTo>
                  <a:pt x="476092" y="412764"/>
                </a:lnTo>
                <a:lnTo>
                  <a:pt x="451646" y="442552"/>
                </a:lnTo>
                <a:lnTo>
                  <a:pt x="423088" y="468436"/>
                </a:lnTo>
                <a:lnTo>
                  <a:pt x="391047" y="489844"/>
                </a:lnTo>
                <a:lnTo>
                  <a:pt x="356205" y="506323"/>
                </a:lnTo>
                <a:lnTo>
                  <a:pt x="319330" y="517509"/>
                </a:lnTo>
                <a:lnTo>
                  <a:pt x="281204" y="523165"/>
                </a:lnTo>
                <a:lnTo>
                  <a:pt x="261937" y="52387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88503" y="1028700"/>
            <a:ext cx="523875" cy="5238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261937" y="523874"/>
                </a:moveTo>
                <a:lnTo>
                  <a:pt x="223503" y="521040"/>
                </a:lnTo>
                <a:lnTo>
                  <a:pt x="185901" y="512595"/>
                </a:lnTo>
                <a:lnTo>
                  <a:pt x="149944" y="498726"/>
                </a:lnTo>
                <a:lnTo>
                  <a:pt x="116412" y="479730"/>
                </a:lnTo>
                <a:lnTo>
                  <a:pt x="86030" y="456020"/>
                </a:lnTo>
                <a:lnTo>
                  <a:pt x="59457" y="428108"/>
                </a:lnTo>
                <a:lnTo>
                  <a:pt x="37266" y="396600"/>
                </a:lnTo>
                <a:lnTo>
                  <a:pt x="19938" y="362176"/>
                </a:lnTo>
                <a:lnTo>
                  <a:pt x="7849" y="325583"/>
                </a:lnTo>
                <a:lnTo>
                  <a:pt x="1261" y="287611"/>
                </a:lnTo>
                <a:lnTo>
                  <a:pt x="0" y="261937"/>
                </a:lnTo>
                <a:lnTo>
                  <a:pt x="78" y="255507"/>
                </a:lnTo>
                <a:lnTo>
                  <a:pt x="3855" y="217158"/>
                </a:lnTo>
                <a:lnTo>
                  <a:pt x="13220" y="179770"/>
                </a:lnTo>
                <a:lnTo>
                  <a:pt x="27967" y="144169"/>
                </a:lnTo>
                <a:lnTo>
                  <a:pt x="47782" y="111110"/>
                </a:lnTo>
                <a:lnTo>
                  <a:pt x="72228" y="81322"/>
                </a:lnTo>
                <a:lnTo>
                  <a:pt x="100786" y="55438"/>
                </a:lnTo>
                <a:lnTo>
                  <a:pt x="132827" y="34029"/>
                </a:lnTo>
                <a:lnTo>
                  <a:pt x="167669" y="17550"/>
                </a:lnTo>
                <a:lnTo>
                  <a:pt x="204544" y="6364"/>
                </a:lnTo>
                <a:lnTo>
                  <a:pt x="242670" y="709"/>
                </a:lnTo>
                <a:lnTo>
                  <a:pt x="261937" y="0"/>
                </a:lnTo>
                <a:lnTo>
                  <a:pt x="268367" y="78"/>
                </a:lnTo>
                <a:lnTo>
                  <a:pt x="306716" y="3855"/>
                </a:lnTo>
                <a:lnTo>
                  <a:pt x="344104" y="13220"/>
                </a:lnTo>
                <a:lnTo>
                  <a:pt x="379705" y="27967"/>
                </a:lnTo>
                <a:lnTo>
                  <a:pt x="412764" y="47782"/>
                </a:lnTo>
                <a:lnTo>
                  <a:pt x="442552" y="72228"/>
                </a:lnTo>
                <a:lnTo>
                  <a:pt x="468436" y="100786"/>
                </a:lnTo>
                <a:lnTo>
                  <a:pt x="489844" y="132827"/>
                </a:lnTo>
                <a:lnTo>
                  <a:pt x="506323" y="167669"/>
                </a:lnTo>
                <a:lnTo>
                  <a:pt x="517510" y="204544"/>
                </a:lnTo>
                <a:lnTo>
                  <a:pt x="523165" y="242670"/>
                </a:lnTo>
                <a:lnTo>
                  <a:pt x="523874" y="261937"/>
                </a:lnTo>
                <a:lnTo>
                  <a:pt x="523796" y="268367"/>
                </a:lnTo>
                <a:lnTo>
                  <a:pt x="520019" y="306716"/>
                </a:lnTo>
                <a:lnTo>
                  <a:pt x="510653" y="344104"/>
                </a:lnTo>
                <a:lnTo>
                  <a:pt x="495907" y="379705"/>
                </a:lnTo>
                <a:lnTo>
                  <a:pt x="476092" y="412764"/>
                </a:lnTo>
                <a:lnTo>
                  <a:pt x="451646" y="442552"/>
                </a:lnTo>
                <a:lnTo>
                  <a:pt x="423088" y="468436"/>
                </a:lnTo>
                <a:lnTo>
                  <a:pt x="391047" y="489844"/>
                </a:lnTo>
                <a:lnTo>
                  <a:pt x="356205" y="506323"/>
                </a:lnTo>
                <a:lnTo>
                  <a:pt x="319330" y="517509"/>
                </a:lnTo>
                <a:lnTo>
                  <a:pt x="281204" y="523165"/>
                </a:lnTo>
                <a:lnTo>
                  <a:pt x="261937" y="52387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57105" y="1028700"/>
            <a:ext cx="523875" cy="5238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261937" y="523874"/>
                </a:moveTo>
                <a:lnTo>
                  <a:pt x="223503" y="521040"/>
                </a:lnTo>
                <a:lnTo>
                  <a:pt x="185901" y="512595"/>
                </a:lnTo>
                <a:lnTo>
                  <a:pt x="149944" y="498726"/>
                </a:lnTo>
                <a:lnTo>
                  <a:pt x="116412" y="479730"/>
                </a:lnTo>
                <a:lnTo>
                  <a:pt x="86030" y="456020"/>
                </a:lnTo>
                <a:lnTo>
                  <a:pt x="59457" y="428108"/>
                </a:lnTo>
                <a:lnTo>
                  <a:pt x="37266" y="396600"/>
                </a:lnTo>
                <a:lnTo>
                  <a:pt x="19938" y="362176"/>
                </a:lnTo>
                <a:lnTo>
                  <a:pt x="7849" y="325583"/>
                </a:lnTo>
                <a:lnTo>
                  <a:pt x="1261" y="287611"/>
                </a:lnTo>
                <a:lnTo>
                  <a:pt x="0" y="261937"/>
                </a:lnTo>
                <a:lnTo>
                  <a:pt x="78" y="255507"/>
                </a:lnTo>
                <a:lnTo>
                  <a:pt x="3855" y="217158"/>
                </a:lnTo>
                <a:lnTo>
                  <a:pt x="13220" y="179770"/>
                </a:lnTo>
                <a:lnTo>
                  <a:pt x="27967" y="144169"/>
                </a:lnTo>
                <a:lnTo>
                  <a:pt x="47782" y="111110"/>
                </a:lnTo>
                <a:lnTo>
                  <a:pt x="72228" y="81322"/>
                </a:lnTo>
                <a:lnTo>
                  <a:pt x="100786" y="55438"/>
                </a:lnTo>
                <a:lnTo>
                  <a:pt x="132827" y="34029"/>
                </a:lnTo>
                <a:lnTo>
                  <a:pt x="167669" y="17550"/>
                </a:lnTo>
                <a:lnTo>
                  <a:pt x="204544" y="6364"/>
                </a:lnTo>
                <a:lnTo>
                  <a:pt x="242670" y="709"/>
                </a:lnTo>
                <a:lnTo>
                  <a:pt x="261937" y="0"/>
                </a:lnTo>
                <a:lnTo>
                  <a:pt x="268367" y="78"/>
                </a:lnTo>
                <a:lnTo>
                  <a:pt x="306716" y="3855"/>
                </a:lnTo>
                <a:lnTo>
                  <a:pt x="344104" y="13220"/>
                </a:lnTo>
                <a:lnTo>
                  <a:pt x="379705" y="27967"/>
                </a:lnTo>
                <a:lnTo>
                  <a:pt x="412764" y="47782"/>
                </a:lnTo>
                <a:lnTo>
                  <a:pt x="442552" y="72228"/>
                </a:lnTo>
                <a:lnTo>
                  <a:pt x="468436" y="100786"/>
                </a:lnTo>
                <a:lnTo>
                  <a:pt x="489844" y="132827"/>
                </a:lnTo>
                <a:lnTo>
                  <a:pt x="506323" y="167669"/>
                </a:lnTo>
                <a:lnTo>
                  <a:pt x="517510" y="204544"/>
                </a:lnTo>
                <a:lnTo>
                  <a:pt x="523165" y="242670"/>
                </a:lnTo>
                <a:lnTo>
                  <a:pt x="523874" y="261937"/>
                </a:lnTo>
                <a:lnTo>
                  <a:pt x="523796" y="268367"/>
                </a:lnTo>
                <a:lnTo>
                  <a:pt x="520019" y="306716"/>
                </a:lnTo>
                <a:lnTo>
                  <a:pt x="510653" y="344104"/>
                </a:lnTo>
                <a:lnTo>
                  <a:pt x="495907" y="379705"/>
                </a:lnTo>
                <a:lnTo>
                  <a:pt x="476092" y="412764"/>
                </a:lnTo>
                <a:lnTo>
                  <a:pt x="451646" y="442552"/>
                </a:lnTo>
                <a:lnTo>
                  <a:pt x="423088" y="468436"/>
                </a:lnTo>
                <a:lnTo>
                  <a:pt x="391047" y="489844"/>
                </a:lnTo>
                <a:lnTo>
                  <a:pt x="356205" y="506323"/>
                </a:lnTo>
                <a:lnTo>
                  <a:pt x="319330" y="517509"/>
                </a:lnTo>
                <a:lnTo>
                  <a:pt x="281204" y="523165"/>
                </a:lnTo>
                <a:lnTo>
                  <a:pt x="261937" y="523874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063540" y="2092452"/>
            <a:ext cx="715010" cy="62230"/>
          </a:xfrm>
          <a:custGeom>
            <a:avLst/>
            <a:gdLst/>
            <a:ahLst/>
            <a:cxnLst/>
            <a:rect l="l" t="t" r="r" b="b"/>
            <a:pathLst>
              <a:path w="715009" h="62230">
                <a:moveTo>
                  <a:pt x="714505" y="62026"/>
                </a:moveTo>
                <a:lnTo>
                  <a:pt x="0" y="62026"/>
                </a:lnTo>
                <a:lnTo>
                  <a:pt x="0" y="0"/>
                </a:lnTo>
                <a:lnTo>
                  <a:pt x="714505" y="0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800" dirty="0">
                <a:latin typeface="Times New Roman"/>
                <a:cs typeface="Times New Roman"/>
              </a:rPr>
              <a:t> </a:t>
            </a:r>
            <a:r>
              <a:rPr spc="380" dirty="0"/>
              <a:t>П</a:t>
            </a:r>
            <a:r>
              <a:rPr spc="180" dirty="0"/>
              <a:t>Л</a:t>
            </a:r>
            <a:r>
              <a:rPr spc="420" dirty="0"/>
              <a:t>Ю</a:t>
            </a:r>
            <a:r>
              <a:rPr spc="440" dirty="0"/>
              <a:t>С</a:t>
            </a:r>
            <a:r>
              <a:rPr spc="270" dirty="0"/>
              <a:t>Ы</a:t>
            </a:r>
            <a:r>
              <a:rPr spc="-229" dirty="0"/>
              <a:t>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8905" y="1992952"/>
            <a:ext cx="4848225" cy="49784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82550" algn="ctr">
              <a:lnSpc>
                <a:spcPct val="100000"/>
              </a:lnSpc>
              <a:spcBef>
                <a:spcPts val="640"/>
              </a:spcBef>
            </a:pPr>
            <a:r>
              <a:rPr sz="2800" b="1" spc="-315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endParaRPr sz="2800">
              <a:latin typeface="Calibri"/>
              <a:cs typeface="Calibri"/>
            </a:endParaRPr>
          </a:p>
          <a:p>
            <a:pPr marL="12065" marR="5080" indent="82550" algn="ctr">
              <a:lnSpc>
                <a:spcPct val="116100"/>
              </a:lnSpc>
            </a:pPr>
            <a:r>
              <a:rPr sz="2800" b="1" spc="50" dirty="0">
                <a:solidFill>
                  <a:srgbClr val="FFFFFF"/>
                </a:solidFill>
                <a:latin typeface="Calibri"/>
                <a:cs typeface="Calibri"/>
              </a:rPr>
              <a:t>Земли </a:t>
            </a:r>
            <a:r>
              <a:rPr sz="2800" b="1" spc="125" dirty="0">
                <a:solidFill>
                  <a:srgbClr val="FFFFFF"/>
                </a:solidFill>
                <a:latin typeface="Calibri"/>
                <a:cs typeface="Calibri"/>
              </a:rPr>
              <a:t>сельхозназначения  </a:t>
            </a:r>
            <a:r>
              <a:rPr sz="2800" b="1" spc="60" dirty="0">
                <a:solidFill>
                  <a:srgbClr val="FFFFFF"/>
                </a:solidFill>
                <a:latin typeface="Calibri"/>
                <a:cs typeface="Calibri"/>
              </a:rPr>
              <a:t>не </a:t>
            </a:r>
            <a:r>
              <a:rPr sz="2800" b="1" spc="140" dirty="0">
                <a:solidFill>
                  <a:srgbClr val="FFFFFF"/>
                </a:solidFill>
                <a:latin typeface="Calibri"/>
                <a:cs typeface="Calibri"/>
              </a:rPr>
              <a:t>выводятся </a:t>
            </a:r>
            <a:r>
              <a:rPr sz="2800" b="1" spc="100" dirty="0">
                <a:solidFill>
                  <a:srgbClr val="FFFFFF"/>
                </a:solidFill>
                <a:latin typeface="Calibri"/>
                <a:cs typeface="Calibri"/>
              </a:rPr>
              <a:t>из </a:t>
            </a:r>
            <a:r>
              <a:rPr sz="2800" b="1" spc="160" dirty="0">
                <a:solidFill>
                  <a:srgbClr val="FFFFFF"/>
                </a:solidFill>
                <a:latin typeface="Calibri"/>
                <a:cs typeface="Calibri"/>
              </a:rPr>
              <a:t>цикла  </a:t>
            </a:r>
            <a:r>
              <a:rPr sz="2800" b="1" spc="150" dirty="0">
                <a:solidFill>
                  <a:srgbClr val="FFFFFF"/>
                </a:solidFill>
                <a:latin typeface="Calibri"/>
                <a:cs typeface="Calibri"/>
              </a:rPr>
              <a:t>выращивания  </a:t>
            </a:r>
            <a:r>
              <a:rPr sz="2800" b="1" spc="110" dirty="0">
                <a:solidFill>
                  <a:srgbClr val="FFFFFF"/>
                </a:solidFill>
                <a:latin typeface="Calibri"/>
                <a:cs typeface="Calibri"/>
              </a:rPr>
              <a:t>продовольственных</a:t>
            </a:r>
            <a:r>
              <a:rPr sz="2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40" dirty="0">
                <a:solidFill>
                  <a:srgbClr val="FFFFFF"/>
                </a:solidFill>
                <a:latin typeface="Calibri"/>
                <a:cs typeface="Calibri"/>
              </a:rPr>
              <a:t>культур.</a:t>
            </a:r>
            <a:endParaRPr sz="2800">
              <a:latin typeface="Calibri"/>
              <a:cs typeface="Calibri"/>
            </a:endParaRPr>
          </a:p>
          <a:p>
            <a:pPr marL="82550" algn="ctr">
              <a:lnSpc>
                <a:spcPct val="100000"/>
              </a:lnSpc>
              <a:spcBef>
                <a:spcPts val="540"/>
              </a:spcBef>
            </a:pPr>
            <a:r>
              <a:rPr sz="2800" b="1" spc="-170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endParaRPr sz="2800">
              <a:latin typeface="Calibri"/>
              <a:cs typeface="Calibri"/>
            </a:endParaRPr>
          </a:p>
          <a:p>
            <a:pPr marL="279400" marR="188595" algn="ctr">
              <a:lnSpc>
                <a:spcPct val="116100"/>
              </a:lnSpc>
            </a:pPr>
            <a:r>
              <a:rPr sz="2800" b="1" spc="155" dirty="0">
                <a:solidFill>
                  <a:srgbClr val="FFFFFF"/>
                </a:solidFill>
                <a:latin typeface="Calibri"/>
                <a:cs typeface="Calibri"/>
              </a:rPr>
              <a:t>Биомасса </a:t>
            </a:r>
            <a:r>
              <a:rPr sz="2800" b="1" spc="4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800" b="1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150" dirty="0">
                <a:solidFill>
                  <a:srgbClr val="FFFFFF"/>
                </a:solidFill>
                <a:latin typeface="Calibri"/>
                <a:cs typeface="Calibri"/>
              </a:rPr>
              <a:t>технологий  </a:t>
            </a:r>
            <a:r>
              <a:rPr sz="2800" b="1" spc="90" dirty="0">
                <a:solidFill>
                  <a:srgbClr val="FFFFFF"/>
                </a:solidFill>
                <a:latin typeface="Calibri"/>
                <a:cs typeface="Calibri"/>
              </a:rPr>
              <a:t>второго </a:t>
            </a:r>
            <a:r>
              <a:rPr sz="2800" b="1" spc="125" dirty="0">
                <a:solidFill>
                  <a:srgbClr val="FFFFFF"/>
                </a:solidFill>
                <a:latin typeface="Calibri"/>
                <a:cs typeface="Calibri"/>
              </a:rPr>
              <a:t>поколения </a:t>
            </a:r>
            <a:r>
              <a:rPr sz="2800" b="1" spc="-70" dirty="0">
                <a:solidFill>
                  <a:srgbClr val="FFFFFF"/>
                </a:solidFill>
                <a:latin typeface="Calibri"/>
                <a:cs typeface="Calibri"/>
              </a:rPr>
              <a:t>-  </a:t>
            </a:r>
            <a:r>
              <a:rPr sz="2800" b="1" spc="155" dirty="0">
                <a:solidFill>
                  <a:srgbClr val="FFFFFF"/>
                </a:solidFill>
                <a:latin typeface="Calibri"/>
                <a:cs typeface="Calibri"/>
              </a:rPr>
              <a:t>побочный </a:t>
            </a:r>
            <a:r>
              <a:rPr sz="2800" b="1" spc="75" dirty="0">
                <a:solidFill>
                  <a:srgbClr val="FFFFFF"/>
                </a:solidFill>
                <a:latin typeface="Calibri"/>
                <a:cs typeface="Calibri"/>
              </a:rPr>
              <a:t>продукт  </a:t>
            </a:r>
            <a:r>
              <a:rPr sz="2800" b="1" spc="135" dirty="0">
                <a:solidFill>
                  <a:srgbClr val="FFFFFF"/>
                </a:solidFill>
                <a:latin typeface="Calibri"/>
                <a:cs typeface="Calibri"/>
              </a:rPr>
              <a:t>фактического</a:t>
            </a:r>
            <a:r>
              <a:rPr sz="2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80" dirty="0">
                <a:solidFill>
                  <a:srgbClr val="FFFFFF"/>
                </a:solidFill>
                <a:latin typeface="Calibri"/>
                <a:cs typeface="Calibri"/>
              </a:rPr>
              <a:t>урожая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40597" y="1505977"/>
            <a:ext cx="19589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spc="-8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М</a:t>
            </a:r>
            <a:r>
              <a:rPr sz="3200" b="1" u="heavy" spc="3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И</a:t>
            </a:r>
            <a:r>
              <a:rPr sz="3200" b="1" u="heavy" spc="4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Н</a:t>
            </a:r>
            <a:r>
              <a:rPr sz="3200" b="1" u="heavy" spc="2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У</a:t>
            </a:r>
            <a:r>
              <a:rPr sz="3200" b="1" u="heavy" spc="4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С</a:t>
            </a:r>
            <a:r>
              <a:rPr sz="3200" b="1" u="heavy" spc="2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Ы</a:t>
            </a:r>
            <a:r>
              <a:rPr sz="3200" b="1" u="heavy" spc="-22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95650" y="1993581"/>
            <a:ext cx="4448810" cy="508317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3200" b="1" spc="-360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endParaRPr sz="3200">
              <a:latin typeface="Calibri"/>
              <a:cs typeface="Calibri"/>
            </a:endParaRPr>
          </a:p>
          <a:p>
            <a:pPr marL="1040765" marR="1033144" algn="ctr">
              <a:lnSpc>
                <a:spcPct val="115199"/>
              </a:lnSpc>
            </a:pPr>
            <a:r>
              <a:rPr sz="3200" b="1" spc="225" dirty="0">
                <a:solidFill>
                  <a:srgbClr val="FFFFFF"/>
                </a:solidFill>
                <a:latin typeface="Calibri"/>
                <a:cs typeface="Calibri"/>
              </a:rPr>
              <a:t>Сложность  </a:t>
            </a:r>
            <a:r>
              <a:rPr sz="3200" b="1" spc="28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3200" b="1" spc="-13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200" b="1" spc="-21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3200" b="1" spc="-13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200" b="1" spc="-21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3200" b="1" spc="19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3200" b="1" spc="8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200" b="1" spc="35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3200" b="1" spc="20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200" b="1" spc="14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3200" b="1" spc="80" dirty="0">
                <a:solidFill>
                  <a:srgbClr val="FFFFFF"/>
                </a:solidFill>
                <a:latin typeface="Calibri"/>
                <a:cs typeface="Calibri"/>
              </a:rPr>
              <a:t>сырья,</a:t>
            </a:r>
            <a:endParaRPr sz="3200">
              <a:latin typeface="Calibri"/>
              <a:cs typeface="Calibri"/>
            </a:endParaRPr>
          </a:p>
          <a:p>
            <a:pPr marL="12700" marR="5080" indent="-635" algn="ctr">
              <a:lnSpc>
                <a:spcPct val="115199"/>
              </a:lnSpc>
            </a:pPr>
            <a:r>
              <a:rPr sz="3200" b="1" spc="250" dirty="0">
                <a:solidFill>
                  <a:srgbClr val="FFFFFF"/>
                </a:solidFill>
                <a:latin typeface="Calibri"/>
                <a:cs typeface="Calibri"/>
              </a:rPr>
              <a:t>так </a:t>
            </a:r>
            <a:r>
              <a:rPr sz="3200" b="1" spc="200" dirty="0">
                <a:solidFill>
                  <a:srgbClr val="FFFFFF"/>
                </a:solidFill>
                <a:latin typeface="Calibri"/>
                <a:cs typeface="Calibri"/>
              </a:rPr>
              <a:t>как </a:t>
            </a:r>
            <a:r>
              <a:rPr sz="3200" b="1" spc="125" dirty="0">
                <a:solidFill>
                  <a:srgbClr val="FFFFFF"/>
                </a:solidFill>
                <a:latin typeface="Calibri"/>
                <a:cs typeface="Calibri"/>
              </a:rPr>
              <a:t>требуются  </a:t>
            </a:r>
            <a:r>
              <a:rPr sz="3200" b="1" spc="-30" dirty="0">
                <a:solidFill>
                  <a:srgbClr val="FFFFFF"/>
                </a:solidFill>
                <a:latin typeface="Calibri"/>
                <a:cs typeface="Calibri"/>
              </a:rPr>
              <a:t>более         </a:t>
            </a:r>
            <a:r>
              <a:rPr sz="3200" b="1" spc="165" dirty="0">
                <a:solidFill>
                  <a:srgbClr val="FFFFFF"/>
                </a:solidFill>
                <a:latin typeface="Calibri"/>
                <a:cs typeface="Calibri"/>
              </a:rPr>
              <a:t>высокотехнологичные  </a:t>
            </a:r>
            <a:r>
              <a:rPr sz="3200" b="1" spc="65" dirty="0">
                <a:solidFill>
                  <a:srgbClr val="FFFFFF"/>
                </a:solidFill>
                <a:latin typeface="Calibri"/>
                <a:cs typeface="Calibri"/>
              </a:rPr>
              <a:t>реакторы </a:t>
            </a:r>
            <a:r>
              <a:rPr sz="3200" b="1" spc="24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3200" b="1" spc="185" dirty="0">
                <a:solidFill>
                  <a:srgbClr val="FFFFFF"/>
                </a:solidFill>
                <a:latin typeface="Calibri"/>
                <a:cs typeface="Calibri"/>
              </a:rPr>
              <a:t>системы  </a:t>
            </a:r>
            <a:r>
              <a:rPr sz="3200" b="1" spc="150" dirty="0">
                <a:solidFill>
                  <a:srgbClr val="FFFFFF"/>
                </a:solidFill>
                <a:latin typeface="Calibri"/>
                <a:cs typeface="Calibri"/>
              </a:rPr>
              <a:t>подготовки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120" dirty="0">
                <a:solidFill>
                  <a:srgbClr val="FFFFFF"/>
                </a:solidFill>
                <a:latin typeface="Calibri"/>
                <a:cs typeface="Calibri"/>
              </a:rPr>
              <a:t>биомассы.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80559" y="1865774"/>
            <a:ext cx="7581899" cy="5734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82145" y="8563405"/>
            <a:ext cx="3796029" cy="146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marR="5080" indent="-17145">
              <a:lnSpc>
                <a:spcPct val="112100"/>
              </a:lnSpc>
              <a:spcBef>
                <a:spcPts val="100"/>
              </a:spcBef>
            </a:pPr>
            <a:r>
              <a:rPr sz="4200" b="1" spc="160" dirty="0">
                <a:solidFill>
                  <a:srgbClr val="446F4A"/>
                </a:solidFill>
                <a:latin typeface="Calibri"/>
                <a:cs typeface="Calibri"/>
              </a:rPr>
              <a:t>Б</a:t>
            </a:r>
            <a:r>
              <a:rPr sz="4200" b="1" spc="415" dirty="0">
                <a:solidFill>
                  <a:srgbClr val="446F4A"/>
                </a:solidFill>
                <a:latin typeface="Calibri"/>
                <a:cs typeface="Calibri"/>
              </a:rPr>
              <a:t>И</a:t>
            </a:r>
            <a:r>
              <a:rPr sz="4200" b="1" spc="370" dirty="0">
                <a:solidFill>
                  <a:srgbClr val="446F4A"/>
                </a:solidFill>
                <a:latin typeface="Calibri"/>
                <a:cs typeface="Calibri"/>
              </a:rPr>
              <a:t>О</a:t>
            </a:r>
            <a:r>
              <a:rPr sz="4200" b="1" spc="615" dirty="0">
                <a:solidFill>
                  <a:srgbClr val="446F4A"/>
                </a:solidFill>
                <a:latin typeface="Calibri"/>
                <a:cs typeface="Calibri"/>
              </a:rPr>
              <a:t>Т</a:t>
            </a:r>
            <a:r>
              <a:rPr sz="4200" b="1" spc="370" dirty="0">
                <a:solidFill>
                  <a:srgbClr val="446F4A"/>
                </a:solidFill>
                <a:latin typeface="Calibri"/>
                <a:cs typeface="Calibri"/>
              </a:rPr>
              <a:t>О</a:t>
            </a:r>
            <a:r>
              <a:rPr sz="4200" b="1" spc="500" dirty="0">
                <a:solidFill>
                  <a:srgbClr val="446F4A"/>
                </a:solidFill>
                <a:latin typeface="Calibri"/>
                <a:cs typeface="Calibri"/>
              </a:rPr>
              <a:t>П</a:t>
            </a:r>
            <a:r>
              <a:rPr sz="4200" b="1" spc="235" dirty="0">
                <a:solidFill>
                  <a:srgbClr val="446F4A"/>
                </a:solidFill>
                <a:latin typeface="Calibri"/>
                <a:cs typeface="Calibri"/>
              </a:rPr>
              <a:t>Л</a:t>
            </a:r>
            <a:r>
              <a:rPr sz="4200" b="1" spc="415" dirty="0">
                <a:solidFill>
                  <a:srgbClr val="446F4A"/>
                </a:solidFill>
                <a:latin typeface="Calibri"/>
                <a:cs typeface="Calibri"/>
              </a:rPr>
              <a:t>И</a:t>
            </a:r>
            <a:r>
              <a:rPr sz="4200" b="1" spc="135" dirty="0">
                <a:solidFill>
                  <a:srgbClr val="446F4A"/>
                </a:solidFill>
                <a:latin typeface="Calibri"/>
                <a:cs typeface="Calibri"/>
              </a:rPr>
              <a:t>В</a:t>
            </a:r>
            <a:r>
              <a:rPr sz="4200" b="1" spc="204" dirty="0">
                <a:solidFill>
                  <a:srgbClr val="446F4A"/>
                </a:solidFill>
                <a:latin typeface="Calibri"/>
                <a:cs typeface="Calibri"/>
              </a:rPr>
              <a:t>О  </a:t>
            </a:r>
            <a:r>
              <a:rPr sz="4200" b="1" spc="-245" dirty="0">
                <a:solidFill>
                  <a:srgbClr val="446F4A"/>
                </a:solidFill>
                <a:latin typeface="Calibri"/>
                <a:cs typeface="Calibri"/>
              </a:rPr>
              <a:t>2</a:t>
            </a:r>
            <a:r>
              <a:rPr sz="4200" b="1" spc="-3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4200" b="1" spc="370" dirty="0">
                <a:solidFill>
                  <a:srgbClr val="446F4A"/>
                </a:solidFill>
                <a:latin typeface="Calibri"/>
                <a:cs typeface="Calibri"/>
              </a:rPr>
              <a:t>ПОКОЛЕНИЯ</a:t>
            </a:r>
            <a:endParaRPr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81282" y="0"/>
            <a:ext cx="4502785" cy="2498090"/>
          </a:xfrm>
          <a:custGeom>
            <a:avLst/>
            <a:gdLst/>
            <a:ahLst/>
            <a:cxnLst/>
            <a:rect l="l" t="t" r="r" b="b"/>
            <a:pathLst>
              <a:path w="4502784" h="2498090">
                <a:moveTo>
                  <a:pt x="4327582" y="2497685"/>
                </a:moveTo>
                <a:lnTo>
                  <a:pt x="175171" y="2497685"/>
                </a:lnTo>
                <a:lnTo>
                  <a:pt x="128680" y="2491389"/>
                </a:lnTo>
                <a:lnTo>
                  <a:pt x="86857" y="2473629"/>
                </a:lnTo>
                <a:lnTo>
                  <a:pt x="51389" y="2446099"/>
                </a:lnTo>
                <a:lnTo>
                  <a:pt x="23965" y="2410496"/>
                </a:lnTo>
                <a:lnTo>
                  <a:pt x="6272" y="2368513"/>
                </a:lnTo>
                <a:lnTo>
                  <a:pt x="0" y="2321845"/>
                </a:lnTo>
                <a:lnTo>
                  <a:pt x="0" y="0"/>
                </a:lnTo>
                <a:lnTo>
                  <a:pt x="4502754" y="0"/>
                </a:lnTo>
                <a:lnTo>
                  <a:pt x="4502754" y="2321845"/>
                </a:lnTo>
                <a:lnTo>
                  <a:pt x="4496481" y="2368513"/>
                </a:lnTo>
                <a:lnTo>
                  <a:pt x="4478789" y="2410496"/>
                </a:lnTo>
                <a:lnTo>
                  <a:pt x="4451364" y="2446099"/>
                </a:lnTo>
                <a:lnTo>
                  <a:pt x="4415896" y="2473629"/>
                </a:lnTo>
                <a:lnTo>
                  <a:pt x="4374073" y="2491389"/>
                </a:lnTo>
                <a:lnTo>
                  <a:pt x="4327582" y="2497685"/>
                </a:lnTo>
                <a:close/>
              </a:path>
            </a:pathLst>
          </a:custGeom>
          <a:solidFill>
            <a:srgbClr val="FFFBE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4246" y="61594"/>
            <a:ext cx="3585210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955">
              <a:lnSpc>
                <a:spcPct val="115900"/>
              </a:lnSpc>
              <a:spcBef>
                <a:spcPts val="100"/>
              </a:spcBef>
            </a:pPr>
            <a:r>
              <a:rPr sz="4800" b="1" spc="260" dirty="0">
                <a:solidFill>
                  <a:srgbClr val="446F4A"/>
                </a:solidFill>
                <a:latin typeface="Calibri"/>
                <a:cs typeface="Calibri"/>
              </a:rPr>
              <a:t>Биотопливо  </a:t>
            </a:r>
            <a:r>
              <a:rPr sz="4800" b="1" spc="-305" dirty="0">
                <a:solidFill>
                  <a:srgbClr val="446F4A"/>
                </a:solidFill>
                <a:latin typeface="Calibri"/>
                <a:cs typeface="Calibri"/>
              </a:rPr>
              <a:t>3</a:t>
            </a:r>
            <a:r>
              <a:rPr sz="4800" b="1" spc="-35" dirty="0">
                <a:solidFill>
                  <a:srgbClr val="446F4A"/>
                </a:solidFill>
                <a:latin typeface="Calibri"/>
                <a:cs typeface="Calibri"/>
              </a:rPr>
              <a:t> </a:t>
            </a:r>
            <a:r>
              <a:rPr sz="4800" b="1" spc="225" dirty="0">
                <a:solidFill>
                  <a:srgbClr val="446F4A"/>
                </a:solidFill>
                <a:latin typeface="Calibri"/>
                <a:cs typeface="Calibri"/>
              </a:rPr>
              <a:t>поколения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514" y="1690992"/>
            <a:ext cx="5278120" cy="845502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algn="ctr">
              <a:spcBef>
                <a:spcPts val="685"/>
              </a:spcBef>
              <a:tabLst>
                <a:tab pos="304800" algn="l"/>
              </a:tabLst>
            </a:pPr>
            <a:r>
              <a:rPr sz="3200" b="1" u="heavy" spc="-20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П</a:t>
            </a:r>
            <a:r>
              <a:rPr sz="3200" b="1" spc="-2020" dirty="0">
                <a:solidFill>
                  <a:srgbClr val="FFFFFF"/>
                </a:solidFill>
                <a:cs typeface="Calibri"/>
              </a:rPr>
              <a:t>	</a:t>
            </a:r>
            <a:r>
              <a:rPr sz="3200" b="1" u="heavy" spc="2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ЛЮСЫ: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610235" marR="283210" indent="-610235">
              <a:lnSpc>
                <a:spcPct val="115199"/>
              </a:lnSpc>
              <a:buFontTx/>
              <a:buAutoNum type="arabicPeriod"/>
              <a:tabLst>
                <a:tab pos="610235" algn="l"/>
              </a:tabLst>
            </a:pPr>
            <a:r>
              <a:rPr sz="3200" b="1" spc="170" dirty="0">
                <a:solidFill>
                  <a:srgbClr val="FFFFFF"/>
                </a:solidFill>
                <a:cs typeface="Calibri"/>
              </a:rPr>
              <a:t>Большая</a:t>
            </a:r>
            <a:r>
              <a:rPr sz="3200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155" dirty="0">
                <a:solidFill>
                  <a:srgbClr val="FFFFFF"/>
                </a:solidFill>
                <a:cs typeface="Calibri"/>
              </a:rPr>
              <a:t>урожайность  </a:t>
            </a:r>
            <a:r>
              <a:rPr sz="3200" b="1" spc="55" dirty="0">
                <a:solidFill>
                  <a:srgbClr val="FFFFFF"/>
                </a:solidFill>
                <a:cs typeface="Calibri"/>
              </a:rPr>
              <a:t>водорослей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581025" marR="210820" indent="-581025">
              <a:lnSpc>
                <a:spcPct val="115199"/>
              </a:lnSpc>
              <a:buFontTx/>
              <a:buAutoNum type="arabicPeriod"/>
              <a:tabLst>
                <a:tab pos="581025" algn="l"/>
              </a:tabLst>
            </a:pPr>
            <a:r>
              <a:rPr sz="3200" b="1" spc="70" dirty="0">
                <a:solidFill>
                  <a:srgbClr val="FFFFFF"/>
                </a:solidFill>
                <a:cs typeface="Calibri"/>
              </a:rPr>
              <a:t>не </a:t>
            </a:r>
            <a:r>
              <a:rPr sz="3200" b="1" spc="80" dirty="0">
                <a:solidFill>
                  <a:srgbClr val="FFFFFF"/>
                </a:solidFill>
                <a:cs typeface="Calibri"/>
              </a:rPr>
              <a:t>требуется</a:t>
            </a:r>
            <a:r>
              <a:rPr sz="3200" b="1" spc="-75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195" dirty="0">
                <a:solidFill>
                  <a:srgbClr val="FFFFFF"/>
                </a:solidFill>
                <a:cs typeface="Calibri"/>
              </a:rPr>
              <a:t>активного  </a:t>
            </a:r>
            <a:r>
              <a:rPr sz="3200" b="1" spc="229" dirty="0">
                <a:solidFill>
                  <a:srgbClr val="FFFFFF"/>
                </a:solidFill>
                <a:cs typeface="Calibri"/>
              </a:rPr>
              <a:t>участия</a:t>
            </a:r>
            <a:r>
              <a:rPr sz="3200" b="1" spc="20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50" dirty="0">
                <a:solidFill>
                  <a:srgbClr val="FFFFFF"/>
                </a:solidFill>
                <a:cs typeface="Calibri"/>
              </a:rPr>
              <a:t>человека.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12700" marR="5080" indent="1254760">
              <a:lnSpc>
                <a:spcPct val="115199"/>
              </a:lnSpc>
              <a:spcBef>
                <a:spcPts val="5"/>
              </a:spcBef>
              <a:buFontTx/>
              <a:buAutoNum type="arabicPeriod"/>
              <a:tabLst>
                <a:tab pos="1627505" algn="l"/>
              </a:tabLst>
            </a:pPr>
            <a:r>
              <a:rPr sz="3200" b="1" spc="75" dirty="0">
                <a:solidFill>
                  <a:srgbClr val="FFFFFF"/>
                </a:solidFill>
                <a:cs typeface="Calibri"/>
              </a:rPr>
              <a:t>Безотходное  </a:t>
            </a:r>
            <a:r>
              <a:rPr sz="3200" b="1" spc="80" dirty="0">
                <a:solidFill>
                  <a:srgbClr val="FFFFFF"/>
                </a:solidFill>
                <a:cs typeface="Calibri"/>
              </a:rPr>
              <a:t>производство: </a:t>
            </a:r>
            <a:r>
              <a:rPr sz="3200" b="1" spc="110" dirty="0">
                <a:solidFill>
                  <a:srgbClr val="FFFFFF"/>
                </a:solidFill>
                <a:cs typeface="Calibri"/>
              </a:rPr>
              <a:t>В</a:t>
            </a:r>
            <a:r>
              <a:rPr sz="3200" b="1" spc="-65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150" dirty="0">
                <a:solidFill>
                  <a:srgbClr val="FFFFFF"/>
                </a:solidFill>
                <a:cs typeface="Calibri"/>
              </a:rPr>
              <a:t>различных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29845" marR="22225" indent="-635" algn="ctr">
              <a:lnSpc>
                <a:spcPct val="115199"/>
              </a:lnSpc>
              <a:tabLst>
                <a:tab pos="2720340" algn="l"/>
              </a:tabLst>
            </a:pPr>
            <a:r>
              <a:rPr sz="3200" b="1" spc="125" dirty="0">
                <a:solidFill>
                  <a:srgbClr val="FFFFFF"/>
                </a:solidFill>
                <a:cs typeface="Calibri"/>
              </a:rPr>
              <a:t>видах </a:t>
            </a:r>
            <a:r>
              <a:rPr sz="3200" b="1" spc="55" dirty="0">
                <a:solidFill>
                  <a:srgbClr val="FFFFFF"/>
                </a:solidFill>
                <a:cs typeface="Calibri"/>
              </a:rPr>
              <a:t>водорослей  </a:t>
            </a:r>
            <a:r>
              <a:rPr sz="3200" b="1" spc="135" dirty="0">
                <a:solidFill>
                  <a:srgbClr val="FFFFFF"/>
                </a:solidFill>
                <a:cs typeface="Calibri"/>
              </a:rPr>
              <a:t>содержится </a:t>
            </a:r>
            <a:r>
              <a:rPr sz="3200" b="1" spc="-25" dirty="0">
                <a:solidFill>
                  <a:srgbClr val="FFFFFF"/>
                </a:solidFill>
                <a:cs typeface="Calibri"/>
              </a:rPr>
              <a:t>до </a:t>
            </a:r>
            <a:r>
              <a:rPr sz="3200" b="1" spc="-235" dirty="0">
                <a:solidFill>
                  <a:srgbClr val="FFFFFF"/>
                </a:solidFill>
                <a:cs typeface="Calibri"/>
              </a:rPr>
              <a:t>77% </a:t>
            </a:r>
            <a:r>
              <a:rPr sz="3200" b="1" spc="175" dirty="0">
                <a:solidFill>
                  <a:srgbClr val="FFFFFF"/>
                </a:solidFill>
                <a:cs typeface="Calibri"/>
              </a:rPr>
              <a:t>жирных  </a:t>
            </a:r>
            <a:r>
              <a:rPr sz="3200" b="1" spc="80" dirty="0">
                <a:solidFill>
                  <a:srgbClr val="FFFFFF"/>
                </a:solidFill>
                <a:cs typeface="Calibri"/>
              </a:rPr>
              <a:t>масел </a:t>
            </a:r>
            <a:r>
              <a:rPr sz="3200" b="1" spc="145" dirty="0">
                <a:solidFill>
                  <a:srgbClr val="FFFFFF"/>
                </a:solidFill>
                <a:cs typeface="Calibri"/>
              </a:rPr>
              <a:t>(от </a:t>
            </a:r>
            <a:r>
              <a:rPr sz="3200" b="1" spc="175" dirty="0">
                <a:solidFill>
                  <a:srgbClr val="FFFFFF"/>
                </a:solidFill>
                <a:cs typeface="Calibri"/>
              </a:rPr>
              <a:t>сухого </a:t>
            </a:r>
            <a:r>
              <a:rPr sz="3200" b="1" spc="60" dirty="0">
                <a:solidFill>
                  <a:srgbClr val="FFFFFF"/>
                </a:solidFill>
                <a:cs typeface="Calibri"/>
              </a:rPr>
              <a:t>веса),  </a:t>
            </a:r>
            <a:r>
              <a:rPr sz="3200" b="1" spc="90" dirty="0">
                <a:solidFill>
                  <a:srgbClr val="FFFFFF"/>
                </a:solidFill>
                <a:cs typeface="Calibri"/>
              </a:rPr>
              <a:t>которые </a:t>
            </a:r>
            <a:r>
              <a:rPr sz="3200" b="1" spc="120" dirty="0">
                <a:solidFill>
                  <a:srgbClr val="FFFFFF"/>
                </a:solidFill>
                <a:cs typeface="Calibri"/>
              </a:rPr>
              <a:t>идут </a:t>
            </a:r>
            <a:r>
              <a:rPr sz="3200" b="1" spc="235" dirty="0">
                <a:solidFill>
                  <a:srgbClr val="FFFFFF"/>
                </a:solidFill>
                <a:cs typeface="Calibri"/>
              </a:rPr>
              <a:t>на  </a:t>
            </a:r>
            <a:r>
              <a:rPr sz="3200" b="1" spc="114" dirty="0">
                <a:solidFill>
                  <a:srgbClr val="FFFFFF"/>
                </a:solidFill>
                <a:cs typeface="Calibri"/>
              </a:rPr>
              <a:t>производства </a:t>
            </a:r>
            <a:r>
              <a:rPr sz="3200" b="1" spc="35" dirty="0">
                <a:solidFill>
                  <a:srgbClr val="FFFFFF"/>
                </a:solidFill>
                <a:cs typeface="Calibri"/>
              </a:rPr>
              <a:t>биодизеля,  </a:t>
            </a:r>
            <a:r>
              <a:rPr sz="3200" b="1" spc="229" dirty="0">
                <a:solidFill>
                  <a:srgbClr val="FFFFFF"/>
                </a:solidFill>
                <a:cs typeface="Calibri"/>
              </a:rPr>
              <a:t>остаток</a:t>
            </a:r>
            <a:r>
              <a:rPr sz="3200" b="1" spc="35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80" dirty="0">
                <a:solidFill>
                  <a:srgbClr val="FFFFFF"/>
                </a:solidFill>
                <a:cs typeface="Calibri"/>
              </a:rPr>
              <a:t>идет	</a:t>
            </a:r>
            <a:r>
              <a:rPr sz="3200" b="1" spc="235" dirty="0">
                <a:solidFill>
                  <a:srgbClr val="FFFFFF"/>
                </a:solidFill>
                <a:cs typeface="Calibri"/>
              </a:rPr>
              <a:t>на      </a:t>
            </a:r>
            <a:r>
              <a:rPr sz="3200" b="1" spc="110" dirty="0">
                <a:solidFill>
                  <a:srgbClr val="FFFFFF"/>
                </a:solidFill>
                <a:cs typeface="Calibri"/>
              </a:rPr>
              <a:t>получение </a:t>
            </a:r>
            <a:r>
              <a:rPr sz="3200" b="1" spc="170" dirty="0">
                <a:solidFill>
                  <a:srgbClr val="FFFFFF"/>
                </a:solidFill>
                <a:cs typeface="Calibri"/>
              </a:rPr>
              <a:t>спиртов </a:t>
            </a:r>
            <a:r>
              <a:rPr sz="3200" b="1" spc="240" dirty="0">
                <a:solidFill>
                  <a:srgbClr val="FFFFFF"/>
                </a:solidFill>
                <a:cs typeface="Calibri"/>
              </a:rPr>
              <a:t>и  </a:t>
            </a:r>
            <a:r>
              <a:rPr sz="3200" b="1" spc="10" dirty="0">
                <a:solidFill>
                  <a:srgbClr val="FFFFFF"/>
                </a:solidFill>
                <a:cs typeface="Calibri"/>
              </a:rPr>
              <a:t>эфиров.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58662" y="1690992"/>
            <a:ext cx="5959475" cy="22733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algn="ctr">
              <a:spcBef>
                <a:spcPts val="685"/>
              </a:spcBef>
              <a:tabLst>
                <a:tab pos="347980" algn="l"/>
              </a:tabLst>
            </a:pPr>
            <a:r>
              <a:rPr sz="3200" b="1" u="heavy" spc="-28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М</a:t>
            </a:r>
            <a:r>
              <a:rPr sz="3200" b="1" spc="-2800" dirty="0">
                <a:solidFill>
                  <a:srgbClr val="FFFFFF"/>
                </a:solidFill>
                <a:cs typeface="Calibri"/>
              </a:rPr>
              <a:t>	</a:t>
            </a:r>
            <a:r>
              <a:rPr sz="3200" b="1" u="heavy" spc="2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ИНУСЫ: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12700" marR="5080" indent="2486025">
              <a:lnSpc>
                <a:spcPct val="115199"/>
              </a:lnSpc>
            </a:pPr>
            <a:r>
              <a:rPr sz="3200" b="1" spc="-75" dirty="0">
                <a:solidFill>
                  <a:srgbClr val="FFFFFF"/>
                </a:solidFill>
                <a:cs typeface="Calibri"/>
              </a:rPr>
              <a:t>1.Для  </a:t>
            </a:r>
            <a:r>
              <a:rPr sz="3200" b="1" spc="170" dirty="0">
                <a:solidFill>
                  <a:srgbClr val="FFFFFF"/>
                </a:solidFill>
                <a:cs typeface="Calibri"/>
              </a:rPr>
              <a:t>выращивания </a:t>
            </a:r>
            <a:r>
              <a:rPr sz="3200" b="1" spc="120" dirty="0">
                <a:solidFill>
                  <a:srgbClr val="FFFFFF"/>
                </a:solidFill>
                <a:cs typeface="Calibri"/>
              </a:rPr>
              <a:t>сырья</a:t>
            </a:r>
            <a:r>
              <a:rPr sz="3200" b="1" spc="-130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80" dirty="0">
                <a:solidFill>
                  <a:srgbClr val="FFFFFF"/>
                </a:solidFill>
                <a:cs typeface="Calibri"/>
              </a:rPr>
              <a:t>требуется</a:t>
            </a:r>
            <a:endParaRPr sz="3200">
              <a:solidFill>
                <a:prstClr val="black"/>
              </a:solidFill>
              <a:cs typeface="Calibri"/>
            </a:endParaRPr>
          </a:p>
          <a:p>
            <a:pPr marL="233679">
              <a:spcBef>
                <a:spcPts val="585"/>
              </a:spcBef>
            </a:pPr>
            <a:r>
              <a:rPr sz="3200" b="1" spc="225" dirty="0">
                <a:solidFill>
                  <a:srgbClr val="FFFFFF"/>
                </a:solidFill>
                <a:cs typeface="Calibri"/>
              </a:rPr>
              <a:t>постоянная</a:t>
            </a:r>
            <a:r>
              <a:rPr sz="3200" b="1" spc="10" dirty="0">
                <a:solidFill>
                  <a:srgbClr val="FFFFFF"/>
                </a:solidFill>
                <a:cs typeface="Calibri"/>
              </a:rPr>
              <a:t> </a:t>
            </a:r>
            <a:r>
              <a:rPr sz="3200" b="1" spc="160" dirty="0">
                <a:solidFill>
                  <a:srgbClr val="FFFFFF"/>
                </a:solidFill>
                <a:cs typeface="Calibri"/>
              </a:rPr>
              <a:t>положительная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33045">
              <a:lnSpc>
                <a:spcPct val="100000"/>
              </a:lnSpc>
              <a:spcBef>
                <a:spcPts val="685"/>
              </a:spcBef>
            </a:pPr>
            <a:r>
              <a:rPr spc="55" dirty="0"/>
              <a:t>температура </a:t>
            </a:r>
            <a:r>
              <a:rPr spc="240" dirty="0"/>
              <a:t>и </a:t>
            </a:r>
            <a:r>
              <a:rPr spc="114" dirty="0"/>
              <a:t>много </a:t>
            </a:r>
            <a:r>
              <a:rPr spc="160" dirty="0"/>
              <a:t>солнечного</a:t>
            </a:r>
            <a:r>
              <a:rPr spc="-310" dirty="0"/>
              <a:t> </a:t>
            </a:r>
            <a:r>
              <a:rPr spc="110" dirty="0"/>
              <a:t>света.</a:t>
            </a:r>
          </a:p>
          <a:p>
            <a:pPr marL="3195320" indent="-361950">
              <a:lnSpc>
                <a:spcPct val="100000"/>
              </a:lnSpc>
              <a:spcBef>
                <a:spcPts val="585"/>
              </a:spcBef>
              <a:buAutoNum type="arabicPeriod" startAt="2"/>
              <a:tabLst>
                <a:tab pos="3195955" algn="l"/>
              </a:tabLst>
            </a:pPr>
            <a:r>
              <a:rPr spc="40" dirty="0"/>
              <a:t>биодизель</a:t>
            </a:r>
          </a:p>
          <a:p>
            <a:pPr marL="1928495" marR="88265" indent="-1832610">
              <a:lnSpc>
                <a:spcPct val="115199"/>
              </a:lnSpc>
            </a:pPr>
            <a:r>
              <a:rPr spc="114" dirty="0"/>
              <a:t>из </a:t>
            </a:r>
            <a:r>
              <a:rPr spc="55" dirty="0"/>
              <a:t>водорослей </a:t>
            </a:r>
            <a:r>
              <a:rPr spc="70" dirty="0"/>
              <a:t>не </a:t>
            </a:r>
            <a:r>
              <a:rPr spc="220" dirty="0"/>
              <a:t>снижает </a:t>
            </a:r>
            <a:r>
              <a:rPr spc="150" dirty="0"/>
              <a:t>текучесть</a:t>
            </a:r>
            <a:r>
              <a:rPr spc="-375" dirty="0"/>
              <a:t> </a:t>
            </a:r>
            <a:r>
              <a:rPr spc="105" dirty="0"/>
              <a:t>при  </a:t>
            </a:r>
            <a:r>
              <a:rPr spc="200" dirty="0"/>
              <a:t>низких</a:t>
            </a:r>
            <a:r>
              <a:rPr spc="20" dirty="0"/>
              <a:t> </a:t>
            </a:r>
            <a:r>
              <a:rPr spc="50" dirty="0"/>
              <a:t>температурах.</a:t>
            </a:r>
          </a:p>
          <a:p>
            <a:pPr marL="2651125" marR="2643505" indent="-34290">
              <a:lnSpc>
                <a:spcPct val="115199"/>
              </a:lnSpc>
              <a:buAutoNum type="arabicPeriod" startAt="3"/>
              <a:tabLst>
                <a:tab pos="2976880" algn="l"/>
              </a:tabLst>
            </a:pPr>
            <a:r>
              <a:rPr spc="204" dirty="0"/>
              <a:t>Стоимость </a:t>
            </a:r>
            <a:r>
              <a:rPr spc="-80" dirty="0"/>
              <a:t>-  </a:t>
            </a:r>
            <a:r>
              <a:rPr spc="270" dirty="0"/>
              <a:t>н</a:t>
            </a:r>
            <a:r>
              <a:rPr spc="-135" dirty="0"/>
              <a:t>е</a:t>
            </a:r>
            <a:r>
              <a:rPr spc="-145" dirty="0"/>
              <a:t>д</a:t>
            </a:r>
            <a:r>
              <a:rPr spc="85" dirty="0"/>
              <a:t>о</a:t>
            </a:r>
            <a:r>
              <a:rPr spc="350" dirty="0"/>
              <a:t>ст</a:t>
            </a:r>
            <a:r>
              <a:rPr spc="190" dirty="0"/>
              <a:t>а</a:t>
            </a:r>
            <a:r>
              <a:rPr spc="350" dirty="0"/>
              <a:t>т</a:t>
            </a:r>
            <a:r>
              <a:rPr spc="85" dirty="0"/>
              <a:t>о</a:t>
            </a:r>
            <a:r>
              <a:rPr spc="270" dirty="0"/>
              <a:t>чн</a:t>
            </a:r>
            <a:r>
              <a:rPr spc="90" dirty="0"/>
              <a:t>о</a:t>
            </a:r>
          </a:p>
          <a:p>
            <a:pPr marL="12700" marR="5080" algn="ctr">
              <a:lnSpc>
                <a:spcPct val="115199"/>
              </a:lnSpc>
              <a:spcBef>
                <a:spcPts val="5"/>
              </a:spcBef>
            </a:pPr>
            <a:r>
              <a:rPr spc="105" dirty="0"/>
              <a:t>широкое </a:t>
            </a:r>
            <a:r>
              <a:rPr spc="110" dirty="0"/>
              <a:t>распространение </a:t>
            </a:r>
            <a:r>
              <a:rPr spc="70" dirty="0"/>
              <a:t>методики,</a:t>
            </a:r>
            <a:r>
              <a:rPr spc="-160" dirty="0"/>
              <a:t> </a:t>
            </a:r>
            <a:r>
              <a:rPr spc="40" dirty="0"/>
              <a:t>ещё  </a:t>
            </a:r>
            <a:r>
              <a:rPr spc="70" dirty="0"/>
              <a:t>не </a:t>
            </a:r>
            <a:r>
              <a:rPr spc="80" dirty="0"/>
              <a:t>вывело </a:t>
            </a:r>
            <a:r>
              <a:rPr spc="270" dirty="0"/>
              <a:t>этот </a:t>
            </a:r>
            <a:r>
              <a:rPr spc="160" dirty="0"/>
              <a:t>вариант </a:t>
            </a:r>
            <a:r>
              <a:rPr spc="145" dirty="0"/>
              <a:t>получения  </a:t>
            </a:r>
            <a:r>
              <a:rPr spc="190" dirty="0"/>
              <a:t>топлива</a:t>
            </a:r>
          </a:p>
          <a:p>
            <a:pPr marL="459105" marR="451484" indent="922655">
              <a:lnSpc>
                <a:spcPct val="115199"/>
              </a:lnSpc>
            </a:pPr>
            <a:r>
              <a:rPr spc="235" dirty="0"/>
              <a:t>на </a:t>
            </a:r>
            <a:r>
              <a:rPr spc="160" dirty="0"/>
              <a:t>конкурентноспособный  </a:t>
            </a:r>
            <a:r>
              <a:rPr spc="25" dirty="0"/>
              <a:t>уровень </a:t>
            </a:r>
            <a:r>
              <a:rPr spc="114" dirty="0"/>
              <a:t>цен </a:t>
            </a:r>
            <a:r>
              <a:rPr spc="120" dirty="0"/>
              <a:t>(по </a:t>
            </a:r>
            <a:r>
              <a:rPr spc="145" dirty="0"/>
              <a:t>сравнению </a:t>
            </a:r>
            <a:r>
              <a:rPr spc="355" dirty="0"/>
              <a:t>с</a:t>
            </a:r>
            <a:r>
              <a:rPr spc="-300" dirty="0"/>
              <a:t> </a:t>
            </a:r>
            <a:r>
              <a:rPr spc="100" dirty="0"/>
              <a:t>нефтью</a:t>
            </a:r>
          </a:p>
        </p:txBody>
      </p:sp>
    </p:spTree>
    <p:extLst>
      <p:ext uri="{BB962C8B-B14F-4D97-AF65-F5344CB8AC3E}">
        <p14:creationId xmlns:p14="http://schemas.microsoft.com/office/powerpoint/2010/main" val="79641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490</Words>
  <Application>Microsoft Office PowerPoint</Application>
  <PresentationFormat>Произвольный</PresentationFormat>
  <Paragraphs>126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Презентация PowerPoint</vt:lpstr>
      <vt:lpstr>ЦЕЛЬ</vt:lpstr>
      <vt:lpstr>В настоящее время в мире энергетический  баланс</vt:lpstr>
      <vt:lpstr>БИОТОПЛИВО</vt:lpstr>
      <vt:lpstr>ВИДЫ  БИОТОПЛИВА (ПО ФИЗИЧЕСКОМУ СОСТОЯНИЮ)</vt:lpstr>
      <vt:lpstr>БИОТОПЛИВО</vt:lpstr>
      <vt:lpstr>БИОТОПЛИВО 1 ПОКОЛЕНИЯ</vt:lpstr>
      <vt:lpstr> ПЛЮСЫ:</vt:lpstr>
      <vt:lpstr>Биотопливо  3 поколения</vt:lpstr>
      <vt:lpstr>СТАНЦИЯ ДЛЯ ПОЛУЧЕНИЯ ВОДОРОСЛЕЙ</vt:lpstr>
      <vt:lpstr>Презентация PowerPoint</vt:lpstr>
      <vt:lpstr>О  ДНАКО   Н Е СЛЕДУЕТ ЗАБЫВАТЬ О НЕДОСТАТКАХ Г ОРЮЧЕГО.  Г ЛАВНЫМИ МИНУСАМИ ПРИРОДНОГО</vt:lpstr>
      <vt:lpstr>ВЫВОДЫ</vt:lpstr>
      <vt:lpstr>БИОТОПЛИВО ДЛЯ НИЖЕГОРОДСКОЙ ОБЛАСТИ: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настоящее время в мире энергетический баланс формируется преимущественно на основе НЕ возобновляемых углеводородных источников энергии – природного газа, нефти и угля.</dc:title>
  <dc:creator>Екатерина</dc:creator>
  <cp:keywords>DAEWFjxtchE,BAELnfMUE3w</cp:keywords>
  <cp:lastModifiedBy>Екатерина</cp:lastModifiedBy>
  <cp:revision>2</cp:revision>
  <dcterms:created xsi:type="dcterms:W3CDTF">2021-02-14T13:31:53Z</dcterms:created>
  <dcterms:modified xsi:type="dcterms:W3CDTF">2021-11-07T13:01:45Z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2021-02-14T00:00:00Z</vt:filetime>
  </property>
  <property fmtid="{D5CDD505-2E9C-101B-9397-08002B2CF9AE}" pid="3" name="Creator">
    <vt:lpwstr>Canva</vt:lpwstr>
  </property>
  <property fmtid="{D5CDD505-2E9C-101B-9397-08002B2CF9AE}" pid="4" name="LastSaved">
    <vt:filetime>2021-02-14T00:00:00Z</vt:filetime>
  </property>
</Properties>
</file>