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>
        <p:scale>
          <a:sx n="82" d="100"/>
          <a:sy n="82" d="100"/>
        </p:scale>
        <p:origin x="-164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04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0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25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35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43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62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49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10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18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32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23.xml"/><Relationship Id="rId10" Type="http://schemas.openxmlformats.org/officeDocument/2006/relationships/slide" Target="slide12.xml"/><Relationship Id="rId19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9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Маркачевская Н.В. ,учитель начальных классов, МАОУ «НОШ №41»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 по учебному предмету «Окружающий мир» в 4 классе на тему «Знатоки родного края»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31" y="513778"/>
            <a:ext cx="11131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Этот собор был построен на месте мужского монастыря, который основали монахи Афанасий и Феодосий.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Воскресенский собор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22" y="1877433"/>
            <a:ext cx="363815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80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честь какой даты был сделан данный монумент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50 лет Северстали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31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основателей нашего города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Афанасий и Феодосий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91570"/>
            <a:ext cx="109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Одно из самых крупных предприятий Вологодской области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5489" y="5460817"/>
            <a:ext cx="895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Череповецкий металлургический комбинат (Северсталь)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44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ведущее </a:t>
            </a:r>
            <a:r>
              <a:rPr lang="ru-RU" sz="3200" dirty="0"/>
              <a:t>предприятие химического комплекса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АО «Апатит»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4AEEA5-47DC-4FA8-A2D7-1385F357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46" y="1877433"/>
            <a:ext cx="503210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28583"/>
            <a:ext cx="11316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2400" dirty="0" smtClean="0"/>
              <a:t>Назовите предприятие, лидера </a:t>
            </a:r>
            <a:r>
              <a:rPr lang="ru-RU" sz="2400" dirty="0"/>
              <a:t>среди производителей древесно-стружечных и ламинированных плит в </a:t>
            </a:r>
            <a:r>
              <a:rPr lang="ru-RU" sz="2400" dirty="0" smtClean="0"/>
              <a:t>России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АО </a:t>
            </a:r>
            <a:r>
              <a:rPr lang="ru-RU" sz="3200" dirty="0"/>
              <a:t>«ЧФМК»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94C2B9-8205-4B88-9717-07FFB6C6D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94" y="1877433"/>
            <a:ext cx="46576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335414"/>
            <a:ext cx="1142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Назовите предприятие в Череповце, которое уже </a:t>
            </a:r>
            <a:r>
              <a:rPr lang="ru-RU" sz="2800" dirty="0"/>
              <a:t>много лет успешно занимается производством кондитерских изделий высокого качества.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ЗАО «Русский Бисквит» 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E45179-E157-43B0-A3CB-43E66B200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94" y="1877433"/>
            <a:ext cx="46576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5989" y="-114712"/>
            <a:ext cx="47600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родного края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Земляки,прославившие</a:t>
            </a:r>
            <a:r>
              <a:rPr lang="ru-RU" sz="2400" dirty="0" smtClean="0"/>
              <a:t> наш край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Достопримечательности Череповца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Промышленность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Символика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4304555"/>
            <a:ext cx="3755572" cy="8490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Города области</a:t>
            </a:r>
            <a:endParaRPr lang="ru-RU" sz="24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7596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246347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295098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8343849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527862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632737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737612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0" action="ppaction://hlinksldjump"/>
          </p:cNvPr>
          <p:cNvSpPr/>
          <p:nvPr/>
        </p:nvSpPr>
        <p:spPr>
          <a:xfrm>
            <a:off x="842487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527862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2" action="ppaction://hlinksldjump"/>
          </p:cNvPr>
          <p:cNvSpPr/>
          <p:nvPr/>
        </p:nvSpPr>
        <p:spPr>
          <a:xfrm>
            <a:off x="632737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3" action="ppaction://hlinksldjump"/>
          </p:cNvPr>
          <p:cNvSpPr/>
          <p:nvPr/>
        </p:nvSpPr>
        <p:spPr>
          <a:xfrm>
            <a:off x="737612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4" action="ppaction://hlinksldjump"/>
          </p:cNvPr>
          <p:cNvSpPr/>
          <p:nvPr/>
        </p:nvSpPr>
        <p:spPr>
          <a:xfrm>
            <a:off x="842487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4" name="Скругленный прямоугольник 33">
            <a:hlinkClick r:id="rId15" action="ppaction://hlinksldjump"/>
          </p:cNvPr>
          <p:cNvSpPr/>
          <p:nvPr/>
        </p:nvSpPr>
        <p:spPr>
          <a:xfrm>
            <a:off x="527862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16" action="ppaction://hlinksldjump"/>
          </p:cNvPr>
          <p:cNvSpPr/>
          <p:nvPr/>
        </p:nvSpPr>
        <p:spPr>
          <a:xfrm>
            <a:off x="632737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17" action="ppaction://hlinksldjump"/>
          </p:cNvPr>
          <p:cNvSpPr/>
          <p:nvPr/>
        </p:nvSpPr>
        <p:spPr>
          <a:xfrm>
            <a:off x="737612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18" action="ppaction://hlinksldjump"/>
          </p:cNvPr>
          <p:cNvSpPr/>
          <p:nvPr/>
        </p:nvSpPr>
        <p:spPr>
          <a:xfrm>
            <a:off x="842487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1" name="Скругленный прямоугольник 40">
            <a:hlinkClick r:id="rId19" action="ppaction://hlinksldjump"/>
          </p:cNvPr>
          <p:cNvSpPr/>
          <p:nvPr/>
        </p:nvSpPr>
        <p:spPr>
          <a:xfrm>
            <a:off x="5278621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2" name="Скругленный прямоугольник 41">
            <a:hlinkClick r:id="rId20" action="ppaction://hlinksldjump"/>
          </p:cNvPr>
          <p:cNvSpPr/>
          <p:nvPr/>
        </p:nvSpPr>
        <p:spPr>
          <a:xfrm>
            <a:off x="6327372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376123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424874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9600" y="5281670"/>
            <a:ext cx="2107439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937890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921398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93970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966450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КОМАНДА5</a:t>
            </a:r>
          </a:p>
        </p:txBody>
      </p:sp>
      <p:sp>
        <p:nvSpPr>
          <p:cNvPr id="160" name="Овал 159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62" name="Овал 161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63" name="Овал 162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64" name="Овал 16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65" name="Овал 16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66" name="Овал 16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67" name="Овал 166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68" name="Овал 16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69" name="Овал 168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70" name="Овал 16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71" name="Овал 17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72" name="Овал 171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73" name="Овал 172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74" name="Овал 17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75" name="Овал 17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76" name="Овал 17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77" name="Овал 176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78" name="Овал 17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79" name="Овал 178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80" name="Овал 17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B772A1-99E8-4944-84FE-F0EB8C88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00F1F7-574E-44A0-A644-63C70643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52DED-DEC2-458E-B8A8-E9A168B5D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91570"/>
            <a:ext cx="1131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Они на гербе Череповца символизируют богатство наших рек.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рыбы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36751C-01E7-4AFC-BB59-DA23C6FD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3" y="1877433"/>
            <a:ext cx="25790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63" y="733697"/>
            <a:ext cx="113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Кем была утверждена эмблема, как </a:t>
            </a:r>
            <a:r>
              <a:rPr lang="ru-RU" sz="3200" dirty="0"/>
              <a:t>герб </a:t>
            </a:r>
            <a:r>
              <a:rPr lang="ru-RU" sz="3200" dirty="0" smtClean="0"/>
              <a:t>Вологодской области.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утверждена Екатериной </a:t>
            </a:r>
            <a:r>
              <a:rPr lang="en-US" sz="3200" dirty="0"/>
              <a:t>II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E393B2-8ACA-4092-9F0D-4540C043A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89" y="1877433"/>
            <a:ext cx="2837421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9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символизирует гора на гербе Череповца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8233" y="5707038"/>
            <a:ext cx="658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Символ возвышенного места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8CBFA3-88D2-4C78-89BE-AD14C23E9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3" y="1877433"/>
            <a:ext cx="25790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68" y="791570"/>
            <a:ext cx="1132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обозначают три полосы синего света на флаге г. Череповца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2258" y="5399261"/>
            <a:ext cx="903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Символический </a:t>
            </a:r>
            <a:r>
              <a:rPr lang="ru-RU" sz="2400" dirty="0"/>
              <a:t>план города, расположенного на трех возвышенностях по берегам при слиянии рек </a:t>
            </a:r>
            <a:r>
              <a:rPr lang="ru-RU" sz="2400" dirty="0" err="1"/>
              <a:t>Ягорбы</a:t>
            </a:r>
            <a:r>
              <a:rPr lang="ru-RU" sz="2400" dirty="0"/>
              <a:t> и Шексны.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C41CBC-FBC2-410F-9B61-F27C68ED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66" y="1877433"/>
            <a:ext cx="467886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BE8F5D-453D-49BB-B86C-92567FD1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EFBFF7-B357-4F32-9914-79DF001E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F57F32-70D2-43BD-8229-E88B6D81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25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Знаменитый художник-баталист.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9485" y="5707038"/>
            <a:ext cx="619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Василий Васильевич Верещагин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03" y="1437901"/>
            <a:ext cx="2849791" cy="38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70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Какой город является областным центром?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Вологда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78D509-942E-496A-9132-8AA34E2E5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21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город, родина поэта </a:t>
            </a:r>
            <a:r>
              <a:rPr lang="ru-RU" sz="3200" dirty="0"/>
              <a:t>ХХ века </a:t>
            </a:r>
            <a:r>
              <a:rPr lang="ru-RU" sz="3200" dirty="0" smtClean="0"/>
              <a:t>Николая Рубцова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Тотьма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2F8D03-D773-4287-BDC3-F96FA9F60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81" y="1877432"/>
            <a:ext cx="44120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80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Назовите один </a:t>
            </a:r>
            <a:r>
              <a:rPr lang="ru-RU" sz="3200" dirty="0"/>
              <a:t>из самых древних городов Руси (862 г.)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Белозерск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A06D8F-340A-457A-8E03-6ACF4F71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432755"/>
            <a:ext cx="1142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Назовите город, раскинувшийся </a:t>
            </a:r>
            <a:r>
              <a:rPr lang="ru-RU" sz="2800" dirty="0"/>
              <a:t>на восточном берегу Сиверского </a:t>
            </a:r>
            <a:r>
              <a:rPr lang="ru-RU" sz="2800" dirty="0" smtClean="0"/>
              <a:t>озера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город Кириллов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1F7DC9-4E7C-46E2-ABF4-E46D193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73" y="1247733"/>
            <a:ext cx="4977112" cy="37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0A07FF-7A4F-46DD-8E93-70C6EC79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A3E2F3-169D-41BB-BBB1-0F77DDB6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07E413-BF9B-41E2-84AA-0912DB34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13778"/>
            <a:ext cx="1102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Улица </a:t>
            </a:r>
            <a:r>
              <a:rPr lang="ru-RU" sz="2800" dirty="0" err="1"/>
              <a:t>зашекснинского</a:t>
            </a:r>
            <a:r>
              <a:rPr lang="ru-RU" sz="2800" dirty="0"/>
              <a:t> района названа в честь лётчика, который погиб в 1942 году, защищая небо над Череповцом.</a:t>
            </a:r>
          </a:p>
          <a:p>
            <a:r>
              <a:rPr lang="ru-RU" sz="2800" dirty="0"/>
              <a:t>Назовите героя.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Алексей Годовиков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5" y="2132076"/>
            <a:ext cx="228171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765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«Отец» Вологодского масла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2325" y="5707038"/>
            <a:ext cx="625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Николай Васильевич Верещагин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1637275"/>
            <a:ext cx="3354879" cy="33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444330"/>
            <a:ext cx="855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Назовите известного конструктора самолётов, нашего земляка.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8651" y="5707038"/>
            <a:ext cx="618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Сергей Владимирович Ильюшин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Чей это дом?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279" y="5707038"/>
            <a:ext cx="641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Художника Василия Верещагина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81" y="1877433"/>
            <a:ext cx="44978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669</TotalTime>
  <Words>556</Words>
  <Application>Microsoft Office PowerPoint</Application>
  <PresentationFormat>Произвольный</PresentationFormat>
  <Paragraphs>286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Презентация к уроку по учебному предмету «Окружающий мир» в 4 классе на тему «Знатоки родного края»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Microsoft Office</cp:lastModifiedBy>
  <cp:revision>37</cp:revision>
  <dcterms:created xsi:type="dcterms:W3CDTF">2017-08-05T04:53:38Z</dcterms:created>
  <dcterms:modified xsi:type="dcterms:W3CDTF">2020-08-18T14:56:45Z</dcterms:modified>
</cp:coreProperties>
</file>