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9"/>
  </p:notesMasterIdLst>
  <p:sldIdLst>
    <p:sldId id="256" r:id="rId2"/>
    <p:sldId id="260" r:id="rId3"/>
    <p:sldId id="262" r:id="rId4"/>
    <p:sldId id="264" r:id="rId5"/>
    <p:sldId id="266" r:id="rId6"/>
    <p:sldId id="270" r:id="rId7"/>
    <p:sldId id="269" r:id="rId8"/>
    <p:sldId id="278" r:id="rId9"/>
    <p:sldId id="272" r:id="rId10"/>
    <p:sldId id="287" r:id="rId11"/>
    <p:sldId id="283" r:id="rId12"/>
    <p:sldId id="282" r:id="rId13"/>
    <p:sldId id="289" r:id="rId14"/>
    <p:sldId id="294" r:id="rId15"/>
    <p:sldId id="293" r:id="rId16"/>
    <p:sldId id="296" r:id="rId17"/>
    <p:sldId id="30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0C689-0D85-4248-9A8D-529C0C05B576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65D3E-9CAA-429E-9B0F-1A8F20B633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905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4F81BD"/>
          </a:solidFill>
          <a:ln w="25402">
            <a:solidFill>
              <a:srgbClr val="385D8A"/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685828" y="4343324"/>
            <a:ext cx="5486309" cy="276999"/>
          </a:xfrm>
        </p:spPr>
        <p:txBody>
          <a:bodyPr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724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644F-E4AC-41F3-9339-38F8431B9045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495D-6C54-4C3A-BE0A-9EB87F13E1B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644F-E4AC-41F3-9339-38F8431B9045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495D-6C54-4C3A-BE0A-9EB87F13E1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644F-E4AC-41F3-9339-38F8431B9045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495D-6C54-4C3A-BE0A-9EB87F13E1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644F-E4AC-41F3-9339-38F8431B9045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495D-6C54-4C3A-BE0A-9EB87F13E1B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644F-E4AC-41F3-9339-38F8431B9045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495D-6C54-4C3A-BE0A-9EB87F13E1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644F-E4AC-41F3-9339-38F8431B9045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495D-6C54-4C3A-BE0A-9EB87F13E1B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644F-E4AC-41F3-9339-38F8431B9045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495D-6C54-4C3A-BE0A-9EB87F13E1B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644F-E4AC-41F3-9339-38F8431B9045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495D-6C54-4C3A-BE0A-9EB87F13E1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644F-E4AC-41F3-9339-38F8431B9045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495D-6C54-4C3A-BE0A-9EB87F13E1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644F-E4AC-41F3-9339-38F8431B9045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495D-6C54-4C3A-BE0A-9EB87F13E1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5644F-E4AC-41F3-9339-38F8431B9045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495D-6C54-4C3A-BE0A-9EB87F13E1B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3C5644F-E4AC-41F3-9339-38F8431B9045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33495D-6C54-4C3A-BE0A-9EB87F13E1B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wmv"/><Relationship Id="rId7" Type="http://schemas.openxmlformats.org/officeDocument/2006/relationships/image" Target="../media/image17.wmf"/><Relationship Id="rId2" Type="http://schemas.microsoft.com/office/2007/relationships/media" Target="../media/media3.wmv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wmv"/><Relationship Id="rId7" Type="http://schemas.openxmlformats.org/officeDocument/2006/relationships/image" Target="../media/image3.wmf"/><Relationship Id="rId2" Type="http://schemas.microsoft.com/office/2007/relationships/media" Target="../media/media1.wmv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013176"/>
            <a:ext cx="8640960" cy="115212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Золотая осень</a:t>
            </a:r>
            <a:br>
              <a:rPr lang="ru-RU" dirty="0" smtClean="0"/>
            </a:br>
            <a:r>
              <a:rPr lang="ru-RU" sz="1800" dirty="0" smtClean="0"/>
              <a:t>Урок для учащихся 2 класса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sz="1800" dirty="0" smtClean="0"/>
              <a:t>МБОУ «Школа №17 г Владивосток</a:t>
            </a:r>
            <a:r>
              <a:rPr lang="ru-RU" sz="1800" dirty="0" smtClean="0"/>
              <a:t>» имени </a:t>
            </a:r>
            <a:r>
              <a:rPr lang="ru-RU" sz="1800" smtClean="0"/>
              <a:t>В.К.Блюхера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учитель начальных классов: </a:t>
            </a:r>
            <a:r>
              <a:rPr lang="ru-RU" sz="1800" dirty="0" err="1" smtClean="0"/>
              <a:t>Дьячкова</a:t>
            </a:r>
            <a:r>
              <a:rPr lang="ru-RU" sz="1800" dirty="0" smtClean="0"/>
              <a:t> С.В.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064896" cy="4752528"/>
          </a:xfrm>
        </p:spPr>
      </p:pic>
    </p:spTree>
    <p:extLst>
      <p:ext uri="{BB962C8B-B14F-4D97-AF65-F5344CB8AC3E}">
        <p14:creationId xmlns:p14="http://schemas.microsoft.com/office/powerpoint/2010/main" val="8695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фотки я и мои одноклассники\0882939c362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5" y="404664"/>
            <a:ext cx="5184576" cy="5472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1" y="2276872"/>
            <a:ext cx="3024336" cy="2376264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Пейзаж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95838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фотки я и мои одноклассники\image0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8375" y="745331"/>
            <a:ext cx="3648075" cy="486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1" y="332656"/>
            <a:ext cx="3600400" cy="5304664"/>
          </a:xfrm>
        </p:spPr>
        <p:txBody>
          <a:bodyPr>
            <a:normAutofit/>
          </a:bodyPr>
          <a:lstStyle/>
          <a:p>
            <a:endParaRPr lang="ru-RU" sz="4000" dirty="0" smtClean="0"/>
          </a:p>
          <a:p>
            <a:r>
              <a:rPr lang="ru-RU" sz="4000" dirty="0"/>
              <a:t> </a:t>
            </a:r>
            <a:r>
              <a:rPr lang="ru-RU" sz="4000" dirty="0" smtClean="0"/>
              <a:t> Исаак Ильич</a:t>
            </a:r>
          </a:p>
          <a:p>
            <a:r>
              <a:rPr lang="ru-RU" sz="4000" dirty="0" smtClean="0"/>
              <a:t>     Левитан</a:t>
            </a:r>
          </a:p>
          <a:p>
            <a:endParaRPr lang="ru-RU" sz="4000" dirty="0"/>
          </a:p>
          <a:p>
            <a:r>
              <a:rPr lang="ru-RU" sz="4000" dirty="0" smtClean="0"/>
              <a:t>   1860-1900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4052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01208"/>
            <a:ext cx="6512511" cy="1080120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/>
              <a:t>Золотая осень</a:t>
            </a:r>
            <a:endParaRPr lang="ru-RU" dirty="0"/>
          </a:p>
        </p:txBody>
      </p:sp>
      <p:pic>
        <p:nvPicPr>
          <p:cNvPr id="3074" name="Picture 2" descr="D:\фотки я и мои одноклассники\glrx-845010375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1" y="116632"/>
            <a:ext cx="856895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71404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9" y="980728"/>
            <a:ext cx="7622232" cy="3672408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44943" y="2967335"/>
            <a:ext cx="565411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 что подарит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осень нам?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118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628800"/>
            <a:ext cx="9505055" cy="3886368"/>
          </a:xfrm>
        </p:spPr>
        <p:txBody>
          <a:bodyPr/>
          <a:lstStyle/>
          <a:p>
            <a:pPr marL="0" indent="0" algn="ctr">
              <a:buNone/>
            </a:pPr>
            <a:r>
              <a:rPr lang="en-US" sz="8000" dirty="0" smtClean="0">
                <a:solidFill>
                  <a:srgbClr val="C00000"/>
                </a:solidFill>
              </a:rPr>
              <a:t>”</a:t>
            </a:r>
            <a:r>
              <a:rPr lang="ru-RU" sz="8000" dirty="0" smtClean="0">
                <a:solidFill>
                  <a:srgbClr val="C00000"/>
                </a:solidFill>
              </a:rPr>
              <a:t>Осенний букет</a:t>
            </a:r>
            <a:r>
              <a:rPr lang="en-US" sz="8000" dirty="0" smtClean="0">
                <a:solidFill>
                  <a:srgbClr val="C00000"/>
                </a:solidFill>
              </a:rPr>
              <a:t>”</a:t>
            </a: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7505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фотки я и мои одноклассники\0_6addd_8b68c7f4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740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Видеофильм -  Осень в лесу. Янкова И.В.wmv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2088793"/>
              </p:ext>
            </p:extLst>
          </p:nvPr>
        </p:nvGraphicFramePr>
        <p:xfrm>
          <a:off x="467544" y="6160934"/>
          <a:ext cx="40147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Объект упаковщика для оболочки" showAsIcon="1" r:id="rId6" imgW="4014000" imgH="685800" progId="Package">
                  <p:embed/>
                </p:oleObj>
              </mc:Choice>
              <mc:Fallback>
                <p:oleObj name="Объект упаковщика для оболочки" showAsIcon="1" r:id="rId6" imgW="401400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7544" y="6160934"/>
                        <a:ext cx="4014788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676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Итог: Выставка рисунков учащихся.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980728"/>
            <a:ext cx="7175351" cy="3944729"/>
          </a:xfrm>
        </p:spPr>
        <p:txBody>
          <a:bodyPr/>
          <a:lstStyle/>
          <a:p>
            <a:pPr algn="ctr"/>
            <a:r>
              <a:rPr lang="ru-RU" dirty="0" smtClean="0"/>
              <a:t>Рисование осенних листьев.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209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628800" y="4372168"/>
            <a:ext cx="11521280" cy="1143000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тема: ОСЕННЯЯ КОМПОЗИЦИЯ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4"/>
            <a:ext cx="7848872" cy="4320480"/>
          </a:xfrm>
        </p:spPr>
      </p:pic>
    </p:spTree>
    <p:extLst>
      <p:ext uri="{BB962C8B-B14F-4D97-AF65-F5344CB8AC3E}">
        <p14:creationId xmlns:p14="http://schemas.microsoft.com/office/powerpoint/2010/main" val="119663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сень постучалась к нам.wmv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</p:spPr>
      </p:pic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8419025"/>
              </p:ext>
            </p:extLst>
          </p:nvPr>
        </p:nvGraphicFramePr>
        <p:xfrm>
          <a:off x="107504" y="6172200"/>
          <a:ext cx="26924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Объект упаковщика для оболочки" showAsIcon="1" r:id="rId6" imgW="2693160" imgH="685800" progId="Package">
                  <p:embed/>
                </p:oleObj>
              </mc:Choice>
              <mc:Fallback>
                <p:oleObj name="Объект упаковщика для оболочки" showAsIcon="1" r:id="rId6" imgW="269316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504" y="6172200"/>
                        <a:ext cx="26924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558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2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272808" cy="93610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Музыкальная полянка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412776"/>
            <a:ext cx="7920880" cy="4968552"/>
          </a:xfrm>
        </p:spPr>
      </p:pic>
    </p:spTree>
    <p:extLst>
      <p:ext uri="{BB962C8B-B14F-4D97-AF65-F5344CB8AC3E}">
        <p14:creationId xmlns:p14="http://schemas.microsoft.com/office/powerpoint/2010/main" val="131051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чайковский1.wma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0850" y="6092825"/>
            <a:ext cx="609600" cy="6096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548680"/>
            <a:ext cx="3852865" cy="2141889"/>
          </a:xfrm>
        </p:spPr>
        <p:txBody>
          <a:bodyPr>
            <a:normAutofit fontScale="92500" lnSpcReduction="20000"/>
          </a:bodyPr>
          <a:lstStyle/>
          <a:p>
            <a:endParaRPr lang="ru-RU" sz="3600" dirty="0" smtClean="0"/>
          </a:p>
          <a:p>
            <a:r>
              <a:rPr lang="ru-RU" sz="3600" dirty="0"/>
              <a:t> </a:t>
            </a:r>
            <a:r>
              <a:rPr lang="ru-RU" sz="3600" dirty="0" smtClean="0"/>
              <a:t>   Петр Ильич </a:t>
            </a:r>
          </a:p>
          <a:p>
            <a:r>
              <a:rPr lang="ru-RU" sz="3600" dirty="0"/>
              <a:t> </a:t>
            </a:r>
            <a:r>
              <a:rPr lang="ru-RU" sz="3600" dirty="0" smtClean="0"/>
              <a:t>   Чайковский</a:t>
            </a:r>
          </a:p>
          <a:p>
            <a:r>
              <a:rPr lang="ru-RU" sz="3600" dirty="0" smtClean="0"/>
              <a:t>        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5" y="2937717"/>
            <a:ext cx="36003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Осенняя песня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51" name="Picture 3" descr="D:\фотки я и мои одноклассники\chpor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571500"/>
            <a:ext cx="4176464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91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90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4583" y="260648"/>
            <a:ext cx="8424935" cy="1080120"/>
          </a:xfrm>
        </p:spPr>
        <p:txBody>
          <a:bodyPr/>
          <a:lstStyle/>
          <a:p>
            <a:r>
              <a:rPr lang="ru-RU" dirty="0" smtClean="0"/>
              <a:t>Поэтическая полянка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56792"/>
            <a:ext cx="8352927" cy="4680520"/>
          </a:xfrm>
        </p:spPr>
      </p:pic>
    </p:spTree>
    <p:extLst>
      <p:ext uri="{BB962C8B-B14F-4D97-AF65-F5344CB8AC3E}">
        <p14:creationId xmlns:p14="http://schemas.microsoft.com/office/powerpoint/2010/main" val="18533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mtClean="0"/>
              <a:t>     Иван </a:t>
            </a:r>
          </a:p>
          <a:p>
            <a:r>
              <a:rPr lang="ru-RU" smtClean="0"/>
              <a:t>     Алексеевич </a:t>
            </a:r>
          </a:p>
          <a:p>
            <a:r>
              <a:rPr lang="ru-RU" smtClean="0"/>
              <a:t>     Бунин</a:t>
            </a:r>
          </a:p>
          <a:p>
            <a:endParaRPr lang="ru-RU" smtClean="0"/>
          </a:p>
          <a:p>
            <a:r>
              <a:rPr lang="en-US" smtClean="0"/>
              <a:t> </a:t>
            </a:r>
            <a:r>
              <a:rPr lang="ru-RU" smtClean="0"/>
              <a:t> </a:t>
            </a:r>
            <a:r>
              <a:rPr lang="en-US" smtClean="0"/>
              <a:t>’’</a:t>
            </a:r>
            <a:r>
              <a:rPr lang="ru-RU" smtClean="0"/>
              <a:t>Листопад</a:t>
            </a:r>
            <a:r>
              <a:rPr lang="en-US" smtClean="0"/>
              <a:t>”</a:t>
            </a:r>
          </a:p>
          <a:p>
            <a:endParaRPr lang="ru-RU" dirty="0"/>
          </a:p>
        </p:txBody>
      </p:sp>
      <p:pic>
        <p:nvPicPr>
          <p:cNvPr id="1026" name="Picture 2" descr="D:\фотки я и мои одноклассники\0002-003-Biografija-Bun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381000"/>
            <a:ext cx="8612187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29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89825" y="1796217"/>
            <a:ext cx="3265513" cy="408231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 txBox="1">
            <a:spLocks noGrp="1"/>
          </p:cNvSpPr>
          <p:nvPr>
            <p:ph type="title" idx="4294967295"/>
          </p:nvPr>
        </p:nvSpPr>
        <p:spPr>
          <a:xfrm>
            <a:off x="0" y="277813"/>
            <a:ext cx="8228013" cy="1135062"/>
          </a:xfrm>
        </p:spPr>
        <p:txBody>
          <a:bodyPr>
            <a:normAutofit fontScale="90000"/>
          </a:bodyPr>
          <a:lstStyle/>
          <a:p>
            <a:pPr lvl="0">
              <a:buNone/>
            </a:pPr>
            <a:r>
              <a:rPr lang="ru-RU"/>
              <a:t>А.С. Пушкин</a:t>
            </a:r>
            <a:br>
              <a:rPr lang="ru-RU"/>
            </a:br>
            <a:r>
              <a:rPr lang="ru-RU"/>
              <a:t>(1799-1836)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571715" y="1796217"/>
            <a:ext cx="3755339" cy="41273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0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5" y="260648"/>
            <a:ext cx="7128791" cy="100811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Полянка живописи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24744"/>
            <a:ext cx="7632847" cy="5112568"/>
          </a:xfrm>
        </p:spPr>
      </p:pic>
    </p:spTree>
    <p:extLst>
      <p:ext uri="{BB962C8B-B14F-4D97-AF65-F5344CB8AC3E}">
        <p14:creationId xmlns:p14="http://schemas.microsoft.com/office/powerpoint/2010/main" val="304455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398</TotalTime>
  <Words>61</Words>
  <Application>Microsoft Office PowerPoint</Application>
  <PresentationFormat>Экран (4:3)</PresentationFormat>
  <Paragraphs>28</Paragraphs>
  <Slides>17</Slides>
  <Notes>1</Notes>
  <HiddenSlides>0</HiddenSlides>
  <MMClips>3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Calibri</vt:lpstr>
      <vt:lpstr>Georgia</vt:lpstr>
      <vt:lpstr>Trebuchet MS</vt:lpstr>
      <vt:lpstr>Воздушный поток</vt:lpstr>
      <vt:lpstr>Объект упаковщика для оболочки</vt:lpstr>
      <vt:lpstr>Золотая осень Урок для учащихся 2 класса МБОУ «Школа №17 г Владивосток» имени В.К.Блюхера учитель начальных классов: Дьячкова С.В.</vt:lpstr>
      <vt:lpstr>       тема: ОСЕННЯЯ КОМПОЗИЦИЯ</vt:lpstr>
      <vt:lpstr>Презентация PowerPoint</vt:lpstr>
      <vt:lpstr>Музыкальная полянка</vt:lpstr>
      <vt:lpstr>Презентация PowerPoint</vt:lpstr>
      <vt:lpstr>Поэтическая полянка</vt:lpstr>
      <vt:lpstr>Презентация PowerPoint</vt:lpstr>
      <vt:lpstr>А.С. Пушкин (1799-1836)</vt:lpstr>
      <vt:lpstr>Полянка живописи</vt:lpstr>
      <vt:lpstr>Презентация PowerPoint</vt:lpstr>
      <vt:lpstr>Презентация PowerPoint</vt:lpstr>
      <vt:lpstr>Золотая осень</vt:lpstr>
      <vt:lpstr>Презентация PowerPoint</vt:lpstr>
      <vt:lpstr>”Осенний букет”</vt:lpstr>
      <vt:lpstr>Презентация PowerPoint</vt:lpstr>
      <vt:lpstr>Презентация PowerPoint</vt:lpstr>
      <vt:lpstr>Рисование осенних листьев.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Золотая осень</dc:title>
  <dc:creator>учитель</dc:creator>
  <cp:lastModifiedBy>Vetl-heruvim@mail.ru</cp:lastModifiedBy>
  <cp:revision>43</cp:revision>
  <dcterms:created xsi:type="dcterms:W3CDTF">2011-11-24T11:10:09Z</dcterms:created>
  <dcterms:modified xsi:type="dcterms:W3CDTF">2024-03-28T05:36:35Z</dcterms:modified>
</cp:coreProperties>
</file>