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57" r:id="rId4"/>
    <p:sldId id="270" r:id="rId5"/>
    <p:sldId id="258" r:id="rId6"/>
    <p:sldId id="268" r:id="rId7"/>
    <p:sldId id="259" r:id="rId8"/>
    <p:sldId id="261" r:id="rId9"/>
    <p:sldId id="265" r:id="rId10"/>
    <p:sldId id="260" r:id="rId11"/>
    <p:sldId id="269" r:id="rId12"/>
    <p:sldId id="262" r:id="rId13"/>
    <p:sldId id="263" r:id="rId14"/>
    <p:sldId id="264" r:id="rId15"/>
    <p:sldId id="266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4660"/>
  </p:normalViewPr>
  <p:slideViewPr>
    <p:cSldViewPr>
      <p:cViewPr varScale="1">
        <p:scale>
          <a:sx n="87" d="100"/>
          <a:sy n="87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FBBC2-5B04-49FC-85B8-0C6BC7167D7E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6B427CD-08C5-4186-97E2-4EF573F380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dokladiki.ru/doklad/istoriya-goroda-suzdal-dlya-3-klassa-doklad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okladiki.ru/doklad/shapka-monomaha-doklad-dlya-4-klassa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slide" Target="slide16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slide" Target="slide12.xml"/><Relationship Id="rId17" Type="http://schemas.openxmlformats.org/officeDocument/2006/relationships/image" Target="../media/image15.png"/><Relationship Id="rId2" Type="http://schemas.openxmlformats.org/officeDocument/2006/relationships/slide" Target="slide7.xml"/><Relationship Id="rId16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4.png"/><Relationship Id="rId10" Type="http://schemas.openxmlformats.org/officeDocument/2006/relationships/slide" Target="slide10.xml"/><Relationship Id="rId4" Type="http://schemas.openxmlformats.org/officeDocument/2006/relationships/slide" Target="slide15.xml"/><Relationship Id="rId9" Type="http://schemas.openxmlformats.org/officeDocument/2006/relationships/image" Target="../media/image11.png"/><Relationship Id="rId14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slide" Target="slide6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820471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6096" y="5619571"/>
            <a:ext cx="3563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Булаковская</a:t>
            </a:r>
            <a:r>
              <a:rPr lang="ru-RU" dirty="0" smtClean="0"/>
              <a:t> Анна Александровна</a:t>
            </a:r>
            <a:r>
              <a:rPr lang="en-US" dirty="0" smtClean="0"/>
              <a:t> </a:t>
            </a:r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МАОУ  «Гимназия им. </a:t>
            </a:r>
            <a:r>
              <a:rPr lang="ru-RU" dirty="0" err="1" smtClean="0"/>
              <a:t>Н.В.Пушкова</a:t>
            </a:r>
            <a:r>
              <a:rPr lang="ru-RU" dirty="0" smtClean="0"/>
              <a:t>» Москва Троицк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71800" y="1700808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/>
              <a:t>Презентация к уроку по учебному предмету </a:t>
            </a:r>
            <a:r>
              <a:rPr lang="ru-RU" i="1" dirty="0" smtClean="0"/>
              <a:t>«Окружающий мир» </a:t>
            </a:r>
          </a:p>
          <a:p>
            <a:pPr algn="ctr"/>
            <a:r>
              <a:rPr lang="ru-RU" i="1" dirty="0" smtClean="0"/>
              <a:t>в 3 </a:t>
            </a:r>
            <a:r>
              <a:rPr lang="ru-RU" i="1" dirty="0"/>
              <a:t>классе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168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Кострома</a:t>
            </a:r>
            <a:r>
              <a:rPr lang="en-US" sz="2000" dirty="0" smtClean="0"/>
              <a:t>-</a:t>
            </a:r>
            <a:r>
              <a:rPr lang="ru-RU" sz="2000" dirty="0"/>
              <a:t>расположена на левом берегу реки Волги. Датой основания города считается 1152 год, когда князь Юрий Долгорукий срубил здесь крепость. Кострома сохранила свою необычную планировку до наших дней. В сторону Волги открыта подковообразная площадь. От неё веером расходятся девять лучей-улиц. В той части города, где улицы сходятся, расположены старинные торговые ряды. Торгуют в них уже несколько веков.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605087"/>
            <a:ext cx="4343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164288" y="6309320"/>
            <a:ext cx="1152128" cy="47667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Дальше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892" y="188640"/>
            <a:ext cx="2072410" cy="20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29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8234"/>
            <a:ext cx="4946564" cy="32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412776"/>
            <a:ext cx="4176464" cy="4713387"/>
          </a:xfrm>
        </p:spPr>
        <p:txBody>
          <a:bodyPr/>
          <a:lstStyle/>
          <a:p>
            <a:r>
              <a:rPr lang="ru-RU" dirty="0" smtClean="0"/>
              <a:t>А ещё Кострома известна </a:t>
            </a:r>
            <a:r>
              <a:rPr lang="ru-RU" dirty="0"/>
              <a:t>тем, что в </a:t>
            </a:r>
            <a:r>
              <a:rPr lang="ru-RU" dirty="0" smtClean="0"/>
              <a:t>этом городе </a:t>
            </a:r>
            <a:r>
              <a:rPr lang="ru-RU" dirty="0"/>
              <a:t>находится музей льна и  бересты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</a:t>
            </a:r>
            <a:r>
              <a:rPr lang="ru-RU" dirty="0"/>
              <a:t>Кострома  считается </a:t>
            </a:r>
            <a:r>
              <a:rPr lang="ru-RU" dirty="0" smtClean="0"/>
              <a:t>                Родиной </a:t>
            </a:r>
            <a:r>
              <a:rPr lang="ru-RU" dirty="0"/>
              <a:t>Снегурочки.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4208" y="3573016"/>
            <a:ext cx="4040180" cy="2693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Выгнутая вниз стрелка 5">
            <a:hlinkClick r:id="rId4" action="ppaction://hlinksldjump"/>
          </p:cNvPr>
          <p:cNvSpPr/>
          <p:nvPr/>
        </p:nvSpPr>
        <p:spPr>
          <a:xfrm>
            <a:off x="7668344" y="6422133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21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Иваново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Самая </a:t>
            </a:r>
            <a:r>
              <a:rPr lang="ru-RU" dirty="0"/>
              <a:t>ранняя информация о селе Иваново имеет отношение к 1608 году. Намного позже село объединилось с Вознесенским посадом. Так родился </a:t>
            </a:r>
            <a:r>
              <a:rPr lang="ru-RU" dirty="0" err="1"/>
              <a:t>безуездный</a:t>
            </a:r>
            <a:r>
              <a:rPr lang="ru-RU" dirty="0"/>
              <a:t> город Иваново-Вознесенск. Впоследствии он начал иметь звание текстильного центра России. А в 1932 году он стал называться Иваново.</a:t>
            </a:r>
          </a:p>
          <a:p>
            <a:r>
              <a:rPr lang="ru-RU" dirty="0"/>
              <a:t>Здесь находится уникальный </a:t>
            </a:r>
            <a:r>
              <a:rPr lang="ru-RU" dirty="0" smtClean="0"/>
              <a:t>Музей </a:t>
            </a:r>
            <a:r>
              <a:rPr lang="ru-RU" dirty="0"/>
              <a:t>ивановского ситца, где накоплено около полумиллиона типов текстиля с самой различной историей.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2924944"/>
            <a:ext cx="4343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452320" y="6237312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347" y="0"/>
            <a:ext cx="207383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78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4038600" cy="5865515"/>
          </a:xfrm>
        </p:spPr>
        <p:txBody>
          <a:bodyPr>
            <a:normAutofit fontScale="85000" lnSpcReduction="20000"/>
          </a:bodyPr>
          <a:lstStyle/>
          <a:p>
            <a:r>
              <a:rPr lang="ru-RU" sz="4200" dirty="0" smtClean="0"/>
              <a:t>Ростов Великий</a:t>
            </a:r>
            <a:r>
              <a:rPr lang="ru-RU" dirty="0" smtClean="0"/>
              <a:t>-в </a:t>
            </a:r>
            <a:r>
              <a:rPr lang="ru-RU" dirty="0"/>
              <a:t>давние времена он был очень крупным и считался столицей Ростовского княжества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Больше </a:t>
            </a:r>
            <a:r>
              <a:rPr lang="ru-RU" dirty="0"/>
              <a:t>всего Ростов известен своим кремлем. Успенский собор, славящий кремль на всю страну хранит в себе много легенд и является его украшением.</a:t>
            </a:r>
          </a:p>
          <a:p>
            <a:r>
              <a:rPr lang="ru-RU" dirty="0"/>
              <a:t>Ростовская звонница известна во всей мировой культуре, звон 13 колоколов самого разного размера создает уникальное созвучие.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605087"/>
            <a:ext cx="4343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596336" y="6303235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48" y="116632"/>
            <a:ext cx="2109664" cy="210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651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536504" cy="4724400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3800" dirty="0"/>
              <a:t>На берегах реки Каменки расположился </a:t>
            </a:r>
            <a:r>
              <a:rPr lang="ru-RU" sz="3800" dirty="0">
                <a:hlinkClick r:id="rId2" tooltip="История города Суздаль"/>
              </a:rPr>
              <a:t>древний город Суздаль</a:t>
            </a:r>
            <a:r>
              <a:rPr lang="ru-RU" sz="3800" dirty="0"/>
              <a:t>. Примерной датой  основания города считается 999 год. Название «Суздаль» произошло от старинных слов, которые обозначают «слепить из глины» и «строить».</a:t>
            </a:r>
          </a:p>
          <a:p>
            <a:pPr fontAlgn="base"/>
            <a:r>
              <a:rPr lang="ru-RU" sz="3800" dirty="0"/>
              <a:t>Суздаль – город-заповедник, это значит, что его берегут и охраняют, чтобы как можно больше путешественников увидели его красоту и достопримечательности. А их в славном городе Суздале немало.</a:t>
            </a:r>
          </a:p>
          <a:p>
            <a:r>
              <a:rPr lang="ru-RU" sz="3800" dirty="0" smtClean="0"/>
              <a:t>Суздаль</a:t>
            </a:r>
            <a:r>
              <a:rPr lang="en-US" sz="3800" dirty="0" smtClean="0"/>
              <a:t>-</a:t>
            </a:r>
            <a:r>
              <a:rPr lang="ru-RU" sz="3800" dirty="0"/>
              <a:t>единственный в России город-музей. На его территории сосредоточено более </a:t>
            </a:r>
            <a:r>
              <a:rPr lang="ru-RU" sz="3800" dirty="0" smtClean="0"/>
              <a:t>300 памятников</a:t>
            </a:r>
            <a:r>
              <a:rPr lang="ru-RU" sz="3800" dirty="0"/>
              <a:t>.  Удивительно чувствуешь себя на улицах Суздаля - как будто перенёсся в далёкое прошлое</a:t>
            </a:r>
            <a:r>
              <a:rPr lang="ru-RU" dirty="0"/>
              <a:t>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605087"/>
            <a:ext cx="4343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380312" y="6237312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5" y="1"/>
            <a:ext cx="2254826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49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24" y="0"/>
            <a:ext cx="1942728" cy="194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772816"/>
            <a:ext cx="4191000" cy="4898560"/>
          </a:xfrm>
        </p:spPr>
        <p:txBody>
          <a:bodyPr>
            <a:normAutofit/>
          </a:bodyPr>
          <a:lstStyle/>
          <a:p>
            <a:r>
              <a:rPr lang="ru-RU" sz="1500" dirty="0"/>
              <a:t>Величественный Владимир основан почти тысячу лет назад </a:t>
            </a:r>
            <a:r>
              <a:rPr lang="ru-RU" sz="1500" dirty="0">
                <a:hlinkClick r:id="rId3" tooltip="Шапка Мономаха доклад"/>
              </a:rPr>
              <a:t>Владимиром Мономахом</a:t>
            </a:r>
            <a:r>
              <a:rPr lang="ru-RU" sz="1500" dirty="0"/>
              <a:t>, в честь которого и получил своё имя. Город расположился на берегу реки </a:t>
            </a:r>
            <a:r>
              <a:rPr lang="ru-RU" sz="1500" dirty="0" err="1"/>
              <a:t>Клязьмы</a:t>
            </a:r>
            <a:r>
              <a:rPr lang="ru-RU" sz="1500" dirty="0"/>
              <a:t>. Древний Владимир богат на красивые сооружения и достопримечательности. Посетив город, можно прикоснуться к великой русской истории</a:t>
            </a:r>
            <a:r>
              <a:rPr lang="ru-RU" sz="1500" dirty="0" smtClean="0"/>
              <a:t>.</a:t>
            </a:r>
            <a:r>
              <a:rPr lang="ru-RU" sz="1500" dirty="0"/>
              <a:t> </a:t>
            </a:r>
            <a:endParaRPr lang="ru-RU" sz="1500" dirty="0" smtClean="0"/>
          </a:p>
          <a:p>
            <a:r>
              <a:rPr lang="ru-RU" sz="1500" dirty="0" smtClean="0"/>
              <a:t>Золотые </a:t>
            </a:r>
            <a:r>
              <a:rPr lang="ru-RU" sz="1500" dirty="0"/>
              <a:t>ворота — редчайший образец древнерусского оборонительного сооружения. Ворота построили как главное боевое и проездное здание городской крепости, которую в середине XII века возвел во Владимире князь Андрей </a:t>
            </a:r>
            <a:r>
              <a:rPr lang="ru-RU" sz="1500" dirty="0" err="1"/>
              <a:t>Боголюбский</a:t>
            </a:r>
            <a:r>
              <a:rPr lang="ru-RU" sz="1500" dirty="0"/>
              <a:t>. Золотые ворота представляли собой мощную башню с 14-метровой аркой. Над сводом размещалась боевая площадка, а в верхней части башни — миниатюрный белокаменный </a:t>
            </a:r>
            <a:r>
              <a:rPr lang="ru-RU" sz="1500" dirty="0" err="1"/>
              <a:t>Ризоположенский</a:t>
            </a:r>
            <a:r>
              <a:rPr lang="ru-RU" sz="1500" dirty="0"/>
              <a:t> храм.</a:t>
            </a:r>
            <a:endParaRPr lang="ru-RU" sz="1500" dirty="0"/>
          </a:p>
        </p:txBody>
      </p:sp>
      <p:pic>
        <p:nvPicPr>
          <p:cNvPr id="3074" name="Picture 2" descr="C:\Users\Сластена\AppData\Local\Microsoft\Windows\Temporary Internet Files\Content.IE5\WIYAC3CK\4334676804_d509cca0b1_z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0648"/>
            <a:ext cx="328080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472514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17 августа 2017 года этими городами был подписан договор о создании «Союза городов Золотого кольца России».</a:t>
            </a:r>
          </a:p>
        </p:txBody>
      </p:sp>
      <p:sp>
        <p:nvSpPr>
          <p:cNvPr id="7" name="Выгнутая вниз стрелка 6">
            <a:hlinkClick r:id="rId5" action="ppaction://hlinksldjump"/>
          </p:cNvPr>
          <p:cNvSpPr/>
          <p:nvPr/>
        </p:nvSpPr>
        <p:spPr>
          <a:xfrm>
            <a:off x="7092280" y="6311336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293334"/>
            <a:ext cx="8405357" cy="630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17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Тест по теме «Золотое Кольцо России»</a:t>
            </a:r>
            <a:endParaRPr lang="ru-RU" dirty="0"/>
          </a:p>
        </p:txBody>
      </p:sp>
      <p:pic>
        <p:nvPicPr>
          <p:cNvPr id="3074" name="Picture 2" descr="C:\Users\Сластена\AppData\Local\Microsoft\Windows\Temporary Internet Files\Content.IE5\WIYAC3CK\знак%20вопроса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011" y="1556792"/>
            <a:ext cx="4972050" cy="49720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85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011934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каком городе находится памятник старины «Золотые ворота» ?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3645024"/>
            <a:ext cx="3008313" cy="2481139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92D050"/>
                </a:solidFill>
              </a:rPr>
              <a:t>Владимир</a:t>
            </a:r>
            <a:endParaRPr lang="ru-RU" sz="3600" dirty="0">
              <a:solidFill>
                <a:srgbClr val="92D050"/>
              </a:solidFill>
            </a:endParaRPr>
          </a:p>
        </p:txBody>
      </p:sp>
      <p:pic>
        <p:nvPicPr>
          <p:cNvPr id="2050" name="Picture 2" descr="C:\Users\Сластена\AppData\Local\Microsoft\Windows\Temporary Internet Files\Content.IE5\WIYAC3CK\267px-Vladimir_asv2019-01_img05_Golden_Gate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9775" y="1314450"/>
            <a:ext cx="3390900" cy="3390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73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3008313" cy="11620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Город, расположенный на берегу Плещеева озера?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1772816"/>
            <a:ext cx="3008313" cy="46910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92D050"/>
                </a:solidFill>
              </a:rPr>
              <a:t>Переславль-Залесский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5050" y="1229783"/>
            <a:ext cx="5340350" cy="35602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06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0364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Цель урока: </a:t>
            </a:r>
            <a:r>
              <a:rPr lang="ru-RU" sz="3100" i="1" dirty="0">
                <a:effectLst/>
              </a:rPr>
              <a:t>познакомить детей с городами, входящими в «Золотое кольцо России» и их достопримечательностями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492896"/>
            <a:ext cx="8686800" cy="3587229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Задачи: </a:t>
            </a:r>
            <a:r>
              <a:rPr lang="ru-RU" b="1" dirty="0" smtClean="0"/>
              <a:t>-</a:t>
            </a:r>
            <a:r>
              <a:rPr lang="ru-RU" dirty="0" smtClean="0"/>
              <a:t>развитие информационной грамотности </a:t>
            </a:r>
            <a:r>
              <a:rPr lang="ru-RU" dirty="0"/>
              <a:t>учащихся, </a:t>
            </a:r>
            <a:r>
              <a:rPr lang="ru-RU" dirty="0" smtClean="0"/>
              <a:t>познавательных процессов;</a:t>
            </a:r>
          </a:p>
          <a:p>
            <a:r>
              <a:rPr lang="ru-RU" dirty="0" smtClean="0"/>
              <a:t>-развитие эмоционального интеллекта учащихся;</a:t>
            </a:r>
          </a:p>
          <a:p>
            <a:r>
              <a:rPr lang="ru-RU" dirty="0" smtClean="0"/>
              <a:t>-воспитывать любовь к Родине, уважительное отношение к памятникам старины.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14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3008313" cy="11620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каком городе «родилась» известная всему миру русская матрешка?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2564904"/>
            <a:ext cx="3008313" cy="46910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92D050"/>
                </a:solidFill>
              </a:rPr>
              <a:t>Сергиев Посад</a:t>
            </a:r>
            <a:endParaRPr lang="ru-RU" sz="2800" dirty="0">
              <a:solidFill>
                <a:srgbClr val="92D05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76672"/>
            <a:ext cx="2520280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472" y="3501008"/>
            <a:ext cx="3419610" cy="25675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73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2376264" cy="108012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Город-музей под открытым небом.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11560" y="1628800"/>
            <a:ext cx="3008313" cy="46910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92D050"/>
                </a:solidFill>
              </a:rPr>
              <a:t>Суздаль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5050" y="1372768"/>
            <a:ext cx="5340350" cy="3274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9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3024336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Где находится </a:t>
            </a:r>
            <a:r>
              <a:rPr lang="ru-RU" sz="2400" dirty="0"/>
              <a:t>уникальный Музей </a:t>
            </a:r>
            <a:r>
              <a:rPr lang="ru-RU" sz="2400" dirty="0" smtClean="0"/>
              <a:t>ситца</a:t>
            </a:r>
            <a:r>
              <a:rPr lang="en-US" sz="2400" dirty="0" smtClean="0"/>
              <a:t>?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1628800"/>
            <a:ext cx="3008313" cy="46910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92D050"/>
                </a:solidFill>
              </a:rPr>
              <a:t>Иваново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80728"/>
            <a:ext cx="3671590" cy="24489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60330"/>
            <a:ext cx="3851920" cy="24679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79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2471192" cy="125496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этом городе находится Музей льна и бересты.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2636912"/>
            <a:ext cx="3008313" cy="46910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92D050"/>
                </a:solidFill>
              </a:rPr>
              <a:t>Кострома </a:t>
            </a:r>
            <a:endParaRPr lang="ru-RU" sz="3600" dirty="0">
              <a:solidFill>
                <a:srgbClr val="92D05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2684917"/>
            <a:ext cx="4188222" cy="2792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2696"/>
            <a:ext cx="3598526" cy="23979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86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3008313" cy="11620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Самый крупный </a:t>
            </a:r>
            <a:r>
              <a:rPr lang="ru-RU" sz="2400" dirty="0"/>
              <a:t>на сегодняшний день </a:t>
            </a:r>
            <a:r>
              <a:rPr lang="ru-RU" sz="2400" dirty="0" smtClean="0"/>
              <a:t>город </a:t>
            </a:r>
            <a:r>
              <a:rPr lang="ru-RU" sz="2400" dirty="0"/>
              <a:t>Золотого кольца и является его столицей.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2276872"/>
            <a:ext cx="3008313" cy="46910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92D050"/>
                </a:solidFill>
              </a:rPr>
              <a:t>Ярославль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5111283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41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5.infourok.ru/uploads/ex/0e47/0002e0ee-dc3949ee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81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ластена\AppData\Local\Microsoft\Windows\Temporary Internet Files\Content.IE5\XIVIUZNF\Outline_Map_of_Central_Russia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028"/>
            <a:ext cx="9144000" cy="748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4038600" cy="5793507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Золотое кольцо России — туристические маршруты по древним русским городам, с уникальными памятниками истории и культуры России, центрам народных ремесел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/>
          </a:p>
          <a:p>
            <a:r>
              <a:rPr lang="ru-RU" dirty="0"/>
              <a:t>Термин «Золотое Кольцо» получил распространение еще в 1960-х годах благодаря журналисту Юрию Бычкову, опубликовавшему в газете «Советская Россия» ряд статей о древнерусских поселениях вокруг столицы.</a:t>
            </a:r>
          </a:p>
          <a:p>
            <a:endParaRPr lang="ru-RU" dirty="0"/>
          </a:p>
        </p:txBody>
      </p:sp>
      <p:pic>
        <p:nvPicPr>
          <p:cNvPr id="1026" name="Picture 2" descr="C:\Users\Сластена\AppData\Local\Microsoft\Windows\Temporary Internet Files\Content.IE5\WIYAC3CK\Tula_collage_2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1985" y="1944485"/>
            <a:ext cx="4035829" cy="403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58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3089"/>
            <a:ext cx="5832648" cy="4374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4869160"/>
            <a:ext cx="8280920" cy="1303040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Существует еще одно старинное и очень мелодично звучащее название этих земель — Залесье. В древности здесь располагалось Владимиро-Суздальского княжество. Русь начиналась в Киеве, а Владимиро-Суздальские земли находились за дремучими лесами 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 отсюда и пошло название Залесье.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0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kt-ul.ru/wp-content/uploads/2017/09/1_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71" y="1268760"/>
            <a:ext cx="5492594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Где находится?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Золотое кольцо России находится в центральном федеральном округе России и включает в себя 6 областей:</a:t>
            </a:r>
          </a:p>
          <a:p>
            <a:r>
              <a:rPr lang="ru-RU" dirty="0"/>
              <a:t>Московскую;</a:t>
            </a:r>
          </a:p>
          <a:p>
            <a:r>
              <a:rPr lang="ru-RU" dirty="0"/>
              <a:t>Владимирскую;</a:t>
            </a:r>
          </a:p>
          <a:p>
            <a:r>
              <a:rPr lang="ru-RU" dirty="0"/>
              <a:t>Костромскую;</a:t>
            </a:r>
          </a:p>
          <a:p>
            <a:r>
              <a:rPr lang="ru-RU" dirty="0"/>
              <a:t>Тверскую;</a:t>
            </a:r>
          </a:p>
          <a:p>
            <a:r>
              <a:rPr lang="ru-RU" dirty="0"/>
              <a:t>Ивановскую;</a:t>
            </a:r>
          </a:p>
          <a:p>
            <a:r>
              <a:rPr lang="ru-RU" dirty="0"/>
              <a:t>Ярославскую</a:t>
            </a:r>
            <a:r>
              <a:rPr lang="ru-RU" dirty="0" smtClean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>Общая протяженность маршрута составила около 1000 км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268760"/>
            <a:ext cx="4690864" cy="4857403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148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889136"/>
            <a:ext cx="2449852" cy="1630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70" y="2998438"/>
            <a:ext cx="2852106" cy="1808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2965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Города Золотого Кольца России.</a:t>
            </a:r>
            <a:endParaRPr lang="ru-RU" dirty="0"/>
          </a:p>
        </p:txBody>
      </p:sp>
      <p:pic>
        <p:nvPicPr>
          <p:cNvPr id="2050" name="Picture 2">
            <a:hlinkClick r:id="rId6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449" y="1415398"/>
            <a:ext cx="2818656" cy="1857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бъект 1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696107" y="2395409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Переславль-Залесский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9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668" y="476672"/>
            <a:ext cx="2988332" cy="1867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76256" y="162880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Ярославль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1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012" y="2810908"/>
            <a:ext cx="2755641" cy="1722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04248" y="390285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Кострома</a:t>
            </a:r>
          </a:p>
        </p:txBody>
      </p:sp>
      <p:pic>
        <p:nvPicPr>
          <p:cNvPr id="2052" name="Picture 4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306" y="4869336"/>
            <a:ext cx="2740364" cy="1825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8696" y="6074638"/>
            <a:ext cx="162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Иваново</a:t>
            </a:r>
          </a:p>
        </p:txBody>
      </p:sp>
      <p:pic>
        <p:nvPicPr>
          <p:cNvPr id="15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309" y="4172118"/>
            <a:ext cx="2735796" cy="1709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71596" y="5229199"/>
            <a:ext cx="2599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Ростов Великий</a:t>
            </a:r>
          </a:p>
        </p:txBody>
      </p:sp>
      <p:pic>
        <p:nvPicPr>
          <p:cNvPr id="2053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5006898"/>
            <a:ext cx="2789720" cy="1710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37169" y="608816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Суздаль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4250704"/>
            <a:ext cx="2049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Владимир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9268" y="1998132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Сергиев Посад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1520" y="10527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265166" y="1613925"/>
            <a:ext cx="244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272044" y="666472"/>
            <a:ext cx="26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340354" y="28595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340354" y="500689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387268" y="4364521"/>
            <a:ext cx="30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18735" y="5105641"/>
            <a:ext cx="44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98452" y="3113400"/>
            <a:ext cx="220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83937" y="5934670"/>
            <a:ext cx="2424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Нажми на картинку и путешествуй по городам!!!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0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341" y="116632"/>
            <a:ext cx="19442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836712"/>
            <a:ext cx="4536504" cy="576064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Первый </a:t>
            </a:r>
            <a:r>
              <a:rPr lang="ru-RU" sz="2000" dirty="0"/>
              <a:t>город, в  котором мы </a:t>
            </a:r>
            <a:r>
              <a:rPr lang="ru-RU" sz="2000" dirty="0" smtClean="0"/>
              <a:t>оказались- </a:t>
            </a:r>
            <a:r>
              <a:rPr lang="ru-RU" sz="2000" b="1" dirty="0"/>
              <a:t>Сергиев </a:t>
            </a:r>
            <a:r>
              <a:rPr lang="ru-RU" sz="2000" b="1" dirty="0" smtClean="0"/>
              <a:t>Посад</a:t>
            </a:r>
            <a:r>
              <a:rPr lang="ru-RU" sz="2000" b="1" dirty="0"/>
              <a:t>.</a:t>
            </a:r>
            <a:r>
              <a:rPr lang="ru-RU" sz="2000" dirty="0"/>
              <a:t>  Здесь находится самый известный монастырь России</a:t>
            </a:r>
            <a:r>
              <a:rPr lang="ru-RU" sz="2000" dirty="0" smtClean="0"/>
              <a:t>.</a:t>
            </a:r>
            <a:r>
              <a:rPr lang="ru-RU" sz="2000" dirty="0"/>
              <a:t> Этот монастырь называется </a:t>
            </a:r>
            <a:r>
              <a:rPr lang="ru-RU" sz="2000" dirty="0" smtClean="0"/>
              <a:t>Свято-Троицкая Сергиева лавра.  </a:t>
            </a:r>
            <a:r>
              <a:rPr lang="ru-RU" sz="2000" dirty="0" smtClean="0"/>
              <a:t>В </a:t>
            </a:r>
            <a:r>
              <a:rPr lang="ru-RU" sz="2000" dirty="0"/>
              <a:t>этом городе  развито производство крестов, икон, подсвечников. </a:t>
            </a:r>
            <a:endParaRPr lang="ru-RU" sz="2000" dirty="0" smtClean="0"/>
          </a:p>
          <a:p>
            <a:r>
              <a:rPr lang="ru-RU" sz="2000" dirty="0" smtClean="0"/>
              <a:t>  Ещё этот город </a:t>
            </a:r>
            <a:r>
              <a:rPr lang="ru-RU" sz="2000" dirty="0"/>
              <a:t>известен </a:t>
            </a:r>
            <a:r>
              <a:rPr lang="ru-RU" sz="2000" dirty="0" smtClean="0"/>
              <a:t>тем, </a:t>
            </a:r>
            <a:r>
              <a:rPr lang="ru-RU" sz="2000" dirty="0"/>
              <a:t>что почти 300 лет в нем изготавливают игрушки. Сергиев </a:t>
            </a:r>
            <a:r>
              <a:rPr lang="ru-RU" sz="2000" dirty="0" smtClean="0"/>
              <a:t>Посад </a:t>
            </a:r>
            <a:r>
              <a:rPr lang="ru-RU" sz="2000" dirty="0"/>
              <a:t>называют «игрушечной столицей России», в этом городе  есть единственный музей игрушки, в котором собраны игрушки из разных стран. У этого города есть даже свой игрушечный символ</a:t>
            </a:r>
            <a:r>
              <a:rPr lang="ru-RU" sz="2400" dirty="0"/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94393"/>
            <a:ext cx="345638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static.wixstatic.com/media/dbbaeb_cd0cd165e1ce472ea1ee1f4a4aa3843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354633"/>
            <a:ext cx="2255687" cy="248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гнутая вниз стрелка 4">
            <a:hlinkClick r:id="rId5" action="ppaction://hlinksldjump"/>
          </p:cNvPr>
          <p:cNvSpPr/>
          <p:nvPr/>
        </p:nvSpPr>
        <p:spPr>
          <a:xfrm>
            <a:off x="5616116" y="6362389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88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260648"/>
            <a:ext cx="5040560" cy="5865515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Переславль-Залесски</a:t>
            </a:r>
            <a:r>
              <a:rPr lang="ru-RU" sz="2000" dirty="0" smtClean="0"/>
              <a:t>й-здесь </a:t>
            </a:r>
            <a:r>
              <a:rPr lang="ru-RU" sz="2000" dirty="0"/>
              <a:t>на </a:t>
            </a:r>
            <a:r>
              <a:rPr lang="ru-RU" sz="2000" dirty="0" err="1"/>
              <a:t>Плещеевом</a:t>
            </a:r>
            <a:r>
              <a:rPr lang="ru-RU" sz="2000" dirty="0"/>
              <a:t> озере в XVII веке Петр I положил начало всему великому русскому флоту</a:t>
            </a:r>
          </a:p>
          <a:p>
            <a:r>
              <a:rPr lang="ru-RU" sz="2000" dirty="0"/>
              <a:t>Широкую известность этому городу подарил и </a:t>
            </a:r>
            <a:r>
              <a:rPr lang="ru-RU" sz="2000" dirty="0" err="1"/>
              <a:t>Спасо</a:t>
            </a:r>
            <a:r>
              <a:rPr lang="ru-RU" sz="2000" dirty="0"/>
              <a:t>-Преображенский собор, сохранившийся с XII века. Это первый белокаменный храм в северо-восточной части Руси, который практически в первозданном виде остался и по сей день, а начинал его строительство Юрий Долгорукий.</a:t>
            </a:r>
          </a:p>
          <a:p>
            <a:r>
              <a:rPr lang="ru-RU" sz="2000" dirty="0"/>
              <a:t>В этих местах до сих пор таится и языческая святыня – Синий Камень, у него собирались славянские язычники для поклона. Он многократно был засыпан, но опять магически возникал.</a:t>
            </a:r>
          </a:p>
          <a:p>
            <a:r>
              <a:rPr lang="ru-RU" sz="2000" dirty="0" err="1"/>
              <a:t>Феодоровский</a:t>
            </a:r>
            <a:r>
              <a:rPr lang="ru-RU" sz="2000" dirty="0"/>
              <a:t> монастырь хранит в своих стенах древнейшие православные реликвии с XVIII века.</a:t>
            </a:r>
          </a:p>
          <a:p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3444" y="2605087"/>
            <a:ext cx="3968155" cy="24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596336" y="6237312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188640"/>
            <a:ext cx="1891283" cy="190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77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0"/>
            <a:ext cx="2337892" cy="233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3861048"/>
            <a:ext cx="4186808" cy="2808312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4038600" cy="5793507"/>
          </a:xfrm>
        </p:spPr>
        <p:txBody>
          <a:bodyPr>
            <a:normAutofit fontScale="70000" lnSpcReduction="20000"/>
          </a:bodyPr>
          <a:lstStyle/>
          <a:p>
            <a:r>
              <a:rPr lang="ru-RU" sz="3100" b="1" dirty="0" smtClean="0"/>
              <a:t>Ярославль</a:t>
            </a:r>
            <a:r>
              <a:rPr lang="ru-RU" sz="3100" dirty="0" smtClean="0"/>
              <a:t>-считается </a:t>
            </a:r>
            <a:r>
              <a:rPr lang="ru-RU" sz="3100" dirty="0"/>
              <a:t>самым крупным на сегодняшний день городом Золотого кольца и является его столицей.</a:t>
            </a:r>
          </a:p>
          <a:p>
            <a:r>
              <a:rPr lang="ru-RU" sz="3100" dirty="0"/>
              <a:t>Предполагается, что город был построен в 1010 году благодаря Ярославу Мудрому. По преданиям именно он прославил Ярославль как первый христианский город на реке Волга</a:t>
            </a:r>
            <a:r>
              <a:rPr lang="ru-RU" sz="3100" dirty="0" smtClean="0"/>
              <a:t>.</a:t>
            </a:r>
            <a:r>
              <a:rPr lang="ru-RU" sz="3100" dirty="0"/>
              <a:t> </a:t>
            </a:r>
            <a:endParaRPr lang="ru-RU" sz="3100" dirty="0" smtClean="0"/>
          </a:p>
          <a:p>
            <a:r>
              <a:rPr lang="ru-RU" sz="3100" dirty="0" smtClean="0"/>
              <a:t>Красивейший </a:t>
            </a:r>
            <a:r>
              <a:rPr lang="ru-RU" sz="3100" dirty="0"/>
              <a:t>кремль, бесчисленное множество старинных церквей, живописная набережная, знаменитая Стрелка, где река </a:t>
            </a:r>
            <a:r>
              <a:rPr lang="ru-RU" sz="3100" dirty="0" err="1"/>
              <a:t>Которосль</a:t>
            </a:r>
            <a:r>
              <a:rPr lang="ru-RU" sz="3100" dirty="0"/>
              <a:t> встречается с Волгой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537" y="4005063"/>
            <a:ext cx="3271953" cy="204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668344" y="6346778"/>
            <a:ext cx="792088" cy="360040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537" y="1412776"/>
            <a:ext cx="1810292" cy="241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06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296</TotalTime>
  <Words>675</Words>
  <Application>Microsoft Office PowerPoint</Application>
  <PresentationFormat>Экран (4:3)</PresentationFormat>
  <Paragraphs>82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Презентация PowerPoint</vt:lpstr>
      <vt:lpstr>Цель урока: познакомить детей с городами, входящими в «Золотое кольцо России» и их достопримечательностями.</vt:lpstr>
      <vt:lpstr>Презентация PowerPoint</vt:lpstr>
      <vt:lpstr>Презентация PowerPoint</vt:lpstr>
      <vt:lpstr>Где находится? </vt:lpstr>
      <vt:lpstr>Города Золотого Кольца России.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Иваново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по теме «Золотое Кольцо России»</vt:lpstr>
      <vt:lpstr>В каком городе находится памятник старины «Золотые ворота» ?</vt:lpstr>
      <vt:lpstr>Город, расположенный на берегу Плещеева озера?</vt:lpstr>
      <vt:lpstr>В каком городе «родилась» известная всему миру русская матрешка?</vt:lpstr>
      <vt:lpstr>Город-музей под открытым небом.</vt:lpstr>
      <vt:lpstr> Где находится уникальный Музей ситца?</vt:lpstr>
      <vt:lpstr>В этом городе находится Музей льна и бересты.</vt:lpstr>
      <vt:lpstr>Самый крупный на сегодняшний день город Золотого кольца и является его столицей.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Золотое Кольцо России</dc:title>
  <dc:creator>Сластена</dc:creator>
  <cp:lastModifiedBy>Сластена</cp:lastModifiedBy>
  <cp:revision>31</cp:revision>
  <dcterms:created xsi:type="dcterms:W3CDTF">2020-05-26T13:27:39Z</dcterms:created>
  <dcterms:modified xsi:type="dcterms:W3CDTF">2020-06-01T09:59:32Z</dcterms:modified>
</cp:coreProperties>
</file>