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77" r:id="rId3"/>
    <p:sldId id="256" r:id="rId4"/>
    <p:sldId id="259" r:id="rId5"/>
    <p:sldId id="266" r:id="rId6"/>
    <p:sldId id="272" r:id="rId7"/>
    <p:sldId id="267" r:id="rId8"/>
    <p:sldId id="276" r:id="rId9"/>
    <p:sldId id="271" r:id="rId10"/>
    <p:sldId id="268" r:id="rId11"/>
    <p:sldId id="258" r:id="rId12"/>
    <p:sldId id="273" r:id="rId13"/>
    <p:sldId id="274" r:id="rId14"/>
    <p:sldId id="260" r:id="rId15"/>
    <p:sldId id="270" r:id="rId16"/>
    <p:sldId id="261" r:id="rId17"/>
    <p:sldId id="269" r:id="rId18"/>
    <p:sldId id="275" r:id="rId19"/>
    <p:sldId id="257" r:id="rId20"/>
    <p:sldId id="265" r:id="rId21"/>
    <p:sldId id="264" r:id="rId22"/>
    <p:sldId id="262" r:id="rId23"/>
    <p:sldId id="278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6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4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82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10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01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78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82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7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25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73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64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118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1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2A069-D600-42C1-89D8-63792C12A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388728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Презентация к уроку по учебному предмету «Родная (русская) литература» в 8-ом классе на тему «</a:t>
            </a:r>
            <a:r>
              <a:rPr lang="ru-RU" dirty="0" err="1"/>
              <a:t>Н.Кравцова</a:t>
            </a:r>
            <a:r>
              <a:rPr lang="ru-RU" dirty="0"/>
              <a:t> «Из-за парты на войну»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185DCB-1EB8-41CD-9A9D-2C93595C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64963"/>
            <a:ext cx="10515600" cy="1307236"/>
          </a:xfrm>
        </p:spPr>
        <p:txBody>
          <a:bodyPr/>
          <a:lstStyle/>
          <a:p>
            <a:r>
              <a:rPr lang="ru-RU" dirty="0"/>
              <a:t>Автор - Даваева Эльзята Петровна, учитель русского языка и литературы МАОУ «Белоярская СОШ №1»</a:t>
            </a:r>
          </a:p>
        </p:txBody>
      </p:sp>
    </p:spTree>
    <p:extLst>
      <p:ext uri="{BB962C8B-B14F-4D97-AF65-F5344CB8AC3E}">
        <p14:creationId xmlns:p14="http://schemas.microsoft.com/office/powerpoint/2010/main" val="723738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4B3854-069C-45D7-A309-798DF8DEA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475" y="275116"/>
            <a:ext cx="4828712" cy="6285482"/>
          </a:xfrm>
        </p:spPr>
        <p:txBody>
          <a:bodyPr>
            <a:noAutofit/>
          </a:bodyPr>
          <a:lstStyle/>
          <a:p>
            <a:r>
              <a:rPr lang="ru-RU" sz="1400" dirty="0"/>
              <a:t>Первый самостоятельный полет… Я сижу в передней кабине, а сзади никого нет. Странное ощущение… Вырулив на старт, взлетаю, набираю высоту, делаю первый разворот, а мне все кажется, что не я, а кто-то другой управляет самолетом. И хотя много раз я все это делала без помощи инструктора, который только наблюдал за полетом, сидя в кабине, тем не менее я никак не могу отделаться от этого чувства.</a:t>
            </a:r>
          </a:p>
          <a:p>
            <a:r>
              <a:rPr lang="ru-RU" sz="1400" dirty="0"/>
              <a:t>Я сделала «горку», качнула самолет с крыла на крыло и стала выделывать какие-то непонятные фигуры, которые совсем не должна была делать. Я засмеялась и запела — хорошо! Какое это счастье — летать! Как прекрасно жить на свете!</a:t>
            </a:r>
          </a:p>
          <a:p>
            <a:r>
              <a:rPr lang="ru-RU" sz="1400" dirty="0"/>
              <a:t>В конце лета все разъезжались: я собиралась в Москву, в авиационный институт, где надеялась не только учиться, но и летать в аэроклубе, а ребята — в летные училища. Сначала уехали Леша, </a:t>
            </a:r>
            <a:r>
              <a:rPr lang="ru-RU" sz="1400" dirty="0" err="1"/>
              <a:t>Тимоха</a:t>
            </a:r>
            <a:r>
              <a:rPr lang="ru-RU" sz="1400" dirty="0"/>
              <a:t>, Лека-Длинный и другие ребята, которых направили в школу летчиков-истребителей, потом остальные. Многие были приняты в училище, которое готовило летчиков для бомбардировочной авиации.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12E10A-A9F6-4C82-AB1D-051C96931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733" y="275115"/>
            <a:ext cx="6086475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4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1BAB04-EC6F-4126-832E-D21C6EA55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8122" y="355108"/>
            <a:ext cx="4871808" cy="624988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— </a:t>
            </a:r>
            <a:r>
              <a:rPr lang="ru-RU" dirty="0" err="1"/>
              <a:t>Талка</a:t>
            </a:r>
            <a:r>
              <a:rPr lang="ru-RU" dirty="0"/>
              <a:t>, война!.. По радио… Включай!</a:t>
            </a:r>
          </a:p>
          <a:p>
            <a:r>
              <a:rPr lang="ru-RU" dirty="0"/>
              <a:t>Оля сама бросилась к репродуктору, включила его в сеть, и я услышала голос Молотова, сообщавшего о том, что Германия вероломно напала на Советский Союз…</a:t>
            </a:r>
          </a:p>
          <a:p>
            <a:r>
              <a:rPr lang="ru-RU" dirty="0"/>
              <a:t>В первые же дни июля институтский комитет комсомола объявил, что комсомольцы МАИ поедут на трудовой фронт — рыть окопы на подступах к Москве. Как-то получилось так, что в суматохе никто не мог сказать точно, куда и на какое время мы едем. Было объявлено — на два-три дня. Но вместо двух дней мы копали два месяца…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24E918-6C51-46D8-88DA-26E92215D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071" y="187571"/>
            <a:ext cx="649605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8A8FAF-7BE7-4904-95BF-D9BB47988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5519" y="115410"/>
            <a:ext cx="4744055" cy="6391922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Кубометры, кубометры. Земля, глина, песок. Сгибаешься, разгибаешься. Сначала, вогнав блестящее лезвие в грунт и набрав полную лопату, выбрасываешь землю подальше вперед. Потом постепенно опускаешься глубже, насыпь растет, вот она уже выше головы, и ты бросаешь землю вверх — все выше, выше, пока глубина рва не достигнет трех с половиной метров.</a:t>
            </a:r>
          </a:p>
          <a:p>
            <a:r>
              <a:rPr lang="ru-RU" dirty="0"/>
              <a:t>Однажды, в разгар работы после перерыва в небе раздался звук мотора и два самолета на небольшой высоте выскочили из-за леска. Парой они стали набирать высоту.</a:t>
            </a:r>
          </a:p>
          <a:p>
            <a:r>
              <a:rPr lang="ru-RU" dirty="0"/>
              <a:t>— «Мессеры», — сказала я. — Что-то, наверное, задумали…</a:t>
            </a:r>
          </a:p>
          <a:p>
            <a:r>
              <a:rPr lang="ru-RU" dirty="0"/>
              <a:t>— Ой, девочки, Веру убили!.. </a:t>
            </a:r>
            <a:r>
              <a:rPr lang="ru-RU" dirty="0" err="1"/>
              <a:t>Уби</a:t>
            </a:r>
            <a:r>
              <a:rPr lang="ru-RU" dirty="0"/>
              <a:t>-ли!..</a:t>
            </a:r>
          </a:p>
          <a:p>
            <a:r>
              <a:rPr lang="ru-RU" dirty="0"/>
              <a:t>Я оглянулась на крик. Метрах в пятидесяти от нас на земле неподвижно застыла девушка. Возле нее уже собрались подруги, остальные шли, бежали со всех сторон. Мы тоже подошли.</a:t>
            </a:r>
          </a:p>
          <a:p>
            <a:r>
              <a:rPr lang="ru-RU" dirty="0"/>
              <a:t>Девушка лежала на боку, согнув ноги и повернув лицо к земле. Длинная темная коса тяжело свисала с плеча. Под косой на затылке растеклось кровавое пятно: пуля попала прямо в голову…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EC6D2E-1F64-4CE8-8C50-F5CAA65A4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30" y="221941"/>
            <a:ext cx="69882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37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8E2B017-5B06-453E-BF47-2D965989D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60" y="239697"/>
            <a:ext cx="5086905" cy="593250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400" dirty="0"/>
              <a:t>…Я уже не могла отвести глаз от этой странной черной тучи, — я уже догадалась, что это за туча, но все еще не могла, не хотела осознать до конца… Она медленно ползла по сероватому небу, увеличиваясь в размерах, и земля дрожала от низкого гула, который от нее исходил.</a:t>
            </a:r>
          </a:p>
          <a:p>
            <a:pPr>
              <a:spcBef>
                <a:spcPts val="0"/>
              </a:spcBef>
            </a:pPr>
            <a:r>
              <a:rPr lang="ru-RU" sz="1400" dirty="0"/>
              <a:t>— Чего это? — спросила Нина и умолкла.</a:t>
            </a:r>
          </a:p>
          <a:p>
            <a:pPr>
              <a:spcBef>
                <a:spcPts val="0"/>
              </a:spcBef>
            </a:pPr>
            <a:r>
              <a:rPr lang="ru-RU" sz="1400" dirty="0"/>
              <a:t>Небо заметно светлело, и все яснее выступали на бледном фоне силуэты множества самолетов с распластанными заостренными крыльями. Громада бомбардировщиков двигалась на восток.</a:t>
            </a:r>
          </a:p>
          <a:p>
            <a:pPr>
              <a:spcBef>
                <a:spcPts val="0"/>
              </a:spcBef>
            </a:pPr>
            <a:r>
              <a:rPr lang="ru-RU" sz="1400" dirty="0"/>
              <a:t>Бомбардировщики летели строем в два яруса. Когда первая группа приблизилась, стали отчетливо видны черные кресты на крыльях. Строй за строем появлялись самолеты в западной части неба и, натужно прогудев над нами, исчезали на востоке.</a:t>
            </a:r>
          </a:p>
          <a:p>
            <a:pPr>
              <a:spcBef>
                <a:spcPts val="0"/>
              </a:spcBef>
            </a:pPr>
            <a:r>
              <a:rPr lang="ru-RU" sz="1400" dirty="0"/>
              <a:t>Мы стояли ошеломленные, подавленные и смотрели, смотрели вверх. А бомбардировщики все летели и летели, закрыв собой все небо, и было их так много, что казалось, это могло происходить только во сне…</a:t>
            </a:r>
          </a:p>
          <a:p>
            <a:pPr>
              <a:spcBef>
                <a:spcPts val="0"/>
              </a:spcBef>
            </a:pPr>
            <a:r>
              <a:rPr lang="ru-RU" sz="1400" dirty="0"/>
              <a:t>— Ой, девочки, сколько же их! — воскликнула Катя с выражением ужаса в глазах. — А куда они? На Москву, да?</a:t>
            </a:r>
          </a:p>
          <a:p>
            <a:pPr>
              <a:spcBef>
                <a:spcPts val="0"/>
              </a:spcBef>
            </a:pPr>
            <a:r>
              <a:rPr lang="ru-RU" sz="1400" dirty="0"/>
              <a:t>Никто не ответил. Мы хорошо понимали — куда, но говорить об этом не хотелось.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1C1AF6-482F-4801-98EA-4CFEB51DB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496964"/>
            <a:ext cx="556260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56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AB672F-71E5-4646-9D52-ED2DF7C76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1518" y="302441"/>
            <a:ext cx="4642282" cy="625311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— Дайте пострелять!</a:t>
            </a:r>
          </a:p>
          <a:p>
            <a:r>
              <a:rPr lang="ru-RU" dirty="0"/>
              <a:t>— Пострелять? А у нас винтовки боевые!</a:t>
            </a:r>
          </a:p>
          <a:p>
            <a:r>
              <a:rPr lang="ru-RU" dirty="0"/>
              <a:t>- Знаете, девчата, оставайтесь-ка у нас в части, а? Возьмем вас на довольствие, как положено. Будете довольны.</a:t>
            </a:r>
          </a:p>
          <a:p>
            <a:r>
              <a:rPr lang="ru-RU" dirty="0"/>
              <a:t>— Вот дурочки! Да этот Толя просто разыграл вас!</a:t>
            </a:r>
          </a:p>
          <a:p>
            <a:r>
              <a:rPr lang="ru-RU" dirty="0"/>
              <a:t>Но когда, поужинав, мы отправились за овраг, чтобы серьезно поговорить с Толей и обязательно с его командиром, то никого там не нашли: воинская часть срочно снялась и куда-то ушла. Возможно, прямо в бой…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67CCAB-DFCC-4F69-8069-0E8017F70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34" y="302441"/>
            <a:ext cx="6686550" cy="64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74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5A20BF-8641-4130-B2E5-0405135C2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899"/>
            <a:ext cx="4976674" cy="645406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600" dirty="0"/>
              <a:t>— Там, знаешь, некоторые уходят в женскую авиационную группу. Набор идет сейчас в ЦК комсомола… У нас в комитете дают комсомольские путевки тем, кто умеет летать или прыгать с парашютом…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— Что ж ты сразу не сказала?! А ты, Оля? — спохватилась я.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— Меня не отпускают. Куда-то в другое место пошлют… С группой </a:t>
            </a:r>
            <a:r>
              <a:rPr lang="ru-RU" sz="1600" dirty="0" err="1"/>
              <a:t>сандружинниц</a:t>
            </a:r>
            <a:r>
              <a:rPr lang="ru-RU" sz="1600" dirty="0"/>
              <a:t>.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— Ну… Я готова…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Одевшись, я уже стояла в дверях, готовая бежать в институт. Оля подошла ко мне. Вероятно, она надеялась, что и я останусь с ними… Я виновато опустила глаза.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— Ну, лети, пилот! А то не успеешь… — И она хлопнула меня по спине, прощая измену.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А я, забыв о своем горле и температуре, помчалась в институт, боясь опоздать.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Ровно через час, раздав подругам свои вещи, я с небольшим узелком и комсомольской путевкой ехала в центр, на Маросейку. Там, в ЦК комсомола, проводился набор девушек-комсомолок в авиационную группу, возглавляемую известной летчицей Мариной Расковой.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B709EF-1612-40AC-9FAB-ACDFFCC9E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091" y="365125"/>
            <a:ext cx="5238750" cy="56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090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598EAD6-E213-49B3-9A4F-6A8FC7B20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2022" y="177553"/>
            <a:ext cx="5041777" cy="6315322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Осталось позади много фронтовых дорог — от Донбасса до Терека и от Терека до Кубани. Полк получил гвардейское звание.</a:t>
            </a:r>
          </a:p>
          <a:p>
            <a:r>
              <a:rPr lang="ru-RU" dirty="0"/>
              <a:t>На фронте с Лешей я встретилась неожиданно. Это было год назад под Грозным, осенью сорок второго года.</a:t>
            </a:r>
          </a:p>
          <a:p>
            <a:r>
              <a:rPr lang="ru-RU" dirty="0"/>
              <a:t>В «братский» полк Леша прибыл совсем недавно: немцы наступали, и с наступлением немцев летную школу, в которой он учился, расформировали, а всех курсантов отправили в боевые полки. Когда мы встретились, у меня было уже двести вылетов и я носила новенький орден — Красную Звезду.</a:t>
            </a:r>
          </a:p>
          <a:p>
            <a:r>
              <a:rPr lang="ru-RU" dirty="0"/>
              <a:t>…Ночью аэродром «братцев» подвергся бомбежке. Несколько человек были ранены, в том числе и Леша. У него самое тяжелое ранение — в спину. В ту ночь Леша дежурил на аэродроме, и, когда стали падать бомбы, он с товарищами бросился рассредоточивать самолеты, сгрудившиеся на старте перед вылетом.</a:t>
            </a:r>
          </a:p>
          <a:p>
            <a:r>
              <a:rPr lang="ru-RU" dirty="0"/>
              <a:t>— Вот я и отлетался…</a:t>
            </a:r>
          </a:p>
          <a:p>
            <a:r>
              <a:rPr lang="ru-RU" dirty="0"/>
              <a:t>— Ты поправишься, Леша. И опять будешь летать.</a:t>
            </a:r>
          </a:p>
          <a:p>
            <a:r>
              <a:rPr lang="ru-RU" dirty="0"/>
              <a:t>Не дождавшись вечера, я улетела в полк. Больше я Лешу не видела. Он умер от гангрены — слишком глубока была рана, и спасти его не могли…</a:t>
            </a:r>
          </a:p>
          <a:p>
            <a:r>
              <a:rPr lang="ru-RU" dirty="0"/>
              <a:t>Война продолжалась уже третий год. Впереди был еще длинный путь…</a:t>
            </a:r>
          </a:p>
          <a:p>
            <a:r>
              <a:rPr lang="ru-RU" dirty="0"/>
              <a:t>Я ничего не знала ни об Оле, ни о </a:t>
            </a:r>
            <a:r>
              <a:rPr lang="ru-RU" dirty="0" err="1"/>
              <a:t>Тимохе</a:t>
            </a:r>
            <a:r>
              <a:rPr lang="ru-RU" dirty="0"/>
              <a:t>, ни об остальных моих друзьях. А между тем друзья мои тоже воевали.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FC0305-FE52-4374-B165-A7DAB1686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0" y="339725"/>
            <a:ext cx="5772150" cy="61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62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73B0273-9340-4162-B2F3-1BCBE88C1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682" y="372861"/>
            <a:ext cx="5274122" cy="601018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— Прожекторы и пулеметы стоят на самом берегу. Наши катера могут причаливать в разное время. Следите за обстановкой.</a:t>
            </a:r>
          </a:p>
          <a:p>
            <a:r>
              <a:rPr lang="ru-RU" dirty="0"/>
              <a:t>— Скорее! Надо погасить прожектор! — волновалась Нина. — Наши уже подплывают к берегу, а он светит!</a:t>
            </a:r>
          </a:p>
          <a:p>
            <a:r>
              <a:rPr lang="ru-RU" dirty="0"/>
              <a:t>…Горящий катер подплывал все ближе и ближе к берегу…</a:t>
            </a:r>
          </a:p>
          <a:p>
            <a:r>
              <a:rPr lang="ru-RU" dirty="0"/>
              <a:t>Уже потом, после войны, я узнала, кого мы с Ниной прикрыли с воздуха при высадке десанта, кто был командиром катера, который первым причалил к неприятельскому берегу. Слава Головин, тот самый Слава, с которым мы учились летать на планере, сам же и рассказал мне впоследствии подробности высадки.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D8E6A1-65DE-41A0-9E2E-A7525292C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804" y="560434"/>
            <a:ext cx="602932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30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6B61E0-153A-45F1-9C3A-145541E39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6725" y="276347"/>
            <a:ext cx="4829453" cy="621322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Немецкая «рама» была неуловима. Заметив «раму», дежурные истребители немедленно поднимались с аэродрома и спешили ей навстречу. Но догнать ее никто не мог. Она всегда успевала вовремя развернуться и скрыться, маскируясь в лучах заходящего солнца.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…Раздался сильный треск. Такой треск, что в первое мгновение Леке показалось — это разваливается на части его истребитель. Потом сразу стало тихо… В этот момент Лека не думал о себе. Важно было одно: свалить «раму».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Качнувшись с крыла на крыло, «рама» стала падать…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Лека открыл фонарь кабины и, нащупав кольцо парашюта, вывалился из самолета, подхваченный струей воздуха.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В стороне у дороги что-то вспыхнуло, оттуда повалил дым. Лека догадался, что это взорвалась «рама»…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Один из немцев, махнув рукой, что-то крикнул остальным, присел, сдвинул каску назад и выпустил длинную автоматную очередь. Почти одновременно раздались другие выстрелы — немцы стреляли со всех сторон, прямо в Леку…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Изрешеченный парашют камнем понесся вниз, не долетев до переднего края. Когда </a:t>
            </a:r>
            <a:r>
              <a:rPr lang="ru-RU" sz="4800" dirty="0" err="1"/>
              <a:t>Лекины</a:t>
            </a:r>
            <a:r>
              <a:rPr lang="ru-RU" sz="4800" dirty="0"/>
              <a:t> ноги коснулись земли, он уже не дышал.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Упал Лека на нейтральную полосу, и долго еще, до наступления темноты, из-за мертвого летчика велась перестрелка. А когда стемнело, его вынесли с нейтральной полосы свои разведчики.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Похоронили Леку в полку. О том, как он погиб, рассказал мне много лет спустя Виктор, узнавший об этом от Коли Черняка.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9F8D6D-FCED-497B-8997-E1947EFEE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40" y="276348"/>
            <a:ext cx="6600825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60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09D80D-8EF8-4474-A6CF-1B07D2A07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4800"/>
            <a:ext cx="5257800" cy="5867400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Тимоха</a:t>
            </a:r>
            <a:r>
              <a:rPr lang="ru-RU" dirty="0"/>
              <a:t> никак не мог смириться, что он в плену, что его увозят все дальше, в глубокий тыл к немцам. Он задумал бежать и среди летчиков быстро нашел себе товарищей, которые поддержали его план и согласились бежать вместе с ним. </a:t>
            </a:r>
          </a:p>
          <a:p>
            <a:r>
              <a:rPr lang="ru-RU" dirty="0"/>
              <a:t>К концу третьего дня, измучившись, изголодавшись, решили подойти к небольшому хутору.</a:t>
            </a:r>
          </a:p>
          <a:p>
            <a:r>
              <a:rPr lang="ru-RU" dirty="0"/>
              <a:t>…Около четырех месяцев воевал </a:t>
            </a:r>
            <a:r>
              <a:rPr lang="ru-RU" dirty="0" err="1"/>
              <a:t>Тимоха</a:t>
            </a:r>
            <a:r>
              <a:rPr lang="ru-RU" dirty="0"/>
              <a:t> в партизанском отряде. Без него не обходилась ни одна операция. Однажды во время вылазки он был тяжело ранен в бедро. Самолетом его перебросили через линию фронта в госпиталь, а когда он выписался, стал разыскивать свою часть. С большим трудом добился </a:t>
            </a:r>
            <a:r>
              <a:rPr lang="ru-RU" dirty="0" err="1"/>
              <a:t>Тимоха</a:t>
            </a:r>
            <a:r>
              <a:rPr lang="ru-RU" dirty="0"/>
              <a:t>, чтобы его направили на фронт, в ту же эскадрилью, где он воевал раньше, где остались его боевые друзья. </a:t>
            </a:r>
            <a:r>
              <a:rPr lang="ru-RU" dirty="0" err="1"/>
              <a:t>Тимоху</a:t>
            </a:r>
            <a:r>
              <a:rPr lang="ru-RU" dirty="0"/>
              <a:t> радостно встретили летчики, но Леки среди них уже не было…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24FD57-6F8E-4181-8B59-FE05BB769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04800"/>
            <a:ext cx="5648325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7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36ECE-8A44-485B-8866-C523317B6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19596"/>
            <a:ext cx="5135895" cy="61859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2400" b="1" i="0" dirty="0"/>
              <a:t>Наталья Фёдоровна </a:t>
            </a:r>
            <a:r>
              <a:rPr lang="ru-RU" sz="2400" b="1" i="0" dirty="0" err="1"/>
              <a:t>Ме́клин</a:t>
            </a:r>
            <a:r>
              <a:rPr lang="ru-RU" sz="2400" i="0" dirty="0"/>
              <a:t> (по мужу — </a:t>
            </a:r>
            <a:r>
              <a:rPr lang="ru-RU" sz="2400" b="1" i="0" dirty="0"/>
              <a:t>Кравцова) – гвардии майор, писательница, Герой Советского Союза.</a:t>
            </a:r>
            <a:br>
              <a:rPr lang="ru-RU" sz="2400" b="1" i="0" dirty="0"/>
            </a:br>
            <a:r>
              <a:rPr lang="ru-RU" sz="2400" i="0" dirty="0"/>
              <a:t> Родилась 8 сентября 1922 г. в г. Лубны Полтавской губернии Украинской ССР. Умерла 5 июня 2005 года в Москве.</a:t>
            </a:r>
            <a:br>
              <a:rPr lang="ru-RU" sz="2400" i="0" dirty="0"/>
            </a:br>
            <a:br>
              <a:rPr lang="ru-RU" sz="2400" i="0" dirty="0"/>
            </a:br>
            <a:r>
              <a:rPr lang="ru-RU" sz="2400" b="1" dirty="0"/>
              <a:t>ПОВЕСТИ</a:t>
            </a:r>
            <a:br>
              <a:rPr lang="ru-RU" sz="2400" b="1" dirty="0"/>
            </a:br>
            <a:r>
              <a:rPr lang="ru-RU" sz="2400" dirty="0"/>
              <a:t>В ночном небе. М., 1972;</a:t>
            </a:r>
            <a:br>
              <a:rPr lang="ru-RU" sz="2400" dirty="0"/>
            </a:br>
            <a:r>
              <a:rPr lang="ru-RU" sz="2400" dirty="0"/>
              <a:t>От заката до рассвета. М., 1967;</a:t>
            </a:r>
            <a:br>
              <a:rPr lang="ru-RU" sz="2400" dirty="0"/>
            </a:br>
            <a:r>
              <a:rPr lang="ru-RU" sz="2400" dirty="0"/>
              <a:t>Из-за парты — на войну. М., 1976;</a:t>
            </a:r>
            <a:br>
              <a:rPr lang="ru-RU" sz="2400" dirty="0"/>
            </a:br>
            <a:r>
              <a:rPr lang="ru-RU" sz="2400" dirty="0"/>
              <a:t>Вернись из полёта! М., 1979;</a:t>
            </a:r>
            <a:br>
              <a:rPr lang="ru-RU" sz="2400" dirty="0"/>
            </a:br>
            <a:r>
              <a:rPr lang="ru-RU" sz="2400" dirty="0"/>
              <a:t>За облаками — солнце;</a:t>
            </a:r>
            <a:br>
              <a:rPr lang="ru-RU" sz="2400" dirty="0"/>
            </a:br>
            <a:r>
              <a:rPr lang="ru-RU" sz="2400" dirty="0"/>
              <a:t>Госпитальная палата;</a:t>
            </a:r>
            <a:br>
              <a:rPr lang="ru-RU" sz="2400" dirty="0"/>
            </a:br>
            <a:r>
              <a:rPr lang="ru-RU" sz="2400" dirty="0"/>
              <a:t>На горящем самолёте.</a:t>
            </a:r>
            <a:br>
              <a:rPr lang="ru-RU" sz="2400" dirty="0"/>
            </a:br>
            <a:endParaRPr lang="en-US" sz="2400" i="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EC939EB-EEE9-4E53-8303-BA030A1BE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55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44538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78538B-7911-4973-A587-C96D8A9E9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3350"/>
            <a:ext cx="5257800" cy="643612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Он начал летать на транспортных планерах, возил грузы партизанам, сбрасывал десантников во вражеский тыл.</a:t>
            </a:r>
          </a:p>
          <a:p>
            <a:r>
              <a:rPr lang="ru-RU" dirty="0"/>
              <a:t>Виктор знал, что если на площадке может сесть только планер, а для самолета-буксировщика она мала, то судьба планера предрешена: после посадки его уничтожают. Трудно с этим мириться, но другого выхода нет — планер, не имеющий мотора, сам подняться в воздух не может. В таких случаях летчик остается у партизан, пока не появится возможность улететь обратно в свой полк.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482FAC1-747E-4CD3-9CDA-75B5C9637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133350"/>
            <a:ext cx="5800725" cy="672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188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FBB309A-F274-4C51-8AA7-02BF02FC1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330" y="365125"/>
            <a:ext cx="4802820" cy="612775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300" dirty="0"/>
              <a:t>На фронте первые месяцы Валя летала в связной авиации — на том самом По-2, на котором училась летать в аэроклубе. Потом ее перевели в эскадрилью санитарных самолетов, где были те же самолеты По-2, только специально оборудованные для перевозки раненых.</a:t>
            </a:r>
          </a:p>
          <a:p>
            <a:pPr>
              <a:spcBef>
                <a:spcPts val="0"/>
              </a:spcBef>
            </a:pPr>
            <a:r>
              <a:rPr lang="ru-RU" sz="1300" dirty="0"/>
              <a:t>Был конец сентября 1943 года. В этот день Валя </a:t>
            </a:r>
            <a:r>
              <a:rPr lang="ru-RU" sz="1300" dirty="0" err="1"/>
              <a:t>Чугарина</a:t>
            </a:r>
            <a:r>
              <a:rPr lang="ru-RU" sz="1300" dirty="0"/>
              <a:t> летела на правый берег Днепра уже в третий раз. Из четырех тяжелораненых, которых она за два рейса перевезла в тыловой госпиталь на своем санитарном По-2, один умер, не долетев до госпиталя. </a:t>
            </a:r>
          </a:p>
          <a:p>
            <a:pPr>
              <a:spcBef>
                <a:spcPts val="0"/>
              </a:spcBef>
            </a:pPr>
            <a:r>
              <a:rPr lang="ru-RU" sz="1300" dirty="0"/>
              <a:t>…Не разобравшись, в чем дело, она оглядывалась по сторонам, разыскивая истребитель, который словно сквозь землю провалился. Ясно было одно: ее самолет невредим, сама она жива и по-прежнему в воздухе. Но где же враг? И почему взрыв?</a:t>
            </a:r>
          </a:p>
          <a:p>
            <a:pPr>
              <a:spcBef>
                <a:spcPts val="0"/>
              </a:spcBef>
            </a:pPr>
            <a:r>
              <a:rPr lang="ru-RU" sz="1300" dirty="0"/>
              <a:t>Наконец, метрах в трехстах от церкви, на земле Валя увидела густое облако клубящегося дыма. Разбился!.. Неужели разбился?! Машинально посмотрев вверх, она все поняла: два истребителя, два наших «Яка», набирая высоту, удалялись на запад. Так вот кто выручил ее! И Валя с благодарностью проводила взглядом самолеты, которые мимоходом, летя на задание, спасли жизнь ей и раненым.</a:t>
            </a:r>
          </a:p>
          <a:p>
            <a:pPr>
              <a:spcBef>
                <a:spcPts val="0"/>
              </a:spcBef>
            </a:pPr>
            <a:r>
              <a:rPr lang="ru-RU" sz="1300" dirty="0"/>
              <a:t>Сдав раненых в госпиталь, даже не передохнув, Валя снова улетела за Днепр, туда, где ее ждали, где она была нужна.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1273306-AD72-4179-80FB-E857484A7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920" y="282575"/>
            <a:ext cx="6657975" cy="621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317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5D0448-FA53-429A-BE2A-FA818DB83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2557" y="296339"/>
            <a:ext cx="5521909" cy="637079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200" dirty="0"/>
              <a:t>И вот я хожу по улицам Берлина.</a:t>
            </a:r>
          </a:p>
          <a:p>
            <a:pPr>
              <a:spcBef>
                <a:spcPts val="0"/>
              </a:spcBef>
            </a:pPr>
            <a:r>
              <a:rPr lang="ru-RU" sz="1200" dirty="0"/>
              <a:t>После этого дня пройдет еще несколько дней — и будет объявлен мир. Победа, трудная и долгожданная. Еще не сразу узнаю я о том, что погиб Лека, что Слава высаживался с десантом под Керчью, что Валя тоже воевала — летала на санитарном самолете, а Виктор на планерах.</a:t>
            </a:r>
          </a:p>
          <a:p>
            <a:pPr>
              <a:spcBef>
                <a:spcPts val="0"/>
              </a:spcBef>
            </a:pPr>
            <a:r>
              <a:rPr lang="ru-RU" sz="1200" dirty="0"/>
              <a:t>Прошло время, и я узнала о судьбе каждого. Вот только об Оле я долго не могла ничего разузнать. Но однажды в Москве меня нашла Лена, приехавшая из Волгограда, где она жила. Она и рассказала мне о том, что случилось с Олей летом сорок второго года под Сталинградом.</a:t>
            </a:r>
          </a:p>
          <a:p>
            <a:pPr>
              <a:spcBef>
                <a:spcPts val="0"/>
              </a:spcBef>
            </a:pPr>
            <a:r>
              <a:rPr lang="ru-RU" sz="1200" dirty="0"/>
              <a:t>На двух машинах Оля и Лена везли раненых по дороге к Сталинграду. Наши войска, отходя, уже прошли на восток, и машины ехали последними. В небольшом поселке их обстреляли немцы, успевшие перерезать дорогу. Первая машина, в которой находилась Лена, на полном ходу проскочила поселок и помчалась по дороге дальше. По второй же немцы открыли пулеметный огонь, и она резко остановилась — были перебиты скаты… Удаляясь от поселка, Лена еще некоторое время слышала перестрелку: Оля не сдавалась…</a:t>
            </a:r>
          </a:p>
          <a:p>
            <a:pPr>
              <a:spcBef>
                <a:spcPts val="0"/>
              </a:spcBef>
            </a:pPr>
            <a:r>
              <a:rPr lang="ru-RU" sz="1200" dirty="0"/>
              <a:t>О </a:t>
            </a:r>
            <a:r>
              <a:rPr lang="ru-RU" sz="1200" dirty="0" err="1"/>
              <a:t>Тимохе</a:t>
            </a:r>
            <a:r>
              <a:rPr lang="ru-RU" sz="1200" dirty="0"/>
              <a:t> я узнала от него самого. Попав к партизанам, он воевал и был ранен, но потом, после госпиталя, снова дрался в воздухе, и опять его сбили. После войны </a:t>
            </a:r>
            <a:r>
              <a:rPr lang="ru-RU" sz="1200" dirty="0" err="1"/>
              <a:t>Тимоха</a:t>
            </a:r>
            <a:r>
              <a:rPr lang="ru-RU" sz="1200" dirty="0"/>
              <a:t> служил в полярной авиации.</a:t>
            </a:r>
          </a:p>
          <a:p>
            <a:pPr>
              <a:spcBef>
                <a:spcPts val="0"/>
              </a:spcBef>
            </a:pPr>
            <a:r>
              <a:rPr lang="ru-RU" sz="1200" dirty="0"/>
              <a:t>Продолжала летать в мирное время и Валя — сначала на спортивных самолетах, затем на пассажирских. А Виктор стал знаменитым планеристом, рекордсменом страны и мира.</a:t>
            </a:r>
          </a:p>
          <a:p>
            <a:pPr>
              <a:spcBef>
                <a:spcPts val="0"/>
              </a:spcBef>
            </a:pPr>
            <a:r>
              <a:rPr lang="ru-RU" sz="1200" dirty="0"/>
              <a:t>История моей военной юности не исключительна. Нас было много, юношей и девушек, ушедших на войну в те суровые годы. Мы защищали свою землю, Родину, ее будущее.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AA0B4BD-71AA-4BFF-89AD-2C376D4F8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33" y="296339"/>
            <a:ext cx="5915025" cy="610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98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65CA2-5B33-4C10-9B2E-4851319A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6770" y="94140"/>
            <a:ext cx="5582699" cy="646747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i="0" dirty="0"/>
              <a:t>Герой Советского Союза Наташа </a:t>
            </a:r>
            <a:r>
              <a:rPr lang="ru-RU" i="0" dirty="0" err="1"/>
              <a:t>Меклин</a:t>
            </a:r>
            <a:r>
              <a:rPr lang="ru-RU" i="0" dirty="0"/>
              <a:t>, Наталья Кравцова, летчица 46-го гвардейского Таманского авиационного полка, совершила девятьсот восемьдесят боевых вылетов.</a:t>
            </a:r>
            <a:br>
              <a:rPr lang="ru-RU" i="0" dirty="0"/>
            </a:br>
            <a:endParaRPr lang="en-US" sz="36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B48DDCA-0C39-4146-BB36-CBA3CE9019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" b="25818"/>
          <a:stretch/>
        </p:blipFill>
        <p:spPr>
          <a:xfrm>
            <a:off x="0" y="14292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51005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B7BB51-92B8-4089-8DAB-1202A4D1C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/>
            <a:ahLst/>
            <a:cxnLst/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C5663A-0CE3-4AEE-B47E-FB68D9EB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9338A-FEB2-4335-AF83-EE3FF86A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492" y="175089"/>
            <a:ext cx="3816095" cy="12294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Вопросы</a:t>
            </a:r>
            <a:r>
              <a:rPr lang="ru-RU" dirty="0"/>
              <a:t> для обсуждения: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846686-26C4-462A-8739-5896C4557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350" y="1404544"/>
            <a:ext cx="4543425" cy="501530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ru-RU" sz="2000" dirty="0"/>
              <a:t>1. Как ребята называли планерную школу?</a:t>
            </a:r>
          </a:p>
          <a:p>
            <a:pPr marL="0" indent="0">
              <a:buNone/>
            </a:pPr>
            <a:r>
              <a:rPr lang="ru-RU" sz="2000" dirty="0"/>
              <a:t>2. Что такое «задняя центровка»?</a:t>
            </a:r>
          </a:p>
          <a:p>
            <a:pPr marL="0" indent="0">
              <a:buNone/>
            </a:pPr>
            <a:r>
              <a:rPr lang="ru-RU" sz="2000" dirty="0"/>
              <a:t>3. Подвиг Леши.</a:t>
            </a:r>
          </a:p>
          <a:p>
            <a:pPr marL="0" indent="0">
              <a:buNone/>
            </a:pPr>
            <a:r>
              <a:rPr lang="ru-RU" sz="2000" dirty="0"/>
              <a:t>4. Подвиг Славы.</a:t>
            </a:r>
          </a:p>
          <a:p>
            <a:pPr marL="0" indent="0">
              <a:buNone/>
            </a:pPr>
            <a:r>
              <a:rPr lang="ru-RU" sz="2000" dirty="0"/>
              <a:t>5. Подвиг Леки-Длинного.</a:t>
            </a:r>
          </a:p>
          <a:p>
            <a:pPr marL="0" indent="0">
              <a:buNone/>
            </a:pPr>
            <a:r>
              <a:rPr lang="ru-RU" sz="2000" dirty="0"/>
              <a:t>6. Подвиг </a:t>
            </a:r>
            <a:r>
              <a:rPr lang="ru-RU" sz="2000" dirty="0" err="1"/>
              <a:t>Тимохи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7. Подвиг Виктора.</a:t>
            </a:r>
          </a:p>
          <a:p>
            <a:pPr marL="0" indent="0">
              <a:buNone/>
            </a:pPr>
            <a:r>
              <a:rPr lang="ru-RU" sz="2000" dirty="0"/>
              <a:t>8. Подвиг Вали </a:t>
            </a:r>
            <a:r>
              <a:rPr lang="ru-RU" sz="2000" dirty="0" err="1"/>
              <a:t>Чугариной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9. Подвиг автора Натальи Кравцовой.</a:t>
            </a:r>
          </a:p>
          <a:p>
            <a:endParaRPr lang="ru-RU" sz="2000" dirty="0"/>
          </a:p>
          <a:p>
            <a:endParaRPr lang="en-US" sz="20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91D13A1-F715-4031-AE58-696A79F69F8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4139" r="9591" b="1"/>
          <a:stretch/>
        </p:blipFill>
        <p:spPr>
          <a:xfrm>
            <a:off x="4726728" y="10"/>
            <a:ext cx="7472381" cy="6857990"/>
          </a:xfrm>
          <a:custGeom>
            <a:avLst/>
            <a:gdLst/>
            <a:ahLst/>
            <a:cxnLst/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61306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93D702E-F4E0-47FC-A74C-ECD9647A8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DE47005-22E0-4BC5-B2E0-3FF0C7FA8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6" y="0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C328460-410F-43AB-B75E-01484B380893}"/>
              </a:ext>
            </a:extLst>
          </p:cNvPr>
          <p:cNvSpPr/>
          <p:nvPr/>
        </p:nvSpPr>
        <p:spPr>
          <a:xfrm>
            <a:off x="6156943" y="810021"/>
            <a:ext cx="521415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Книга Натальи Кравцовой, которую вы прочтете сейчас, написана о юности поколения. А его юностью была война. Самая грозная из всех войн, которые когда-либо вело человечество, самая истребительная. И решалось в той войне многое, бой шел за жизнь и ради жизни на земле. Прямо из детства, со школьной скамьи уходило поколение в суровую свою юность.</a:t>
            </a:r>
          </a:p>
          <a:p>
            <a:endParaRPr lang="ru-RU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Повесть состоит из 19-ти глав.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3107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B9BE07-05DD-4681-81C0-628E937D3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064"/>
            <a:ext cx="4612689" cy="595913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— Знаешь, Оля, у нас сегодня полеты!</a:t>
            </a:r>
          </a:p>
          <a:p>
            <a:r>
              <a:rPr lang="ru-RU" dirty="0"/>
              <a:t>— В самом деле — полеты на планере! Настоящие! — сказала я.</a:t>
            </a:r>
          </a:p>
          <a:p>
            <a:r>
              <a:rPr lang="ru-RU" dirty="0"/>
              <a:t>И я мчусь то вверх, то вниз по зеленым улицам моего города, ни о чем не беспокоясь, твердо убежденная, что май — самый чудесный месяц года, а Киев — лучший из городов мира!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2390A0-B5F8-4096-925E-E3C367117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207" y="352425"/>
            <a:ext cx="6029325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613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0BB9E14-641E-4061-AEDE-3A344EF91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1951" y="337351"/>
            <a:ext cx="4559423" cy="6019061"/>
          </a:xfrm>
        </p:spPr>
        <p:txBody>
          <a:bodyPr>
            <a:normAutofit/>
          </a:bodyPr>
          <a:lstStyle/>
          <a:p>
            <a:r>
              <a:rPr lang="ru-RU" dirty="0"/>
              <a:t>Мы горланили песни, пока не доехали до конечной остановки, очутившись на опушке соснового леса. Дальше тянулось песчаное поле, на котором кое-где возвышались холмы с пологими склонами.</a:t>
            </a:r>
          </a:p>
          <a:p>
            <a:r>
              <a:rPr lang="ru-RU" dirty="0"/>
              <a:t>— Здесь мы будем летать, — сказал Короленко.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E0BCB1-E9A4-4A22-991D-15BD9D4C7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50" y="0"/>
            <a:ext cx="57341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734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B2DD7C-E4F8-47FD-89A1-90BB732C6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80" y="320150"/>
            <a:ext cx="4533808" cy="6133916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— Ты сколько весишь?</a:t>
            </a:r>
          </a:p>
          <a:p>
            <a:r>
              <a:rPr lang="ru-RU" dirty="0"/>
              <a:t>— Н-не знаю… К-кажется, сорок семь…</a:t>
            </a:r>
          </a:p>
          <a:p>
            <a:r>
              <a:rPr lang="ru-RU" dirty="0"/>
              <a:t>— Сорок се-</a:t>
            </a:r>
            <a:r>
              <a:rPr lang="ru-RU" dirty="0" err="1"/>
              <a:t>емь</a:t>
            </a:r>
            <a:r>
              <a:rPr lang="ru-RU" dirty="0"/>
              <a:t>?! — протянул он не то возмущенно, не то презрительно.</a:t>
            </a:r>
          </a:p>
          <a:p>
            <a:r>
              <a:rPr lang="ru-RU" dirty="0"/>
              <a:t>— Все ясно, — продолжал Короленко. — </a:t>
            </a:r>
            <a:r>
              <a:rPr lang="ru-RU" dirty="0" err="1"/>
              <a:t>Центровочка</a:t>
            </a:r>
            <a:r>
              <a:rPr lang="ru-RU" dirty="0"/>
              <a:t>… Весу маловато, поняла? Задняя центровка получается, вот нос и задирается! Куда же с таким весом летать — разобьешься!</a:t>
            </a:r>
          </a:p>
          <a:p>
            <a:r>
              <a:rPr lang="ru-RU" dirty="0"/>
              <a:t>На следующий день, к общему удивлению, я приехала на планерку в отличном настроении. Отойдя в сторону от ребят, развернула аккуратно сложенный мешочек, который накануне вечером сшила мне мама, и с невозмутимым видом стала набивать его песком. </a:t>
            </a:r>
          </a:p>
          <a:p>
            <a:r>
              <a:rPr lang="ru-RU" dirty="0"/>
              <a:t>— А-а-а. И куда же ты его денешь?</a:t>
            </a:r>
          </a:p>
          <a:p>
            <a:r>
              <a:rPr lang="ru-RU" dirty="0"/>
              <a:t>— Сяду на него! — ответила я гордо, будто теперь каждый мог мне позавидовать.</a:t>
            </a:r>
          </a:p>
          <a:p>
            <a:r>
              <a:rPr lang="ru-RU" dirty="0"/>
              <a:t>И я стала летать, добавляя себе около восьми килограммов весу. Этого было достаточно для того, чтобы планер слушался меня и не задирал нос, когда этого не требовалось.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66C3C8-05E3-4D94-9052-A9C6A592B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7417" y="194737"/>
            <a:ext cx="615315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81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75B0254-4F94-4E54-98C5-2E6606EED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1014" y="206404"/>
            <a:ext cx="4799721" cy="6327561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100" dirty="0"/>
              <a:t>Однажды Короленко с гордостью сообщил, что на днях к нам приедет известный планерист-рекордсмен Ефименко, который покажет нам высокий класс полета и проверит, как мы летаем.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100" dirty="0"/>
              <a:t>А вскоре мы увидели, как наш старенький планер, поблескивая в солнечных лучах, начал весело кувыркаться и резвиться в небе.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100" dirty="0"/>
              <a:t>— Вот это да! Классная работа! Я еще не видел такого, — сказал Лека-Длинный и даже языком прищелкнул.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100" dirty="0"/>
              <a:t>— Сразу видно, мастер своего дела! — подтвердил Виктор. — Внимательно смотрите, хлопцы, это великий момент!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100" dirty="0"/>
              <a:t>— А наш инструктор тоже хорошо летает! — неожиданно заявила Валя, обидевшись за Короленко и желая поддержать его престиж. — Думаете, он так не умеет?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100" dirty="0"/>
              <a:t>Набрав высоту, Короленко перешел в горизонтальный полет, но счастье не улыбнулось ему — он не попал в восходящий поток, на который так надеялся, и, сделав два разворота, стал быстро снижаться прямо на лес. 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100" dirty="0"/>
              <a:t>Короленко, невредимый, вылез из-под обломков и медленно, согнувшись под тяжестью своей вины, обошел вокруг планера, потрогав рукой отвалившееся крыло, словно желая удостовериться, что все это не сон, а действительность.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100" dirty="0"/>
              <a:t>Он развел руками, потрогал щеку, посмотрел на нас исподлобья и продолжал негромким голосом: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100" dirty="0"/>
              <a:t>— Вот… сами видите, что произошло… Теперь будете знать, как надо летать и как не надо. А планер… Планер нужно ремонтировать. Своими силами, конечно…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100" dirty="0"/>
              <a:t>— Ничего, товарищ инструктор! Мы починим! Сами все сделаем, не беспокойтесь… Будет как новенький!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54E8AE-C5F0-4FE8-B57F-216ADC035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65" y="76338"/>
            <a:ext cx="6657975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10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FEB73AF-D8DC-4B25-A66D-46E7C7235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4" y="372862"/>
            <a:ext cx="5086165" cy="5888115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Земля качалась подо мной, как огромная океанская волна, то вздымаясь, то опускаясь; купол раскачивался, и меня болтало из стороны в сторону, так что деревья, вышка и небольшая извилистая змейка очереди оказывались то впереди, то сзади, то выше, то ниже. Но почему-то опускалась я очень медленно, так медленно, что едва замечала, как приближается земля. Я даже подумала, что права была Валя, когда напомнила мне о мешочке. Он и здесь пригодился бы…</a:t>
            </a:r>
          </a:p>
          <a:p>
            <a:r>
              <a:rPr lang="ru-RU" dirty="0"/>
              <a:t>— За ноги хватайте ее, за ноги! А то улетит вверх! Тяните за ноги скорее! — крикнули из очереди.</a:t>
            </a:r>
          </a:p>
          <a:p>
            <a:r>
              <a:rPr lang="ru-RU" dirty="0"/>
              <a:t>— А знаешь, </a:t>
            </a:r>
            <a:r>
              <a:rPr lang="ru-RU" dirty="0" err="1"/>
              <a:t>Тимоха</a:t>
            </a:r>
            <a:r>
              <a:rPr lang="ru-RU" dirty="0"/>
              <a:t>, прыгать приятно. Мне очень понравилось.</a:t>
            </a:r>
          </a:p>
          <a:p>
            <a:endParaRPr lang="ru-RU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8A836EC-72A8-40F5-BC37-42D16757C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245" y="232946"/>
            <a:ext cx="5991225" cy="669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670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36C862F-90E9-4715-9233-ADF2A9F64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2771" y="365125"/>
            <a:ext cx="4594934" cy="605343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Последний раз отлетав на планере, который верой и правдой служил нам все лето, мы заперли его в ангар и распрощались с инструктором.</a:t>
            </a:r>
          </a:p>
          <a:p>
            <a:r>
              <a:rPr lang="ru-RU" dirty="0"/>
              <a:t>Было грустно от сознания, что предстояло расстаться, что вместе собрались мы уже в последний раз. Не будет больше ни песчаных холмов, через которые мы волокли планер, ни дружной «Дубинушки», ни жесткого амортизатора, от которого на руках мозоли, ни старенького планера…</a:t>
            </a:r>
          </a:p>
          <a:p>
            <a:r>
              <a:rPr lang="ru-RU" dirty="0"/>
              <a:t>— Ну вот, братва, и конец нашей планерке, — задумчиво произнес Виктор. — Хорошо было вместе. А теперь разбредемся кто куда.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1684B2-F33C-43BD-AA67-741FAF6F8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524" y="365125"/>
            <a:ext cx="5848350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18783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8E2E8"/>
      </a:lt2>
      <a:accent1>
        <a:srgbClr val="47B54A"/>
      </a:accent1>
      <a:accent2>
        <a:srgbClr val="68B13B"/>
      </a:accent2>
      <a:accent3>
        <a:srgbClr val="95A942"/>
      </a:accent3>
      <a:accent4>
        <a:srgbClr val="B1973B"/>
      </a:accent4>
      <a:accent5>
        <a:srgbClr val="C3784D"/>
      </a:accent5>
      <a:accent6>
        <a:srgbClr val="B13B41"/>
      </a:accent6>
      <a:hlink>
        <a:srgbClr val="AB7539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3434</Words>
  <Application>Microsoft Office PowerPoint</Application>
  <PresentationFormat>Широкоэкранный</PresentationFormat>
  <Paragraphs>118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Century Gothic</vt:lpstr>
      <vt:lpstr>Elephant</vt:lpstr>
      <vt:lpstr>Verdana</vt:lpstr>
      <vt:lpstr>BrushVTI</vt:lpstr>
      <vt:lpstr>Презентация к уроку по учебному предмету «Родная (русская) литература» в 8-ом классе на тему «Н.Кравцова «Из-за парты на войну» </vt:lpstr>
      <vt:lpstr>Наталья Фёдоровна Ме́клин (по мужу — Кравцова) – гвардии майор, писательница, Герой Советского Союза.  Родилась 8 сентября 1922 г. в г. Лубны Полтавской губернии Украинской ССР. Умерла 5 июня 2005 года в Москве.  ПОВЕСТИ В ночном небе. М., 1972; От заката до рассвета. М., 1967; Из-за парты — на войну. М., 1976; Вернись из полёта! М., 1979; За облаками — солнце; Госпитальная палата; На горящем самолёте.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Герой Советского Союза Наташа Меклин, Наталья Кравцова, летчица 46-го гвардейского Таманского авиационного полка, совершила девятьсот восемьдесят боевых вылетов. </vt:lpstr>
      <vt:lpstr>Вопросы для обсуждения: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Наталья Фёдоровна Ме́клин (по мужу — Кравцова) – гвардии майор, писательница, Герой Советского Союза.  Родилась 8 сентября 1922 г. в г. Лубны Полтавской губернии Украинской ССР. Умерла 5 июня 2005 года в Москве.  ПОВЕСТИ В ночном небе. М., 1972; От заката до рассвета. М., 1967; Из-за парты — на войну. М., 1976; Вернись из полёта! М., 1979; За облаками — солнце; Госпитальная палата; На горящем самолёте. </dc:title>
  <dc:creator>Эльзята Даваева</dc:creator>
  <cp:lastModifiedBy>Эльзята Даваева</cp:lastModifiedBy>
  <cp:revision>5</cp:revision>
  <dcterms:created xsi:type="dcterms:W3CDTF">2020-04-26T17:51:19Z</dcterms:created>
  <dcterms:modified xsi:type="dcterms:W3CDTF">2020-06-07T07:30:49Z</dcterms:modified>
</cp:coreProperties>
</file>