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3" r:id="rId3"/>
    <p:sldId id="272" r:id="rId4"/>
    <p:sldId id="260" r:id="rId5"/>
    <p:sldId id="274" r:id="rId6"/>
    <p:sldId id="269" r:id="rId7"/>
    <p:sldId id="270" r:id="rId8"/>
    <p:sldId id="271" r:id="rId9"/>
    <p:sldId id="275" r:id="rId10"/>
    <p:sldId id="267" r:id="rId11"/>
    <p:sldId id="279" r:id="rId12"/>
    <p:sldId id="280" r:id="rId13"/>
    <p:sldId id="281" r:id="rId14"/>
    <p:sldId id="28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324B2-D495-4510-8488-D17829CD7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4F2C7C-5C81-4924-A9BF-4769E4EC4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CC5E43-1EEE-4688-BC4D-92FA9CE0D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CB0C-BC40-4396-AD51-C29465D371EA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12EE07-BE7D-4FBC-95F5-6AE93F33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A8BCCE-BF82-43F4-B85A-948EB322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636-8DD3-4989-B2FA-A5703DBE1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9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5D829-7A4A-440C-A130-E0DFEAB7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22C142-10D8-47C7-ACEC-8D2B05978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E0A4A-B047-4F1A-A60B-A3DEA82D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CB0C-BC40-4396-AD51-C29465D371EA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BFB447-4F91-4D12-AA3B-5250F881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8B2661-6E74-414A-9F35-CBB71DA6B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636-8DD3-4989-B2FA-A5703DBE1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0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B4B641-7E6A-4A8C-B2FE-B67EC296B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B4E259-451D-4085-830B-F6A7F27DA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DB7B05-A48B-4C95-8AD8-AF9172AC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CB0C-BC40-4396-AD51-C29465D371EA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161D6-5AF6-4D7F-8E04-8D4DA5BDA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A77902-58A8-4977-AA76-95FCBB88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636-8DD3-4989-B2FA-A5703DBE1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70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3D54A-5AE8-4AA5-820D-EE6AF785E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9B8171-FF3B-45C1-9B39-3E1EC8F69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05A105-954A-40C8-B99F-0F0CEFD1B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CB0C-BC40-4396-AD51-C29465D371EA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162A44-3D13-44CF-8A75-8EC5D0BB4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801405-E0CE-426D-B6A6-3837647A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636-8DD3-4989-B2FA-A5703DBE1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837F2-9573-41C2-8431-C79DECE4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55657C-51C0-4A9B-8CBB-9321FDA55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07A966-1CDA-4A43-9A04-9EC1E74D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CB0C-BC40-4396-AD51-C29465D371EA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FC88B-458A-4795-B662-D9EBEDFD2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649834-6F7C-4BC6-9F27-6C7D55648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636-8DD3-4989-B2FA-A5703DBE1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99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63827-59AC-4DEA-91C4-02531E733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C0E4F3-EA15-4F2D-ACDA-BFC37418D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43EF8B-3873-4C1B-9C75-D3F528C3A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00942F-8BAC-42A8-A2C8-47D6C1F62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CB0C-BC40-4396-AD51-C29465D371EA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D023F-B598-4237-A90F-DF77DC537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E8F366-26E7-42B6-9E44-55532149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636-8DD3-4989-B2FA-A5703DBE1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74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60198-716C-4644-9A91-723BE96A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C1BFE7-5E01-40B0-B83F-C3D476743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809AF6-BFD3-4BE6-941D-313948DE4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D8C9DA-5B10-44AC-A98C-EB7D1B106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55E3DF-C4E5-42B5-A4FA-C9AB31057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3B7861-A693-48F0-AA2A-80963BEB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CB0C-BC40-4396-AD51-C29465D371EA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6FEF77-BD0B-4A09-98C0-63ADC7B5C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7D2F74-43C6-4994-B12C-75FB89B2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636-8DD3-4989-B2FA-A5703DBE1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5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1834A-49CC-4A7A-83B4-58286F79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FEC4D7-0611-49EC-B1BC-29DDFE23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CB0C-BC40-4396-AD51-C29465D371EA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5EF4F8-78E2-4F9F-AA98-127CF6FB2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E49950-7D16-49C6-9F63-21DF5B369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636-8DD3-4989-B2FA-A5703DBE1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65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B97DDF-B818-4339-B94F-DC9B764D7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CB0C-BC40-4396-AD51-C29465D371EA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5B1FAE9-0569-434F-9AC3-6BC5130D2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EAA0E3-C87B-4865-BA0C-DDB0EF5A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636-8DD3-4989-B2FA-A5703DBE1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60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A5B71-9D67-45C7-8FA1-94ED9A039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8E48C2-A26F-4E97-9296-B2E2C1108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D42790-A671-4C71-854D-99118CADE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4FA98C-34BD-4A26-BFA2-78C67EED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CB0C-BC40-4396-AD51-C29465D371EA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C75EF-4842-4A09-8B7C-A602AAA6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6BDD37-8223-4119-8F45-1F8AFFB6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636-8DD3-4989-B2FA-A5703DBE1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7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188D7-4873-45E5-93F9-AD6DFCD1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2CA844-6129-47FF-A70A-22C1DBD9C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E68A56-8813-41C0-8AA0-161B2D0BF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4DD94D-C52A-47BE-AE07-4A3535F4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CB0C-BC40-4396-AD51-C29465D371EA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EFB002-0E5E-4132-8EF1-C42E52F0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2B75B4-C91D-4792-B3D8-5F9010BB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636-8DD3-4989-B2FA-A5703DBE1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18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44EC1-B6DB-4E81-8E07-D0123278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EDABE5-4697-4361-B7EE-721FE678E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C8EF47-6C29-4E97-87D6-6D93E0A93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1CB0C-BC40-4396-AD51-C29465D371EA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76C9FB-04CB-4DD9-970E-E86F20ADF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5327F-CAB5-4DCC-95D9-A72DA35C6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B6636-8DD3-4989-B2FA-A5703DBE1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98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" TargetMode="External"/><Relationship Id="rId7" Type="http://schemas.openxmlformats.org/officeDocument/2006/relationships/hyperlink" Target="https://yandex.ru/images/search?from=tabbar&amp;text=%D0%BA%D0%B0%D1%80%D1%82%D0%B8%D0%BD%D0%BA%D0%B0%20%D0%BB%D0%BE%D1%81%D0%B8%D1%85%D0%B0%20%D1%81%20%D0%BB%D0%BE%D1%81%D1%91%D0%BD%D0%BA%D0%BE%D0%B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re-dokladov.ru/doklad-soobshchenie/zhivotnye/los-opisanie-zhivotnogo-dlya-detej-1-2-4-3-5-klassa" TargetMode="External"/><Relationship Id="rId5" Type="http://schemas.openxmlformats.org/officeDocument/2006/relationships/hyperlink" Target="https://mp3spy.cc/" TargetMode="External"/><Relationship Id="rId4" Type="http://schemas.openxmlformats.org/officeDocument/2006/relationships/hyperlink" Target="https://zagadki-dlya-detej.ru/zagadki-pro-losy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2022A6D-5DD8-40FA-AF78-0AD876611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4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7FEE8D-2144-4E17-96E9-AC7D423980BF}"/>
              </a:ext>
            </a:extLst>
          </p:cNvPr>
          <p:cNvSpPr txBox="1"/>
          <p:nvPr/>
        </p:nvSpPr>
        <p:spPr>
          <a:xfrm>
            <a:off x="1871133" y="1744133"/>
            <a:ext cx="789093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/>
                <a:latin typeface="Roboto" panose="02000000000000000000" pitchFamily="2" charset="0"/>
              </a:rPr>
              <a:t>Презентация </a:t>
            </a:r>
          </a:p>
          <a:p>
            <a:pPr algn="ctr"/>
            <a:r>
              <a:rPr lang="ru-RU" sz="2400" b="1" dirty="0">
                <a:effectLst/>
                <a:latin typeface="Roboto" panose="02000000000000000000" pitchFamily="2" charset="0"/>
              </a:rPr>
              <a:t>к уроку по учебному предмету «Русский язык» </a:t>
            </a:r>
          </a:p>
          <a:p>
            <a:pPr algn="ctr"/>
            <a:r>
              <a:rPr lang="ru-RU" sz="2400" b="1" dirty="0">
                <a:effectLst/>
                <a:latin typeface="Roboto" panose="02000000000000000000" pitchFamily="2" charset="0"/>
              </a:rPr>
              <a:t>в 4-ом классе на тему </a:t>
            </a:r>
          </a:p>
          <a:p>
            <a:pPr algn="ctr"/>
            <a:r>
              <a:rPr lang="ru-RU" sz="2400" b="1" dirty="0">
                <a:effectLst/>
                <a:latin typeface="Roboto" panose="02000000000000000000" pitchFamily="2" charset="0"/>
              </a:rPr>
              <a:t>«Изложение»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с.36 упр.77 «Русский язык»  В.П. Канакина 2 часть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(«Школа России»)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A286EC-5685-46B4-8063-3DF3979460F6}"/>
              </a:ext>
            </a:extLst>
          </p:cNvPr>
          <p:cNvSpPr txBox="1"/>
          <p:nvPr/>
        </p:nvSpPr>
        <p:spPr>
          <a:xfrm>
            <a:off x="7814732" y="4555066"/>
            <a:ext cx="37761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Презентацию подготовила:</a:t>
            </a:r>
          </a:p>
          <a:p>
            <a:r>
              <a:rPr lang="ru-RU" dirty="0"/>
              <a:t>Лещина Марина Владимировна,</a:t>
            </a:r>
          </a:p>
          <a:p>
            <a:r>
              <a:rPr lang="ru-RU" dirty="0"/>
              <a:t>учитель начальных классов </a:t>
            </a:r>
          </a:p>
          <a:p>
            <a:r>
              <a:rPr lang="ru-RU" dirty="0"/>
              <a:t>ГБОУ №604 Пушкинского района</a:t>
            </a:r>
          </a:p>
          <a:p>
            <a:r>
              <a:rPr lang="ru-RU" dirty="0"/>
              <a:t>Санкт-Петербурга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286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69199EC-C663-4844-8ED3-E21229BDE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4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4F4994-A7BB-4199-A6B7-AB96DD5A56AA}"/>
              </a:ext>
            </a:extLst>
          </p:cNvPr>
          <p:cNvSpPr txBox="1"/>
          <p:nvPr/>
        </p:nvSpPr>
        <p:spPr>
          <a:xfrm>
            <a:off x="3564468" y="661426"/>
            <a:ext cx="80602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Пробуем пересказать по плану и выделяем слова «помощники» для написания изложения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FA2C-1F12-433E-A3A7-2BB43572F452}"/>
              </a:ext>
            </a:extLst>
          </p:cNvPr>
          <p:cNvSpPr txBox="1"/>
          <p:nvPr/>
        </p:nvSpPr>
        <p:spPr>
          <a:xfrm>
            <a:off x="1123949" y="1515533"/>
            <a:ext cx="40576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лосёнка.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B8C952-AE33-4C8C-BBED-E9961CF51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4" y="2012947"/>
            <a:ext cx="6469593" cy="8372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026F5C-712A-4024-891F-911E8DE0CDC6}"/>
              </a:ext>
            </a:extLst>
          </p:cNvPr>
          <p:cNvSpPr txBox="1"/>
          <p:nvPr/>
        </p:nvSpPr>
        <p:spPr>
          <a:xfrm>
            <a:off x="1052512" y="2779930"/>
            <a:ext cx="6766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Огромная лосиха и маленький лосёнок.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18EF3F-D090-46AC-9900-0E3A7AB0E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512" y="3270433"/>
            <a:ext cx="6679942" cy="1750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4C9934-4939-4ADA-876D-92A3C119ACF7}"/>
              </a:ext>
            </a:extLst>
          </p:cNvPr>
          <p:cNvSpPr txBox="1"/>
          <p:nvPr/>
        </p:nvSpPr>
        <p:spPr>
          <a:xfrm>
            <a:off x="1126067" y="4910667"/>
            <a:ext cx="4407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Отдых у ручья в зарослях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3E197C6-55C1-47E4-B6E9-6C7B1D7A8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512" y="5575925"/>
            <a:ext cx="6559878" cy="41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0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69199EC-C663-4844-8ED3-E21229BDE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4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8F650C-55BA-43E2-BFC6-39BF9C725B96}"/>
              </a:ext>
            </a:extLst>
          </p:cNvPr>
          <p:cNvSpPr txBox="1"/>
          <p:nvPr/>
        </p:nvSpPr>
        <p:spPr>
          <a:xfrm>
            <a:off x="3564468" y="897467"/>
            <a:ext cx="553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Орфографическая минутка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97789-074C-4D9F-8F63-63A82F38C081}"/>
              </a:ext>
            </a:extLst>
          </p:cNvPr>
          <p:cNvSpPr txBox="1"/>
          <p:nvPr/>
        </p:nvSpPr>
        <p:spPr>
          <a:xfrm>
            <a:off x="1219200" y="1735667"/>
            <a:ext cx="10430933" cy="4527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</a:t>
            </a:r>
            <a:r>
              <a:rPr lang="ru-RU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гожий летний день в ч</a:t>
            </a:r>
            <a:r>
              <a:rPr lang="ru-RU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 леса у л</a:t>
            </a:r>
            <a:r>
              <a:rPr lang="ru-RU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сихи р</a:t>
            </a:r>
            <a:r>
              <a:rPr lang="ru-RU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дился л</a:t>
            </a:r>
            <a:r>
              <a:rPr lang="ru-RU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сёнок.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сиха была огромная, больше д</a:t>
            </a:r>
            <a:r>
              <a:rPr lang="ru-RU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машней к</a:t>
            </a:r>
            <a:r>
              <a:rPr lang="ru-RU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ровы. Шерсть у неё серая, жёсткая, как щ</a:t>
            </a:r>
            <a:r>
              <a:rPr lang="ru-RU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тина. Л</a:t>
            </a:r>
            <a:r>
              <a:rPr lang="ru-RU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сёнок р</a:t>
            </a:r>
            <a:r>
              <a:rPr lang="ru-RU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дился маленький, рыженький, совсем как д</a:t>
            </a:r>
            <a:r>
              <a:rPr lang="ru-RU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машний телёнок. Ножки тоненькие-тоненькие – кажется, на таких и ст</a:t>
            </a:r>
            <a:r>
              <a:rPr lang="ru-RU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ять нельзя: сейчас переломятся.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Мать и сын л</a:t>
            </a:r>
            <a:r>
              <a:rPr lang="ru-RU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жали у ручья в густых ольховых зарослях.    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Скребицкий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356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69199EC-C663-4844-8ED3-E21229BDE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4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82220C-7E13-4EA0-91C7-6C87617072BC}"/>
              </a:ext>
            </a:extLst>
          </p:cNvPr>
          <p:cNvSpPr txBox="1"/>
          <p:nvPr/>
        </p:nvSpPr>
        <p:spPr>
          <a:xfrm>
            <a:off x="677334" y="1111873"/>
            <a:ext cx="54340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чтение текста.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F92C25-3260-41E8-B5A8-A7266E164BCB}"/>
              </a:ext>
            </a:extLst>
          </p:cNvPr>
          <p:cNvSpPr txBox="1"/>
          <p:nvPr/>
        </p:nvSpPr>
        <p:spPr>
          <a:xfrm>
            <a:off x="584199" y="1645835"/>
            <a:ext cx="116078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работа. 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текста по памяти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(пользуемся  планом и опорными словами).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106F9E-2B28-4DF4-8183-832511A94498}"/>
              </a:ext>
            </a:extLst>
          </p:cNvPr>
          <p:cNvSpPr txBox="1"/>
          <p:nvPr/>
        </p:nvSpPr>
        <p:spPr>
          <a:xfrm>
            <a:off x="677334" y="2713033"/>
            <a:ext cx="1037273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План.</a:t>
            </a:r>
          </a:p>
          <a:p>
            <a:pPr marL="342900" indent="-342900"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лосёнка.</a:t>
            </a:r>
          </a:p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погожий, летний, родился)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Огромная лосиха и маленький лосёнок.</a:t>
            </a:r>
          </a:p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(огромная, домашней,  серая, жёсткая как щетина, родился, маленький, рыженький, как домашний, тоненькие-тоненькие, нельзя стоять, переломятся)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Отдых у ручья в зарослях.</a:t>
            </a:r>
          </a:p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(густых, ольховых)</a:t>
            </a:r>
          </a:p>
        </p:txBody>
      </p:sp>
    </p:spTree>
    <p:extLst>
      <p:ext uri="{BB962C8B-B14F-4D97-AF65-F5344CB8AC3E}">
        <p14:creationId xmlns:p14="http://schemas.microsoft.com/office/powerpoint/2010/main" val="1202816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69199EC-C663-4844-8ED3-E21229BDE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4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6EBBE3-5205-4EA7-AF87-7AD2DFE8CA6E}"/>
              </a:ext>
            </a:extLst>
          </p:cNvPr>
          <p:cNvSpPr txBox="1"/>
          <p:nvPr/>
        </p:nvSpPr>
        <p:spPr>
          <a:xfrm>
            <a:off x="4351867" y="1202267"/>
            <a:ext cx="29857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 УРОКА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CBB57-A077-47B9-B2AE-76DE339DD320}"/>
              </a:ext>
            </a:extLst>
          </p:cNvPr>
          <p:cNvSpPr txBox="1"/>
          <p:nvPr/>
        </p:nvSpPr>
        <p:spPr>
          <a:xfrm>
            <a:off x="1803400" y="2328333"/>
            <a:ext cx="598824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работу выполняли на уроке?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успел написать изложение ?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ещё надо время 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709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69199EC-C663-4844-8ED3-E21229BDE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4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6870F8-D43E-4EE9-89B5-F9E5604B422D}"/>
              </a:ext>
            </a:extLst>
          </p:cNvPr>
          <p:cNvSpPr txBox="1"/>
          <p:nvPr/>
        </p:nvSpPr>
        <p:spPr>
          <a:xfrm>
            <a:off x="2785533" y="1524000"/>
            <a:ext cx="70271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Интернет-ресурсы: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9D34A0-ECC5-455D-AB2B-FCBA7D0A9CBF}"/>
              </a:ext>
            </a:extLst>
          </p:cNvPr>
          <p:cNvSpPr txBox="1"/>
          <p:nvPr/>
        </p:nvSpPr>
        <p:spPr>
          <a:xfrm>
            <a:off x="1655233" y="2434748"/>
            <a:ext cx="10088033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Фон.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https://yandex.ru/images/search?text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https://zagadki-dlya-detej.ru/zagadki-pro-losya/</a:t>
            </a:r>
            <a:endParaRPr lang="ru-RU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https://mp3spy.cc/</a:t>
            </a:r>
            <a:endParaRPr lang="ru-RU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https://more-dokladov.ru/doklad-soobshchenie/zhivotnye/los-opisanie-zhivotnogo-dlya-detej-1-2-4-3-5-klassa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https://yandex.ru/images/search?from=tabbar&amp;text=%D0%BA%D0%B0%D1%80%D1%82%D0%B8%D0%BD%D0%BA%D0%B0%20%D0%BB%D0%BE%D1%81%D0%B8%D1%85%D0%B0%20%D1%81%20%D0%BB%D0%BE%D1%81%D1%91%D0%BD%D0%BA%D0%BE%D0%BC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131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2022A6D-5DD8-40FA-AF78-0AD876611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4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393E32-4848-4ED3-B91F-B2BC17DE64CE}"/>
              </a:ext>
            </a:extLst>
          </p:cNvPr>
          <p:cNvSpPr txBox="1"/>
          <p:nvPr/>
        </p:nvSpPr>
        <p:spPr>
          <a:xfrm>
            <a:off x="1430866" y="1634066"/>
            <a:ext cx="92202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урока:</a:t>
            </a: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Передать содержание текста по памяти с использованием плана и опорных слов.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 виды текстов.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тему и главную мысль текста.</a:t>
            </a:r>
            <a:endParaRPr lang="ru-RU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Составим план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текста.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Будем записывать изложение по плану.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40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2022A6D-5DD8-40FA-AF78-0AD876611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4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AC3F22-1C3D-4EF3-8F34-E86988963B75}"/>
              </a:ext>
            </a:extLst>
          </p:cNvPr>
          <p:cNvSpPr txBox="1"/>
          <p:nvPr/>
        </p:nvSpPr>
        <p:spPr>
          <a:xfrm>
            <a:off x="2641601" y="1439332"/>
            <a:ext cx="76792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 и назовите типы текстов ?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C2DA86-EB91-4BB0-A875-8EE94141A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644" y="2012456"/>
            <a:ext cx="9352756" cy="481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91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E6234B9-A635-4D74-870D-4A7EFC8B3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41C7AD-AEBE-453E-8DFB-0B1301D22EF5}"/>
              </a:ext>
            </a:extLst>
          </p:cNvPr>
          <p:cNvSpPr txBox="1"/>
          <p:nvPr/>
        </p:nvSpPr>
        <p:spPr>
          <a:xfrm>
            <a:off x="203200" y="1234307"/>
            <a:ext cx="58081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Не голос – громкая труба,</a:t>
            </a:r>
          </a:p>
          <a:p>
            <a:r>
              <a:rPr lang="ru-RU" sz="2800" dirty="0"/>
              <a:t>Большая верхняя губа.</a:t>
            </a:r>
          </a:p>
          <a:p>
            <a:r>
              <a:rPr lang="ru-RU" sz="2800" dirty="0"/>
              <a:t>На нем – громадные рога,</a:t>
            </a:r>
          </a:p>
          <a:p>
            <a:r>
              <a:rPr lang="ru-RU" sz="2800" dirty="0"/>
              <a:t>Ему природа дорога.</a:t>
            </a:r>
          </a:p>
          <a:p>
            <a:r>
              <a:rPr lang="ru-RU" sz="2800" dirty="0"/>
              <a:t>В лесу крупнее зверя не нашлось</a:t>
            </a:r>
          </a:p>
          <a:p>
            <a:r>
              <a:rPr lang="ru-RU" sz="2800" dirty="0"/>
              <a:t>Раз он – сохатый, значит –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93604-6B78-4E57-9A66-EE1F129A4D73}"/>
              </a:ext>
            </a:extLst>
          </p:cNvPr>
          <p:cNvSpPr txBox="1"/>
          <p:nvPr/>
        </p:nvSpPr>
        <p:spPr>
          <a:xfrm>
            <a:off x="2463799" y="372533"/>
            <a:ext cx="66463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Подумай, о ком эта загадка ?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0C60E0-80CC-4249-84F2-3432736BDB74}"/>
              </a:ext>
            </a:extLst>
          </p:cNvPr>
          <p:cNvSpPr txBox="1"/>
          <p:nvPr/>
        </p:nvSpPr>
        <p:spPr>
          <a:xfrm>
            <a:off x="1909858" y="4481349"/>
            <a:ext cx="1786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Лось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762D8C-A26C-4118-9BF9-07E5F33284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0" t="6058" r="20750" b="5305"/>
          <a:stretch/>
        </p:blipFill>
        <p:spPr>
          <a:xfrm>
            <a:off x="5323776" y="2683932"/>
            <a:ext cx="3298625" cy="3205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🔊ЗВУК (ГОЛОС) ЛОСЬ САМКА ПРИЗЫВ (256  kbps) (mp3cut.net) (2)">
            <a:hlinkClick r:id="" action="ppaction://media"/>
            <a:extLst>
              <a:ext uri="{FF2B5EF4-FFF2-40B4-BE49-F238E27FC236}">
                <a16:creationId xmlns:a16="http://schemas.microsoft.com/office/drawing/2014/main" id="{3619EEA4-2B3B-4F59-BD00-D534C6905A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93705" y="6009688"/>
            <a:ext cx="609600" cy="609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0E12F1-0985-44D8-893C-2285053E8A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r="23956"/>
          <a:stretch/>
        </p:blipFill>
        <p:spPr>
          <a:xfrm>
            <a:off x="8622401" y="2683932"/>
            <a:ext cx="3432036" cy="3205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70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2022A6D-5DD8-40FA-AF78-0AD876611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4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533DAE-873A-44CA-849A-5CEBC70F23E1}"/>
              </a:ext>
            </a:extLst>
          </p:cNvPr>
          <p:cNvSpPr txBox="1"/>
          <p:nvPr/>
        </p:nvSpPr>
        <p:spPr>
          <a:xfrm>
            <a:off x="203201" y="1380067"/>
            <a:ext cx="8509000" cy="565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1050"/>
              </a:spcAft>
            </a:pPr>
            <a:r>
              <a:rPr lang="ru-RU" sz="2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Лось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сохатый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так называют парнокопытное млекопитающее, одно из самых крупных зверей проживающих в лесу.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800"/>
              </a:lnSpc>
              <a:spcAft>
                <a:spcPts val="1050"/>
              </a:spcAft>
            </a:pP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Именно из-за рыжей окраски новорождённых оленят это животное назвали лось, ведь в переводе со старославянского рыжий означает «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олсь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Взрослая особь растёт до двух метров в высоту, самцы весят до 700 килограмм, а самки до 360 кг. Питаются растительностью. Они предпочитают питаться кустарниками, травой и молодыми деревьями. Иногда отправляются на поиски грибов и даже речных водорослей. </a:t>
            </a:r>
          </a:p>
          <a:p>
            <a:pPr algn="l">
              <a:lnSpc>
                <a:spcPts val="1800"/>
              </a:lnSpc>
              <a:spcAft>
                <a:spcPts val="1050"/>
              </a:spcAft>
            </a:pP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Самцы отличаются от самок рогами.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Живут от 15-25 лет.</a:t>
            </a:r>
          </a:p>
          <a:p>
            <a:pPr>
              <a:lnSpc>
                <a:spcPts val="1800"/>
              </a:lnSpc>
              <a:spcAft>
                <a:spcPts val="1050"/>
              </a:spcAft>
            </a:pP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 животные обитают исключительно в Северном полушарии.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050"/>
              </a:spcAft>
            </a:pP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этих животных известно много интересных фактов.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800"/>
              </a:lnSpc>
              <a:spcAft>
                <a:spcPts val="1050"/>
              </a:spcAft>
            </a:pPr>
            <a:r>
              <a:rPr lang="ru-RU" sz="2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Сохатые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прирожденные пловцы, они могут развивать скорость до 10 км/ч, а также задерживать дыхание под водой до одной минуты.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800"/>
              </a:lnSpc>
              <a:spcAft>
                <a:spcPts val="1050"/>
              </a:spcAft>
            </a:pPr>
            <a:r>
              <a:rPr lang="ru-RU" sz="2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Лоси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очень быстрые животные. При беге они развивают скорость до 56 км/ч.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800"/>
              </a:lnSpc>
              <a:spcAft>
                <a:spcPts val="1050"/>
              </a:spcAft>
            </a:pP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Молоко сохатых, которым они кормят своих маленьких лосят где-то в четыре раза жирнее, а также имеют в пять раз больше белков, чем молоко коров. По всему миру существуют лосефермы, хоть их и не очень много.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F30B76-F33C-4921-A5D3-011F8082F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548" y="2921000"/>
            <a:ext cx="3903451" cy="391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293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D0B4767-870C-467E-9B29-820F76162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4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D0EF20-16BD-43B2-B679-151D9B4A5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959" y="1457864"/>
            <a:ext cx="8951014" cy="42959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CB9A30-D564-43FC-ACEB-8DB230A34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024" y="5086685"/>
            <a:ext cx="4117976" cy="1697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258966-1B7B-407E-BECA-8A502080926F}"/>
              </a:ext>
            </a:extLst>
          </p:cNvPr>
          <p:cNvSpPr txBox="1"/>
          <p:nvPr/>
        </p:nvSpPr>
        <p:spPr>
          <a:xfrm>
            <a:off x="4157134" y="668867"/>
            <a:ext cx="440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249298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19EACC-F25A-48AE-A58B-804A4233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4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255D48-C913-4111-BA82-1298CC3DC569}"/>
              </a:ext>
            </a:extLst>
          </p:cNvPr>
          <p:cNvSpPr txBox="1"/>
          <p:nvPr/>
        </p:nvSpPr>
        <p:spPr>
          <a:xfrm>
            <a:off x="3970867" y="694266"/>
            <a:ext cx="58763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 ответим на вопросы: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C05070-E857-4D30-AB6D-6EF2931C661B}"/>
              </a:ext>
            </a:extLst>
          </p:cNvPr>
          <p:cNvSpPr txBox="1"/>
          <p:nvPr/>
        </p:nvSpPr>
        <p:spPr>
          <a:xfrm>
            <a:off x="1176867" y="1405467"/>
            <a:ext cx="1027835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вид текста ?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 startAt="2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Встретились тебе непонятные слова ?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3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ком говорится в тексте? Какова его тема, главная мысль?</a:t>
            </a:r>
          </a:p>
          <a:p>
            <a:pPr marL="342900" indent="-342900">
              <a:buAutoNum type="arabicPeriod" startAt="3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произошло в погожий летний денёк ?</a:t>
            </a:r>
          </a:p>
          <a:p>
            <a:pPr marL="342900" indent="-342900">
              <a:buAutoNum type="arabicPeriod" startAt="3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автор описывает лосиху?</a:t>
            </a:r>
          </a:p>
          <a:p>
            <a:pPr marL="342900" indent="-342900">
              <a:buAutoNum type="arabicPeriod" startAt="3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автор описывает лосёнка ?</a:t>
            </a:r>
          </a:p>
          <a:p>
            <a:pPr marL="342900" indent="-342900">
              <a:buAutoNum type="arabicPeriod" startAt="3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лежали мать и лосёнок ?</a:t>
            </a:r>
          </a:p>
          <a:p>
            <a:pPr marL="342900" indent="-342900">
              <a:buAutoNum type="arabicPeriod" startAt="3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Сколько частей в тексте ?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C9522E-76BD-4226-A2FA-CCA36BE04837}"/>
              </a:ext>
            </a:extLst>
          </p:cNvPr>
          <p:cNvSpPr txBox="1"/>
          <p:nvPr/>
        </p:nvSpPr>
        <p:spPr>
          <a:xfrm>
            <a:off x="1507067" y="1862667"/>
            <a:ext cx="210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описание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82829-1ABD-4074-8096-DA4C0B3158CB}"/>
              </a:ext>
            </a:extLst>
          </p:cNvPr>
          <p:cNvSpPr txBox="1"/>
          <p:nvPr/>
        </p:nvSpPr>
        <p:spPr>
          <a:xfrm>
            <a:off x="1312333" y="2844800"/>
            <a:ext cx="10879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Чаща – густой, труднопроходимый лес.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Заросль - </a:t>
            </a:r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кустарник, растения, густо растущие на каком – либо месте.</a:t>
            </a:r>
          </a:p>
          <a:p>
            <a:pPr algn="l"/>
            <a:r>
              <a:rPr lang="ru-RU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Ольха -лиственное дерево или кустарник семейства березовых.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42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96FCE24-C6AF-45FD-BA46-24A65BF13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4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C039A4-CADF-47F4-BA3E-5DDF5E47FB39}"/>
              </a:ext>
            </a:extLst>
          </p:cNvPr>
          <p:cNvSpPr txBox="1"/>
          <p:nvPr/>
        </p:nvSpPr>
        <p:spPr>
          <a:xfrm>
            <a:off x="1025364" y="1778000"/>
            <a:ext cx="51477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озаглавим  текст ?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7BCC80-DB33-41E3-B24B-50426105C74C}"/>
              </a:ext>
            </a:extLst>
          </p:cNvPr>
          <p:cNvSpPr txBox="1"/>
          <p:nvPr/>
        </p:nvSpPr>
        <p:spPr>
          <a:xfrm>
            <a:off x="948267" y="3801533"/>
            <a:ext cx="51477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из данных заголовков более точно отражается тема текста ?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9640BB-AA07-47D4-9AA6-5327EDD9722F}"/>
              </a:ext>
            </a:extLst>
          </p:cNvPr>
          <p:cNvSpPr txBox="1"/>
          <p:nvPr/>
        </p:nvSpPr>
        <p:spPr>
          <a:xfrm>
            <a:off x="6730999" y="1591732"/>
            <a:ext cx="45127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Лоси.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лосёнка.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Лосиха и лосёнок.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FBED22-0B67-4FA3-ADD3-BA4A095B310D}"/>
              </a:ext>
            </a:extLst>
          </p:cNvPr>
          <p:cNvSpPr txBox="1"/>
          <p:nvPr/>
        </p:nvSpPr>
        <p:spPr>
          <a:xfrm>
            <a:off x="7222067" y="4411134"/>
            <a:ext cx="33395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Лосиха и лосёнок.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91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2022A6D-5DD8-40FA-AF78-0AD876611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4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AECA27-C323-4E2A-AFBD-C93D22456F59}"/>
              </a:ext>
            </a:extLst>
          </p:cNvPr>
          <p:cNvSpPr txBox="1"/>
          <p:nvPr/>
        </p:nvSpPr>
        <p:spPr>
          <a:xfrm>
            <a:off x="3936999" y="838200"/>
            <a:ext cx="6815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Приступаем к составлению плана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19434-F152-493D-A40E-5BA8D7948A8C}"/>
              </a:ext>
            </a:extLst>
          </p:cNvPr>
          <p:cNvSpPr txBox="1"/>
          <p:nvPr/>
        </p:nvSpPr>
        <p:spPr>
          <a:xfrm>
            <a:off x="1921933" y="1837267"/>
            <a:ext cx="2015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0C3C0-342A-46D9-A7F4-F5D396BF1CEE}"/>
              </a:ext>
            </a:extLst>
          </p:cNvPr>
          <p:cNvSpPr txBox="1"/>
          <p:nvPr/>
        </p:nvSpPr>
        <p:spPr>
          <a:xfrm>
            <a:off x="1473200" y="2781981"/>
            <a:ext cx="3334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лосёнка.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41C5C6-6DC4-4BDC-BBDA-F4F5E1BC7694}"/>
              </a:ext>
            </a:extLst>
          </p:cNvPr>
          <p:cNvSpPr txBox="1"/>
          <p:nvPr/>
        </p:nvSpPr>
        <p:spPr>
          <a:xfrm>
            <a:off x="1473200" y="3429000"/>
            <a:ext cx="771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Огромная лосиха и маленький лосёнок.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580483-E826-45AC-BBD2-8A96F814116E}"/>
              </a:ext>
            </a:extLst>
          </p:cNvPr>
          <p:cNvSpPr txBox="1"/>
          <p:nvPr/>
        </p:nvSpPr>
        <p:spPr>
          <a:xfrm>
            <a:off x="1481666" y="4076019"/>
            <a:ext cx="49106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Отдых у ручья в зарослях.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812</Words>
  <Application>Microsoft Office PowerPoint</Application>
  <PresentationFormat>Широкоэкранный</PresentationFormat>
  <Paragraphs>96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12</cp:revision>
  <dcterms:created xsi:type="dcterms:W3CDTF">2021-11-03T08:58:37Z</dcterms:created>
  <dcterms:modified xsi:type="dcterms:W3CDTF">2021-11-04T09:31:54Z</dcterms:modified>
</cp:coreProperties>
</file>