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3366"/>
    <a:srgbClr val="FFD96D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jpe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jpe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gif"/><Relationship Id="rId5" Type="http://schemas.microsoft.com/office/2007/relationships/hdphoto" Target="../media/hdphoto4.wdp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enagid.ru/blog/votkinsk" TargetMode="External"/><Relationship Id="rId3" Type="http://schemas.openxmlformats.org/officeDocument/2006/relationships/hyperlink" Target="https://prorisunki.ru/risunok-portret-chajkovskogo-265380.html" TargetMode="External"/><Relationship Id="rId7" Type="http://schemas.openxmlformats.org/officeDocument/2006/relationships/hyperlink" Target="https://a-les-sandro.livejournal.com/30445.html?noscroll" TargetMode="External"/><Relationship Id="rId2" Type="http://schemas.openxmlformats.org/officeDocument/2006/relationships/hyperlink" Target="https://www.google.ru/url?sa=i&amp;url=https://kartinki.pics/pics/26108-notnyj-fon-dlja-prezentacii.html&amp;psig=AOvVaw1s2zilvDC_qh7Rce_HEo1g&amp;ust=1711815720486000&amp;source=images&amp;cd=vfe&amp;opi=89978449&amp;ved=0CAQQjB1qFwoTCPjI5tTwmYUDFQAAAAAdAAAAABA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2b.ostrovok.ru/blog/samye-interesnye-muzei-udmurtii/" TargetMode="External"/><Relationship Id="rId5" Type="http://schemas.openxmlformats.org/officeDocument/2006/relationships/hyperlink" Target="https://mixyfotos.ru/%D1%84%D0%BE%D1%82%D0%BE-%D1%81%D0%B5%D0%BC%D1%8C%D0%B8-%D1%87%D0%B0%D0%B9%D0%BA%D0%BE%D0%B2%D1%81%D0%BA%D0%BE%D0%B3%D0%BE-%D0%BF%D0%B5%D1%82%D1%80%D0%B0-%D0%B8%D0%BB%D1%8C%D0%B8%D1%87%D0%B0/" TargetMode="External"/><Relationship Id="rId10" Type="http://schemas.openxmlformats.org/officeDocument/2006/relationships/hyperlink" Target="https://2karandasha.ru/zagadki-dlya-detey" TargetMode="External"/><Relationship Id="rId4" Type="http://schemas.openxmlformats.org/officeDocument/2006/relationships/hyperlink" Target="http://biografiivsem.ru/chaykovskiy-petr-ilich" TargetMode="External"/><Relationship Id="rId9" Type="http://schemas.openxmlformats.org/officeDocument/2006/relationships/hyperlink" Target="https://vsdn.ru/cat/catalogue/product2969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31690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к уроку музыки</a:t>
            </a:r>
            <a:br>
              <a:rPr lang="ru-RU" dirty="0" smtClean="0"/>
            </a:br>
            <a:r>
              <a:rPr lang="ru-RU" dirty="0" smtClean="0"/>
              <a:t> в 1 классе на тему</a:t>
            </a:r>
            <a:br>
              <a:rPr lang="ru-RU" dirty="0" smtClean="0"/>
            </a:br>
            <a:r>
              <a:rPr lang="ru-RU" dirty="0" smtClean="0"/>
              <a:t>«Инструментальная музыка»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Пидоренко</a:t>
            </a:r>
            <a:r>
              <a:rPr lang="ru-RU" dirty="0" smtClean="0"/>
              <a:t> Марина Ивановна</a:t>
            </a:r>
          </a:p>
          <a:p>
            <a:r>
              <a:rPr lang="ru-RU" dirty="0" smtClean="0"/>
              <a:t>учитель </a:t>
            </a:r>
            <a:r>
              <a:rPr lang="ru-RU" dirty="0" smtClean="0"/>
              <a:t>музыки</a:t>
            </a:r>
            <a:endParaRPr lang="en-US" dirty="0" smtClean="0"/>
          </a:p>
          <a:p>
            <a:r>
              <a:rPr lang="ru-RU" dirty="0" smtClean="0"/>
              <a:t>МБОУ НОШ №17 г. Пятигорска, Ставропольского края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8" y="3056317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4304042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Ярко зал весь засверкал, Приглашает всех на бал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Попрошу ответить вас,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Что 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за танец этот... </a:t>
            </a: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36" y="3608564"/>
            <a:ext cx="4320480" cy="293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30" y="267640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8" y="3056317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5760640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Раньше всех из птиц встаёт,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Солнцу песенку поёт,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Всё живое поднимает,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Как ту птичку называют?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Слушание музыки. &quot;Песня жаворонка&quot; П.И. Чайковский &quot;Детский альбом&quot; |  Образовательная социальная се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0255"/>
            <a:ext cx="3960440" cy="27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2561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8" y="3056317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6048672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Живёт она в чаще дремучей лесной,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И в ступе летает, и машет метлой: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Зовётся она Костяною ногой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И хитрой, коварною…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По страницам «Детского альбома» П.И. Чайковского — Центр развития ребен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86" y="3503505"/>
            <a:ext cx="2269206" cy="29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50" y="255226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6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8" y="3056317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6048672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Я - хорошая игрушка,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Каждой девочке подружка.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Я могу сидеть в коляске,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Закрывать умею глазки.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П.И. Чайковский «Болезнь куклы»: история, содержание, виде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05" y="3573016"/>
            <a:ext cx="40957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6056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5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8" y="3056317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6048672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Ящик на коленях пляшет,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То поёт, то горько плачет.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Шарманщик (Елена Порицкая2) / Проза.р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4" b="7627"/>
          <a:stretch/>
        </p:blipFill>
        <p:spPr bwMode="auto">
          <a:xfrm>
            <a:off x="1475656" y="2420888"/>
            <a:ext cx="3746379" cy="40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50" y="184162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76" name="Picture 16" descr="Фон Полянка - 61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4"/>
          <a:stretch/>
        </p:blipFill>
        <p:spPr bwMode="auto">
          <a:xfrm>
            <a:off x="-33671" y="0"/>
            <a:ext cx="917767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AutoShape 2" descr="Иллюстрация на тему вальс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дерево пнг картинки, скачать 470000+ дерево PNG рисунок с прозрачным фон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89899"/>
            <a:ext cx="5064602" cy="50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Бесплатное фото Зеленое яблоко изолированное на белиз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21064" r="18686" b="10501"/>
          <a:stretch/>
        </p:blipFill>
        <p:spPr bwMode="auto">
          <a:xfrm>
            <a:off x="5986770" y="2276872"/>
            <a:ext cx="784672" cy="8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Бесплатное векторное изображение Иллюстрация винограда, изолированных на белом фо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73" r="96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77" y="826400"/>
            <a:ext cx="946415" cy="9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Фото Белый фон с яблоком н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81" l="9699" r="90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96" y="3737162"/>
            <a:ext cx="968400" cy="10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2036" y="34063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8000"/>
                </a:solidFill>
              </a:rPr>
              <a:t>Сегодня на уроке …</a:t>
            </a:r>
            <a:endParaRPr lang="ru-RU" sz="48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640" y="97644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Было интересно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192" y="2276872"/>
            <a:ext cx="196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Было интересно, но остались вопросы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8696" y="3827575"/>
            <a:ext cx="1283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Было не интересно, скучно</a:t>
            </a:r>
            <a:endParaRPr lang="ru-RU" b="1" dirty="0">
              <a:solidFill>
                <a:srgbClr val="008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06" y="5193307"/>
            <a:ext cx="2819700" cy="704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49" y="5155869"/>
            <a:ext cx="617984" cy="6025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4675" y="5902868"/>
            <a:ext cx="617984" cy="6025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398">
            <a:off x="484405" y="3669175"/>
            <a:ext cx="737813" cy="7193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3756">
            <a:off x="4455614" y="6006432"/>
            <a:ext cx="732700" cy="7143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38" y="5493977"/>
            <a:ext cx="427514" cy="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>
              <a:hlinkClick r:id="rId2"/>
            </a:endParaRPr>
          </a:p>
          <a:p>
            <a:r>
              <a:rPr lang="en-US" dirty="0" err="1" smtClean="0">
                <a:hlinkClick r:id="rId2"/>
              </a:rPr>
              <a:t>Kartinki.pics</a:t>
            </a:r>
            <a:endParaRPr lang="ru-RU" dirty="0" smtClean="0">
              <a:hlinkClick r:id="rId2"/>
            </a:endParaRPr>
          </a:p>
          <a:p>
            <a:r>
              <a:rPr lang="en-US" b="1" dirty="0">
                <a:hlinkClick r:id="rId3"/>
              </a:rPr>
              <a:t>prorisunki.ru</a:t>
            </a:r>
            <a:endParaRPr lang="ru-RU" b="1" dirty="0"/>
          </a:p>
          <a:p>
            <a:r>
              <a:rPr lang="en-US" b="1" dirty="0">
                <a:hlinkClick r:id="rId4"/>
              </a:rPr>
              <a:t>biografiivsem.ru</a:t>
            </a:r>
            <a:endParaRPr lang="ru-RU" b="1" dirty="0"/>
          </a:p>
          <a:p>
            <a:r>
              <a:rPr lang="en-US" b="1" dirty="0">
                <a:hlinkClick r:id="rId5"/>
              </a:rPr>
              <a:t>mixyfotos.ru</a:t>
            </a:r>
            <a:endParaRPr lang="ru-RU" b="1" dirty="0"/>
          </a:p>
          <a:p>
            <a:r>
              <a:rPr lang="en-US" b="1" dirty="0">
                <a:hlinkClick r:id="rId6"/>
              </a:rPr>
              <a:t>b2b.ostrovok.ru</a:t>
            </a:r>
            <a:endParaRPr lang="ru-RU" b="1" dirty="0"/>
          </a:p>
          <a:p>
            <a:r>
              <a:rPr lang="en-US" b="1" dirty="0">
                <a:hlinkClick r:id="rId7"/>
              </a:rPr>
              <a:t>a-les-sandro.livejournal.com</a:t>
            </a:r>
            <a:endParaRPr lang="ru-RU" b="1" dirty="0"/>
          </a:p>
          <a:p>
            <a:r>
              <a:rPr lang="en-US" b="1" dirty="0" smtClean="0">
                <a:hlinkClick r:id="rId8"/>
              </a:rPr>
              <a:t>venagid.ru</a:t>
            </a:r>
            <a:endParaRPr lang="en-US" dirty="0" smtClean="0">
              <a:hlinkClick r:id="rId9"/>
            </a:endParaRPr>
          </a:p>
          <a:p>
            <a:r>
              <a:rPr lang="en-US" b="1" dirty="0" smtClean="0">
                <a:hlinkClick r:id="rId9"/>
              </a:rPr>
              <a:t>vsdn.ru</a:t>
            </a:r>
            <a:endParaRPr lang="ru-RU" b="1" dirty="0" smtClean="0"/>
          </a:p>
          <a:p>
            <a:r>
              <a:rPr lang="en-US" b="1" dirty="0">
                <a:hlinkClick r:id="rId10"/>
              </a:rPr>
              <a:t>https://</a:t>
            </a:r>
            <a:r>
              <a:rPr lang="en-US" b="1" dirty="0" smtClean="0">
                <a:hlinkClick r:id="rId10"/>
              </a:rPr>
              <a:t>2karandasha.ru/zagadki-dlya-detey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en-US" dirty="0">
              <a:hlinkClick r:id="rId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5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5733256"/>
            <a:ext cx="3098250" cy="7200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Музыка 1 класс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176464" cy="55686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692696"/>
            <a:ext cx="3744416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Инструментальная музыка</a:t>
            </a:r>
            <a:br>
              <a:rPr lang="ru-RU" sz="32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Пётр Ильич </a:t>
            </a:r>
            <a:r>
              <a:rPr lang="ru-RU" sz="4400" b="1" spc="5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Чайковский</a:t>
            </a:r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55" y="11663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95428"/>
            <a:ext cx="5112568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Воткинск, музей-усадьба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ÐÐ°ÑÑÐ¸Ð½ÐºÐ¸ Ð¿Ð¾ Ð·Ð°Ð¿ÑÐ¾ÑÑ ÑÐ°Ð¹ÐºÐ¾Ð²ÑÐºÐ¸Ð¹  ÐÐ¾ÑÐºÐ¸Ð½ÑÐº Ð¼ÑÐ·ÐµÐ¹ ÑÑÐ°Ð´ÑÐ±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6384410" cy="3990256"/>
          </a:xfrm>
          <a:prstGeom prst="rect">
            <a:avLst/>
          </a:prstGeom>
          <a:noFill/>
        </p:spPr>
      </p:pic>
      <p:pic>
        <p:nvPicPr>
          <p:cNvPr id="8" name="Picture 4" descr="ÐÐ°ÑÑÐ¸Ð½ÐºÐ¸ Ð¿Ð¾ Ð·Ð°Ð¿ÑÐ¾ÑÑ ÑÐ°Ð¹ÐºÐ¾Ð²ÑÐºÐ¸Ð¹ Ð¼Ð°Ð»ÐµÐ½ÑÐºÐ¸Ð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708920"/>
            <a:ext cx="2519631" cy="3138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67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4" descr="ÐÐ°ÑÑÐ¸Ð½ÐºÐ¸ Ð¿Ð¾ Ð·Ð°Ð¿ÑÐ¾ÑÑ ÑÐ°Ð¹ÐºÐ¾Ð²ÑÐºÐ¸Ð¹ Ð¼Ð°Ð»ÐµÐ½ÑÐºÐ¸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240360" cy="4898220"/>
          </a:xfrm>
          <a:prstGeom prst="rect">
            <a:avLst/>
          </a:prstGeom>
          <a:noFill/>
        </p:spPr>
      </p:pic>
      <p:pic>
        <p:nvPicPr>
          <p:cNvPr id="9" name="Picture 2" descr="https://domodedovo.zanex.ru/imagesyaall/orig_images/c7/1c/c71c9f040f0e31514b933245deb5922c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749" r="2059" b="2651"/>
          <a:stretch/>
        </p:blipFill>
        <p:spPr bwMode="auto">
          <a:xfrm rot="21280193">
            <a:off x="3200097" y="2090574"/>
            <a:ext cx="5819589" cy="397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244393">
            <a:off x="6338480" y="2619789"/>
            <a:ext cx="24348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Я страстно люблю русского человека, русскую речь, русский склад ума, русскую красоту лиц, русские обычаи </a:t>
            </a:r>
          </a:p>
        </p:txBody>
      </p:sp>
      <p:sp>
        <p:nvSpPr>
          <p:cNvPr id="8" name="Прямоугольник 7"/>
          <p:cNvSpPr/>
          <p:nvPr/>
        </p:nvSpPr>
        <p:spPr>
          <a:xfrm rot="21127551">
            <a:off x="3419964" y="3221735"/>
            <a:ext cx="24524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Я еще не встречал человека, более меня влюблённого </a:t>
            </a:r>
            <a:r>
              <a:rPr lang="ru-RU" sz="2000" i="1" dirty="0" smtClean="0"/>
              <a:t>в матушку </a:t>
            </a:r>
            <a:r>
              <a:rPr lang="ru-RU" sz="2000" i="1" dirty="0"/>
              <a:t>Русь</a:t>
            </a:r>
            <a:r>
              <a:rPr lang="ru-RU" sz="2000" i="1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71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5118"/>
            <a:ext cx="5112568" cy="1080120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Оркестрина</a:t>
            </a:r>
            <a:r>
              <a:rPr lang="ru-RU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усадьбе Чайковских</a:t>
            </a:r>
            <a:endParaRPr lang="ru-RU" i="1" dirty="0">
              <a:ln w="18415" cmpd="sng">
                <a:solidFill>
                  <a:srgbClr val="993366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https://ic.pics.livejournal.com/a_les_sandro/76103102/584979/584979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t="-2916" r="12355" b="2916"/>
          <a:stretch/>
        </p:blipFill>
        <p:spPr bwMode="auto">
          <a:xfrm>
            <a:off x="3782054" y="1556792"/>
            <a:ext cx="4966410" cy="498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561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5991627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93366"/>
                </a:solidFill>
              </a:rPr>
              <a:t>Рояль в усадьбе  Чайковских</a:t>
            </a:r>
            <a:endParaRPr lang="ru-RU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5511175"/>
            <a:ext cx="8424935" cy="1080120"/>
          </a:xfrm>
          <a:solidFill>
            <a:srgbClr val="FFD96D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Создавая «Детский альбом», П.И. Чайковский хотел, чтобы слушая его музыку, дети слышали шепот деревьев и пенье птиц, видели, как плывут облака и сияет солнце. Чтобы они любили этот сложный, но такой интересный мир во всех его проявлениях и красках.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Содержимое 3" descr="Tchaikovsky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17726"/>
            <a:ext cx="301685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fdf9ce3159e61c5abc4bc9e2a4e9ad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88640"/>
            <a:ext cx="3771550" cy="51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231" y="5013176"/>
            <a:ext cx="5112568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4992_big_1439803435_6522.jpg"/>
          <p:cNvPicPr>
            <a:picLocks noChangeAspect="1"/>
          </p:cNvPicPr>
          <p:nvPr/>
        </p:nvPicPr>
        <p:blipFill rotWithShape="1">
          <a:blip r:embed="rId4" cstate="print"/>
          <a:srcRect l="4218" r="2604" b="6678"/>
          <a:stretch/>
        </p:blipFill>
        <p:spPr>
          <a:xfrm rot="20540172">
            <a:off x="378017" y="304486"/>
            <a:ext cx="2343039" cy="1916365"/>
          </a:xfrm>
          <a:prstGeom prst="rect">
            <a:avLst/>
          </a:prstGeom>
        </p:spPr>
      </p:pic>
      <p:pic>
        <p:nvPicPr>
          <p:cNvPr id="8" name="Рисунок 7" descr="Без названия.jpg"/>
          <p:cNvPicPr>
            <a:picLocks noChangeAspect="1"/>
          </p:cNvPicPr>
          <p:nvPr/>
        </p:nvPicPr>
        <p:blipFill rotWithShape="1">
          <a:blip r:embed="rId5" cstate="print"/>
          <a:srcRect l="6774"/>
          <a:stretch/>
        </p:blipFill>
        <p:spPr>
          <a:xfrm rot="20628130">
            <a:off x="566225" y="4623528"/>
            <a:ext cx="2526577" cy="1836562"/>
          </a:xfrm>
          <a:prstGeom prst="rect">
            <a:avLst/>
          </a:prstGeom>
        </p:spPr>
      </p:pic>
      <p:pic>
        <p:nvPicPr>
          <p:cNvPr id="9" name="Содержимое 3" descr="4992_big_1439803431_77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25715">
            <a:off x="6643957" y="256261"/>
            <a:ext cx="2460925" cy="1667276"/>
          </a:xfrm>
          <a:prstGeom prst="rect">
            <a:avLst/>
          </a:prstGeom>
        </p:spPr>
      </p:pic>
      <p:pic>
        <p:nvPicPr>
          <p:cNvPr id="10" name="Рисунок 9" descr="c6fa9c7f1de314569d630f8644944e82.jpg"/>
          <p:cNvPicPr>
            <a:picLocks noChangeAspect="1"/>
          </p:cNvPicPr>
          <p:nvPr/>
        </p:nvPicPr>
        <p:blipFill>
          <a:blip r:embed="rId7" cstate="print"/>
          <a:srcRect t="14300" b="15351"/>
          <a:stretch>
            <a:fillRect/>
          </a:stretch>
        </p:blipFill>
        <p:spPr>
          <a:xfrm rot="952966">
            <a:off x="6135137" y="4686818"/>
            <a:ext cx="2526577" cy="1777423"/>
          </a:xfrm>
          <a:prstGeom prst="rect">
            <a:avLst/>
          </a:prstGeom>
        </p:spPr>
      </p:pic>
      <p:pic>
        <p:nvPicPr>
          <p:cNvPr id="7170" name="Picture 2" descr="http://vsdn.ru/images/data/gallery/5350_big_1482926669_9393_resiz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519">
            <a:off x="6470649" y="2377596"/>
            <a:ext cx="2491020" cy="17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1013679265.jpg"/>
          <p:cNvPicPr>
            <a:picLocks noChangeAspect="1"/>
          </p:cNvPicPr>
          <p:nvPr/>
        </p:nvPicPr>
        <p:blipFill rotWithShape="1">
          <a:blip r:embed="rId9" cstate="print"/>
          <a:srcRect t="3552"/>
          <a:stretch/>
        </p:blipFill>
        <p:spPr>
          <a:xfrm>
            <a:off x="3298814" y="1089899"/>
            <a:ext cx="3322585" cy="4730026"/>
          </a:xfrm>
          <a:prstGeom prst="rect">
            <a:avLst/>
          </a:prstGeom>
        </p:spPr>
      </p:pic>
      <p:pic>
        <p:nvPicPr>
          <p:cNvPr id="7172" name="Picture 4" descr="http://vsdn.ru/images/data/gallery/5350_big_1482926670_1298_resiz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3677" r="2918" b="4314"/>
          <a:stretch/>
        </p:blipFill>
        <p:spPr bwMode="auto">
          <a:xfrm rot="20548979">
            <a:off x="541804" y="2586422"/>
            <a:ext cx="2517745" cy="17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-3813" y="1"/>
            <a:ext cx="9147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231" y="5013176"/>
            <a:ext cx="5112568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https://domodedovo.zanex.ru/imagesyaall/orig_images/c7/1c/c71c9f040f0e31514b933245deb5922c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749" r="2059" b="2651"/>
          <a:stretch/>
        </p:blipFill>
        <p:spPr bwMode="auto">
          <a:xfrm>
            <a:off x="179512" y="223298"/>
            <a:ext cx="88579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82668" y="445325"/>
            <a:ext cx="4374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«Детский альбом»</a:t>
            </a:r>
          </a:p>
        </p:txBody>
      </p:sp>
      <p:pic>
        <p:nvPicPr>
          <p:cNvPr id="8" name="Содержимое 3" descr="maxresdefault.jpg"/>
          <p:cNvPicPr>
            <a:picLocks noChangeAspect="1"/>
          </p:cNvPicPr>
          <p:nvPr/>
        </p:nvPicPr>
        <p:blipFill>
          <a:blip r:embed="rId5" cstate="print"/>
          <a:srcRect l="12413" t="3814" r="32101"/>
          <a:stretch>
            <a:fillRect/>
          </a:stretch>
        </p:blipFill>
        <p:spPr>
          <a:xfrm>
            <a:off x="907976" y="1412776"/>
            <a:ext cx="2232248" cy="2176673"/>
          </a:xfrm>
          <a:prstGeom prst="rect">
            <a:avLst/>
          </a:prstGeom>
        </p:spPr>
      </p:pic>
      <p:pic>
        <p:nvPicPr>
          <p:cNvPr id="9" name="Содержимое 3" descr="55710029_Zinaida_Serebryakova_a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7806" y="3494663"/>
            <a:ext cx="1939999" cy="2581747"/>
          </a:xfrm>
          <a:prstGeom prst="rect">
            <a:avLst/>
          </a:prstGeom>
        </p:spPr>
      </p:pic>
      <p:pic>
        <p:nvPicPr>
          <p:cNvPr id="10" name="Picture 4" descr="ÐÐ°ÑÑÐ¸Ð½ÐºÐ¸ Ð¿Ð¾ Ð·Ð°Ð¿ÑÐ¾ÑÑ ÑÐ°Ð¹ÐºÐ¾Ð²ÑÐºÐ¸Ð¹ Ð¿ÐµÑÐ½Ñ Ð¶Ð°Ð²Ð¾ÑÐ¾Ð½ÐºÐ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4404" y="1273608"/>
            <a:ext cx="2591292" cy="1728192"/>
          </a:xfrm>
          <a:prstGeom prst="rect">
            <a:avLst/>
          </a:prstGeom>
          <a:noFill/>
        </p:spPr>
      </p:pic>
      <p:pic>
        <p:nvPicPr>
          <p:cNvPr id="8194" name="Picture 2" descr="https://image.jimcdn.com/app/cms/image/transf/none/path/s7da59e38e3b246c7/image/i426342f6f13f6b5a/version/1445273957/imag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4792" r="8105" b="6957"/>
          <a:stretch/>
        </p:blipFill>
        <p:spPr bwMode="auto">
          <a:xfrm>
            <a:off x="3689279" y="3422388"/>
            <a:ext cx="1838418" cy="26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96336" y="1052736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1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2766" y="5060503"/>
            <a:ext cx="648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2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1052736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3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46537" y="387825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4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26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" y="538447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3" y="4923608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" y="439566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3" y="3878251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отный фон для презентации - 78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0" y="-35278"/>
            <a:ext cx="9147814" cy="68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3357"/>
            <a:ext cx="8136904" cy="11036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Угадай-ка! Назови произведение 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П.И.Чайковского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из «</a:t>
            </a:r>
            <a:r>
              <a:rPr lang="ru-RU" sz="4800" i="1" dirty="0" err="1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Дтского</a:t>
            </a:r>
            <a:r>
              <a:rPr lang="ru-RU" sz="4800" i="1" dirty="0" smtClean="0">
                <a:ln w="18415" cmpd="sng">
                  <a:solidFill>
                    <a:srgbClr val="993366"/>
                  </a:solidFill>
                  <a:prstDash val="solid"/>
                </a:ln>
                <a:solidFill>
                  <a:srgbClr val="9933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альбома»</a:t>
            </a:r>
            <a:endParaRPr lang="ru-RU" sz="4800" i="1" dirty="0">
              <a:ln w="18415" cmpd="sng">
                <a:solidFill>
                  <a:srgbClr val="993366"/>
                </a:solidFill>
                <a:prstDash val="solid"/>
              </a:ln>
              <a:solidFill>
                <a:srgbClr val="9933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0458"/>
            <a:ext cx="37444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>
                <a:solidFill>
                  <a:srgbClr val="C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patykids.ru/wp-content/uploads/225-animacij-dlja-prezentacij-d5a7f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78" y="3068960"/>
            <a:ext cx="3233936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364575"/>
            <a:ext cx="5760640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Нам в детстве колыбельную споет,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А позже — от невзгод убережет.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Она твой Ангел, золотая прямо</a:t>
            </a:r>
            <a:br>
              <a:rPr lang="ru-RU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И лучшая на целом свете...</a:t>
            </a:r>
          </a:p>
        </p:txBody>
      </p:sp>
      <p:pic>
        <p:nvPicPr>
          <p:cNvPr id="9220" name="Picture 4" descr="П.И. Чайковский «Мама»: история, содержание, виде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9" y="3317412"/>
            <a:ext cx="4083993" cy="320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вук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50" y="256490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309</Words>
  <Application>Microsoft Office PowerPoint</Application>
  <PresentationFormat>Экран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к уроку музыки  в 1 классе на тему «Инструментальная музыка»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музыки</dc:title>
  <dc:creator>User</dc:creator>
  <cp:lastModifiedBy>User</cp:lastModifiedBy>
  <cp:revision>19</cp:revision>
  <dcterms:created xsi:type="dcterms:W3CDTF">2024-03-29T16:17:57Z</dcterms:created>
  <dcterms:modified xsi:type="dcterms:W3CDTF">2024-03-29T20:31:33Z</dcterms:modified>
</cp:coreProperties>
</file>