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F2BA58-0ABC-4BA0-80AD-D2DF9132E206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C4EB32-F8FB-4C81-BB2A-34C9175FFF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192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F2BA58-0ABC-4BA0-80AD-D2DF9132E206}" type="datetimeFigureOut">
              <a:rPr lang="ru-RU" smtClean="0"/>
              <a:t>09.04.2020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4EB32-F8FB-4C81-BB2A-34C9175FFFA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062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smtClean="0"/>
              <a:t>Антонова Гульнара Гарифовна, </a:t>
            </a:r>
            <a:br>
              <a:rPr lang="ru-RU" sz="2000" smtClean="0"/>
            </a:br>
            <a:r>
              <a:rPr lang="ru-RU" sz="2000" smtClean="0"/>
              <a:t>учитель начальных классов Муниципального бюджетного общеобразовательного учреждения «Средняя общеобразовательная школа № 32» г. Ижевска Удмуртской Республики</a:t>
            </a:r>
            <a:endParaRPr lang="ru-RU" sz="2000" dirty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6908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82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b="1" smtClean="0">
                <a:solidFill>
                  <a:srgbClr val="CC0000"/>
                </a:solidFill>
              </a:rPr>
              <a:t>Разделите слова на 2 группы </a:t>
            </a:r>
            <a:endParaRPr lang="ru-RU" sz="3600" b="1" dirty="0" smtClean="0">
              <a:solidFill>
                <a:srgbClr val="CC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0636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21861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280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000099"/>
                </a:solidFill>
              </a:rPr>
              <a:t>Слова – названия предметов</a:t>
            </a:r>
            <a:endParaRPr lang="ru-RU" smtClean="0">
              <a:solidFill>
                <a:srgbClr val="000099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5244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1447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3048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3126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0802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1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2218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40748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b="1" smtClean="0">
                <a:solidFill>
                  <a:srgbClr val="CC0000"/>
                </a:solidFill>
              </a:rPr>
              <a:t>  Домашнее задание</a:t>
            </a:r>
            <a:endParaRPr lang="ru-RU" sz="3600" b="1" smtClean="0">
              <a:solidFill>
                <a:srgbClr val="CC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1374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364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271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368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309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361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7591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411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2228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</Words>
  <Application>Microsoft Office PowerPoint</Application>
  <PresentationFormat>Экран (4:3)</PresentationFormat>
  <Paragraphs>4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Тема Office</vt:lpstr>
      <vt:lpstr>Антонова Гульнара Гарифовна,  учитель начальных классов Муниципального бюджетного общеобразовательного учреждения «Средняя общеобразовательная школа № 32» г. Ижевска Удмуртской Республики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Разделите слова на 2 группы </vt:lpstr>
      <vt:lpstr>Презентация PowerPoint</vt:lpstr>
      <vt:lpstr>Презентация PowerPoint</vt:lpstr>
      <vt:lpstr>Слова – названия предметов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Домашнее задание</vt:lpstr>
      <vt:lpstr>Презентация PowerPoint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Антонова Гульнара Гарифовна,  учитель начальных классов Муниципального бюджетного общеобразовательного учреждения «Средняя общеобразовательная школа № 32» г. Ижевска Удмуртской Республики</dc:title>
  <dc:creator>Игорь Антонов</dc:creator>
  <cp:lastModifiedBy>Игорь Антонов</cp:lastModifiedBy>
  <cp:revision>1</cp:revision>
  <dcterms:created xsi:type="dcterms:W3CDTF">2020-04-09T05:49:32Z</dcterms:created>
  <dcterms:modified xsi:type="dcterms:W3CDTF">2020-04-09T05:49:33Z</dcterms:modified>
</cp:coreProperties>
</file>