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72" r:id="rId14"/>
    <p:sldId id="267" r:id="rId15"/>
    <p:sldId id="268" r:id="rId16"/>
    <p:sldId id="269" r:id="rId17"/>
    <p:sldId id="280" r:id="rId18"/>
    <p:sldId id="278" r:id="rId19"/>
    <p:sldId id="270" r:id="rId20"/>
    <p:sldId id="279" r:id="rId21"/>
    <p:sldId id="273" r:id="rId22"/>
    <p:sldId id="274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1944216" cy="2210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,,,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rava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3212007" cy="2674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288" y="260648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,,,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uro_sign_PNG215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2016224" cy="2016224"/>
          </a:xfrm>
          <a:prstGeom prst="rect">
            <a:avLst/>
          </a:prstGeom>
        </p:spPr>
      </p:pic>
      <p:pic>
        <p:nvPicPr>
          <p:cNvPr id="9" name="Рисунок 8" descr="017e4695cdb741729e885a14d24a1f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564904"/>
            <a:ext cx="2448272" cy="3636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6" y="3068960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,,,,,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1547664" y="188640"/>
            <a:ext cx="5688632" cy="65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4355976" cy="279432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 Австрии разговаривают на немецком языке. Главой государства является президент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4283968" y="620688"/>
            <a:ext cx="471601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66164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Красный цвет символизирует кровь патриотов, пролитую в борьбе за свободу и независимость Австрийской Республики. Белый цвет - это символ свободы, завоеванной народом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50px-Flag_of_Austri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5936861" cy="396582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4355976" cy="279432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Столицей Австрии является – город Вена. Вена – один из самых красивых городов мира. Это город дворцов и парков.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4283968" y="620688"/>
            <a:ext cx="471601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556792"/>
            <a:ext cx="4716016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Собор Святого Стефана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подняться на башню надо преодолеть 300 ступенек.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SC0собор стефана3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856" y="404664"/>
            <a:ext cx="3976660" cy="59766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Фиакре </a:t>
            </a:r>
            <a:r>
              <a:rPr lang="ru-RU" dirty="0" smtClean="0"/>
              <a:t>(экипаж, запряжённый парой лошадей).</a:t>
            </a:r>
            <a:endParaRPr lang="ru-RU" dirty="0"/>
          </a:p>
        </p:txBody>
      </p:sp>
      <p:pic>
        <p:nvPicPr>
          <p:cNvPr id="4" name="Содержимое 3" descr="fia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336702" cy="47419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96" y="1268760"/>
            <a:ext cx="5050904" cy="1143000"/>
          </a:xfrm>
        </p:spPr>
        <p:txBody>
          <a:bodyPr/>
          <a:lstStyle/>
          <a:p>
            <a:r>
              <a:rPr lang="ru-RU" dirty="0" smtClean="0"/>
              <a:t>Иоганн Штраус</a:t>
            </a:r>
            <a:endParaRPr lang="ru-RU" dirty="0"/>
          </a:p>
        </p:txBody>
      </p:sp>
      <p:pic>
        <p:nvPicPr>
          <p:cNvPr id="4" name="Содержимое 3" descr="587штраус1438_雕像-城市-黄金-建筑-音乐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888432" cy="58619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1547664" y="188640"/>
            <a:ext cx="5688632" cy="65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4355976" cy="279432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Швейцария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самая возвышенная страна в Европе.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Разговаривают здесь на немецком, французском и итальянском языках. Главой государства является президент</a:t>
            </a:r>
            <a:r>
              <a:rPr lang="ru-RU" sz="2800" dirty="0" smtClean="0"/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4283968" y="620688"/>
            <a:ext cx="471601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723006" cy="44644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898776" cy="279432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Германия – это большое государство Центральной части Европы. Разговаривают на немецком языке. Главой государства Германии является президент.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4283968" y="620688"/>
            <a:ext cx="471601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4355976" cy="279432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Столицей Швейцарии является город Берн.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Здесь большую часть занимают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4283968" y="620688"/>
            <a:ext cx="471601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ilnye-shveicarskie-ch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533470" cy="521744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Швейцарский Банк</a:t>
            </a:r>
            <a:endParaRPr lang="ru-RU" dirty="0"/>
          </a:p>
        </p:txBody>
      </p:sp>
      <p:pic>
        <p:nvPicPr>
          <p:cNvPr id="4" name="Содержимое 3" descr="centralnyy_bank_shveycarii_v_cyuri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126565" cy="514543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1547664" y="188640"/>
            <a:ext cx="5688632" cy="65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9144000" cy="223224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 означал мрачную темную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ночь;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кровь борцов, пролитой в борьбе 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свободу;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золотой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стал символом солнца свободы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lag_of_German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5631118" cy="33786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4355976" cy="279432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Столица Германии – это Берлин. Это – крупнейший промышленный, научный и культурный центр Германии. Находится в восточной части страны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46" t="16360" r="24741" b="13750"/>
          <a:stretch>
            <a:fillRect/>
          </a:stretch>
        </p:blipFill>
        <p:spPr bwMode="auto">
          <a:xfrm>
            <a:off x="4283968" y="620688"/>
            <a:ext cx="471601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Бранденбургские ворота</a:t>
            </a:r>
            <a:endParaRPr lang="ru-RU" dirty="0"/>
          </a:p>
        </p:txBody>
      </p:sp>
      <p:pic>
        <p:nvPicPr>
          <p:cNvPr id="4" name="Содержимое 3" descr="Brandenburgertor_S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61390"/>
            <a:ext cx="6480720" cy="5524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телебашня         Берлинский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зоопарк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45px-Berlin_Fernsehturm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373265" cy="5318051"/>
          </a:xfrm>
        </p:spPr>
      </p:pic>
      <p:pic>
        <p:nvPicPr>
          <p:cNvPr id="8" name="Рисунок 7" descr="SDIM2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908720"/>
            <a:ext cx="5989770" cy="4458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499992" cy="44644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городе Бремене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памятник  знаменитым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Бременским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музыкантам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remenskie-muzyka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139952" cy="569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898776" cy="4522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Западной части находится город Кёльн. Главная его достопримечательность огромным, фантастический Кёльнский собор</a:t>
            </a:r>
            <a:endParaRPr lang="ru-RU" dirty="0"/>
          </a:p>
        </p:txBody>
      </p:sp>
      <p:pic>
        <p:nvPicPr>
          <p:cNvPr id="4" name="Содержимое 3" descr="14742собор кё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289524" cy="57193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Кёльн стоит на самой большой реке в Германии Рейн, что означает «чистый».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11" descr="_data_pic_Deutschland_rhein_speyer-koeln_RS4295_рейна рекаrpt-2010-rad-rheintal-129-blick_auf_burg_katz_jpg.1413928800.800x600x90.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363419" cy="48966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197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Германия – это большое государство Центральной части Европы. Разговаривают на немецком языке. Главой государства Германии является президент. </vt:lpstr>
      <vt:lpstr>Черный цвет означал мрачную темную ночь; красный - кровь борцов, пролитой в борьбе за свободу; золотой стал символом солнца свободы</vt:lpstr>
      <vt:lpstr>Столица Германии – это Берлин. Это – крупнейший промышленный, научный и культурный центр Германии. Находится в восточной части страны</vt:lpstr>
      <vt:lpstr>Бранденбургские ворота</vt:lpstr>
      <vt:lpstr>высокая телебашня         Берлинский зоопарк</vt:lpstr>
      <vt:lpstr>В городе Бремене памятник  знаменитым Бременским музыкантам</vt:lpstr>
      <vt:lpstr>В Западной части находится город Кёльн. Главная его достопримечательность огромным, фантастический Кёльнский собор</vt:lpstr>
      <vt:lpstr>Кёльн стоит на самой большой реке в Германии Рейн, что означает «чистый». </vt:lpstr>
      <vt:lpstr>Слайд 10</vt:lpstr>
      <vt:lpstr>В Австрии разговаривают на немецком языке. Главой государства является президент</vt:lpstr>
      <vt:lpstr>Красный цвет символизирует кровь патриотов, пролитую в борьбе за свободу и независимость Австрийской Республики. Белый цвет - это символ свободы, завоеванной народом</vt:lpstr>
      <vt:lpstr>Столицей Австрии является – город Вена. Вена – один из самых красивых городов мира. Это город дворцов и парков.</vt:lpstr>
      <vt:lpstr>Собор Святого Стефана. Чтобы подняться на башню надо преодолеть 300 ступенек.  </vt:lpstr>
      <vt:lpstr>Фиакре (экипаж, запряжённый парой лошадей).</vt:lpstr>
      <vt:lpstr>Иоганн Штраус</vt:lpstr>
      <vt:lpstr>Слайд 17</vt:lpstr>
      <vt:lpstr>Швейцария самая возвышенная страна в Европе. Разговаривают здесь на немецком, французском и итальянском языках. Главой государства является президент. </vt:lpstr>
      <vt:lpstr>Слайд 19</vt:lpstr>
      <vt:lpstr>Столицей Швейцарии является город Берн. Здесь большую часть занимают горы.</vt:lpstr>
      <vt:lpstr>Слайд 21</vt:lpstr>
      <vt:lpstr>Швейцарский Банк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Сусанна</dc:creator>
  <cp:lastModifiedBy>Сусанна</cp:lastModifiedBy>
  <cp:revision>35</cp:revision>
  <dcterms:created xsi:type="dcterms:W3CDTF">2017-05-10T20:19:20Z</dcterms:created>
  <dcterms:modified xsi:type="dcterms:W3CDTF">2017-05-12T05:17:57Z</dcterms:modified>
</cp:coreProperties>
</file>