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2"/>
  </p:sldMasterIdLst>
  <p:notesMasterIdLst>
    <p:notesMasterId r:id="rId21"/>
  </p:notesMasterIdLst>
  <p:handoutMasterIdLst>
    <p:handoutMasterId r:id="rId22"/>
  </p:handoutMasterIdLst>
  <p:sldIdLst>
    <p:sldId id="262" r:id="rId3"/>
    <p:sldId id="287" r:id="rId4"/>
    <p:sldId id="288" r:id="rId5"/>
    <p:sldId id="257" r:id="rId6"/>
    <p:sldId id="270" r:id="rId7"/>
    <p:sldId id="261" r:id="rId8"/>
    <p:sldId id="299" r:id="rId9"/>
    <p:sldId id="271" r:id="rId10"/>
    <p:sldId id="296" r:id="rId11"/>
    <p:sldId id="293" r:id="rId12"/>
    <p:sldId id="308" r:id="rId13"/>
    <p:sldId id="309" r:id="rId14"/>
    <p:sldId id="280" r:id="rId15"/>
    <p:sldId id="279" r:id="rId16"/>
    <p:sldId id="291" r:id="rId17"/>
    <p:sldId id="278" r:id="rId18"/>
    <p:sldId id="285" r:id="rId19"/>
    <p:sldId id="29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607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1722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701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 с карти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115656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9" name="Рисунок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Рисунок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3745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12/18/2017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CC0096-1860-4642-9CD2-0079EA5E7CD1}" type="datetimeFigureOut">
              <a:rPr lang="ru-RU" smtClean="0"/>
              <a:pPr/>
              <a:t>18.12.2017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51" r:id="rId13"/>
    <p:sldLayoutId id="2147483656" r:id="rId14"/>
    <p:sldLayoutId id="2147483657" r:id="rId15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935305"/>
            <a:ext cx="11125200" cy="10947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«Какие они – растения будущего?» -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100" dirty="0" smtClean="0"/>
              <a:t>проект-исследование во 2 «А</a:t>
            </a:r>
            <a:r>
              <a:rPr lang="ru-RU" sz="3100" smtClean="0"/>
              <a:t>» классе </a:t>
            </a:r>
            <a:endParaRPr lang="ru-RU" sz="3100" dirty="0"/>
          </a:p>
        </p:txBody>
      </p:sp>
      <p:pic>
        <p:nvPicPr>
          <p:cNvPr id="11" name="Рисунок 10" descr="C:\Users\111\Desktop\DSCF4924.JPG"/>
          <p:cNvPicPr>
            <a:picLocks noGrp="1"/>
          </p:cNvPicPr>
          <p:nvPr>
            <p:ph type="pic" idx="10"/>
          </p:nvPr>
        </p:nvPicPr>
        <p:blipFill>
          <a:blip r:embed="rId2" cstate="print"/>
          <a:srcRect l="18219" r="18219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Grp="1" noChangeAspect="1"/>
          </p:cNvPicPr>
          <p:nvPr>
            <p:ph type="pic" idx="1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79" r="14279"/>
          <a:stretch>
            <a:fillRect/>
          </a:stretch>
        </p:blipFill>
        <p:spPr>
          <a:xfrm>
            <a:off x="7832785" y="1"/>
            <a:ext cx="4359215" cy="4765430"/>
          </a:xfrm>
        </p:spPr>
      </p:pic>
      <p:sp>
        <p:nvSpPr>
          <p:cNvPr id="3" name="Прямоугольник 2"/>
          <p:cNvSpPr/>
          <p:nvPr/>
        </p:nvSpPr>
        <p:spPr>
          <a:xfrm>
            <a:off x="4127864" y="-1"/>
            <a:ext cx="380129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610"/>
              </a:spcBef>
              <a:spcAft>
                <a:spcPts val="1610"/>
              </a:spcAft>
            </a:pPr>
            <a:r>
              <a:rPr lang="ru-RU" sz="2400" b="1" i="1" dirty="0" smtClean="0"/>
              <a:t>Презентация по внеурочной деятельности  «Мы  и окружающий мир» </a:t>
            </a:r>
          </a:p>
          <a:p>
            <a:pPr algn="r">
              <a:spcBef>
                <a:spcPts val="1610"/>
              </a:spcBef>
              <a:spcAft>
                <a:spcPts val="1610"/>
              </a:spcAf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ts val="1610"/>
              </a:spcBef>
              <a:spcAft>
                <a:spcPts val="161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1610"/>
              </a:spcBef>
              <a:spcAft>
                <a:spcPts val="161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Жаданова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Тамара Егоровна , учитель начальных классов  МКОУ СОШ №9 г.Россоши Воронежской  обл..</a:t>
            </a:r>
          </a:p>
          <a:p>
            <a:pPr algn="r">
              <a:spcBef>
                <a:spcPts val="1610"/>
              </a:spcBef>
              <a:spcAft>
                <a:spcPts val="1610"/>
              </a:spcAft>
            </a:pP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1610"/>
              </a:spcBef>
              <a:spcAft>
                <a:spcPts val="161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Bef>
                <a:spcPts val="1610"/>
              </a:spcBef>
              <a:spcAft>
                <a:spcPts val="161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://farm1.staticflickr.com/187/456226592_e9a9777ce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140679" cy="483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34687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82354" y="0"/>
            <a:ext cx="3909646" cy="6858000"/>
          </a:xfrm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pPr fontAlgn="base"/>
            <a:endParaRPr lang="ru-RU" sz="2000" dirty="0" smtClean="0"/>
          </a:p>
          <a:p>
            <a:pPr fontAlgn="base"/>
            <a:r>
              <a:rPr lang="ru-RU" sz="2000" dirty="0" smtClean="0"/>
              <a:t>Кактус агава</a:t>
            </a:r>
          </a:p>
          <a:p>
            <a:pPr fontAlgn="base"/>
            <a:r>
              <a:rPr lang="ru-RU" sz="2000" dirty="0" smtClean="0"/>
              <a:t>В США агаву выращивают в парках черноморских курортных городов. Они похожи на гигантский артишок. Засохнув, растения превращаются в перекати-поле до 1 м в диаметре. Цветут они необычно: выпускают цветоножку длиной до 2-3 м, потом по обе ее стороны появляются многоярусные полуметровые горизонтальные </a:t>
            </a:r>
            <a:r>
              <a:rPr lang="ru-RU" sz="2000" dirty="0" err="1" smtClean="0"/>
              <a:t>перекладинки</a:t>
            </a:r>
            <a:r>
              <a:rPr lang="ru-RU" sz="2000" dirty="0" smtClean="0"/>
              <a:t>, обильно усеянные небольшими желтыми цветками. 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 descr="C:\Users\Пользователь\Downloads\Aga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55077" y="0"/>
            <a:ext cx="9249508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устынные агавы зацветают - красивое зрелище в пустыне. А этот экземпляр агавы почти зацвел полностью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1831" y="0"/>
            <a:ext cx="7315200" cy="68580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АГАВА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-246184"/>
            <a:ext cx="5169877" cy="451924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				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Чаще всего тропические виды кактусов обитают на деревьях (их ветках и стволах), ведут себя как типичные эпифиты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http://s.pikabu.ru/post_img/big/2013/09/17/4/1379388656_162871663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8253" y="1459524"/>
            <a:ext cx="5247493" cy="58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http://content.yardmap.org/wp-content/uploads/2011/07/ElfOwl_Arid_Flickr1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908431" y="1459522"/>
            <a:ext cx="6283569" cy="50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541476" y="1547446"/>
            <a:ext cx="5398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Кактусы часто являются пищей для человека и животных</a:t>
            </a:r>
            <a:endParaRPr lang="ru-RU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5422">
            <a:off x="707257" y="1065021"/>
            <a:ext cx="4160405" cy="29991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056">
            <a:off x="7134192" y="2718148"/>
            <a:ext cx="4590170" cy="29686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59647" y="175364"/>
            <a:ext cx="5452606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Смогут ли кактусы заменить привычные для нас растения?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12296">
            <a:off x="2646843" y="3880567"/>
            <a:ext cx="3732478" cy="24785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166">
            <a:off x="4474361" y="1703658"/>
            <a:ext cx="3303591" cy="25115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1642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7093130" cy="6647974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Кактусы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пища для человека;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животных;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хорошее топливо;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живые изгороди, для охраны домов;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изготовления поделок;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 для изготовления зубочисток,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рыболовных крючков;      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лечебное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средство.   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111\Desktop\14204452299_6f551f33bb_o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132321" y="235132"/>
            <a:ext cx="4789386" cy="3129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111\Desktop\174469_900.jpg"/>
          <p:cNvPicPr/>
          <p:nvPr/>
        </p:nvPicPr>
        <p:blipFill>
          <a:blip r:embed="rId3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132320" y="3554082"/>
            <a:ext cx="4685869" cy="3055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726485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98231" y="4783015"/>
            <a:ext cx="11125200" cy="1740877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Сотрудники национального института мексиканского сельского хозяйства разработали технологию, позволяющую создавать из этого кактуса </a:t>
            </a:r>
            <a:r>
              <a:rPr lang="ru-RU" sz="1600" dirty="0" err="1" smtClean="0"/>
              <a:t>биотопливо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r>
              <a:rPr lang="ru-RU" sz="1600" dirty="0" smtClean="0"/>
              <a:t>Растение измельчают, соединяют с навозом, а затем варят в специальном котле. Полученный в итоге газ служит топливом для генератора электричества.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 descr="http://effaa.com/biofuel/gallery_files/vlb_images1/nopal_cactus_1.jpg"/>
          <p:cNvPicPr>
            <a:picLocks noGrp="1"/>
          </p:cNvPicPr>
          <p:nvPr>
            <p:ph type="pic" idx="10"/>
          </p:nvPr>
        </p:nvPicPr>
        <p:blipFill>
          <a:blip r:embed="rId2"/>
          <a:srcRect l="18208" r="18208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zmianynaziemi.pl/sites/default/files/emvideo-youtube-fcHe9z0GHko.jpg"/>
          <p:cNvPicPr>
            <a:picLocks noGrp="1"/>
          </p:cNvPicPr>
          <p:nvPr>
            <p:ph type="pic" idx="11"/>
          </p:nvPr>
        </p:nvPicPr>
        <p:blipFill>
          <a:blip r:embed="rId3"/>
          <a:srcRect l="18208" r="18208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8563708" y="457200"/>
            <a:ext cx="3628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Кактус </a:t>
            </a:r>
            <a:r>
              <a:rPr lang="ru-RU" sz="3200" dirty="0" err="1" smtClean="0"/>
              <a:t>нопал</a:t>
            </a:r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317559">
            <a:off x="8505575" y="274314"/>
            <a:ext cx="3316809" cy="6590545"/>
          </a:xfrm>
          <a:solidFill>
            <a:schemeClr val="bg1">
              <a:lumMod val="65000"/>
              <a:lumOff val="35000"/>
            </a:schemeClr>
          </a:solidFill>
        </p:spPr>
        <p:txBody>
          <a:bodyPr>
            <a:normAutofit/>
          </a:bodyPr>
          <a:lstStyle/>
          <a:p>
            <a:r>
              <a:rPr lang="ru-RU" sz="2000" dirty="0"/>
              <a:t>По результатам проведенной работы можно утверждать, что проблема глобального потепления действительно существует. </a:t>
            </a:r>
            <a:r>
              <a:rPr lang="ru-RU" dirty="0" smtClean="0"/>
              <a:t>Б</a:t>
            </a:r>
            <a:r>
              <a:rPr lang="ru-RU" sz="2000" dirty="0" smtClean="0"/>
              <a:t>ыло </a:t>
            </a:r>
            <a:r>
              <a:rPr lang="ru-RU" sz="2000" dirty="0"/>
              <a:t>изучено понятие глобального потепления, причина возникновения, а также растения, которые в будущем </a:t>
            </a:r>
            <a:r>
              <a:rPr lang="ru-RU" sz="2000" dirty="0" smtClean="0"/>
              <a:t>могут </a:t>
            </a:r>
            <a:r>
              <a:rPr lang="ru-RU" sz="2000" dirty="0"/>
              <a:t>занять место современных в нашей стране. Но </a:t>
            </a:r>
            <a:r>
              <a:rPr lang="ru-RU" sz="2000" dirty="0" smtClean="0"/>
              <a:t>готовы ли </a:t>
            </a:r>
            <a:r>
              <a:rPr lang="ru-RU" sz="2000" dirty="0"/>
              <a:t>мы принять эти растения? Дальнейшие исследования помогут </a:t>
            </a:r>
            <a:r>
              <a:rPr lang="ru-RU" sz="2000" dirty="0" smtClean="0"/>
              <a:t>это </a:t>
            </a:r>
            <a:r>
              <a:rPr lang="ru-RU" sz="2000" dirty="0"/>
              <a:t>выяснить.</a:t>
            </a:r>
            <a:br>
              <a:rPr lang="ru-RU" sz="20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883" b="13883"/>
          <a:stretch>
            <a:fillRect/>
          </a:stretch>
        </p:blipFill>
        <p:spPr>
          <a:xfrm>
            <a:off x="264543" y="569342"/>
            <a:ext cx="7315200" cy="5503654"/>
          </a:xfrm>
        </p:spPr>
      </p:pic>
    </p:spTree>
    <p:extLst>
      <p:ext uri="{BB962C8B-B14F-4D97-AF65-F5344CB8AC3E}">
        <p14:creationId xmlns="" xmlns:p14="http://schemas.microsoft.com/office/powerpoint/2010/main" val="2566160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mypresentation.ru/documents/f91d81800e0de1a379fd357e7746a7e1/img30.jpg"/>
          <p:cNvPicPr>
            <a:picLocks noGrp="1"/>
          </p:cNvPicPr>
          <p:nvPr>
            <p:ph type="pic" idx="1"/>
          </p:nvPr>
        </p:nvPicPr>
        <p:blipFill>
          <a:blip r:embed="rId2"/>
          <a:srcRect l="5703" r="5703"/>
          <a:stretch>
            <a:fillRect/>
          </a:stretch>
        </p:blipFill>
        <p:spPr bwMode="auto">
          <a:xfrm>
            <a:off x="0" y="0"/>
            <a:ext cx="6003985" cy="6857999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C:\Users\111\Desktop\DSCF49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1524" y="0"/>
            <a:ext cx="6160476" cy="65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		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6945923" y="2338755"/>
            <a:ext cx="4636478" cy="37874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	СПАСИБО  ЗА ВНИМАНИЕ !!!</a:t>
            </a:r>
            <a:endParaRPr lang="ru-RU" sz="4400" dirty="0"/>
          </a:p>
        </p:txBody>
      </p:sp>
      <p:pic>
        <p:nvPicPr>
          <p:cNvPr id="2" name="Picture 2" descr="http://domflowers.ucoz.ru/_ph/26/436282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262" y="1406769"/>
            <a:ext cx="5873261" cy="492369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94693" y="747318"/>
            <a:ext cx="60159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СПАСИБО  ЗА  ВНИМАНИЕ ! !11 !!!</a:t>
            </a:r>
            <a:endParaRPr lang="ru-RU" sz="3200" b="1" dirty="0"/>
          </a:p>
        </p:txBody>
      </p:sp>
      <p:pic>
        <p:nvPicPr>
          <p:cNvPr id="9" name="Picture 2" descr="http://webgreenland.com/uploads/photo_articles/sSH97RadZ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1389186"/>
            <a:ext cx="5738445" cy="49764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609600" y="351693"/>
            <a:ext cx="5386917" cy="577447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Целью  работы является изучение глобального потепления в России и распространение кактусов , как растений будущего, из южных широт  в северные. Обеспечат ли кактусы пищевую и питьевую базу для человечества? Где ещё человечество сможет использовать кактусы?</a:t>
            </a:r>
            <a:endParaRPr lang="ru-RU" sz="3200" dirty="0"/>
          </a:p>
        </p:txBody>
      </p:sp>
      <p:pic>
        <p:nvPicPr>
          <p:cNvPr id="12" name="Содержимое 11" descr="http://kaktus-world.ru/wp-content/uploads/2013/12/kaktusi-meksiki-plodi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48695" y="3006969"/>
            <a:ext cx="5057151" cy="311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g824.imageshack.us/img824/4834/yhr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3891" y="0"/>
            <a:ext cx="5064371" cy="283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СЪЕДОБНЫЕ    КАКТУСЫ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1.staticflickr.com/3/2119/2413612444_3f89637c11_b.jpg"/>
          <p:cNvPicPr>
            <a:picLocks noGrp="1" noChangeAspect="1" noChangeArrowheads="1"/>
          </p:cNvPicPr>
          <p:nvPr>
            <p:ph type="pic" idx="10"/>
          </p:nvPr>
        </p:nvPicPr>
        <p:blipFill>
          <a:blip r:embed="rId2"/>
          <a:srcRect l="21810" r="21810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13" name="Рисунок 12" descr="http://xcook.info/sites/default/files/products/50-100/Sedobn%D1%96e-kaktus%D1%96-7.jpg"/>
          <p:cNvPicPr>
            <a:picLocks noGrp="1"/>
          </p:cNvPicPr>
          <p:nvPr>
            <p:ph type="pic" idx="11"/>
          </p:nvPr>
        </p:nvPicPr>
        <p:blipFill>
          <a:blip r:embed="rId3"/>
          <a:srcRect l="21539" r="21539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novostioede.ru/upload/iblock/884/0_56a9d_48efd450_XL.jpg"/>
          <p:cNvPicPr>
            <a:picLocks noGrp="1"/>
          </p:cNvPicPr>
          <p:nvPr>
            <p:ph type="pic" idx="12"/>
          </p:nvPr>
        </p:nvPicPr>
        <p:blipFill>
          <a:blip r:embed="rId4"/>
          <a:srcRect l="18208" r="18208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84746" y="370169"/>
            <a:ext cx="7511440" cy="4744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глобальном потеплении в последнее время много разговоров и публикаций в прессе. Глобальное потепление пришло в нашу жизнь. Сейчас снег в наших краях стал редкостью.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задумалась,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действительно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наступает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глобальное потепление? Какие растения смогут перенести высокие температуры?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6970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66255"/>
            <a:ext cx="9144000" cy="10640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Показатели </a:t>
            </a:r>
            <a:r>
              <a:rPr lang="ru-RU" dirty="0"/>
              <a:t>повышения                    </a:t>
            </a:r>
            <a:br>
              <a:rPr lang="ru-RU" dirty="0"/>
            </a:br>
            <a:r>
              <a:rPr lang="ru-RU" dirty="0" smtClean="0"/>
              <a:t>температур  ХХ</a:t>
            </a:r>
            <a:r>
              <a:rPr lang="en-US" dirty="0" smtClean="0"/>
              <a:t>I</a:t>
            </a:r>
            <a:r>
              <a:rPr lang="ru-RU" dirty="0" smtClean="0"/>
              <a:t> века</a:t>
            </a:r>
            <a:endParaRPr lang="ru-RU" dirty="0"/>
          </a:p>
        </p:txBody>
      </p:sp>
      <p:pic>
        <p:nvPicPr>
          <p:cNvPr id="9" name="Рисунок 8" descr="Изменение климата в России в 21-м веке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67443"/>
            <a:ext cx="9144000" cy="5116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514594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1253" y="405441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Показатели температур к концу ХХ</a:t>
            </a:r>
            <a:r>
              <a:rPr lang="en-US" dirty="0" smtClean="0"/>
              <a:t>I</a:t>
            </a:r>
            <a:r>
              <a:rPr lang="ru-RU" dirty="0" smtClean="0"/>
              <a:t> века увеличатся на 5-8С</a:t>
            </a:r>
            <a:endParaRPr lang="ru-RU" dirty="0"/>
          </a:p>
        </p:txBody>
      </p:sp>
      <p:pic>
        <p:nvPicPr>
          <p:cNvPr id="8" name="Рисунок 7" descr="В соответствии с расчетами будущих изменений климата к концу XXI века в России следует ждать повышения температуры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50569"/>
            <a:ext cx="8711738" cy="50998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60464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952" y="1965733"/>
            <a:ext cx="613878" cy="7052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171" y="3783580"/>
            <a:ext cx="682739" cy="636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170" y="2397470"/>
            <a:ext cx="492985" cy="547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693" y="3785722"/>
            <a:ext cx="567676" cy="5676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826" y="1422795"/>
            <a:ext cx="464127" cy="532586"/>
          </a:xfrm>
          <a:prstGeom prst="rect">
            <a:avLst/>
          </a:prstGeom>
        </p:spPr>
      </p:pic>
      <p:pic>
        <p:nvPicPr>
          <p:cNvPr id="10" name="Рисунок 9" descr="http://s59.radikal.ru/i164/1202/71/afb8228b71c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611804" flipV="1">
            <a:off x="10265435" y="3830126"/>
            <a:ext cx="448574" cy="46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38257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156"/>
            <a:ext cx="9144000" cy="1143000"/>
          </a:xfrm>
        </p:spPr>
        <p:txBody>
          <a:bodyPr/>
          <a:lstStyle/>
          <a:p>
            <a:pPr algn="ctr"/>
            <a:r>
              <a:rPr lang="ru-RU" dirty="0"/>
              <a:t>Что такое кактус 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111\Desktop\DSCF48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1660" y="1035170"/>
            <a:ext cx="6625087" cy="512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51354" y="1951672"/>
            <a:ext cx="19977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Кактус – это растение, покрытое колючками</a:t>
            </a:r>
            <a:b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9296501" y="1951672"/>
            <a:ext cx="212919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Кактус –это растение, которое может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 при высоких температурах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382416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2016" y="0"/>
            <a:ext cx="11172092" cy="1487977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Самый большой  кактус в </a:t>
            </a:r>
            <a:r>
              <a:rPr lang="ru-RU" sz="1600" dirty="0" err="1" smtClean="0">
                <a:solidFill>
                  <a:schemeClr val="tx1"/>
                </a:solidFill>
              </a:rPr>
              <a:t>мире,сагуаро,растёт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</a:t>
            </a:r>
            <a:r>
              <a:rPr lang="ru-RU" sz="1600" dirty="0" smtClean="0">
                <a:solidFill>
                  <a:schemeClr val="tx1"/>
                </a:solidFill>
              </a:rPr>
              <a:t> Мексике, в штате </a:t>
            </a:r>
            <a:r>
              <a:rPr lang="ru-RU" sz="1600" dirty="0" err="1" smtClean="0">
                <a:solidFill>
                  <a:schemeClr val="tx1"/>
                </a:solidFill>
              </a:rPr>
              <a:t>Аризона.Он</a:t>
            </a:r>
            <a:r>
              <a:rPr lang="ru-RU" sz="1600" dirty="0" smtClean="0">
                <a:solidFill>
                  <a:schemeClr val="tx1"/>
                </a:solidFill>
              </a:rPr>
              <a:t> легко достигает высоты 15 м, а весит от 6 до 10 </a:t>
            </a:r>
            <a:r>
              <a:rPr lang="ru-RU" sz="1600" dirty="0" err="1" smtClean="0">
                <a:solidFill>
                  <a:schemeClr val="tx1"/>
                </a:solidFill>
              </a:rPr>
              <a:t>тонн.В</a:t>
            </a:r>
            <a:r>
              <a:rPr lang="ru-RU" sz="1600" dirty="0" smtClean="0">
                <a:solidFill>
                  <a:schemeClr val="tx1"/>
                </a:solidFill>
              </a:rPr>
              <a:t> цветках </a:t>
            </a:r>
            <a:r>
              <a:rPr lang="ru-RU" sz="1600" dirty="0" err="1" smtClean="0">
                <a:solidFill>
                  <a:schemeClr val="tx1"/>
                </a:solidFill>
              </a:rPr>
              <a:t>сагуаро</a:t>
            </a:r>
            <a:r>
              <a:rPr lang="ru-RU" sz="1600" dirty="0" smtClean="0">
                <a:solidFill>
                  <a:schemeClr val="tx1"/>
                </a:solidFill>
              </a:rPr>
              <a:t>, которые настолько большие, что мелкие птицы вьют иногда там гнёзда, 3500 тычинок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708" y="1336432"/>
            <a:ext cx="11218983" cy="552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E382D75-6DC6-4908-8B05-64D061C4B1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374</Words>
  <Application>Microsoft Office PowerPoint</Application>
  <PresentationFormat>Произвольный</PresentationFormat>
  <Paragraphs>45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«Какие они – растения будущего?» -  проект-исследование во 2 «А» классе </vt:lpstr>
      <vt:lpstr>. </vt:lpstr>
      <vt:lpstr>СЪЕДОБНЫЕ    КАКТУСЫ</vt:lpstr>
      <vt:lpstr>Слайд 4</vt:lpstr>
      <vt:lpstr>   Показатели повышения                     температур  ХХI века</vt:lpstr>
      <vt:lpstr>Показатели температур к концу ХХI века увеличатся на 5-8С</vt:lpstr>
      <vt:lpstr>Слайд 7</vt:lpstr>
      <vt:lpstr>Что такое кактус ?</vt:lpstr>
      <vt:lpstr>Самый большой  кактус в мире,сагуаро,растёт в Мексике, в штате Аризона.Он легко достигает высоты 15 м, а весит от 6 до 10 тонн.В цветках сагуаро, которые настолько большие, что мелкие птицы вьют иногда там гнёзда, 3500 тычинок.</vt:lpstr>
      <vt:lpstr>Слайд 10</vt:lpstr>
      <vt:lpstr>АГАВА</vt:lpstr>
      <vt:lpstr>Чаще всего тропические виды кактусов обитают на деревьях (их ветках и стволах), ведут себя как типичные эпифиты </vt:lpstr>
      <vt:lpstr>Слайд 13</vt:lpstr>
      <vt:lpstr>Слайд 14</vt:lpstr>
      <vt:lpstr>Сотрудники национального института мексиканского сельского хозяйства разработали технологию, позволяющую создавать из этого кактуса биотопливо. Растение измельчают, соединяют с навозом, а затем варят в специальном котле. Полученный в итоге газ служит топливом для генератора электричества. </vt:lpstr>
      <vt:lpstr>По результатам проведенной работы можно утверждать, что проблема глобального потепления действительно существует. Было изучено понятие глобального потепления, причина возникновения, а также растения, которые в будущем могут занять место современных в нашей стране. Но готовы ли мы принять эти растения? Дальнейшие исследования помогут это выяснить.  </vt:lpstr>
      <vt:lpstr>Слайд 17</vt:lpstr>
      <vt:lpstr>  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2016-04-06T09:28:00Z</dcterms:created>
  <dcterms:modified xsi:type="dcterms:W3CDTF">2017-12-18T16:54:09Z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</Properties>
</file>