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0"/>
  </p:notesMasterIdLst>
  <p:sldIdLst>
    <p:sldId id="256" r:id="rId2"/>
    <p:sldId id="257" r:id="rId3"/>
    <p:sldId id="259" r:id="rId4"/>
    <p:sldId id="260" r:id="rId5"/>
    <p:sldId id="261" r:id="rId6"/>
    <p:sldId id="262" r:id="rId7"/>
    <p:sldId id="263" r:id="rId8"/>
    <p:sldId id="285" r:id="rId9"/>
    <p:sldId id="286" r:id="rId10"/>
    <p:sldId id="287" r:id="rId11"/>
    <p:sldId id="300" r:id="rId12"/>
    <p:sldId id="288" r:id="rId13"/>
    <p:sldId id="289" r:id="rId14"/>
    <p:sldId id="264" r:id="rId15"/>
    <p:sldId id="265" r:id="rId16"/>
    <p:sldId id="266" r:id="rId17"/>
    <p:sldId id="290" r:id="rId18"/>
    <p:sldId id="292" r:id="rId19"/>
    <p:sldId id="293" r:id="rId20"/>
    <p:sldId id="291" r:id="rId21"/>
    <p:sldId id="301" r:id="rId22"/>
    <p:sldId id="258" r:id="rId23"/>
    <p:sldId id="275" r:id="rId24"/>
    <p:sldId id="276" r:id="rId25"/>
    <p:sldId id="295" r:id="rId26"/>
    <p:sldId id="296" r:id="rId27"/>
    <p:sldId id="277" r:id="rId28"/>
    <p:sldId id="279" r:id="rId29"/>
    <p:sldId id="302" r:id="rId30"/>
    <p:sldId id="269" r:id="rId31"/>
    <p:sldId id="267" r:id="rId32"/>
    <p:sldId id="298" r:id="rId33"/>
    <p:sldId id="297" r:id="rId34"/>
    <p:sldId id="268" r:id="rId35"/>
    <p:sldId id="299" r:id="rId36"/>
    <p:sldId id="270" r:id="rId37"/>
    <p:sldId id="303" r:id="rId38"/>
    <p:sldId id="304" r:id="rId39"/>
  </p:sldIdLst>
  <p:sldSz cx="18288000" cy="10287000"/>
  <p:notesSz cx="6858000" cy="9144000"/>
  <p:embeddedFontLst>
    <p:embeddedFont>
      <p:font typeface="More Sugar Thin" panose="020B0604020202020204" charset="0"/>
      <p:regular r:id="rId41"/>
    </p:embeddedFont>
    <p:embeddedFont>
      <p:font typeface="Londrina Solid Regular" panose="020B0604020202020204" charset="0"/>
      <p:regular r:id="rId42"/>
    </p:embeddedFont>
    <p:embeddedFont>
      <p:font typeface="EchoRevival" panose="020B0604020202020204" charset="-52"/>
      <p:regular r:id="rId43"/>
    </p:embeddedFont>
    <p:embeddedFont>
      <p:font typeface="Stanberry" panose="020B0604020202020204" charset="-52"/>
      <p:regular r:id="rId44"/>
    </p:embeddedFont>
    <p:embeddedFont>
      <p:font typeface="Comic Sans MS" panose="030F0702030302020204" pitchFamily="66" charset="0"/>
      <p:regular r:id="rId45"/>
      <p:bold r:id="rId46"/>
      <p:italic r:id="rId47"/>
      <p:boldItalic r:id="rId48"/>
    </p:embeddedFont>
    <p:embeddedFont>
      <p:font typeface="Segoe UI Semibold" panose="020B0702040204020203" pitchFamily="34" charset="0"/>
      <p:bold r:id="rId49"/>
      <p:boldItalic r:id="rId50"/>
    </p:embeddedFont>
    <p:embeddedFont>
      <p:font typeface="Calibri Light" panose="020F0302020204030204" pitchFamily="34" charset="0"/>
      <p:regular r:id="rId51"/>
      <p:italic r:id="rId52"/>
    </p:embeddedFont>
    <p:embeddedFont>
      <p:font typeface="Calibri" panose="020F0502020204030204" pitchFamily="34" charset="0"/>
      <p:regular r:id="rId53"/>
      <p:bold r:id="rId54"/>
      <p:italic r:id="rId55"/>
      <p:boldItalic r:id="rId5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B1C7"/>
    <a:srgbClr val="FF99CC"/>
    <a:srgbClr val="FF66FF"/>
    <a:srgbClr val="EDB3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7" d="100"/>
          <a:sy n="47" d="100"/>
        </p:scale>
        <p:origin x="696" y="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40" d="100"/>
        <a:sy n="40" d="100"/>
      </p:scale>
      <p:origin x="0" y="-456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font" Target="fonts/font1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fntdata"/><Relationship Id="rId54"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font" Target="fonts/font12.fntdata"/><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font" Target="fonts/font11.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215D5F-7192-48B2-9890-C75CB827CB25}" type="datetimeFigureOut">
              <a:rPr lang="ru-RU" smtClean="0"/>
              <a:t>21.11.2022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08B768-B823-4DDD-87BF-8F4448AC345A}" type="slidenum">
              <a:rPr lang="ru-RU" smtClean="0"/>
              <a:t>‹#›</a:t>
            </a:fld>
            <a:endParaRPr lang="ru-RU"/>
          </a:p>
        </p:txBody>
      </p:sp>
    </p:spTree>
    <p:extLst>
      <p:ext uri="{BB962C8B-B14F-4D97-AF65-F5344CB8AC3E}">
        <p14:creationId xmlns:p14="http://schemas.microsoft.com/office/powerpoint/2010/main" val="11158744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3008B768-B823-4DDD-87BF-8F4448AC345A}" type="slidenum">
              <a:rPr lang="ru-RU" smtClean="0"/>
              <a:t>1</a:t>
            </a:fld>
            <a:endParaRPr lang="ru-RU"/>
          </a:p>
        </p:txBody>
      </p:sp>
    </p:spTree>
    <p:extLst>
      <p:ext uri="{BB962C8B-B14F-4D97-AF65-F5344CB8AC3E}">
        <p14:creationId xmlns:p14="http://schemas.microsoft.com/office/powerpoint/2010/main" val="501425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3008B768-B823-4DDD-87BF-8F4448AC345A}" type="slidenum">
              <a:rPr lang="ru-RU" smtClean="0"/>
              <a:t>3</a:t>
            </a:fld>
            <a:endParaRPr lang="ru-RU"/>
          </a:p>
        </p:txBody>
      </p:sp>
    </p:spTree>
    <p:extLst>
      <p:ext uri="{BB962C8B-B14F-4D97-AF65-F5344CB8AC3E}">
        <p14:creationId xmlns:p14="http://schemas.microsoft.com/office/powerpoint/2010/main" val="33677351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008B768-B823-4DDD-87BF-8F4448AC345A}" type="slidenum">
              <a:rPr lang="ru-RU" smtClean="0"/>
              <a:t>23</a:t>
            </a:fld>
            <a:endParaRPr lang="ru-RU"/>
          </a:p>
        </p:txBody>
      </p:sp>
    </p:spTree>
    <p:extLst>
      <p:ext uri="{BB962C8B-B14F-4D97-AF65-F5344CB8AC3E}">
        <p14:creationId xmlns:p14="http://schemas.microsoft.com/office/powerpoint/2010/main" val="26101359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1"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8BD707-D9CF-40AE-B4C6-C98DA3205C09}" type="datetimeFigureOut">
              <a:rPr lang="en-US" smtClean="0"/>
              <a:pPr/>
              <a:t>11/21/2022</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3.png"/><Relationship Id="rId12" Type="http://schemas.openxmlformats.org/officeDocument/2006/relationships/image" Target="../media/image10.svg"/><Relationship Id="rId17" Type="http://schemas.openxmlformats.org/officeDocument/2006/relationships/image" Target="../media/image15.svg"/><Relationship Id="rId2" Type="http://schemas.openxmlformats.org/officeDocument/2006/relationships/notesSlide" Target="../notesSlides/notesSlide1.xml"/><Relationship Id="rId16"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5.png"/><Relationship Id="rId5" Type="http://schemas.openxmlformats.org/officeDocument/2006/relationships/image" Target="../media/image2.png"/><Relationship Id="rId15" Type="http://schemas.openxmlformats.org/officeDocument/2006/relationships/image" Target="../media/image7.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4.png"/><Relationship Id="rId14" Type="http://schemas.openxmlformats.org/officeDocument/2006/relationships/image" Target="../media/image12.svg"/></Relationships>
</file>

<file path=ppt/slides/_rels/slide10.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24.svg"/><Relationship Id="rId3" Type="http://schemas.openxmlformats.org/officeDocument/2006/relationships/image" Target="../media/image52.svg"/><Relationship Id="rId7" Type="http://schemas.microsoft.com/office/2007/relationships/hdphoto" Target="../media/hdphoto11.wdp"/><Relationship Id="rId12" Type="http://schemas.openxmlformats.org/officeDocument/2006/relationships/image" Target="../media/image71.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69.png"/><Relationship Id="rId11" Type="http://schemas.openxmlformats.org/officeDocument/2006/relationships/image" Target="../media/image40.svg"/><Relationship Id="rId5" Type="http://schemas.openxmlformats.org/officeDocument/2006/relationships/image" Target="../media/image26.svg"/><Relationship Id="rId10" Type="http://schemas.openxmlformats.org/officeDocument/2006/relationships/image" Target="../media/image28.png"/><Relationship Id="rId4" Type="http://schemas.openxmlformats.org/officeDocument/2006/relationships/image" Target="../media/image14.png"/><Relationship Id="rId9" Type="http://schemas.microsoft.com/office/2007/relationships/hdphoto" Target="../media/hdphoto12.wdp"/></Relationships>
</file>

<file path=ppt/slides/_rels/slide11.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2.png"/><Relationship Id="rId3" Type="http://schemas.openxmlformats.org/officeDocument/2006/relationships/image" Target="../media/image52.svg"/><Relationship Id="rId7" Type="http://schemas.microsoft.com/office/2007/relationships/hdphoto" Target="../media/hdphoto11.wdp"/><Relationship Id="rId12" Type="http://schemas.openxmlformats.org/officeDocument/2006/relationships/image" Target="../media/image40.svg"/><Relationship Id="rId17" Type="http://schemas.openxmlformats.org/officeDocument/2006/relationships/image" Target="../media/image40.png"/><Relationship Id="rId2" Type="http://schemas.openxmlformats.org/officeDocument/2006/relationships/image" Target="../media/image30.png"/><Relationship Id="rId16" Type="http://schemas.openxmlformats.org/officeDocument/2006/relationships/image" Target="../media/image24.svg"/><Relationship Id="rId1" Type="http://schemas.openxmlformats.org/officeDocument/2006/relationships/slideLayout" Target="../slideLayouts/slideLayout7.xml"/><Relationship Id="rId6" Type="http://schemas.openxmlformats.org/officeDocument/2006/relationships/image" Target="../media/image69.png"/><Relationship Id="rId11" Type="http://schemas.openxmlformats.org/officeDocument/2006/relationships/image" Target="../media/image28.png"/><Relationship Id="rId5" Type="http://schemas.openxmlformats.org/officeDocument/2006/relationships/image" Target="../media/image26.svg"/><Relationship Id="rId15" Type="http://schemas.openxmlformats.org/officeDocument/2006/relationships/image" Target="../media/image71.png"/><Relationship Id="rId10" Type="http://schemas.openxmlformats.org/officeDocument/2006/relationships/image" Target="../media/image45.png"/><Relationship Id="rId4" Type="http://schemas.openxmlformats.org/officeDocument/2006/relationships/image" Target="../media/image14.png"/><Relationship Id="rId9" Type="http://schemas.microsoft.com/office/2007/relationships/hdphoto" Target="../media/hdphoto12.wdp"/><Relationship Id="rId14" Type="http://schemas.openxmlformats.org/officeDocument/2006/relationships/image" Target="../media/image101.svg"/></Relationships>
</file>

<file path=ppt/slides/_rels/slide12.xml.rels><?xml version="1.0" encoding="UTF-8" standalone="yes"?>
<Relationships xmlns="http://schemas.openxmlformats.org/package/2006/relationships"><Relationship Id="rId8" Type="http://schemas.openxmlformats.org/officeDocument/2006/relationships/image" Target="../media/image52.jpeg"/><Relationship Id="rId13" Type="http://schemas.openxmlformats.org/officeDocument/2006/relationships/image" Target="../media/image84.svg"/><Relationship Id="rId18" Type="http://schemas.openxmlformats.org/officeDocument/2006/relationships/image" Target="../media/image76.png"/><Relationship Id="rId3" Type="http://schemas.openxmlformats.org/officeDocument/2006/relationships/image" Target="../media/image30.png"/><Relationship Id="rId21" Type="http://schemas.openxmlformats.org/officeDocument/2006/relationships/image" Target="../media/image46.svg"/><Relationship Id="rId7" Type="http://schemas.openxmlformats.org/officeDocument/2006/relationships/image" Target="../media/image51.jpeg"/><Relationship Id="rId12" Type="http://schemas.openxmlformats.org/officeDocument/2006/relationships/image" Target="../media/image56.png"/><Relationship Id="rId17" Type="http://schemas.openxmlformats.org/officeDocument/2006/relationships/image" Target="../media/image75.png"/><Relationship Id="rId2" Type="http://schemas.openxmlformats.org/officeDocument/2006/relationships/image" Target="../media/image59.jpeg"/><Relationship Id="rId16" Type="http://schemas.openxmlformats.org/officeDocument/2006/relationships/image" Target="../media/image74.png"/><Relationship Id="rId20"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50.jpeg"/><Relationship Id="rId11" Type="http://schemas.openxmlformats.org/officeDocument/2006/relationships/image" Target="../media/image55.png"/><Relationship Id="rId5" Type="http://schemas.openxmlformats.org/officeDocument/2006/relationships/image" Target="../media/image49.jpeg"/><Relationship Id="rId15" Type="http://schemas.openxmlformats.org/officeDocument/2006/relationships/image" Target="../media/image103.svg"/><Relationship Id="rId23" Type="http://schemas.openxmlformats.org/officeDocument/2006/relationships/image" Target="../media/image109.svg"/><Relationship Id="rId10" Type="http://schemas.openxmlformats.org/officeDocument/2006/relationships/image" Target="../media/image54.jpeg"/><Relationship Id="rId19" Type="http://schemas.openxmlformats.org/officeDocument/2006/relationships/image" Target="../media/image107.svg"/><Relationship Id="rId4" Type="http://schemas.openxmlformats.org/officeDocument/2006/relationships/image" Target="../media/image52.svg"/><Relationship Id="rId9" Type="http://schemas.openxmlformats.org/officeDocument/2006/relationships/image" Target="../media/image53.jpeg"/><Relationship Id="rId14" Type="http://schemas.openxmlformats.org/officeDocument/2006/relationships/image" Target="../media/image73.png"/><Relationship Id="rId22" Type="http://schemas.openxmlformats.org/officeDocument/2006/relationships/image" Target="../media/image77.png"/></Relationships>
</file>

<file path=ppt/slides/_rels/slide13.xml.rels><?xml version="1.0" encoding="UTF-8" standalone="yes"?>
<Relationships xmlns="http://schemas.openxmlformats.org/package/2006/relationships"><Relationship Id="rId8" Type="http://schemas.openxmlformats.org/officeDocument/2006/relationships/image" Target="../media/image64.jpeg"/><Relationship Id="rId13" Type="http://schemas.openxmlformats.org/officeDocument/2006/relationships/image" Target="../media/image84.svg"/><Relationship Id="rId18" Type="http://schemas.openxmlformats.org/officeDocument/2006/relationships/image" Target="../media/image26.png"/><Relationship Id="rId3" Type="http://schemas.openxmlformats.org/officeDocument/2006/relationships/image" Target="../media/image52.svg"/><Relationship Id="rId21" Type="http://schemas.openxmlformats.org/officeDocument/2006/relationships/image" Target="../media/image109.svg"/><Relationship Id="rId7" Type="http://schemas.openxmlformats.org/officeDocument/2006/relationships/image" Target="../media/image63.png"/><Relationship Id="rId12" Type="http://schemas.openxmlformats.org/officeDocument/2006/relationships/image" Target="../media/image56.png"/><Relationship Id="rId17" Type="http://schemas.openxmlformats.org/officeDocument/2006/relationships/image" Target="../media/image44.svg"/><Relationship Id="rId2" Type="http://schemas.openxmlformats.org/officeDocument/2006/relationships/image" Target="../media/image30.png"/><Relationship Id="rId16" Type="http://schemas.openxmlformats.org/officeDocument/2006/relationships/image" Target="../media/image25.png"/><Relationship Id="rId20" Type="http://schemas.openxmlformats.org/officeDocument/2006/relationships/image" Target="../media/image77.png"/><Relationship Id="rId1" Type="http://schemas.openxmlformats.org/officeDocument/2006/relationships/slideLayout" Target="../slideLayouts/slideLayout7.xml"/><Relationship Id="rId6" Type="http://schemas.openxmlformats.org/officeDocument/2006/relationships/image" Target="../media/image62.jpeg"/><Relationship Id="rId11" Type="http://schemas.openxmlformats.org/officeDocument/2006/relationships/image" Target="../media/image67.png"/><Relationship Id="rId5" Type="http://schemas.openxmlformats.org/officeDocument/2006/relationships/image" Target="../media/image61.jpeg"/><Relationship Id="rId15" Type="http://schemas.openxmlformats.org/officeDocument/2006/relationships/image" Target="../media/image103.svg"/><Relationship Id="rId10" Type="http://schemas.openxmlformats.org/officeDocument/2006/relationships/image" Target="../media/image66.png"/><Relationship Id="rId19" Type="http://schemas.openxmlformats.org/officeDocument/2006/relationships/image" Target="../media/image46.svg"/><Relationship Id="rId4" Type="http://schemas.openxmlformats.org/officeDocument/2006/relationships/image" Target="../media/image60.jpeg"/><Relationship Id="rId9" Type="http://schemas.openxmlformats.org/officeDocument/2006/relationships/image" Target="../media/image65.jpeg"/><Relationship Id="rId14" Type="http://schemas.openxmlformats.org/officeDocument/2006/relationships/image" Target="../media/image73.png"/></Relationships>
</file>

<file path=ppt/slides/_rels/slide14.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107.svg"/><Relationship Id="rId3" Type="http://schemas.openxmlformats.org/officeDocument/2006/relationships/image" Target="../media/image28.svg"/><Relationship Id="rId7" Type="http://schemas.openxmlformats.org/officeDocument/2006/relationships/image" Target="../media/image12.svg"/><Relationship Id="rId12" Type="http://schemas.openxmlformats.org/officeDocument/2006/relationships/image" Target="../media/image76.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34.svg"/><Relationship Id="rId5" Type="http://schemas.openxmlformats.org/officeDocument/2006/relationships/image" Target="../media/image111.svg"/><Relationship Id="rId15" Type="http://schemas.microsoft.com/office/2007/relationships/hdphoto" Target="../media/hdphoto13.wdp"/><Relationship Id="rId10" Type="http://schemas.openxmlformats.org/officeDocument/2006/relationships/image" Target="../media/image29.png"/><Relationship Id="rId4" Type="http://schemas.openxmlformats.org/officeDocument/2006/relationships/image" Target="../media/image78.png"/><Relationship Id="rId9" Type="http://schemas.openxmlformats.org/officeDocument/2006/relationships/image" Target="../media/image48.svg"/><Relationship Id="rId14" Type="http://schemas.openxmlformats.org/officeDocument/2006/relationships/image" Target="../media/image79.png"/></Relationships>
</file>

<file path=ppt/slides/_rels/slide15.xml.rels><?xml version="1.0" encoding="UTF-8" standalone="yes"?>
<Relationships xmlns="http://schemas.openxmlformats.org/package/2006/relationships"><Relationship Id="rId8" Type="http://schemas.openxmlformats.org/officeDocument/2006/relationships/image" Target="../media/image71.png"/><Relationship Id="rId13" Type="http://schemas.microsoft.com/office/2007/relationships/hdphoto" Target="../media/hdphoto8.wdp"/><Relationship Id="rId18" Type="http://schemas.openxmlformats.org/officeDocument/2006/relationships/image" Target="../media/image33.png"/><Relationship Id="rId3" Type="http://schemas.openxmlformats.org/officeDocument/2006/relationships/audio" Target="NULL" TargetMode="External"/><Relationship Id="rId7" Type="http://schemas.openxmlformats.org/officeDocument/2006/relationships/image" Target="../media/image28.svg"/><Relationship Id="rId12" Type="http://schemas.openxmlformats.org/officeDocument/2006/relationships/image" Target="../media/image57.png"/><Relationship Id="rId17" Type="http://schemas.microsoft.com/office/2007/relationships/hdphoto" Target="../media/hdphoto10.wdp"/><Relationship Id="rId2" Type="http://schemas.microsoft.com/office/2007/relationships/media" Target="../media/media1.mp4"/><Relationship Id="rId16" Type="http://schemas.openxmlformats.org/officeDocument/2006/relationships/image" Target="../media/image68.png"/><Relationship Id="rId1" Type="http://schemas.openxmlformats.org/officeDocument/2006/relationships/video" Target="NULL" TargetMode="External"/><Relationship Id="rId6" Type="http://schemas.openxmlformats.org/officeDocument/2006/relationships/image" Target="../media/image15.png"/><Relationship Id="rId11" Type="http://schemas.openxmlformats.org/officeDocument/2006/relationships/image" Target="../media/image34.svg"/><Relationship Id="rId5" Type="http://schemas.openxmlformats.org/officeDocument/2006/relationships/slideLayout" Target="../slideLayouts/slideLayout7.xml"/><Relationship Id="rId15" Type="http://schemas.microsoft.com/office/2007/relationships/hdphoto" Target="../media/hdphoto14.wdp"/><Relationship Id="rId10" Type="http://schemas.openxmlformats.org/officeDocument/2006/relationships/image" Target="../media/image80.png"/><Relationship Id="rId19" Type="http://schemas.openxmlformats.org/officeDocument/2006/relationships/image" Target="../media/image34.png"/><Relationship Id="rId4" Type="http://schemas.microsoft.com/office/2007/relationships/media" Target="../media/media2.mp3"/><Relationship Id="rId9" Type="http://schemas.openxmlformats.org/officeDocument/2006/relationships/image" Target="../media/image24.svg"/><Relationship Id="rId14" Type="http://schemas.openxmlformats.org/officeDocument/2006/relationships/image" Target="../media/image81.png"/></Relationships>
</file>

<file path=ppt/slides/_rels/slide16.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15.svg"/><Relationship Id="rId18" Type="http://schemas.microsoft.com/office/2007/relationships/hdphoto" Target="../media/hdphoto8.wdp"/><Relationship Id="rId3" Type="http://schemas.openxmlformats.org/officeDocument/2006/relationships/audio" Target="NULL" TargetMode="External"/><Relationship Id="rId21" Type="http://schemas.openxmlformats.org/officeDocument/2006/relationships/image" Target="../media/image34.png"/><Relationship Id="rId7" Type="http://schemas.openxmlformats.org/officeDocument/2006/relationships/image" Target="../media/image28.svg"/><Relationship Id="rId12" Type="http://schemas.openxmlformats.org/officeDocument/2006/relationships/image" Target="../media/image8.png"/><Relationship Id="rId17" Type="http://schemas.openxmlformats.org/officeDocument/2006/relationships/image" Target="../media/image57.png"/><Relationship Id="rId2" Type="http://schemas.microsoft.com/office/2007/relationships/media" Target="../media/media1.mp4"/><Relationship Id="rId16" Type="http://schemas.openxmlformats.org/officeDocument/2006/relationships/image" Target="../media/image33.png"/><Relationship Id="rId20" Type="http://schemas.microsoft.com/office/2007/relationships/hdphoto" Target="../media/hdphoto10.wdp"/><Relationship Id="rId1" Type="http://schemas.openxmlformats.org/officeDocument/2006/relationships/video" Target="NULL" TargetMode="External"/><Relationship Id="rId6" Type="http://schemas.openxmlformats.org/officeDocument/2006/relationships/image" Target="../media/image15.png"/><Relationship Id="rId11" Type="http://schemas.openxmlformats.org/officeDocument/2006/relationships/image" Target="../media/image34.svg"/><Relationship Id="rId5" Type="http://schemas.openxmlformats.org/officeDocument/2006/relationships/slideLayout" Target="../slideLayouts/slideLayout7.xml"/><Relationship Id="rId15" Type="http://schemas.microsoft.com/office/2007/relationships/hdphoto" Target="../media/hdphoto15.wdp"/><Relationship Id="rId23" Type="http://schemas.openxmlformats.org/officeDocument/2006/relationships/image" Target="../media/image12.svg"/><Relationship Id="rId10" Type="http://schemas.openxmlformats.org/officeDocument/2006/relationships/image" Target="../media/image80.png"/><Relationship Id="rId19" Type="http://schemas.openxmlformats.org/officeDocument/2006/relationships/image" Target="../media/image68.png"/><Relationship Id="rId4" Type="http://schemas.microsoft.com/office/2007/relationships/media" Target="../media/media2.mp3"/><Relationship Id="rId9" Type="http://schemas.openxmlformats.org/officeDocument/2006/relationships/image" Target="../media/image24.svg"/><Relationship Id="rId14" Type="http://schemas.openxmlformats.org/officeDocument/2006/relationships/image" Target="../media/image82.png"/><Relationship Id="rId22" Type="http://schemas.openxmlformats.org/officeDocument/2006/relationships/image" Target="../media/image83.png"/></Relationships>
</file>

<file path=ppt/slides/_rels/slide17.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34.png"/><Relationship Id="rId18" Type="http://schemas.microsoft.com/office/2007/relationships/hdphoto" Target="../media/hdphoto10.wdp"/><Relationship Id="rId3" Type="http://schemas.openxmlformats.org/officeDocument/2006/relationships/audio" Target="NULL" TargetMode="External"/><Relationship Id="rId7" Type="http://schemas.openxmlformats.org/officeDocument/2006/relationships/image" Target="../media/image28.svg"/><Relationship Id="rId12" Type="http://schemas.openxmlformats.org/officeDocument/2006/relationships/image" Target="../media/image33.png"/><Relationship Id="rId17" Type="http://schemas.openxmlformats.org/officeDocument/2006/relationships/image" Target="../media/image68.png"/><Relationship Id="rId2" Type="http://schemas.microsoft.com/office/2007/relationships/media" Target="../media/media1.mp4"/><Relationship Id="rId16" Type="http://schemas.microsoft.com/office/2007/relationships/hdphoto" Target="../media/hdphoto8.wdp"/><Relationship Id="rId1" Type="http://schemas.openxmlformats.org/officeDocument/2006/relationships/video" Target="NULL" TargetMode="External"/><Relationship Id="rId6" Type="http://schemas.openxmlformats.org/officeDocument/2006/relationships/image" Target="../media/image15.png"/><Relationship Id="rId11" Type="http://schemas.openxmlformats.org/officeDocument/2006/relationships/image" Target="../media/image34.svg"/><Relationship Id="rId5" Type="http://schemas.openxmlformats.org/officeDocument/2006/relationships/slideLayout" Target="../slideLayouts/slideLayout7.xml"/><Relationship Id="rId15" Type="http://schemas.openxmlformats.org/officeDocument/2006/relationships/image" Target="../media/image57.png"/><Relationship Id="rId10" Type="http://schemas.openxmlformats.org/officeDocument/2006/relationships/image" Target="../media/image80.png"/><Relationship Id="rId4" Type="http://schemas.microsoft.com/office/2007/relationships/media" Target="../media/media2.mp3"/><Relationship Id="rId9" Type="http://schemas.openxmlformats.org/officeDocument/2006/relationships/image" Target="../media/image24.svg"/><Relationship Id="rId14" Type="http://schemas.openxmlformats.org/officeDocument/2006/relationships/image" Target="../media/image84.png"/></Relationships>
</file>

<file path=ppt/slides/_rels/slide18.xml.rels><?xml version="1.0" encoding="UTF-8" standalone="yes"?>
<Relationships xmlns="http://schemas.openxmlformats.org/package/2006/relationships"><Relationship Id="rId8" Type="http://schemas.openxmlformats.org/officeDocument/2006/relationships/image" Target="../media/image85.png"/><Relationship Id="rId13" Type="http://schemas.microsoft.com/office/2007/relationships/hdphoto" Target="../media/hdphoto16.wdp"/><Relationship Id="rId18" Type="http://schemas.openxmlformats.org/officeDocument/2006/relationships/image" Target="../media/image33.png"/><Relationship Id="rId3" Type="http://schemas.openxmlformats.org/officeDocument/2006/relationships/audio" Target="NULL" TargetMode="External"/><Relationship Id="rId21" Type="http://schemas.openxmlformats.org/officeDocument/2006/relationships/image" Target="../media/image40.svg"/><Relationship Id="rId7" Type="http://schemas.openxmlformats.org/officeDocument/2006/relationships/image" Target="../media/image28.svg"/><Relationship Id="rId12" Type="http://schemas.openxmlformats.org/officeDocument/2006/relationships/image" Target="../media/image86.png"/><Relationship Id="rId17" Type="http://schemas.microsoft.com/office/2007/relationships/hdphoto" Target="../media/hdphoto10.wdp"/><Relationship Id="rId2" Type="http://schemas.microsoft.com/office/2007/relationships/media" Target="../media/media1.mp4"/><Relationship Id="rId16" Type="http://schemas.openxmlformats.org/officeDocument/2006/relationships/image" Target="../media/image68.png"/><Relationship Id="rId20" Type="http://schemas.openxmlformats.org/officeDocument/2006/relationships/image" Target="../media/image28.png"/><Relationship Id="rId1" Type="http://schemas.openxmlformats.org/officeDocument/2006/relationships/video" Target="NULL" TargetMode="External"/><Relationship Id="rId6" Type="http://schemas.openxmlformats.org/officeDocument/2006/relationships/image" Target="../media/image15.png"/><Relationship Id="rId11" Type="http://schemas.openxmlformats.org/officeDocument/2006/relationships/image" Target="../media/image34.svg"/><Relationship Id="rId5" Type="http://schemas.openxmlformats.org/officeDocument/2006/relationships/slideLayout" Target="../slideLayouts/slideLayout7.xml"/><Relationship Id="rId15" Type="http://schemas.microsoft.com/office/2007/relationships/hdphoto" Target="../media/hdphoto8.wdp"/><Relationship Id="rId10" Type="http://schemas.openxmlformats.org/officeDocument/2006/relationships/image" Target="../media/image80.png"/><Relationship Id="rId19" Type="http://schemas.openxmlformats.org/officeDocument/2006/relationships/image" Target="../media/image34.png"/><Relationship Id="rId4" Type="http://schemas.microsoft.com/office/2007/relationships/media" Target="../media/media2.mp3"/><Relationship Id="rId9" Type="http://schemas.openxmlformats.org/officeDocument/2006/relationships/image" Target="../media/image24.svg"/><Relationship Id="rId14" Type="http://schemas.openxmlformats.org/officeDocument/2006/relationships/image" Target="../media/image57.png"/></Relationships>
</file>

<file path=ppt/slides/_rels/slide19.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57.png"/><Relationship Id="rId18" Type="http://schemas.openxmlformats.org/officeDocument/2006/relationships/image" Target="../media/image34.png"/><Relationship Id="rId3" Type="http://schemas.openxmlformats.org/officeDocument/2006/relationships/audio" Target="NULL" TargetMode="External"/><Relationship Id="rId7" Type="http://schemas.openxmlformats.org/officeDocument/2006/relationships/image" Target="../media/image28.svg"/><Relationship Id="rId12" Type="http://schemas.openxmlformats.org/officeDocument/2006/relationships/image" Target="../media/image34.svg"/><Relationship Id="rId17" Type="http://schemas.openxmlformats.org/officeDocument/2006/relationships/image" Target="../media/image33.png"/><Relationship Id="rId2" Type="http://schemas.microsoft.com/office/2007/relationships/media" Target="../media/media1.mp4"/><Relationship Id="rId16" Type="http://schemas.microsoft.com/office/2007/relationships/hdphoto" Target="../media/hdphoto10.wdp"/><Relationship Id="rId20" Type="http://schemas.openxmlformats.org/officeDocument/2006/relationships/image" Target="../media/image122.svg"/><Relationship Id="rId1" Type="http://schemas.openxmlformats.org/officeDocument/2006/relationships/video" Target="NULL" TargetMode="External"/><Relationship Id="rId6" Type="http://schemas.openxmlformats.org/officeDocument/2006/relationships/image" Target="../media/image15.png"/><Relationship Id="rId11" Type="http://schemas.openxmlformats.org/officeDocument/2006/relationships/image" Target="../media/image80.png"/><Relationship Id="rId5" Type="http://schemas.openxmlformats.org/officeDocument/2006/relationships/slideLayout" Target="../slideLayouts/slideLayout7.xml"/><Relationship Id="rId15" Type="http://schemas.openxmlformats.org/officeDocument/2006/relationships/image" Target="../media/image68.png"/><Relationship Id="rId10" Type="http://schemas.openxmlformats.org/officeDocument/2006/relationships/image" Target="../media/image87.jpeg"/><Relationship Id="rId19" Type="http://schemas.openxmlformats.org/officeDocument/2006/relationships/image" Target="../media/image88.png"/><Relationship Id="rId4" Type="http://schemas.microsoft.com/office/2007/relationships/media" Target="../media/media2.mp3"/><Relationship Id="rId9" Type="http://schemas.openxmlformats.org/officeDocument/2006/relationships/image" Target="../media/image24.svg"/><Relationship Id="rId14" Type="http://schemas.microsoft.com/office/2007/relationships/hdphoto" Target="../media/hdphoto8.wdp"/></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26.svg"/><Relationship Id="rId3" Type="http://schemas.openxmlformats.org/officeDocument/2006/relationships/image" Target="../media/image17.svg"/><Relationship Id="rId7" Type="http://schemas.openxmlformats.org/officeDocument/2006/relationships/image" Target="../media/image21.svg"/><Relationship Id="rId12"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24.svg"/><Relationship Id="rId5" Type="http://schemas.openxmlformats.org/officeDocument/2006/relationships/image" Target="../media/image19.svg"/><Relationship Id="rId10" Type="http://schemas.openxmlformats.org/officeDocument/2006/relationships/image" Target="../media/image13.png"/><Relationship Id="rId4" Type="http://schemas.openxmlformats.org/officeDocument/2006/relationships/image" Target="../media/image10.png"/><Relationship Id="rId9" Type="http://schemas.microsoft.com/office/2007/relationships/hdphoto" Target="../media/hdphoto1.wdp"/></Relationships>
</file>

<file path=ppt/slides/_rels/slide20.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28.svg"/><Relationship Id="rId7" Type="http://schemas.microsoft.com/office/2007/relationships/hdphoto" Target="../media/hdphoto17.wdp"/><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89.png"/><Relationship Id="rId5" Type="http://schemas.openxmlformats.org/officeDocument/2006/relationships/image" Target="../media/image24.svg"/><Relationship Id="rId4" Type="http://schemas.openxmlformats.org/officeDocument/2006/relationships/image" Target="../media/image71.png"/><Relationship Id="rId9" Type="http://schemas.microsoft.com/office/2007/relationships/hdphoto" Target="../media/hdphoto18.wdp"/></Relationships>
</file>

<file path=ppt/slides/_rels/slide21.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94.jpeg"/><Relationship Id="rId3" Type="http://schemas.openxmlformats.org/officeDocument/2006/relationships/image" Target="../media/image84.svg"/><Relationship Id="rId7" Type="http://schemas.openxmlformats.org/officeDocument/2006/relationships/image" Target="../media/image24.svg"/><Relationship Id="rId12" Type="http://schemas.openxmlformats.org/officeDocument/2006/relationships/image" Target="../media/image93.jpeg"/><Relationship Id="rId2"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71.png"/><Relationship Id="rId11" Type="http://schemas.openxmlformats.org/officeDocument/2006/relationships/image" Target="../media/image92.jpeg"/><Relationship Id="rId5" Type="http://schemas.openxmlformats.org/officeDocument/2006/relationships/image" Target="../media/image28.svg"/><Relationship Id="rId10" Type="http://schemas.openxmlformats.org/officeDocument/2006/relationships/image" Target="../media/image91.jpeg"/><Relationship Id="rId4" Type="http://schemas.openxmlformats.org/officeDocument/2006/relationships/image" Target="../media/image15.png"/><Relationship Id="rId9" Type="http://schemas.openxmlformats.org/officeDocument/2006/relationships/image" Target="../media/image34.svg"/><Relationship Id="rId14" Type="http://schemas.openxmlformats.org/officeDocument/2006/relationships/image" Target="../media/image95.jpeg"/></Relationships>
</file>

<file path=ppt/slides/_rels/slide22.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5.png"/><Relationship Id="rId18" Type="http://schemas.microsoft.com/office/2007/relationships/hdphoto" Target="../media/hdphoto19.wdp"/><Relationship Id="rId3" Type="http://schemas.openxmlformats.org/officeDocument/2006/relationships/image" Target="../media/image131.svg"/><Relationship Id="rId7" Type="http://schemas.openxmlformats.org/officeDocument/2006/relationships/image" Target="../media/image134.svg"/><Relationship Id="rId12" Type="http://schemas.openxmlformats.org/officeDocument/2006/relationships/image" Target="../media/image100.png"/><Relationship Id="rId17" Type="http://schemas.openxmlformats.org/officeDocument/2006/relationships/image" Target="../media/image102.png"/><Relationship Id="rId2" Type="http://schemas.openxmlformats.org/officeDocument/2006/relationships/image" Target="../media/image96.png"/><Relationship Id="rId16" Type="http://schemas.openxmlformats.org/officeDocument/2006/relationships/image" Target="../media/image139.svg"/><Relationship Id="rId20" Type="http://schemas.openxmlformats.org/officeDocument/2006/relationships/image" Target="../media/image24.svg"/><Relationship Id="rId1" Type="http://schemas.openxmlformats.org/officeDocument/2006/relationships/slideLayout" Target="../slideLayouts/slideLayout7.xml"/><Relationship Id="rId6" Type="http://schemas.openxmlformats.org/officeDocument/2006/relationships/image" Target="../media/image98.png"/><Relationship Id="rId11" Type="http://schemas.openxmlformats.org/officeDocument/2006/relationships/image" Target="../media/image48.svg"/><Relationship Id="rId5" Type="http://schemas.openxmlformats.org/officeDocument/2006/relationships/image" Target="../media/image56.svg"/><Relationship Id="rId15" Type="http://schemas.openxmlformats.org/officeDocument/2006/relationships/image" Target="../media/image101.png"/><Relationship Id="rId10" Type="http://schemas.openxmlformats.org/officeDocument/2006/relationships/image" Target="../media/image27.png"/><Relationship Id="rId19" Type="http://schemas.openxmlformats.org/officeDocument/2006/relationships/image" Target="../media/image71.png"/><Relationship Id="rId4" Type="http://schemas.openxmlformats.org/officeDocument/2006/relationships/image" Target="../media/image97.png"/><Relationship Id="rId9" Type="http://schemas.openxmlformats.org/officeDocument/2006/relationships/image" Target="../media/image136.svg"/><Relationship Id="rId14" Type="http://schemas.openxmlformats.org/officeDocument/2006/relationships/image" Target="../media/image10.svg"/></Relationships>
</file>

<file path=ppt/slides/_rels/slide23.xml.rels><?xml version="1.0" encoding="UTF-8" standalone="yes"?>
<Relationships xmlns="http://schemas.openxmlformats.org/package/2006/relationships"><Relationship Id="rId8" Type="http://schemas.openxmlformats.org/officeDocument/2006/relationships/image" Target="../media/image28.svg"/><Relationship Id="rId13" Type="http://schemas.openxmlformats.org/officeDocument/2006/relationships/image" Target="../media/image104.png"/><Relationship Id="rId18" Type="http://schemas.openxmlformats.org/officeDocument/2006/relationships/image" Target="../media/image34.png"/><Relationship Id="rId26" Type="http://schemas.openxmlformats.org/officeDocument/2006/relationships/image" Target="../media/image109.png"/><Relationship Id="rId3" Type="http://schemas.openxmlformats.org/officeDocument/2006/relationships/audio" Target="NULL" TargetMode="External"/><Relationship Id="rId21" Type="http://schemas.openxmlformats.org/officeDocument/2006/relationships/image" Target="../media/image105.jpeg"/><Relationship Id="rId7" Type="http://schemas.openxmlformats.org/officeDocument/2006/relationships/image" Target="../media/image15.png"/><Relationship Id="rId12" Type="http://schemas.openxmlformats.org/officeDocument/2006/relationships/image" Target="../media/image24.svg"/><Relationship Id="rId17" Type="http://schemas.openxmlformats.org/officeDocument/2006/relationships/image" Target="../media/image33.png"/><Relationship Id="rId25" Type="http://schemas.openxmlformats.org/officeDocument/2006/relationships/image" Target="../media/image108.jpeg"/><Relationship Id="rId2" Type="http://schemas.microsoft.com/office/2007/relationships/media" Target="../media/media1.mp4"/><Relationship Id="rId16" Type="http://schemas.openxmlformats.org/officeDocument/2006/relationships/image" Target="../media/image34.svg"/><Relationship Id="rId20" Type="http://schemas.microsoft.com/office/2007/relationships/hdphoto" Target="../media/hdphoto8.wdp"/><Relationship Id="rId1" Type="http://schemas.openxmlformats.org/officeDocument/2006/relationships/video" Target="NULL" TargetMode="External"/><Relationship Id="rId6" Type="http://schemas.openxmlformats.org/officeDocument/2006/relationships/notesSlide" Target="../notesSlides/notesSlide3.xml"/><Relationship Id="rId11" Type="http://schemas.openxmlformats.org/officeDocument/2006/relationships/image" Target="../media/image103.png"/><Relationship Id="rId24" Type="http://schemas.openxmlformats.org/officeDocument/2006/relationships/image" Target="../media/image147.svg"/><Relationship Id="rId5" Type="http://schemas.openxmlformats.org/officeDocument/2006/relationships/slideLayout" Target="../slideLayouts/slideLayout7.xml"/><Relationship Id="rId15" Type="http://schemas.openxmlformats.org/officeDocument/2006/relationships/image" Target="../media/image80.png"/><Relationship Id="rId23" Type="http://schemas.openxmlformats.org/officeDocument/2006/relationships/image" Target="../media/image107.png"/><Relationship Id="rId10" Type="http://schemas.openxmlformats.org/officeDocument/2006/relationships/image" Target="../media/image139.svg"/><Relationship Id="rId19" Type="http://schemas.openxmlformats.org/officeDocument/2006/relationships/image" Target="../media/image57.png"/><Relationship Id="rId4" Type="http://schemas.microsoft.com/office/2007/relationships/media" Target="../media/media2.mp3"/><Relationship Id="rId9" Type="http://schemas.openxmlformats.org/officeDocument/2006/relationships/image" Target="../media/image101.png"/><Relationship Id="rId14" Type="http://schemas.openxmlformats.org/officeDocument/2006/relationships/image" Target="../media/image143.svg"/><Relationship Id="rId22" Type="http://schemas.openxmlformats.org/officeDocument/2006/relationships/image" Target="../media/image106.jpeg"/><Relationship Id="rId27" Type="http://schemas.openxmlformats.org/officeDocument/2006/relationships/image" Target="../media/image110.png"/></Relationships>
</file>

<file path=ppt/slides/_rels/slide24.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33.png"/><Relationship Id="rId18" Type="http://schemas.openxmlformats.org/officeDocument/2006/relationships/image" Target="../media/image155.svg"/><Relationship Id="rId3" Type="http://schemas.openxmlformats.org/officeDocument/2006/relationships/audio" Target="NULL" TargetMode="External"/><Relationship Id="rId7" Type="http://schemas.openxmlformats.org/officeDocument/2006/relationships/image" Target="../media/image152.svg"/><Relationship Id="rId12" Type="http://schemas.openxmlformats.org/officeDocument/2006/relationships/image" Target="../media/image112.png"/><Relationship Id="rId17" Type="http://schemas.openxmlformats.org/officeDocument/2006/relationships/image" Target="../media/image113.png"/><Relationship Id="rId2" Type="http://schemas.microsoft.com/office/2007/relationships/media" Target="../media/media1.mp4"/><Relationship Id="rId16" Type="http://schemas.openxmlformats.org/officeDocument/2006/relationships/image" Target="../media/image147.svg"/><Relationship Id="rId1" Type="http://schemas.openxmlformats.org/officeDocument/2006/relationships/video" Target="NULL" TargetMode="External"/><Relationship Id="rId6" Type="http://schemas.openxmlformats.org/officeDocument/2006/relationships/image" Target="../media/image111.png"/><Relationship Id="rId11" Type="http://schemas.microsoft.com/office/2007/relationships/hdphoto" Target="../media/hdphoto8.wdp"/><Relationship Id="rId5" Type="http://schemas.openxmlformats.org/officeDocument/2006/relationships/slideLayout" Target="../slideLayouts/slideLayout7.xml"/><Relationship Id="rId15" Type="http://schemas.openxmlformats.org/officeDocument/2006/relationships/image" Target="../media/image107.png"/><Relationship Id="rId10" Type="http://schemas.openxmlformats.org/officeDocument/2006/relationships/image" Target="../media/image57.png"/><Relationship Id="rId4" Type="http://schemas.microsoft.com/office/2007/relationships/media" Target="../media/media2.mp3"/><Relationship Id="rId9" Type="http://schemas.openxmlformats.org/officeDocument/2006/relationships/image" Target="../media/image34.svg"/><Relationship Id="rId14" Type="http://schemas.openxmlformats.org/officeDocument/2006/relationships/image" Target="../media/image34.png"/></Relationships>
</file>

<file path=ppt/slides/_rels/slide25.xml.rels><?xml version="1.0" encoding="UTF-8" standalone="yes"?>
<Relationships xmlns="http://schemas.openxmlformats.org/package/2006/relationships"><Relationship Id="rId8" Type="http://schemas.openxmlformats.org/officeDocument/2006/relationships/image" Target="../media/image101.png"/><Relationship Id="rId13" Type="http://schemas.openxmlformats.org/officeDocument/2006/relationships/image" Target="../media/image34.svg"/><Relationship Id="rId18" Type="http://schemas.openxmlformats.org/officeDocument/2006/relationships/image" Target="../media/image114.png"/><Relationship Id="rId3" Type="http://schemas.openxmlformats.org/officeDocument/2006/relationships/audio" Target="NULL" TargetMode="External"/><Relationship Id="rId7" Type="http://schemas.openxmlformats.org/officeDocument/2006/relationships/image" Target="../media/image28.svg"/><Relationship Id="rId12" Type="http://schemas.openxmlformats.org/officeDocument/2006/relationships/image" Target="../media/image80.png"/><Relationship Id="rId17" Type="http://schemas.microsoft.com/office/2007/relationships/hdphoto" Target="../media/hdphoto8.wdp"/><Relationship Id="rId2" Type="http://schemas.microsoft.com/office/2007/relationships/media" Target="../media/media1.mp4"/><Relationship Id="rId16" Type="http://schemas.openxmlformats.org/officeDocument/2006/relationships/image" Target="../media/image57.png"/><Relationship Id="rId20" Type="http://schemas.openxmlformats.org/officeDocument/2006/relationships/image" Target="../media/image115.png"/><Relationship Id="rId1" Type="http://schemas.openxmlformats.org/officeDocument/2006/relationships/video" Target="NULL" TargetMode="External"/><Relationship Id="rId6" Type="http://schemas.openxmlformats.org/officeDocument/2006/relationships/image" Target="../media/image15.png"/><Relationship Id="rId11" Type="http://schemas.openxmlformats.org/officeDocument/2006/relationships/image" Target="../media/image143.svg"/><Relationship Id="rId5" Type="http://schemas.openxmlformats.org/officeDocument/2006/relationships/slideLayout" Target="../slideLayouts/slideLayout7.xml"/><Relationship Id="rId15" Type="http://schemas.openxmlformats.org/officeDocument/2006/relationships/image" Target="../media/image34.png"/><Relationship Id="rId10" Type="http://schemas.openxmlformats.org/officeDocument/2006/relationships/image" Target="../media/image104.png"/><Relationship Id="rId19" Type="http://schemas.openxmlformats.org/officeDocument/2006/relationships/image" Target="../media/image24.svg"/><Relationship Id="rId4" Type="http://schemas.microsoft.com/office/2007/relationships/media" Target="../media/media2.mp3"/><Relationship Id="rId9" Type="http://schemas.openxmlformats.org/officeDocument/2006/relationships/image" Target="../media/image139.svg"/><Relationship Id="rId14" Type="http://schemas.openxmlformats.org/officeDocument/2006/relationships/image" Target="../media/image33.png"/></Relationships>
</file>

<file path=ppt/slides/_rels/slide26.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116.png"/><Relationship Id="rId18" Type="http://schemas.openxmlformats.org/officeDocument/2006/relationships/image" Target="../media/image119.png"/><Relationship Id="rId3" Type="http://schemas.openxmlformats.org/officeDocument/2006/relationships/video" Target="NULL" TargetMode="External"/><Relationship Id="rId21" Type="http://schemas.openxmlformats.org/officeDocument/2006/relationships/image" Target="../media/image120.png"/><Relationship Id="rId7" Type="http://schemas.openxmlformats.org/officeDocument/2006/relationships/image" Target="../media/image28.svg"/><Relationship Id="rId12" Type="http://schemas.microsoft.com/office/2007/relationships/hdphoto" Target="../media/hdphoto8.wdp"/><Relationship Id="rId17" Type="http://schemas.openxmlformats.org/officeDocument/2006/relationships/image" Target="../media/image44.svg"/><Relationship Id="rId2" Type="http://schemas.microsoft.com/office/2007/relationships/media" Target="../media/media2.mp3"/><Relationship Id="rId16" Type="http://schemas.openxmlformats.org/officeDocument/2006/relationships/image" Target="../media/image118.png"/><Relationship Id="rId20" Type="http://schemas.openxmlformats.org/officeDocument/2006/relationships/image" Target="../media/image33.png"/><Relationship Id="rId1" Type="http://schemas.openxmlformats.org/officeDocument/2006/relationships/audio" Target="NULL" TargetMode="External"/><Relationship Id="rId6" Type="http://schemas.openxmlformats.org/officeDocument/2006/relationships/image" Target="../media/image15.png"/><Relationship Id="rId11" Type="http://schemas.openxmlformats.org/officeDocument/2006/relationships/image" Target="../media/image57.png"/><Relationship Id="rId24" Type="http://schemas.openxmlformats.org/officeDocument/2006/relationships/image" Target="../media/image24.svg"/><Relationship Id="rId5" Type="http://schemas.openxmlformats.org/officeDocument/2006/relationships/slideLayout" Target="../slideLayouts/slideLayout7.xml"/><Relationship Id="rId15" Type="http://schemas.openxmlformats.org/officeDocument/2006/relationships/image" Target="../media/image160.svg"/><Relationship Id="rId23" Type="http://schemas.openxmlformats.org/officeDocument/2006/relationships/image" Target="../media/image121.png"/><Relationship Id="rId10" Type="http://schemas.openxmlformats.org/officeDocument/2006/relationships/image" Target="../media/image34.png"/><Relationship Id="rId19" Type="http://schemas.openxmlformats.org/officeDocument/2006/relationships/image" Target="../media/image163.svg"/><Relationship Id="rId4" Type="http://schemas.microsoft.com/office/2007/relationships/media" Target="../media/media1.mp4"/><Relationship Id="rId9" Type="http://schemas.openxmlformats.org/officeDocument/2006/relationships/image" Target="../media/image34.svg"/><Relationship Id="rId14" Type="http://schemas.openxmlformats.org/officeDocument/2006/relationships/image" Target="../media/image117.png"/><Relationship Id="rId22" Type="http://schemas.openxmlformats.org/officeDocument/2006/relationships/image" Target="../media/image165.svg"/></Relationships>
</file>

<file path=ppt/slides/_rels/slide27.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33.png"/><Relationship Id="rId18" Type="http://schemas.openxmlformats.org/officeDocument/2006/relationships/image" Target="../media/image12.svg"/><Relationship Id="rId3" Type="http://schemas.openxmlformats.org/officeDocument/2006/relationships/audio" Target="NULL" TargetMode="External"/><Relationship Id="rId7" Type="http://schemas.openxmlformats.org/officeDocument/2006/relationships/image" Target="../media/image152.svg"/><Relationship Id="rId12" Type="http://schemas.microsoft.com/office/2007/relationships/hdphoto" Target="../media/hdphoto8.wdp"/><Relationship Id="rId17" Type="http://schemas.openxmlformats.org/officeDocument/2006/relationships/image" Target="../media/image83.png"/><Relationship Id="rId2" Type="http://schemas.microsoft.com/office/2007/relationships/media" Target="../media/media1.mp4"/><Relationship Id="rId16" Type="http://schemas.openxmlformats.org/officeDocument/2006/relationships/image" Target="../media/image10.svg"/><Relationship Id="rId1" Type="http://schemas.openxmlformats.org/officeDocument/2006/relationships/video" Target="NULL" TargetMode="External"/><Relationship Id="rId6" Type="http://schemas.openxmlformats.org/officeDocument/2006/relationships/image" Target="../media/image111.png"/><Relationship Id="rId11" Type="http://schemas.openxmlformats.org/officeDocument/2006/relationships/image" Target="../media/image57.png"/><Relationship Id="rId5" Type="http://schemas.openxmlformats.org/officeDocument/2006/relationships/slideLayout" Target="../slideLayouts/slideLayout7.xml"/><Relationship Id="rId15" Type="http://schemas.openxmlformats.org/officeDocument/2006/relationships/image" Target="../media/image5.png"/><Relationship Id="rId10" Type="http://schemas.openxmlformats.org/officeDocument/2006/relationships/image" Target="../media/image34.svg"/><Relationship Id="rId4" Type="http://schemas.microsoft.com/office/2007/relationships/media" Target="../media/media2.mp3"/><Relationship Id="rId9" Type="http://schemas.openxmlformats.org/officeDocument/2006/relationships/image" Target="../media/image123.png"/><Relationship Id="rId14" Type="http://schemas.openxmlformats.org/officeDocument/2006/relationships/image" Target="../media/image34.png"/></Relationships>
</file>

<file path=ppt/slides/_rels/slide28.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152.svg"/><Relationship Id="rId7" Type="http://schemas.microsoft.com/office/2007/relationships/hdphoto" Target="../media/hdphoto20.wdp"/><Relationship Id="rId2" Type="http://schemas.openxmlformats.org/officeDocument/2006/relationships/image" Target="../media/image111.png"/><Relationship Id="rId1" Type="http://schemas.openxmlformats.org/officeDocument/2006/relationships/slideLayout" Target="../slideLayouts/slideLayout7.xml"/><Relationship Id="rId6" Type="http://schemas.openxmlformats.org/officeDocument/2006/relationships/image" Target="../media/image124.png"/><Relationship Id="rId5" Type="http://schemas.openxmlformats.org/officeDocument/2006/relationships/image" Target="../media/image139.svg"/><Relationship Id="rId4" Type="http://schemas.openxmlformats.org/officeDocument/2006/relationships/image" Target="../media/image101.png"/><Relationship Id="rId9" Type="http://schemas.microsoft.com/office/2007/relationships/hdphoto" Target="../media/hdphoto21.wdp"/></Relationships>
</file>

<file path=ppt/slides/_rels/slide29.xml.rels><?xml version="1.0" encoding="UTF-8" standalone="yes"?>
<Relationships xmlns="http://schemas.openxmlformats.org/package/2006/relationships"><Relationship Id="rId8" Type="http://schemas.openxmlformats.org/officeDocument/2006/relationships/image" Target="../media/image139.svg"/><Relationship Id="rId3" Type="http://schemas.openxmlformats.org/officeDocument/2006/relationships/image" Target="../media/image107.png"/><Relationship Id="rId7" Type="http://schemas.openxmlformats.org/officeDocument/2006/relationships/image" Target="../media/image101.png"/><Relationship Id="rId12" Type="http://schemas.microsoft.com/office/2007/relationships/hdphoto" Target="../media/hdphoto22.wdp"/><Relationship Id="rId2" Type="http://schemas.openxmlformats.org/officeDocument/2006/relationships/image" Target="../media/image116.png"/><Relationship Id="rId1" Type="http://schemas.openxmlformats.org/officeDocument/2006/relationships/slideLayout" Target="../slideLayouts/slideLayout7.xml"/><Relationship Id="rId6" Type="http://schemas.openxmlformats.org/officeDocument/2006/relationships/image" Target="../media/image152.svg"/><Relationship Id="rId11" Type="http://schemas.openxmlformats.org/officeDocument/2006/relationships/image" Target="../media/image127.png"/><Relationship Id="rId5" Type="http://schemas.openxmlformats.org/officeDocument/2006/relationships/image" Target="../media/image111.png"/><Relationship Id="rId10" Type="http://schemas.openxmlformats.org/officeDocument/2006/relationships/image" Target="../media/image126.png"/><Relationship Id="rId4" Type="http://schemas.openxmlformats.org/officeDocument/2006/relationships/image" Target="../media/image147.svg"/><Relationship Id="rId9" Type="http://schemas.openxmlformats.org/officeDocument/2006/relationships/image" Target="../media/image110.png"/></Relationships>
</file>

<file path=ppt/slides/_rels/slide3.xml.rels><?xml version="1.0" encoding="UTF-8" standalone="yes"?>
<Relationships xmlns="http://schemas.openxmlformats.org/package/2006/relationships"><Relationship Id="rId8" Type="http://schemas.openxmlformats.org/officeDocument/2006/relationships/image" Target="../media/image32.svg"/><Relationship Id="rId13" Type="http://schemas.openxmlformats.org/officeDocument/2006/relationships/image" Target="../media/image20.png"/><Relationship Id="rId1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7.png"/><Relationship Id="rId12" Type="http://schemas.openxmlformats.org/officeDocument/2006/relationships/image" Target="../media/image15.svg"/><Relationship Id="rId17" Type="http://schemas.openxmlformats.org/officeDocument/2006/relationships/image" Target="../media/image10.png"/><Relationship Id="rId2" Type="http://schemas.openxmlformats.org/officeDocument/2006/relationships/notesSlide" Target="../notesSlides/notesSlide2.xml"/><Relationship Id="rId16" Type="http://schemas.microsoft.com/office/2007/relationships/hdphoto" Target="../media/hdphoto2.wdp"/><Relationship Id="rId1" Type="http://schemas.openxmlformats.org/officeDocument/2006/relationships/slideLayout" Target="../slideLayouts/slideLayout7.xml"/><Relationship Id="rId6" Type="http://schemas.openxmlformats.org/officeDocument/2006/relationships/image" Target="../media/image30.svg"/><Relationship Id="rId11" Type="http://schemas.openxmlformats.org/officeDocument/2006/relationships/image" Target="../media/image19.png"/><Relationship Id="rId5" Type="http://schemas.openxmlformats.org/officeDocument/2006/relationships/image" Target="../media/image16.png"/><Relationship Id="rId15" Type="http://schemas.openxmlformats.org/officeDocument/2006/relationships/image" Target="../media/image21.png"/><Relationship Id="rId10" Type="http://schemas.openxmlformats.org/officeDocument/2006/relationships/image" Target="../media/image34.svg"/><Relationship Id="rId19" Type="http://schemas.openxmlformats.org/officeDocument/2006/relationships/image" Target="../media/image22.png"/><Relationship Id="rId4" Type="http://schemas.openxmlformats.org/officeDocument/2006/relationships/image" Target="../media/image28.svg"/><Relationship Id="rId9" Type="http://schemas.openxmlformats.org/officeDocument/2006/relationships/image" Target="../media/image18.png"/><Relationship Id="rId14" Type="http://schemas.openxmlformats.org/officeDocument/2006/relationships/image" Target="../media/image24.svg"/></Relationships>
</file>

<file path=ppt/slides/_rels/slide30.xml.rels><?xml version="1.0" encoding="UTF-8" standalone="yes"?>
<Relationships xmlns="http://schemas.openxmlformats.org/package/2006/relationships"><Relationship Id="rId8" Type="http://schemas.openxmlformats.org/officeDocument/2006/relationships/image" Target="../media/image129.png"/><Relationship Id="rId13" Type="http://schemas.openxmlformats.org/officeDocument/2006/relationships/image" Target="../media/image42.svg"/><Relationship Id="rId3" Type="http://schemas.openxmlformats.org/officeDocument/2006/relationships/image" Target="../media/image52.svg"/><Relationship Id="rId7" Type="http://schemas.openxmlformats.org/officeDocument/2006/relationships/image" Target="../media/image48.svg"/><Relationship Id="rId12" Type="http://schemas.openxmlformats.org/officeDocument/2006/relationships/image" Target="../media/image24.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27.png"/><Relationship Id="rId11" Type="http://schemas.microsoft.com/office/2007/relationships/hdphoto" Target="../media/hdphoto23.wdp"/><Relationship Id="rId5" Type="http://schemas.openxmlformats.org/officeDocument/2006/relationships/image" Target="../media/image174.svg"/><Relationship Id="rId15" Type="http://schemas.openxmlformats.org/officeDocument/2006/relationships/image" Target="../media/image24.svg"/><Relationship Id="rId10" Type="http://schemas.openxmlformats.org/officeDocument/2006/relationships/image" Target="../media/image130.png"/><Relationship Id="rId4" Type="http://schemas.openxmlformats.org/officeDocument/2006/relationships/image" Target="../media/image128.png"/><Relationship Id="rId9" Type="http://schemas.openxmlformats.org/officeDocument/2006/relationships/image" Target="../media/image176.svg"/><Relationship Id="rId14" Type="http://schemas.openxmlformats.org/officeDocument/2006/relationships/image" Target="../media/image71.png"/></Relationships>
</file>

<file path=ppt/slides/_rels/slide31.xml.rels><?xml version="1.0" encoding="UTF-8" standalone="yes"?>
<Relationships xmlns="http://schemas.openxmlformats.org/package/2006/relationships"><Relationship Id="rId8" Type="http://schemas.openxmlformats.org/officeDocument/2006/relationships/image" Target="../media/image132.png"/><Relationship Id="rId13" Type="http://schemas.openxmlformats.org/officeDocument/2006/relationships/image" Target="../media/image44.svg"/><Relationship Id="rId18" Type="http://schemas.openxmlformats.org/officeDocument/2006/relationships/image" Target="../media/image136.png"/><Relationship Id="rId26" Type="http://schemas.openxmlformats.org/officeDocument/2006/relationships/image" Target="../media/image33.png"/><Relationship Id="rId3" Type="http://schemas.openxmlformats.org/officeDocument/2006/relationships/audio" Target="NULL" TargetMode="External"/><Relationship Id="rId21" Type="http://schemas.openxmlformats.org/officeDocument/2006/relationships/image" Target="../media/image189.svg"/><Relationship Id="rId7" Type="http://schemas.microsoft.com/office/2007/relationships/hdphoto" Target="../media/hdphoto24.wdp"/><Relationship Id="rId12" Type="http://schemas.openxmlformats.org/officeDocument/2006/relationships/image" Target="../media/image118.png"/><Relationship Id="rId17" Type="http://schemas.openxmlformats.org/officeDocument/2006/relationships/image" Target="../media/image186.svg"/><Relationship Id="rId25" Type="http://schemas.microsoft.com/office/2007/relationships/hdphoto" Target="../media/hdphoto10.wdp"/><Relationship Id="rId2" Type="http://schemas.microsoft.com/office/2007/relationships/media" Target="../media/media1.mp4"/><Relationship Id="rId16" Type="http://schemas.openxmlformats.org/officeDocument/2006/relationships/image" Target="../media/image135.png"/><Relationship Id="rId20" Type="http://schemas.openxmlformats.org/officeDocument/2006/relationships/image" Target="../media/image137.png"/><Relationship Id="rId1" Type="http://schemas.openxmlformats.org/officeDocument/2006/relationships/video" Target="NULL" TargetMode="External"/><Relationship Id="rId6" Type="http://schemas.openxmlformats.org/officeDocument/2006/relationships/image" Target="../media/image131.png"/><Relationship Id="rId11" Type="http://schemas.openxmlformats.org/officeDocument/2006/relationships/image" Target="../media/image182.svg"/><Relationship Id="rId24" Type="http://schemas.openxmlformats.org/officeDocument/2006/relationships/image" Target="../media/image68.png"/><Relationship Id="rId5" Type="http://schemas.openxmlformats.org/officeDocument/2006/relationships/slideLayout" Target="../slideLayouts/slideLayout7.xml"/><Relationship Id="rId15" Type="http://schemas.openxmlformats.org/officeDocument/2006/relationships/image" Target="../media/image184.svg"/><Relationship Id="rId23" Type="http://schemas.microsoft.com/office/2007/relationships/hdphoto" Target="../media/hdphoto8.wdp"/><Relationship Id="rId10" Type="http://schemas.openxmlformats.org/officeDocument/2006/relationships/image" Target="../media/image133.png"/><Relationship Id="rId19" Type="http://schemas.openxmlformats.org/officeDocument/2006/relationships/image" Target="../media/image24.svg"/><Relationship Id="rId4" Type="http://schemas.microsoft.com/office/2007/relationships/media" Target="../media/media2.mp3"/><Relationship Id="rId9" Type="http://schemas.openxmlformats.org/officeDocument/2006/relationships/image" Target="../media/image180.svg"/><Relationship Id="rId14" Type="http://schemas.openxmlformats.org/officeDocument/2006/relationships/image" Target="../media/image134.png"/><Relationship Id="rId22" Type="http://schemas.openxmlformats.org/officeDocument/2006/relationships/image" Target="../media/image57.png"/><Relationship Id="rId27" Type="http://schemas.openxmlformats.org/officeDocument/2006/relationships/image" Target="../media/image34.png"/></Relationships>
</file>

<file path=ppt/slides/_rels/slide32.xml.rels><?xml version="1.0" encoding="UTF-8" standalone="yes"?>
<Relationships xmlns="http://schemas.openxmlformats.org/package/2006/relationships"><Relationship Id="rId8" Type="http://schemas.openxmlformats.org/officeDocument/2006/relationships/image" Target="../media/image137.png"/><Relationship Id="rId13" Type="http://schemas.openxmlformats.org/officeDocument/2006/relationships/image" Target="../media/image40.svg"/><Relationship Id="rId18" Type="http://schemas.openxmlformats.org/officeDocument/2006/relationships/image" Target="../media/image33.png"/><Relationship Id="rId3" Type="http://schemas.openxmlformats.org/officeDocument/2006/relationships/audio" Target="NULL" TargetMode="External"/><Relationship Id="rId7" Type="http://schemas.openxmlformats.org/officeDocument/2006/relationships/image" Target="../media/image52.svg"/><Relationship Id="rId12" Type="http://schemas.openxmlformats.org/officeDocument/2006/relationships/image" Target="../media/image23.png"/><Relationship Id="rId17" Type="http://schemas.openxmlformats.org/officeDocument/2006/relationships/image" Target="../media/image62.svg"/><Relationship Id="rId2" Type="http://schemas.microsoft.com/office/2007/relationships/media" Target="../media/media1.mp4"/><Relationship Id="rId16" Type="http://schemas.openxmlformats.org/officeDocument/2006/relationships/image" Target="../media/image139.png"/><Relationship Id="rId1" Type="http://schemas.openxmlformats.org/officeDocument/2006/relationships/video" Target="NULL" TargetMode="External"/><Relationship Id="rId6" Type="http://schemas.openxmlformats.org/officeDocument/2006/relationships/image" Target="../media/image30.png"/><Relationship Id="rId11" Type="http://schemas.microsoft.com/office/2007/relationships/hdphoto" Target="../media/hdphoto8.wdp"/><Relationship Id="rId5" Type="http://schemas.openxmlformats.org/officeDocument/2006/relationships/slideLayout" Target="../slideLayouts/slideLayout7.xml"/><Relationship Id="rId15" Type="http://schemas.microsoft.com/office/2007/relationships/hdphoto" Target="../media/hdphoto25.wdp"/><Relationship Id="rId10" Type="http://schemas.openxmlformats.org/officeDocument/2006/relationships/image" Target="../media/image57.png"/><Relationship Id="rId19" Type="http://schemas.openxmlformats.org/officeDocument/2006/relationships/image" Target="../media/image34.png"/><Relationship Id="rId4" Type="http://schemas.microsoft.com/office/2007/relationships/media" Target="../media/media2.mp3"/><Relationship Id="rId9" Type="http://schemas.openxmlformats.org/officeDocument/2006/relationships/image" Target="../media/image189.svg"/><Relationship Id="rId14" Type="http://schemas.openxmlformats.org/officeDocument/2006/relationships/image" Target="../media/image138.png"/></Relationships>
</file>

<file path=ppt/slides/_rels/slide33.xml.rels><?xml version="1.0" encoding="UTF-8" standalone="yes"?>
<Relationships xmlns="http://schemas.openxmlformats.org/package/2006/relationships"><Relationship Id="rId8" Type="http://schemas.openxmlformats.org/officeDocument/2006/relationships/image" Target="../media/image133.png"/><Relationship Id="rId13" Type="http://schemas.openxmlformats.org/officeDocument/2006/relationships/image" Target="../media/image184.svg"/><Relationship Id="rId18" Type="http://schemas.openxmlformats.org/officeDocument/2006/relationships/image" Target="../media/image57.png"/><Relationship Id="rId3" Type="http://schemas.openxmlformats.org/officeDocument/2006/relationships/audio" Target="NULL" TargetMode="External"/><Relationship Id="rId21" Type="http://schemas.openxmlformats.org/officeDocument/2006/relationships/image" Target="../media/image34.png"/><Relationship Id="rId7" Type="http://schemas.openxmlformats.org/officeDocument/2006/relationships/image" Target="../media/image180.svg"/><Relationship Id="rId12" Type="http://schemas.openxmlformats.org/officeDocument/2006/relationships/image" Target="../media/image134.png"/><Relationship Id="rId17" Type="http://schemas.openxmlformats.org/officeDocument/2006/relationships/image" Target="../media/image189.svg"/><Relationship Id="rId25" Type="http://schemas.openxmlformats.org/officeDocument/2006/relationships/image" Target="../media/image34.svg"/><Relationship Id="rId2" Type="http://schemas.microsoft.com/office/2007/relationships/media" Target="../media/media1.mp4"/><Relationship Id="rId16" Type="http://schemas.openxmlformats.org/officeDocument/2006/relationships/image" Target="../media/image137.png"/><Relationship Id="rId20" Type="http://schemas.openxmlformats.org/officeDocument/2006/relationships/image" Target="../media/image33.png"/><Relationship Id="rId1" Type="http://schemas.openxmlformats.org/officeDocument/2006/relationships/video" Target="NULL" TargetMode="External"/><Relationship Id="rId6" Type="http://schemas.openxmlformats.org/officeDocument/2006/relationships/image" Target="../media/image132.png"/><Relationship Id="rId11" Type="http://schemas.openxmlformats.org/officeDocument/2006/relationships/image" Target="../media/image44.svg"/><Relationship Id="rId24" Type="http://schemas.openxmlformats.org/officeDocument/2006/relationships/image" Target="../media/image142.png"/><Relationship Id="rId5" Type="http://schemas.openxmlformats.org/officeDocument/2006/relationships/slideLayout" Target="../slideLayouts/slideLayout7.xml"/><Relationship Id="rId15" Type="http://schemas.openxmlformats.org/officeDocument/2006/relationships/image" Target="../media/image24.svg"/><Relationship Id="rId23" Type="http://schemas.microsoft.com/office/2007/relationships/hdphoto" Target="../media/hdphoto26.wdp"/><Relationship Id="rId10" Type="http://schemas.openxmlformats.org/officeDocument/2006/relationships/image" Target="../media/image118.png"/><Relationship Id="rId19" Type="http://schemas.microsoft.com/office/2007/relationships/hdphoto" Target="../media/hdphoto8.wdp"/><Relationship Id="rId4" Type="http://schemas.microsoft.com/office/2007/relationships/media" Target="../media/media2.mp3"/><Relationship Id="rId9" Type="http://schemas.openxmlformats.org/officeDocument/2006/relationships/image" Target="../media/image182.svg"/><Relationship Id="rId14" Type="http://schemas.openxmlformats.org/officeDocument/2006/relationships/image" Target="../media/image140.png"/><Relationship Id="rId22" Type="http://schemas.openxmlformats.org/officeDocument/2006/relationships/image" Target="../media/image141.png"/></Relationships>
</file>

<file path=ppt/slides/_rels/slide34.xml.rels><?xml version="1.0" encoding="UTF-8" standalone="yes"?>
<Relationships xmlns="http://schemas.openxmlformats.org/package/2006/relationships"><Relationship Id="rId8" Type="http://schemas.openxmlformats.org/officeDocument/2006/relationships/image" Target="../media/image137.png"/><Relationship Id="rId13" Type="http://schemas.openxmlformats.org/officeDocument/2006/relationships/image" Target="../media/image34.png"/><Relationship Id="rId18" Type="http://schemas.openxmlformats.org/officeDocument/2006/relationships/image" Target="../media/image144.png"/><Relationship Id="rId3" Type="http://schemas.openxmlformats.org/officeDocument/2006/relationships/audio" Target="NULL" TargetMode="External"/><Relationship Id="rId21" Type="http://schemas.microsoft.com/office/2007/relationships/hdphoto" Target="../media/hdphoto28.wdp"/><Relationship Id="rId7" Type="http://schemas.openxmlformats.org/officeDocument/2006/relationships/image" Target="../media/image52.svg"/><Relationship Id="rId12" Type="http://schemas.openxmlformats.org/officeDocument/2006/relationships/image" Target="../media/image33.png"/><Relationship Id="rId17" Type="http://schemas.openxmlformats.org/officeDocument/2006/relationships/image" Target="../media/image196.svg"/><Relationship Id="rId2" Type="http://schemas.microsoft.com/office/2007/relationships/media" Target="../media/media1.mp4"/><Relationship Id="rId16" Type="http://schemas.openxmlformats.org/officeDocument/2006/relationships/image" Target="../media/image143.png"/><Relationship Id="rId20" Type="http://schemas.openxmlformats.org/officeDocument/2006/relationships/image" Target="../media/image145.png"/><Relationship Id="rId1" Type="http://schemas.openxmlformats.org/officeDocument/2006/relationships/video" Target="NULL" TargetMode="External"/><Relationship Id="rId6" Type="http://schemas.openxmlformats.org/officeDocument/2006/relationships/image" Target="../media/image30.png"/><Relationship Id="rId11" Type="http://schemas.microsoft.com/office/2007/relationships/hdphoto" Target="../media/hdphoto8.wdp"/><Relationship Id="rId5" Type="http://schemas.openxmlformats.org/officeDocument/2006/relationships/slideLayout" Target="../slideLayouts/slideLayout7.xml"/><Relationship Id="rId15" Type="http://schemas.microsoft.com/office/2007/relationships/hdphoto" Target="../media/hdphoto10.wdp"/><Relationship Id="rId10" Type="http://schemas.openxmlformats.org/officeDocument/2006/relationships/image" Target="../media/image57.png"/><Relationship Id="rId19" Type="http://schemas.microsoft.com/office/2007/relationships/hdphoto" Target="../media/hdphoto27.wdp"/><Relationship Id="rId4" Type="http://schemas.microsoft.com/office/2007/relationships/media" Target="../media/media2.mp3"/><Relationship Id="rId9" Type="http://schemas.openxmlformats.org/officeDocument/2006/relationships/image" Target="../media/image189.svg"/><Relationship Id="rId14" Type="http://schemas.openxmlformats.org/officeDocument/2006/relationships/image" Target="../media/image68.png"/><Relationship Id="rId22" Type="http://schemas.openxmlformats.org/officeDocument/2006/relationships/image" Target="../media/image146.png"/></Relationships>
</file>

<file path=ppt/slides/_rels/slide35.xml.rels><?xml version="1.0" encoding="UTF-8" standalone="yes"?>
<Relationships xmlns="http://schemas.openxmlformats.org/package/2006/relationships"><Relationship Id="rId8" Type="http://schemas.openxmlformats.org/officeDocument/2006/relationships/image" Target="../media/image137.png"/><Relationship Id="rId13" Type="http://schemas.openxmlformats.org/officeDocument/2006/relationships/image" Target="../media/image62.svg"/><Relationship Id="rId18" Type="http://schemas.openxmlformats.org/officeDocument/2006/relationships/image" Target="../media/image155.svg"/><Relationship Id="rId3" Type="http://schemas.openxmlformats.org/officeDocument/2006/relationships/video" Target="NULL" TargetMode="External"/><Relationship Id="rId21" Type="http://schemas.openxmlformats.org/officeDocument/2006/relationships/image" Target="../media/image33.png"/><Relationship Id="rId7" Type="http://schemas.openxmlformats.org/officeDocument/2006/relationships/image" Target="../media/image52.svg"/><Relationship Id="rId12" Type="http://schemas.openxmlformats.org/officeDocument/2006/relationships/image" Target="../media/image139.png"/><Relationship Id="rId17" Type="http://schemas.openxmlformats.org/officeDocument/2006/relationships/image" Target="../media/image147.png"/><Relationship Id="rId2" Type="http://schemas.microsoft.com/office/2007/relationships/media" Target="../media/media2.mp3"/><Relationship Id="rId16" Type="http://schemas.microsoft.com/office/2007/relationships/hdphoto" Target="../media/hdphoto10.wdp"/><Relationship Id="rId20" Type="http://schemas.microsoft.com/office/2007/relationships/hdphoto" Target="../media/hdphoto29.wdp"/><Relationship Id="rId1" Type="http://schemas.openxmlformats.org/officeDocument/2006/relationships/audio" Target="NULL" TargetMode="External"/><Relationship Id="rId6" Type="http://schemas.openxmlformats.org/officeDocument/2006/relationships/image" Target="../media/image30.png"/><Relationship Id="rId11" Type="http://schemas.microsoft.com/office/2007/relationships/hdphoto" Target="../media/hdphoto8.wdp"/><Relationship Id="rId24" Type="http://schemas.openxmlformats.org/officeDocument/2006/relationships/image" Target="../media/image150.png"/><Relationship Id="rId5" Type="http://schemas.openxmlformats.org/officeDocument/2006/relationships/slideLayout" Target="../slideLayouts/slideLayout7.xml"/><Relationship Id="rId15" Type="http://schemas.openxmlformats.org/officeDocument/2006/relationships/image" Target="../media/image68.png"/><Relationship Id="rId23" Type="http://schemas.openxmlformats.org/officeDocument/2006/relationships/image" Target="../media/image203.svg"/><Relationship Id="rId10" Type="http://schemas.openxmlformats.org/officeDocument/2006/relationships/image" Target="../media/image57.png"/><Relationship Id="rId19" Type="http://schemas.openxmlformats.org/officeDocument/2006/relationships/image" Target="../media/image148.png"/><Relationship Id="rId4" Type="http://schemas.microsoft.com/office/2007/relationships/media" Target="../media/media1.mp4"/><Relationship Id="rId9" Type="http://schemas.openxmlformats.org/officeDocument/2006/relationships/image" Target="../media/image189.svg"/><Relationship Id="rId14" Type="http://schemas.openxmlformats.org/officeDocument/2006/relationships/image" Target="../media/image34.png"/><Relationship Id="rId22" Type="http://schemas.openxmlformats.org/officeDocument/2006/relationships/image" Target="../media/image149.png"/></Relationships>
</file>

<file path=ppt/slides/_rels/slide36.xml.rels><?xml version="1.0" encoding="UTF-8" standalone="yes"?>
<Relationships xmlns="http://schemas.openxmlformats.org/package/2006/relationships"><Relationship Id="rId8" Type="http://schemas.openxmlformats.org/officeDocument/2006/relationships/image" Target="../media/image152.png"/><Relationship Id="rId13" Type="http://schemas.openxmlformats.org/officeDocument/2006/relationships/image" Target="../media/image203.svg"/><Relationship Id="rId3" Type="http://schemas.openxmlformats.org/officeDocument/2006/relationships/image" Target="../media/image52.svg"/><Relationship Id="rId7" Type="http://schemas.microsoft.com/office/2007/relationships/hdphoto" Target="../media/hdphoto30.wdp"/><Relationship Id="rId12" Type="http://schemas.openxmlformats.org/officeDocument/2006/relationships/image" Target="../media/image149.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151.png"/><Relationship Id="rId11" Type="http://schemas.openxmlformats.org/officeDocument/2006/relationships/image" Target="../media/image155.svg"/><Relationship Id="rId5" Type="http://schemas.openxmlformats.org/officeDocument/2006/relationships/image" Target="../media/image186.svg"/><Relationship Id="rId10" Type="http://schemas.openxmlformats.org/officeDocument/2006/relationships/image" Target="../media/image147.png"/><Relationship Id="rId4" Type="http://schemas.openxmlformats.org/officeDocument/2006/relationships/image" Target="../media/image135.png"/><Relationship Id="rId9" Type="http://schemas.microsoft.com/office/2007/relationships/hdphoto" Target="../media/hdphoto31.wdp"/></Relationships>
</file>

<file path=ppt/slides/_rels/slide37.xml.rels><?xml version="1.0" encoding="UTF-8" standalone="yes"?>
<Relationships xmlns="http://schemas.openxmlformats.org/package/2006/relationships"><Relationship Id="rId8" Type="http://schemas.openxmlformats.org/officeDocument/2006/relationships/image" Target="../media/image154.png"/><Relationship Id="rId13" Type="http://schemas.openxmlformats.org/officeDocument/2006/relationships/image" Target="../media/image158.jpeg"/><Relationship Id="rId18" Type="http://schemas.openxmlformats.org/officeDocument/2006/relationships/image" Target="../media/image135.png"/><Relationship Id="rId3" Type="http://schemas.openxmlformats.org/officeDocument/2006/relationships/image" Target="../media/image52.svg"/><Relationship Id="rId7" Type="http://schemas.openxmlformats.org/officeDocument/2006/relationships/image" Target="../media/image62.svg"/><Relationship Id="rId12" Type="http://schemas.openxmlformats.org/officeDocument/2006/relationships/image" Target="../media/image157.png"/><Relationship Id="rId17" Type="http://schemas.openxmlformats.org/officeDocument/2006/relationships/image" Target="../media/image150.png"/><Relationship Id="rId2" Type="http://schemas.openxmlformats.org/officeDocument/2006/relationships/image" Target="../media/image30.png"/><Relationship Id="rId16" Type="http://schemas.openxmlformats.org/officeDocument/2006/relationships/image" Target="../media/image160.png"/><Relationship Id="rId1" Type="http://schemas.openxmlformats.org/officeDocument/2006/relationships/slideLayout" Target="../slideLayouts/slideLayout7.xml"/><Relationship Id="rId6" Type="http://schemas.openxmlformats.org/officeDocument/2006/relationships/image" Target="../media/image153.png"/><Relationship Id="rId11" Type="http://schemas.openxmlformats.org/officeDocument/2006/relationships/image" Target="../media/image156.png"/><Relationship Id="rId5" Type="http://schemas.openxmlformats.org/officeDocument/2006/relationships/image" Target="../media/image84.svg"/><Relationship Id="rId15" Type="http://schemas.openxmlformats.org/officeDocument/2006/relationships/image" Target="../media/image214.svg"/><Relationship Id="rId10" Type="http://schemas.openxmlformats.org/officeDocument/2006/relationships/image" Target="../media/image155.png"/><Relationship Id="rId19" Type="http://schemas.openxmlformats.org/officeDocument/2006/relationships/image" Target="../media/image186.svg"/><Relationship Id="rId4" Type="http://schemas.openxmlformats.org/officeDocument/2006/relationships/image" Target="../media/image56.png"/><Relationship Id="rId9" Type="http://schemas.microsoft.com/office/2007/relationships/hdphoto" Target="../media/hdphoto32.wdp"/><Relationship Id="rId14" Type="http://schemas.openxmlformats.org/officeDocument/2006/relationships/image" Target="../media/image159.png"/></Relationships>
</file>

<file path=ppt/slides/_rels/slide38.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8.png"/><Relationship Id="rId18" Type="http://schemas.openxmlformats.org/officeDocument/2006/relationships/image" Target="../media/image217.svg"/><Relationship Id="rId3" Type="http://schemas.openxmlformats.org/officeDocument/2006/relationships/image" Target="../media/image2.svg"/><Relationship Id="rId7" Type="http://schemas.openxmlformats.org/officeDocument/2006/relationships/image" Target="../media/image8.svg"/><Relationship Id="rId12" Type="http://schemas.openxmlformats.org/officeDocument/2006/relationships/image" Target="../media/image7.png"/><Relationship Id="rId17" Type="http://schemas.openxmlformats.org/officeDocument/2006/relationships/image" Target="../media/image161.png"/><Relationship Id="rId2" Type="http://schemas.openxmlformats.org/officeDocument/2006/relationships/image" Target="../media/image1.png"/><Relationship Id="rId16" Type="http://schemas.openxmlformats.org/officeDocument/2006/relationships/image" Target="../media/image107.svg"/><Relationship Id="rId20" Type="http://schemas.openxmlformats.org/officeDocument/2006/relationships/image" Target="../media/image176.sv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12.svg"/><Relationship Id="rId5" Type="http://schemas.openxmlformats.org/officeDocument/2006/relationships/image" Target="../media/image4.svg"/><Relationship Id="rId15" Type="http://schemas.openxmlformats.org/officeDocument/2006/relationships/image" Target="../media/image76.png"/><Relationship Id="rId10" Type="http://schemas.openxmlformats.org/officeDocument/2006/relationships/image" Target="../media/image6.png"/><Relationship Id="rId19" Type="http://schemas.openxmlformats.org/officeDocument/2006/relationships/image" Target="../media/image129.png"/><Relationship Id="rId4" Type="http://schemas.openxmlformats.org/officeDocument/2006/relationships/image" Target="../media/image2.png"/><Relationship Id="rId9" Type="http://schemas.openxmlformats.org/officeDocument/2006/relationships/image" Target="../media/image10.svg"/><Relationship Id="rId14" Type="http://schemas.openxmlformats.org/officeDocument/2006/relationships/image" Target="../media/image15.svg"/></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48.svg"/><Relationship Id="rId3" Type="http://schemas.openxmlformats.org/officeDocument/2006/relationships/image" Target="../media/image28.svg"/><Relationship Id="rId7" Type="http://schemas.openxmlformats.org/officeDocument/2006/relationships/image" Target="../media/image42.svg"/><Relationship Id="rId12" Type="http://schemas.openxmlformats.org/officeDocument/2006/relationships/image" Target="../media/image27.png"/><Relationship Id="rId2" Type="http://schemas.openxmlformats.org/officeDocument/2006/relationships/image" Target="../media/image15.png"/><Relationship Id="rId16" Type="http://schemas.openxmlformats.org/officeDocument/2006/relationships/image" Target="../media/image34.sv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46.svg"/><Relationship Id="rId5" Type="http://schemas.openxmlformats.org/officeDocument/2006/relationships/image" Target="../media/image40.svg"/><Relationship Id="rId15" Type="http://schemas.openxmlformats.org/officeDocument/2006/relationships/image" Target="../media/image29.png"/><Relationship Id="rId10" Type="http://schemas.openxmlformats.org/officeDocument/2006/relationships/image" Target="../media/image26.png"/><Relationship Id="rId4" Type="http://schemas.openxmlformats.org/officeDocument/2006/relationships/image" Target="../media/image23.png"/><Relationship Id="rId9" Type="http://schemas.openxmlformats.org/officeDocument/2006/relationships/image" Target="../media/image44.svg"/><Relationship Id="rId14" Type="http://schemas.openxmlformats.org/officeDocument/2006/relationships/image" Target="../media/image28.png"/></Relationships>
</file>

<file path=ppt/slides/_rels/slide5.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56.svg"/><Relationship Id="rId18" Type="http://schemas.openxmlformats.org/officeDocument/2006/relationships/image" Target="../media/image36.png"/><Relationship Id="rId26" Type="http://schemas.openxmlformats.org/officeDocument/2006/relationships/image" Target="../media/image24.svg"/><Relationship Id="rId3" Type="http://schemas.openxmlformats.org/officeDocument/2006/relationships/audio" Target="NULL" TargetMode="External"/><Relationship Id="rId21" Type="http://schemas.openxmlformats.org/officeDocument/2006/relationships/image" Target="../media/image62.svg"/><Relationship Id="rId7" Type="http://schemas.openxmlformats.org/officeDocument/2006/relationships/image" Target="../media/image52.svg"/><Relationship Id="rId12" Type="http://schemas.openxmlformats.org/officeDocument/2006/relationships/image" Target="../media/image32.png"/><Relationship Id="rId17" Type="http://schemas.microsoft.com/office/2007/relationships/hdphoto" Target="../media/hdphoto3.wdp"/><Relationship Id="rId25" Type="http://schemas.openxmlformats.org/officeDocument/2006/relationships/image" Target="../media/image20.png"/><Relationship Id="rId2" Type="http://schemas.microsoft.com/office/2007/relationships/media" Target="../media/media1.mp4"/><Relationship Id="rId16" Type="http://schemas.openxmlformats.org/officeDocument/2006/relationships/image" Target="../media/image35.png"/><Relationship Id="rId20" Type="http://schemas.openxmlformats.org/officeDocument/2006/relationships/image" Target="../media/image37.png"/><Relationship Id="rId1" Type="http://schemas.openxmlformats.org/officeDocument/2006/relationships/video" Target="NULL" TargetMode="External"/><Relationship Id="rId6" Type="http://schemas.openxmlformats.org/officeDocument/2006/relationships/image" Target="../media/image30.png"/><Relationship Id="rId11" Type="http://schemas.openxmlformats.org/officeDocument/2006/relationships/image" Target="../media/image42.svg"/><Relationship Id="rId24" Type="http://schemas.openxmlformats.org/officeDocument/2006/relationships/image" Target="../media/image65.svg"/><Relationship Id="rId5" Type="http://schemas.openxmlformats.org/officeDocument/2006/relationships/slideLayout" Target="../slideLayouts/slideLayout7.xml"/><Relationship Id="rId15" Type="http://schemas.openxmlformats.org/officeDocument/2006/relationships/image" Target="../media/image34.png"/><Relationship Id="rId23" Type="http://schemas.openxmlformats.org/officeDocument/2006/relationships/image" Target="../media/image39.png"/><Relationship Id="rId10" Type="http://schemas.openxmlformats.org/officeDocument/2006/relationships/image" Target="../media/image24.png"/><Relationship Id="rId19" Type="http://schemas.microsoft.com/office/2007/relationships/hdphoto" Target="../media/hdphoto4.wdp"/><Relationship Id="rId4" Type="http://schemas.microsoft.com/office/2007/relationships/media" Target="../media/media2.mp3"/><Relationship Id="rId9" Type="http://schemas.openxmlformats.org/officeDocument/2006/relationships/image" Target="../media/image54.svg"/><Relationship Id="rId14" Type="http://schemas.openxmlformats.org/officeDocument/2006/relationships/image" Target="../media/image33.png"/><Relationship Id="rId22" Type="http://schemas.openxmlformats.org/officeDocument/2006/relationships/image" Target="../media/image38.png"/></Relationships>
</file>

<file path=ppt/slides/_rels/slide6.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41.png"/><Relationship Id="rId18" Type="http://schemas.microsoft.com/office/2007/relationships/hdphoto" Target="../media/hdphoto3.wdp"/><Relationship Id="rId3" Type="http://schemas.openxmlformats.org/officeDocument/2006/relationships/audio" Target="NULL" TargetMode="External"/><Relationship Id="rId21" Type="http://schemas.openxmlformats.org/officeDocument/2006/relationships/image" Target="../media/image33.png"/><Relationship Id="rId7" Type="http://schemas.openxmlformats.org/officeDocument/2006/relationships/image" Target="../media/image52.svg"/><Relationship Id="rId12" Type="http://schemas.openxmlformats.org/officeDocument/2006/relationships/image" Target="../media/image40.png"/><Relationship Id="rId17" Type="http://schemas.openxmlformats.org/officeDocument/2006/relationships/image" Target="../media/image35.png"/><Relationship Id="rId2" Type="http://schemas.microsoft.com/office/2007/relationships/media" Target="../media/media1.mp4"/><Relationship Id="rId16" Type="http://schemas.openxmlformats.org/officeDocument/2006/relationships/image" Target="../media/image26.svg"/><Relationship Id="rId20" Type="http://schemas.microsoft.com/office/2007/relationships/hdphoto" Target="../media/hdphoto4.wdp"/><Relationship Id="rId1" Type="http://schemas.openxmlformats.org/officeDocument/2006/relationships/video" Target="NULL" TargetMode="External"/><Relationship Id="rId6" Type="http://schemas.openxmlformats.org/officeDocument/2006/relationships/image" Target="../media/image30.png"/><Relationship Id="rId11" Type="http://schemas.openxmlformats.org/officeDocument/2006/relationships/image" Target="../media/image65.svg"/><Relationship Id="rId5" Type="http://schemas.openxmlformats.org/officeDocument/2006/relationships/slideLayout" Target="../slideLayouts/slideLayout7.xml"/><Relationship Id="rId15" Type="http://schemas.openxmlformats.org/officeDocument/2006/relationships/image" Target="../media/image14.png"/><Relationship Id="rId10" Type="http://schemas.openxmlformats.org/officeDocument/2006/relationships/image" Target="../media/image39.png"/><Relationship Id="rId19" Type="http://schemas.openxmlformats.org/officeDocument/2006/relationships/image" Target="../media/image36.png"/><Relationship Id="rId4" Type="http://schemas.microsoft.com/office/2007/relationships/media" Target="../media/media2.mp3"/><Relationship Id="rId9" Type="http://schemas.openxmlformats.org/officeDocument/2006/relationships/image" Target="../media/image56.svg"/><Relationship Id="rId14" Type="http://schemas.openxmlformats.org/officeDocument/2006/relationships/image" Target="../media/image68.svg"/><Relationship Id="rId22" Type="http://schemas.openxmlformats.org/officeDocument/2006/relationships/image" Target="../media/image34.png"/></Relationships>
</file>

<file path=ppt/slides/_rels/slide7.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43.jpeg"/><Relationship Id="rId18" Type="http://schemas.openxmlformats.org/officeDocument/2006/relationships/image" Target="../media/image47.png"/><Relationship Id="rId3" Type="http://schemas.openxmlformats.org/officeDocument/2006/relationships/audio" Target="NULL" TargetMode="External"/><Relationship Id="rId21" Type="http://schemas.microsoft.com/office/2007/relationships/hdphoto" Target="../media/hdphoto7.wdp"/><Relationship Id="rId7" Type="http://schemas.openxmlformats.org/officeDocument/2006/relationships/image" Target="../media/image52.svg"/><Relationship Id="rId12" Type="http://schemas.openxmlformats.org/officeDocument/2006/relationships/image" Target="../media/image42.png"/><Relationship Id="rId17" Type="http://schemas.microsoft.com/office/2007/relationships/hdphoto" Target="../media/hdphoto5.wdp"/><Relationship Id="rId25" Type="http://schemas.openxmlformats.org/officeDocument/2006/relationships/image" Target="../media/image12.svg"/><Relationship Id="rId2" Type="http://schemas.microsoft.com/office/2007/relationships/media" Target="../media/media1.mp4"/><Relationship Id="rId16" Type="http://schemas.openxmlformats.org/officeDocument/2006/relationships/image" Target="../media/image46.png"/><Relationship Id="rId20" Type="http://schemas.openxmlformats.org/officeDocument/2006/relationships/image" Target="../media/image48.png"/><Relationship Id="rId1" Type="http://schemas.openxmlformats.org/officeDocument/2006/relationships/video" Target="NULL" TargetMode="External"/><Relationship Id="rId6" Type="http://schemas.openxmlformats.org/officeDocument/2006/relationships/image" Target="../media/image30.png"/><Relationship Id="rId11" Type="http://schemas.openxmlformats.org/officeDocument/2006/relationships/image" Target="../media/image26.svg"/><Relationship Id="rId24" Type="http://schemas.openxmlformats.org/officeDocument/2006/relationships/image" Target="../media/image6.png"/><Relationship Id="rId5" Type="http://schemas.openxmlformats.org/officeDocument/2006/relationships/slideLayout" Target="../slideLayouts/slideLayout7.xml"/><Relationship Id="rId15" Type="http://schemas.openxmlformats.org/officeDocument/2006/relationships/image" Target="../media/image45.png"/><Relationship Id="rId23" Type="http://schemas.openxmlformats.org/officeDocument/2006/relationships/image" Target="../media/image34.png"/><Relationship Id="rId10" Type="http://schemas.openxmlformats.org/officeDocument/2006/relationships/image" Target="../media/image14.png"/><Relationship Id="rId19" Type="http://schemas.microsoft.com/office/2007/relationships/hdphoto" Target="../media/hdphoto6.wdp"/><Relationship Id="rId4" Type="http://schemas.microsoft.com/office/2007/relationships/media" Target="../media/media2.mp3"/><Relationship Id="rId9" Type="http://schemas.openxmlformats.org/officeDocument/2006/relationships/image" Target="../media/image56.svg"/><Relationship Id="rId14" Type="http://schemas.openxmlformats.org/officeDocument/2006/relationships/image" Target="../media/image44.png"/><Relationship Id="rId22" Type="http://schemas.openxmlformats.org/officeDocument/2006/relationships/image" Target="../media/image33.png"/></Relationships>
</file>

<file path=ppt/slides/_rels/slide8.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50.jpeg"/><Relationship Id="rId18" Type="http://schemas.openxmlformats.org/officeDocument/2006/relationships/image" Target="../media/image55.png"/><Relationship Id="rId26" Type="http://schemas.openxmlformats.org/officeDocument/2006/relationships/image" Target="../media/image34.png"/><Relationship Id="rId3" Type="http://schemas.openxmlformats.org/officeDocument/2006/relationships/audio" Target="NULL" TargetMode="External"/><Relationship Id="rId21" Type="http://schemas.openxmlformats.org/officeDocument/2006/relationships/image" Target="../media/image57.png"/><Relationship Id="rId7" Type="http://schemas.openxmlformats.org/officeDocument/2006/relationships/image" Target="../media/image52.svg"/><Relationship Id="rId12" Type="http://schemas.openxmlformats.org/officeDocument/2006/relationships/image" Target="../media/image49.jpeg"/><Relationship Id="rId17" Type="http://schemas.openxmlformats.org/officeDocument/2006/relationships/image" Target="../media/image54.jpeg"/><Relationship Id="rId25" Type="http://schemas.openxmlformats.org/officeDocument/2006/relationships/image" Target="../media/image33.png"/><Relationship Id="rId2" Type="http://schemas.microsoft.com/office/2007/relationships/media" Target="../media/media1.mp4"/><Relationship Id="rId16" Type="http://schemas.openxmlformats.org/officeDocument/2006/relationships/image" Target="../media/image53.jpeg"/><Relationship Id="rId20" Type="http://schemas.openxmlformats.org/officeDocument/2006/relationships/image" Target="../media/image84.svg"/><Relationship Id="rId1" Type="http://schemas.openxmlformats.org/officeDocument/2006/relationships/video" Target="NULL" TargetMode="External"/><Relationship Id="rId6" Type="http://schemas.openxmlformats.org/officeDocument/2006/relationships/image" Target="../media/image30.png"/><Relationship Id="rId11" Type="http://schemas.openxmlformats.org/officeDocument/2006/relationships/image" Target="../media/image26.svg"/><Relationship Id="rId24" Type="http://schemas.microsoft.com/office/2007/relationships/hdphoto" Target="../media/hdphoto9.wdp"/><Relationship Id="rId5" Type="http://schemas.openxmlformats.org/officeDocument/2006/relationships/slideLayout" Target="../slideLayouts/slideLayout7.xml"/><Relationship Id="rId15" Type="http://schemas.openxmlformats.org/officeDocument/2006/relationships/image" Target="../media/image52.jpeg"/><Relationship Id="rId23" Type="http://schemas.openxmlformats.org/officeDocument/2006/relationships/image" Target="../media/image58.png"/><Relationship Id="rId10" Type="http://schemas.openxmlformats.org/officeDocument/2006/relationships/image" Target="../media/image14.png"/><Relationship Id="rId19" Type="http://schemas.openxmlformats.org/officeDocument/2006/relationships/image" Target="../media/image56.png"/><Relationship Id="rId4" Type="http://schemas.microsoft.com/office/2007/relationships/media" Target="../media/media2.mp3"/><Relationship Id="rId9" Type="http://schemas.openxmlformats.org/officeDocument/2006/relationships/image" Target="../media/image56.svg"/><Relationship Id="rId14" Type="http://schemas.openxmlformats.org/officeDocument/2006/relationships/image" Target="../media/image51.jpeg"/><Relationship Id="rId22" Type="http://schemas.microsoft.com/office/2007/relationships/hdphoto" Target="../media/hdphoto8.wdp"/><Relationship Id="rId27" Type="http://schemas.openxmlformats.org/officeDocument/2006/relationships/image" Target="../media/image59.jpeg"/></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63.png"/><Relationship Id="rId18" Type="http://schemas.openxmlformats.org/officeDocument/2006/relationships/image" Target="../media/image57.png"/><Relationship Id="rId3" Type="http://schemas.openxmlformats.org/officeDocument/2006/relationships/audio" Target="NULL" TargetMode="External"/><Relationship Id="rId21" Type="http://schemas.microsoft.com/office/2007/relationships/hdphoto" Target="../media/hdphoto10.wdp"/><Relationship Id="rId7" Type="http://schemas.openxmlformats.org/officeDocument/2006/relationships/image" Target="../media/image52.svg"/><Relationship Id="rId12" Type="http://schemas.openxmlformats.org/officeDocument/2006/relationships/image" Target="../media/image62.jpeg"/><Relationship Id="rId17" Type="http://schemas.openxmlformats.org/officeDocument/2006/relationships/image" Target="../media/image67.png"/><Relationship Id="rId25" Type="http://schemas.openxmlformats.org/officeDocument/2006/relationships/image" Target="../media/image84.svg"/><Relationship Id="rId2" Type="http://schemas.microsoft.com/office/2007/relationships/media" Target="../media/media1.mp4"/><Relationship Id="rId16" Type="http://schemas.openxmlformats.org/officeDocument/2006/relationships/image" Target="../media/image66.png"/><Relationship Id="rId20" Type="http://schemas.openxmlformats.org/officeDocument/2006/relationships/image" Target="../media/image68.png"/><Relationship Id="rId1" Type="http://schemas.openxmlformats.org/officeDocument/2006/relationships/video" Target="NULL" TargetMode="External"/><Relationship Id="rId6" Type="http://schemas.openxmlformats.org/officeDocument/2006/relationships/image" Target="../media/image30.png"/><Relationship Id="rId11" Type="http://schemas.openxmlformats.org/officeDocument/2006/relationships/image" Target="../media/image61.jpeg"/><Relationship Id="rId24" Type="http://schemas.openxmlformats.org/officeDocument/2006/relationships/image" Target="../media/image56.png"/><Relationship Id="rId5" Type="http://schemas.openxmlformats.org/officeDocument/2006/relationships/slideLayout" Target="../slideLayouts/slideLayout7.xml"/><Relationship Id="rId15" Type="http://schemas.openxmlformats.org/officeDocument/2006/relationships/image" Target="../media/image65.jpeg"/><Relationship Id="rId23" Type="http://schemas.openxmlformats.org/officeDocument/2006/relationships/image" Target="../media/image34.png"/><Relationship Id="rId10" Type="http://schemas.openxmlformats.org/officeDocument/2006/relationships/image" Target="../media/image60.jpeg"/><Relationship Id="rId19" Type="http://schemas.microsoft.com/office/2007/relationships/hdphoto" Target="../media/hdphoto8.wdp"/><Relationship Id="rId4" Type="http://schemas.microsoft.com/office/2007/relationships/media" Target="../media/media2.mp3"/><Relationship Id="rId9" Type="http://schemas.openxmlformats.org/officeDocument/2006/relationships/image" Target="../media/image56.svg"/><Relationship Id="rId14" Type="http://schemas.openxmlformats.org/officeDocument/2006/relationships/image" Target="../media/image64.jpeg"/><Relationship Id="rId22"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44089B"/>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1368431">
            <a:off x="10870006" y="5023618"/>
            <a:ext cx="11263387" cy="6676117"/>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8706001" y="-2241260"/>
            <a:ext cx="4590428" cy="13813357"/>
          </a:xfrm>
          <a:prstGeom prst="rect">
            <a:avLst/>
          </a:prstGeom>
        </p:spPr>
      </p:pic>
      <p:pic>
        <p:nvPicPr>
          <p:cNvPr id="5" name="Picture 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913386">
            <a:off x="11266503" y="7243667"/>
            <a:ext cx="7557770" cy="2119101"/>
          </a:xfrm>
          <a:prstGeom prst="rect">
            <a:avLst/>
          </a:prstGeom>
        </p:spPr>
      </p:pic>
      <p:pic>
        <p:nvPicPr>
          <p:cNvPr id="8" name="Picture 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754075">
            <a:off x="16650589" y="1727236"/>
            <a:ext cx="1108417" cy="1490535"/>
          </a:xfrm>
          <a:prstGeom prst="rect">
            <a:avLst/>
          </a:prstGeom>
        </p:spPr>
      </p:pic>
      <p:pic>
        <p:nvPicPr>
          <p:cNvPr id="9" name="Picture 9"/>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16987611">
            <a:off x="11702043" y="8476994"/>
            <a:ext cx="1863877" cy="1724933"/>
          </a:xfrm>
          <a:prstGeom prst="rect">
            <a:avLst/>
          </a:prstGeom>
        </p:spPr>
      </p:pic>
      <p:sp>
        <p:nvSpPr>
          <p:cNvPr id="11" name="TextBox 11"/>
          <p:cNvSpPr txBox="1"/>
          <p:nvPr/>
        </p:nvSpPr>
        <p:spPr>
          <a:xfrm rot="772033">
            <a:off x="12230934" y="7479755"/>
            <a:ext cx="5408711" cy="1354217"/>
          </a:xfrm>
          <a:prstGeom prst="rect">
            <a:avLst/>
          </a:prstGeom>
        </p:spPr>
        <p:txBody>
          <a:bodyPr wrap="square" lIns="0" tIns="0" rIns="0" bIns="0" rtlCol="0" anchor="t">
            <a:spAutoFit/>
          </a:bodyPr>
          <a:lstStyle/>
          <a:p>
            <a:pPr algn="ctr"/>
            <a:r>
              <a:rPr lang="ru-RU" sz="4400" b="1" dirty="0">
                <a:solidFill>
                  <a:schemeClr val="accent2">
                    <a:lumMod val="50000"/>
                  </a:schemeClr>
                </a:solidFill>
                <a:latin typeface="Stanberry" panose="03050601040601010101" pitchFamily="66" charset="-52"/>
              </a:rPr>
              <a:t>Урок</a:t>
            </a:r>
            <a:r>
              <a:rPr lang="ru-RU" sz="4400" b="1" i="0" u="none" strike="noStrike" dirty="0">
                <a:solidFill>
                  <a:schemeClr val="accent2">
                    <a:lumMod val="50000"/>
                  </a:schemeClr>
                </a:solidFill>
                <a:effectLst/>
                <a:latin typeface="Stanberry" panose="03050601040601010101" pitchFamily="66" charset="-52"/>
              </a:rPr>
              <a:t> – </a:t>
            </a:r>
            <a:r>
              <a:rPr lang="ru-RU" sz="4400" b="1" i="0" u="none" strike="noStrike" dirty="0" err="1">
                <a:solidFill>
                  <a:schemeClr val="accent2">
                    <a:lumMod val="50000"/>
                  </a:schemeClr>
                </a:solidFill>
                <a:effectLst/>
                <a:latin typeface="Stanberry" panose="03050601040601010101" pitchFamily="66" charset="-52"/>
              </a:rPr>
              <a:t>квиз</a:t>
            </a:r>
            <a:r>
              <a:rPr lang="ru-RU" sz="4400" b="1" i="0" u="none" strike="noStrike" dirty="0">
                <a:solidFill>
                  <a:schemeClr val="accent2">
                    <a:lumMod val="50000"/>
                  </a:schemeClr>
                </a:solidFill>
                <a:effectLst/>
                <a:latin typeface="Stanberry" panose="03050601040601010101" pitchFamily="66" charset="-52"/>
              </a:rPr>
              <a:t> для учащихся 10 классов</a:t>
            </a:r>
            <a:r>
              <a:rPr lang="ru-RU" sz="4400" b="1" i="0" u="none" strike="noStrike" dirty="0">
                <a:solidFill>
                  <a:schemeClr val="accent2">
                    <a:lumMod val="50000"/>
                  </a:schemeClr>
                </a:solidFill>
                <a:effectLst/>
                <a:latin typeface="Times New Roman" panose="02020603050405020304" pitchFamily="18" charset="0"/>
              </a:rPr>
              <a:t> </a:t>
            </a:r>
            <a:endParaRPr lang="en-US" sz="4000" dirty="0">
              <a:solidFill>
                <a:schemeClr val="accent2">
                  <a:lumMod val="50000"/>
                </a:schemeClr>
              </a:solidFill>
              <a:latin typeface="More Sugar Thin"/>
            </a:endParaRPr>
          </a:p>
        </p:txBody>
      </p:sp>
      <p:sp>
        <p:nvSpPr>
          <p:cNvPr id="12" name="TextBox 12"/>
          <p:cNvSpPr txBox="1"/>
          <p:nvPr/>
        </p:nvSpPr>
        <p:spPr>
          <a:xfrm>
            <a:off x="4622272" y="7067684"/>
            <a:ext cx="6278417" cy="2934008"/>
          </a:xfrm>
          <a:prstGeom prst="rect">
            <a:avLst/>
          </a:prstGeom>
        </p:spPr>
        <p:txBody>
          <a:bodyPr wrap="square" lIns="0" tIns="0" rIns="0" bIns="0" rtlCol="0" anchor="t">
            <a:spAutoFit/>
          </a:bodyPr>
          <a:lstStyle/>
          <a:p>
            <a:pPr>
              <a:lnSpc>
                <a:spcPts val="3300"/>
              </a:lnSpc>
            </a:pPr>
            <a:r>
              <a:rPr lang="ru-RU" sz="2400" b="1" dirty="0">
                <a:solidFill>
                  <a:schemeClr val="bg1"/>
                </a:solidFill>
                <a:latin typeface="Stanberry" panose="03050601040601010101" pitchFamily="66" charset="-52"/>
              </a:rPr>
              <a:t>Авторы: </a:t>
            </a:r>
          </a:p>
          <a:p>
            <a:pPr>
              <a:lnSpc>
                <a:spcPts val="3300"/>
              </a:lnSpc>
            </a:pPr>
            <a:r>
              <a:rPr lang="ru-RU" sz="2400" b="1" dirty="0">
                <a:solidFill>
                  <a:schemeClr val="bg1"/>
                </a:solidFill>
                <a:latin typeface="Stanberry" panose="03050601040601010101" pitchFamily="66" charset="-52"/>
              </a:rPr>
              <a:t>Давлетшина Лариса </a:t>
            </a:r>
            <a:r>
              <a:rPr lang="ru-RU" sz="2400" b="1" dirty="0" err="1">
                <a:solidFill>
                  <a:schemeClr val="bg1"/>
                </a:solidFill>
                <a:latin typeface="Stanberry" panose="03050601040601010101" pitchFamily="66" charset="-52"/>
              </a:rPr>
              <a:t>Харисовна</a:t>
            </a:r>
            <a:r>
              <a:rPr lang="ru-RU" sz="2400" b="1" dirty="0">
                <a:solidFill>
                  <a:schemeClr val="bg1"/>
                </a:solidFill>
                <a:latin typeface="Stanberry" panose="03050601040601010101" pitchFamily="66" charset="-52"/>
              </a:rPr>
              <a:t>, заместитель директора, МБОУ «Лицей при УлГТУ № 45», </a:t>
            </a:r>
          </a:p>
          <a:p>
            <a:pPr>
              <a:lnSpc>
                <a:spcPts val="3300"/>
              </a:lnSpc>
            </a:pPr>
            <a:r>
              <a:rPr lang="ru-RU" sz="2400" b="1" dirty="0">
                <a:solidFill>
                  <a:schemeClr val="bg1"/>
                </a:solidFill>
                <a:latin typeface="Stanberry" panose="03050601040601010101" pitchFamily="66" charset="-52"/>
              </a:rPr>
              <a:t>г. Ульяновск</a:t>
            </a:r>
          </a:p>
          <a:p>
            <a:pPr>
              <a:lnSpc>
                <a:spcPts val="3300"/>
              </a:lnSpc>
            </a:pPr>
            <a:r>
              <a:rPr lang="ru-RU" sz="2400" b="1" dirty="0">
                <a:solidFill>
                  <a:schemeClr val="bg1"/>
                </a:solidFill>
                <a:latin typeface="Stanberry" panose="03050601040601010101" pitchFamily="66" charset="-52"/>
              </a:rPr>
              <a:t>Чукчукова Диана </a:t>
            </a:r>
            <a:r>
              <a:rPr lang="ru-RU" sz="2400" b="1" dirty="0" err="1">
                <a:solidFill>
                  <a:schemeClr val="bg1"/>
                </a:solidFill>
                <a:latin typeface="Stanberry" panose="03050601040601010101" pitchFamily="66" charset="-52"/>
              </a:rPr>
              <a:t>Хайдяровна</a:t>
            </a:r>
            <a:r>
              <a:rPr lang="ru-RU" sz="2400" b="1" dirty="0">
                <a:solidFill>
                  <a:schemeClr val="bg1"/>
                </a:solidFill>
                <a:latin typeface="Stanberry" panose="03050601040601010101" pitchFamily="66" charset="-52"/>
              </a:rPr>
              <a:t>, учитель биологии, МБОУ «Лицей при УлГТУ № 45»,</a:t>
            </a:r>
          </a:p>
          <a:p>
            <a:pPr>
              <a:lnSpc>
                <a:spcPts val="3300"/>
              </a:lnSpc>
            </a:pPr>
            <a:r>
              <a:rPr lang="ru-RU" sz="2400" b="1" dirty="0">
                <a:solidFill>
                  <a:schemeClr val="bg1"/>
                </a:solidFill>
                <a:latin typeface="Stanberry" panose="03050601040601010101" pitchFamily="66" charset="-52"/>
              </a:rPr>
              <a:t> г. Ульяновск</a:t>
            </a:r>
            <a:endParaRPr lang="en-US" sz="2800" b="1" dirty="0">
              <a:solidFill>
                <a:schemeClr val="accent2">
                  <a:lumMod val="40000"/>
                  <a:lumOff val="60000"/>
                </a:schemeClr>
              </a:solidFill>
              <a:latin typeface="Stanberry" panose="03050601040601010101" pitchFamily="66" charset="-52"/>
            </a:endParaRPr>
          </a:p>
        </p:txBody>
      </p:sp>
      <p:pic>
        <p:nvPicPr>
          <p:cNvPr id="20" name="Picture 9">
            <a:extLst>
              <a:ext uri="{FF2B5EF4-FFF2-40B4-BE49-F238E27FC236}">
                <a16:creationId xmlns:a16="http://schemas.microsoft.com/office/drawing/2014/main" id="{4AA4F994-A533-4B1D-B150-645D067BEE2A}"/>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1027317">
            <a:off x="15949995" y="6122994"/>
            <a:ext cx="1580405" cy="1543050"/>
          </a:xfrm>
          <a:prstGeom prst="rect">
            <a:avLst/>
          </a:prstGeom>
        </p:spPr>
      </p:pic>
      <p:pic>
        <p:nvPicPr>
          <p:cNvPr id="1034" name="Picture 10" descr="Сообщество иллюстраторов | Иллюстрация Бионика.">
            <a:extLst>
              <a:ext uri="{FF2B5EF4-FFF2-40B4-BE49-F238E27FC236}">
                <a16:creationId xmlns:a16="http://schemas.microsoft.com/office/drawing/2014/main" id="{AF8EC165-D675-45A3-AFE0-C3543998C8BC}"/>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19278" b="4465"/>
          <a:stretch/>
        </p:blipFill>
        <p:spPr bwMode="auto">
          <a:xfrm>
            <a:off x="-873393" y="-228810"/>
            <a:ext cx="5360591" cy="1121936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89C7519D-C965-4BEB-9B06-0FCEE244F781}"/>
              </a:ext>
            </a:extLst>
          </p:cNvPr>
          <p:cNvSpPr txBox="1"/>
          <p:nvPr/>
        </p:nvSpPr>
        <p:spPr>
          <a:xfrm>
            <a:off x="4972267" y="2200021"/>
            <a:ext cx="12556792" cy="4524315"/>
          </a:xfrm>
          <a:prstGeom prst="rect">
            <a:avLst/>
          </a:prstGeom>
          <a:noFill/>
        </p:spPr>
        <p:txBody>
          <a:bodyPr wrap="square">
            <a:spAutoFit/>
          </a:bodyPr>
          <a:lstStyle/>
          <a:p>
            <a:pPr algn="ctr" rtl="0">
              <a:spcBef>
                <a:spcPts val="0"/>
              </a:spcBef>
              <a:spcAft>
                <a:spcPts val="0"/>
              </a:spcAft>
            </a:pPr>
            <a:r>
              <a:rPr lang="ru-RU" sz="6600" b="1" i="0" u="none" strike="noStrike" dirty="0">
                <a:solidFill>
                  <a:schemeClr val="accent2">
                    <a:lumMod val="50000"/>
                  </a:schemeClr>
                </a:solidFill>
                <a:effectLst>
                  <a:outerShdw blurRad="38100" dist="38100" dir="2700000" algn="tl">
                    <a:srgbClr val="000000">
                      <a:alpha val="43137"/>
                    </a:srgbClr>
                  </a:outerShdw>
                </a:effectLst>
                <a:latin typeface="EchoRevival" panose="02000500000000000000" pitchFamily="2" charset="-52"/>
              </a:rPr>
              <a:t>«</a:t>
            </a:r>
            <a:r>
              <a:rPr lang="ru-RU" sz="8000" b="1" i="0" u="none" strike="noStrike" dirty="0">
                <a:solidFill>
                  <a:schemeClr val="accent2">
                    <a:lumMod val="50000"/>
                  </a:schemeClr>
                </a:solidFill>
                <a:latin typeface="Comic Sans MS" panose="030F0702030302020204" pitchFamily="66" charset="0"/>
              </a:rPr>
              <a:t>«</a:t>
            </a:r>
            <a:r>
              <a:rPr lang="ru-RU" sz="9600" b="1" i="0" u="none" strike="noStrike" dirty="0">
                <a:solidFill>
                  <a:schemeClr val="accent2">
                    <a:lumMod val="50000"/>
                  </a:schemeClr>
                </a:solidFill>
                <a:latin typeface="EchoRevival" panose="02000500000000000000" pitchFamily="2" charset="-52"/>
              </a:rPr>
              <a:t>Бионика</a:t>
            </a:r>
            <a:r>
              <a:rPr lang="ru-RU" sz="8800" b="1" i="0" u="none" strike="noStrike" dirty="0">
                <a:solidFill>
                  <a:schemeClr val="accent2">
                    <a:lumMod val="50000"/>
                  </a:schemeClr>
                </a:solidFill>
                <a:latin typeface="Comic Sans MS" panose="030F0702030302020204" pitchFamily="66" charset="0"/>
              </a:rPr>
              <a:t>:</a:t>
            </a:r>
          </a:p>
          <a:p>
            <a:pPr algn="ctr" rtl="0">
              <a:spcBef>
                <a:spcPts val="0"/>
              </a:spcBef>
              <a:spcAft>
                <a:spcPts val="0"/>
              </a:spcAft>
            </a:pPr>
            <a:r>
              <a:rPr lang="ru-RU" sz="8800" b="1" i="0" u="none" strike="noStrike" dirty="0">
                <a:solidFill>
                  <a:schemeClr val="accent2">
                    <a:lumMod val="50000"/>
                  </a:schemeClr>
                </a:solidFill>
                <a:latin typeface="EchoRevival" panose="02000500000000000000" pitchFamily="2" charset="-52"/>
              </a:rPr>
              <a:t>: </a:t>
            </a:r>
            <a:r>
              <a:rPr lang="ru-RU" sz="9600" b="1" i="0" u="none" strike="noStrike" dirty="0" err="1">
                <a:solidFill>
                  <a:schemeClr val="accent2">
                    <a:lumMod val="50000"/>
                  </a:schemeClr>
                </a:solidFill>
                <a:latin typeface="EchoRevival" panose="02000500000000000000" pitchFamily="2" charset="-52"/>
              </a:rPr>
              <a:t>прошлое</a:t>
            </a:r>
            <a:r>
              <a:rPr lang="ru-RU" sz="9600" b="1" i="0" u="none" strike="noStrike" dirty="0" err="1">
                <a:solidFill>
                  <a:schemeClr val="accent2">
                    <a:lumMod val="50000"/>
                  </a:schemeClr>
                </a:solidFill>
                <a:latin typeface="Comic Sans MS" panose="030F0702030302020204" pitchFamily="66" charset="0"/>
              </a:rPr>
              <a:t>,</a:t>
            </a:r>
            <a:r>
              <a:rPr lang="ru-RU" sz="9600" b="1" i="0" u="none" strike="noStrike" dirty="0" err="1">
                <a:solidFill>
                  <a:schemeClr val="accent2">
                    <a:lumMod val="50000"/>
                  </a:schemeClr>
                </a:solidFill>
                <a:latin typeface="EchoRevival" panose="02000500000000000000" pitchFamily="2" charset="-52"/>
              </a:rPr>
              <a:t>настоящее</a:t>
            </a:r>
            <a:r>
              <a:rPr lang="ru-RU" sz="9600" b="1" i="0" u="none" strike="noStrike" dirty="0">
                <a:solidFill>
                  <a:schemeClr val="accent2">
                    <a:lumMod val="50000"/>
                  </a:schemeClr>
                </a:solidFill>
                <a:latin typeface="Comic Sans MS" panose="030F0702030302020204" pitchFamily="66" charset="0"/>
              </a:rPr>
              <a:t>,</a:t>
            </a:r>
            <a:r>
              <a:rPr lang="ru-RU" sz="9600" b="1" i="0" u="none" strike="noStrike" dirty="0">
                <a:solidFill>
                  <a:schemeClr val="accent2">
                    <a:lumMod val="50000"/>
                  </a:schemeClr>
                </a:solidFill>
                <a:latin typeface="EchoRevival" panose="02000500000000000000" pitchFamily="2" charset="-52"/>
              </a:rPr>
              <a:t>, будущее</a:t>
            </a:r>
            <a:r>
              <a:rPr lang="ru-RU" sz="8000" b="1" i="0" u="none" strike="noStrike" dirty="0">
                <a:solidFill>
                  <a:schemeClr val="accent2">
                    <a:lumMod val="50000"/>
                  </a:schemeClr>
                </a:solidFill>
                <a:latin typeface="Comic Sans MS" panose="030F0702030302020204" pitchFamily="66" charset="0"/>
              </a:rPr>
              <a:t>»</a:t>
            </a:r>
            <a:endParaRPr lang="ru-RU" sz="6600" b="1" dirty="0">
              <a:solidFill>
                <a:schemeClr val="accent2">
                  <a:lumMod val="50000"/>
                </a:schemeClr>
              </a:solidFill>
              <a:effectLst>
                <a:outerShdw blurRad="38100" dist="38100" dir="2700000" algn="tl">
                  <a:srgbClr val="000000">
                    <a:alpha val="43137"/>
                  </a:srgbClr>
                </a:outerShdw>
              </a:effectLst>
              <a:latin typeface="EchoRevival" panose="02000500000000000000" pitchFamily="2" charset="-52"/>
            </a:endParaRPr>
          </a:p>
        </p:txBody>
      </p:sp>
      <p:pic>
        <p:nvPicPr>
          <p:cNvPr id="21" name="Picture 10">
            <a:extLst>
              <a:ext uri="{FF2B5EF4-FFF2-40B4-BE49-F238E27FC236}">
                <a16:creationId xmlns:a16="http://schemas.microsoft.com/office/drawing/2014/main" id="{28A076E6-EBF9-4A09-980F-58513A418F6D}"/>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20052614">
            <a:off x="4031061" y="2288580"/>
            <a:ext cx="2221224" cy="1029840"/>
          </a:xfrm>
          <a:prstGeom prst="rect">
            <a:avLst/>
          </a:prstGeom>
        </p:spPr>
      </p:pic>
      <p:sp>
        <p:nvSpPr>
          <p:cNvPr id="15" name="TextBox 12">
            <a:extLst>
              <a:ext uri="{FF2B5EF4-FFF2-40B4-BE49-F238E27FC236}">
                <a16:creationId xmlns:a16="http://schemas.microsoft.com/office/drawing/2014/main" id="{8AA80C8C-E8C2-4461-B0FA-7FFD6869D2AE}"/>
              </a:ext>
            </a:extLst>
          </p:cNvPr>
          <p:cNvSpPr txBox="1"/>
          <p:nvPr/>
        </p:nvSpPr>
        <p:spPr>
          <a:xfrm>
            <a:off x="3343087" y="372500"/>
            <a:ext cx="15815153" cy="1969770"/>
          </a:xfrm>
          <a:prstGeom prst="rect">
            <a:avLst/>
          </a:prstGeom>
        </p:spPr>
        <p:txBody>
          <a:bodyPr wrap="square" lIns="0" tIns="0" rIns="0" bIns="0" rtlCol="0" anchor="t">
            <a:spAutoFit/>
          </a:bodyPr>
          <a:lstStyle/>
          <a:p>
            <a:pPr algn="ctr"/>
            <a:r>
              <a:rPr lang="ru-RU" sz="3200" b="1" dirty="0">
                <a:solidFill>
                  <a:schemeClr val="bg1"/>
                </a:solidFill>
                <a:latin typeface="Stanberry" panose="03050601040601010101" pitchFamily="66" charset="-52"/>
              </a:rPr>
              <a:t>Презентация к уроку по учебному предмету «Биология» </a:t>
            </a:r>
          </a:p>
          <a:p>
            <a:pPr algn="ctr"/>
            <a:r>
              <a:rPr lang="ru-RU" sz="3200" b="1" dirty="0">
                <a:solidFill>
                  <a:schemeClr val="bg1"/>
                </a:solidFill>
                <a:latin typeface="Stanberry" panose="03050601040601010101" pitchFamily="66" charset="-52"/>
              </a:rPr>
              <a:t>в 10 классе на тему «Современные направления биологии: бионика»</a:t>
            </a:r>
          </a:p>
          <a:p>
            <a:pPr algn="ctr"/>
            <a:r>
              <a:rPr lang="ru-RU" sz="3200" b="1" dirty="0">
                <a:solidFill>
                  <a:schemeClr val="bg1"/>
                </a:solidFill>
                <a:latin typeface="Stanberry" panose="03050601040601010101" pitchFamily="66" charset="-52"/>
              </a:rPr>
              <a:t>(В.К. Шумный, Г.М. Дымшиц. Биология. Углубленный уровень)</a:t>
            </a:r>
          </a:p>
          <a:p>
            <a:pPr algn="ctr"/>
            <a:endParaRPr lang="en-US" sz="3200" b="1" dirty="0">
              <a:solidFill>
                <a:schemeClr val="bg1"/>
              </a:solidFill>
              <a:latin typeface="Stanberry" panose="03050601040601010101" pitchFamily="66" charset="-5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CBB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13911444">
            <a:off x="1897230" y="-2627103"/>
            <a:ext cx="15298858" cy="13619263"/>
          </a:xfrm>
          <a:prstGeom prst="rect">
            <a:avLst/>
          </a:prstGeom>
        </p:spPr>
      </p:pic>
      <p:sp>
        <p:nvSpPr>
          <p:cNvPr id="5" name="TextBox 5"/>
          <p:cNvSpPr txBox="1"/>
          <p:nvPr/>
        </p:nvSpPr>
        <p:spPr>
          <a:xfrm>
            <a:off x="4039404" y="1719341"/>
            <a:ext cx="10667999" cy="6370975"/>
          </a:xfrm>
          <a:prstGeom prst="rect">
            <a:avLst/>
          </a:prstGeom>
        </p:spPr>
        <p:txBody>
          <a:bodyPr wrap="square" lIns="0" tIns="0" rIns="0" bIns="0" rtlCol="0" anchor="t">
            <a:spAutoFit/>
          </a:bodyPr>
          <a:lstStyle/>
          <a:p>
            <a:pPr marL="0" lvl="1" algn="ctr">
              <a:spcBef>
                <a:spcPct val="0"/>
              </a:spcBef>
            </a:pPr>
            <a:r>
              <a:rPr lang="ru-RU" sz="13800" b="1" dirty="0">
                <a:solidFill>
                  <a:schemeClr val="tx2">
                    <a:lumMod val="50000"/>
                  </a:schemeClr>
                </a:solidFill>
                <a:latin typeface="EchoRevival" panose="02000500000000000000" pitchFamily="2" charset="-52"/>
              </a:rPr>
              <a:t>Правильные </a:t>
            </a:r>
          </a:p>
          <a:p>
            <a:pPr marL="0" lvl="1" algn="ctr">
              <a:spcBef>
                <a:spcPct val="0"/>
              </a:spcBef>
            </a:pPr>
            <a:r>
              <a:rPr lang="ru-RU" sz="13800" b="1" dirty="0">
                <a:solidFill>
                  <a:schemeClr val="tx2">
                    <a:lumMod val="50000"/>
                  </a:schemeClr>
                </a:solidFill>
                <a:latin typeface="EchoRevival" panose="02000500000000000000" pitchFamily="2" charset="-52"/>
              </a:rPr>
              <a:t>ответы </a:t>
            </a:r>
          </a:p>
          <a:p>
            <a:pPr marL="0" lvl="1" algn="ctr">
              <a:spcBef>
                <a:spcPct val="0"/>
              </a:spcBef>
            </a:pPr>
            <a:r>
              <a:rPr lang="ru-RU" sz="13800" b="1" dirty="0">
                <a:solidFill>
                  <a:schemeClr val="tx2">
                    <a:lumMod val="50000"/>
                  </a:schemeClr>
                </a:solidFill>
                <a:latin typeface="EchoRevival" panose="02000500000000000000" pitchFamily="2" charset="-52"/>
              </a:rPr>
              <a:t>1 тура</a:t>
            </a:r>
            <a:endParaRPr lang="en-US" sz="13800" b="1" dirty="0">
              <a:solidFill>
                <a:schemeClr val="tx2">
                  <a:lumMod val="50000"/>
                </a:schemeClr>
              </a:solidFill>
              <a:latin typeface="EchoRevival" panose="02000500000000000000" pitchFamily="2" charset="-52"/>
            </a:endParaRPr>
          </a:p>
        </p:txBody>
      </p:sp>
      <p:pic>
        <p:nvPicPr>
          <p:cNvPr id="22" name="Picture 22"/>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126346">
            <a:off x="4803141" y="8497357"/>
            <a:ext cx="1542417" cy="1298435"/>
          </a:xfrm>
          <a:prstGeom prst="rect">
            <a:avLst/>
          </a:prstGeom>
        </p:spPr>
      </p:pic>
      <p:pic>
        <p:nvPicPr>
          <p:cNvPr id="10242" name="Picture 2">
            <a:extLst>
              <a:ext uri="{FF2B5EF4-FFF2-40B4-BE49-F238E27FC236}">
                <a16:creationId xmlns:a16="http://schemas.microsoft.com/office/drawing/2014/main" id="{1C9895DC-1CC7-4A87-8D2F-15064169D36A}"/>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78" b="99246" l="1565" r="99374">
                        <a14:foregroundMark x1="67762" y1="7866" x2="67762" y2="7866"/>
                        <a14:foregroundMark x1="70579" y1="6466" x2="70579" y2="6466"/>
                        <a14:foregroundMark x1="34898" y1="31573" x2="34898" y2="31573"/>
                        <a14:foregroundMark x1="17527" y1="3556" x2="17527" y2="3556"/>
                        <a14:foregroundMark x1="10016" y1="35129" x2="8138" y2="35668"/>
                        <a14:foregroundMark x1="11581" y1="6466" x2="11581" y2="6466"/>
                        <a14:foregroundMark x1="5321" y1="8944" x2="5321" y2="8944"/>
                        <a14:foregroundMark x1="5790" y1="16810" x2="5790" y2="16810"/>
                        <a14:foregroundMark x1="1721" y1="25539" x2="1721" y2="25539"/>
                        <a14:foregroundMark x1="94210" y1="17349" x2="94210" y2="17349"/>
                        <a14:foregroundMark x1="85133" y1="9267" x2="85133" y2="9267"/>
                        <a14:foregroundMark x1="75743" y1="10345" x2="75743" y2="10345"/>
                        <a14:foregroundMark x1="70579" y1="16056" x2="70579" y2="16056"/>
                        <a14:foregroundMark x1="96714" y1="47629" x2="96714" y2="47629"/>
                        <a14:foregroundMark x1="78873" y1="76509" x2="78873" y2="76509"/>
                        <a14:foregroundMark x1="7355" y1="71552" x2="7355" y2="71552"/>
                        <a14:foregroundMark x1="8451" y1="62823" x2="8451" y2="62823"/>
                        <a14:foregroundMark x1="9233" y1="65086" x2="9233" y2="65086"/>
                        <a14:foregroundMark x1="9703" y1="60668" x2="9703" y2="60668"/>
                        <a14:foregroundMark x1="97496" y1="13362" x2="97496" y2="13362"/>
                        <a14:foregroundMark x1="87480" y1="2694" x2="87480" y2="2694"/>
                        <a14:foregroundMark x1="21127" y1="2155" x2="21127" y2="2155"/>
                        <a14:foregroundMark x1="81221" y1="1078" x2="81221" y2="1078"/>
                        <a14:foregroundMark x1="97809" y1="51724" x2="97809" y2="51724"/>
                        <a14:foregroundMark x1="97496" y1="64763" x2="97496" y2="64763"/>
                        <a14:foregroundMark x1="88419" y1="91703" x2="88419" y2="91703"/>
                        <a14:foregroundMark x1="54773" y1="88685" x2="54773" y2="88685"/>
                        <a14:foregroundMark x1="32238" y1="85776" x2="32238" y2="85776"/>
                        <a14:foregroundMark x1="15180" y1="79741" x2="15180" y2="79741"/>
                        <a14:foregroundMark x1="56651" y1="81142" x2="56651" y2="81142"/>
                        <a14:foregroundMark x1="61033" y1="87931" x2="61033" y2="87931"/>
                        <a14:foregroundMark x1="40845" y1="87392" x2="40845" y2="87392"/>
                        <a14:foregroundMark x1="25509" y1="88470" x2="25509" y2="88470"/>
                        <a14:foregroundMark x1="16745" y1="91703" x2="16745" y2="91703"/>
                        <a14:foregroundMark x1="8451" y1="94720" x2="8451" y2="94720"/>
                        <a14:foregroundMark x1="7355" y1="90948" x2="42097" y2="91379"/>
                        <a14:foregroundMark x1="42097" y1="91379" x2="50078" y2="90841"/>
                        <a14:foregroundMark x1="50078" y1="90841" x2="44444" y2="86638"/>
                        <a14:foregroundMark x1="44444" y1="86638" x2="35368" y2="84483"/>
                        <a14:foregroundMark x1="35368" y1="84483" x2="10172" y2="83513"/>
                        <a14:foregroundMark x1="10172" y1="83513" x2="35837" y2="82220"/>
                        <a14:foregroundMark x1="35837" y1="82220" x2="59937" y2="84375"/>
                        <a14:foregroundMark x1="59937" y1="84375" x2="52269" y2="87392"/>
                        <a14:foregroundMark x1="52269" y1="87392" x2="28169" y2="88470"/>
                        <a14:foregroundMark x1="28169" y1="88470" x2="41941" y2="94935"/>
                        <a14:foregroundMark x1="41941" y1="94935" x2="60094" y2="95690"/>
                        <a14:foregroundMark x1="60094" y1="95690" x2="19092" y2="96659"/>
                        <a14:foregroundMark x1="19092" y1="96659" x2="15493" y2="90841"/>
                        <a14:foregroundMark x1="15493" y1="90841" x2="23944" y2="85453"/>
                        <a14:foregroundMark x1="23944" y1="85453" x2="58216" y2="87500"/>
                        <a14:foregroundMark x1="58216" y1="87500" x2="66197" y2="86315"/>
                        <a14:foregroundMark x1="66197" y1="86315" x2="59781" y2="82759"/>
                        <a14:foregroundMark x1="59781" y1="82759" x2="46009" y2="80603"/>
                        <a14:foregroundMark x1="66667" y1="92565" x2="63693" y2="97629"/>
                        <a14:foregroundMark x1="63693" y1="97629" x2="59155" y2="97737"/>
                        <a14:foregroundMark x1="7355" y1="94181" x2="15023" y2="98276"/>
                        <a14:foregroundMark x1="15023" y1="98276" x2="7512" y2="93534"/>
                        <a14:foregroundMark x1="7512" y1="93534" x2="2817" y2="98599"/>
                        <a14:foregroundMark x1="2817" y1="98599" x2="10485" y2="95797"/>
                        <a14:foregroundMark x1="10485" y1="95797" x2="10485" y2="95797"/>
                        <a14:foregroundMark x1="21909" y1="93858" x2="41158" y2="94397"/>
                        <a14:foregroundMark x1="41158" y1="94397" x2="55869" y2="93642"/>
                        <a14:foregroundMark x1="67449" y1="99353" x2="5790" y2="99353"/>
                        <a14:foregroundMark x1="66980" y1="96875" x2="68232" y2="93642"/>
                        <a14:foregroundMark x1="68545" y1="97414" x2="68545" y2="97414"/>
                        <a14:foregroundMark x1="83568" y1="93319" x2="76213" y2="90733"/>
                        <a14:foregroundMark x1="76213" y1="90733" x2="90767" y2="96659"/>
                        <a14:foregroundMark x1="90767" y1="96659" x2="95618" y2="92349"/>
                        <a14:foregroundMark x1="95618" y1="92349" x2="87480" y2="94181"/>
                        <a14:foregroundMark x1="87480" y1="94181" x2="84351" y2="94181"/>
                        <a14:foregroundMark x1="80908" y1="88685" x2="85915" y2="92241"/>
                        <a14:foregroundMark x1="78873" y1="89224" x2="81690" y2="91487"/>
                        <a14:foregroundMark x1="93114" y1="89224" x2="91549" y2="92026"/>
                        <a14:foregroundMark x1="95462" y1="89763" x2="97496" y2="95151"/>
                        <a14:foregroundMark x1="97496" y1="95151" x2="89984" y2="97091"/>
                        <a14:foregroundMark x1="89984" y1="97091" x2="85133" y2="96336"/>
                        <a14:foregroundMark x1="86698" y1="98276" x2="86698" y2="98276"/>
                        <a14:foregroundMark x1="74491" y1="92780" x2="74491" y2="92780"/>
                        <a14:foregroundMark x1="77621" y1="93858" x2="77621" y2="93858"/>
                        <a14:foregroundMark x1="77308" y1="92565" x2="77308" y2="92565"/>
                        <a14:foregroundMark x1="97496" y1="92565" x2="97496" y2="92565"/>
                        <a14:foregroundMark x1="99374" y1="96121" x2="99374" y2="96121"/>
                        <a14:foregroundMark x1="99061" y1="94935" x2="99061" y2="94935"/>
                        <a14:foregroundMark x1="95931" y1="96659" x2="95931" y2="96659"/>
                        <a14:foregroundMark x1="90297" y1="97737" x2="90297" y2="97737"/>
                        <a14:foregroundMark x1="91549" y1="97737" x2="91549" y2="97737"/>
                        <a14:foregroundMark x1="10016" y1="80927" x2="10016" y2="80927"/>
                        <a14:foregroundMark x1="5477" y1="81573" x2="18310" y2="79418"/>
                        <a14:foregroundMark x1="18310" y1="79418" x2="11737" y2="79849"/>
                        <a14:foregroundMark x1="11737" y1="79849" x2="7042" y2="82759"/>
                        <a14:foregroundMark x1="7042" y1="82759" x2="5477" y2="79849"/>
                        <a14:foregroundMark x1="44914" y1="3125" x2="44914" y2="3125"/>
                        <a14:foregroundMark x1="45696" y1="7759" x2="45696" y2="7759"/>
                        <a14:foregroundMark x1="46635" y1="7435" x2="46635" y2="7435"/>
                        <a14:foregroundMark x1="43818" y1="3987" x2="43818" y2="3987"/>
                        <a14:foregroundMark x1="42723" y1="4957" x2="42723" y2="4957"/>
                        <a14:foregroundMark x1="43349" y1="10345" x2="43349" y2="10345"/>
                        <a14:foregroundMark x1="36776" y1="14440" x2="36776" y2="14440"/>
                        <a14:foregroundMark x1="35524" y1="15194" x2="35524" y2="15194"/>
                        <a14:foregroundMark x1="36776" y1="14655" x2="36776" y2="14655"/>
                        <a14:foregroundMark x1="37559" y1="14009" x2="37559" y2="14009"/>
                        <a14:foregroundMark x1="44288" y1="3556" x2="44288" y2="3556"/>
                        <a14:foregroundMark x1="46009" y1="7759" x2="46009" y2="7759"/>
                        <a14:foregroundMark x1="45227" y1="3125" x2="45227" y2="3125"/>
                        <a14:foregroundMark x1="44601" y1="3125" x2="44601" y2="3125"/>
                        <a14:foregroundMark x1="44601" y1="3125" x2="44601" y2="3125"/>
                        <a14:foregroundMark x1="44601" y1="3125" x2="44601" y2="3125"/>
                        <a14:foregroundMark x1="44601" y1="3125" x2="44601" y2="3125"/>
                        <a14:foregroundMark x1="44601" y1="3125" x2="44601" y2="3125"/>
                        <a14:foregroundMark x1="44601" y1="3125" x2="44601" y2="3125"/>
                        <a14:foregroundMark x1="44601" y1="3125" x2="44601" y2="3125"/>
                        <a14:foregroundMark x1="44601" y1="3125" x2="44601" y2="3125"/>
                        <a14:foregroundMark x1="34116" y1="15948" x2="34116" y2="15948"/>
                        <a14:foregroundMark x1="35211" y1="15625" x2="35211" y2="15625"/>
                        <a14:foregroundMark x1="36776" y1="14655" x2="36776" y2="14655"/>
                        <a14:foregroundMark x1="33959" y1="15841" x2="33959" y2="15841"/>
                        <a14:foregroundMark x1="44757" y1="3233" x2="44757" y2="3233"/>
                        <a14:foregroundMark x1="44914" y1="2909" x2="44757" y2="3233"/>
                        <a14:foregroundMark x1="45070" y1="2909" x2="43505" y2="4310"/>
                        <a14:foregroundMark x1="43858" y1="10227" x2="41784" y2="12392"/>
                        <a14:foregroundMark x1="46635" y1="7328" x2="45913" y2="8082"/>
                        <a14:foregroundMark x1="37125" y1="14763" x2="34585" y2="16056"/>
                        <a14:foregroundMark x1="37957" y1="14340" x2="37125" y2="14763"/>
                        <a14:foregroundMark x1="45227" y1="2909" x2="42410" y2="5496"/>
                        <a14:foregroundMark x1="38145" y1="13327" x2="37715" y2="14116"/>
                        <a14:foregroundMark x1="42410" y1="5496" x2="40290" y2="9389"/>
                        <a14:foregroundMark x1="36365" y1="14763" x2="34116" y2="15841"/>
                        <a14:foregroundMark x1="37715" y1="14116" x2="36365" y2="14763"/>
                        <a14:foregroundMark x1="34116" y1="15841" x2="33646" y2="15841"/>
                        <a14:backgroundMark x1="9233" y1="58728" x2="9233" y2="58728"/>
                        <a14:backgroundMark x1="48435" y1="8773" x2="53052" y2="9052"/>
                        <a14:backgroundMark x1="53052" y1="9052" x2="48462" y2="8744"/>
                        <a14:backgroundMark x1="41941" y1="11422" x2="42410" y2="8405"/>
                        <a14:backgroundMark x1="42410" y1="8405" x2="45070" y2="5927"/>
                        <a14:backgroundMark x1="45070" y1="5927" x2="45696" y2="5603"/>
                        <a14:backgroundMark x1="40219" y1="9375" x2="38967" y2="12284"/>
                        <a14:backgroundMark x1="38967" y1="12284" x2="38185" y2="12931"/>
                        <a14:backgroundMark x1="40689" y1="11853" x2="39124" y2="13685"/>
                        <a14:backgroundMark x1="35055" y1="14763" x2="35055" y2="14763"/>
                        <a14:backgroundMark x1="34742" y1="16056" x2="34742" y2="16056"/>
                        <a14:backgroundMark x1="25352" y1="15194" x2="25352" y2="15194"/>
                        <a14:backgroundMark x1="23631" y1="16379" x2="23631" y2="16379"/>
                        <a14:backgroundMark x1="22379" y1="17457" x2="22379" y2="17457"/>
                        <a14:backgroundMark x1="20814" y1="18427" x2="20814" y2="18427"/>
                        <a14:backgroundMark x1="44757" y1="9375" x2="44757" y2="9375"/>
                        <a14:backgroundMark x1="45227" y1="8728" x2="45227" y2="8728"/>
                        <a14:backgroundMark x1="46479" y1="8082" x2="46479" y2="8082"/>
                        <a14:backgroundMark x1="46166" y1="8405" x2="44131" y2="10345"/>
                        <a14:backgroundMark x1="38028" y1="14224" x2="39280" y2="13362"/>
                      </a14:backgroundRemoval>
                    </a14:imgEffect>
                  </a14:imgLayer>
                </a14:imgProps>
              </a:ext>
              <a:ext uri="{28A0092B-C50C-407E-A947-70E740481C1C}">
                <a14:useLocalDpi xmlns:a14="http://schemas.microsoft.com/office/drawing/2010/main" val="0"/>
              </a:ext>
            </a:extLst>
          </a:blip>
          <a:srcRect/>
          <a:stretch>
            <a:fillRect/>
          </a:stretch>
        </p:blipFill>
        <p:spPr bwMode="auto">
          <a:xfrm>
            <a:off x="0" y="3647866"/>
            <a:ext cx="4571558" cy="663913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a:extLst>
              <a:ext uri="{FF2B5EF4-FFF2-40B4-BE49-F238E27FC236}">
                <a16:creationId xmlns:a16="http://schemas.microsoft.com/office/drawing/2014/main" id="{6D05F106-3F4F-495C-A137-76A723DD72C8}"/>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3898" b="96590" l="2265" r="92683">
                        <a14:foregroundMark x1="87456" y1="71011" x2="87456" y2="71011"/>
                        <a14:foregroundMark x1="79965" y1="65408" x2="79965" y2="65408"/>
                        <a14:foregroundMark x1="76829" y1="69184" x2="85889" y2="68453"/>
                        <a14:foregroundMark x1="85889" y1="68453" x2="81533" y2="74421"/>
                        <a14:foregroundMark x1="81533" y1="74421" x2="78571" y2="68088"/>
                        <a14:foregroundMark x1="78571" y1="68088" x2="69164" y2="71255"/>
                        <a14:foregroundMark x1="69164" y1="71255" x2="88502" y2="65286"/>
                        <a14:foregroundMark x1="88502" y1="65286" x2="82230" y2="70158"/>
                        <a14:foregroundMark x1="82230" y1="70158" x2="82056" y2="69793"/>
                        <a14:foregroundMark x1="18815" y1="91961" x2="10453" y2="87333"/>
                        <a14:foregroundMark x1="10453" y1="87333" x2="15157" y2="92570"/>
                        <a14:foregroundMark x1="15157" y1="92570" x2="15331" y2="84531"/>
                        <a14:foregroundMark x1="15331" y1="84531" x2="16725" y2="91839"/>
                        <a14:foregroundMark x1="16725" y1="91839" x2="17073" y2="91961"/>
                        <a14:foregroundMark x1="16028" y1="95981" x2="14286" y2="96224"/>
                        <a14:foregroundMark x1="15157" y1="96590" x2="15157" y2="96590"/>
                        <a14:foregroundMark x1="11324" y1="64799" x2="7666" y2="58709"/>
                        <a14:foregroundMark x1="7666" y1="58709" x2="10453" y2="54080"/>
                        <a14:foregroundMark x1="22648" y1="47868" x2="16028" y2="47016"/>
                        <a14:foregroundMark x1="6794" y1="35932" x2="6794" y2="35932"/>
                        <a14:foregroundMark x1="50871" y1="8892" x2="22300" y2="7552"/>
                        <a14:foregroundMark x1="22300" y1="7552" x2="2613" y2="12180"/>
                        <a14:foregroundMark x1="2613" y1="12180" x2="2439" y2="12180"/>
                        <a14:foregroundMark x1="32753" y1="5481" x2="32753" y2="5481"/>
                        <a14:foregroundMark x1="81707" y1="4872" x2="81707" y2="4872"/>
                        <a14:foregroundMark x1="88676" y1="25457" x2="88676" y2="25457"/>
                        <a14:foregroundMark x1="71603" y1="90134" x2="71603" y2="90134"/>
                        <a14:foregroundMark x1="77352" y1="83313" x2="77352" y2="83313"/>
                        <a14:foregroundMark x1="87456" y1="95250" x2="87456" y2="95250"/>
                        <a14:foregroundMark x1="89199" y1="95250" x2="89199" y2="95250"/>
                        <a14:foregroundMark x1="83449" y1="90987" x2="83449" y2="90987"/>
                        <a14:foregroundMark x1="80314" y1="87576" x2="80314" y2="87576"/>
                        <a14:foregroundMark x1="86063" y1="25457" x2="86063" y2="25457"/>
                        <a14:foregroundMark x1="83972" y1="92083" x2="78397" y2="85384"/>
                        <a14:foregroundMark x1="90767" y1="95615" x2="90767" y2="95615"/>
                        <a14:foregroundMark x1="91986" y1="95981" x2="91986" y2="95981"/>
                        <a14:foregroundMark x1="62021" y1="96468" x2="62021" y2="96468"/>
                        <a14:foregroundMark x1="92857" y1="68088" x2="92857" y2="68088"/>
                        <a14:foregroundMark x1="91986" y1="30329" x2="91986" y2="30329"/>
                        <a14:foregroundMark x1="33624" y1="4141" x2="33624" y2="4141"/>
                        <a14:foregroundMark x1="85540" y1="3898" x2="85540" y2="3898"/>
                        <a14:backgroundMark x1="83449" y1="55907" x2="83449" y2="55907"/>
                        <a14:backgroundMark x1="93206" y1="62972" x2="93206" y2="62972"/>
                      </a14:backgroundRemoval>
                    </a14:imgEffect>
                  </a14:imgLayer>
                </a14:imgProps>
              </a:ext>
              <a:ext uri="{28A0092B-C50C-407E-A947-70E740481C1C}">
                <a14:useLocalDpi xmlns:a14="http://schemas.microsoft.com/office/drawing/2010/main" val="0"/>
              </a:ext>
            </a:extLst>
          </a:blip>
          <a:srcRect/>
          <a:stretch>
            <a:fillRect/>
          </a:stretch>
        </p:blipFill>
        <p:spPr bwMode="auto">
          <a:xfrm>
            <a:off x="13570746" y="3647866"/>
            <a:ext cx="4717254" cy="674715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a:extLst>
              <a:ext uri="{FF2B5EF4-FFF2-40B4-BE49-F238E27FC236}">
                <a16:creationId xmlns:a16="http://schemas.microsoft.com/office/drawing/2014/main" id="{5CBA3794-C41C-452C-9CE8-F65C773A9BF6}"/>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20074251">
            <a:off x="12329340" y="8733280"/>
            <a:ext cx="1210265" cy="842784"/>
          </a:xfrm>
          <a:prstGeom prst="rect">
            <a:avLst/>
          </a:prstGeom>
        </p:spPr>
      </p:pic>
      <p:pic>
        <p:nvPicPr>
          <p:cNvPr id="20" name="Picture 6">
            <a:extLst>
              <a:ext uri="{FF2B5EF4-FFF2-40B4-BE49-F238E27FC236}">
                <a16:creationId xmlns:a16="http://schemas.microsoft.com/office/drawing/2014/main" id="{506ADFFA-2295-41C6-9735-54122C5126DF}"/>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2886149">
            <a:off x="2838866" y="2677529"/>
            <a:ext cx="1210265" cy="842784"/>
          </a:xfrm>
          <a:prstGeom prst="rect">
            <a:avLst/>
          </a:prstGeom>
        </p:spPr>
      </p:pic>
      <p:pic>
        <p:nvPicPr>
          <p:cNvPr id="21" name="Picture 18">
            <a:extLst>
              <a:ext uri="{FF2B5EF4-FFF2-40B4-BE49-F238E27FC236}">
                <a16:creationId xmlns:a16="http://schemas.microsoft.com/office/drawing/2014/main" id="{DF6D1987-4C25-4149-8E13-0BC6946DDD92}"/>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707091">
            <a:off x="14084827" y="995051"/>
            <a:ext cx="1217443" cy="1261005"/>
          </a:xfrm>
          <a:prstGeom prst="rect">
            <a:avLst/>
          </a:prstGeom>
        </p:spPr>
      </p:pic>
    </p:spTree>
    <p:extLst>
      <p:ext uri="{BB962C8B-B14F-4D97-AF65-F5344CB8AC3E}">
        <p14:creationId xmlns:p14="http://schemas.microsoft.com/office/powerpoint/2010/main" val="34772344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CBB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13911444">
            <a:off x="1897230" y="-1959869"/>
            <a:ext cx="15298858" cy="13619263"/>
          </a:xfrm>
          <a:prstGeom prst="rect">
            <a:avLst/>
          </a:prstGeom>
        </p:spPr>
      </p:pic>
      <p:sp>
        <p:nvSpPr>
          <p:cNvPr id="5" name="TextBox 5"/>
          <p:cNvSpPr txBox="1"/>
          <p:nvPr/>
        </p:nvSpPr>
        <p:spPr>
          <a:xfrm>
            <a:off x="5742441" y="203452"/>
            <a:ext cx="6928275" cy="2708434"/>
          </a:xfrm>
          <a:prstGeom prst="rect">
            <a:avLst/>
          </a:prstGeom>
        </p:spPr>
        <p:txBody>
          <a:bodyPr wrap="square" lIns="0" tIns="0" rIns="0" bIns="0" rtlCol="0" anchor="t">
            <a:spAutoFit/>
          </a:bodyPr>
          <a:lstStyle/>
          <a:p>
            <a:pPr marL="0" lvl="1" algn="ctr">
              <a:spcBef>
                <a:spcPct val="0"/>
              </a:spcBef>
            </a:pPr>
            <a:r>
              <a:rPr lang="ru-RU" sz="8800" b="1" dirty="0">
                <a:solidFill>
                  <a:schemeClr val="tx2">
                    <a:lumMod val="50000"/>
                  </a:schemeClr>
                </a:solidFill>
                <a:latin typeface="EchoRevival" panose="02000500000000000000" pitchFamily="2" charset="-52"/>
              </a:rPr>
              <a:t>Правильные </a:t>
            </a:r>
          </a:p>
          <a:p>
            <a:pPr marL="0" lvl="1" algn="ctr">
              <a:spcBef>
                <a:spcPct val="0"/>
              </a:spcBef>
            </a:pPr>
            <a:r>
              <a:rPr lang="ru-RU" sz="8800" b="1" dirty="0">
                <a:solidFill>
                  <a:schemeClr val="tx2">
                    <a:lumMod val="50000"/>
                  </a:schemeClr>
                </a:solidFill>
                <a:latin typeface="EchoRevival" panose="02000500000000000000" pitchFamily="2" charset="-52"/>
              </a:rPr>
              <a:t>ответы 1 тура</a:t>
            </a:r>
            <a:endParaRPr lang="en-US" sz="8800" b="1" dirty="0">
              <a:solidFill>
                <a:schemeClr val="tx2">
                  <a:lumMod val="50000"/>
                </a:schemeClr>
              </a:solidFill>
              <a:latin typeface="EchoRevival" panose="02000500000000000000" pitchFamily="2" charset="-52"/>
            </a:endParaRPr>
          </a:p>
        </p:txBody>
      </p:sp>
      <p:pic>
        <p:nvPicPr>
          <p:cNvPr id="22" name="Picture 22"/>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126346">
            <a:off x="4803141" y="8497357"/>
            <a:ext cx="1542417" cy="1298435"/>
          </a:xfrm>
          <a:prstGeom prst="rect">
            <a:avLst/>
          </a:prstGeom>
        </p:spPr>
      </p:pic>
      <p:sp>
        <p:nvSpPr>
          <p:cNvPr id="13" name="TextBox 12">
            <a:extLst>
              <a:ext uri="{FF2B5EF4-FFF2-40B4-BE49-F238E27FC236}">
                <a16:creationId xmlns:a16="http://schemas.microsoft.com/office/drawing/2014/main" id="{80695AC3-C65C-42D9-8DA5-32E568E2C85F}"/>
              </a:ext>
            </a:extLst>
          </p:cNvPr>
          <p:cNvSpPr txBox="1"/>
          <p:nvPr/>
        </p:nvSpPr>
        <p:spPr>
          <a:xfrm>
            <a:off x="4557351" y="3760986"/>
            <a:ext cx="10515600" cy="830997"/>
          </a:xfrm>
          <a:prstGeom prst="rect">
            <a:avLst/>
          </a:prstGeom>
          <a:noFill/>
        </p:spPr>
        <p:txBody>
          <a:bodyPr wrap="square">
            <a:spAutoFit/>
          </a:bodyPr>
          <a:lstStyle/>
          <a:p>
            <a:r>
              <a:rPr lang="ru-RU" sz="4800" b="1" dirty="0">
                <a:solidFill>
                  <a:schemeClr val="accent2">
                    <a:lumMod val="50000"/>
                  </a:schemeClr>
                </a:solidFill>
                <a:latin typeface="Stanberry" panose="03050601040601010101" pitchFamily="66" charset="-52"/>
              </a:rPr>
              <a:t>2</a:t>
            </a:r>
            <a:r>
              <a:rPr lang="ru-RU" sz="4800" b="1" i="0" u="none" strike="noStrike" dirty="0">
                <a:solidFill>
                  <a:schemeClr val="accent2">
                    <a:lumMod val="50000"/>
                  </a:schemeClr>
                </a:solidFill>
                <a:effectLst/>
                <a:latin typeface="Stanberry" panose="03050601040601010101" pitchFamily="66" charset="-52"/>
              </a:rPr>
              <a:t> вопрос. </a:t>
            </a:r>
            <a:r>
              <a:rPr lang="ru-RU" sz="4800" b="1" i="0" u="sng" strike="noStrike" dirty="0">
                <a:solidFill>
                  <a:schemeClr val="accent2">
                    <a:lumMod val="50000"/>
                  </a:schemeClr>
                </a:solidFill>
                <a:effectLst/>
                <a:latin typeface="Stanberry" panose="03050601040601010101" pitchFamily="66" charset="-52"/>
              </a:rPr>
              <a:t>Интеграл</a:t>
            </a:r>
            <a:endParaRPr lang="ru-RU" sz="4800" b="1" u="sng" dirty="0">
              <a:solidFill>
                <a:schemeClr val="accent2">
                  <a:lumMod val="50000"/>
                </a:schemeClr>
              </a:solidFill>
              <a:latin typeface="Stanberry" panose="03050601040601010101" pitchFamily="66" charset="-52"/>
            </a:endParaRPr>
          </a:p>
        </p:txBody>
      </p:sp>
      <p:pic>
        <p:nvPicPr>
          <p:cNvPr id="10242" name="Picture 2">
            <a:extLst>
              <a:ext uri="{FF2B5EF4-FFF2-40B4-BE49-F238E27FC236}">
                <a16:creationId xmlns:a16="http://schemas.microsoft.com/office/drawing/2014/main" id="{1C9895DC-1CC7-4A87-8D2F-15064169D36A}"/>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78" b="99246" l="1565" r="99374">
                        <a14:foregroundMark x1="67762" y1="7866" x2="67762" y2="7866"/>
                        <a14:foregroundMark x1="70579" y1="6466" x2="70579" y2="6466"/>
                        <a14:foregroundMark x1="34898" y1="31573" x2="34898" y2="31573"/>
                        <a14:foregroundMark x1="17527" y1="3556" x2="17527" y2="3556"/>
                        <a14:foregroundMark x1="10016" y1="35129" x2="8138" y2="35668"/>
                        <a14:foregroundMark x1="11581" y1="6466" x2="11581" y2="6466"/>
                        <a14:foregroundMark x1="5321" y1="8944" x2="5321" y2="8944"/>
                        <a14:foregroundMark x1="5790" y1="16810" x2="5790" y2="16810"/>
                        <a14:foregroundMark x1="1721" y1="25539" x2="1721" y2="25539"/>
                        <a14:foregroundMark x1="94210" y1="17349" x2="94210" y2="17349"/>
                        <a14:foregroundMark x1="85133" y1="9267" x2="85133" y2="9267"/>
                        <a14:foregroundMark x1="75743" y1="10345" x2="75743" y2="10345"/>
                        <a14:foregroundMark x1="70579" y1="16056" x2="70579" y2="16056"/>
                        <a14:foregroundMark x1="96714" y1="47629" x2="96714" y2="47629"/>
                        <a14:foregroundMark x1="78873" y1="76509" x2="78873" y2="76509"/>
                        <a14:foregroundMark x1="7355" y1="71552" x2="7355" y2="71552"/>
                        <a14:foregroundMark x1="8451" y1="62823" x2="8451" y2="62823"/>
                        <a14:foregroundMark x1="9233" y1="65086" x2="9233" y2="65086"/>
                        <a14:foregroundMark x1="9703" y1="60668" x2="9703" y2="60668"/>
                        <a14:foregroundMark x1="97496" y1="13362" x2="97496" y2="13362"/>
                        <a14:foregroundMark x1="87480" y1="2694" x2="87480" y2="2694"/>
                        <a14:foregroundMark x1="21127" y1="2155" x2="21127" y2="2155"/>
                        <a14:foregroundMark x1="81221" y1="1078" x2="81221" y2="1078"/>
                        <a14:foregroundMark x1="97809" y1="51724" x2="97809" y2="51724"/>
                        <a14:foregroundMark x1="97496" y1="64763" x2="97496" y2="64763"/>
                        <a14:foregroundMark x1="88419" y1="91703" x2="88419" y2="91703"/>
                        <a14:foregroundMark x1="54773" y1="88685" x2="54773" y2="88685"/>
                        <a14:foregroundMark x1="32238" y1="85776" x2="32238" y2="85776"/>
                        <a14:foregroundMark x1="15180" y1="79741" x2="15180" y2="79741"/>
                        <a14:foregroundMark x1="56651" y1="81142" x2="56651" y2="81142"/>
                        <a14:foregroundMark x1="61033" y1="87931" x2="61033" y2="87931"/>
                        <a14:foregroundMark x1="40845" y1="87392" x2="40845" y2="87392"/>
                        <a14:foregroundMark x1="25509" y1="88470" x2="25509" y2="88470"/>
                        <a14:foregroundMark x1="16745" y1="91703" x2="16745" y2="91703"/>
                        <a14:foregroundMark x1="8451" y1="94720" x2="8451" y2="94720"/>
                        <a14:foregroundMark x1="7355" y1="90948" x2="42097" y2="91379"/>
                        <a14:foregroundMark x1="42097" y1="91379" x2="50078" y2="90841"/>
                        <a14:foregroundMark x1="50078" y1="90841" x2="44444" y2="86638"/>
                        <a14:foregroundMark x1="44444" y1="86638" x2="35368" y2="84483"/>
                        <a14:foregroundMark x1="35368" y1="84483" x2="10172" y2="83513"/>
                        <a14:foregroundMark x1="10172" y1="83513" x2="35837" y2="82220"/>
                        <a14:foregroundMark x1="35837" y1="82220" x2="59937" y2="84375"/>
                        <a14:foregroundMark x1="59937" y1="84375" x2="52269" y2="87392"/>
                        <a14:foregroundMark x1="52269" y1="87392" x2="28169" y2="88470"/>
                        <a14:foregroundMark x1="28169" y1="88470" x2="41941" y2="94935"/>
                        <a14:foregroundMark x1="41941" y1="94935" x2="60094" y2="95690"/>
                        <a14:foregroundMark x1="60094" y1="95690" x2="19092" y2="96659"/>
                        <a14:foregroundMark x1="19092" y1="96659" x2="15493" y2="90841"/>
                        <a14:foregroundMark x1="15493" y1="90841" x2="23944" y2="85453"/>
                        <a14:foregroundMark x1="23944" y1="85453" x2="58216" y2="87500"/>
                        <a14:foregroundMark x1="58216" y1="87500" x2="66197" y2="86315"/>
                        <a14:foregroundMark x1="66197" y1="86315" x2="59781" y2="82759"/>
                        <a14:foregroundMark x1="59781" y1="82759" x2="46009" y2="80603"/>
                        <a14:foregroundMark x1="66667" y1="92565" x2="63693" y2="97629"/>
                        <a14:foregroundMark x1="63693" y1="97629" x2="59155" y2="97737"/>
                        <a14:foregroundMark x1="7355" y1="94181" x2="15023" y2="98276"/>
                        <a14:foregroundMark x1="15023" y1="98276" x2="7512" y2="93534"/>
                        <a14:foregroundMark x1="7512" y1="93534" x2="2817" y2="98599"/>
                        <a14:foregroundMark x1="2817" y1="98599" x2="10485" y2="95797"/>
                        <a14:foregroundMark x1="10485" y1="95797" x2="10485" y2="95797"/>
                        <a14:foregroundMark x1="21909" y1="93858" x2="41158" y2="94397"/>
                        <a14:foregroundMark x1="41158" y1="94397" x2="55869" y2="93642"/>
                        <a14:foregroundMark x1="67449" y1="99353" x2="5790" y2="99353"/>
                        <a14:foregroundMark x1="66980" y1="96875" x2="68232" y2="93642"/>
                        <a14:foregroundMark x1="68545" y1="97414" x2="68545" y2="97414"/>
                        <a14:foregroundMark x1="83568" y1="93319" x2="76213" y2="90733"/>
                        <a14:foregroundMark x1="76213" y1="90733" x2="90767" y2="96659"/>
                        <a14:foregroundMark x1="90767" y1="96659" x2="95618" y2="92349"/>
                        <a14:foregroundMark x1="95618" y1="92349" x2="87480" y2="94181"/>
                        <a14:foregroundMark x1="87480" y1="94181" x2="84351" y2="94181"/>
                        <a14:foregroundMark x1="80908" y1="88685" x2="85915" y2="92241"/>
                        <a14:foregroundMark x1="78873" y1="89224" x2="81690" y2="91487"/>
                        <a14:foregroundMark x1="93114" y1="89224" x2="91549" y2="92026"/>
                        <a14:foregroundMark x1="95462" y1="89763" x2="97496" y2="95151"/>
                        <a14:foregroundMark x1="97496" y1="95151" x2="89984" y2="97091"/>
                        <a14:foregroundMark x1="89984" y1="97091" x2="85133" y2="96336"/>
                        <a14:foregroundMark x1="86698" y1="98276" x2="86698" y2="98276"/>
                        <a14:foregroundMark x1="74491" y1="92780" x2="74491" y2="92780"/>
                        <a14:foregroundMark x1="77621" y1="93858" x2="77621" y2="93858"/>
                        <a14:foregroundMark x1="77308" y1="92565" x2="77308" y2="92565"/>
                        <a14:foregroundMark x1="97496" y1="92565" x2="97496" y2="92565"/>
                        <a14:foregroundMark x1="99374" y1="96121" x2="99374" y2="96121"/>
                        <a14:foregroundMark x1="99061" y1="94935" x2="99061" y2="94935"/>
                        <a14:foregroundMark x1="95931" y1="96659" x2="95931" y2="96659"/>
                        <a14:foregroundMark x1="90297" y1="97737" x2="90297" y2="97737"/>
                        <a14:foregroundMark x1="91549" y1="97737" x2="91549" y2="97737"/>
                        <a14:foregroundMark x1="10016" y1="80927" x2="10016" y2="80927"/>
                        <a14:foregroundMark x1="5477" y1="81573" x2="18310" y2="79418"/>
                        <a14:foregroundMark x1="18310" y1="79418" x2="11737" y2="79849"/>
                        <a14:foregroundMark x1="11737" y1="79849" x2="7042" y2="82759"/>
                        <a14:foregroundMark x1="7042" y1="82759" x2="5477" y2="79849"/>
                        <a14:foregroundMark x1="44914" y1="3125" x2="44914" y2="3125"/>
                        <a14:foregroundMark x1="45696" y1="7759" x2="45696" y2="7759"/>
                        <a14:foregroundMark x1="46635" y1="7435" x2="46635" y2="7435"/>
                        <a14:foregroundMark x1="43818" y1="3987" x2="43818" y2="3987"/>
                        <a14:foregroundMark x1="42723" y1="4957" x2="42723" y2="4957"/>
                        <a14:foregroundMark x1="43349" y1="10345" x2="43349" y2="10345"/>
                        <a14:foregroundMark x1="36776" y1="14440" x2="36776" y2="14440"/>
                        <a14:foregroundMark x1="35524" y1="15194" x2="35524" y2="15194"/>
                        <a14:foregroundMark x1="36776" y1="14655" x2="36776" y2="14655"/>
                        <a14:foregroundMark x1="37559" y1="14009" x2="37559" y2="14009"/>
                        <a14:foregroundMark x1="44288" y1="3556" x2="44288" y2="3556"/>
                        <a14:foregroundMark x1="46009" y1="7759" x2="46009" y2="7759"/>
                        <a14:foregroundMark x1="45227" y1="3125" x2="45227" y2="3125"/>
                        <a14:foregroundMark x1="44601" y1="3125" x2="44601" y2="3125"/>
                        <a14:foregroundMark x1="44601" y1="3125" x2="44601" y2="3125"/>
                        <a14:foregroundMark x1="44601" y1="3125" x2="44601" y2="3125"/>
                        <a14:foregroundMark x1="44601" y1="3125" x2="44601" y2="3125"/>
                        <a14:foregroundMark x1="44601" y1="3125" x2="44601" y2="3125"/>
                        <a14:foregroundMark x1="44601" y1="3125" x2="44601" y2="3125"/>
                        <a14:foregroundMark x1="44601" y1="3125" x2="44601" y2="3125"/>
                        <a14:foregroundMark x1="44601" y1="3125" x2="44601" y2="3125"/>
                        <a14:foregroundMark x1="34116" y1="15948" x2="34116" y2="15948"/>
                        <a14:foregroundMark x1="35211" y1="15625" x2="35211" y2="15625"/>
                        <a14:foregroundMark x1="36776" y1="14655" x2="36776" y2="14655"/>
                        <a14:foregroundMark x1="33959" y1="15841" x2="33959" y2="15841"/>
                        <a14:foregroundMark x1="44757" y1="3233" x2="44757" y2="3233"/>
                        <a14:foregroundMark x1="44914" y1="2909" x2="44757" y2="3233"/>
                        <a14:foregroundMark x1="45070" y1="2909" x2="43505" y2="4310"/>
                        <a14:foregroundMark x1="43858" y1="10227" x2="41784" y2="12392"/>
                        <a14:foregroundMark x1="46635" y1="7328" x2="45913" y2="8082"/>
                        <a14:foregroundMark x1="37125" y1="14763" x2="34585" y2="16056"/>
                        <a14:foregroundMark x1="37957" y1="14340" x2="37125" y2="14763"/>
                        <a14:foregroundMark x1="45227" y1="2909" x2="42410" y2="5496"/>
                        <a14:foregroundMark x1="38145" y1="13327" x2="37715" y2="14116"/>
                        <a14:foregroundMark x1="42410" y1="5496" x2="40290" y2="9389"/>
                        <a14:foregroundMark x1="36365" y1="14763" x2="34116" y2="15841"/>
                        <a14:foregroundMark x1="37715" y1="14116" x2="36365" y2="14763"/>
                        <a14:foregroundMark x1="34116" y1="15841" x2="33646" y2="15841"/>
                        <a14:backgroundMark x1="9233" y1="58728" x2="9233" y2="58728"/>
                        <a14:backgroundMark x1="48435" y1="8773" x2="53052" y2="9052"/>
                        <a14:backgroundMark x1="53052" y1="9052" x2="48462" y2="8744"/>
                        <a14:backgroundMark x1="41941" y1="11422" x2="42410" y2="8405"/>
                        <a14:backgroundMark x1="42410" y1="8405" x2="45070" y2="5927"/>
                        <a14:backgroundMark x1="45070" y1="5927" x2="45696" y2="5603"/>
                        <a14:backgroundMark x1="40219" y1="9375" x2="38967" y2="12284"/>
                        <a14:backgroundMark x1="38967" y1="12284" x2="38185" y2="12931"/>
                        <a14:backgroundMark x1="40689" y1="11853" x2="39124" y2="13685"/>
                        <a14:backgroundMark x1="35055" y1="14763" x2="35055" y2="14763"/>
                        <a14:backgroundMark x1="34742" y1="16056" x2="34742" y2="16056"/>
                        <a14:backgroundMark x1="25352" y1="15194" x2="25352" y2="15194"/>
                        <a14:backgroundMark x1="23631" y1="16379" x2="23631" y2="16379"/>
                        <a14:backgroundMark x1="22379" y1="17457" x2="22379" y2="17457"/>
                        <a14:backgroundMark x1="20814" y1="18427" x2="20814" y2="18427"/>
                        <a14:backgroundMark x1="44757" y1="9375" x2="44757" y2="9375"/>
                        <a14:backgroundMark x1="45227" y1="8728" x2="45227" y2="8728"/>
                        <a14:backgroundMark x1="46479" y1="8082" x2="46479" y2="8082"/>
                        <a14:backgroundMark x1="46166" y1="8405" x2="44131" y2="10345"/>
                        <a14:backgroundMark x1="38028" y1="14224" x2="39280" y2="13362"/>
                      </a14:backgroundRemoval>
                    </a14:imgEffect>
                  </a14:imgLayer>
                </a14:imgProps>
              </a:ext>
              <a:ext uri="{28A0092B-C50C-407E-A947-70E740481C1C}">
                <a14:useLocalDpi xmlns:a14="http://schemas.microsoft.com/office/drawing/2010/main" val="0"/>
              </a:ext>
            </a:extLst>
          </a:blip>
          <a:srcRect/>
          <a:stretch>
            <a:fillRect/>
          </a:stretch>
        </p:blipFill>
        <p:spPr bwMode="auto">
          <a:xfrm>
            <a:off x="44309" y="3990605"/>
            <a:ext cx="4343399" cy="630778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2A226B8A-0647-4AE8-8CE6-19AB942B6E32}"/>
              </a:ext>
            </a:extLst>
          </p:cNvPr>
          <p:cNvSpPr txBox="1"/>
          <p:nvPr/>
        </p:nvSpPr>
        <p:spPr>
          <a:xfrm>
            <a:off x="4543496" y="2910814"/>
            <a:ext cx="10515600" cy="830997"/>
          </a:xfrm>
          <a:prstGeom prst="rect">
            <a:avLst/>
          </a:prstGeom>
          <a:noFill/>
        </p:spPr>
        <p:txBody>
          <a:bodyPr wrap="square">
            <a:spAutoFit/>
          </a:bodyPr>
          <a:lstStyle/>
          <a:p>
            <a:r>
              <a:rPr lang="ru-RU" sz="4800" b="1" i="0" u="none" strike="noStrike" dirty="0">
                <a:solidFill>
                  <a:schemeClr val="accent2">
                    <a:lumMod val="50000"/>
                  </a:schemeClr>
                </a:solidFill>
                <a:effectLst/>
                <a:latin typeface="Stanberry" panose="03050601040601010101" pitchFamily="66" charset="-52"/>
              </a:rPr>
              <a:t>1 вопрос. </a:t>
            </a:r>
            <a:r>
              <a:rPr lang="ru-RU" sz="4800" b="1" i="0" u="sng" strike="noStrike" dirty="0">
                <a:solidFill>
                  <a:schemeClr val="accent2">
                    <a:lumMod val="50000"/>
                  </a:schemeClr>
                </a:solidFill>
                <a:effectLst/>
                <a:latin typeface="Stanberry" panose="03050601040601010101" pitchFamily="66" charset="-52"/>
              </a:rPr>
              <a:t>Б. Биологии и </a:t>
            </a:r>
            <a:r>
              <a:rPr lang="ru-RU" sz="4800" b="1" u="sng" dirty="0">
                <a:solidFill>
                  <a:schemeClr val="accent2">
                    <a:lumMod val="50000"/>
                  </a:schemeClr>
                </a:solidFill>
                <a:latin typeface="Stanberry" panose="03050601040601010101" pitchFamily="66" charset="-52"/>
              </a:rPr>
              <a:t>техники</a:t>
            </a:r>
          </a:p>
        </p:txBody>
      </p:sp>
      <p:pic>
        <p:nvPicPr>
          <p:cNvPr id="10244" name="Picture 4">
            <a:extLst>
              <a:ext uri="{FF2B5EF4-FFF2-40B4-BE49-F238E27FC236}">
                <a16:creationId xmlns:a16="http://schemas.microsoft.com/office/drawing/2014/main" id="{6D05F106-3F4F-495C-A137-76A723DD72C8}"/>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3898" b="96590" l="2265" r="92683">
                        <a14:foregroundMark x1="87456" y1="71011" x2="87456" y2="71011"/>
                        <a14:foregroundMark x1="79965" y1="65408" x2="79965" y2="65408"/>
                        <a14:foregroundMark x1="76829" y1="69184" x2="85889" y2="68453"/>
                        <a14:foregroundMark x1="85889" y1="68453" x2="81533" y2="74421"/>
                        <a14:foregroundMark x1="81533" y1="74421" x2="78571" y2="68088"/>
                        <a14:foregroundMark x1="78571" y1="68088" x2="69164" y2="71255"/>
                        <a14:foregroundMark x1="69164" y1="71255" x2="88502" y2="65286"/>
                        <a14:foregroundMark x1="88502" y1="65286" x2="82230" y2="70158"/>
                        <a14:foregroundMark x1="82230" y1="70158" x2="82056" y2="69793"/>
                        <a14:foregroundMark x1="18815" y1="91961" x2="10453" y2="87333"/>
                        <a14:foregroundMark x1="10453" y1="87333" x2="15157" y2="92570"/>
                        <a14:foregroundMark x1="15157" y1="92570" x2="15331" y2="84531"/>
                        <a14:foregroundMark x1="15331" y1="84531" x2="16725" y2="91839"/>
                        <a14:foregroundMark x1="16725" y1="91839" x2="17073" y2="91961"/>
                        <a14:foregroundMark x1="16028" y1="95981" x2="14286" y2="96224"/>
                        <a14:foregroundMark x1="15157" y1="96590" x2="15157" y2="96590"/>
                        <a14:foregroundMark x1="11324" y1="64799" x2="7666" y2="58709"/>
                        <a14:foregroundMark x1="7666" y1="58709" x2="10453" y2="54080"/>
                        <a14:foregroundMark x1="22648" y1="47868" x2="16028" y2="47016"/>
                        <a14:foregroundMark x1="6794" y1="35932" x2="6794" y2="35932"/>
                        <a14:foregroundMark x1="50871" y1="8892" x2="22300" y2="7552"/>
                        <a14:foregroundMark x1="22300" y1="7552" x2="2613" y2="12180"/>
                        <a14:foregroundMark x1="2613" y1="12180" x2="2439" y2="12180"/>
                        <a14:foregroundMark x1="32753" y1="5481" x2="32753" y2="5481"/>
                        <a14:foregroundMark x1="81707" y1="4872" x2="81707" y2="4872"/>
                        <a14:foregroundMark x1="88676" y1="25457" x2="88676" y2="25457"/>
                        <a14:foregroundMark x1="71603" y1="90134" x2="71603" y2="90134"/>
                        <a14:foregroundMark x1="77352" y1="83313" x2="77352" y2="83313"/>
                        <a14:foregroundMark x1="87456" y1="95250" x2="87456" y2="95250"/>
                        <a14:foregroundMark x1="89199" y1="95250" x2="89199" y2="95250"/>
                        <a14:foregroundMark x1="83449" y1="90987" x2="83449" y2="90987"/>
                        <a14:foregroundMark x1="80314" y1="87576" x2="80314" y2="87576"/>
                        <a14:foregroundMark x1="86063" y1="25457" x2="86063" y2="25457"/>
                        <a14:foregroundMark x1="83972" y1="92083" x2="78397" y2="85384"/>
                        <a14:foregroundMark x1="90767" y1="95615" x2="90767" y2="95615"/>
                        <a14:foregroundMark x1="91986" y1="95981" x2="91986" y2="95981"/>
                        <a14:foregroundMark x1="62021" y1="96468" x2="62021" y2="96468"/>
                        <a14:foregroundMark x1="92857" y1="68088" x2="92857" y2="68088"/>
                        <a14:foregroundMark x1="91986" y1="30329" x2="91986" y2="30329"/>
                        <a14:foregroundMark x1="33624" y1="4141" x2="33624" y2="4141"/>
                        <a14:foregroundMark x1="85540" y1="3898" x2="85540" y2="3898"/>
                        <a14:backgroundMark x1="83449" y1="55907" x2="83449" y2="55907"/>
                        <a14:backgroundMark x1="93206" y1="62972" x2="93206" y2="62972"/>
                      </a14:backgroundRemoval>
                    </a14:imgEffect>
                  </a14:imgLayer>
                </a14:imgProps>
              </a:ext>
              <a:ext uri="{28A0092B-C50C-407E-A947-70E740481C1C}">
                <a14:useLocalDpi xmlns:a14="http://schemas.microsoft.com/office/drawing/2010/main" val="0"/>
              </a:ext>
            </a:extLst>
          </a:blip>
          <a:srcRect/>
          <a:stretch>
            <a:fillRect/>
          </a:stretch>
        </p:blipFill>
        <p:spPr bwMode="auto">
          <a:xfrm>
            <a:off x="14372923" y="10098"/>
            <a:ext cx="3974598" cy="568492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a:extLst>
              <a:ext uri="{FF2B5EF4-FFF2-40B4-BE49-F238E27FC236}">
                <a16:creationId xmlns:a16="http://schemas.microsoft.com/office/drawing/2014/main" id="{C938EEB5-699F-4DF4-ADC5-7B9F2DDC5558}"/>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r="48384" b="-142"/>
          <a:stretch/>
        </p:blipFill>
        <p:spPr bwMode="auto">
          <a:xfrm>
            <a:off x="7402428" y="5659492"/>
            <a:ext cx="3541910" cy="425013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9" name="Picture 6">
            <a:extLst>
              <a:ext uri="{FF2B5EF4-FFF2-40B4-BE49-F238E27FC236}">
                <a16:creationId xmlns:a16="http://schemas.microsoft.com/office/drawing/2014/main" id="{5CBA3794-C41C-452C-9CE8-F65C773A9BF6}"/>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20074251">
            <a:off x="13360967" y="9274306"/>
            <a:ext cx="1210265" cy="842784"/>
          </a:xfrm>
          <a:prstGeom prst="rect">
            <a:avLst/>
          </a:prstGeom>
        </p:spPr>
      </p:pic>
      <p:pic>
        <p:nvPicPr>
          <p:cNvPr id="20" name="Picture 6">
            <a:extLst>
              <a:ext uri="{FF2B5EF4-FFF2-40B4-BE49-F238E27FC236}">
                <a16:creationId xmlns:a16="http://schemas.microsoft.com/office/drawing/2014/main" id="{506ADFFA-2295-41C6-9735-54122C5126DF}"/>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2886149">
            <a:off x="3556874" y="652891"/>
            <a:ext cx="1210265" cy="842784"/>
          </a:xfrm>
          <a:prstGeom prst="rect">
            <a:avLst/>
          </a:prstGeom>
        </p:spPr>
      </p:pic>
      <p:pic>
        <p:nvPicPr>
          <p:cNvPr id="21" name="Picture 18">
            <a:extLst>
              <a:ext uri="{FF2B5EF4-FFF2-40B4-BE49-F238E27FC236}">
                <a16:creationId xmlns:a16="http://schemas.microsoft.com/office/drawing/2014/main" id="{DF6D1987-4C25-4149-8E13-0BC6946DDD92}"/>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rot="-707091">
            <a:off x="14084827" y="995051"/>
            <a:ext cx="1217443" cy="1261005"/>
          </a:xfrm>
          <a:prstGeom prst="rect">
            <a:avLst/>
          </a:prstGeom>
        </p:spPr>
      </p:pic>
      <p:sp>
        <p:nvSpPr>
          <p:cNvPr id="16" name="TextBox 15">
            <a:extLst>
              <a:ext uri="{FF2B5EF4-FFF2-40B4-BE49-F238E27FC236}">
                <a16:creationId xmlns:a16="http://schemas.microsoft.com/office/drawing/2014/main" id="{181B0ED5-DECF-48D2-9E3A-E9B3CF57A164}"/>
              </a:ext>
            </a:extLst>
          </p:cNvPr>
          <p:cNvSpPr txBox="1"/>
          <p:nvPr/>
        </p:nvSpPr>
        <p:spPr>
          <a:xfrm>
            <a:off x="4547193" y="4636888"/>
            <a:ext cx="10515600" cy="830997"/>
          </a:xfrm>
          <a:prstGeom prst="rect">
            <a:avLst/>
          </a:prstGeom>
          <a:noFill/>
        </p:spPr>
        <p:txBody>
          <a:bodyPr wrap="square">
            <a:spAutoFit/>
          </a:bodyPr>
          <a:lstStyle/>
          <a:p>
            <a:r>
              <a:rPr lang="ru-RU" sz="4800" b="1" i="0" u="none" strike="noStrike" dirty="0">
                <a:solidFill>
                  <a:schemeClr val="accent2">
                    <a:lumMod val="50000"/>
                  </a:schemeClr>
                </a:solidFill>
                <a:effectLst/>
                <a:latin typeface="Stanberry" panose="03050601040601010101" pitchFamily="66" charset="-52"/>
              </a:rPr>
              <a:t>3 вопрос. </a:t>
            </a:r>
            <a:r>
              <a:rPr lang="ru-RU" sz="4800" b="1" u="sng" dirty="0">
                <a:solidFill>
                  <a:schemeClr val="accent2">
                    <a:lumMod val="50000"/>
                  </a:schemeClr>
                </a:solidFill>
                <a:latin typeface="Stanberry" panose="03050601040601010101" pitchFamily="66" charset="-52"/>
              </a:rPr>
              <a:t>Леонардо да Винчи</a:t>
            </a:r>
          </a:p>
        </p:txBody>
      </p:sp>
      <p:pic>
        <p:nvPicPr>
          <p:cNvPr id="18" name="Picture 2">
            <a:extLst>
              <a:ext uri="{FF2B5EF4-FFF2-40B4-BE49-F238E27FC236}">
                <a16:creationId xmlns:a16="http://schemas.microsoft.com/office/drawing/2014/main" id="{1944C571-2BB6-4929-BEF6-C0B69E1CDD92}"/>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l="8181" t="3297" r="15015" b="8428"/>
          <a:stretch/>
        </p:blipFill>
        <p:spPr bwMode="auto">
          <a:xfrm>
            <a:off x="13334428" y="4758018"/>
            <a:ext cx="3526317" cy="48218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24587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2" descr="Выбираем катафоты на велосипед (велосипедные светоотражатели)">
            <a:extLst>
              <a:ext uri="{FF2B5EF4-FFF2-40B4-BE49-F238E27FC236}">
                <a16:creationId xmlns:a16="http://schemas.microsoft.com/office/drawing/2014/main" id="{6F6EF102-2995-41E5-A44F-F7BDCA4437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65590" y="7278126"/>
            <a:ext cx="4233965" cy="255957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10800000">
            <a:off x="-1168045" y="-550296"/>
            <a:ext cx="19278600" cy="8006003"/>
          </a:xfrm>
          <a:prstGeom prst="rect">
            <a:avLst/>
          </a:prstGeom>
        </p:spPr>
      </p:pic>
      <p:grpSp>
        <p:nvGrpSpPr>
          <p:cNvPr id="4" name="Group 4"/>
          <p:cNvGrpSpPr/>
          <p:nvPr/>
        </p:nvGrpSpPr>
        <p:grpSpPr>
          <a:xfrm>
            <a:off x="766190" y="1106415"/>
            <a:ext cx="13761081" cy="2528925"/>
            <a:chOff x="384851" y="624896"/>
            <a:chExt cx="6853868" cy="4495869"/>
          </a:xfrm>
        </p:grpSpPr>
        <p:sp>
          <p:nvSpPr>
            <p:cNvPr id="5" name="TextBox 5"/>
            <p:cNvSpPr txBox="1"/>
            <p:nvPr/>
          </p:nvSpPr>
          <p:spPr>
            <a:xfrm>
              <a:off x="3596276" y="4167113"/>
              <a:ext cx="1492029" cy="953652"/>
            </a:xfrm>
            <a:prstGeom prst="rect">
              <a:avLst/>
            </a:prstGeom>
          </p:spPr>
          <p:txBody>
            <a:bodyPr wrap="square" lIns="0" tIns="0" rIns="0" bIns="0" rtlCol="0" anchor="t">
              <a:spAutoFit/>
            </a:bodyPr>
            <a:lstStyle/>
            <a:p>
              <a:pPr marL="0" lvl="1">
                <a:lnSpc>
                  <a:spcPts val="4050"/>
                </a:lnSpc>
                <a:spcBef>
                  <a:spcPct val="0"/>
                </a:spcBef>
              </a:pPr>
              <a:r>
                <a:rPr lang="ru-RU" sz="4400" b="1" dirty="0">
                  <a:solidFill>
                    <a:schemeClr val="tx2">
                      <a:lumMod val="50000"/>
                    </a:schemeClr>
                  </a:solidFill>
                  <a:latin typeface="Stanberry" panose="03050601040601010101" pitchFamily="66" charset="-52"/>
                </a:rPr>
                <a:t>Вопрос 4</a:t>
              </a:r>
              <a:endParaRPr lang="en-US" sz="4400" b="1" dirty="0">
                <a:solidFill>
                  <a:schemeClr val="tx2">
                    <a:lumMod val="50000"/>
                  </a:schemeClr>
                </a:solidFill>
                <a:latin typeface="Stanberry" panose="03050601040601010101" pitchFamily="66" charset="-52"/>
              </a:endParaRPr>
            </a:p>
          </p:txBody>
        </p:sp>
        <p:sp>
          <p:nvSpPr>
            <p:cNvPr id="6" name="TextBox 6"/>
            <p:cNvSpPr txBox="1"/>
            <p:nvPr/>
          </p:nvSpPr>
          <p:spPr>
            <a:xfrm>
              <a:off x="384851" y="624896"/>
              <a:ext cx="6853868" cy="1333698"/>
            </a:xfrm>
            <a:prstGeom prst="rect">
              <a:avLst/>
            </a:prstGeom>
          </p:spPr>
          <p:txBody>
            <a:bodyPr wrap="square" lIns="0" tIns="0" rIns="0" bIns="0" rtlCol="0" anchor="t">
              <a:spAutoFit/>
            </a:bodyPr>
            <a:lstStyle/>
            <a:p>
              <a:pPr algn="just">
                <a:spcBef>
                  <a:spcPct val="0"/>
                </a:spcBef>
              </a:pPr>
              <a:endParaRPr lang="en-US" sz="4875" dirty="0">
                <a:solidFill>
                  <a:srgbClr val="FF0000"/>
                </a:solidFill>
                <a:latin typeface="More Sugar Thin"/>
              </a:endParaRPr>
            </a:p>
          </p:txBody>
        </p:sp>
      </p:grpSp>
      <p:pic>
        <p:nvPicPr>
          <p:cNvPr id="3074" name="Picture 2" descr="Дятел">
            <a:extLst>
              <a:ext uri="{FF2B5EF4-FFF2-40B4-BE49-F238E27FC236}">
                <a16:creationId xmlns:a16="http://schemas.microsoft.com/office/drawing/2014/main" id="{FC36EAA8-9870-4A63-B91F-C7C5C000CDD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568039" y="486257"/>
            <a:ext cx="4084053" cy="255253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Черный ящик самолета">
            <a:extLst>
              <a:ext uri="{FF2B5EF4-FFF2-40B4-BE49-F238E27FC236}">
                <a16:creationId xmlns:a16="http://schemas.microsoft.com/office/drawing/2014/main" id="{83A0C8E5-2826-4CBD-8B7C-ABE11C707D6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404" b="6000"/>
          <a:stretch/>
        </p:blipFill>
        <p:spPr bwMode="auto">
          <a:xfrm>
            <a:off x="13572559" y="4016243"/>
            <a:ext cx="4303523" cy="261739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Лапки гекконов">
            <a:extLst>
              <a:ext uri="{FF2B5EF4-FFF2-40B4-BE49-F238E27FC236}">
                <a16:creationId xmlns:a16="http://schemas.microsoft.com/office/drawing/2014/main" id="{872EFCB2-277A-4DB4-9C0A-623F6265DEF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4001" y="601244"/>
            <a:ext cx="3889368" cy="2552533"/>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Суперклей">
            <a:extLst>
              <a:ext uri="{FF2B5EF4-FFF2-40B4-BE49-F238E27FC236}">
                <a16:creationId xmlns:a16="http://schemas.microsoft.com/office/drawing/2014/main" id="{D7A43166-2C5F-42AC-9072-CD75504D518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8411" y="4100304"/>
            <a:ext cx="3918840" cy="2449275"/>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Кошачьи глаза">
            <a:extLst>
              <a:ext uri="{FF2B5EF4-FFF2-40B4-BE49-F238E27FC236}">
                <a16:creationId xmlns:a16="http://schemas.microsoft.com/office/drawing/2014/main" id="{491E5E22-681C-46CA-BAD0-69F7C7CB6D5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67871" y="4362715"/>
            <a:ext cx="3816135" cy="2591164"/>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Каракатица">
            <a:extLst>
              <a:ext uri="{FF2B5EF4-FFF2-40B4-BE49-F238E27FC236}">
                <a16:creationId xmlns:a16="http://schemas.microsoft.com/office/drawing/2014/main" id="{7B02993F-440D-4DA7-93F3-DEFA80C0E5B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66471" y="4362715"/>
            <a:ext cx="3846253" cy="2591164"/>
          </a:xfrm>
          <a:prstGeom prst="rect">
            <a:avLst/>
          </a:prstGeom>
          <a:noFill/>
          <a:extLst>
            <a:ext uri="{909E8E84-426E-40DD-AFC4-6F175D3DCCD1}">
              <a14:hiddenFill xmlns:a14="http://schemas.microsoft.com/office/drawing/2010/main">
                <a:solidFill>
                  <a:srgbClr val="FFFFFF"/>
                </a:solidFill>
              </a14:hiddenFill>
            </a:ext>
          </a:extLst>
        </p:spPr>
      </p:pic>
      <p:pic>
        <p:nvPicPr>
          <p:cNvPr id="3090" name="Picture 18">
            <a:extLst>
              <a:ext uri="{FF2B5EF4-FFF2-40B4-BE49-F238E27FC236}">
                <a16:creationId xmlns:a16="http://schemas.microsoft.com/office/drawing/2014/main" id="{05F5E036-41C9-40DF-8C0B-0128E841802A}"/>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t="13235" b="12591"/>
          <a:stretch/>
        </p:blipFill>
        <p:spPr bwMode="auto">
          <a:xfrm>
            <a:off x="4766471" y="7193156"/>
            <a:ext cx="3704784" cy="274797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2">
            <a:extLst>
              <a:ext uri="{FF2B5EF4-FFF2-40B4-BE49-F238E27FC236}">
                <a16:creationId xmlns:a16="http://schemas.microsoft.com/office/drawing/2014/main" id="{EEED2B10-9152-42DE-B75C-B0A77E2B48E2}"/>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463783" y="662341"/>
            <a:ext cx="885899" cy="831134"/>
          </a:xfrm>
          <a:prstGeom prst="rect">
            <a:avLst/>
          </a:prstGeom>
        </p:spPr>
      </p:pic>
      <p:pic>
        <p:nvPicPr>
          <p:cNvPr id="20" name="Picture 22">
            <a:extLst>
              <a:ext uri="{FF2B5EF4-FFF2-40B4-BE49-F238E27FC236}">
                <a16:creationId xmlns:a16="http://schemas.microsoft.com/office/drawing/2014/main" id="{AA5DB6D5-FB4A-492C-BB0F-6511EC238E9B}"/>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3753690" y="675325"/>
            <a:ext cx="885899" cy="831134"/>
          </a:xfrm>
          <a:prstGeom prst="rect">
            <a:avLst/>
          </a:prstGeom>
        </p:spPr>
      </p:pic>
      <p:pic>
        <p:nvPicPr>
          <p:cNvPr id="21" name="Picture 22">
            <a:extLst>
              <a:ext uri="{FF2B5EF4-FFF2-40B4-BE49-F238E27FC236}">
                <a16:creationId xmlns:a16="http://schemas.microsoft.com/office/drawing/2014/main" id="{9040859D-8C72-48FB-A537-FDC558CFFC6D}"/>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9265006" y="4493808"/>
            <a:ext cx="885899" cy="831134"/>
          </a:xfrm>
          <a:prstGeom prst="rect">
            <a:avLst/>
          </a:prstGeom>
        </p:spPr>
      </p:pic>
      <p:pic>
        <p:nvPicPr>
          <p:cNvPr id="24" name="Picture 22">
            <a:extLst>
              <a:ext uri="{FF2B5EF4-FFF2-40B4-BE49-F238E27FC236}">
                <a16:creationId xmlns:a16="http://schemas.microsoft.com/office/drawing/2014/main" id="{11EC12D2-40A9-45F3-9F48-4FD4B97BDF66}"/>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4987014" y="4504660"/>
            <a:ext cx="885899" cy="831134"/>
          </a:xfrm>
          <a:prstGeom prst="rect">
            <a:avLst/>
          </a:prstGeom>
        </p:spPr>
      </p:pic>
      <p:pic>
        <p:nvPicPr>
          <p:cNvPr id="25" name="Picture 22">
            <a:extLst>
              <a:ext uri="{FF2B5EF4-FFF2-40B4-BE49-F238E27FC236}">
                <a16:creationId xmlns:a16="http://schemas.microsoft.com/office/drawing/2014/main" id="{B4555517-CA60-49C2-9F1E-48B9AE4999BC}"/>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4987013" y="7431306"/>
            <a:ext cx="885899" cy="831134"/>
          </a:xfrm>
          <a:prstGeom prst="rect">
            <a:avLst/>
          </a:prstGeom>
        </p:spPr>
      </p:pic>
      <p:pic>
        <p:nvPicPr>
          <p:cNvPr id="26" name="Picture 22">
            <a:extLst>
              <a:ext uri="{FF2B5EF4-FFF2-40B4-BE49-F238E27FC236}">
                <a16:creationId xmlns:a16="http://schemas.microsoft.com/office/drawing/2014/main" id="{210FDA09-A0E3-4E0E-A779-EE4B1E74EBD0}"/>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3715872" y="4121263"/>
            <a:ext cx="885899" cy="831134"/>
          </a:xfrm>
          <a:prstGeom prst="rect">
            <a:avLst/>
          </a:prstGeom>
        </p:spPr>
      </p:pic>
      <p:pic>
        <p:nvPicPr>
          <p:cNvPr id="27" name="Picture 22">
            <a:extLst>
              <a:ext uri="{FF2B5EF4-FFF2-40B4-BE49-F238E27FC236}">
                <a16:creationId xmlns:a16="http://schemas.microsoft.com/office/drawing/2014/main" id="{9EB30F03-C794-48B2-B924-BDE8C252D680}"/>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527117" y="4222449"/>
            <a:ext cx="885899" cy="831134"/>
          </a:xfrm>
          <a:prstGeom prst="rect">
            <a:avLst/>
          </a:prstGeom>
        </p:spPr>
      </p:pic>
      <p:pic>
        <p:nvPicPr>
          <p:cNvPr id="28" name="Picture 22">
            <a:extLst>
              <a:ext uri="{FF2B5EF4-FFF2-40B4-BE49-F238E27FC236}">
                <a16:creationId xmlns:a16="http://schemas.microsoft.com/office/drawing/2014/main" id="{6A918D98-D6B9-4D25-BA8C-ED2F986719AC}"/>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9376048" y="7560552"/>
            <a:ext cx="885899" cy="831134"/>
          </a:xfrm>
          <a:prstGeom prst="rect">
            <a:avLst/>
          </a:prstGeom>
        </p:spPr>
      </p:pic>
      <p:sp>
        <p:nvSpPr>
          <p:cNvPr id="30" name="TextBox 29">
            <a:extLst>
              <a:ext uri="{FF2B5EF4-FFF2-40B4-BE49-F238E27FC236}">
                <a16:creationId xmlns:a16="http://schemas.microsoft.com/office/drawing/2014/main" id="{5E0A1988-3386-4575-A550-EBED47717864}"/>
              </a:ext>
            </a:extLst>
          </p:cNvPr>
          <p:cNvSpPr txBox="1"/>
          <p:nvPr/>
        </p:nvSpPr>
        <p:spPr>
          <a:xfrm>
            <a:off x="4987013" y="7674035"/>
            <a:ext cx="66126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1</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31" name="TextBox 30">
            <a:extLst>
              <a:ext uri="{FF2B5EF4-FFF2-40B4-BE49-F238E27FC236}">
                <a16:creationId xmlns:a16="http://schemas.microsoft.com/office/drawing/2014/main" id="{33A29EA2-0155-4A1B-9763-FF5CEF55424E}"/>
              </a:ext>
            </a:extLst>
          </p:cNvPr>
          <p:cNvSpPr txBox="1"/>
          <p:nvPr/>
        </p:nvSpPr>
        <p:spPr>
          <a:xfrm>
            <a:off x="13754880" y="4291465"/>
            <a:ext cx="66126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2</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32" name="TextBox 31">
            <a:extLst>
              <a:ext uri="{FF2B5EF4-FFF2-40B4-BE49-F238E27FC236}">
                <a16:creationId xmlns:a16="http://schemas.microsoft.com/office/drawing/2014/main" id="{88ED5B50-AB33-415E-95C8-0F78A4EA2F8D}"/>
              </a:ext>
            </a:extLst>
          </p:cNvPr>
          <p:cNvSpPr txBox="1"/>
          <p:nvPr/>
        </p:nvSpPr>
        <p:spPr>
          <a:xfrm>
            <a:off x="601354" y="4493808"/>
            <a:ext cx="66126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3</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33" name="TextBox 32">
            <a:extLst>
              <a:ext uri="{FF2B5EF4-FFF2-40B4-BE49-F238E27FC236}">
                <a16:creationId xmlns:a16="http://schemas.microsoft.com/office/drawing/2014/main" id="{0AA7C163-2A10-43DB-962F-7B2663D49220}"/>
              </a:ext>
            </a:extLst>
          </p:cNvPr>
          <p:cNvSpPr txBox="1"/>
          <p:nvPr/>
        </p:nvSpPr>
        <p:spPr>
          <a:xfrm>
            <a:off x="9461267" y="7758470"/>
            <a:ext cx="66126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4</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34" name="TextBox 33">
            <a:extLst>
              <a:ext uri="{FF2B5EF4-FFF2-40B4-BE49-F238E27FC236}">
                <a16:creationId xmlns:a16="http://schemas.microsoft.com/office/drawing/2014/main" id="{7FF065D5-4399-45A6-86D2-D32128E594AC}"/>
              </a:ext>
            </a:extLst>
          </p:cNvPr>
          <p:cNvSpPr txBox="1"/>
          <p:nvPr/>
        </p:nvSpPr>
        <p:spPr>
          <a:xfrm>
            <a:off x="527117" y="848611"/>
            <a:ext cx="66126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А</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35" name="TextBox 34">
            <a:extLst>
              <a:ext uri="{FF2B5EF4-FFF2-40B4-BE49-F238E27FC236}">
                <a16:creationId xmlns:a16="http://schemas.microsoft.com/office/drawing/2014/main" id="{DD60387D-E7A4-4F47-BDBB-2BC264F0D9BD}"/>
              </a:ext>
            </a:extLst>
          </p:cNvPr>
          <p:cNvSpPr txBox="1"/>
          <p:nvPr/>
        </p:nvSpPr>
        <p:spPr>
          <a:xfrm>
            <a:off x="5099332" y="4654815"/>
            <a:ext cx="66126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Б</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36" name="TextBox 35">
            <a:extLst>
              <a:ext uri="{FF2B5EF4-FFF2-40B4-BE49-F238E27FC236}">
                <a16:creationId xmlns:a16="http://schemas.microsoft.com/office/drawing/2014/main" id="{AEE0D483-A52F-4035-9611-B05173EA0448}"/>
              </a:ext>
            </a:extLst>
          </p:cNvPr>
          <p:cNvSpPr txBox="1"/>
          <p:nvPr/>
        </p:nvSpPr>
        <p:spPr>
          <a:xfrm>
            <a:off x="9461267" y="4638016"/>
            <a:ext cx="66126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В</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37" name="TextBox 36">
            <a:extLst>
              <a:ext uri="{FF2B5EF4-FFF2-40B4-BE49-F238E27FC236}">
                <a16:creationId xmlns:a16="http://schemas.microsoft.com/office/drawing/2014/main" id="{7724E881-9292-4C74-9902-40382332462C}"/>
              </a:ext>
            </a:extLst>
          </p:cNvPr>
          <p:cNvSpPr txBox="1"/>
          <p:nvPr/>
        </p:nvSpPr>
        <p:spPr>
          <a:xfrm>
            <a:off x="13866009" y="882229"/>
            <a:ext cx="66126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Г</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45" name="TextBox 44">
            <a:extLst>
              <a:ext uri="{FF2B5EF4-FFF2-40B4-BE49-F238E27FC236}">
                <a16:creationId xmlns:a16="http://schemas.microsoft.com/office/drawing/2014/main" id="{977029D6-8304-4B25-8417-7AAD1BF83627}"/>
              </a:ext>
            </a:extLst>
          </p:cNvPr>
          <p:cNvSpPr txBox="1"/>
          <p:nvPr/>
        </p:nvSpPr>
        <p:spPr>
          <a:xfrm>
            <a:off x="3553794" y="439521"/>
            <a:ext cx="10046368" cy="2554545"/>
          </a:xfrm>
          <a:prstGeom prst="rect">
            <a:avLst/>
          </a:prstGeom>
          <a:noFill/>
        </p:spPr>
        <p:txBody>
          <a:bodyPr wrap="square">
            <a:spAutoFit/>
          </a:bodyPr>
          <a:lstStyle/>
          <a:p>
            <a:pPr marL="0" marR="0" lvl="1" indent="0" algn="ctr" defTabSz="914400" rtl="0" eaLnBrk="1" fontAlgn="auto" latinLnBrk="0" hangingPunct="1">
              <a:lnSpc>
                <a:spcPct val="100000"/>
              </a:lnSpc>
              <a:spcBef>
                <a:spcPct val="0"/>
              </a:spcBef>
              <a:spcAft>
                <a:spcPts val="0"/>
              </a:spcAft>
              <a:buClrTx/>
              <a:buSzTx/>
              <a:buFontTx/>
              <a:buNone/>
              <a:tabLst/>
              <a:defRPr/>
            </a:pPr>
            <a:r>
              <a:rPr kumimoji="0" lang="ru-RU" sz="80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rPr>
              <a:t>Правильные </a:t>
            </a:r>
          </a:p>
          <a:p>
            <a:pPr marL="0" marR="0" lvl="1" indent="0" algn="ctr" defTabSz="914400" rtl="0" eaLnBrk="1" fontAlgn="auto" latinLnBrk="0" hangingPunct="1">
              <a:lnSpc>
                <a:spcPct val="100000"/>
              </a:lnSpc>
              <a:spcBef>
                <a:spcPct val="0"/>
              </a:spcBef>
              <a:spcAft>
                <a:spcPts val="0"/>
              </a:spcAft>
              <a:buClrTx/>
              <a:buSzTx/>
              <a:buFontTx/>
              <a:buNone/>
              <a:tabLst/>
              <a:defRPr/>
            </a:pPr>
            <a:r>
              <a:rPr kumimoji="0" lang="ru-RU" sz="80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rPr>
              <a:t>ответы 1 тура</a:t>
            </a:r>
            <a:endParaRPr kumimoji="0" lang="en-US" sz="80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endParaRPr>
          </a:p>
        </p:txBody>
      </p:sp>
      <p:pic>
        <p:nvPicPr>
          <p:cNvPr id="38" name="Picture 8">
            <a:extLst>
              <a:ext uri="{FF2B5EF4-FFF2-40B4-BE49-F238E27FC236}">
                <a16:creationId xmlns:a16="http://schemas.microsoft.com/office/drawing/2014/main" id="{32FB25D2-0428-4CA1-AD0D-0A57AA2915E5}"/>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9471945">
            <a:off x="1595075" y="2463662"/>
            <a:ext cx="920219" cy="1902677"/>
          </a:xfrm>
          <a:prstGeom prst="rect">
            <a:avLst/>
          </a:prstGeom>
        </p:spPr>
      </p:pic>
      <p:pic>
        <p:nvPicPr>
          <p:cNvPr id="39" name="Picture 8">
            <a:extLst>
              <a:ext uri="{FF2B5EF4-FFF2-40B4-BE49-F238E27FC236}">
                <a16:creationId xmlns:a16="http://schemas.microsoft.com/office/drawing/2014/main" id="{CD96B89E-6FC4-4A02-A981-4D2444100EC9}"/>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9471945">
            <a:off x="14966887" y="2387728"/>
            <a:ext cx="920219" cy="1939465"/>
          </a:xfrm>
          <a:prstGeom prst="rect">
            <a:avLst/>
          </a:prstGeom>
        </p:spPr>
      </p:pic>
      <p:pic>
        <p:nvPicPr>
          <p:cNvPr id="40" name="Picture 8">
            <a:extLst>
              <a:ext uri="{FF2B5EF4-FFF2-40B4-BE49-F238E27FC236}">
                <a16:creationId xmlns:a16="http://schemas.microsoft.com/office/drawing/2014/main" id="{C700A1D3-F807-4003-8D98-BEACA17F4FE4}"/>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9471945">
            <a:off x="6045372" y="6381902"/>
            <a:ext cx="920219" cy="1663008"/>
          </a:xfrm>
          <a:prstGeom prst="rect">
            <a:avLst/>
          </a:prstGeom>
        </p:spPr>
      </p:pic>
      <p:pic>
        <p:nvPicPr>
          <p:cNvPr id="41" name="Picture 8">
            <a:extLst>
              <a:ext uri="{FF2B5EF4-FFF2-40B4-BE49-F238E27FC236}">
                <a16:creationId xmlns:a16="http://schemas.microsoft.com/office/drawing/2014/main" id="{107EEF43-B8AC-41D4-BF06-1FB6D0EFD366}"/>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9471945">
            <a:off x="10675416" y="6486748"/>
            <a:ext cx="920219" cy="1663008"/>
          </a:xfrm>
          <a:prstGeom prst="rect">
            <a:avLst/>
          </a:prstGeom>
        </p:spPr>
      </p:pic>
      <p:pic>
        <p:nvPicPr>
          <p:cNvPr id="42" name="Picture 10">
            <a:extLst>
              <a:ext uri="{FF2B5EF4-FFF2-40B4-BE49-F238E27FC236}">
                <a16:creationId xmlns:a16="http://schemas.microsoft.com/office/drawing/2014/main" id="{A471BCDF-B74D-4E06-A436-91C2D57C216D}"/>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526710" flipH="1">
            <a:off x="1369131" y="7671456"/>
            <a:ext cx="1723750" cy="1676738"/>
          </a:xfrm>
          <a:prstGeom prst="rect">
            <a:avLst/>
          </a:prstGeom>
        </p:spPr>
      </p:pic>
      <p:pic>
        <p:nvPicPr>
          <p:cNvPr id="43" name="Picture 10">
            <a:extLst>
              <a:ext uri="{FF2B5EF4-FFF2-40B4-BE49-F238E27FC236}">
                <a16:creationId xmlns:a16="http://schemas.microsoft.com/office/drawing/2014/main" id="{0A594314-21D4-436E-8D48-FCDF0725ADEC}"/>
              </a:ext>
            </a:extLst>
          </p:cNvPr>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r="70079" b="57323"/>
          <a:stretch>
            <a:fillRect/>
          </a:stretch>
        </p:blipFill>
        <p:spPr>
          <a:xfrm rot="-6478901" flipH="1">
            <a:off x="865171" y="7373775"/>
            <a:ext cx="536345" cy="734397"/>
          </a:xfrm>
          <a:prstGeom prst="rect">
            <a:avLst/>
          </a:prstGeom>
        </p:spPr>
      </p:pic>
      <p:pic>
        <p:nvPicPr>
          <p:cNvPr id="46" name="Picture 22">
            <a:extLst>
              <a:ext uri="{FF2B5EF4-FFF2-40B4-BE49-F238E27FC236}">
                <a16:creationId xmlns:a16="http://schemas.microsoft.com/office/drawing/2014/main" id="{4FFF1312-2C7F-43E0-A21A-64FEFD0F6EAD}"/>
              </a:ext>
            </a:extLst>
          </p:cNvPr>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1126346">
            <a:off x="13868381" y="7024153"/>
            <a:ext cx="1542417" cy="1298435"/>
          </a:xfrm>
          <a:prstGeom prst="rect">
            <a:avLst/>
          </a:prstGeom>
        </p:spPr>
      </p:pic>
      <p:sp>
        <p:nvSpPr>
          <p:cNvPr id="48" name="TextBox 47">
            <a:extLst>
              <a:ext uri="{FF2B5EF4-FFF2-40B4-BE49-F238E27FC236}">
                <a16:creationId xmlns:a16="http://schemas.microsoft.com/office/drawing/2014/main" id="{D42DC4D5-4B8C-48CB-9063-651756DAE845}"/>
              </a:ext>
            </a:extLst>
          </p:cNvPr>
          <p:cNvSpPr txBox="1"/>
          <p:nvPr/>
        </p:nvSpPr>
        <p:spPr>
          <a:xfrm>
            <a:off x="13602817" y="8850077"/>
            <a:ext cx="4134119" cy="661015"/>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5400" b="1" i="0" u="none" strike="noStrike" kern="1200" cap="none" spc="0" normalizeH="0" baseline="0" noProof="0" dirty="0">
                <a:ln>
                  <a:noFill/>
                </a:ln>
                <a:solidFill>
                  <a:schemeClr val="tx2">
                    <a:lumMod val="50000"/>
                  </a:schemeClr>
                </a:solidFill>
                <a:effectLst/>
                <a:uLnTx/>
                <a:uFillTx/>
                <a:latin typeface="Stanberry" panose="03050601040601010101" pitchFamily="66" charset="-52"/>
                <a:ea typeface="+mn-ea"/>
                <a:cs typeface="+mn-cs"/>
              </a:rPr>
              <a:t>А3 Б1 В4 Г2</a:t>
            </a:r>
            <a:endParaRPr kumimoji="0" lang="en-US" sz="5400" b="1" i="0" u="none" strike="noStrike" kern="1200" cap="none" spc="0" normalizeH="0" baseline="0" noProof="0" dirty="0">
              <a:ln>
                <a:noFill/>
              </a:ln>
              <a:solidFill>
                <a:schemeClr val="tx2">
                  <a:lumMod val="50000"/>
                </a:schemeClr>
              </a:solidFill>
              <a:effectLst/>
              <a:uLnTx/>
              <a:uFillTx/>
              <a:latin typeface="Stanberry" panose="03050601040601010101" pitchFamily="66" charset="-52"/>
              <a:ea typeface="+mn-ea"/>
              <a:cs typeface="+mn-cs"/>
            </a:endParaRPr>
          </a:p>
        </p:txBody>
      </p:sp>
    </p:spTree>
    <p:extLst>
      <p:ext uri="{BB962C8B-B14F-4D97-AF65-F5344CB8AC3E}">
        <p14:creationId xmlns:p14="http://schemas.microsoft.com/office/powerpoint/2010/main" val="3534920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17877570">
            <a:off x="5244051" y="-364136"/>
            <a:ext cx="15298858" cy="11756794"/>
          </a:xfrm>
          <a:prstGeom prst="rect">
            <a:avLst/>
          </a:prstGeom>
        </p:spPr>
      </p:pic>
      <p:grpSp>
        <p:nvGrpSpPr>
          <p:cNvPr id="4" name="Group 4"/>
          <p:cNvGrpSpPr/>
          <p:nvPr/>
        </p:nvGrpSpPr>
        <p:grpSpPr>
          <a:xfrm>
            <a:off x="10665645" y="2598905"/>
            <a:ext cx="9387243" cy="1511004"/>
            <a:chOff x="-878108" y="-69850"/>
            <a:chExt cx="9387243" cy="2686230"/>
          </a:xfrm>
        </p:grpSpPr>
        <p:sp>
          <p:nvSpPr>
            <p:cNvPr id="5" name="TextBox 5"/>
            <p:cNvSpPr txBox="1"/>
            <p:nvPr/>
          </p:nvSpPr>
          <p:spPr>
            <a:xfrm>
              <a:off x="-878108" y="-69850"/>
              <a:ext cx="6293960" cy="953652"/>
            </a:xfrm>
            <a:prstGeom prst="rect">
              <a:avLst/>
            </a:prstGeom>
          </p:spPr>
          <p:txBody>
            <a:bodyPr lIns="0" tIns="0" rIns="0" bIns="0" rtlCol="0" anchor="t">
              <a:spAutoFit/>
            </a:bodyPr>
            <a:lstStyle/>
            <a:p>
              <a:pPr marL="0" lvl="1">
                <a:lnSpc>
                  <a:spcPts val="4050"/>
                </a:lnSpc>
                <a:spcBef>
                  <a:spcPct val="0"/>
                </a:spcBef>
              </a:pPr>
              <a:r>
                <a:rPr lang="ru-RU" sz="4400" b="1" dirty="0">
                  <a:solidFill>
                    <a:schemeClr val="tx2">
                      <a:lumMod val="50000"/>
                    </a:schemeClr>
                  </a:solidFill>
                  <a:latin typeface="Stanberry" panose="03050601040601010101" pitchFamily="66" charset="-52"/>
                </a:rPr>
                <a:t>Вопрос 5</a:t>
              </a:r>
              <a:endParaRPr lang="en-US" sz="4400" b="1" dirty="0">
                <a:solidFill>
                  <a:schemeClr val="tx2">
                    <a:lumMod val="50000"/>
                  </a:schemeClr>
                </a:solidFill>
                <a:latin typeface="Stanberry" panose="03050601040601010101" pitchFamily="66" charset="-52"/>
              </a:endParaRPr>
            </a:p>
          </p:txBody>
        </p:sp>
        <p:sp>
          <p:nvSpPr>
            <p:cNvPr id="6" name="TextBox 6"/>
            <p:cNvSpPr txBox="1"/>
            <p:nvPr/>
          </p:nvSpPr>
          <p:spPr>
            <a:xfrm>
              <a:off x="-101465" y="1139052"/>
              <a:ext cx="8610600" cy="1477328"/>
            </a:xfrm>
            <a:prstGeom prst="rect">
              <a:avLst/>
            </a:prstGeom>
          </p:spPr>
          <p:txBody>
            <a:bodyPr lIns="0" tIns="0" rIns="0" bIns="0" rtlCol="0" anchor="t">
              <a:spAutoFit/>
            </a:bodyPr>
            <a:lstStyle/>
            <a:p>
              <a:pPr algn="just">
                <a:spcBef>
                  <a:spcPct val="0"/>
                </a:spcBef>
              </a:pPr>
              <a:endParaRPr lang="en-US" sz="5400" b="1" dirty="0">
                <a:solidFill>
                  <a:schemeClr val="tx2">
                    <a:lumMod val="50000"/>
                  </a:schemeClr>
                </a:solidFill>
                <a:latin typeface="Stanberry" panose="03050601040601010101" pitchFamily="66" charset="-52"/>
              </a:endParaRPr>
            </a:p>
          </p:txBody>
        </p:sp>
      </p:grpSp>
      <p:pic>
        <p:nvPicPr>
          <p:cNvPr id="4098" name="Picture 2" descr="Растение бешеный огурец и его семена, как он размножается - Молочай">
            <a:extLst>
              <a:ext uri="{FF2B5EF4-FFF2-40B4-BE49-F238E27FC236}">
                <a16:creationId xmlns:a16="http://schemas.microsoft.com/office/drawing/2014/main" id="{AE7F39B4-626C-42FC-8031-86EDF1568B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26847" y="6971178"/>
            <a:ext cx="3761378" cy="307179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Колючки растений">
            <a:extLst>
              <a:ext uri="{FF2B5EF4-FFF2-40B4-BE49-F238E27FC236}">
                <a16:creationId xmlns:a16="http://schemas.microsoft.com/office/drawing/2014/main" id="{9E1B9DEE-11DF-4372-AED0-5F3A8729509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6406"/>
          <a:stretch/>
        </p:blipFill>
        <p:spPr bwMode="auto">
          <a:xfrm>
            <a:off x="9427717" y="6790067"/>
            <a:ext cx="3993836" cy="2839413"/>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Застежка &quot;липучка&quot;">
            <a:extLst>
              <a:ext uri="{FF2B5EF4-FFF2-40B4-BE49-F238E27FC236}">
                <a16:creationId xmlns:a16="http://schemas.microsoft.com/office/drawing/2014/main" id="{DA85EF68-775B-4570-A58A-7F8E2DBFD7B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49962" y="3766210"/>
            <a:ext cx="4207693" cy="2629808"/>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a:extLst>
              <a:ext uri="{FF2B5EF4-FFF2-40B4-BE49-F238E27FC236}">
                <a16:creationId xmlns:a16="http://schemas.microsoft.com/office/drawing/2014/main" id="{E239723C-80D3-4878-BCFA-8AA67BBA596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07573" y="2461728"/>
            <a:ext cx="2921858" cy="4144544"/>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Семена клена - 105 фото и рекомендации по посадке и содержанию">
            <a:extLst>
              <a:ext uri="{FF2B5EF4-FFF2-40B4-BE49-F238E27FC236}">
                <a16:creationId xmlns:a16="http://schemas.microsoft.com/office/drawing/2014/main" id="{367D1019-47FD-45EC-993C-131C2498B8B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6133" y="3861358"/>
            <a:ext cx="3907293" cy="2846831"/>
          </a:xfrm>
          <a:prstGeom prst="rect">
            <a:avLst/>
          </a:prstGeom>
          <a:noFill/>
          <a:extLst>
            <a:ext uri="{909E8E84-426E-40DD-AFC4-6F175D3DCCD1}">
              <a14:hiddenFill xmlns:a14="http://schemas.microsoft.com/office/drawing/2010/main">
                <a:solidFill>
                  <a:srgbClr val="FFFFFF"/>
                </a:solidFill>
              </a14:hiddenFill>
            </a:ext>
          </a:extLst>
        </p:spPr>
      </p:pic>
      <p:pic>
        <p:nvPicPr>
          <p:cNvPr id="4112" name="Picture 16">
            <a:extLst>
              <a:ext uri="{FF2B5EF4-FFF2-40B4-BE49-F238E27FC236}">
                <a16:creationId xmlns:a16="http://schemas.microsoft.com/office/drawing/2014/main" id="{626F4A2A-6FE6-4FC1-83CF-CB1EA5E2A831}"/>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6932" y="271562"/>
            <a:ext cx="3931352" cy="3143822"/>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a:extLst>
              <a:ext uri="{FF2B5EF4-FFF2-40B4-BE49-F238E27FC236}">
                <a16:creationId xmlns:a16="http://schemas.microsoft.com/office/drawing/2014/main" id="{2EE0F408-AF8E-4D71-943C-A5764D827D3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42810" y="4952898"/>
            <a:ext cx="3993836" cy="294234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a:extLst>
              <a:ext uri="{FF2B5EF4-FFF2-40B4-BE49-F238E27FC236}">
                <a16:creationId xmlns:a16="http://schemas.microsoft.com/office/drawing/2014/main" id="{90E24A76-7CF6-4F81-9386-5E59A8A3693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97008" y="326088"/>
            <a:ext cx="2969595" cy="395946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2">
            <a:extLst>
              <a:ext uri="{FF2B5EF4-FFF2-40B4-BE49-F238E27FC236}">
                <a16:creationId xmlns:a16="http://schemas.microsoft.com/office/drawing/2014/main" id="{DA5AF405-D678-49E7-B3CB-84BCE997B846}"/>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9552218" y="4031593"/>
            <a:ext cx="885899" cy="831134"/>
          </a:xfrm>
          <a:prstGeom prst="rect">
            <a:avLst/>
          </a:prstGeom>
        </p:spPr>
      </p:pic>
      <p:pic>
        <p:nvPicPr>
          <p:cNvPr id="37" name="Picture 22">
            <a:extLst>
              <a:ext uri="{FF2B5EF4-FFF2-40B4-BE49-F238E27FC236}">
                <a16:creationId xmlns:a16="http://schemas.microsoft.com/office/drawing/2014/main" id="{336F9E1D-F674-4BBB-93F7-7065DC369E27}"/>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4483757" y="2517398"/>
            <a:ext cx="885899" cy="831134"/>
          </a:xfrm>
          <a:prstGeom prst="rect">
            <a:avLst/>
          </a:prstGeom>
        </p:spPr>
      </p:pic>
      <p:pic>
        <p:nvPicPr>
          <p:cNvPr id="38" name="Picture 22">
            <a:extLst>
              <a:ext uri="{FF2B5EF4-FFF2-40B4-BE49-F238E27FC236}">
                <a16:creationId xmlns:a16="http://schemas.microsoft.com/office/drawing/2014/main" id="{32B93660-45B6-469F-B2CE-2AEB94128BF9}"/>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5516516" y="534516"/>
            <a:ext cx="885899" cy="831134"/>
          </a:xfrm>
          <a:prstGeom prst="rect">
            <a:avLst/>
          </a:prstGeom>
        </p:spPr>
      </p:pic>
      <p:pic>
        <p:nvPicPr>
          <p:cNvPr id="39" name="Picture 22">
            <a:extLst>
              <a:ext uri="{FF2B5EF4-FFF2-40B4-BE49-F238E27FC236}">
                <a16:creationId xmlns:a16="http://schemas.microsoft.com/office/drawing/2014/main" id="{DD23E022-3185-4EAE-B1F3-977215E64FC6}"/>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104183" y="503865"/>
            <a:ext cx="885899" cy="831134"/>
          </a:xfrm>
          <a:prstGeom prst="rect">
            <a:avLst/>
          </a:prstGeom>
        </p:spPr>
      </p:pic>
      <p:pic>
        <p:nvPicPr>
          <p:cNvPr id="40" name="Picture 22">
            <a:extLst>
              <a:ext uri="{FF2B5EF4-FFF2-40B4-BE49-F238E27FC236}">
                <a16:creationId xmlns:a16="http://schemas.microsoft.com/office/drawing/2014/main" id="{B474D682-9E16-41A4-9DB4-3B8236F4532D}"/>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4164351" y="7099667"/>
            <a:ext cx="885899" cy="831134"/>
          </a:xfrm>
          <a:prstGeom prst="rect">
            <a:avLst/>
          </a:prstGeom>
        </p:spPr>
      </p:pic>
      <p:pic>
        <p:nvPicPr>
          <p:cNvPr id="41" name="Picture 22">
            <a:extLst>
              <a:ext uri="{FF2B5EF4-FFF2-40B4-BE49-F238E27FC236}">
                <a16:creationId xmlns:a16="http://schemas.microsoft.com/office/drawing/2014/main" id="{B6D125E7-7FE5-4182-9870-49E44157E2C2}"/>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9567200" y="6971178"/>
            <a:ext cx="885899" cy="831134"/>
          </a:xfrm>
          <a:prstGeom prst="rect">
            <a:avLst/>
          </a:prstGeom>
        </p:spPr>
      </p:pic>
      <p:pic>
        <p:nvPicPr>
          <p:cNvPr id="42" name="Picture 22">
            <a:extLst>
              <a:ext uri="{FF2B5EF4-FFF2-40B4-BE49-F238E27FC236}">
                <a16:creationId xmlns:a16="http://schemas.microsoft.com/office/drawing/2014/main" id="{764F3DC6-1DDD-4DA2-B199-0A587FC41792}"/>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5198907" y="5098694"/>
            <a:ext cx="885899" cy="831134"/>
          </a:xfrm>
          <a:prstGeom prst="rect">
            <a:avLst/>
          </a:prstGeom>
        </p:spPr>
      </p:pic>
      <p:pic>
        <p:nvPicPr>
          <p:cNvPr id="43" name="Picture 22">
            <a:extLst>
              <a:ext uri="{FF2B5EF4-FFF2-40B4-BE49-F238E27FC236}">
                <a16:creationId xmlns:a16="http://schemas.microsoft.com/office/drawing/2014/main" id="{A628F6E1-F76F-4882-B949-D08971887109}"/>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913785" y="3962544"/>
            <a:ext cx="885899" cy="831134"/>
          </a:xfrm>
          <a:prstGeom prst="rect">
            <a:avLst/>
          </a:prstGeom>
        </p:spPr>
      </p:pic>
      <p:sp>
        <p:nvSpPr>
          <p:cNvPr id="48" name="TextBox 47">
            <a:extLst>
              <a:ext uri="{FF2B5EF4-FFF2-40B4-BE49-F238E27FC236}">
                <a16:creationId xmlns:a16="http://schemas.microsoft.com/office/drawing/2014/main" id="{52638CBC-4B9C-433A-842F-9C326D7FC27D}"/>
              </a:ext>
            </a:extLst>
          </p:cNvPr>
          <p:cNvSpPr txBox="1"/>
          <p:nvPr/>
        </p:nvSpPr>
        <p:spPr>
          <a:xfrm>
            <a:off x="5198907" y="5284773"/>
            <a:ext cx="82437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В</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49" name="TextBox 48">
            <a:extLst>
              <a:ext uri="{FF2B5EF4-FFF2-40B4-BE49-F238E27FC236}">
                <a16:creationId xmlns:a16="http://schemas.microsoft.com/office/drawing/2014/main" id="{5CC87479-B098-4227-9330-D80B8082DF9F}"/>
              </a:ext>
            </a:extLst>
          </p:cNvPr>
          <p:cNvSpPr txBox="1"/>
          <p:nvPr/>
        </p:nvSpPr>
        <p:spPr>
          <a:xfrm>
            <a:off x="14208281" y="7266477"/>
            <a:ext cx="82437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lang="ru-RU" sz="4400" b="1" dirty="0">
                <a:solidFill>
                  <a:prstClr val="white"/>
                </a:solidFill>
                <a:latin typeface="Stanberry" panose="03050601040601010101" pitchFamily="66" charset="-52"/>
              </a:rPr>
              <a:t>Б</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50" name="TextBox 49">
            <a:extLst>
              <a:ext uri="{FF2B5EF4-FFF2-40B4-BE49-F238E27FC236}">
                <a16:creationId xmlns:a16="http://schemas.microsoft.com/office/drawing/2014/main" id="{6E348B8F-6F41-424D-8033-5569F0A7CF59}"/>
              </a:ext>
            </a:extLst>
          </p:cNvPr>
          <p:cNvSpPr txBox="1"/>
          <p:nvPr/>
        </p:nvSpPr>
        <p:spPr>
          <a:xfrm>
            <a:off x="9506781" y="7095174"/>
            <a:ext cx="97677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А</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51" name="TextBox 50">
            <a:extLst>
              <a:ext uri="{FF2B5EF4-FFF2-40B4-BE49-F238E27FC236}">
                <a16:creationId xmlns:a16="http://schemas.microsoft.com/office/drawing/2014/main" id="{9CFDC402-38A6-4A36-9E32-8B172A5A58E3}"/>
              </a:ext>
            </a:extLst>
          </p:cNvPr>
          <p:cNvSpPr txBox="1"/>
          <p:nvPr/>
        </p:nvSpPr>
        <p:spPr>
          <a:xfrm>
            <a:off x="984106" y="4132779"/>
            <a:ext cx="745255"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Г</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52" name="TextBox 51">
            <a:extLst>
              <a:ext uri="{FF2B5EF4-FFF2-40B4-BE49-F238E27FC236}">
                <a16:creationId xmlns:a16="http://schemas.microsoft.com/office/drawing/2014/main" id="{2EFD8466-1A26-4FE1-9AB1-4814744A81E7}"/>
              </a:ext>
            </a:extLst>
          </p:cNvPr>
          <p:cNvSpPr txBox="1"/>
          <p:nvPr/>
        </p:nvSpPr>
        <p:spPr>
          <a:xfrm>
            <a:off x="1111173" y="635702"/>
            <a:ext cx="82437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1</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53" name="TextBox 52">
            <a:extLst>
              <a:ext uri="{FF2B5EF4-FFF2-40B4-BE49-F238E27FC236}">
                <a16:creationId xmlns:a16="http://schemas.microsoft.com/office/drawing/2014/main" id="{A8ADC998-3D5E-4AA4-A8B3-5356049DEDE1}"/>
              </a:ext>
            </a:extLst>
          </p:cNvPr>
          <p:cNvSpPr txBox="1"/>
          <p:nvPr/>
        </p:nvSpPr>
        <p:spPr>
          <a:xfrm>
            <a:off x="5516516" y="657138"/>
            <a:ext cx="82437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2</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54" name="TextBox 53">
            <a:extLst>
              <a:ext uri="{FF2B5EF4-FFF2-40B4-BE49-F238E27FC236}">
                <a16:creationId xmlns:a16="http://schemas.microsoft.com/office/drawing/2014/main" id="{899B483F-C90F-4141-9F13-A29F3A52D105}"/>
              </a:ext>
            </a:extLst>
          </p:cNvPr>
          <p:cNvSpPr txBox="1"/>
          <p:nvPr/>
        </p:nvSpPr>
        <p:spPr>
          <a:xfrm>
            <a:off x="9628727" y="4219619"/>
            <a:ext cx="82437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3</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55" name="TextBox 54">
            <a:extLst>
              <a:ext uri="{FF2B5EF4-FFF2-40B4-BE49-F238E27FC236}">
                <a16:creationId xmlns:a16="http://schemas.microsoft.com/office/drawing/2014/main" id="{92BA6F6A-3EFC-4AE3-B93E-C1BDCF083597}"/>
              </a:ext>
            </a:extLst>
          </p:cNvPr>
          <p:cNvSpPr txBox="1"/>
          <p:nvPr/>
        </p:nvSpPr>
        <p:spPr>
          <a:xfrm>
            <a:off x="14483757" y="2659502"/>
            <a:ext cx="82437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4</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45" name="TextBox 44">
            <a:extLst>
              <a:ext uri="{FF2B5EF4-FFF2-40B4-BE49-F238E27FC236}">
                <a16:creationId xmlns:a16="http://schemas.microsoft.com/office/drawing/2014/main" id="{51E55E45-1A07-4B0D-BD5F-29309233715F}"/>
              </a:ext>
            </a:extLst>
          </p:cNvPr>
          <p:cNvSpPr txBox="1"/>
          <p:nvPr/>
        </p:nvSpPr>
        <p:spPr>
          <a:xfrm>
            <a:off x="7328875" y="73985"/>
            <a:ext cx="11129210" cy="2308324"/>
          </a:xfrm>
          <a:prstGeom prst="rect">
            <a:avLst/>
          </a:prstGeom>
          <a:noFill/>
        </p:spPr>
        <p:txBody>
          <a:bodyPr wrap="square">
            <a:spAutoFit/>
          </a:bodyPr>
          <a:lstStyle/>
          <a:p>
            <a:pPr marL="0" marR="0" lvl="1" indent="0" algn="ctr" defTabSz="914400" rtl="0" eaLnBrk="1" fontAlgn="auto" latinLnBrk="0" hangingPunct="1">
              <a:lnSpc>
                <a:spcPct val="100000"/>
              </a:lnSpc>
              <a:spcBef>
                <a:spcPct val="0"/>
              </a:spcBef>
              <a:spcAft>
                <a:spcPts val="0"/>
              </a:spcAft>
              <a:buClrTx/>
              <a:buSzTx/>
              <a:buFontTx/>
              <a:buNone/>
              <a:tabLst/>
              <a:defRPr/>
            </a:pPr>
            <a:r>
              <a:rPr kumimoji="0" lang="ru-RU" sz="72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rPr>
              <a:t>Правильные </a:t>
            </a:r>
          </a:p>
          <a:p>
            <a:pPr marL="0" marR="0" lvl="1" indent="0" algn="ctr" defTabSz="914400" rtl="0" eaLnBrk="1" fontAlgn="auto" latinLnBrk="0" hangingPunct="1">
              <a:lnSpc>
                <a:spcPct val="100000"/>
              </a:lnSpc>
              <a:spcBef>
                <a:spcPct val="0"/>
              </a:spcBef>
              <a:spcAft>
                <a:spcPts val="0"/>
              </a:spcAft>
              <a:buClrTx/>
              <a:buSzTx/>
              <a:buFontTx/>
              <a:buNone/>
              <a:tabLst/>
              <a:defRPr/>
            </a:pPr>
            <a:r>
              <a:rPr kumimoji="0" lang="ru-RU" sz="72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rPr>
              <a:t>ответы 1 тура</a:t>
            </a:r>
            <a:endParaRPr kumimoji="0" lang="en-US" sz="72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endParaRPr>
          </a:p>
        </p:txBody>
      </p:sp>
      <p:pic>
        <p:nvPicPr>
          <p:cNvPr id="46" name="Picture 8">
            <a:extLst>
              <a:ext uri="{FF2B5EF4-FFF2-40B4-BE49-F238E27FC236}">
                <a16:creationId xmlns:a16="http://schemas.microsoft.com/office/drawing/2014/main" id="{75D43A80-919B-461E-8142-B735F97BFF66}"/>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9471945">
            <a:off x="3213016" y="2613901"/>
            <a:ext cx="920219" cy="1902677"/>
          </a:xfrm>
          <a:prstGeom prst="rect">
            <a:avLst/>
          </a:prstGeom>
        </p:spPr>
      </p:pic>
      <p:pic>
        <p:nvPicPr>
          <p:cNvPr id="47" name="Picture 8">
            <a:extLst>
              <a:ext uri="{FF2B5EF4-FFF2-40B4-BE49-F238E27FC236}">
                <a16:creationId xmlns:a16="http://schemas.microsoft.com/office/drawing/2014/main" id="{F4E8B88A-E93D-4609-9427-2AFED5EFDDDF}"/>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9471945">
            <a:off x="7094294" y="3635469"/>
            <a:ext cx="920219" cy="1902677"/>
          </a:xfrm>
          <a:prstGeom prst="rect">
            <a:avLst/>
          </a:prstGeom>
        </p:spPr>
      </p:pic>
      <p:pic>
        <p:nvPicPr>
          <p:cNvPr id="56" name="Picture 8">
            <a:extLst>
              <a:ext uri="{FF2B5EF4-FFF2-40B4-BE49-F238E27FC236}">
                <a16:creationId xmlns:a16="http://schemas.microsoft.com/office/drawing/2014/main" id="{C4BC4138-9898-40CD-BB19-0FDE52249745}"/>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9471945">
            <a:off x="11263500" y="5838728"/>
            <a:ext cx="920219" cy="1902677"/>
          </a:xfrm>
          <a:prstGeom prst="rect">
            <a:avLst/>
          </a:prstGeom>
        </p:spPr>
      </p:pic>
      <p:pic>
        <p:nvPicPr>
          <p:cNvPr id="57" name="Picture 8">
            <a:extLst>
              <a:ext uri="{FF2B5EF4-FFF2-40B4-BE49-F238E27FC236}">
                <a16:creationId xmlns:a16="http://schemas.microsoft.com/office/drawing/2014/main" id="{38438C0C-9ED8-492E-880F-AFA3900B64AA}"/>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9471945">
            <a:off x="15523432" y="6019839"/>
            <a:ext cx="920219" cy="1902677"/>
          </a:xfrm>
          <a:prstGeom prst="rect">
            <a:avLst/>
          </a:prstGeom>
        </p:spPr>
      </p:pic>
      <p:pic>
        <p:nvPicPr>
          <p:cNvPr id="59" name="Picture 9">
            <a:extLst>
              <a:ext uri="{FF2B5EF4-FFF2-40B4-BE49-F238E27FC236}">
                <a16:creationId xmlns:a16="http://schemas.microsoft.com/office/drawing/2014/main" id="{B17D6BE9-307F-4746-87C5-49BE0DB4475B}"/>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436181">
            <a:off x="889431" y="7258677"/>
            <a:ext cx="1495033" cy="1454259"/>
          </a:xfrm>
          <a:prstGeom prst="rect">
            <a:avLst/>
          </a:prstGeom>
        </p:spPr>
      </p:pic>
      <p:pic>
        <p:nvPicPr>
          <p:cNvPr id="60" name="Picture 10">
            <a:extLst>
              <a:ext uri="{FF2B5EF4-FFF2-40B4-BE49-F238E27FC236}">
                <a16:creationId xmlns:a16="http://schemas.microsoft.com/office/drawing/2014/main" id="{7003102A-42C0-4AB8-A1B9-66D9D8F95DA9}"/>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r="70079" b="57323"/>
          <a:stretch>
            <a:fillRect/>
          </a:stretch>
        </p:blipFill>
        <p:spPr>
          <a:xfrm rot="2826221" flipH="1">
            <a:off x="2184849" y="8339192"/>
            <a:ext cx="838373" cy="734397"/>
          </a:xfrm>
          <a:prstGeom prst="rect">
            <a:avLst/>
          </a:prstGeom>
        </p:spPr>
      </p:pic>
      <p:pic>
        <p:nvPicPr>
          <p:cNvPr id="61" name="Picture 22">
            <a:extLst>
              <a:ext uri="{FF2B5EF4-FFF2-40B4-BE49-F238E27FC236}">
                <a16:creationId xmlns:a16="http://schemas.microsoft.com/office/drawing/2014/main" id="{1726D20D-C665-4AC9-94CC-6474F997544A}"/>
              </a:ext>
            </a:extLst>
          </p:cNvPr>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1126346">
            <a:off x="15765650" y="589875"/>
            <a:ext cx="1542417" cy="1298435"/>
          </a:xfrm>
          <a:prstGeom prst="rect">
            <a:avLst/>
          </a:prstGeom>
        </p:spPr>
      </p:pic>
      <p:sp>
        <p:nvSpPr>
          <p:cNvPr id="58" name="TextBox 57">
            <a:extLst>
              <a:ext uri="{FF2B5EF4-FFF2-40B4-BE49-F238E27FC236}">
                <a16:creationId xmlns:a16="http://schemas.microsoft.com/office/drawing/2014/main" id="{7A395188-FE1F-4681-8DE6-FD7707DF962C}"/>
              </a:ext>
            </a:extLst>
          </p:cNvPr>
          <p:cNvSpPr txBox="1"/>
          <p:nvPr/>
        </p:nvSpPr>
        <p:spPr>
          <a:xfrm>
            <a:off x="2877506" y="8932916"/>
            <a:ext cx="5603638" cy="661015"/>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lang="ru-RU" sz="5400" b="1" dirty="0">
                <a:solidFill>
                  <a:srgbClr val="1F497D">
                    <a:lumMod val="50000"/>
                  </a:srgbClr>
                </a:solidFill>
                <a:latin typeface="Stanberry" panose="03050601040601010101" pitchFamily="66" charset="-52"/>
              </a:rPr>
              <a:t>1Г 2В 3А 4Б</a:t>
            </a:r>
            <a:endParaRPr kumimoji="0" lang="en-US" sz="5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spTree>
    <p:extLst>
      <p:ext uri="{BB962C8B-B14F-4D97-AF65-F5344CB8AC3E}">
        <p14:creationId xmlns:p14="http://schemas.microsoft.com/office/powerpoint/2010/main" val="4536206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A89A"/>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7741131">
            <a:off x="-3574876" y="-182672"/>
            <a:ext cx="8583688" cy="5696447"/>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7483574">
            <a:off x="11144671" y="4617238"/>
            <a:ext cx="8583688" cy="5696447"/>
          </a:xfrm>
          <a:prstGeom prst="rect">
            <a:avLst/>
          </a:prstGeom>
        </p:spPr>
      </p:pic>
      <p:sp>
        <p:nvSpPr>
          <p:cNvPr id="5" name="TextBox 5"/>
          <p:cNvSpPr txBox="1"/>
          <p:nvPr/>
        </p:nvSpPr>
        <p:spPr>
          <a:xfrm>
            <a:off x="1624750" y="1081850"/>
            <a:ext cx="15439530" cy="2929263"/>
          </a:xfrm>
          <a:prstGeom prst="rect">
            <a:avLst/>
          </a:prstGeom>
        </p:spPr>
        <p:txBody>
          <a:bodyPr wrap="square" lIns="0" tIns="0" rIns="0" bIns="0" rtlCol="0" anchor="t">
            <a:spAutoFit/>
          </a:bodyPr>
          <a:lstStyle/>
          <a:p>
            <a:pPr marL="0" lvl="1" algn="ctr">
              <a:lnSpc>
                <a:spcPts val="11249"/>
              </a:lnSpc>
              <a:spcBef>
                <a:spcPct val="0"/>
              </a:spcBef>
            </a:pPr>
            <a:r>
              <a:rPr lang="ru-RU" sz="13500" b="1" dirty="0">
                <a:solidFill>
                  <a:schemeClr val="tx2">
                    <a:lumMod val="50000"/>
                  </a:schemeClr>
                </a:solidFill>
                <a:latin typeface="EchoRevival" panose="02000500000000000000" pitchFamily="2" charset="-52"/>
              </a:rPr>
              <a:t>Приборы </a:t>
            </a:r>
          </a:p>
          <a:p>
            <a:pPr marL="0" lvl="1" algn="ctr">
              <a:lnSpc>
                <a:spcPts val="11249"/>
              </a:lnSpc>
              <a:spcBef>
                <a:spcPct val="0"/>
              </a:spcBef>
            </a:pPr>
            <a:r>
              <a:rPr lang="ru-RU" sz="13500" b="1" dirty="0">
                <a:solidFill>
                  <a:schemeClr val="tx2">
                    <a:lumMod val="50000"/>
                  </a:schemeClr>
                </a:solidFill>
                <a:latin typeface="EchoRevival" panose="02000500000000000000" pitchFamily="2" charset="-52"/>
              </a:rPr>
              <a:t>и материалы</a:t>
            </a:r>
            <a:endParaRPr lang="en-US" sz="13500" dirty="0">
              <a:solidFill>
                <a:srgbClr val="FFFFFF"/>
              </a:solidFill>
              <a:latin typeface="Londrina Solid Regular"/>
            </a:endParaRPr>
          </a:p>
        </p:txBody>
      </p:sp>
      <p:pic>
        <p:nvPicPr>
          <p:cNvPr id="8" name="Picture 8"/>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181503">
            <a:off x="15802742" y="5285492"/>
            <a:ext cx="1863877" cy="1724933"/>
          </a:xfrm>
          <a:prstGeom prst="rect">
            <a:avLst/>
          </a:prstGeom>
        </p:spPr>
      </p:pic>
      <p:pic>
        <p:nvPicPr>
          <p:cNvPr id="9" name="Picture 9"/>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027317">
            <a:off x="1327753" y="569761"/>
            <a:ext cx="1580405" cy="1543050"/>
          </a:xfrm>
          <a:prstGeom prst="rect">
            <a:avLst/>
          </a:prstGeom>
        </p:spPr>
      </p:pic>
      <p:sp>
        <p:nvSpPr>
          <p:cNvPr id="11" name="TextBox 10">
            <a:extLst>
              <a:ext uri="{FF2B5EF4-FFF2-40B4-BE49-F238E27FC236}">
                <a16:creationId xmlns:a16="http://schemas.microsoft.com/office/drawing/2014/main" id="{56014716-CCDF-42F2-A3AC-4EA8EF887855}"/>
              </a:ext>
            </a:extLst>
          </p:cNvPr>
          <p:cNvSpPr txBox="1"/>
          <p:nvPr/>
        </p:nvSpPr>
        <p:spPr>
          <a:xfrm>
            <a:off x="6802135" y="3971638"/>
            <a:ext cx="2871612" cy="2215991"/>
          </a:xfrm>
          <a:prstGeom prst="rect">
            <a:avLst/>
          </a:prstGeom>
          <a:noFill/>
        </p:spPr>
        <p:txBody>
          <a:bodyPr wrap="square">
            <a:spAutoFit/>
          </a:bodyPr>
          <a:lstStyle/>
          <a:p>
            <a:r>
              <a:rPr lang="ru-RU" sz="13800" b="1" dirty="0">
                <a:solidFill>
                  <a:schemeClr val="tx2">
                    <a:lumMod val="50000"/>
                  </a:schemeClr>
                </a:solidFill>
                <a:latin typeface="EchoRevival" panose="02000500000000000000" pitchFamily="2" charset="-52"/>
              </a:rPr>
              <a:t>тур</a:t>
            </a:r>
            <a:endParaRPr lang="ru-RU" sz="2400" dirty="0"/>
          </a:p>
        </p:txBody>
      </p:sp>
      <p:pic>
        <p:nvPicPr>
          <p:cNvPr id="12" name="Picture 4">
            <a:extLst>
              <a:ext uri="{FF2B5EF4-FFF2-40B4-BE49-F238E27FC236}">
                <a16:creationId xmlns:a16="http://schemas.microsoft.com/office/drawing/2014/main" id="{89752D54-8C95-4B15-9C7A-B4F2833D33A5}"/>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9624348" y="4184192"/>
            <a:ext cx="1846901" cy="1766308"/>
          </a:xfrm>
          <a:prstGeom prst="rect">
            <a:avLst/>
          </a:prstGeom>
        </p:spPr>
      </p:pic>
      <p:sp>
        <p:nvSpPr>
          <p:cNvPr id="16" name="TextBox 15">
            <a:extLst>
              <a:ext uri="{FF2B5EF4-FFF2-40B4-BE49-F238E27FC236}">
                <a16:creationId xmlns:a16="http://schemas.microsoft.com/office/drawing/2014/main" id="{1AD21136-8A7A-4623-B8CD-F4885A372C98}"/>
              </a:ext>
            </a:extLst>
          </p:cNvPr>
          <p:cNvSpPr txBox="1"/>
          <p:nvPr/>
        </p:nvSpPr>
        <p:spPr>
          <a:xfrm>
            <a:off x="9691591" y="4285704"/>
            <a:ext cx="1804553"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9600" b="1" dirty="0">
                <a:solidFill>
                  <a:srgbClr val="1F497D">
                    <a:lumMod val="50000"/>
                  </a:srgbClr>
                </a:solidFill>
                <a:latin typeface="Stanberry" panose="03050601040601010101" pitchFamily="66" charset="-52"/>
              </a:rPr>
              <a:t>2</a:t>
            </a:r>
            <a:endParaRPr kumimoji="0" lang="ru-RU" sz="96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7" name="Picture 8">
            <a:extLst>
              <a:ext uri="{FF2B5EF4-FFF2-40B4-BE49-F238E27FC236}">
                <a16:creationId xmlns:a16="http://schemas.microsoft.com/office/drawing/2014/main" id="{66FCE50A-D688-4106-BF0A-D36EED75A56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l="40825" t="37132"/>
          <a:stretch>
            <a:fillRect/>
          </a:stretch>
        </p:blipFill>
        <p:spPr>
          <a:xfrm rot="17569203">
            <a:off x="11408662" y="3939311"/>
            <a:ext cx="1179326" cy="1167990"/>
          </a:xfrm>
          <a:prstGeom prst="rect">
            <a:avLst/>
          </a:prstGeom>
        </p:spPr>
      </p:pic>
      <p:sp>
        <p:nvSpPr>
          <p:cNvPr id="18" name="TextBox 17">
            <a:extLst>
              <a:ext uri="{FF2B5EF4-FFF2-40B4-BE49-F238E27FC236}">
                <a16:creationId xmlns:a16="http://schemas.microsoft.com/office/drawing/2014/main" id="{8343C74E-9D21-4988-BDD4-EA8E6B3C09CB}"/>
              </a:ext>
            </a:extLst>
          </p:cNvPr>
          <p:cNvSpPr txBox="1"/>
          <p:nvPr/>
        </p:nvSpPr>
        <p:spPr>
          <a:xfrm>
            <a:off x="7637268" y="6990979"/>
            <a:ext cx="9156030" cy="830997"/>
          </a:xfrm>
          <a:prstGeom prst="rect">
            <a:avLst/>
          </a:prstGeom>
          <a:noFill/>
        </p:spPr>
        <p:txBody>
          <a:bodyPr wrap="square">
            <a:spAutoFit/>
          </a:bodyPr>
          <a:lstStyle/>
          <a:p>
            <a:r>
              <a:rPr kumimoji="0" lang="ru-RU" sz="4800" b="1" i="0" u="none" strike="noStrike" kern="1200" cap="none" spc="0" normalizeH="0" baseline="0" noProof="0" dirty="0">
                <a:ln>
                  <a:noFill/>
                </a:ln>
                <a:solidFill>
                  <a:schemeClr val="tx2">
                    <a:lumMod val="50000"/>
                  </a:schemeClr>
                </a:solidFill>
                <a:effectLst/>
                <a:uLnTx/>
                <a:uFillTx/>
                <a:latin typeface="Stanberry" panose="03050601040601010101" pitchFamily="66" charset="-52"/>
                <a:ea typeface="+mn-ea"/>
                <a:cs typeface="+mn-cs"/>
              </a:rPr>
              <a:t>Количество вопросов в туре: 5</a:t>
            </a:r>
            <a:endParaRPr lang="ru-RU" dirty="0">
              <a:solidFill>
                <a:schemeClr val="tx2">
                  <a:lumMod val="50000"/>
                </a:schemeClr>
              </a:solidFill>
            </a:endParaRPr>
          </a:p>
        </p:txBody>
      </p:sp>
      <p:sp>
        <p:nvSpPr>
          <p:cNvPr id="22" name="TextBox 21">
            <a:extLst>
              <a:ext uri="{FF2B5EF4-FFF2-40B4-BE49-F238E27FC236}">
                <a16:creationId xmlns:a16="http://schemas.microsoft.com/office/drawing/2014/main" id="{5BA7D4D3-352A-45D4-82EE-68F8FF06290B}"/>
              </a:ext>
            </a:extLst>
          </p:cNvPr>
          <p:cNvSpPr txBox="1"/>
          <p:nvPr/>
        </p:nvSpPr>
        <p:spPr>
          <a:xfrm>
            <a:off x="6681356" y="8133411"/>
            <a:ext cx="11606644" cy="603178"/>
          </a:xfrm>
          <a:prstGeom prst="rect">
            <a:avLst/>
          </a:prstGeom>
          <a:noFill/>
        </p:spPr>
        <p:txBody>
          <a:bodyPr wrap="square">
            <a:spAutoFit/>
          </a:bodyPr>
          <a:lstStyle/>
          <a:p>
            <a:pPr marL="0" marR="0" lvl="0" indent="0" algn="ctr" defTabSz="914400" rtl="0" eaLnBrk="1" fontAlgn="auto" latinLnBrk="0" hangingPunct="1">
              <a:lnSpc>
                <a:spcPts val="3713"/>
              </a:lnSpc>
              <a:spcBef>
                <a:spcPct val="0"/>
              </a:spcBef>
              <a:spcAft>
                <a:spcPts val="0"/>
              </a:spcAft>
              <a:buClrTx/>
              <a:buSzTx/>
              <a:buFontTx/>
              <a:buNone/>
              <a:tabLst/>
              <a:defRPr/>
            </a:pPr>
            <a:r>
              <a:rPr kumimoji="0" lang="ru-RU" sz="48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Время на размышление: 30 секунд</a:t>
            </a:r>
            <a:endParaRPr kumimoji="0" lang="en-US" sz="48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pic>
        <p:nvPicPr>
          <p:cNvPr id="23" name="Picture 10">
            <a:extLst>
              <a:ext uri="{FF2B5EF4-FFF2-40B4-BE49-F238E27FC236}">
                <a16:creationId xmlns:a16="http://schemas.microsoft.com/office/drawing/2014/main" id="{9E9FE265-A063-42E2-9D39-BF659773F17D}"/>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526710" flipH="1">
            <a:off x="15526292" y="892129"/>
            <a:ext cx="1723750" cy="1676738"/>
          </a:xfrm>
          <a:prstGeom prst="rect">
            <a:avLst/>
          </a:prstGeom>
        </p:spPr>
      </p:pic>
      <p:pic>
        <p:nvPicPr>
          <p:cNvPr id="3076" name="Picture 4">
            <a:extLst>
              <a:ext uri="{FF2B5EF4-FFF2-40B4-BE49-F238E27FC236}">
                <a16:creationId xmlns:a16="http://schemas.microsoft.com/office/drawing/2014/main" id="{98054D8C-6D85-403D-8B70-3CF855415B0B}"/>
              </a:ext>
            </a:extLst>
          </p:cNvPr>
          <p:cNvPicPr>
            <a:picLocks noChangeAspect="1" noChangeArrowheads="1"/>
          </p:cNvPicPr>
          <p:nvPr/>
        </p:nvPicPr>
        <p:blipFill rotWithShape="1">
          <a:blip r:embed="rId14">
            <a:extLst>
              <a:ext uri="{BEBA8EAE-BF5A-486C-A8C5-ECC9F3942E4B}">
                <a14:imgProps xmlns:a14="http://schemas.microsoft.com/office/drawing/2010/main">
                  <a14:imgLayer r:embed="rId15">
                    <a14:imgEffect>
                      <a14:backgroundRemoval t="4158" b="96269" l="7198" r="94487">
                        <a14:foregroundMark x1="94334" y1="28571" x2="94334" y2="28571"/>
                        <a14:foregroundMark x1="85758" y1="7036" x2="85758" y2="7036"/>
                        <a14:foregroundMark x1="28943" y1="4371" x2="28943" y2="4371"/>
                        <a14:foregroundMark x1="9495" y1="9168" x2="9495" y2="9168"/>
                        <a14:foregroundMark x1="32772" y1="77292" x2="41041" y2="77079"/>
                        <a14:foregroundMark x1="41041" y1="77079" x2="49617" y2="77079"/>
                        <a14:foregroundMark x1="49617" y1="77079" x2="64165" y2="76439"/>
                        <a14:foregroundMark x1="64165" y1="76439" x2="84227" y2="77292"/>
                        <a14:foregroundMark x1="84227" y1="77292" x2="87136" y2="80704"/>
                        <a14:foregroundMark x1="87136" y1="80704" x2="87902" y2="94350"/>
                        <a14:foregroundMark x1="87902" y1="94350" x2="82848" y2="95629"/>
                        <a14:foregroundMark x1="82848" y1="95629" x2="35528" y2="94456"/>
                        <a14:foregroundMark x1="35528" y1="94456" x2="34150" y2="77399"/>
                        <a14:foregroundMark x1="50995" y1="82623" x2="50995" y2="82623"/>
                        <a14:foregroundMark x1="41348" y1="80490" x2="65391" y2="80917"/>
                        <a14:foregroundMark x1="65391" y1="80917" x2="75191" y2="82942"/>
                        <a14:foregroundMark x1="75191" y1="82942" x2="80092" y2="85181"/>
                        <a14:foregroundMark x1="80092" y1="85181" x2="80398" y2="89019"/>
                        <a14:foregroundMark x1="80398" y1="89019" x2="69372" y2="88699"/>
                        <a14:foregroundMark x1="69372" y1="88699" x2="42420" y2="81130"/>
                        <a14:foregroundMark x1="42420" y1="81130" x2="36753" y2="80917"/>
                        <a14:foregroundMark x1="36753" y1="80917" x2="40429" y2="84222"/>
                        <a14:foregroundMark x1="40429" y1="84222" x2="45789" y2="85714"/>
                        <a14:foregroundMark x1="45789" y1="85714" x2="59418" y2="87633"/>
                        <a14:foregroundMark x1="59418" y1="87633" x2="70444" y2="91898"/>
                        <a14:foregroundMark x1="70444" y1="91898" x2="76570" y2="91898"/>
                        <a14:foregroundMark x1="76570" y1="91898" x2="77795" y2="91791"/>
                        <a14:foregroundMark x1="57580" y1="89872" x2="44257" y2="89339"/>
                        <a14:foregroundMark x1="44257" y1="89339" x2="42266" y2="92431"/>
                        <a14:foregroundMark x1="75804" y1="74733" x2="86983" y2="75906"/>
                        <a14:foregroundMark x1="86983" y1="75906" x2="91118" y2="79104"/>
                        <a14:foregroundMark x1="91118" y1="79104" x2="92343" y2="84009"/>
                        <a14:foregroundMark x1="93415" y1="87953" x2="91577" y2="95949"/>
                        <a14:foregroundMark x1="91577" y1="95949" x2="88515" y2="96055"/>
                        <a14:foregroundMark x1="56202" y1="93177" x2="48851" y2="93710"/>
                        <a14:foregroundMark x1="50536" y1="96269" x2="32466" y2="95629"/>
                        <a14:foregroundMark x1="32466" y1="95629" x2="28484" y2="92431"/>
                        <a14:foregroundMark x1="28484" y1="92431" x2="28637" y2="89339"/>
                        <a14:foregroundMark x1="8576" y1="60341" x2="8270" y2="57676"/>
                        <a14:foregroundMark x1="7198" y1="45416" x2="7504" y2="48507"/>
                        <a14:foregroundMark x1="94487" y1="49467" x2="94487" y2="49467"/>
                        <a14:backgroundMark x1="49158" y1="35288" x2="49158" y2="35288"/>
                        <a14:backgroundMark x1="48851" y1="36674" x2="48851" y2="36674"/>
                        <a14:backgroundMark x1="30628" y1="15565" x2="30628" y2="15565"/>
                        <a14:backgroundMark x1="77489" y1="28252" x2="77489" y2="28252"/>
                        <a14:backgroundMark x1="45023" y1="41365" x2="45023" y2="41365"/>
                        <a14:backgroundMark x1="42726" y1="47441" x2="42726" y2="47441"/>
                      </a14:backgroundRemoval>
                    </a14:imgEffect>
                  </a14:imgLayer>
                </a14:imgProps>
              </a:ext>
              <a:ext uri="{28A0092B-C50C-407E-A947-70E740481C1C}">
                <a14:useLocalDpi xmlns:a14="http://schemas.microsoft.com/office/drawing/2010/main" val="0"/>
              </a:ext>
            </a:extLst>
          </a:blip>
          <a:srcRect b="27443"/>
          <a:stretch/>
        </p:blipFill>
        <p:spPr bwMode="auto">
          <a:xfrm>
            <a:off x="-485361" y="3648974"/>
            <a:ext cx="6369006" cy="6638026"/>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B6BAA3DD-BFAC-431A-B55F-2BA624111FB5}"/>
              </a:ext>
            </a:extLst>
          </p:cNvPr>
          <p:cNvSpPr txBox="1"/>
          <p:nvPr/>
        </p:nvSpPr>
        <p:spPr>
          <a:xfrm>
            <a:off x="6819979" y="4011113"/>
            <a:ext cx="2871612" cy="2215991"/>
          </a:xfrm>
          <a:prstGeom prst="rect">
            <a:avLst/>
          </a:prstGeom>
          <a:noFill/>
        </p:spPr>
        <p:txBody>
          <a:bodyPr wrap="square">
            <a:spAutoFit/>
          </a:bodyPr>
          <a:lstStyle/>
          <a:p>
            <a:r>
              <a:rPr lang="ru-RU" sz="13800" b="1" dirty="0">
                <a:solidFill>
                  <a:schemeClr val="tx2">
                    <a:lumMod val="50000"/>
                  </a:schemeClr>
                </a:solidFill>
                <a:latin typeface="EchoRevival" panose="02000500000000000000" pitchFamily="2" charset="-52"/>
              </a:rPr>
              <a:t>тур</a:t>
            </a:r>
            <a:endParaRPr lang="ru-RU"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A89A"/>
        </a:solidFill>
        <a:effectLst/>
      </p:bgPr>
    </p:bg>
    <p:spTree>
      <p:nvGrpSpPr>
        <p:cNvPr id="1" name=""/>
        <p:cNvGrpSpPr/>
        <p:nvPr/>
      </p:nvGrpSpPr>
      <p:grpSpPr>
        <a:xfrm>
          <a:off x="0" y="0"/>
          <a:ext cx="0" cy="0"/>
          <a:chOff x="0" y="0"/>
          <a:chExt cx="0" cy="0"/>
        </a:xfrm>
      </p:grpSpPr>
      <p:grpSp>
        <p:nvGrpSpPr>
          <p:cNvPr id="2" name="Group 2"/>
          <p:cNvGrpSpPr/>
          <p:nvPr/>
        </p:nvGrpSpPr>
        <p:grpSpPr>
          <a:xfrm rot="2864438">
            <a:off x="-5395673" y="-4966153"/>
            <a:ext cx="21691359" cy="14541434"/>
            <a:chOff x="0" y="-699570"/>
            <a:chExt cx="34519163" cy="11564036"/>
          </a:xfrm>
        </p:grpSpPr>
        <p:pic>
          <p:nvPicPr>
            <p:cNvPr id="3" name="Picture 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0" y="0"/>
              <a:ext cx="16371114" cy="10864466"/>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9428124" y="0"/>
              <a:ext cx="16371114" cy="10864466"/>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18148049" y="-699570"/>
              <a:ext cx="16371114" cy="10864466"/>
            </a:xfrm>
            <a:prstGeom prst="rect">
              <a:avLst/>
            </a:prstGeom>
          </p:spPr>
        </p:pic>
      </p:grpSp>
      <p:pic>
        <p:nvPicPr>
          <p:cNvPr id="16" name="Picture 16"/>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707091">
            <a:off x="765255" y="7496618"/>
            <a:ext cx="1217443" cy="1261005"/>
          </a:xfrm>
          <a:prstGeom prst="rect">
            <a:avLst/>
          </a:prstGeom>
        </p:spPr>
      </p:pic>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r="73563" b="61578"/>
          <a:stretch>
            <a:fillRect/>
          </a:stretch>
        </p:blipFill>
        <p:spPr>
          <a:xfrm rot="6958515">
            <a:off x="5135820" y="243269"/>
            <a:ext cx="676084" cy="943298"/>
          </a:xfrm>
          <a:prstGeom prst="rect">
            <a:avLst/>
          </a:prstGeom>
        </p:spPr>
      </p:pic>
      <p:sp>
        <p:nvSpPr>
          <p:cNvPr id="23" name="TextBox 22">
            <a:extLst>
              <a:ext uri="{FF2B5EF4-FFF2-40B4-BE49-F238E27FC236}">
                <a16:creationId xmlns:a16="http://schemas.microsoft.com/office/drawing/2014/main" id="{BC1A5CA2-98BB-4313-A0E8-A9E1F67CE945}"/>
              </a:ext>
            </a:extLst>
          </p:cNvPr>
          <p:cNvSpPr txBox="1"/>
          <p:nvPr/>
        </p:nvSpPr>
        <p:spPr>
          <a:xfrm>
            <a:off x="771523" y="1535873"/>
            <a:ext cx="11413033" cy="5262979"/>
          </a:xfrm>
          <a:prstGeom prst="rect">
            <a:avLst/>
          </a:prstGeom>
          <a:noFill/>
        </p:spPr>
        <p:txBody>
          <a:bodyPr wrap="square">
            <a:spAutoFit/>
          </a:bodyPr>
          <a:lstStyle/>
          <a:p>
            <a:pPr algn="just"/>
            <a:r>
              <a:rPr lang="en-US" sz="4800" b="1" i="0" u="none" strike="noStrike" dirty="0">
                <a:solidFill>
                  <a:schemeClr val="tx2">
                    <a:lumMod val="50000"/>
                  </a:schemeClr>
                </a:solidFill>
                <a:effectLst/>
                <a:latin typeface="Stanberry" panose="03050601040601010101" pitchFamily="66" charset="-52"/>
              </a:rPr>
              <a:t>   </a:t>
            </a:r>
            <a:r>
              <a:rPr lang="ru-RU" sz="4800" b="1" i="0" u="none" strike="noStrike" dirty="0">
                <a:solidFill>
                  <a:schemeClr val="tx2">
                    <a:lumMod val="50000"/>
                  </a:schemeClr>
                </a:solidFill>
                <a:effectLst/>
                <a:latin typeface="Stanberry" panose="03050601040601010101" pitchFamily="66" charset="-52"/>
              </a:rPr>
              <a:t>Слюнная железа этого насекомого имеет полнейшее сходство с двигателем внутреннего сгорания: здесь и там – цилиндр, поршень, клапаны, только в одном случае они хитиновые, а в другом – металлические. Назовите это </a:t>
            </a:r>
            <a:r>
              <a:rPr lang="ru-RU" sz="4800" b="1" i="1" u="none" strike="noStrike" dirty="0">
                <a:solidFill>
                  <a:schemeClr val="tx2">
                    <a:lumMod val="50000"/>
                  </a:schemeClr>
                </a:solidFill>
                <a:effectLst/>
                <a:latin typeface="Stanberry" panose="03050601040601010101" pitchFamily="66" charset="-52"/>
              </a:rPr>
              <a:t>насекомое</a:t>
            </a:r>
            <a:r>
              <a:rPr lang="ru-RU" sz="4800" b="1" i="0" u="none" strike="noStrike" dirty="0">
                <a:solidFill>
                  <a:schemeClr val="tx2">
                    <a:lumMod val="50000"/>
                  </a:schemeClr>
                </a:solidFill>
                <a:effectLst/>
                <a:latin typeface="Stanberry" panose="03050601040601010101" pitchFamily="66" charset="-52"/>
              </a:rPr>
              <a:t>.</a:t>
            </a:r>
            <a:endParaRPr lang="ru-RU" sz="4800" b="1" dirty="0">
              <a:solidFill>
                <a:schemeClr val="tx2">
                  <a:lumMod val="50000"/>
                </a:schemeClr>
              </a:solidFill>
              <a:latin typeface="Stanberry" panose="03050601040601010101" pitchFamily="66" charset="-52"/>
            </a:endParaRPr>
          </a:p>
        </p:txBody>
      </p:sp>
      <p:sp>
        <p:nvSpPr>
          <p:cNvPr id="24" name="TextBox 23">
            <a:extLst>
              <a:ext uri="{FF2B5EF4-FFF2-40B4-BE49-F238E27FC236}">
                <a16:creationId xmlns:a16="http://schemas.microsoft.com/office/drawing/2014/main" id="{205461E1-11DC-413C-8759-6F9CF6634342}"/>
              </a:ext>
            </a:extLst>
          </p:cNvPr>
          <p:cNvSpPr txBox="1"/>
          <p:nvPr/>
        </p:nvSpPr>
        <p:spPr>
          <a:xfrm>
            <a:off x="11363467" y="8624407"/>
            <a:ext cx="4677277" cy="689484"/>
          </a:xfrm>
          <a:prstGeom prst="rect">
            <a:avLst/>
          </a:prstGeom>
          <a:noFill/>
        </p:spPr>
        <p:txBody>
          <a:bodyPr wrap="square">
            <a:spAutoFit/>
          </a:bodyPr>
          <a:lstStyle/>
          <a:p>
            <a:pPr marL="0" marR="0" lvl="0" indent="0" algn="ctr" defTabSz="914400" rtl="0" eaLnBrk="1" fontAlgn="auto" latinLnBrk="0" hangingPunct="1">
              <a:lnSpc>
                <a:spcPts val="4950"/>
              </a:lnSpc>
              <a:spcBef>
                <a:spcPct val="0"/>
              </a:spcBef>
              <a:spcAft>
                <a:spcPts val="0"/>
              </a:spcAft>
              <a:buClrTx/>
              <a:buSzTx/>
              <a:buFontTx/>
              <a:buNone/>
              <a:tabLst/>
              <a:defRPr/>
            </a:pPr>
            <a:r>
              <a:rPr kumimoji="0" lang="ru-RU" sz="36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Сложность:   </a:t>
            </a:r>
            <a:endParaRPr kumimoji="0" lang="en-US" sz="36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pic>
        <p:nvPicPr>
          <p:cNvPr id="25" name="Picture 6">
            <a:extLst>
              <a:ext uri="{FF2B5EF4-FFF2-40B4-BE49-F238E27FC236}">
                <a16:creationId xmlns:a16="http://schemas.microsoft.com/office/drawing/2014/main" id="{97B8EB66-AC94-4048-9F43-C05597F71F32}"/>
              </a:ext>
            </a:extLst>
          </p:cNvPr>
          <p:cNvPicPr>
            <a:picLocks noChangeAspect="1" noChangeArrowheads="1"/>
          </p:cNvPicPr>
          <p:nvPr/>
        </p:nvPicPr>
        <p:blipFill>
          <a:blip r:embed="rId12" cstate="print">
            <a:extLst>
              <a:ext uri="{BEBA8EAE-BF5A-486C-A8C5-ECC9F3942E4B}">
                <a14:imgProps xmlns:a14="http://schemas.microsoft.com/office/drawing/2010/main">
                  <a14:imgLayer r:embed="rId13">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14841576" y="8428801"/>
            <a:ext cx="1199168" cy="81283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ДВС - четырехтактный двигатель, принцип работы">
            <a:extLst>
              <a:ext uri="{FF2B5EF4-FFF2-40B4-BE49-F238E27FC236}">
                <a16:creationId xmlns:a16="http://schemas.microsoft.com/office/drawing/2014/main" id="{A9F7880D-B7D7-47A3-B27B-B46CA5F3AC9F}"/>
              </a:ext>
            </a:extLst>
          </p:cNvPr>
          <p:cNvPicPr>
            <a:picLocks noChangeAspect="1" noChangeArrowheads="1"/>
          </p:cNvPicPr>
          <p:nvPr/>
        </p:nvPicPr>
        <p:blipFill>
          <a:blip r:embed="rId14">
            <a:extLst>
              <a:ext uri="{BEBA8EAE-BF5A-486C-A8C5-ECC9F3942E4B}">
                <a14:imgProps xmlns:a14="http://schemas.microsoft.com/office/drawing/2010/main">
                  <a14:imgLayer r:embed="rId15">
                    <a14:imgEffect>
                      <a14:backgroundRemoval t="5379" b="95844" l="10000" r="90000">
                        <a14:foregroundMark x1="14000" y1="7335" x2="14000" y2="7335"/>
                        <a14:foregroundMark x1="81000" y1="6112" x2="81000" y2="6112"/>
                        <a14:foregroundMark x1="25667" y1="5379" x2="25667" y2="5379"/>
                        <a14:foregroundMark x1="47333" y1="90709" x2="47333" y2="90709"/>
                        <a14:foregroundMark x1="47333" y1="95844" x2="47333" y2="95844"/>
                        <a14:foregroundMark x1="88000" y1="15403" x2="88000" y2="15403"/>
                        <a14:foregroundMark x1="11333" y1="15892" x2="11333" y2="15892"/>
                      </a14:backgroundRemoval>
                    </a14:imgEffect>
                  </a14:imgLayer>
                </a14:imgProps>
              </a:ext>
              <a:ext uri="{28A0092B-C50C-407E-A947-70E740481C1C}">
                <a14:useLocalDpi xmlns:a14="http://schemas.microsoft.com/office/drawing/2010/main" val="0"/>
              </a:ext>
            </a:extLst>
          </a:blip>
          <a:srcRect/>
          <a:stretch>
            <a:fillRect/>
          </a:stretch>
        </p:blipFill>
        <p:spPr bwMode="auto">
          <a:xfrm>
            <a:off x="12683145" y="516730"/>
            <a:ext cx="5277432" cy="719489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a:extLst>
              <a:ext uri="{FF2B5EF4-FFF2-40B4-BE49-F238E27FC236}">
                <a16:creationId xmlns:a16="http://schemas.microsoft.com/office/drawing/2014/main" id="{E9836FF9-09DC-45DD-A4D4-37BAD06A20E3}"/>
              </a:ext>
            </a:extLst>
          </p:cNvPr>
          <p:cNvPicPr>
            <a:picLocks noChangeAspect="1" noChangeArrowheads="1"/>
          </p:cNvPicPr>
          <p:nvPr/>
        </p:nvPicPr>
        <p:blipFill>
          <a:blip r:embed="rId12" cstate="print">
            <a:extLst>
              <a:ext uri="{BEBA8EAE-BF5A-486C-A8C5-ECC9F3942E4B}">
                <a14:imgProps xmlns:a14="http://schemas.microsoft.com/office/drawing/2010/main">
                  <a14:imgLayer r:embed="rId13">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15653213" y="8428801"/>
            <a:ext cx="1199168" cy="81283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a:extLst>
              <a:ext uri="{FF2B5EF4-FFF2-40B4-BE49-F238E27FC236}">
                <a16:creationId xmlns:a16="http://schemas.microsoft.com/office/drawing/2014/main" id="{7409FE9E-B398-4488-AE60-4945FFB966FC}"/>
              </a:ext>
            </a:extLst>
          </p:cNvPr>
          <p:cNvPicPr>
            <a:picLocks noChangeAspect="1" noChangeArrowheads="1"/>
          </p:cNvPicPr>
          <p:nvPr/>
        </p:nvPicPr>
        <p:blipFill>
          <a:blip r:embed="rId16" cstate="print">
            <a:extLst>
              <a:ext uri="{BEBA8EAE-BF5A-486C-A8C5-ECC9F3942E4B}">
                <a14:imgProps xmlns:a14="http://schemas.microsoft.com/office/drawing/2010/main">
                  <a14:imgLayer r:embed="rId17">
                    <a14:imgEffect>
                      <a14:backgroundRemoval t="5792" b="94917" l="4824" r="93529">
                        <a14:foregroundMark x1="62235" y1="30615" x2="62235" y2="30615"/>
                        <a14:foregroundMark x1="61294" y1="29196" x2="61294" y2="29196"/>
                        <a14:foregroundMark x1="52941" y1="5910" x2="52941" y2="5910"/>
                        <a14:foregroundMark x1="47059" y1="9220" x2="47059" y2="9220"/>
                        <a14:foregroundMark x1="4824" y1="35697" x2="4824" y2="35697"/>
                        <a14:foregroundMark x1="32471" y1="88889" x2="32471" y2="88889"/>
                        <a14:foregroundMark x1="78824" y1="91017" x2="78824" y2="91017"/>
                        <a14:foregroundMark x1="93647" y1="45863" x2="93647" y2="45863"/>
                        <a14:foregroundMark x1="77294" y1="94917" x2="77294" y2="94917"/>
                        <a14:foregroundMark x1="50353" y1="65248" x2="50353" y2="65248"/>
                        <a14:foregroundMark x1="46706" y1="47991" x2="46706" y2="47991"/>
                        <a14:foregroundMark x1="25882" y1="39598" x2="25882" y2="39598"/>
                        <a14:foregroundMark x1="36941" y1="58983" x2="36941" y2="58983"/>
                        <a14:foregroundMark x1="48235" y1="52482" x2="46471" y2="52482"/>
                        <a14:foregroundMark x1="39647" y1="48227" x2="39647" y2="48227"/>
                        <a14:foregroundMark x1="30118" y1="47636" x2="30118" y2="47636"/>
                        <a14:foregroundMark x1="26824" y1="45863" x2="26824" y2="45863"/>
                        <a14:foregroundMark x1="35765" y1="45863" x2="35765" y2="45863"/>
                        <a14:foregroundMark x1="38353" y1="45863" x2="39294" y2="45863"/>
                        <a14:foregroundMark x1="45294" y1="39598" x2="45882" y2="37825"/>
                        <a14:foregroundMark x1="48471" y1="29787" x2="48471" y2="29787"/>
                        <a14:foregroundMark x1="52706" y1="23522" x2="52706" y2="23522"/>
                        <a14:foregroundMark x1="53529" y1="23522" x2="52706" y2="23522"/>
                        <a14:foregroundMark x1="56588" y1="34515" x2="56588" y2="34515"/>
                        <a14:foregroundMark x1="67294" y1="51891" x2="67294" y2="51891"/>
                        <a14:foregroundMark x1="67294" y1="52128" x2="67294" y2="52128"/>
                        <a14:foregroundMark x1="74706" y1="50355" x2="75882" y2="50118"/>
                        <a14:foregroundMark x1="77059" y1="49527" x2="74118" y2="47045"/>
                        <a14:foregroundMark x1="67294" y1="42553" x2="64824" y2="42553"/>
                        <a14:foregroundMark x1="59765" y1="42553" x2="57412" y2="42317"/>
                        <a14:foregroundMark x1="52353" y1="40544" x2="50353" y2="40780"/>
                        <a14:foregroundMark x1="49412" y1="42553" x2="49412" y2="42553"/>
                        <a14:foregroundMark x1="50353" y1="43853" x2="42824" y2="58747"/>
                        <a14:foregroundMark x1="32118" y1="45863" x2="40824" y2="47636"/>
                        <a14:foregroundMark x1="40824" y1="47636" x2="37765" y2="47636"/>
                        <a14:foregroundMark x1="52353" y1="65012" x2="52353" y2="65012"/>
                        <a14:foregroundMark x1="57765" y1="68913" x2="57765" y2="68913"/>
                        <a14:foregroundMark x1="42588" y1="56383" x2="42588" y2="56383"/>
                        <a14:foregroundMark x1="40235" y1="66785" x2="40235" y2="66785"/>
                        <a14:foregroundMark x1="35412" y1="71631" x2="35412" y2="71631"/>
                        <a14:foregroundMark x1="30941" y1="78723" x2="29176" y2="79078"/>
                        <a14:foregroundMark x1="26471" y1="82624" x2="25647" y2="81678"/>
                        <a14:foregroundMark x1="30118" y1="53901" x2="30118" y2="53901"/>
                        <a14:foregroundMark x1="21412" y1="47045" x2="21412" y2="47045"/>
                        <a14:foregroundMark x1="15176" y1="43262" x2="15176" y2="43262"/>
                        <a14:foregroundMark x1="14000" y1="40544" x2="14000" y2="40544"/>
                        <a14:foregroundMark x1="25059" y1="40189" x2="25059" y2="40189"/>
                        <a14:foregroundMark x1="45294" y1="35697" x2="45294" y2="35697"/>
                        <a14:foregroundMark x1="51765" y1="19622" x2="51765" y2="19622"/>
                        <a14:foregroundMark x1="45294" y1="28014" x2="43412" y2="28251"/>
                        <a14:foregroundMark x1="41412" y1="43853" x2="41412" y2="43853"/>
                        <a14:foregroundMark x1="64235" y1="51891" x2="64235" y2="51891"/>
                        <a14:foregroundMark x1="58588" y1="60284" x2="58588" y2="60284"/>
                        <a14:foregroundMark x1="64588" y1="67376" x2="64588" y2="67376"/>
                        <a14:foregroundMark x1="67294" y1="79078" x2="67294" y2="79078"/>
                        <a14:foregroundMark x1="66588" y1="79314" x2="66588" y2="79314"/>
                        <a14:foregroundMark x1="63647" y1="47636" x2="63647" y2="47636"/>
                        <a14:foregroundMark x1="75882" y1="44681" x2="75882" y2="44681"/>
                        <a14:foregroundMark x1="84824" y1="43853" x2="84824" y2="43853"/>
                        <a14:foregroundMark x1="89176" y1="43262" x2="89176" y2="43262"/>
                        <a14:foregroundMark x1="91647" y1="43262" x2="91647" y2="43262"/>
                        <a14:foregroundMark x1="91647" y1="43262" x2="91647" y2="43262"/>
                        <a14:foregroundMark x1="91647" y1="43262" x2="91647" y2="43262"/>
                        <a14:foregroundMark x1="91647" y1="43262" x2="91647" y2="43262"/>
                        <a14:foregroundMark x1="91647" y1="43262" x2="77412" y2="56147"/>
                        <a14:foregroundMark x1="77412" y1="56147" x2="69882" y2="56619"/>
                        <a14:foregroundMark x1="69882" y1="56619" x2="64000" y2="54137"/>
                        <a14:foregroundMark x1="64000" y1="54137" x2="49882" y2="38061"/>
                        <a14:foregroundMark x1="49882" y1="38061" x2="47412" y2="59693"/>
                        <a14:foregroundMark x1="47412" y1="59693" x2="48588" y2="68913"/>
                        <a14:foregroundMark x1="48588" y1="68913" x2="51059" y2="58392"/>
                        <a14:foregroundMark x1="51059" y1="58392" x2="42588" y2="57920"/>
                        <a14:foregroundMark x1="42588" y1="57920" x2="39176" y2="63357"/>
                        <a14:foregroundMark x1="39176" y1="63357" x2="43176" y2="69622"/>
                        <a14:foregroundMark x1="43176" y1="69622" x2="54000" y2="74113"/>
                        <a14:foregroundMark x1="54000" y1="74113" x2="52353" y2="60047"/>
                        <a14:foregroundMark x1="52353" y1="60047" x2="39647" y2="50236"/>
                        <a14:foregroundMark x1="39647" y1="50236" x2="32118" y2="53428"/>
                        <a14:foregroundMark x1="32118" y1="53428" x2="30706" y2="60638"/>
                        <a14:foregroundMark x1="30706" y1="60638" x2="36353" y2="66076"/>
                        <a14:foregroundMark x1="36353" y1="66076" x2="45176" y2="60520"/>
                        <a14:foregroundMark x1="45176" y1="60520" x2="41294" y2="50118"/>
                        <a14:foregroundMark x1="41294" y1="50118" x2="32353" y2="47636"/>
                        <a14:foregroundMark x1="32353" y1="47636" x2="26353" y2="51418"/>
                        <a14:foregroundMark x1="26353" y1="51418" x2="34353" y2="58747"/>
                        <a14:foregroundMark x1="34353" y1="58747" x2="34118" y2="51891"/>
                        <a14:foregroundMark x1="34118" y1="51891" x2="19294" y2="40898"/>
                        <a14:foregroundMark x1="19294" y1="40898" x2="25294" y2="49173"/>
                        <a14:foregroundMark x1="25294" y1="49173" x2="46706" y2="58038"/>
                        <a14:foregroundMark x1="46706" y1="58038" x2="52941" y2="50946"/>
                        <a14:foregroundMark x1="52941" y1="50946" x2="52000" y2="30851"/>
                        <a14:foregroundMark x1="52000" y1="30851" x2="53294" y2="23404"/>
                        <a14:foregroundMark x1="53294" y1="23404" x2="40471" y2="43972"/>
                        <a14:foregroundMark x1="40471" y1="43972" x2="41765" y2="51773"/>
                        <a14:foregroundMark x1="41765" y1="51773" x2="49647" y2="50827"/>
                        <a14:foregroundMark x1="49647" y1="50827" x2="55765" y2="51182"/>
                        <a14:foregroundMark x1="55765" y1="51182" x2="58588" y2="56619"/>
                        <a14:foregroundMark x1="58588" y1="56619" x2="58941" y2="63239"/>
                        <a14:foregroundMark x1="58941" y1="63239" x2="66588" y2="77896"/>
                        <a14:foregroundMark x1="66588" y1="77896" x2="66353" y2="79905"/>
                        <a14:foregroundMark x1="46118" y1="56619" x2="46118" y2="56619"/>
                        <a14:foregroundMark x1="30118" y1="66194" x2="24471" y2="86288"/>
                        <a14:foregroundMark x1="24471" y1="86288" x2="31176" y2="83452"/>
                        <a14:foregroundMark x1="31176" y1="83452" x2="36235" y2="79196"/>
                        <a14:foregroundMark x1="36235" y1="79196" x2="42000" y2="77541"/>
                        <a14:foregroundMark x1="42000" y1="77541" x2="47882" y2="77541"/>
                        <a14:foregroundMark x1="47882" y1="77541" x2="54471" y2="77305"/>
                        <a14:foregroundMark x1="54471" y1="77305" x2="72000" y2="89243"/>
                        <a14:foregroundMark x1="72000" y1="89243" x2="71765" y2="81797"/>
                        <a14:foregroundMark x1="71765" y1="81797" x2="68706" y2="76359"/>
                        <a14:foregroundMark x1="68706" y1="76359" x2="67882" y2="75768"/>
                        <a14:foregroundMark x1="67882" y1="93026" x2="67882" y2="93026"/>
                      </a14:backgroundRemoval>
                    </a14:imgEffect>
                  </a14:imgLayer>
                </a14:imgProps>
              </a:ext>
              <a:ext uri="{28A0092B-C50C-407E-A947-70E740481C1C}">
                <a14:useLocalDpi xmlns:a14="http://schemas.microsoft.com/office/drawing/2010/main" val="0"/>
              </a:ext>
            </a:extLst>
          </a:blip>
          <a:srcRect/>
          <a:stretch>
            <a:fillRect/>
          </a:stretch>
        </p:blipFill>
        <p:spPr bwMode="auto">
          <a:xfrm>
            <a:off x="16701729" y="8463132"/>
            <a:ext cx="707689" cy="740408"/>
          </a:xfrm>
          <a:prstGeom prst="rect">
            <a:avLst/>
          </a:prstGeom>
          <a:noFill/>
          <a:extLst>
            <a:ext uri="{909E8E84-426E-40DD-AFC4-6F175D3DCCD1}">
              <a14:hiddenFill xmlns:a14="http://schemas.microsoft.com/office/drawing/2010/main">
                <a:solidFill>
                  <a:srgbClr val="FFFFFF"/>
                </a:solidFill>
              </a14:hiddenFill>
            </a:ext>
          </a:extLst>
        </p:spPr>
      </p:pic>
      <p:pic>
        <p:nvPicPr>
          <p:cNvPr id="31" name="Композиция 1">
            <a:hlinkClick r:id="" action="ppaction://media"/>
            <a:extLst>
              <a:ext uri="{FF2B5EF4-FFF2-40B4-BE49-F238E27FC236}">
                <a16:creationId xmlns:a16="http://schemas.microsoft.com/office/drawing/2014/main" id="{26B3324D-A420-48A1-9DD5-5D2B554C794C}"/>
              </a:ext>
            </a:extLst>
          </p:cNvPr>
          <p:cNvPicPr>
            <a:picLocks noChangeAspect="1"/>
          </p:cNvPicPr>
          <p:nvPr>
            <a:videoFile r:link="rId1"/>
            <p:extLst>
              <p:ext uri="{DAA4B4D4-6D71-4841-9C94-3DE7FCFB9230}">
                <p14:media xmlns:p14="http://schemas.microsoft.com/office/powerpoint/2010/main" r:embed="rId2">
                  <p14:trim st="30000"/>
                </p14:media>
              </p:ext>
            </p:extLst>
          </p:nvPr>
        </p:nvPicPr>
        <p:blipFill>
          <a:blip r:embed="rId18">
            <a:duotone>
              <a:schemeClr val="accent2">
                <a:shade val="45000"/>
                <a:satMod val="135000"/>
              </a:schemeClr>
              <a:prstClr val="white"/>
            </a:duotone>
          </a:blip>
          <a:stretch>
            <a:fillRect/>
          </a:stretch>
        </p:blipFill>
        <p:spPr>
          <a:xfrm>
            <a:off x="7996031" y="6390227"/>
            <a:ext cx="2923664" cy="2923664"/>
          </a:xfrm>
          <a:prstGeom prst="ellipse">
            <a:avLst/>
          </a:prstGeom>
          <a:ln>
            <a:noFill/>
          </a:ln>
          <a:effectLst>
            <a:softEdge rad="112500"/>
          </a:effectLst>
        </p:spPr>
      </p:pic>
      <p:pic>
        <p:nvPicPr>
          <p:cNvPr id="32" name="минута">
            <a:hlinkClick r:id="" action="ppaction://media"/>
            <a:extLst>
              <a:ext uri="{FF2B5EF4-FFF2-40B4-BE49-F238E27FC236}">
                <a16:creationId xmlns:a16="http://schemas.microsoft.com/office/drawing/2014/main" id="{107E4AC1-D00A-41CD-A73B-825AB290D714}"/>
              </a:ext>
            </a:extLst>
          </p:cNvPr>
          <p:cNvPicPr>
            <a:picLocks noChangeAspect="1"/>
          </p:cNvPicPr>
          <p:nvPr>
            <a:audioFile r:link="rId3"/>
            <p:extLst>
              <p:ext uri="{DAA4B4D4-6D71-4841-9C94-3DE7FCFB9230}">
                <p14:media xmlns:p14="http://schemas.microsoft.com/office/powerpoint/2010/main" r:embed="rId4">
                  <p14:trim st="30000" end="2903.0937"/>
                </p14:media>
              </p:ext>
            </p:extLst>
          </p:nvPr>
        </p:nvPicPr>
        <p:blipFill>
          <a:blip r:embed="rId19"/>
          <a:stretch>
            <a:fillRect/>
          </a:stretch>
        </p:blipFill>
        <p:spPr>
          <a:xfrm>
            <a:off x="6520282" y="8969149"/>
            <a:ext cx="671372" cy="748260"/>
          </a:xfrm>
          <a:prstGeom prst="rect">
            <a:avLst/>
          </a:prstGeom>
        </p:spPr>
      </p:pic>
      <p:sp>
        <p:nvSpPr>
          <p:cNvPr id="33" name="TextBox 32">
            <a:extLst>
              <a:ext uri="{FF2B5EF4-FFF2-40B4-BE49-F238E27FC236}">
                <a16:creationId xmlns:a16="http://schemas.microsoft.com/office/drawing/2014/main" id="{2EED8AA9-F499-44C8-8746-F9EF3B87D6DB}"/>
              </a:ext>
            </a:extLst>
          </p:cNvPr>
          <p:cNvSpPr txBox="1"/>
          <p:nvPr/>
        </p:nvSpPr>
        <p:spPr>
          <a:xfrm>
            <a:off x="2912523" y="1016991"/>
            <a:ext cx="2510830" cy="618118"/>
          </a:xfrm>
          <a:prstGeom prst="rect">
            <a:avLst/>
          </a:prstGeom>
          <a:noFill/>
        </p:spPr>
        <p:txBody>
          <a:bodyPr wrap="square">
            <a:spAutoFit/>
          </a:bodyPr>
          <a:lstStyle/>
          <a:p>
            <a:pPr marL="0" marR="0" lvl="1" indent="0" algn="l" defTabSz="914400" rtl="0" eaLnBrk="1" fontAlgn="auto" latinLnBrk="0" hangingPunct="1">
              <a:lnSpc>
                <a:spcPts val="4050"/>
              </a:lnSpc>
              <a:spcBef>
                <a:spcPct val="0"/>
              </a:spcBef>
              <a:spcAft>
                <a:spcPts val="0"/>
              </a:spcAft>
              <a:buClrTx/>
              <a:buSzTx/>
              <a:buFontTx/>
              <a:buNone/>
              <a:tabLst/>
              <a:defRPr/>
            </a:pPr>
            <a:r>
              <a:rPr kumimoji="0" lang="ru-RU" sz="40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Вопрос  1</a:t>
            </a:r>
            <a:endParaRPr kumimoji="0" lang="en-US" sz="40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31"/>
                                        </p:tgtEl>
                                      </p:cBhvr>
                                    </p:cmd>
                                  </p:childTnLst>
                                </p:cTn>
                              </p:par>
                              <p:par>
                                <p:cTn id="7" presetID="1" presetClass="mediacall" presetSubtype="0" fill="hold" nodeType="withEffect">
                                  <p:stCondLst>
                                    <p:cond delay="0"/>
                                  </p:stCondLst>
                                  <p:childTnLst>
                                    <p:cmd type="call" cmd="playFrom(0.0)">
                                      <p:cBhvr>
                                        <p:cTn id="8" dur="32821" fill="hold"/>
                                        <p:tgtEl>
                                          <p:spTgt spid="3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9" fill="hold" display="0">
                  <p:stCondLst>
                    <p:cond delay="indefinite"/>
                  </p:stCondLst>
                </p:cTn>
                <p:tgtEl>
                  <p:spTgt spid="31"/>
                </p:tgtEl>
              </p:cMediaNode>
            </p:video>
            <p:audio>
              <p:cMediaNode vol="80000">
                <p:cTn id="10" fill="hold" display="0">
                  <p:stCondLst>
                    <p:cond delay="indefinite"/>
                  </p:stCondLst>
                  <p:endCondLst>
                    <p:cond evt="onStopAudio" delay="0">
                      <p:tgtEl>
                        <p:sldTgt/>
                      </p:tgtEl>
                    </p:cond>
                  </p:endCondLst>
                </p:cTn>
                <p:tgtEl>
                  <p:spTgt spid="3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A89A"/>
        </a:solidFill>
        <a:effectLst/>
      </p:bgPr>
    </p:bg>
    <p:spTree>
      <p:nvGrpSpPr>
        <p:cNvPr id="1" name=""/>
        <p:cNvGrpSpPr/>
        <p:nvPr/>
      </p:nvGrpSpPr>
      <p:grpSpPr>
        <a:xfrm>
          <a:off x="0" y="0"/>
          <a:ext cx="0" cy="0"/>
          <a:chOff x="0" y="0"/>
          <a:chExt cx="0" cy="0"/>
        </a:xfrm>
      </p:grpSpPr>
      <p:grpSp>
        <p:nvGrpSpPr>
          <p:cNvPr id="2" name="Group 2"/>
          <p:cNvGrpSpPr/>
          <p:nvPr/>
        </p:nvGrpSpPr>
        <p:grpSpPr>
          <a:xfrm>
            <a:off x="0" y="-115741"/>
            <a:ext cx="19477339" cy="6111263"/>
            <a:chOff x="0" y="0"/>
            <a:chExt cx="34626380" cy="10864466"/>
          </a:xfrm>
        </p:grpSpPr>
        <p:pic>
          <p:nvPicPr>
            <p:cNvPr id="3" name="Picture 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0" y="0"/>
              <a:ext cx="16371114" cy="10864466"/>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9428124" y="0"/>
              <a:ext cx="16371114" cy="10864466"/>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18255267" y="0"/>
              <a:ext cx="16371114" cy="10864466"/>
            </a:xfrm>
            <a:prstGeom prst="rect">
              <a:avLst/>
            </a:prstGeom>
          </p:spPr>
        </p:pic>
      </p:grpSp>
      <p:pic>
        <p:nvPicPr>
          <p:cNvPr id="18" name="Picture 1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707091">
            <a:off x="567399" y="3944154"/>
            <a:ext cx="1217443" cy="1261005"/>
          </a:xfrm>
          <a:prstGeom prst="rect">
            <a:avLst/>
          </a:prstGeom>
        </p:spPr>
      </p:pic>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r="73563" b="61578"/>
          <a:stretch>
            <a:fillRect/>
          </a:stretch>
        </p:blipFill>
        <p:spPr>
          <a:xfrm rot="6958515">
            <a:off x="5024092" y="343933"/>
            <a:ext cx="676084" cy="943298"/>
          </a:xfrm>
          <a:prstGeom prst="rect">
            <a:avLst/>
          </a:prstGeom>
        </p:spPr>
      </p:pic>
      <p:sp>
        <p:nvSpPr>
          <p:cNvPr id="30" name="TextBox 29">
            <a:extLst>
              <a:ext uri="{FF2B5EF4-FFF2-40B4-BE49-F238E27FC236}">
                <a16:creationId xmlns:a16="http://schemas.microsoft.com/office/drawing/2014/main" id="{BB81E857-69EE-4F65-8259-43BE31214BDA}"/>
              </a:ext>
            </a:extLst>
          </p:cNvPr>
          <p:cNvSpPr txBox="1"/>
          <p:nvPr/>
        </p:nvSpPr>
        <p:spPr>
          <a:xfrm>
            <a:off x="2697869" y="1045512"/>
            <a:ext cx="2510830" cy="618118"/>
          </a:xfrm>
          <a:prstGeom prst="rect">
            <a:avLst/>
          </a:prstGeom>
          <a:noFill/>
        </p:spPr>
        <p:txBody>
          <a:bodyPr wrap="square">
            <a:spAutoFit/>
          </a:bodyPr>
          <a:lstStyle/>
          <a:p>
            <a:pPr marL="0" marR="0" lvl="1" indent="0" algn="l" defTabSz="914400" rtl="0" eaLnBrk="1" fontAlgn="auto" latinLnBrk="0" hangingPunct="1">
              <a:lnSpc>
                <a:spcPts val="4050"/>
              </a:lnSpc>
              <a:spcBef>
                <a:spcPct val="0"/>
              </a:spcBef>
              <a:spcAft>
                <a:spcPts val="0"/>
              </a:spcAft>
              <a:buClrTx/>
              <a:buSzTx/>
              <a:buFontTx/>
              <a:buNone/>
              <a:tabLst/>
              <a:defRPr/>
            </a:pPr>
            <a:r>
              <a:rPr kumimoji="0" lang="ru-RU" sz="40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Вопрос  </a:t>
            </a:r>
            <a:r>
              <a:rPr kumimoji="0" lang="en-US" sz="40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2</a:t>
            </a:r>
          </a:p>
        </p:txBody>
      </p:sp>
      <p:pic>
        <p:nvPicPr>
          <p:cNvPr id="31" name="Picture 10">
            <a:extLst>
              <a:ext uri="{FF2B5EF4-FFF2-40B4-BE49-F238E27FC236}">
                <a16:creationId xmlns:a16="http://schemas.microsoft.com/office/drawing/2014/main" id="{330E9C3C-2332-4255-9D41-FFBBDE298EB2}"/>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8697603">
            <a:off x="15394993" y="5553522"/>
            <a:ext cx="2221224" cy="1029840"/>
          </a:xfrm>
          <a:prstGeom prst="rect">
            <a:avLst/>
          </a:prstGeom>
        </p:spPr>
      </p:pic>
      <p:sp>
        <p:nvSpPr>
          <p:cNvPr id="33" name="TextBox 32">
            <a:extLst>
              <a:ext uri="{FF2B5EF4-FFF2-40B4-BE49-F238E27FC236}">
                <a16:creationId xmlns:a16="http://schemas.microsoft.com/office/drawing/2014/main" id="{EBBDD635-45F8-4B39-8C57-C4473CD17EFD}"/>
              </a:ext>
            </a:extLst>
          </p:cNvPr>
          <p:cNvSpPr txBox="1"/>
          <p:nvPr/>
        </p:nvSpPr>
        <p:spPr>
          <a:xfrm>
            <a:off x="1828800" y="1520629"/>
            <a:ext cx="15240000" cy="3600986"/>
          </a:xfrm>
          <a:prstGeom prst="rect">
            <a:avLst/>
          </a:prstGeom>
          <a:noFill/>
        </p:spPr>
        <p:txBody>
          <a:bodyPr wrap="square">
            <a:spAutoFit/>
          </a:bodyPr>
          <a:lstStyle/>
          <a:p>
            <a:pPr algn="just" rtl="0">
              <a:spcBef>
                <a:spcPts val="0"/>
              </a:spcBef>
              <a:spcAft>
                <a:spcPts val="0"/>
              </a:spcAft>
            </a:pPr>
            <a:r>
              <a:rPr lang="ru-RU" sz="4800" b="1" i="0" u="none" strike="noStrike" dirty="0">
                <a:solidFill>
                  <a:schemeClr val="tx2">
                    <a:lumMod val="50000"/>
                  </a:schemeClr>
                </a:solidFill>
                <a:effectLst/>
                <a:latin typeface="Stanberry" panose="03050601040601010101" pitchFamily="66" charset="-52"/>
              </a:rPr>
              <a:t>Строение зуба резца летучей мыши позволяет сделать укус безболезненным, но сопровождается сильным кровотечением. Назовите </a:t>
            </a:r>
            <a:r>
              <a:rPr lang="ru-RU" sz="4800" b="1" i="1" u="none" strike="noStrike" dirty="0">
                <a:solidFill>
                  <a:schemeClr val="tx2">
                    <a:lumMod val="50000"/>
                  </a:schemeClr>
                </a:solidFill>
                <a:effectLst/>
                <a:latin typeface="Stanberry" panose="03050601040601010101" pitchFamily="66" charset="-52"/>
              </a:rPr>
              <a:t>медицинский</a:t>
            </a:r>
            <a:r>
              <a:rPr lang="ru-RU" sz="4800" b="1" i="0" u="none" strike="noStrike" dirty="0">
                <a:solidFill>
                  <a:schemeClr val="tx2">
                    <a:lumMod val="50000"/>
                  </a:schemeClr>
                </a:solidFill>
                <a:effectLst/>
                <a:latin typeface="Stanberry" panose="03050601040601010101" pitchFamily="66" charset="-52"/>
              </a:rPr>
              <a:t> </a:t>
            </a:r>
            <a:r>
              <a:rPr lang="ru-RU" sz="4800" b="1" i="1" u="none" strike="noStrike" dirty="0">
                <a:solidFill>
                  <a:schemeClr val="tx2">
                    <a:lumMod val="50000"/>
                  </a:schemeClr>
                </a:solidFill>
                <a:effectLst/>
                <a:latin typeface="Stanberry" panose="03050601040601010101" pitchFamily="66" charset="-52"/>
              </a:rPr>
              <a:t>прибор</a:t>
            </a:r>
            <a:r>
              <a:rPr lang="ru-RU" sz="4800" b="1" i="0" u="none" strike="noStrike" dirty="0">
                <a:solidFill>
                  <a:schemeClr val="tx2">
                    <a:lumMod val="50000"/>
                  </a:schemeClr>
                </a:solidFill>
                <a:effectLst/>
                <a:latin typeface="Stanberry" panose="03050601040601010101" pitchFamily="66" charset="-52"/>
              </a:rPr>
              <a:t>, который сконструирован по этому принципу.</a:t>
            </a:r>
            <a:endParaRPr lang="ru-RU" sz="4800" b="1" dirty="0">
              <a:solidFill>
                <a:schemeClr val="tx2">
                  <a:lumMod val="50000"/>
                </a:schemeClr>
              </a:solidFill>
              <a:effectLst/>
              <a:latin typeface="Stanberry" panose="03050601040601010101" pitchFamily="66" charset="-52"/>
            </a:endParaRPr>
          </a:p>
          <a:p>
            <a:r>
              <a:rPr lang="ru-RU" dirty="0"/>
              <a:t/>
            </a:r>
            <a:br>
              <a:rPr lang="ru-RU" dirty="0"/>
            </a:br>
            <a:endParaRPr lang="ru-RU" dirty="0"/>
          </a:p>
        </p:txBody>
      </p:sp>
      <p:pic>
        <p:nvPicPr>
          <p:cNvPr id="5124" name="Picture 4" descr="Вся правда о летучих мышах-вампирах - BBC News Русская служба">
            <a:extLst>
              <a:ext uri="{FF2B5EF4-FFF2-40B4-BE49-F238E27FC236}">
                <a16:creationId xmlns:a16="http://schemas.microsoft.com/office/drawing/2014/main" id="{94441F7F-9311-430A-9BF5-B1B9C0E47687}"/>
              </a:ext>
            </a:extLst>
          </p:cNvPr>
          <p:cNvPicPr>
            <a:picLocks noChangeAspect="1" noChangeArrowheads="1"/>
          </p:cNvPicPr>
          <p:nvPr/>
        </p:nvPicPr>
        <p:blipFill>
          <a:blip r:embed="rId14">
            <a:extLst>
              <a:ext uri="{BEBA8EAE-BF5A-486C-A8C5-ECC9F3942E4B}">
                <a14:imgProps xmlns:a14="http://schemas.microsoft.com/office/drawing/2010/main">
                  <a14:imgLayer r:embed="rId15">
                    <a14:imgEffect>
                      <a14:backgroundRemoval t="5556" b="93889" l="8594" r="90938">
                        <a14:foregroundMark x1="75313" y1="5833" x2="75313" y2="5833"/>
                        <a14:foregroundMark x1="90938" y1="11944" x2="90938" y2="11944"/>
                        <a14:foregroundMark x1="47813" y1="93889" x2="47813" y2="93889"/>
                        <a14:foregroundMark x1="8594" y1="15833" x2="8594" y2="15833"/>
                      </a14:backgroundRemoval>
                    </a14:imgEffect>
                  </a14:imgLayer>
                </a14:imgProps>
              </a:ext>
              <a:ext uri="{28A0092B-C50C-407E-A947-70E740481C1C}">
                <a14:useLocalDpi xmlns:a14="http://schemas.microsoft.com/office/drawing/2010/main" val="0"/>
              </a:ext>
            </a:extLst>
          </a:blip>
          <a:srcRect/>
          <a:stretch>
            <a:fillRect/>
          </a:stretch>
        </p:blipFill>
        <p:spPr bwMode="auto">
          <a:xfrm>
            <a:off x="7278602" y="4544577"/>
            <a:ext cx="9227003" cy="5190189"/>
          </a:xfrm>
          <a:prstGeom prst="rect">
            <a:avLst/>
          </a:prstGeom>
          <a:noFill/>
          <a:extLst>
            <a:ext uri="{909E8E84-426E-40DD-AFC4-6F175D3DCCD1}">
              <a14:hiddenFill xmlns:a14="http://schemas.microsoft.com/office/drawing/2010/main">
                <a:solidFill>
                  <a:srgbClr val="FFFFFF"/>
                </a:solidFill>
              </a14:hiddenFill>
            </a:ext>
          </a:extLst>
        </p:spPr>
      </p:pic>
      <p:pic>
        <p:nvPicPr>
          <p:cNvPr id="36" name="Композиция 1">
            <a:hlinkClick r:id="" action="ppaction://media"/>
            <a:extLst>
              <a:ext uri="{FF2B5EF4-FFF2-40B4-BE49-F238E27FC236}">
                <a16:creationId xmlns:a16="http://schemas.microsoft.com/office/drawing/2014/main" id="{4D0EF6EC-375A-4CBE-991D-C63DD07A6E44}"/>
              </a:ext>
            </a:extLst>
          </p:cNvPr>
          <p:cNvPicPr>
            <a:picLocks noChangeAspect="1"/>
          </p:cNvPicPr>
          <p:nvPr>
            <a:videoFile r:link="rId1"/>
            <p:extLst>
              <p:ext uri="{DAA4B4D4-6D71-4841-9C94-3DE7FCFB9230}">
                <p14:media xmlns:p14="http://schemas.microsoft.com/office/powerpoint/2010/main" r:embed="rId2">
                  <p14:trim st="30000"/>
                </p14:media>
              </p:ext>
            </p:extLst>
          </p:nvPr>
        </p:nvPicPr>
        <p:blipFill>
          <a:blip r:embed="rId16">
            <a:duotone>
              <a:schemeClr val="accent2">
                <a:shade val="45000"/>
                <a:satMod val="135000"/>
              </a:schemeClr>
              <a:prstClr val="white"/>
            </a:duotone>
          </a:blip>
          <a:stretch>
            <a:fillRect/>
          </a:stretch>
        </p:blipFill>
        <p:spPr>
          <a:xfrm>
            <a:off x="2267898" y="5347830"/>
            <a:ext cx="2923664" cy="2923664"/>
          </a:xfrm>
          <a:prstGeom prst="ellipse">
            <a:avLst/>
          </a:prstGeom>
          <a:ln>
            <a:noFill/>
          </a:ln>
          <a:effectLst>
            <a:softEdge rad="112500"/>
          </a:effectLst>
        </p:spPr>
      </p:pic>
      <p:sp>
        <p:nvSpPr>
          <p:cNvPr id="40" name="TextBox 39">
            <a:extLst>
              <a:ext uri="{FF2B5EF4-FFF2-40B4-BE49-F238E27FC236}">
                <a16:creationId xmlns:a16="http://schemas.microsoft.com/office/drawing/2014/main" id="{70310285-56A3-4385-8CC7-AF4BEEC54293}"/>
              </a:ext>
            </a:extLst>
          </p:cNvPr>
          <p:cNvSpPr txBox="1"/>
          <p:nvPr/>
        </p:nvSpPr>
        <p:spPr>
          <a:xfrm>
            <a:off x="535042" y="8918322"/>
            <a:ext cx="9733546" cy="646331"/>
          </a:xfrm>
          <a:prstGeom prst="rect">
            <a:avLst/>
          </a:prstGeom>
          <a:noFill/>
        </p:spPr>
        <p:txBody>
          <a:bodyPr wrap="square">
            <a:spAutoFit/>
          </a:bodyPr>
          <a:lstStyle/>
          <a:p>
            <a:r>
              <a:rPr kumimoji="0" lang="ru-RU" sz="36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Сложность:</a:t>
            </a:r>
            <a:endParaRPr lang="ru-RU" dirty="0"/>
          </a:p>
        </p:txBody>
      </p:sp>
      <p:pic>
        <p:nvPicPr>
          <p:cNvPr id="41" name="Picture 6">
            <a:extLst>
              <a:ext uri="{FF2B5EF4-FFF2-40B4-BE49-F238E27FC236}">
                <a16:creationId xmlns:a16="http://schemas.microsoft.com/office/drawing/2014/main" id="{3862129D-CFB3-4A03-9DE9-15A2A4B7A5B9}"/>
              </a:ext>
            </a:extLst>
          </p:cNvPr>
          <p:cNvPicPr>
            <a:picLocks noChangeAspect="1" noChangeArrowheads="1"/>
          </p:cNvPicPr>
          <p:nvPr/>
        </p:nvPicPr>
        <p:blipFill>
          <a:blip r:embed="rId17" cstate="print">
            <a:extLst>
              <a:ext uri="{BEBA8EAE-BF5A-486C-A8C5-ECC9F3942E4B}">
                <a14:imgProps xmlns:a14="http://schemas.microsoft.com/office/drawing/2010/main">
                  <a14:imgLayer r:embed="rId18">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2971800" y="8918322"/>
            <a:ext cx="1199168" cy="812839"/>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6">
            <a:extLst>
              <a:ext uri="{FF2B5EF4-FFF2-40B4-BE49-F238E27FC236}">
                <a16:creationId xmlns:a16="http://schemas.microsoft.com/office/drawing/2014/main" id="{20A35B71-E240-4847-A984-A4A015562905}"/>
              </a:ext>
            </a:extLst>
          </p:cNvPr>
          <p:cNvPicPr>
            <a:picLocks noChangeAspect="1" noChangeArrowheads="1"/>
          </p:cNvPicPr>
          <p:nvPr/>
        </p:nvPicPr>
        <p:blipFill>
          <a:blip r:embed="rId17" cstate="print">
            <a:extLst>
              <a:ext uri="{BEBA8EAE-BF5A-486C-A8C5-ECC9F3942E4B}">
                <a14:imgProps xmlns:a14="http://schemas.microsoft.com/office/drawing/2010/main">
                  <a14:imgLayer r:embed="rId18">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3741762" y="8918322"/>
            <a:ext cx="1199168" cy="812839"/>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8">
            <a:extLst>
              <a:ext uri="{FF2B5EF4-FFF2-40B4-BE49-F238E27FC236}">
                <a16:creationId xmlns:a16="http://schemas.microsoft.com/office/drawing/2014/main" id="{2174AB51-DD99-4773-A4F6-ACB524E9642F}"/>
              </a:ext>
            </a:extLst>
          </p:cNvPr>
          <p:cNvPicPr>
            <a:picLocks noChangeAspect="1" noChangeArrowheads="1"/>
          </p:cNvPicPr>
          <p:nvPr/>
        </p:nvPicPr>
        <p:blipFill>
          <a:blip r:embed="rId19" cstate="print">
            <a:extLst>
              <a:ext uri="{BEBA8EAE-BF5A-486C-A8C5-ECC9F3942E4B}">
                <a14:imgProps xmlns:a14="http://schemas.microsoft.com/office/drawing/2010/main">
                  <a14:imgLayer r:embed="rId20">
                    <a14:imgEffect>
                      <a14:backgroundRemoval t="5792" b="94917" l="4824" r="93529">
                        <a14:foregroundMark x1="62235" y1="30615" x2="62235" y2="30615"/>
                        <a14:foregroundMark x1="61294" y1="29196" x2="61294" y2="29196"/>
                        <a14:foregroundMark x1="52941" y1="5910" x2="52941" y2="5910"/>
                        <a14:foregroundMark x1="47059" y1="9220" x2="47059" y2="9220"/>
                        <a14:foregroundMark x1="4824" y1="35697" x2="4824" y2="35697"/>
                        <a14:foregroundMark x1="32471" y1="88889" x2="32471" y2="88889"/>
                        <a14:foregroundMark x1="78824" y1="91017" x2="78824" y2="91017"/>
                        <a14:foregroundMark x1="93647" y1="45863" x2="93647" y2="45863"/>
                        <a14:foregroundMark x1="77294" y1="94917" x2="77294" y2="94917"/>
                        <a14:foregroundMark x1="50353" y1="65248" x2="50353" y2="65248"/>
                        <a14:foregroundMark x1="46706" y1="47991" x2="46706" y2="47991"/>
                        <a14:foregroundMark x1="25882" y1="39598" x2="25882" y2="39598"/>
                        <a14:foregroundMark x1="36941" y1="58983" x2="36941" y2="58983"/>
                        <a14:foregroundMark x1="48235" y1="52482" x2="46471" y2="52482"/>
                        <a14:foregroundMark x1="39647" y1="48227" x2="39647" y2="48227"/>
                        <a14:foregroundMark x1="30118" y1="47636" x2="30118" y2="47636"/>
                        <a14:foregroundMark x1="26824" y1="45863" x2="26824" y2="45863"/>
                        <a14:foregroundMark x1="35765" y1="45863" x2="35765" y2="45863"/>
                        <a14:foregroundMark x1="38353" y1="45863" x2="39294" y2="45863"/>
                        <a14:foregroundMark x1="45294" y1="39598" x2="45882" y2="37825"/>
                        <a14:foregroundMark x1="48471" y1="29787" x2="48471" y2="29787"/>
                        <a14:foregroundMark x1="52706" y1="23522" x2="52706" y2="23522"/>
                        <a14:foregroundMark x1="53529" y1="23522" x2="52706" y2="23522"/>
                        <a14:foregroundMark x1="56588" y1="34515" x2="56588" y2="34515"/>
                        <a14:foregroundMark x1="67294" y1="51891" x2="67294" y2="51891"/>
                        <a14:foregroundMark x1="67294" y1="52128" x2="67294" y2="52128"/>
                        <a14:foregroundMark x1="74706" y1="50355" x2="75882" y2="50118"/>
                        <a14:foregroundMark x1="77059" y1="49527" x2="74118" y2="47045"/>
                        <a14:foregroundMark x1="67294" y1="42553" x2="64824" y2="42553"/>
                        <a14:foregroundMark x1="59765" y1="42553" x2="57412" y2="42317"/>
                        <a14:foregroundMark x1="52353" y1="40544" x2="50353" y2="40780"/>
                        <a14:foregroundMark x1="49412" y1="42553" x2="49412" y2="42553"/>
                        <a14:foregroundMark x1="50353" y1="43853" x2="42824" y2="58747"/>
                        <a14:foregroundMark x1="32118" y1="45863" x2="40824" y2="47636"/>
                        <a14:foregroundMark x1="40824" y1="47636" x2="37765" y2="47636"/>
                        <a14:foregroundMark x1="52353" y1="65012" x2="52353" y2="65012"/>
                        <a14:foregroundMark x1="57765" y1="68913" x2="57765" y2="68913"/>
                        <a14:foregroundMark x1="42588" y1="56383" x2="42588" y2="56383"/>
                        <a14:foregroundMark x1="40235" y1="66785" x2="40235" y2="66785"/>
                        <a14:foregroundMark x1="35412" y1="71631" x2="35412" y2="71631"/>
                        <a14:foregroundMark x1="30941" y1="78723" x2="29176" y2="79078"/>
                        <a14:foregroundMark x1="26471" y1="82624" x2="25647" y2="81678"/>
                        <a14:foregroundMark x1="30118" y1="53901" x2="30118" y2="53901"/>
                        <a14:foregroundMark x1="21412" y1="47045" x2="21412" y2="47045"/>
                        <a14:foregroundMark x1="15176" y1="43262" x2="15176" y2="43262"/>
                        <a14:foregroundMark x1="14000" y1="40544" x2="14000" y2="40544"/>
                        <a14:foregroundMark x1="25059" y1="40189" x2="25059" y2="40189"/>
                        <a14:foregroundMark x1="45294" y1="35697" x2="45294" y2="35697"/>
                        <a14:foregroundMark x1="51765" y1="19622" x2="51765" y2="19622"/>
                        <a14:foregroundMark x1="45294" y1="28014" x2="43412" y2="28251"/>
                        <a14:foregroundMark x1="41412" y1="43853" x2="41412" y2="43853"/>
                        <a14:foregroundMark x1="64235" y1="51891" x2="64235" y2="51891"/>
                        <a14:foregroundMark x1="58588" y1="60284" x2="58588" y2="60284"/>
                        <a14:foregroundMark x1="64588" y1="67376" x2="64588" y2="67376"/>
                        <a14:foregroundMark x1="67294" y1="79078" x2="67294" y2="79078"/>
                        <a14:foregroundMark x1="66588" y1="79314" x2="66588" y2="79314"/>
                        <a14:foregroundMark x1="63647" y1="47636" x2="63647" y2="47636"/>
                        <a14:foregroundMark x1="75882" y1="44681" x2="75882" y2="44681"/>
                        <a14:foregroundMark x1="84824" y1="43853" x2="84824" y2="43853"/>
                        <a14:foregroundMark x1="89176" y1="43262" x2="89176" y2="43262"/>
                        <a14:foregroundMark x1="91647" y1="43262" x2="91647" y2="43262"/>
                        <a14:foregroundMark x1="91647" y1="43262" x2="91647" y2="43262"/>
                        <a14:foregroundMark x1="91647" y1="43262" x2="91647" y2="43262"/>
                        <a14:foregroundMark x1="91647" y1="43262" x2="91647" y2="43262"/>
                        <a14:foregroundMark x1="91647" y1="43262" x2="77412" y2="56147"/>
                        <a14:foregroundMark x1="77412" y1="56147" x2="69882" y2="56619"/>
                        <a14:foregroundMark x1="69882" y1="56619" x2="64000" y2="54137"/>
                        <a14:foregroundMark x1="64000" y1="54137" x2="49882" y2="38061"/>
                        <a14:foregroundMark x1="49882" y1="38061" x2="47412" y2="59693"/>
                        <a14:foregroundMark x1="47412" y1="59693" x2="48588" y2="68913"/>
                        <a14:foregroundMark x1="48588" y1="68913" x2="51059" y2="58392"/>
                        <a14:foregroundMark x1="51059" y1="58392" x2="42588" y2="57920"/>
                        <a14:foregroundMark x1="42588" y1="57920" x2="39176" y2="63357"/>
                        <a14:foregroundMark x1="39176" y1="63357" x2="43176" y2="69622"/>
                        <a14:foregroundMark x1="43176" y1="69622" x2="54000" y2="74113"/>
                        <a14:foregroundMark x1="54000" y1="74113" x2="52353" y2="60047"/>
                        <a14:foregroundMark x1="52353" y1="60047" x2="39647" y2="50236"/>
                        <a14:foregroundMark x1="39647" y1="50236" x2="32118" y2="53428"/>
                        <a14:foregroundMark x1="32118" y1="53428" x2="30706" y2="60638"/>
                        <a14:foregroundMark x1="30706" y1="60638" x2="36353" y2="66076"/>
                        <a14:foregroundMark x1="36353" y1="66076" x2="45176" y2="60520"/>
                        <a14:foregroundMark x1="45176" y1="60520" x2="41294" y2="50118"/>
                        <a14:foregroundMark x1="41294" y1="50118" x2="32353" y2="47636"/>
                        <a14:foregroundMark x1="32353" y1="47636" x2="26353" y2="51418"/>
                        <a14:foregroundMark x1="26353" y1="51418" x2="34353" y2="58747"/>
                        <a14:foregroundMark x1="34353" y1="58747" x2="34118" y2="51891"/>
                        <a14:foregroundMark x1="34118" y1="51891" x2="19294" y2="40898"/>
                        <a14:foregroundMark x1="19294" y1="40898" x2="25294" y2="49173"/>
                        <a14:foregroundMark x1="25294" y1="49173" x2="46706" y2="58038"/>
                        <a14:foregroundMark x1="46706" y1="58038" x2="52941" y2="50946"/>
                        <a14:foregroundMark x1="52941" y1="50946" x2="52000" y2="30851"/>
                        <a14:foregroundMark x1="52000" y1="30851" x2="53294" y2="23404"/>
                        <a14:foregroundMark x1="53294" y1="23404" x2="40471" y2="43972"/>
                        <a14:foregroundMark x1="40471" y1="43972" x2="41765" y2="51773"/>
                        <a14:foregroundMark x1="41765" y1="51773" x2="49647" y2="50827"/>
                        <a14:foregroundMark x1="49647" y1="50827" x2="55765" y2="51182"/>
                        <a14:foregroundMark x1="55765" y1="51182" x2="58588" y2="56619"/>
                        <a14:foregroundMark x1="58588" y1="56619" x2="58941" y2="63239"/>
                        <a14:foregroundMark x1="58941" y1="63239" x2="66588" y2="77896"/>
                        <a14:foregroundMark x1="66588" y1="77896" x2="66353" y2="79905"/>
                        <a14:foregroundMark x1="46118" y1="56619" x2="46118" y2="56619"/>
                        <a14:foregroundMark x1="30118" y1="66194" x2="24471" y2="86288"/>
                        <a14:foregroundMark x1="24471" y1="86288" x2="31176" y2="83452"/>
                        <a14:foregroundMark x1="31176" y1="83452" x2="36235" y2="79196"/>
                        <a14:foregroundMark x1="36235" y1="79196" x2="42000" y2="77541"/>
                        <a14:foregroundMark x1="42000" y1="77541" x2="47882" y2="77541"/>
                        <a14:foregroundMark x1="47882" y1="77541" x2="54471" y2="77305"/>
                        <a14:foregroundMark x1="54471" y1="77305" x2="72000" y2="89243"/>
                        <a14:foregroundMark x1="72000" y1="89243" x2="71765" y2="81797"/>
                        <a14:foregroundMark x1="71765" y1="81797" x2="68706" y2="76359"/>
                        <a14:foregroundMark x1="68706" y1="76359" x2="67882" y2="75768"/>
                        <a14:foregroundMark x1="67882" y1="93026" x2="67882" y2="93026"/>
                      </a14:backgroundRemoval>
                    </a14:imgEffect>
                  </a14:imgLayer>
                </a14:imgProps>
              </a:ext>
              <a:ext uri="{28A0092B-C50C-407E-A947-70E740481C1C}">
                <a14:useLocalDpi xmlns:a14="http://schemas.microsoft.com/office/drawing/2010/main" val="0"/>
              </a:ext>
            </a:extLst>
          </a:blip>
          <a:srcRect/>
          <a:stretch>
            <a:fillRect/>
          </a:stretch>
        </p:blipFill>
        <p:spPr bwMode="auto">
          <a:xfrm>
            <a:off x="4790072" y="8930862"/>
            <a:ext cx="707689" cy="740408"/>
          </a:xfrm>
          <a:prstGeom prst="rect">
            <a:avLst/>
          </a:prstGeom>
          <a:noFill/>
          <a:extLst>
            <a:ext uri="{909E8E84-426E-40DD-AFC4-6F175D3DCCD1}">
              <a14:hiddenFill xmlns:a14="http://schemas.microsoft.com/office/drawing/2010/main">
                <a:solidFill>
                  <a:srgbClr val="FFFFFF"/>
                </a:solidFill>
              </a14:hiddenFill>
            </a:ext>
          </a:extLst>
        </p:spPr>
      </p:pic>
      <p:pic>
        <p:nvPicPr>
          <p:cNvPr id="44" name="минута">
            <a:hlinkClick r:id="" action="ppaction://media"/>
            <a:extLst>
              <a:ext uri="{FF2B5EF4-FFF2-40B4-BE49-F238E27FC236}">
                <a16:creationId xmlns:a16="http://schemas.microsoft.com/office/drawing/2014/main" id="{7B17F06C-1A3F-4A8A-A30D-57A727096A6F}"/>
              </a:ext>
            </a:extLst>
          </p:cNvPr>
          <p:cNvPicPr>
            <a:picLocks noChangeAspect="1"/>
          </p:cNvPicPr>
          <p:nvPr>
            <a:audioFile r:link="rId3"/>
            <p:extLst>
              <p:ext uri="{DAA4B4D4-6D71-4841-9C94-3DE7FCFB9230}">
                <p14:media xmlns:p14="http://schemas.microsoft.com/office/powerpoint/2010/main" r:embed="rId4">
                  <p14:trim st="30000" end="2903.0937"/>
                </p14:media>
              </p:ext>
            </p:extLst>
          </p:nvPr>
        </p:nvPicPr>
        <p:blipFill>
          <a:blip r:embed="rId21"/>
          <a:stretch>
            <a:fillRect/>
          </a:stretch>
        </p:blipFill>
        <p:spPr>
          <a:xfrm>
            <a:off x="16676462" y="8923010"/>
            <a:ext cx="671372" cy="748260"/>
          </a:xfrm>
          <a:prstGeom prst="rect">
            <a:avLst/>
          </a:prstGeom>
        </p:spPr>
      </p:pic>
      <p:pic>
        <p:nvPicPr>
          <p:cNvPr id="45" name="Picture 9">
            <a:extLst>
              <a:ext uri="{FF2B5EF4-FFF2-40B4-BE49-F238E27FC236}">
                <a16:creationId xmlns:a16="http://schemas.microsoft.com/office/drawing/2014/main" id="{CF2E2E81-4DB1-43E5-B882-FBDEDF0D7A52}"/>
              </a:ext>
            </a:extLst>
          </p:cNvPr>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1027317">
            <a:off x="16404737" y="520466"/>
            <a:ext cx="1179936" cy="115204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36"/>
                                        </p:tgtEl>
                                      </p:cBhvr>
                                    </p:cmd>
                                  </p:childTnLst>
                                </p:cTn>
                              </p:par>
                              <p:par>
                                <p:cTn id="7" presetID="1" presetClass="mediacall" presetSubtype="0" fill="hold" nodeType="withEffect">
                                  <p:stCondLst>
                                    <p:cond delay="0"/>
                                  </p:stCondLst>
                                  <p:childTnLst>
                                    <p:cmd type="call" cmd="playFrom(0.0)">
                                      <p:cBhvr>
                                        <p:cTn id="8" dur="32821" fill="hold"/>
                                        <p:tgtEl>
                                          <p:spTgt spid="4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9" fill="hold" display="0">
                  <p:stCondLst>
                    <p:cond delay="indefinite"/>
                  </p:stCondLst>
                </p:cTn>
                <p:tgtEl>
                  <p:spTgt spid="36"/>
                </p:tgtEl>
              </p:cMediaNode>
            </p:video>
            <p:audio>
              <p:cMediaNode vol="80000">
                <p:cTn id="10" fill="hold" display="0">
                  <p:stCondLst>
                    <p:cond delay="indefinite"/>
                  </p:stCondLst>
                  <p:endCondLst>
                    <p:cond evt="onStopAudio" delay="0">
                      <p:tgtEl>
                        <p:sldTgt/>
                      </p:tgtEl>
                    </p:cond>
                  </p:endCondLst>
                </p:cTn>
                <p:tgtEl>
                  <p:spTgt spid="4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A89A"/>
        </a:solidFill>
        <a:effectLst/>
      </p:bgPr>
    </p:bg>
    <p:spTree>
      <p:nvGrpSpPr>
        <p:cNvPr id="1" name=""/>
        <p:cNvGrpSpPr/>
        <p:nvPr/>
      </p:nvGrpSpPr>
      <p:grpSpPr>
        <a:xfrm>
          <a:off x="0" y="0"/>
          <a:ext cx="0" cy="0"/>
          <a:chOff x="0" y="0"/>
          <a:chExt cx="0" cy="0"/>
        </a:xfrm>
      </p:grpSpPr>
      <p:grpSp>
        <p:nvGrpSpPr>
          <p:cNvPr id="2" name="Group 2"/>
          <p:cNvGrpSpPr/>
          <p:nvPr/>
        </p:nvGrpSpPr>
        <p:grpSpPr>
          <a:xfrm rot="1281773">
            <a:off x="-447031" y="-49796"/>
            <a:ext cx="19477339" cy="12205802"/>
            <a:chOff x="0" y="0"/>
            <a:chExt cx="34626380" cy="10864466"/>
          </a:xfrm>
        </p:grpSpPr>
        <p:pic>
          <p:nvPicPr>
            <p:cNvPr id="3" name="Picture 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0" y="0"/>
              <a:ext cx="16371114" cy="10864466"/>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9428124" y="0"/>
              <a:ext cx="16371114" cy="10864466"/>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18255267" y="0"/>
              <a:ext cx="16371114" cy="10864466"/>
            </a:xfrm>
            <a:prstGeom prst="rect">
              <a:avLst/>
            </a:prstGeom>
          </p:spPr>
        </p:pic>
      </p:grpSp>
      <p:pic>
        <p:nvPicPr>
          <p:cNvPr id="18" name="Picture 1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9833133">
            <a:off x="259391" y="5269499"/>
            <a:ext cx="1217443" cy="1261005"/>
          </a:xfrm>
          <a:prstGeom prst="rect">
            <a:avLst/>
          </a:prstGeom>
        </p:spPr>
      </p:pic>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r="73563" b="61578"/>
          <a:stretch>
            <a:fillRect/>
          </a:stretch>
        </p:blipFill>
        <p:spPr>
          <a:xfrm rot="6958515">
            <a:off x="3715237" y="267883"/>
            <a:ext cx="676084" cy="943298"/>
          </a:xfrm>
          <a:prstGeom prst="rect">
            <a:avLst/>
          </a:prstGeom>
        </p:spPr>
      </p:pic>
      <p:sp>
        <p:nvSpPr>
          <p:cNvPr id="26" name="TextBox 25">
            <a:extLst>
              <a:ext uri="{FF2B5EF4-FFF2-40B4-BE49-F238E27FC236}">
                <a16:creationId xmlns:a16="http://schemas.microsoft.com/office/drawing/2014/main" id="{68D6E8A8-FCD5-46D7-A84C-6B1EDDABEEA0}"/>
              </a:ext>
            </a:extLst>
          </p:cNvPr>
          <p:cNvSpPr txBox="1"/>
          <p:nvPr/>
        </p:nvSpPr>
        <p:spPr>
          <a:xfrm>
            <a:off x="1500314" y="940942"/>
            <a:ext cx="2510830" cy="618118"/>
          </a:xfrm>
          <a:prstGeom prst="rect">
            <a:avLst/>
          </a:prstGeom>
          <a:noFill/>
        </p:spPr>
        <p:txBody>
          <a:bodyPr wrap="square">
            <a:spAutoFit/>
          </a:bodyPr>
          <a:lstStyle/>
          <a:p>
            <a:pPr marL="0" marR="0" lvl="1" indent="0" algn="l" defTabSz="914400" rtl="0" eaLnBrk="1" fontAlgn="auto" latinLnBrk="0" hangingPunct="1">
              <a:lnSpc>
                <a:spcPts val="4050"/>
              </a:lnSpc>
              <a:spcBef>
                <a:spcPct val="0"/>
              </a:spcBef>
              <a:spcAft>
                <a:spcPts val="0"/>
              </a:spcAft>
              <a:buClrTx/>
              <a:buSzTx/>
              <a:buFontTx/>
              <a:buNone/>
              <a:tabLst/>
              <a:defRPr/>
            </a:pPr>
            <a:r>
              <a:rPr kumimoji="0" lang="ru-RU" sz="40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Вопрос  3</a:t>
            </a:r>
            <a:endParaRPr kumimoji="0" lang="en-US" sz="40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sp>
        <p:nvSpPr>
          <p:cNvPr id="28" name="TextBox 27">
            <a:extLst>
              <a:ext uri="{FF2B5EF4-FFF2-40B4-BE49-F238E27FC236}">
                <a16:creationId xmlns:a16="http://schemas.microsoft.com/office/drawing/2014/main" id="{332FBF7C-0BB2-443A-826F-3DFA11892EF1}"/>
              </a:ext>
            </a:extLst>
          </p:cNvPr>
          <p:cNvSpPr txBox="1"/>
          <p:nvPr/>
        </p:nvSpPr>
        <p:spPr>
          <a:xfrm>
            <a:off x="1047668" y="1612502"/>
            <a:ext cx="12054859" cy="3785652"/>
          </a:xfrm>
          <a:prstGeom prst="rect">
            <a:avLst/>
          </a:prstGeom>
          <a:noFill/>
        </p:spPr>
        <p:txBody>
          <a:bodyPr wrap="square">
            <a:spAutoFit/>
          </a:bodyPr>
          <a:lstStyle/>
          <a:p>
            <a:r>
              <a:rPr lang="ru-RU" sz="4800" b="1" i="0" u="none" strike="noStrike" dirty="0">
                <a:solidFill>
                  <a:schemeClr val="tx2">
                    <a:lumMod val="50000"/>
                  </a:schemeClr>
                </a:solidFill>
                <a:effectLst/>
                <a:latin typeface="Stanberry" panose="03050601040601010101" pitchFamily="66" charset="-52"/>
              </a:rPr>
              <a:t>   Природой заложено, что форма тростникового листа имеет режущую кромку. Назовите </a:t>
            </a:r>
            <a:r>
              <a:rPr lang="ru-RU" sz="4800" b="1" i="1" u="none" strike="noStrike" dirty="0">
                <a:solidFill>
                  <a:schemeClr val="tx2">
                    <a:lumMod val="50000"/>
                  </a:schemeClr>
                </a:solidFill>
                <a:effectLst/>
                <a:latin typeface="Stanberry" panose="03050601040601010101" pitchFamily="66" charset="-52"/>
              </a:rPr>
              <a:t>медицинский прибор</a:t>
            </a:r>
            <a:r>
              <a:rPr lang="ru-RU" sz="4800" b="1" i="0" u="none" strike="noStrike" dirty="0">
                <a:solidFill>
                  <a:schemeClr val="tx2">
                    <a:lumMod val="50000"/>
                  </a:schemeClr>
                </a:solidFill>
                <a:effectLst/>
                <a:latin typeface="Stanberry" panose="03050601040601010101" pitchFamily="66" charset="-52"/>
              </a:rPr>
              <a:t>,  </a:t>
            </a:r>
          </a:p>
          <a:p>
            <a:r>
              <a:rPr lang="ru-RU" sz="4800" b="1" i="0" u="none" strike="noStrike" dirty="0">
                <a:solidFill>
                  <a:schemeClr val="tx2">
                    <a:lumMod val="50000"/>
                  </a:schemeClr>
                </a:solidFill>
                <a:effectLst/>
                <a:latin typeface="Stanberry" panose="03050601040601010101" pitchFamily="66" charset="-52"/>
              </a:rPr>
              <a:t>в основу действия которого заложена </a:t>
            </a:r>
          </a:p>
          <a:p>
            <a:r>
              <a:rPr lang="ru-RU" sz="4800" b="1" i="0" u="none" strike="noStrike" dirty="0">
                <a:solidFill>
                  <a:schemeClr val="tx2">
                    <a:lumMod val="50000"/>
                  </a:schemeClr>
                </a:solidFill>
                <a:effectLst/>
                <a:latin typeface="Stanberry" panose="03050601040601010101" pitchFamily="66" charset="-52"/>
              </a:rPr>
              <a:t>эта характеристика тростника.</a:t>
            </a:r>
            <a:endParaRPr lang="ru-RU" sz="4800" b="1" dirty="0">
              <a:solidFill>
                <a:schemeClr val="tx2">
                  <a:lumMod val="50000"/>
                </a:schemeClr>
              </a:solidFill>
              <a:latin typeface="Stanberry" panose="03050601040601010101" pitchFamily="66" charset="-52"/>
            </a:endParaRPr>
          </a:p>
        </p:txBody>
      </p:sp>
      <p:sp>
        <p:nvSpPr>
          <p:cNvPr id="33" name="TextBox 32">
            <a:extLst>
              <a:ext uri="{FF2B5EF4-FFF2-40B4-BE49-F238E27FC236}">
                <a16:creationId xmlns:a16="http://schemas.microsoft.com/office/drawing/2014/main" id="{FCBE92C4-FB09-48B6-895F-E723A21C23DD}"/>
              </a:ext>
            </a:extLst>
          </p:cNvPr>
          <p:cNvSpPr txBox="1"/>
          <p:nvPr/>
        </p:nvSpPr>
        <p:spPr>
          <a:xfrm>
            <a:off x="1086415" y="5628533"/>
            <a:ext cx="4047447" cy="689484"/>
          </a:xfrm>
          <a:prstGeom prst="rect">
            <a:avLst/>
          </a:prstGeom>
          <a:noFill/>
        </p:spPr>
        <p:txBody>
          <a:bodyPr wrap="square">
            <a:spAutoFit/>
          </a:bodyPr>
          <a:lstStyle/>
          <a:p>
            <a:pPr marL="0" marR="0" lvl="0" indent="0" algn="ctr" defTabSz="914400" rtl="0" eaLnBrk="1" fontAlgn="auto" latinLnBrk="0" hangingPunct="1">
              <a:lnSpc>
                <a:spcPts val="4950"/>
              </a:lnSpc>
              <a:spcBef>
                <a:spcPct val="0"/>
              </a:spcBef>
              <a:spcAft>
                <a:spcPts val="0"/>
              </a:spcAft>
              <a:buClrTx/>
              <a:buSzTx/>
              <a:buFontTx/>
              <a:buNone/>
              <a:tabLst/>
              <a:defRPr/>
            </a:pPr>
            <a:r>
              <a:rPr kumimoji="0" lang="ru-RU" sz="36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Сложность:   </a:t>
            </a:r>
            <a:endParaRPr kumimoji="0" lang="en-US" sz="36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pic>
        <p:nvPicPr>
          <p:cNvPr id="34" name="Композиция 1">
            <a:hlinkClick r:id="" action="ppaction://media"/>
            <a:extLst>
              <a:ext uri="{FF2B5EF4-FFF2-40B4-BE49-F238E27FC236}">
                <a16:creationId xmlns:a16="http://schemas.microsoft.com/office/drawing/2014/main" id="{5D7B1CDE-4EB4-41AB-8056-BA804291FF83}"/>
              </a:ext>
            </a:extLst>
          </p:cNvPr>
          <p:cNvPicPr>
            <a:picLocks noChangeAspect="1"/>
          </p:cNvPicPr>
          <p:nvPr>
            <a:videoFile r:link="rId1"/>
            <p:extLst>
              <p:ext uri="{DAA4B4D4-6D71-4841-9C94-3DE7FCFB9230}">
                <p14:media xmlns:p14="http://schemas.microsoft.com/office/powerpoint/2010/main" r:embed="rId2">
                  <p14:trim st="30000"/>
                </p14:media>
              </p:ext>
            </p:extLst>
          </p:nvPr>
        </p:nvPicPr>
        <p:blipFill>
          <a:blip r:embed="rId12">
            <a:duotone>
              <a:schemeClr val="accent2">
                <a:shade val="45000"/>
                <a:satMod val="135000"/>
              </a:schemeClr>
              <a:prstClr val="white"/>
            </a:duotone>
          </a:blip>
          <a:stretch>
            <a:fillRect/>
          </a:stretch>
        </p:blipFill>
        <p:spPr>
          <a:xfrm>
            <a:off x="7858843" y="6036648"/>
            <a:ext cx="3240875" cy="3240875"/>
          </a:xfrm>
          <a:prstGeom prst="ellipse">
            <a:avLst/>
          </a:prstGeom>
          <a:ln>
            <a:noFill/>
          </a:ln>
          <a:effectLst>
            <a:softEdge rad="112500"/>
          </a:effectLst>
        </p:spPr>
      </p:pic>
      <p:pic>
        <p:nvPicPr>
          <p:cNvPr id="35" name="минута">
            <a:hlinkClick r:id="" action="ppaction://media"/>
            <a:extLst>
              <a:ext uri="{FF2B5EF4-FFF2-40B4-BE49-F238E27FC236}">
                <a16:creationId xmlns:a16="http://schemas.microsoft.com/office/drawing/2014/main" id="{44E9E924-4D7E-4ED7-A367-3D30909DE107}"/>
              </a:ext>
            </a:extLst>
          </p:cNvPr>
          <p:cNvPicPr>
            <a:picLocks noChangeAspect="1"/>
          </p:cNvPicPr>
          <p:nvPr>
            <a:audioFile r:link="rId3"/>
            <p:extLst>
              <p:ext uri="{DAA4B4D4-6D71-4841-9C94-3DE7FCFB9230}">
                <p14:media xmlns:p14="http://schemas.microsoft.com/office/powerpoint/2010/main" r:embed="rId4">
                  <p14:trim st="30000" end="2903.0937"/>
                </p14:media>
              </p:ext>
            </p:extLst>
          </p:nvPr>
        </p:nvPicPr>
        <p:blipFill>
          <a:blip r:embed="rId13"/>
          <a:stretch>
            <a:fillRect/>
          </a:stretch>
        </p:blipFill>
        <p:spPr>
          <a:xfrm>
            <a:off x="462396" y="9277523"/>
            <a:ext cx="671372" cy="748260"/>
          </a:xfrm>
          <a:prstGeom prst="rect">
            <a:avLst/>
          </a:prstGeom>
        </p:spPr>
      </p:pic>
      <p:pic>
        <p:nvPicPr>
          <p:cNvPr id="6152" name="Picture 8" descr="Тростник обыкновенный описание, фото, лечебные свойства и противопоказания">
            <a:extLst>
              <a:ext uri="{FF2B5EF4-FFF2-40B4-BE49-F238E27FC236}">
                <a16:creationId xmlns:a16="http://schemas.microsoft.com/office/drawing/2014/main" id="{70E1AEDF-D90A-49B4-A07D-7FF64905A3F0}"/>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3101" t="10655" r="2696" b="3073"/>
          <a:stretch/>
        </p:blipFill>
        <p:spPr bwMode="auto">
          <a:xfrm>
            <a:off x="12431650" y="1367865"/>
            <a:ext cx="5246928" cy="806057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7" name="Picture 6">
            <a:extLst>
              <a:ext uri="{FF2B5EF4-FFF2-40B4-BE49-F238E27FC236}">
                <a16:creationId xmlns:a16="http://schemas.microsoft.com/office/drawing/2014/main" id="{D6DCBF9B-4F33-4CA7-9F02-1373928F3E88}"/>
              </a:ext>
            </a:extLst>
          </p:cNvPr>
          <p:cNvPicPr>
            <a:picLocks noChangeAspect="1" noChangeArrowheads="1"/>
          </p:cNvPicPr>
          <p:nvPr/>
        </p:nvPicPr>
        <p:blipFill>
          <a:blip r:embed="rId15" cstate="print">
            <a:extLst>
              <a:ext uri="{BEBA8EAE-BF5A-486C-A8C5-ECC9F3942E4B}">
                <a14:imgProps xmlns:a14="http://schemas.microsoft.com/office/drawing/2010/main">
                  <a14:imgLayer r:embed="rId16">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4308556" y="5646687"/>
            <a:ext cx="1199168" cy="81283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6">
            <a:extLst>
              <a:ext uri="{FF2B5EF4-FFF2-40B4-BE49-F238E27FC236}">
                <a16:creationId xmlns:a16="http://schemas.microsoft.com/office/drawing/2014/main" id="{41DA6DF5-463C-4753-BCD9-4D1C2EB5046C}"/>
              </a:ext>
            </a:extLst>
          </p:cNvPr>
          <p:cNvPicPr>
            <a:picLocks noChangeAspect="1" noChangeArrowheads="1"/>
          </p:cNvPicPr>
          <p:nvPr/>
        </p:nvPicPr>
        <p:blipFill>
          <a:blip r:embed="rId15" cstate="print">
            <a:extLst>
              <a:ext uri="{BEBA8EAE-BF5A-486C-A8C5-ECC9F3942E4B}">
                <a14:imgProps xmlns:a14="http://schemas.microsoft.com/office/drawing/2010/main">
                  <a14:imgLayer r:embed="rId16">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5106153" y="5646686"/>
            <a:ext cx="1199168" cy="81283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8">
            <a:extLst>
              <a:ext uri="{FF2B5EF4-FFF2-40B4-BE49-F238E27FC236}">
                <a16:creationId xmlns:a16="http://schemas.microsoft.com/office/drawing/2014/main" id="{F44D9860-3EEF-44AD-9D90-F1A89C24DC44}"/>
              </a:ext>
            </a:extLst>
          </p:cNvPr>
          <p:cNvPicPr>
            <a:picLocks noChangeAspect="1" noChangeArrowheads="1"/>
          </p:cNvPicPr>
          <p:nvPr/>
        </p:nvPicPr>
        <p:blipFill>
          <a:blip r:embed="rId17" cstate="print">
            <a:extLst>
              <a:ext uri="{BEBA8EAE-BF5A-486C-A8C5-ECC9F3942E4B}">
                <a14:imgProps xmlns:a14="http://schemas.microsoft.com/office/drawing/2010/main">
                  <a14:imgLayer r:embed="rId18">
                    <a14:imgEffect>
                      <a14:backgroundRemoval t="5792" b="94917" l="4824" r="93529">
                        <a14:foregroundMark x1="62235" y1="30615" x2="62235" y2="30615"/>
                        <a14:foregroundMark x1="61294" y1="29196" x2="61294" y2="29196"/>
                        <a14:foregroundMark x1="52941" y1="5910" x2="52941" y2="5910"/>
                        <a14:foregroundMark x1="47059" y1="9220" x2="47059" y2="9220"/>
                        <a14:foregroundMark x1="4824" y1="35697" x2="4824" y2="35697"/>
                        <a14:foregroundMark x1="32471" y1="88889" x2="32471" y2="88889"/>
                        <a14:foregroundMark x1="78824" y1="91017" x2="78824" y2="91017"/>
                        <a14:foregroundMark x1="93647" y1="45863" x2="93647" y2="45863"/>
                        <a14:foregroundMark x1="77294" y1="94917" x2="77294" y2="94917"/>
                        <a14:foregroundMark x1="50353" y1="65248" x2="50353" y2="65248"/>
                        <a14:foregroundMark x1="46706" y1="47991" x2="46706" y2="47991"/>
                        <a14:foregroundMark x1="25882" y1="39598" x2="25882" y2="39598"/>
                        <a14:foregroundMark x1="36941" y1="58983" x2="36941" y2="58983"/>
                        <a14:foregroundMark x1="48235" y1="52482" x2="46471" y2="52482"/>
                        <a14:foregroundMark x1="39647" y1="48227" x2="39647" y2="48227"/>
                        <a14:foregroundMark x1="30118" y1="47636" x2="30118" y2="47636"/>
                        <a14:foregroundMark x1="26824" y1="45863" x2="26824" y2="45863"/>
                        <a14:foregroundMark x1="35765" y1="45863" x2="35765" y2="45863"/>
                        <a14:foregroundMark x1="38353" y1="45863" x2="39294" y2="45863"/>
                        <a14:foregroundMark x1="45294" y1="39598" x2="45882" y2="37825"/>
                        <a14:foregroundMark x1="48471" y1="29787" x2="48471" y2="29787"/>
                        <a14:foregroundMark x1="52706" y1="23522" x2="52706" y2="23522"/>
                        <a14:foregroundMark x1="53529" y1="23522" x2="52706" y2="23522"/>
                        <a14:foregroundMark x1="56588" y1="34515" x2="56588" y2="34515"/>
                        <a14:foregroundMark x1="67294" y1="51891" x2="67294" y2="51891"/>
                        <a14:foregroundMark x1="67294" y1="52128" x2="67294" y2="52128"/>
                        <a14:foregroundMark x1="74706" y1="50355" x2="75882" y2="50118"/>
                        <a14:foregroundMark x1="77059" y1="49527" x2="74118" y2="47045"/>
                        <a14:foregroundMark x1="67294" y1="42553" x2="64824" y2="42553"/>
                        <a14:foregroundMark x1="59765" y1="42553" x2="57412" y2="42317"/>
                        <a14:foregroundMark x1="52353" y1="40544" x2="50353" y2="40780"/>
                        <a14:foregroundMark x1="49412" y1="42553" x2="49412" y2="42553"/>
                        <a14:foregroundMark x1="50353" y1="43853" x2="42824" y2="58747"/>
                        <a14:foregroundMark x1="32118" y1="45863" x2="40824" y2="47636"/>
                        <a14:foregroundMark x1="40824" y1="47636" x2="37765" y2="47636"/>
                        <a14:foregroundMark x1="52353" y1="65012" x2="52353" y2="65012"/>
                        <a14:foregroundMark x1="57765" y1="68913" x2="57765" y2="68913"/>
                        <a14:foregroundMark x1="42588" y1="56383" x2="42588" y2="56383"/>
                        <a14:foregroundMark x1="40235" y1="66785" x2="40235" y2="66785"/>
                        <a14:foregroundMark x1="35412" y1="71631" x2="35412" y2="71631"/>
                        <a14:foregroundMark x1="30941" y1="78723" x2="29176" y2="79078"/>
                        <a14:foregroundMark x1="26471" y1="82624" x2="25647" y2="81678"/>
                        <a14:foregroundMark x1="30118" y1="53901" x2="30118" y2="53901"/>
                        <a14:foregroundMark x1="21412" y1="47045" x2="21412" y2="47045"/>
                        <a14:foregroundMark x1="15176" y1="43262" x2="15176" y2="43262"/>
                        <a14:foregroundMark x1="14000" y1="40544" x2="14000" y2="40544"/>
                        <a14:foregroundMark x1="25059" y1="40189" x2="25059" y2="40189"/>
                        <a14:foregroundMark x1="45294" y1="35697" x2="45294" y2="35697"/>
                        <a14:foregroundMark x1="51765" y1="19622" x2="51765" y2="19622"/>
                        <a14:foregroundMark x1="45294" y1="28014" x2="43412" y2="28251"/>
                        <a14:foregroundMark x1="41412" y1="43853" x2="41412" y2="43853"/>
                        <a14:foregroundMark x1="64235" y1="51891" x2="64235" y2="51891"/>
                        <a14:foregroundMark x1="58588" y1="60284" x2="58588" y2="60284"/>
                        <a14:foregroundMark x1="64588" y1="67376" x2="64588" y2="67376"/>
                        <a14:foregroundMark x1="67294" y1="79078" x2="67294" y2="79078"/>
                        <a14:foregroundMark x1="66588" y1="79314" x2="66588" y2="79314"/>
                        <a14:foregroundMark x1="63647" y1="47636" x2="63647" y2="47636"/>
                        <a14:foregroundMark x1="75882" y1="44681" x2="75882" y2="44681"/>
                        <a14:foregroundMark x1="84824" y1="43853" x2="84824" y2="43853"/>
                        <a14:foregroundMark x1="89176" y1="43262" x2="89176" y2="43262"/>
                        <a14:foregroundMark x1="91647" y1="43262" x2="91647" y2="43262"/>
                        <a14:foregroundMark x1="91647" y1="43262" x2="91647" y2="43262"/>
                        <a14:foregroundMark x1="91647" y1="43262" x2="91647" y2="43262"/>
                        <a14:foregroundMark x1="91647" y1="43262" x2="91647" y2="43262"/>
                        <a14:foregroundMark x1="91647" y1="43262" x2="77412" y2="56147"/>
                        <a14:foregroundMark x1="77412" y1="56147" x2="69882" y2="56619"/>
                        <a14:foregroundMark x1="69882" y1="56619" x2="64000" y2="54137"/>
                        <a14:foregroundMark x1="64000" y1="54137" x2="49882" y2="38061"/>
                        <a14:foregroundMark x1="49882" y1="38061" x2="47412" y2="59693"/>
                        <a14:foregroundMark x1="47412" y1="59693" x2="48588" y2="68913"/>
                        <a14:foregroundMark x1="48588" y1="68913" x2="51059" y2="58392"/>
                        <a14:foregroundMark x1="51059" y1="58392" x2="42588" y2="57920"/>
                        <a14:foregroundMark x1="42588" y1="57920" x2="39176" y2="63357"/>
                        <a14:foregroundMark x1="39176" y1="63357" x2="43176" y2="69622"/>
                        <a14:foregroundMark x1="43176" y1="69622" x2="54000" y2="74113"/>
                        <a14:foregroundMark x1="54000" y1="74113" x2="52353" y2="60047"/>
                        <a14:foregroundMark x1="52353" y1="60047" x2="39647" y2="50236"/>
                        <a14:foregroundMark x1="39647" y1="50236" x2="32118" y2="53428"/>
                        <a14:foregroundMark x1="32118" y1="53428" x2="30706" y2="60638"/>
                        <a14:foregroundMark x1="30706" y1="60638" x2="36353" y2="66076"/>
                        <a14:foregroundMark x1="36353" y1="66076" x2="45176" y2="60520"/>
                        <a14:foregroundMark x1="45176" y1="60520" x2="41294" y2="50118"/>
                        <a14:foregroundMark x1="41294" y1="50118" x2="32353" y2="47636"/>
                        <a14:foregroundMark x1="32353" y1="47636" x2="26353" y2="51418"/>
                        <a14:foregroundMark x1="26353" y1="51418" x2="34353" y2="58747"/>
                        <a14:foregroundMark x1="34353" y1="58747" x2="34118" y2="51891"/>
                        <a14:foregroundMark x1="34118" y1="51891" x2="19294" y2="40898"/>
                        <a14:foregroundMark x1="19294" y1="40898" x2="25294" y2="49173"/>
                        <a14:foregroundMark x1="25294" y1="49173" x2="46706" y2="58038"/>
                        <a14:foregroundMark x1="46706" y1="58038" x2="52941" y2="50946"/>
                        <a14:foregroundMark x1="52941" y1="50946" x2="52000" y2="30851"/>
                        <a14:foregroundMark x1="52000" y1="30851" x2="53294" y2="23404"/>
                        <a14:foregroundMark x1="53294" y1="23404" x2="40471" y2="43972"/>
                        <a14:foregroundMark x1="40471" y1="43972" x2="41765" y2="51773"/>
                        <a14:foregroundMark x1="41765" y1="51773" x2="49647" y2="50827"/>
                        <a14:foregroundMark x1="49647" y1="50827" x2="55765" y2="51182"/>
                        <a14:foregroundMark x1="55765" y1="51182" x2="58588" y2="56619"/>
                        <a14:foregroundMark x1="58588" y1="56619" x2="58941" y2="63239"/>
                        <a14:foregroundMark x1="58941" y1="63239" x2="66588" y2="77896"/>
                        <a14:foregroundMark x1="66588" y1="77896" x2="66353" y2="79905"/>
                        <a14:foregroundMark x1="46118" y1="56619" x2="46118" y2="56619"/>
                        <a14:foregroundMark x1="30118" y1="66194" x2="24471" y2="86288"/>
                        <a14:foregroundMark x1="24471" y1="86288" x2="31176" y2="83452"/>
                        <a14:foregroundMark x1="31176" y1="83452" x2="36235" y2="79196"/>
                        <a14:foregroundMark x1="36235" y1="79196" x2="42000" y2="77541"/>
                        <a14:foregroundMark x1="42000" y1="77541" x2="47882" y2="77541"/>
                        <a14:foregroundMark x1="47882" y1="77541" x2="54471" y2="77305"/>
                        <a14:foregroundMark x1="54471" y1="77305" x2="72000" y2="89243"/>
                        <a14:foregroundMark x1="72000" y1="89243" x2="71765" y2="81797"/>
                        <a14:foregroundMark x1="71765" y1="81797" x2="68706" y2="76359"/>
                        <a14:foregroundMark x1="68706" y1="76359" x2="67882" y2="75768"/>
                        <a14:foregroundMark x1="67882" y1="93026" x2="67882" y2="93026"/>
                      </a14:backgroundRemoval>
                    </a14:imgEffect>
                  </a14:imgLayer>
                </a14:imgProps>
              </a:ext>
              <a:ext uri="{28A0092B-C50C-407E-A947-70E740481C1C}">
                <a14:useLocalDpi xmlns:a14="http://schemas.microsoft.com/office/drawing/2010/main" val="0"/>
              </a:ext>
            </a:extLst>
          </a:blip>
          <a:srcRect/>
          <a:stretch>
            <a:fillRect/>
          </a:stretch>
        </p:blipFill>
        <p:spPr bwMode="auto">
          <a:xfrm>
            <a:off x="6139976" y="5667037"/>
            <a:ext cx="707689" cy="740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9727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34"/>
                                        </p:tgtEl>
                                      </p:cBhvr>
                                    </p:cmd>
                                  </p:childTnLst>
                                </p:cTn>
                              </p:par>
                              <p:par>
                                <p:cTn id="7" presetID="1" presetClass="mediacall" presetSubtype="0" fill="hold" nodeType="withEffect">
                                  <p:stCondLst>
                                    <p:cond delay="0"/>
                                  </p:stCondLst>
                                  <p:childTnLst>
                                    <p:cmd type="call" cmd="playFrom(0.0)">
                                      <p:cBhvr>
                                        <p:cTn id="8" dur="32821" fill="hold"/>
                                        <p:tgtEl>
                                          <p:spTgt spid="3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9" fill="hold" display="0">
                  <p:stCondLst>
                    <p:cond delay="indefinite"/>
                  </p:stCondLst>
                </p:cTn>
                <p:tgtEl>
                  <p:spTgt spid="34"/>
                </p:tgtEl>
              </p:cMediaNode>
            </p:video>
            <p:audio>
              <p:cMediaNode vol="80000">
                <p:cTn id="10" fill="hold" display="0">
                  <p:stCondLst>
                    <p:cond delay="indefinite"/>
                  </p:stCondLst>
                  <p:endCondLst>
                    <p:cond evt="onStopAudio" delay="0">
                      <p:tgtEl>
                        <p:sldTgt/>
                      </p:tgtEl>
                    </p:cond>
                  </p:endCondLst>
                </p:cTn>
                <p:tgtEl>
                  <p:spTgt spid="3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A89A"/>
        </a:solidFill>
        <a:effectLst/>
      </p:bgPr>
    </p:bg>
    <p:spTree>
      <p:nvGrpSpPr>
        <p:cNvPr id="1" name=""/>
        <p:cNvGrpSpPr/>
        <p:nvPr/>
      </p:nvGrpSpPr>
      <p:grpSpPr>
        <a:xfrm>
          <a:off x="0" y="0"/>
          <a:ext cx="0" cy="0"/>
          <a:chOff x="0" y="0"/>
          <a:chExt cx="0" cy="0"/>
        </a:xfrm>
      </p:grpSpPr>
      <p:grpSp>
        <p:nvGrpSpPr>
          <p:cNvPr id="2" name="Group 2"/>
          <p:cNvGrpSpPr/>
          <p:nvPr/>
        </p:nvGrpSpPr>
        <p:grpSpPr>
          <a:xfrm>
            <a:off x="-505325" y="-727794"/>
            <a:ext cx="19934539" cy="7993691"/>
            <a:chOff x="0" y="0"/>
            <a:chExt cx="34626380" cy="10864466"/>
          </a:xfrm>
        </p:grpSpPr>
        <p:pic>
          <p:nvPicPr>
            <p:cNvPr id="3" name="Picture 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0" y="0"/>
              <a:ext cx="16371114" cy="10864466"/>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9428124" y="0"/>
              <a:ext cx="16371114" cy="10864466"/>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18255267" y="0"/>
              <a:ext cx="16371114" cy="10864466"/>
            </a:xfrm>
            <a:prstGeom prst="rect">
              <a:avLst/>
            </a:prstGeom>
          </p:spPr>
        </p:pic>
      </p:grpSp>
      <p:pic>
        <p:nvPicPr>
          <p:cNvPr id="18" name="Picture 1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707091">
            <a:off x="16382672" y="4118796"/>
            <a:ext cx="1534609" cy="1574065"/>
          </a:xfrm>
          <a:prstGeom prst="rect">
            <a:avLst/>
          </a:prstGeom>
        </p:spPr>
      </p:pic>
      <p:sp>
        <p:nvSpPr>
          <p:cNvPr id="27" name="TextBox 26">
            <a:extLst>
              <a:ext uri="{FF2B5EF4-FFF2-40B4-BE49-F238E27FC236}">
                <a16:creationId xmlns:a16="http://schemas.microsoft.com/office/drawing/2014/main" id="{987D5437-E884-4C8C-AB89-66593FC4DB4A}"/>
              </a:ext>
            </a:extLst>
          </p:cNvPr>
          <p:cNvSpPr txBox="1"/>
          <p:nvPr/>
        </p:nvSpPr>
        <p:spPr>
          <a:xfrm>
            <a:off x="908237" y="1582231"/>
            <a:ext cx="16465363" cy="4031873"/>
          </a:xfrm>
          <a:prstGeom prst="rect">
            <a:avLst/>
          </a:prstGeom>
          <a:noFill/>
        </p:spPr>
        <p:txBody>
          <a:bodyPr wrap="square">
            <a:spAutoFit/>
          </a:bodyPr>
          <a:lstStyle/>
          <a:p>
            <a:pPr algn="just" rtl="0">
              <a:spcBef>
                <a:spcPts val="0"/>
              </a:spcBef>
              <a:spcAft>
                <a:spcPts val="0"/>
              </a:spcAft>
            </a:pPr>
            <a:r>
              <a:rPr lang="ru-RU" sz="4000" b="1" i="0" u="none" strike="noStrike" dirty="0">
                <a:solidFill>
                  <a:schemeClr val="tx2">
                    <a:lumMod val="50000"/>
                  </a:schemeClr>
                </a:solidFill>
                <a:effectLst/>
                <a:latin typeface="Stanberry" panose="03050601040601010101" pitchFamily="66" charset="-52"/>
              </a:rPr>
              <a:t>  </a:t>
            </a:r>
            <a:r>
              <a:rPr lang="ru-RU" sz="4400" b="1" i="0" u="none" strike="noStrike" dirty="0">
                <a:solidFill>
                  <a:schemeClr val="tx2">
                    <a:lumMod val="50000"/>
                  </a:schemeClr>
                </a:solidFill>
                <a:effectLst/>
                <a:latin typeface="Stanberry" panose="03050601040601010101" pitchFamily="66" charset="-52"/>
              </a:rPr>
              <a:t>Перед разработчиками </a:t>
            </a:r>
            <a:r>
              <a:rPr lang="ru-RU" sz="4400" b="1" i="0" u="none" strike="noStrike" dirty="0" err="1">
                <a:solidFill>
                  <a:schemeClr val="tx2">
                    <a:lumMod val="50000"/>
                  </a:schemeClr>
                </a:solidFill>
                <a:effectLst/>
                <a:latin typeface="Stanberry" panose="03050601040601010101" pitchFamily="66" charset="-52"/>
              </a:rPr>
              <a:t>подземохода</a:t>
            </a:r>
            <a:r>
              <a:rPr lang="ru-RU" sz="4400" b="1" i="0" u="none" strike="noStrike" dirty="0">
                <a:solidFill>
                  <a:schemeClr val="tx2">
                    <a:lumMod val="50000"/>
                  </a:schemeClr>
                </a:solidFill>
                <a:effectLst/>
                <a:latin typeface="Stanberry" panose="03050601040601010101" pitchFamily="66" charset="-52"/>
              </a:rPr>
              <a:t> была поставлена непростая задача - сконструировать его так, чтобы он при движении оставлял за собой туннель, пока же машина отбрасывал грунт назад. Решение подсказало животное. Назовите это </a:t>
            </a:r>
            <a:r>
              <a:rPr lang="ru-RU" sz="4400" b="1" i="1" u="none" strike="noStrike" dirty="0">
                <a:solidFill>
                  <a:schemeClr val="tx2">
                    <a:lumMod val="50000"/>
                  </a:schemeClr>
                </a:solidFill>
                <a:effectLst/>
                <a:latin typeface="Stanberry" panose="03050601040601010101" pitchFamily="66" charset="-52"/>
              </a:rPr>
              <a:t>животное</a:t>
            </a:r>
            <a:r>
              <a:rPr lang="ru-RU" sz="4400" b="1" i="0" u="none" strike="noStrike" dirty="0">
                <a:solidFill>
                  <a:schemeClr val="tx2">
                    <a:lumMod val="50000"/>
                  </a:schemeClr>
                </a:solidFill>
                <a:effectLst/>
                <a:latin typeface="Stanberry" panose="03050601040601010101" pitchFamily="66" charset="-52"/>
              </a:rPr>
              <a:t>. </a:t>
            </a:r>
            <a:endParaRPr lang="ru-RU" sz="4000" b="1" dirty="0">
              <a:solidFill>
                <a:schemeClr val="tx2">
                  <a:lumMod val="50000"/>
                </a:schemeClr>
              </a:solidFill>
              <a:effectLst/>
              <a:latin typeface="Stanberry" panose="03050601040601010101" pitchFamily="66" charset="-52"/>
            </a:endParaRPr>
          </a:p>
          <a:p>
            <a:r>
              <a:rPr lang="ru-RU" dirty="0"/>
              <a:t/>
            </a:r>
            <a:br>
              <a:rPr lang="ru-RU" dirty="0"/>
            </a:br>
            <a:endParaRPr lang="ru-RU" dirty="0"/>
          </a:p>
        </p:txBody>
      </p:sp>
      <p:sp>
        <p:nvSpPr>
          <p:cNvPr id="29" name="TextBox 28">
            <a:extLst>
              <a:ext uri="{FF2B5EF4-FFF2-40B4-BE49-F238E27FC236}">
                <a16:creationId xmlns:a16="http://schemas.microsoft.com/office/drawing/2014/main" id="{052AABDA-B51A-4724-BF2E-27F50A0AB170}"/>
              </a:ext>
            </a:extLst>
          </p:cNvPr>
          <p:cNvSpPr txBox="1"/>
          <p:nvPr/>
        </p:nvSpPr>
        <p:spPr>
          <a:xfrm>
            <a:off x="3200400" y="748433"/>
            <a:ext cx="9733546" cy="618118"/>
          </a:xfrm>
          <a:prstGeom prst="rect">
            <a:avLst/>
          </a:prstGeom>
          <a:noFill/>
        </p:spPr>
        <p:txBody>
          <a:bodyPr wrap="square">
            <a:spAutoFit/>
          </a:bodyPr>
          <a:lstStyle/>
          <a:p>
            <a:pPr marL="0" marR="0" lvl="1" indent="0" algn="l" defTabSz="914400" rtl="0" eaLnBrk="1" fontAlgn="auto" latinLnBrk="0" hangingPunct="1">
              <a:lnSpc>
                <a:spcPts val="4050"/>
              </a:lnSpc>
              <a:spcBef>
                <a:spcPct val="0"/>
              </a:spcBef>
              <a:spcAft>
                <a:spcPts val="0"/>
              </a:spcAft>
              <a:buClrTx/>
              <a:buSzTx/>
              <a:buFontTx/>
              <a:buNone/>
              <a:tabLst/>
              <a:defRPr/>
            </a:pPr>
            <a:r>
              <a:rPr kumimoji="0" lang="ru-RU" sz="40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Вопрос  4</a:t>
            </a:r>
            <a:endParaRPr kumimoji="0" lang="en-US" sz="40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pic>
        <p:nvPicPr>
          <p:cNvPr id="30" name="Picture 19">
            <a:extLst>
              <a:ext uri="{FF2B5EF4-FFF2-40B4-BE49-F238E27FC236}">
                <a16:creationId xmlns:a16="http://schemas.microsoft.com/office/drawing/2014/main" id="{EB3833BF-E07E-4EC6-8110-0F8107C9D47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r="73563" b="61578"/>
          <a:stretch>
            <a:fillRect/>
          </a:stretch>
        </p:blipFill>
        <p:spPr>
          <a:xfrm rot="6958515">
            <a:off x="5554305" y="183338"/>
            <a:ext cx="676084" cy="943298"/>
          </a:xfrm>
          <a:prstGeom prst="rect">
            <a:avLst/>
          </a:prstGeom>
        </p:spPr>
      </p:pic>
      <p:pic>
        <p:nvPicPr>
          <p:cNvPr id="7170" name="Picture 2" descr="Почему в СССР провалились испытания уникальной боевой машины &amp;quot;Крот&amp;quot; —  Российская газета">
            <a:extLst>
              <a:ext uri="{FF2B5EF4-FFF2-40B4-BE49-F238E27FC236}">
                <a16:creationId xmlns:a16="http://schemas.microsoft.com/office/drawing/2014/main" id="{5283873E-9E07-427F-A08C-3402F24995C6}"/>
              </a:ext>
            </a:extLst>
          </p:cNvPr>
          <p:cNvPicPr>
            <a:picLocks noChangeAspect="1" noChangeArrowheads="1"/>
          </p:cNvPicPr>
          <p:nvPr/>
        </p:nvPicPr>
        <p:blipFill>
          <a:blip r:embed="rId12">
            <a:extLst>
              <a:ext uri="{BEBA8EAE-BF5A-486C-A8C5-ECC9F3942E4B}">
                <a14:imgProps xmlns:a14="http://schemas.microsoft.com/office/drawing/2010/main">
                  <a14:imgLayer r:embed="rId13">
                    <a14:imgEffect>
                      <a14:backgroundRemoval t="8696" b="93750" l="3200" r="97000">
                        <a14:foregroundMark x1="95700" y1="60054" x2="95700" y2="60054"/>
                        <a14:foregroundMark x1="97000" y1="60870" x2="97000" y2="60870"/>
                        <a14:foregroundMark x1="78300" y1="93750" x2="78300" y2="93750"/>
                        <a14:foregroundMark x1="12300" y1="57337" x2="12300" y2="57337"/>
                        <a14:foregroundMark x1="8000" y1="45652" x2="8000" y2="45652"/>
                        <a14:foregroundMark x1="3200" y1="51359" x2="3200" y2="51359"/>
                        <a14:foregroundMark x1="6000" y1="27174" x2="6000" y2="27174"/>
                        <a14:foregroundMark x1="7800" y1="9511" x2="7800" y2="9511"/>
                        <a14:foregroundMark x1="30800" y1="8696" x2="30800" y2="8696"/>
                      </a14:backgroundRemoval>
                    </a14:imgEffect>
                  </a14:imgLayer>
                </a14:imgProps>
              </a:ext>
              <a:ext uri="{28A0092B-C50C-407E-A947-70E740481C1C}">
                <a14:useLocalDpi xmlns:a14="http://schemas.microsoft.com/office/drawing/2010/main" val="0"/>
              </a:ext>
            </a:extLst>
          </a:blip>
          <a:srcRect/>
          <a:stretch>
            <a:fillRect/>
          </a:stretch>
        </p:blipFill>
        <p:spPr bwMode="auto">
          <a:xfrm>
            <a:off x="606743" y="6070199"/>
            <a:ext cx="9424914" cy="3468368"/>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a:extLst>
              <a:ext uri="{FF2B5EF4-FFF2-40B4-BE49-F238E27FC236}">
                <a16:creationId xmlns:a16="http://schemas.microsoft.com/office/drawing/2014/main" id="{583C6268-3513-4F31-969B-84B8635D042F}"/>
              </a:ext>
            </a:extLst>
          </p:cNvPr>
          <p:cNvSpPr txBox="1"/>
          <p:nvPr/>
        </p:nvSpPr>
        <p:spPr>
          <a:xfrm>
            <a:off x="1536105" y="5143500"/>
            <a:ext cx="4588806" cy="689484"/>
          </a:xfrm>
          <a:prstGeom prst="rect">
            <a:avLst/>
          </a:prstGeom>
          <a:noFill/>
        </p:spPr>
        <p:txBody>
          <a:bodyPr wrap="square">
            <a:spAutoFit/>
          </a:bodyPr>
          <a:lstStyle/>
          <a:p>
            <a:pPr marL="0" marR="0" lvl="0" indent="0" algn="ctr" defTabSz="914400" rtl="0" eaLnBrk="1" fontAlgn="auto" latinLnBrk="0" hangingPunct="1">
              <a:lnSpc>
                <a:spcPts val="4950"/>
              </a:lnSpc>
              <a:spcBef>
                <a:spcPct val="0"/>
              </a:spcBef>
              <a:spcAft>
                <a:spcPts val="0"/>
              </a:spcAft>
              <a:buClrTx/>
              <a:buSzTx/>
              <a:buFontTx/>
              <a:buNone/>
              <a:tabLst/>
              <a:defRPr/>
            </a:pPr>
            <a:r>
              <a:rPr kumimoji="0" lang="ru-RU" sz="36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Сложность:   </a:t>
            </a:r>
            <a:endParaRPr kumimoji="0" lang="en-US" sz="36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pic>
        <p:nvPicPr>
          <p:cNvPr id="34" name="Picture 6">
            <a:extLst>
              <a:ext uri="{FF2B5EF4-FFF2-40B4-BE49-F238E27FC236}">
                <a16:creationId xmlns:a16="http://schemas.microsoft.com/office/drawing/2014/main" id="{0C86F9BB-776F-4E74-AE73-C1EE22E1FF1E}"/>
              </a:ext>
            </a:extLst>
          </p:cNvPr>
          <p:cNvPicPr>
            <a:picLocks noChangeAspect="1" noChangeArrowheads="1"/>
          </p:cNvPicPr>
          <p:nvPr/>
        </p:nvPicPr>
        <p:blipFill>
          <a:blip r:embed="rId14" cstate="print">
            <a:extLst>
              <a:ext uri="{BEBA8EAE-BF5A-486C-A8C5-ECC9F3942E4B}">
                <a14:imgProps xmlns:a14="http://schemas.microsoft.com/office/drawing/2010/main">
                  <a14:imgLayer r:embed="rId15">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4874208" y="5143500"/>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6">
            <a:extLst>
              <a:ext uri="{FF2B5EF4-FFF2-40B4-BE49-F238E27FC236}">
                <a16:creationId xmlns:a16="http://schemas.microsoft.com/office/drawing/2014/main" id="{7590AFA3-3E40-47B5-A04B-1E4BB14BD7C0}"/>
              </a:ext>
            </a:extLst>
          </p:cNvPr>
          <p:cNvPicPr>
            <a:picLocks noChangeAspect="1" noChangeArrowheads="1"/>
          </p:cNvPicPr>
          <p:nvPr/>
        </p:nvPicPr>
        <p:blipFill>
          <a:blip r:embed="rId14" cstate="print">
            <a:extLst>
              <a:ext uri="{BEBA8EAE-BF5A-486C-A8C5-ECC9F3942E4B}">
                <a14:imgProps xmlns:a14="http://schemas.microsoft.com/office/drawing/2010/main">
                  <a14:imgLayer r:embed="rId15">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5776245" y="5153657"/>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8">
            <a:extLst>
              <a:ext uri="{FF2B5EF4-FFF2-40B4-BE49-F238E27FC236}">
                <a16:creationId xmlns:a16="http://schemas.microsoft.com/office/drawing/2014/main" id="{259D9D48-45DD-47BF-B34C-82EF8895415C}"/>
              </a:ext>
            </a:extLst>
          </p:cNvPr>
          <p:cNvPicPr>
            <a:picLocks noChangeAspect="1" noChangeArrowheads="1"/>
          </p:cNvPicPr>
          <p:nvPr/>
        </p:nvPicPr>
        <p:blipFill>
          <a:blip r:embed="rId16" cstate="print">
            <a:extLst>
              <a:ext uri="{BEBA8EAE-BF5A-486C-A8C5-ECC9F3942E4B}">
                <a14:imgProps xmlns:a14="http://schemas.microsoft.com/office/drawing/2010/main">
                  <a14:imgLayer r:embed="rId17">
                    <a14:imgEffect>
                      <a14:backgroundRemoval t="5792" b="94917" l="4824" r="93529">
                        <a14:foregroundMark x1="62235" y1="30615" x2="62235" y2="30615"/>
                        <a14:foregroundMark x1="61294" y1="29196" x2="61294" y2="29196"/>
                        <a14:foregroundMark x1="52941" y1="5910" x2="52941" y2="5910"/>
                        <a14:foregroundMark x1="47059" y1="9220" x2="47059" y2="9220"/>
                        <a14:foregroundMark x1="4824" y1="35697" x2="4824" y2="35697"/>
                        <a14:foregroundMark x1="32471" y1="88889" x2="32471" y2="88889"/>
                        <a14:foregroundMark x1="78824" y1="91017" x2="78824" y2="91017"/>
                        <a14:foregroundMark x1="93647" y1="45863" x2="93647" y2="45863"/>
                        <a14:foregroundMark x1="77294" y1="94917" x2="77294" y2="94917"/>
                        <a14:foregroundMark x1="50353" y1="65248" x2="50353" y2="65248"/>
                        <a14:foregroundMark x1="46706" y1="47991" x2="46706" y2="47991"/>
                        <a14:foregroundMark x1="25882" y1="39598" x2="25882" y2="39598"/>
                        <a14:foregroundMark x1="36941" y1="58983" x2="36941" y2="58983"/>
                        <a14:foregroundMark x1="48235" y1="52482" x2="46471" y2="52482"/>
                        <a14:foregroundMark x1="39647" y1="48227" x2="39647" y2="48227"/>
                        <a14:foregroundMark x1="30118" y1="47636" x2="30118" y2="47636"/>
                        <a14:foregroundMark x1="26824" y1="45863" x2="26824" y2="45863"/>
                        <a14:foregroundMark x1="35765" y1="45863" x2="35765" y2="45863"/>
                        <a14:foregroundMark x1="38353" y1="45863" x2="39294" y2="45863"/>
                        <a14:foregroundMark x1="45294" y1="39598" x2="45882" y2="37825"/>
                        <a14:foregroundMark x1="48471" y1="29787" x2="48471" y2="29787"/>
                        <a14:foregroundMark x1="52706" y1="23522" x2="52706" y2="23522"/>
                        <a14:foregroundMark x1="53529" y1="23522" x2="52706" y2="23522"/>
                        <a14:foregroundMark x1="56588" y1="34515" x2="56588" y2="34515"/>
                        <a14:foregroundMark x1="67294" y1="51891" x2="67294" y2="51891"/>
                        <a14:foregroundMark x1="67294" y1="52128" x2="67294" y2="52128"/>
                        <a14:foregroundMark x1="74706" y1="50355" x2="75882" y2="50118"/>
                        <a14:foregroundMark x1="77059" y1="49527" x2="74118" y2="47045"/>
                        <a14:foregroundMark x1="67294" y1="42553" x2="64824" y2="42553"/>
                        <a14:foregroundMark x1="59765" y1="42553" x2="57412" y2="42317"/>
                        <a14:foregroundMark x1="52353" y1="40544" x2="50353" y2="40780"/>
                        <a14:foregroundMark x1="49412" y1="42553" x2="49412" y2="42553"/>
                        <a14:foregroundMark x1="50353" y1="43853" x2="42824" y2="58747"/>
                        <a14:foregroundMark x1="32118" y1="45863" x2="40824" y2="47636"/>
                        <a14:foregroundMark x1="40824" y1="47636" x2="37765" y2="47636"/>
                        <a14:foregroundMark x1="52353" y1="65012" x2="52353" y2="65012"/>
                        <a14:foregroundMark x1="57765" y1="68913" x2="57765" y2="68913"/>
                        <a14:foregroundMark x1="42588" y1="56383" x2="42588" y2="56383"/>
                        <a14:foregroundMark x1="40235" y1="66785" x2="40235" y2="66785"/>
                        <a14:foregroundMark x1="35412" y1="71631" x2="35412" y2="71631"/>
                        <a14:foregroundMark x1="30941" y1="78723" x2="29176" y2="79078"/>
                        <a14:foregroundMark x1="26471" y1="82624" x2="25647" y2="81678"/>
                        <a14:foregroundMark x1="30118" y1="53901" x2="30118" y2="53901"/>
                        <a14:foregroundMark x1="21412" y1="47045" x2="21412" y2="47045"/>
                        <a14:foregroundMark x1="15176" y1="43262" x2="15176" y2="43262"/>
                        <a14:foregroundMark x1="14000" y1="40544" x2="14000" y2="40544"/>
                        <a14:foregroundMark x1="25059" y1="40189" x2="25059" y2="40189"/>
                        <a14:foregroundMark x1="45294" y1="35697" x2="45294" y2="35697"/>
                        <a14:foregroundMark x1="51765" y1="19622" x2="51765" y2="19622"/>
                        <a14:foregroundMark x1="45294" y1="28014" x2="43412" y2="28251"/>
                        <a14:foregroundMark x1="41412" y1="43853" x2="41412" y2="43853"/>
                        <a14:foregroundMark x1="64235" y1="51891" x2="64235" y2="51891"/>
                        <a14:foregroundMark x1="58588" y1="60284" x2="58588" y2="60284"/>
                        <a14:foregroundMark x1="64588" y1="67376" x2="64588" y2="67376"/>
                        <a14:foregroundMark x1="67294" y1="79078" x2="67294" y2="79078"/>
                        <a14:foregroundMark x1="66588" y1="79314" x2="66588" y2="79314"/>
                        <a14:foregroundMark x1="63647" y1="47636" x2="63647" y2="47636"/>
                        <a14:foregroundMark x1="75882" y1="44681" x2="75882" y2="44681"/>
                        <a14:foregroundMark x1="84824" y1="43853" x2="84824" y2="43853"/>
                        <a14:foregroundMark x1="89176" y1="43262" x2="89176" y2="43262"/>
                        <a14:foregroundMark x1="91647" y1="43262" x2="91647" y2="43262"/>
                        <a14:foregroundMark x1="91647" y1="43262" x2="91647" y2="43262"/>
                        <a14:foregroundMark x1="91647" y1="43262" x2="91647" y2="43262"/>
                        <a14:foregroundMark x1="91647" y1="43262" x2="91647" y2="43262"/>
                        <a14:foregroundMark x1="91647" y1="43262" x2="77412" y2="56147"/>
                        <a14:foregroundMark x1="77412" y1="56147" x2="69882" y2="56619"/>
                        <a14:foregroundMark x1="69882" y1="56619" x2="64000" y2="54137"/>
                        <a14:foregroundMark x1="64000" y1="54137" x2="49882" y2="38061"/>
                        <a14:foregroundMark x1="49882" y1="38061" x2="47412" y2="59693"/>
                        <a14:foregroundMark x1="47412" y1="59693" x2="48588" y2="68913"/>
                        <a14:foregroundMark x1="48588" y1="68913" x2="51059" y2="58392"/>
                        <a14:foregroundMark x1="51059" y1="58392" x2="42588" y2="57920"/>
                        <a14:foregroundMark x1="42588" y1="57920" x2="39176" y2="63357"/>
                        <a14:foregroundMark x1="39176" y1="63357" x2="43176" y2="69622"/>
                        <a14:foregroundMark x1="43176" y1="69622" x2="54000" y2="74113"/>
                        <a14:foregroundMark x1="54000" y1="74113" x2="52353" y2="60047"/>
                        <a14:foregroundMark x1="52353" y1="60047" x2="39647" y2="50236"/>
                        <a14:foregroundMark x1="39647" y1="50236" x2="32118" y2="53428"/>
                        <a14:foregroundMark x1="32118" y1="53428" x2="30706" y2="60638"/>
                        <a14:foregroundMark x1="30706" y1="60638" x2="36353" y2="66076"/>
                        <a14:foregroundMark x1="36353" y1="66076" x2="45176" y2="60520"/>
                        <a14:foregroundMark x1="45176" y1="60520" x2="41294" y2="50118"/>
                        <a14:foregroundMark x1="41294" y1="50118" x2="32353" y2="47636"/>
                        <a14:foregroundMark x1="32353" y1="47636" x2="26353" y2="51418"/>
                        <a14:foregroundMark x1="26353" y1="51418" x2="34353" y2="58747"/>
                        <a14:foregroundMark x1="34353" y1="58747" x2="34118" y2="51891"/>
                        <a14:foregroundMark x1="34118" y1="51891" x2="19294" y2="40898"/>
                        <a14:foregroundMark x1="19294" y1="40898" x2="25294" y2="49173"/>
                        <a14:foregroundMark x1="25294" y1="49173" x2="46706" y2="58038"/>
                        <a14:foregroundMark x1="46706" y1="58038" x2="52941" y2="50946"/>
                        <a14:foregroundMark x1="52941" y1="50946" x2="52000" y2="30851"/>
                        <a14:foregroundMark x1="52000" y1="30851" x2="53294" y2="23404"/>
                        <a14:foregroundMark x1="53294" y1="23404" x2="40471" y2="43972"/>
                        <a14:foregroundMark x1="40471" y1="43972" x2="41765" y2="51773"/>
                        <a14:foregroundMark x1="41765" y1="51773" x2="49647" y2="50827"/>
                        <a14:foregroundMark x1="49647" y1="50827" x2="55765" y2="51182"/>
                        <a14:foregroundMark x1="55765" y1="51182" x2="58588" y2="56619"/>
                        <a14:foregroundMark x1="58588" y1="56619" x2="58941" y2="63239"/>
                        <a14:foregroundMark x1="58941" y1="63239" x2="66588" y2="77896"/>
                        <a14:foregroundMark x1="66588" y1="77896" x2="66353" y2="79905"/>
                        <a14:foregroundMark x1="46118" y1="56619" x2="46118" y2="56619"/>
                        <a14:foregroundMark x1="30118" y1="66194" x2="24471" y2="86288"/>
                        <a14:foregroundMark x1="24471" y1="86288" x2="31176" y2="83452"/>
                        <a14:foregroundMark x1="31176" y1="83452" x2="36235" y2="79196"/>
                        <a14:foregroundMark x1="36235" y1="79196" x2="42000" y2="77541"/>
                        <a14:foregroundMark x1="42000" y1="77541" x2="47882" y2="77541"/>
                        <a14:foregroundMark x1="47882" y1="77541" x2="54471" y2="77305"/>
                        <a14:foregroundMark x1="54471" y1="77305" x2="72000" y2="89243"/>
                        <a14:foregroundMark x1="72000" y1="89243" x2="71765" y2="81797"/>
                        <a14:foregroundMark x1="71765" y1="81797" x2="68706" y2="76359"/>
                        <a14:foregroundMark x1="68706" y1="76359" x2="67882" y2="75768"/>
                        <a14:foregroundMark x1="67882" y1="93026" x2="67882" y2="93026"/>
                      </a14:backgroundRemoval>
                    </a14:imgEffect>
                  </a14:imgLayer>
                </a14:imgProps>
              </a:ext>
              <a:ext uri="{28A0092B-C50C-407E-A947-70E740481C1C}">
                <a14:useLocalDpi xmlns:a14="http://schemas.microsoft.com/office/drawing/2010/main" val="0"/>
              </a:ext>
            </a:extLst>
          </a:blip>
          <a:srcRect/>
          <a:stretch>
            <a:fillRect/>
          </a:stretch>
        </p:blipFill>
        <p:spPr bwMode="auto">
          <a:xfrm>
            <a:off x="6957253" y="5217426"/>
            <a:ext cx="707689" cy="740408"/>
          </a:xfrm>
          <a:prstGeom prst="rect">
            <a:avLst/>
          </a:prstGeom>
          <a:noFill/>
          <a:extLst>
            <a:ext uri="{909E8E84-426E-40DD-AFC4-6F175D3DCCD1}">
              <a14:hiddenFill xmlns:a14="http://schemas.microsoft.com/office/drawing/2010/main">
                <a:solidFill>
                  <a:srgbClr val="FFFFFF"/>
                </a:solidFill>
              </a14:hiddenFill>
            </a:ext>
          </a:extLst>
        </p:spPr>
      </p:pic>
      <p:pic>
        <p:nvPicPr>
          <p:cNvPr id="38" name="Композиция 1">
            <a:hlinkClick r:id="" action="ppaction://media"/>
            <a:extLst>
              <a:ext uri="{FF2B5EF4-FFF2-40B4-BE49-F238E27FC236}">
                <a16:creationId xmlns:a16="http://schemas.microsoft.com/office/drawing/2014/main" id="{A3E039CB-6A2B-41B5-9EED-4BD0C2F4CD16}"/>
              </a:ext>
            </a:extLst>
          </p:cNvPr>
          <p:cNvPicPr>
            <a:picLocks noChangeAspect="1"/>
          </p:cNvPicPr>
          <p:nvPr>
            <a:videoFile r:link="rId1"/>
            <p:extLst>
              <p:ext uri="{DAA4B4D4-6D71-4841-9C94-3DE7FCFB9230}">
                <p14:media xmlns:p14="http://schemas.microsoft.com/office/powerpoint/2010/main" r:embed="rId2">
                  <p14:trim st="30000"/>
                </p14:media>
              </p:ext>
            </p:extLst>
          </p:nvPr>
        </p:nvPicPr>
        <p:blipFill>
          <a:blip r:embed="rId18">
            <a:duotone>
              <a:schemeClr val="accent2">
                <a:shade val="45000"/>
                <a:satMod val="135000"/>
              </a:schemeClr>
              <a:prstClr val="white"/>
            </a:duotone>
          </a:blip>
          <a:stretch>
            <a:fillRect/>
          </a:stretch>
        </p:blipFill>
        <p:spPr>
          <a:xfrm>
            <a:off x="12073087" y="5488242"/>
            <a:ext cx="3240875" cy="3240875"/>
          </a:xfrm>
          <a:prstGeom prst="ellipse">
            <a:avLst/>
          </a:prstGeom>
          <a:ln>
            <a:noFill/>
          </a:ln>
          <a:effectLst>
            <a:softEdge rad="112500"/>
          </a:effectLst>
        </p:spPr>
      </p:pic>
      <p:pic>
        <p:nvPicPr>
          <p:cNvPr id="39" name="минута">
            <a:hlinkClick r:id="" action="ppaction://media"/>
            <a:extLst>
              <a:ext uri="{FF2B5EF4-FFF2-40B4-BE49-F238E27FC236}">
                <a16:creationId xmlns:a16="http://schemas.microsoft.com/office/drawing/2014/main" id="{C34D6347-29E2-46CC-BA0A-442A57FC5934}"/>
              </a:ext>
            </a:extLst>
          </p:cNvPr>
          <p:cNvPicPr>
            <a:picLocks noChangeAspect="1"/>
          </p:cNvPicPr>
          <p:nvPr>
            <a:audioFile r:link="rId3"/>
            <p:extLst>
              <p:ext uri="{DAA4B4D4-6D71-4841-9C94-3DE7FCFB9230}">
                <p14:media xmlns:p14="http://schemas.microsoft.com/office/powerpoint/2010/main" r:embed="rId4">
                  <p14:trim st="30000" end="2903.0937"/>
                </p14:media>
              </p:ext>
            </p:extLst>
          </p:nvPr>
        </p:nvPicPr>
        <p:blipFill>
          <a:blip r:embed="rId19"/>
          <a:stretch>
            <a:fillRect/>
          </a:stretch>
        </p:blipFill>
        <p:spPr>
          <a:xfrm>
            <a:off x="16122952" y="8920449"/>
            <a:ext cx="671372" cy="748260"/>
          </a:xfrm>
          <a:prstGeom prst="rect">
            <a:avLst/>
          </a:prstGeom>
        </p:spPr>
      </p:pic>
      <p:pic>
        <p:nvPicPr>
          <p:cNvPr id="40" name="Picture 6">
            <a:extLst>
              <a:ext uri="{FF2B5EF4-FFF2-40B4-BE49-F238E27FC236}">
                <a16:creationId xmlns:a16="http://schemas.microsoft.com/office/drawing/2014/main" id="{A9890A58-478F-4204-A1CE-76316E23022B}"/>
              </a:ext>
            </a:extLst>
          </p:cNvPr>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2886149">
            <a:off x="1056967" y="8622559"/>
            <a:ext cx="1210265" cy="842784"/>
          </a:xfrm>
          <a:prstGeom prst="rect">
            <a:avLst/>
          </a:prstGeom>
        </p:spPr>
      </p:pic>
    </p:spTree>
    <p:extLst>
      <p:ext uri="{BB962C8B-B14F-4D97-AF65-F5344CB8AC3E}">
        <p14:creationId xmlns:p14="http://schemas.microsoft.com/office/powerpoint/2010/main" val="2983296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38"/>
                                        </p:tgtEl>
                                      </p:cBhvr>
                                    </p:cmd>
                                  </p:childTnLst>
                                </p:cTn>
                              </p:par>
                              <p:par>
                                <p:cTn id="7" presetID="1" presetClass="mediacall" presetSubtype="0" fill="hold" nodeType="withEffect">
                                  <p:stCondLst>
                                    <p:cond delay="0"/>
                                  </p:stCondLst>
                                  <p:childTnLst>
                                    <p:cmd type="call" cmd="playFrom(0.0)">
                                      <p:cBhvr>
                                        <p:cTn id="8" dur="32821" fill="hold"/>
                                        <p:tgtEl>
                                          <p:spTgt spid="3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9" fill="hold" display="0">
                  <p:stCondLst>
                    <p:cond delay="indefinite"/>
                  </p:stCondLst>
                </p:cTn>
                <p:tgtEl>
                  <p:spTgt spid="38"/>
                </p:tgtEl>
              </p:cMediaNode>
            </p:video>
            <p:audio>
              <p:cMediaNode vol="80000">
                <p:cTn id="10" fill="hold" display="0">
                  <p:stCondLst>
                    <p:cond delay="indefinite"/>
                  </p:stCondLst>
                  <p:endCondLst>
                    <p:cond evt="onStopAudio" delay="0">
                      <p:tgtEl>
                        <p:sldTgt/>
                      </p:tgtEl>
                    </p:cond>
                  </p:endCondLst>
                </p:cTn>
                <p:tgtEl>
                  <p:spTgt spid="39"/>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A89A"/>
        </a:solidFill>
        <a:effectLst/>
      </p:bgPr>
    </p:bg>
    <p:spTree>
      <p:nvGrpSpPr>
        <p:cNvPr id="1" name=""/>
        <p:cNvGrpSpPr/>
        <p:nvPr/>
      </p:nvGrpSpPr>
      <p:grpSpPr>
        <a:xfrm>
          <a:off x="0" y="0"/>
          <a:ext cx="0" cy="0"/>
          <a:chOff x="0" y="0"/>
          <a:chExt cx="0" cy="0"/>
        </a:xfrm>
      </p:grpSpPr>
      <p:grpSp>
        <p:nvGrpSpPr>
          <p:cNvPr id="2" name="Group 2"/>
          <p:cNvGrpSpPr/>
          <p:nvPr/>
        </p:nvGrpSpPr>
        <p:grpSpPr>
          <a:xfrm rot="20963669">
            <a:off x="-1348507" y="-1569570"/>
            <a:ext cx="20985012" cy="9939708"/>
            <a:chOff x="0" y="0"/>
            <a:chExt cx="34626380" cy="10864466"/>
          </a:xfrm>
        </p:grpSpPr>
        <p:pic>
          <p:nvPicPr>
            <p:cNvPr id="3" name="Picture 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0" y="0"/>
              <a:ext cx="16371114" cy="10864466"/>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9428124" y="0"/>
              <a:ext cx="16371114" cy="10864466"/>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18255267" y="0"/>
              <a:ext cx="16371114" cy="10864466"/>
            </a:xfrm>
            <a:prstGeom prst="rect">
              <a:avLst/>
            </a:prstGeom>
          </p:spPr>
        </p:pic>
      </p:grpSp>
      <p:pic>
        <p:nvPicPr>
          <p:cNvPr id="18" name="Picture 1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9848421">
            <a:off x="8661504" y="5192985"/>
            <a:ext cx="1217443" cy="1261005"/>
          </a:xfrm>
          <a:prstGeom prst="rect">
            <a:avLst/>
          </a:prstGeom>
        </p:spPr>
      </p:pic>
      <p:sp>
        <p:nvSpPr>
          <p:cNvPr id="27" name="TextBox 26">
            <a:extLst>
              <a:ext uri="{FF2B5EF4-FFF2-40B4-BE49-F238E27FC236}">
                <a16:creationId xmlns:a16="http://schemas.microsoft.com/office/drawing/2014/main" id="{435CD937-73D5-4FDD-8A93-35C1A41CC996}"/>
              </a:ext>
            </a:extLst>
          </p:cNvPr>
          <p:cNvSpPr txBox="1"/>
          <p:nvPr/>
        </p:nvSpPr>
        <p:spPr>
          <a:xfrm>
            <a:off x="1137380" y="1451516"/>
            <a:ext cx="16013240" cy="3477875"/>
          </a:xfrm>
          <a:prstGeom prst="rect">
            <a:avLst/>
          </a:prstGeom>
          <a:noFill/>
        </p:spPr>
        <p:txBody>
          <a:bodyPr wrap="square">
            <a:spAutoFit/>
          </a:bodyPr>
          <a:lstStyle/>
          <a:p>
            <a:pPr algn="just"/>
            <a:r>
              <a:rPr lang="en-US" sz="4000" b="1" i="0" u="none" strike="noStrike" dirty="0">
                <a:solidFill>
                  <a:schemeClr val="tx2">
                    <a:lumMod val="50000"/>
                  </a:schemeClr>
                </a:solidFill>
                <a:effectLst/>
                <a:latin typeface="Stanberry" panose="03050601040601010101" pitchFamily="66" charset="-52"/>
              </a:rPr>
              <a:t>     </a:t>
            </a:r>
            <a:r>
              <a:rPr lang="ru-RU" sz="4400" b="1" i="0" u="none" strike="noStrike" dirty="0">
                <a:solidFill>
                  <a:schemeClr val="tx2">
                    <a:lumMod val="50000"/>
                  </a:schemeClr>
                </a:solidFill>
                <a:effectLst/>
                <a:latin typeface="Stanberry" panose="03050601040601010101" pitchFamily="66" charset="-52"/>
              </a:rPr>
              <a:t>Производители одежды для пловцов давно восхищались умением разных морских обитателей плавать с невероятной скоростью. Но только у этих животных ученые нашли способ, который позже был воплощен в плавательном костюме. Назовите это </a:t>
            </a:r>
            <a:r>
              <a:rPr lang="ru-RU" sz="4400" b="1" i="1" u="none" strike="noStrike" dirty="0">
                <a:solidFill>
                  <a:schemeClr val="tx2">
                    <a:lumMod val="50000"/>
                  </a:schemeClr>
                </a:solidFill>
                <a:effectLst/>
                <a:latin typeface="Stanberry" panose="03050601040601010101" pitchFamily="66" charset="-52"/>
              </a:rPr>
              <a:t>животное</a:t>
            </a:r>
            <a:r>
              <a:rPr lang="ru-RU" sz="4400" b="1" i="0" u="none" strike="noStrike" dirty="0">
                <a:solidFill>
                  <a:schemeClr val="tx2">
                    <a:lumMod val="50000"/>
                  </a:schemeClr>
                </a:solidFill>
                <a:effectLst/>
                <a:latin typeface="Stanberry" panose="03050601040601010101" pitchFamily="66" charset="-52"/>
              </a:rPr>
              <a:t>.</a:t>
            </a:r>
            <a:endParaRPr lang="ru-RU" sz="4000" b="1" dirty="0">
              <a:solidFill>
                <a:schemeClr val="tx2">
                  <a:lumMod val="50000"/>
                </a:schemeClr>
              </a:solidFill>
              <a:latin typeface="Stanberry" panose="03050601040601010101" pitchFamily="66" charset="-52"/>
            </a:endParaRPr>
          </a:p>
        </p:txBody>
      </p:sp>
      <p:pic>
        <p:nvPicPr>
          <p:cNvPr id="8194" name="Picture 2" descr="Инвентарь для плавания Speedo — купить с доставкой, цены в  интернет-магазине Спортмастер">
            <a:extLst>
              <a:ext uri="{FF2B5EF4-FFF2-40B4-BE49-F238E27FC236}">
                <a16:creationId xmlns:a16="http://schemas.microsoft.com/office/drawing/2014/main" id="{95513121-146F-415B-85A4-CEEF1D63AC5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527295" y="4668695"/>
            <a:ext cx="6011146" cy="460624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2" name="TextBox 31">
            <a:extLst>
              <a:ext uri="{FF2B5EF4-FFF2-40B4-BE49-F238E27FC236}">
                <a16:creationId xmlns:a16="http://schemas.microsoft.com/office/drawing/2014/main" id="{D26B2647-DD90-439D-B82A-3E595C6929EA}"/>
              </a:ext>
            </a:extLst>
          </p:cNvPr>
          <p:cNvSpPr txBox="1"/>
          <p:nvPr/>
        </p:nvSpPr>
        <p:spPr>
          <a:xfrm>
            <a:off x="2495548" y="719735"/>
            <a:ext cx="12260178" cy="618118"/>
          </a:xfrm>
          <a:prstGeom prst="rect">
            <a:avLst/>
          </a:prstGeom>
          <a:noFill/>
        </p:spPr>
        <p:txBody>
          <a:bodyPr wrap="square">
            <a:spAutoFit/>
          </a:bodyPr>
          <a:lstStyle/>
          <a:p>
            <a:pPr marL="0" marR="0" lvl="1" indent="0" algn="l" defTabSz="914400" rtl="0" eaLnBrk="1" fontAlgn="auto" latinLnBrk="0" hangingPunct="1">
              <a:lnSpc>
                <a:spcPts val="4050"/>
              </a:lnSpc>
              <a:spcBef>
                <a:spcPct val="0"/>
              </a:spcBef>
              <a:spcAft>
                <a:spcPts val="0"/>
              </a:spcAft>
              <a:buClrTx/>
              <a:buSzTx/>
              <a:buFontTx/>
              <a:buNone/>
              <a:tabLst/>
              <a:defRPr/>
            </a:pPr>
            <a:r>
              <a:rPr kumimoji="0" lang="ru-RU" sz="40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Вопрос  </a:t>
            </a:r>
            <a:r>
              <a:rPr kumimoji="0" lang="en-US" sz="40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5</a:t>
            </a:r>
          </a:p>
        </p:txBody>
      </p:sp>
      <p:pic>
        <p:nvPicPr>
          <p:cNvPr id="33" name="Picture 19">
            <a:extLst>
              <a:ext uri="{FF2B5EF4-FFF2-40B4-BE49-F238E27FC236}">
                <a16:creationId xmlns:a16="http://schemas.microsoft.com/office/drawing/2014/main" id="{603566B2-F1AA-4FCF-A8BB-7EFE42B7E90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r="73563" b="61578"/>
          <a:stretch>
            <a:fillRect/>
          </a:stretch>
        </p:blipFill>
        <p:spPr>
          <a:xfrm rot="6958515">
            <a:off x="4900699" y="280855"/>
            <a:ext cx="676084" cy="943298"/>
          </a:xfrm>
          <a:prstGeom prst="rect">
            <a:avLst/>
          </a:prstGeom>
        </p:spPr>
      </p:pic>
      <p:sp>
        <p:nvSpPr>
          <p:cNvPr id="37" name="TextBox 36">
            <a:extLst>
              <a:ext uri="{FF2B5EF4-FFF2-40B4-BE49-F238E27FC236}">
                <a16:creationId xmlns:a16="http://schemas.microsoft.com/office/drawing/2014/main" id="{EC81F4A0-DCBC-4691-8A38-6D3E549B87B4}"/>
              </a:ext>
            </a:extLst>
          </p:cNvPr>
          <p:cNvSpPr txBox="1"/>
          <p:nvPr/>
        </p:nvSpPr>
        <p:spPr>
          <a:xfrm>
            <a:off x="1074140" y="5685454"/>
            <a:ext cx="2741884" cy="646331"/>
          </a:xfrm>
          <a:prstGeom prst="rect">
            <a:avLst/>
          </a:prstGeom>
          <a:noFill/>
        </p:spPr>
        <p:txBody>
          <a:bodyPr wrap="square">
            <a:spAutoFit/>
          </a:bodyPr>
          <a:lstStyle/>
          <a:p>
            <a:r>
              <a:rPr kumimoji="0" lang="ru-RU" sz="36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Сложность:</a:t>
            </a:r>
            <a:endParaRPr lang="ru-RU" dirty="0"/>
          </a:p>
        </p:txBody>
      </p:sp>
      <p:pic>
        <p:nvPicPr>
          <p:cNvPr id="38" name="Picture 6">
            <a:extLst>
              <a:ext uri="{FF2B5EF4-FFF2-40B4-BE49-F238E27FC236}">
                <a16:creationId xmlns:a16="http://schemas.microsoft.com/office/drawing/2014/main" id="{E2040614-5D30-493D-AB25-3A478C10E5FD}"/>
              </a:ext>
            </a:extLst>
          </p:cNvPr>
          <p:cNvPicPr>
            <a:picLocks noChangeAspect="1" noChangeArrowheads="1"/>
          </p:cNvPicPr>
          <p:nvPr/>
        </p:nvPicPr>
        <p:blipFill>
          <a:blip r:embed="rId13" cstate="print">
            <a:extLst>
              <a:ext uri="{BEBA8EAE-BF5A-486C-A8C5-ECC9F3942E4B}">
                <a14:imgProps xmlns:a14="http://schemas.microsoft.com/office/drawing/2010/main">
                  <a14:imgLayer r:embed="rId14">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3488957" y="5627381"/>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6">
            <a:extLst>
              <a:ext uri="{FF2B5EF4-FFF2-40B4-BE49-F238E27FC236}">
                <a16:creationId xmlns:a16="http://schemas.microsoft.com/office/drawing/2014/main" id="{BF187F89-CDA6-4D87-AEF7-CF70AD3F57E7}"/>
              </a:ext>
            </a:extLst>
          </p:cNvPr>
          <p:cNvPicPr>
            <a:picLocks noChangeAspect="1" noChangeArrowheads="1"/>
          </p:cNvPicPr>
          <p:nvPr/>
        </p:nvPicPr>
        <p:blipFill>
          <a:blip r:embed="rId13" cstate="print">
            <a:extLst>
              <a:ext uri="{BEBA8EAE-BF5A-486C-A8C5-ECC9F3942E4B}">
                <a14:imgProps xmlns:a14="http://schemas.microsoft.com/office/drawing/2010/main">
                  <a14:imgLayer r:embed="rId14">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4331263" y="5627381"/>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8">
            <a:extLst>
              <a:ext uri="{FF2B5EF4-FFF2-40B4-BE49-F238E27FC236}">
                <a16:creationId xmlns:a16="http://schemas.microsoft.com/office/drawing/2014/main" id="{9078D4AC-FE11-4647-A815-5D3FE2114812}"/>
              </a:ext>
            </a:extLst>
          </p:cNvPr>
          <p:cNvPicPr>
            <a:picLocks noChangeAspect="1" noChangeArrowheads="1"/>
          </p:cNvPicPr>
          <p:nvPr/>
        </p:nvPicPr>
        <p:blipFill>
          <a:blip r:embed="rId15" cstate="print">
            <a:extLst>
              <a:ext uri="{BEBA8EAE-BF5A-486C-A8C5-ECC9F3942E4B}">
                <a14:imgProps xmlns:a14="http://schemas.microsoft.com/office/drawing/2010/main">
                  <a14:imgLayer r:embed="rId16">
                    <a14:imgEffect>
                      <a14:backgroundRemoval t="5792" b="94917" l="4824" r="93529">
                        <a14:foregroundMark x1="62235" y1="30615" x2="62235" y2="30615"/>
                        <a14:foregroundMark x1="61294" y1="29196" x2="61294" y2="29196"/>
                        <a14:foregroundMark x1="52941" y1="5910" x2="52941" y2="5910"/>
                        <a14:foregroundMark x1="47059" y1="9220" x2="47059" y2="9220"/>
                        <a14:foregroundMark x1="4824" y1="35697" x2="4824" y2="35697"/>
                        <a14:foregroundMark x1="32471" y1="88889" x2="32471" y2="88889"/>
                        <a14:foregroundMark x1="78824" y1="91017" x2="78824" y2="91017"/>
                        <a14:foregroundMark x1="93647" y1="45863" x2="93647" y2="45863"/>
                        <a14:foregroundMark x1="77294" y1="94917" x2="77294" y2="94917"/>
                        <a14:foregroundMark x1="50353" y1="65248" x2="50353" y2="65248"/>
                        <a14:foregroundMark x1="46706" y1="47991" x2="46706" y2="47991"/>
                        <a14:foregroundMark x1="25882" y1="39598" x2="25882" y2="39598"/>
                        <a14:foregroundMark x1="36941" y1="58983" x2="36941" y2="58983"/>
                        <a14:foregroundMark x1="48235" y1="52482" x2="46471" y2="52482"/>
                        <a14:foregroundMark x1="39647" y1="48227" x2="39647" y2="48227"/>
                        <a14:foregroundMark x1="30118" y1="47636" x2="30118" y2="47636"/>
                        <a14:foregroundMark x1="26824" y1="45863" x2="26824" y2="45863"/>
                        <a14:foregroundMark x1="35765" y1="45863" x2="35765" y2="45863"/>
                        <a14:foregroundMark x1="38353" y1="45863" x2="39294" y2="45863"/>
                        <a14:foregroundMark x1="45294" y1="39598" x2="45882" y2="37825"/>
                        <a14:foregroundMark x1="48471" y1="29787" x2="48471" y2="29787"/>
                        <a14:foregroundMark x1="52706" y1="23522" x2="52706" y2="23522"/>
                        <a14:foregroundMark x1="53529" y1="23522" x2="52706" y2="23522"/>
                        <a14:foregroundMark x1="56588" y1="34515" x2="56588" y2="34515"/>
                        <a14:foregroundMark x1="67294" y1="51891" x2="67294" y2="51891"/>
                        <a14:foregroundMark x1="67294" y1="52128" x2="67294" y2="52128"/>
                        <a14:foregroundMark x1="74706" y1="50355" x2="75882" y2="50118"/>
                        <a14:foregroundMark x1="77059" y1="49527" x2="74118" y2="47045"/>
                        <a14:foregroundMark x1="67294" y1="42553" x2="64824" y2="42553"/>
                        <a14:foregroundMark x1="59765" y1="42553" x2="57412" y2="42317"/>
                        <a14:foregroundMark x1="52353" y1="40544" x2="50353" y2="40780"/>
                        <a14:foregroundMark x1="49412" y1="42553" x2="49412" y2="42553"/>
                        <a14:foregroundMark x1="50353" y1="43853" x2="42824" y2="58747"/>
                        <a14:foregroundMark x1="32118" y1="45863" x2="40824" y2="47636"/>
                        <a14:foregroundMark x1="40824" y1="47636" x2="37765" y2="47636"/>
                        <a14:foregroundMark x1="52353" y1="65012" x2="52353" y2="65012"/>
                        <a14:foregroundMark x1="57765" y1="68913" x2="57765" y2="68913"/>
                        <a14:foregroundMark x1="42588" y1="56383" x2="42588" y2="56383"/>
                        <a14:foregroundMark x1="40235" y1="66785" x2="40235" y2="66785"/>
                        <a14:foregroundMark x1="35412" y1="71631" x2="35412" y2="71631"/>
                        <a14:foregroundMark x1="30941" y1="78723" x2="29176" y2="79078"/>
                        <a14:foregroundMark x1="26471" y1="82624" x2="25647" y2="81678"/>
                        <a14:foregroundMark x1="30118" y1="53901" x2="30118" y2="53901"/>
                        <a14:foregroundMark x1="21412" y1="47045" x2="21412" y2="47045"/>
                        <a14:foregroundMark x1="15176" y1="43262" x2="15176" y2="43262"/>
                        <a14:foregroundMark x1="14000" y1="40544" x2="14000" y2="40544"/>
                        <a14:foregroundMark x1="25059" y1="40189" x2="25059" y2="40189"/>
                        <a14:foregroundMark x1="45294" y1="35697" x2="45294" y2="35697"/>
                        <a14:foregroundMark x1="51765" y1="19622" x2="51765" y2="19622"/>
                        <a14:foregroundMark x1="45294" y1="28014" x2="43412" y2="28251"/>
                        <a14:foregroundMark x1="41412" y1="43853" x2="41412" y2="43853"/>
                        <a14:foregroundMark x1="64235" y1="51891" x2="64235" y2="51891"/>
                        <a14:foregroundMark x1="58588" y1="60284" x2="58588" y2="60284"/>
                        <a14:foregroundMark x1="64588" y1="67376" x2="64588" y2="67376"/>
                        <a14:foregroundMark x1="67294" y1="79078" x2="67294" y2="79078"/>
                        <a14:foregroundMark x1="66588" y1="79314" x2="66588" y2="79314"/>
                        <a14:foregroundMark x1="63647" y1="47636" x2="63647" y2="47636"/>
                        <a14:foregroundMark x1="75882" y1="44681" x2="75882" y2="44681"/>
                        <a14:foregroundMark x1="84824" y1="43853" x2="84824" y2="43853"/>
                        <a14:foregroundMark x1="89176" y1="43262" x2="89176" y2="43262"/>
                        <a14:foregroundMark x1="91647" y1="43262" x2="91647" y2="43262"/>
                        <a14:foregroundMark x1="91647" y1="43262" x2="91647" y2="43262"/>
                        <a14:foregroundMark x1="91647" y1="43262" x2="91647" y2="43262"/>
                        <a14:foregroundMark x1="91647" y1="43262" x2="91647" y2="43262"/>
                        <a14:foregroundMark x1="91647" y1="43262" x2="77412" y2="56147"/>
                        <a14:foregroundMark x1="77412" y1="56147" x2="69882" y2="56619"/>
                        <a14:foregroundMark x1="69882" y1="56619" x2="64000" y2="54137"/>
                        <a14:foregroundMark x1="64000" y1="54137" x2="49882" y2="38061"/>
                        <a14:foregroundMark x1="49882" y1="38061" x2="47412" y2="59693"/>
                        <a14:foregroundMark x1="47412" y1="59693" x2="48588" y2="68913"/>
                        <a14:foregroundMark x1="48588" y1="68913" x2="51059" y2="58392"/>
                        <a14:foregroundMark x1="51059" y1="58392" x2="42588" y2="57920"/>
                        <a14:foregroundMark x1="42588" y1="57920" x2="39176" y2="63357"/>
                        <a14:foregroundMark x1="39176" y1="63357" x2="43176" y2="69622"/>
                        <a14:foregroundMark x1="43176" y1="69622" x2="54000" y2="74113"/>
                        <a14:foregroundMark x1="54000" y1="74113" x2="52353" y2="60047"/>
                        <a14:foregroundMark x1="52353" y1="60047" x2="39647" y2="50236"/>
                        <a14:foregroundMark x1="39647" y1="50236" x2="32118" y2="53428"/>
                        <a14:foregroundMark x1="32118" y1="53428" x2="30706" y2="60638"/>
                        <a14:foregroundMark x1="30706" y1="60638" x2="36353" y2="66076"/>
                        <a14:foregroundMark x1="36353" y1="66076" x2="45176" y2="60520"/>
                        <a14:foregroundMark x1="45176" y1="60520" x2="41294" y2="50118"/>
                        <a14:foregroundMark x1="41294" y1="50118" x2="32353" y2="47636"/>
                        <a14:foregroundMark x1="32353" y1="47636" x2="26353" y2="51418"/>
                        <a14:foregroundMark x1="26353" y1="51418" x2="34353" y2="58747"/>
                        <a14:foregroundMark x1="34353" y1="58747" x2="34118" y2="51891"/>
                        <a14:foregroundMark x1="34118" y1="51891" x2="19294" y2="40898"/>
                        <a14:foregroundMark x1="19294" y1="40898" x2="25294" y2="49173"/>
                        <a14:foregroundMark x1="25294" y1="49173" x2="46706" y2="58038"/>
                        <a14:foregroundMark x1="46706" y1="58038" x2="52941" y2="50946"/>
                        <a14:foregroundMark x1="52941" y1="50946" x2="52000" y2="30851"/>
                        <a14:foregroundMark x1="52000" y1="30851" x2="53294" y2="23404"/>
                        <a14:foregroundMark x1="53294" y1="23404" x2="40471" y2="43972"/>
                        <a14:foregroundMark x1="40471" y1="43972" x2="41765" y2="51773"/>
                        <a14:foregroundMark x1="41765" y1="51773" x2="49647" y2="50827"/>
                        <a14:foregroundMark x1="49647" y1="50827" x2="55765" y2="51182"/>
                        <a14:foregroundMark x1="55765" y1="51182" x2="58588" y2="56619"/>
                        <a14:foregroundMark x1="58588" y1="56619" x2="58941" y2="63239"/>
                        <a14:foregroundMark x1="58941" y1="63239" x2="66588" y2="77896"/>
                        <a14:foregroundMark x1="66588" y1="77896" x2="66353" y2="79905"/>
                        <a14:foregroundMark x1="46118" y1="56619" x2="46118" y2="56619"/>
                        <a14:foregroundMark x1="30118" y1="66194" x2="24471" y2="86288"/>
                        <a14:foregroundMark x1="24471" y1="86288" x2="31176" y2="83452"/>
                        <a14:foregroundMark x1="31176" y1="83452" x2="36235" y2="79196"/>
                        <a14:foregroundMark x1="36235" y1="79196" x2="42000" y2="77541"/>
                        <a14:foregroundMark x1="42000" y1="77541" x2="47882" y2="77541"/>
                        <a14:foregroundMark x1="47882" y1="77541" x2="54471" y2="77305"/>
                        <a14:foregroundMark x1="54471" y1="77305" x2="72000" y2="89243"/>
                        <a14:foregroundMark x1="72000" y1="89243" x2="71765" y2="81797"/>
                        <a14:foregroundMark x1="71765" y1="81797" x2="68706" y2="76359"/>
                        <a14:foregroundMark x1="68706" y1="76359" x2="67882" y2="75768"/>
                        <a14:foregroundMark x1="67882" y1="93026" x2="67882" y2="93026"/>
                      </a14:backgroundRemoval>
                    </a14:imgEffect>
                  </a14:imgLayer>
                </a14:imgProps>
              </a:ext>
              <a:ext uri="{28A0092B-C50C-407E-A947-70E740481C1C}">
                <a14:useLocalDpi xmlns:a14="http://schemas.microsoft.com/office/drawing/2010/main" val="0"/>
              </a:ext>
            </a:extLst>
          </a:blip>
          <a:srcRect/>
          <a:stretch>
            <a:fillRect/>
          </a:stretch>
        </p:blipFill>
        <p:spPr bwMode="auto">
          <a:xfrm>
            <a:off x="5475347" y="5701307"/>
            <a:ext cx="707689" cy="740408"/>
          </a:xfrm>
          <a:prstGeom prst="rect">
            <a:avLst/>
          </a:prstGeom>
          <a:noFill/>
          <a:extLst>
            <a:ext uri="{909E8E84-426E-40DD-AFC4-6F175D3DCCD1}">
              <a14:hiddenFill xmlns:a14="http://schemas.microsoft.com/office/drawing/2010/main">
                <a:solidFill>
                  <a:srgbClr val="FFFFFF"/>
                </a:solidFill>
              </a14:hiddenFill>
            </a:ext>
          </a:extLst>
        </p:spPr>
      </p:pic>
      <p:pic>
        <p:nvPicPr>
          <p:cNvPr id="41" name="Композиция 1">
            <a:hlinkClick r:id="" action="ppaction://media"/>
            <a:extLst>
              <a:ext uri="{FF2B5EF4-FFF2-40B4-BE49-F238E27FC236}">
                <a16:creationId xmlns:a16="http://schemas.microsoft.com/office/drawing/2014/main" id="{7D7E79EF-1132-430D-A526-3E71C27D35DC}"/>
              </a:ext>
            </a:extLst>
          </p:cNvPr>
          <p:cNvPicPr>
            <a:picLocks noChangeAspect="1"/>
          </p:cNvPicPr>
          <p:nvPr>
            <a:videoFile r:link="rId1"/>
            <p:extLst>
              <p:ext uri="{DAA4B4D4-6D71-4841-9C94-3DE7FCFB9230}">
                <p14:media xmlns:p14="http://schemas.microsoft.com/office/powerpoint/2010/main" r:embed="rId2">
                  <p14:trim st="30000"/>
                </p14:media>
              </p:ext>
            </p:extLst>
          </p:nvPr>
        </p:nvPicPr>
        <p:blipFill>
          <a:blip r:embed="rId17">
            <a:duotone>
              <a:schemeClr val="accent2">
                <a:shade val="45000"/>
                <a:satMod val="135000"/>
              </a:schemeClr>
              <a:prstClr val="white"/>
            </a:duotone>
          </a:blip>
          <a:stretch>
            <a:fillRect/>
          </a:stretch>
        </p:blipFill>
        <p:spPr>
          <a:xfrm>
            <a:off x="5882447" y="6175520"/>
            <a:ext cx="3240875" cy="3240875"/>
          </a:xfrm>
          <a:prstGeom prst="ellipse">
            <a:avLst/>
          </a:prstGeom>
          <a:ln>
            <a:noFill/>
          </a:ln>
          <a:effectLst>
            <a:softEdge rad="112500"/>
          </a:effectLst>
        </p:spPr>
      </p:pic>
      <p:pic>
        <p:nvPicPr>
          <p:cNvPr id="42" name="минута">
            <a:hlinkClick r:id="" action="ppaction://media"/>
            <a:extLst>
              <a:ext uri="{FF2B5EF4-FFF2-40B4-BE49-F238E27FC236}">
                <a16:creationId xmlns:a16="http://schemas.microsoft.com/office/drawing/2014/main" id="{39D42EC2-AFF2-4AAF-8CD3-7789B9103D98}"/>
              </a:ext>
            </a:extLst>
          </p:cNvPr>
          <p:cNvPicPr>
            <a:picLocks noChangeAspect="1"/>
          </p:cNvPicPr>
          <p:nvPr>
            <a:audioFile r:link="rId3"/>
            <p:extLst>
              <p:ext uri="{DAA4B4D4-6D71-4841-9C94-3DE7FCFB9230}">
                <p14:media xmlns:p14="http://schemas.microsoft.com/office/powerpoint/2010/main" r:embed="rId4">
                  <p14:trim st="30000" end="2903.0937"/>
                </p14:media>
              </p:ext>
            </p:extLst>
          </p:nvPr>
        </p:nvPicPr>
        <p:blipFill>
          <a:blip r:embed="rId18"/>
          <a:stretch>
            <a:fillRect/>
          </a:stretch>
        </p:blipFill>
        <p:spPr>
          <a:xfrm>
            <a:off x="8933619" y="8919793"/>
            <a:ext cx="671372" cy="748260"/>
          </a:xfrm>
          <a:prstGeom prst="rect">
            <a:avLst/>
          </a:prstGeom>
        </p:spPr>
      </p:pic>
      <p:pic>
        <p:nvPicPr>
          <p:cNvPr id="43" name="Picture 22">
            <a:extLst>
              <a:ext uri="{FF2B5EF4-FFF2-40B4-BE49-F238E27FC236}">
                <a16:creationId xmlns:a16="http://schemas.microsoft.com/office/drawing/2014/main" id="{AC9C9765-0C92-4F38-94FF-BB28AEB55BA3}"/>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rcRect/>
          <a:stretch>
            <a:fillRect/>
          </a:stretch>
        </p:blipFill>
        <p:spPr>
          <a:xfrm rot="-1126346">
            <a:off x="1086889" y="7673003"/>
            <a:ext cx="1542417" cy="1298435"/>
          </a:xfrm>
          <a:prstGeom prst="rect">
            <a:avLst/>
          </a:prstGeom>
        </p:spPr>
      </p:pic>
    </p:spTree>
    <p:extLst>
      <p:ext uri="{BB962C8B-B14F-4D97-AF65-F5344CB8AC3E}">
        <p14:creationId xmlns:p14="http://schemas.microsoft.com/office/powerpoint/2010/main" val="1052598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41"/>
                                        </p:tgtEl>
                                      </p:cBhvr>
                                    </p:cmd>
                                  </p:childTnLst>
                                </p:cTn>
                              </p:par>
                              <p:par>
                                <p:cTn id="7" presetID="1" presetClass="mediacall" presetSubtype="0" fill="hold" nodeType="withEffect">
                                  <p:stCondLst>
                                    <p:cond delay="0"/>
                                  </p:stCondLst>
                                  <p:childTnLst>
                                    <p:cmd type="call" cmd="playFrom(0.0)">
                                      <p:cBhvr>
                                        <p:cTn id="8" dur="32821" fill="hold"/>
                                        <p:tgtEl>
                                          <p:spTgt spid="4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9" fill="hold" display="0">
                  <p:stCondLst>
                    <p:cond delay="indefinite"/>
                  </p:stCondLst>
                </p:cTn>
                <p:tgtEl>
                  <p:spTgt spid="41"/>
                </p:tgtEl>
              </p:cMediaNode>
            </p:video>
            <p:audio>
              <p:cMediaNode vol="80000">
                <p:cTn id="10" fill="hold" display="0">
                  <p:stCondLst>
                    <p:cond delay="indefinite"/>
                  </p:stCondLst>
                  <p:endCondLst>
                    <p:cond evt="onStopAudio" delay="0">
                      <p:tgtEl>
                        <p:sldTgt/>
                      </p:tgtEl>
                    </p:cond>
                  </p:endCondLst>
                </p:cTn>
                <p:tgtEl>
                  <p:spTgt spid="4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A89A"/>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218270">
            <a:off x="29011" y="418592"/>
            <a:ext cx="15099895" cy="9938477"/>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0353564">
            <a:off x="7165454" y="28959"/>
            <a:ext cx="6467077" cy="5279487"/>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9674309">
            <a:off x="2336250" y="1435188"/>
            <a:ext cx="1757181" cy="2362957"/>
          </a:xfrm>
          <a:prstGeom prst="rect">
            <a:avLst/>
          </a:prstGeom>
        </p:spPr>
      </p:pic>
      <p:sp>
        <p:nvSpPr>
          <p:cNvPr id="9" name="TextBox 9"/>
          <p:cNvSpPr txBox="1"/>
          <p:nvPr/>
        </p:nvSpPr>
        <p:spPr>
          <a:xfrm>
            <a:off x="7986746" y="1653039"/>
            <a:ext cx="4586525" cy="2031325"/>
          </a:xfrm>
          <a:prstGeom prst="rect">
            <a:avLst/>
          </a:prstGeom>
        </p:spPr>
        <p:txBody>
          <a:bodyPr wrap="square" lIns="0" tIns="0" rIns="0" bIns="0" rtlCol="0" anchor="t">
            <a:spAutoFit/>
          </a:bodyPr>
          <a:lstStyle/>
          <a:p>
            <a:pPr algn="ctr"/>
            <a:r>
              <a:rPr lang="ru-RU" sz="6600" b="1" spc="-26" dirty="0">
                <a:solidFill>
                  <a:schemeClr val="tx2">
                    <a:lumMod val="50000"/>
                  </a:schemeClr>
                </a:solidFill>
                <a:latin typeface="Stanberry" panose="03050601040601010101" pitchFamily="66" charset="-52"/>
              </a:rPr>
              <a:t>Девиз </a:t>
            </a:r>
          </a:p>
          <a:p>
            <a:pPr algn="ctr"/>
            <a:r>
              <a:rPr lang="ru-RU" sz="6600" b="1" spc="-26" dirty="0" err="1">
                <a:solidFill>
                  <a:schemeClr val="tx2">
                    <a:lumMod val="50000"/>
                  </a:schemeClr>
                </a:solidFill>
                <a:latin typeface="Stanberry" panose="03050601040601010101" pitchFamily="66" charset="-52"/>
              </a:rPr>
              <a:t>квиза</a:t>
            </a:r>
            <a:r>
              <a:rPr lang="ru-RU" sz="6600" b="1" spc="-26" dirty="0">
                <a:solidFill>
                  <a:schemeClr val="tx2">
                    <a:lumMod val="50000"/>
                  </a:schemeClr>
                </a:solidFill>
                <a:latin typeface="Stanberry" panose="03050601040601010101" pitchFamily="66" charset="-52"/>
              </a:rPr>
              <a:t>:</a:t>
            </a:r>
            <a:endParaRPr lang="en-US" sz="6600" b="1" spc="-26" dirty="0">
              <a:solidFill>
                <a:schemeClr val="tx2">
                  <a:lumMod val="50000"/>
                </a:schemeClr>
              </a:solidFill>
              <a:latin typeface="Stanberry" panose="03050601040601010101" pitchFamily="66" charset="-52"/>
            </a:endParaRPr>
          </a:p>
        </p:txBody>
      </p:sp>
      <p:sp>
        <p:nvSpPr>
          <p:cNvPr id="17" name="TextBox 16">
            <a:extLst>
              <a:ext uri="{FF2B5EF4-FFF2-40B4-BE49-F238E27FC236}">
                <a16:creationId xmlns:a16="http://schemas.microsoft.com/office/drawing/2014/main" id="{46395334-B211-4471-9908-773554B740EB}"/>
              </a:ext>
            </a:extLst>
          </p:cNvPr>
          <p:cNvSpPr txBox="1"/>
          <p:nvPr/>
        </p:nvSpPr>
        <p:spPr>
          <a:xfrm rot="643442">
            <a:off x="1626232" y="5048558"/>
            <a:ext cx="11063523" cy="4524315"/>
          </a:xfrm>
          <a:prstGeom prst="rect">
            <a:avLst/>
          </a:prstGeom>
          <a:noFill/>
        </p:spPr>
        <p:txBody>
          <a:bodyPr wrap="square">
            <a:spAutoFit/>
          </a:bodyPr>
          <a:lstStyle/>
          <a:p>
            <a:pPr algn="ctr" rtl="0">
              <a:spcBef>
                <a:spcPts val="0"/>
              </a:spcBef>
              <a:spcAft>
                <a:spcPts val="0"/>
              </a:spcAft>
            </a:pPr>
            <a:r>
              <a:rPr lang="ru-RU" sz="9600" b="0" i="0" u="none" strike="noStrike" dirty="0">
                <a:solidFill>
                  <a:srgbClr val="FFFF00"/>
                </a:solidFill>
                <a:effectLst/>
                <a:latin typeface="Comic Sans MS" panose="030F0702030302020204" pitchFamily="66" charset="0"/>
                <a:cs typeface="Calibri Light" panose="020F0302020204030204" pitchFamily="34" charset="0"/>
              </a:rPr>
              <a:t>«</a:t>
            </a:r>
            <a:r>
              <a:rPr lang="ru-RU" sz="9600" b="0" i="0" u="none" strike="noStrike" dirty="0">
                <a:solidFill>
                  <a:srgbClr val="FFFF00"/>
                </a:solidFill>
                <a:effectLst/>
                <a:latin typeface="EchoRevival" panose="02000500000000000000" pitchFamily="2" charset="-52"/>
              </a:rPr>
              <a:t>Живые организмы </a:t>
            </a:r>
            <a:r>
              <a:rPr lang="ru-RU" sz="9600" b="0" i="0" u="none" strike="noStrike" dirty="0">
                <a:solidFill>
                  <a:srgbClr val="FFFF00"/>
                </a:solidFill>
                <a:effectLst/>
                <a:latin typeface="Comic Sans MS" panose="030F0702030302020204" pitchFamily="66" charset="0"/>
              </a:rPr>
              <a:t>– </a:t>
            </a:r>
            <a:r>
              <a:rPr lang="ru-RU" sz="9600" b="0" i="0" u="none" strike="noStrike" dirty="0">
                <a:solidFill>
                  <a:srgbClr val="FFFF00"/>
                </a:solidFill>
                <a:effectLst/>
                <a:latin typeface="EchoRevival" panose="02000500000000000000" pitchFamily="2" charset="-52"/>
              </a:rPr>
              <a:t>ключ к новой    технике</a:t>
            </a:r>
            <a:r>
              <a:rPr lang="ru-RU" sz="9600" b="0" i="0" u="none" strike="noStrike" dirty="0">
                <a:solidFill>
                  <a:srgbClr val="FFFF00"/>
                </a:solidFill>
                <a:effectLst/>
                <a:latin typeface="Comic Sans MS" panose="030F0702030302020204" pitchFamily="66" charset="0"/>
              </a:rPr>
              <a:t>!»</a:t>
            </a:r>
            <a:endParaRPr lang="ru-RU" dirty="0"/>
          </a:p>
        </p:txBody>
      </p:sp>
      <p:pic>
        <p:nvPicPr>
          <p:cNvPr id="2050" name="Picture 2" descr="Рисунки бионика – Занимательная бионика на примере внешней схожести  автомобилей, природных объектов и существ… | Великий Сибирский Ледяной Поход">
            <a:extLst>
              <a:ext uri="{FF2B5EF4-FFF2-40B4-BE49-F238E27FC236}">
                <a16:creationId xmlns:a16="http://schemas.microsoft.com/office/drawing/2014/main" id="{C4421DE7-FD89-4265-A4D8-C694A717EB12}"/>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5569" b="95853" l="8562" r="91096">
                        <a14:foregroundMark x1="19007" y1="13152" x2="19007" y2="13152"/>
                        <a14:foregroundMark x1="15411" y1="21090" x2="15411" y2="21090"/>
                        <a14:foregroundMark x1="15753" y1="27014" x2="15753" y2="27014"/>
                        <a14:foregroundMark x1="31849" y1="30687" x2="31849" y2="30687"/>
                        <a14:foregroundMark x1="36986" y1="28081" x2="36986" y2="28081"/>
                        <a14:foregroundMark x1="39384" y1="9005" x2="39384" y2="9005"/>
                        <a14:foregroundMark x1="68322" y1="11256" x2="68322" y2="11256"/>
                        <a14:foregroundMark x1="78596" y1="16943" x2="78596" y2="16943"/>
                        <a14:foregroundMark x1="81507" y1="11493" x2="81507" y2="11493"/>
                        <a14:foregroundMark x1="54452" y1="35900" x2="54452" y2="35900"/>
                        <a14:foregroundMark x1="14726" y1="79739" x2="14726" y2="79739"/>
                        <a14:foregroundMark x1="28938" y1="81161" x2="28938" y2="81161"/>
                        <a14:foregroundMark x1="44692" y1="88626" x2="44692" y2="88626"/>
                        <a14:foregroundMark x1="49144" y1="91469" x2="49144" y2="91469"/>
                        <a14:foregroundMark x1="79452" y1="89336" x2="79452" y2="89336"/>
                        <a14:foregroundMark x1="86644" y1="86374" x2="86644" y2="86374"/>
                        <a14:foregroundMark x1="78938" y1="94313" x2="78938" y2="94313"/>
                        <a14:foregroundMark x1="8562" y1="59242" x2="8562" y2="59242"/>
                        <a14:foregroundMark x1="76199" y1="5687" x2="76199" y2="5687"/>
                        <a14:foregroundMark x1="91267" y1="47986" x2="91267" y2="47986"/>
                        <a14:foregroundMark x1="38356" y1="79028" x2="38356" y2="79028"/>
                        <a14:foregroundMark x1="27568" y1="78436" x2="27568" y2="78436"/>
                        <a14:foregroundMark x1="28938" y1="84953" x2="28938" y2="84953"/>
                        <a14:foregroundMark x1="25856" y1="90995" x2="25856" y2="90995"/>
                        <a14:foregroundMark x1="13356" y1="79502" x2="13356" y2="79502"/>
                        <a14:foregroundMark x1="30137" y1="95853" x2="30137" y2="95853"/>
                        <a14:foregroundMark x1="91096" y1="65047" x2="91096" y2="65047"/>
                        <a14:foregroundMark x1="83562" y1="95735" x2="83562" y2="95735"/>
                        <a14:foregroundMark x1="14726" y1="12441" x2="14726" y2="12441"/>
                        <a14:foregroundMark x1="16438" y1="7820" x2="16438" y2="7820"/>
                        <a14:foregroundMark x1="24829" y1="15521" x2="24829" y2="15521"/>
                        <a14:foregroundMark x1="21404" y1="22275" x2="21404" y2="22275"/>
                        <a14:foregroundMark x1="31849" y1="22986" x2="31849" y2="22986"/>
                        <a14:foregroundMark x1="38356" y1="12204" x2="38356" y2="12204"/>
                        <a14:foregroundMark x1="39726" y1="6398" x2="39726" y2="6398"/>
                      </a14:backgroundRemoval>
                    </a14:imgEffect>
                  </a14:imgLayer>
                </a14:imgProps>
              </a:ext>
              <a:ext uri="{28A0092B-C50C-407E-A947-70E740481C1C}">
                <a14:useLocalDpi xmlns:a14="http://schemas.microsoft.com/office/drawing/2010/main" val="0"/>
              </a:ext>
            </a:extLst>
          </a:blip>
          <a:srcRect/>
          <a:stretch>
            <a:fillRect/>
          </a:stretch>
        </p:blipFill>
        <p:spPr bwMode="auto">
          <a:xfrm>
            <a:off x="12840782" y="571500"/>
            <a:ext cx="5818247" cy="886131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5">
            <a:extLst>
              <a:ext uri="{FF2B5EF4-FFF2-40B4-BE49-F238E27FC236}">
                <a16:creationId xmlns:a16="http://schemas.microsoft.com/office/drawing/2014/main" id="{C0ECC358-AAB9-4B7B-BC95-2A53123572B5}"/>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518799">
            <a:off x="583333" y="3711204"/>
            <a:ext cx="1250520" cy="1359797"/>
          </a:xfrm>
          <a:prstGeom prst="rect">
            <a:avLst/>
          </a:prstGeom>
        </p:spPr>
      </p:pic>
      <p:pic>
        <p:nvPicPr>
          <p:cNvPr id="24" name="Picture 22">
            <a:extLst>
              <a:ext uri="{FF2B5EF4-FFF2-40B4-BE49-F238E27FC236}">
                <a16:creationId xmlns:a16="http://schemas.microsoft.com/office/drawing/2014/main" id="{C017DA08-FAF0-48F7-BAF5-20F539BDE240}"/>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126346">
            <a:off x="4008553" y="435557"/>
            <a:ext cx="1542417" cy="1298435"/>
          </a:xfrm>
          <a:prstGeom prst="rect">
            <a:avLst/>
          </a:prstGeom>
        </p:spPr>
      </p:pic>
      <p:pic>
        <p:nvPicPr>
          <p:cNvPr id="25" name="Picture 22">
            <a:extLst>
              <a:ext uri="{FF2B5EF4-FFF2-40B4-BE49-F238E27FC236}">
                <a16:creationId xmlns:a16="http://schemas.microsoft.com/office/drawing/2014/main" id="{410B3ED0-B91E-49FC-AD68-0A1533AF5C51}"/>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126346">
            <a:off x="3977901" y="499719"/>
            <a:ext cx="1542417" cy="129843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A89A"/>
        </a:solidFill>
        <a:effectLst/>
      </p:bgPr>
    </p:bg>
    <p:spTree>
      <p:nvGrpSpPr>
        <p:cNvPr id="1" name=""/>
        <p:cNvGrpSpPr/>
        <p:nvPr/>
      </p:nvGrpSpPr>
      <p:grpSpPr>
        <a:xfrm>
          <a:off x="0" y="0"/>
          <a:ext cx="0" cy="0"/>
          <a:chOff x="0" y="0"/>
          <a:chExt cx="0" cy="0"/>
        </a:xfrm>
      </p:grpSpPr>
      <p:grpSp>
        <p:nvGrpSpPr>
          <p:cNvPr id="2" name="Group 2"/>
          <p:cNvGrpSpPr/>
          <p:nvPr/>
        </p:nvGrpSpPr>
        <p:grpSpPr>
          <a:xfrm>
            <a:off x="1295400" y="-31173"/>
            <a:ext cx="15177361" cy="8222673"/>
            <a:chOff x="0" y="0"/>
            <a:chExt cx="34626380" cy="10864466"/>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flipV="1">
              <a:off x="0" y="0"/>
              <a:ext cx="16371114" cy="10864466"/>
            </a:xfrm>
            <a:prstGeom prst="rect">
              <a:avLst/>
            </a:prstGeom>
          </p:spPr>
        </p:pic>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flipV="1">
              <a:off x="9428124" y="0"/>
              <a:ext cx="16371114" cy="10864466"/>
            </a:xfrm>
            <a:prstGeom prst="rect">
              <a:avLst/>
            </a:prstGeom>
          </p:spPr>
        </p:pic>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flipV="1">
              <a:off x="18255267" y="0"/>
              <a:ext cx="16371114" cy="10864466"/>
            </a:xfrm>
            <a:prstGeom prst="rect">
              <a:avLst/>
            </a:prstGeom>
          </p:spPr>
        </p:pic>
      </p:grpSp>
      <p:pic>
        <p:nvPicPr>
          <p:cNvPr id="18" name="Picture 18"/>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707091">
            <a:off x="1206516" y="517630"/>
            <a:ext cx="1217443" cy="1261005"/>
          </a:xfrm>
          <a:prstGeom prst="rect">
            <a:avLst/>
          </a:prstGeom>
        </p:spPr>
      </p:pic>
      <p:sp>
        <p:nvSpPr>
          <p:cNvPr id="27" name="TextBox 26">
            <a:extLst>
              <a:ext uri="{FF2B5EF4-FFF2-40B4-BE49-F238E27FC236}">
                <a16:creationId xmlns:a16="http://schemas.microsoft.com/office/drawing/2014/main" id="{E758AC85-A888-4D7D-BE88-730E40348C73}"/>
              </a:ext>
            </a:extLst>
          </p:cNvPr>
          <p:cNvSpPr txBox="1"/>
          <p:nvPr/>
        </p:nvSpPr>
        <p:spPr>
          <a:xfrm>
            <a:off x="3846650" y="848509"/>
            <a:ext cx="9698999" cy="6463308"/>
          </a:xfrm>
          <a:prstGeom prst="rect">
            <a:avLst/>
          </a:prstGeom>
          <a:noFill/>
        </p:spPr>
        <p:txBody>
          <a:bodyPr wrap="square">
            <a:spAutoFit/>
          </a:bodyPr>
          <a:lstStyle/>
          <a:p>
            <a:pPr marL="0" marR="0" lvl="1" indent="0" algn="ctr" defTabSz="914400" rtl="0" eaLnBrk="1" fontAlgn="auto" latinLnBrk="0" hangingPunct="1">
              <a:lnSpc>
                <a:spcPct val="100000"/>
              </a:lnSpc>
              <a:spcBef>
                <a:spcPct val="0"/>
              </a:spcBef>
              <a:spcAft>
                <a:spcPts val="0"/>
              </a:spcAft>
              <a:buClrTx/>
              <a:buSzTx/>
              <a:buFontTx/>
              <a:buNone/>
              <a:tabLst/>
              <a:defRPr/>
            </a:pPr>
            <a:r>
              <a:rPr kumimoji="0" lang="ru-RU" sz="138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rPr>
              <a:t>Правильные </a:t>
            </a:r>
          </a:p>
          <a:p>
            <a:pPr marL="0" marR="0" lvl="1" indent="0" algn="ctr" defTabSz="914400" rtl="0" eaLnBrk="1" fontAlgn="auto" latinLnBrk="0" hangingPunct="1">
              <a:lnSpc>
                <a:spcPct val="100000"/>
              </a:lnSpc>
              <a:spcBef>
                <a:spcPct val="0"/>
              </a:spcBef>
              <a:spcAft>
                <a:spcPts val="0"/>
              </a:spcAft>
              <a:buClrTx/>
              <a:buSzTx/>
              <a:buFontTx/>
              <a:buNone/>
              <a:tabLst/>
              <a:defRPr/>
            </a:pPr>
            <a:r>
              <a:rPr kumimoji="0" lang="ru-RU" sz="138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rPr>
              <a:t>ответы </a:t>
            </a:r>
          </a:p>
          <a:p>
            <a:pPr marL="0" marR="0" lvl="1" indent="0" algn="ctr" defTabSz="914400" rtl="0" eaLnBrk="1" fontAlgn="auto" latinLnBrk="0" hangingPunct="1">
              <a:lnSpc>
                <a:spcPct val="100000"/>
              </a:lnSpc>
              <a:spcBef>
                <a:spcPct val="0"/>
              </a:spcBef>
              <a:spcAft>
                <a:spcPts val="0"/>
              </a:spcAft>
              <a:buClrTx/>
              <a:buSzTx/>
              <a:buFontTx/>
              <a:buNone/>
              <a:tabLst/>
              <a:defRPr/>
            </a:pPr>
            <a:r>
              <a:rPr kumimoji="0" lang="ru-RU" sz="138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rPr>
              <a:t>2 тура</a:t>
            </a:r>
            <a:endParaRPr kumimoji="0" lang="en-US" sz="138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endParaRPr>
          </a:p>
        </p:txBody>
      </p:sp>
      <p:pic>
        <p:nvPicPr>
          <p:cNvPr id="1026" name="Picture 2">
            <a:extLst>
              <a:ext uri="{FF2B5EF4-FFF2-40B4-BE49-F238E27FC236}">
                <a16:creationId xmlns:a16="http://schemas.microsoft.com/office/drawing/2014/main" id="{C3C472EC-DCFC-4E8D-B2A2-CD11CED446AA}"/>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848" b="96998" l="864" r="98964">
                        <a14:foregroundMark x1="17617" y1="28060" x2="17617" y2="28060"/>
                        <a14:foregroundMark x1="11399" y1="17552" x2="17789" y2="20785"/>
                        <a14:foregroundMark x1="17789" y1="20785" x2="22453" y2="31640"/>
                        <a14:foregroundMark x1="22453" y1="31640" x2="17617" y2="35335"/>
                        <a14:foregroundMark x1="17617" y1="35335" x2="10881" y2="31062"/>
                        <a14:foregroundMark x1="10881" y1="31062" x2="10190" y2="23903"/>
                        <a14:foregroundMark x1="10190" y1="23903" x2="12435" y2="18938"/>
                        <a14:foregroundMark x1="12435" y1="18938" x2="15717" y2="23441"/>
                        <a14:foregroundMark x1="15717" y1="23441" x2="14162" y2="30139"/>
                        <a14:foregroundMark x1="14162" y1="30139" x2="5872" y2="23788"/>
                        <a14:foregroundMark x1="5872" y1="23788" x2="10190" y2="19515"/>
                        <a14:foregroundMark x1="10190" y1="19515" x2="17271" y2="19746"/>
                        <a14:foregroundMark x1="17271" y1="19746" x2="18307" y2="30947"/>
                        <a14:foregroundMark x1="18307" y1="30947" x2="16926" y2="36028"/>
                        <a14:foregroundMark x1="16926" y1="36028" x2="14508" y2="38106"/>
                        <a14:foregroundMark x1="95682" y1="28984" x2="92228" y2="40993"/>
                        <a14:foregroundMark x1="92228" y1="40993" x2="92401" y2="61547"/>
                        <a14:foregroundMark x1="92401" y1="61547" x2="95164" y2="55889"/>
                        <a14:foregroundMark x1="95164" y1="55889" x2="95337" y2="28522"/>
                        <a14:foregroundMark x1="95337" y1="28522" x2="91883" y2="30370"/>
                        <a14:foregroundMark x1="19171" y1="89261" x2="23834" y2="84988"/>
                        <a14:foregroundMark x1="23834" y1="84988" x2="25907" y2="80023"/>
                        <a14:foregroundMark x1="25907" y1="80023" x2="16753" y2="66975"/>
                        <a14:foregroundMark x1="16753" y1="66975" x2="26425" y2="76674"/>
                        <a14:foregroundMark x1="26425" y1="76674" x2="33333" y2="80485"/>
                        <a14:foregroundMark x1="33333" y1="80485" x2="49914" y2="84758"/>
                        <a14:foregroundMark x1="49914" y1="84758" x2="41796" y2="85335"/>
                        <a14:foregroundMark x1="41796" y1="85335" x2="33506" y2="83372"/>
                        <a14:foregroundMark x1="33506" y1="83372" x2="39206" y2="87991"/>
                        <a14:foregroundMark x1="39206" y1="87991" x2="17098" y2="78984"/>
                        <a14:foregroundMark x1="17098" y1="78984" x2="8808" y2="74018"/>
                        <a14:foregroundMark x1="44905" y1="89492" x2="51813" y2="90878"/>
                        <a14:foregroundMark x1="51813" y1="90878" x2="56304" y2="94919"/>
                        <a14:foregroundMark x1="56304" y1="94919" x2="48705" y2="96536"/>
                        <a14:foregroundMark x1="48705" y1="96536" x2="41796" y2="96536"/>
                        <a14:foregroundMark x1="41796" y1="96536" x2="41278" y2="89838"/>
                        <a14:foregroundMark x1="25389" y1="88453" x2="25389" y2="88453"/>
                        <a14:foregroundMark x1="5872" y1="71709" x2="5009" y2="72517"/>
                        <a14:foregroundMark x1="26770" y1="80947" x2="27116" y2="81524"/>
                        <a14:foregroundMark x1="73575" y1="95727" x2="95855" y2="93303"/>
                        <a14:foregroundMark x1="95855" y1="93303" x2="88256" y2="93418"/>
                        <a14:foregroundMark x1="88256" y1="93418" x2="94473" y2="95727"/>
                        <a14:foregroundMark x1="94473" y1="95727" x2="92746" y2="95958"/>
                        <a14:foregroundMark x1="12953" y1="96998" x2="12953" y2="96998"/>
                        <a14:foregroundMark x1="72884" y1="76674" x2="91019" y2="75404"/>
                        <a14:foregroundMark x1="91019" y1="75404" x2="73748" y2="76905"/>
                        <a14:foregroundMark x1="73748" y1="76905" x2="89465" y2="80485"/>
                        <a14:foregroundMark x1="89465" y1="80485" x2="95509" y2="76443"/>
                        <a14:foregroundMark x1="95509" y1="76443" x2="90155" y2="72633"/>
                        <a14:foregroundMark x1="90155" y1="72633" x2="76166" y2="75635"/>
                        <a14:foregroundMark x1="76166" y1="75635" x2="74439" y2="75635"/>
                        <a14:foregroundMark x1="96546" y1="71824" x2="97409" y2="81640"/>
                        <a14:foregroundMark x1="97409" y1="81640" x2="96028" y2="71594"/>
                        <a14:foregroundMark x1="96028" y1="71594" x2="97064" y2="71478"/>
                        <a14:foregroundMark x1="91883" y1="71709" x2="97755" y2="70323"/>
                        <a14:foregroundMark x1="81520" y1="73210" x2="74611" y2="74480"/>
                        <a14:foregroundMark x1="74611" y1="74480" x2="76684" y2="78868"/>
                        <a14:foregroundMark x1="76684" y1="78868" x2="98964" y2="83949"/>
                        <a14:foregroundMark x1="74093" y1="78176" x2="71675" y2="75289"/>
                        <a14:foregroundMark x1="67530" y1="77252" x2="72366" y2="75289"/>
                        <a14:foregroundMark x1="53195" y1="8891" x2="47668" y2="5312"/>
                        <a14:foregroundMark x1="47668" y1="5312" x2="33679" y2="2194"/>
                        <a14:foregroundMark x1="33679" y1="2194" x2="30397" y2="1963"/>
                        <a14:foregroundMark x1="66667" y1="6697" x2="73575" y2="6582"/>
                        <a14:foregroundMark x1="73575" y1="6582" x2="81520" y2="6697"/>
                        <a14:foregroundMark x1="81520" y1="6697" x2="89119" y2="5081"/>
                        <a14:foregroundMark x1="89119" y1="5081" x2="90846" y2="9931"/>
                        <a14:foregroundMark x1="90846" y1="9931" x2="91537" y2="10277"/>
                        <a14:foregroundMark x1="91883" y1="5312" x2="96546" y2="4388"/>
                        <a14:foregroundMark x1="21762" y1="42263" x2="21762" y2="42263"/>
                        <a14:foregroundMark x1="5872" y1="41455" x2="5872" y2="41455"/>
                        <a14:foregroundMark x1="30743" y1="62818" x2="25734" y2="59584"/>
                        <a14:foregroundMark x1="25734" y1="59584" x2="24698" y2="56467"/>
                        <a14:foregroundMark x1="31606" y1="64203" x2="31606" y2="65127"/>
                        <a14:foregroundMark x1="98964" y1="66166" x2="98964" y2="27598"/>
                        <a14:foregroundMark x1="69085" y1="75289" x2="75302" y2="74249"/>
                        <a14:foregroundMark x1="9672" y1="44457" x2="9672" y2="44457"/>
                        <a14:foregroundMark x1="11399" y1="45266" x2="11399" y2="45266"/>
                        <a14:foregroundMark x1="864" y1="9469" x2="864" y2="9469"/>
                        <a14:backgroundMark x1="41969" y1="6467" x2="41969" y2="6467"/>
                        <a14:backgroundMark x1="46114" y1="7737" x2="46114" y2="7737"/>
                        <a14:backgroundMark x1="48359" y1="8661" x2="48359" y2="8661"/>
                        <a14:backgroundMark x1="46978" y1="8430" x2="46978" y2="8430"/>
                        <a14:backgroundMark x1="49568" y1="9122" x2="49568" y2="9122"/>
                        <a14:backgroundMark x1="2073" y1="26674" x2="2073" y2="26674"/>
                        <a14:backgroundMark x1="173" y1="15820" x2="173" y2="15820"/>
                        <a14:backgroundMark x1="20553" y1="15242" x2="20553" y2="15242"/>
                        <a14:backgroundMark x1="5872" y1="15358" x2="5872" y2="15358"/>
                        <a14:backgroundMark x1="91883" y1="90993" x2="91883" y2="90993"/>
                        <a14:backgroundMark x1="95337" y1="91224" x2="95337" y2="91224"/>
                      </a14:backgroundRemoval>
                    </a14:imgEffect>
                  </a14:imgLayer>
                </a14:imgProps>
              </a:ext>
              <a:ext uri="{28A0092B-C50C-407E-A947-70E740481C1C}">
                <a14:useLocalDpi xmlns:a14="http://schemas.microsoft.com/office/drawing/2010/main" val="0"/>
              </a:ext>
            </a:extLst>
          </a:blip>
          <a:srcRect/>
          <a:stretch>
            <a:fillRect/>
          </a:stretch>
        </p:blipFill>
        <p:spPr bwMode="auto">
          <a:xfrm>
            <a:off x="13055869" y="2419779"/>
            <a:ext cx="5334000" cy="797797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6EFF3A0-2647-4193-B57A-5F47408620C1}"/>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1510" b="99071" l="2941" r="98789">
                        <a14:foregroundMark x1="19031" y1="35424" x2="32699" y2="34379"/>
                        <a14:foregroundMark x1="32699" y1="34379" x2="42907" y2="34379"/>
                        <a14:foregroundMark x1="42907" y1="34379" x2="54152" y2="41463"/>
                        <a14:foregroundMark x1="54152" y1="41463" x2="50000" y2="46806"/>
                        <a14:foregroundMark x1="50000" y1="46806" x2="29239" y2="51916"/>
                        <a14:foregroundMark x1="29239" y1="51916" x2="18685" y2="52381"/>
                        <a14:foregroundMark x1="18685" y1="52381" x2="13495" y2="47038"/>
                        <a14:foregroundMark x1="13495" y1="47038" x2="10035" y2="34379"/>
                        <a14:foregroundMark x1="10035" y1="34379" x2="18512" y2="30197"/>
                        <a14:foregroundMark x1="18512" y1="30197" x2="51038" y2="31823"/>
                        <a14:foregroundMark x1="51038" y1="31823" x2="60035" y2="35308"/>
                        <a14:foregroundMark x1="60035" y1="35308" x2="60900" y2="42276"/>
                        <a14:foregroundMark x1="60900" y1="42276" x2="57785" y2="55401"/>
                        <a14:foregroundMark x1="57785" y1="55401" x2="47059" y2="57143"/>
                        <a14:foregroundMark x1="47059" y1="57143" x2="17128" y2="56214"/>
                        <a14:foregroundMark x1="17128" y1="56214" x2="9170" y2="52962"/>
                        <a14:foregroundMark x1="9170" y1="52962" x2="9516" y2="44251"/>
                        <a14:foregroundMark x1="9516" y1="44251" x2="18685" y2="38444"/>
                        <a14:foregroundMark x1="18685" y1="38444" x2="27163" y2="37282"/>
                        <a14:foregroundMark x1="27163" y1="37282" x2="37197" y2="38444"/>
                        <a14:foregroundMark x1="37197" y1="38444" x2="43253" y2="45528"/>
                        <a14:foregroundMark x1="43253" y1="45528" x2="33564" y2="48664"/>
                        <a14:foregroundMark x1="33564" y1="48664" x2="26817" y2="44832"/>
                        <a14:foregroundMark x1="26817" y1="44832" x2="36505" y2="43438"/>
                        <a14:foregroundMark x1="36505" y1="43438" x2="37197" y2="50058"/>
                        <a14:foregroundMark x1="37197" y1="50058" x2="41696" y2="51684"/>
                        <a14:foregroundMark x1="5536" y1="56446" x2="7266" y2="50174"/>
                        <a14:foregroundMark x1="7266" y1="50174" x2="4844" y2="37282"/>
                        <a14:foregroundMark x1="4844" y1="37282" x2="6401" y2="31359"/>
                        <a14:foregroundMark x1="6401" y1="31359" x2="7439" y2="51220"/>
                        <a14:foregroundMark x1="7439" y1="51220" x2="9516" y2="57491"/>
                        <a14:foregroundMark x1="9516" y1="57491" x2="3114" y2="52962"/>
                        <a14:foregroundMark x1="3114" y1="52962" x2="5709" y2="31243"/>
                        <a14:foregroundMark x1="5709" y1="31243" x2="9689" y2="30314"/>
                        <a14:foregroundMark x1="51557" y1="7549" x2="60035" y2="9059"/>
                        <a14:foregroundMark x1="60035" y1="9059" x2="67993" y2="6504"/>
                        <a14:foregroundMark x1="67993" y1="6504" x2="61419" y2="1742"/>
                        <a14:foregroundMark x1="61419" y1="1742" x2="52422" y2="4994"/>
                        <a14:foregroundMark x1="52422" y1="4994" x2="50346" y2="8014"/>
                        <a14:foregroundMark x1="73356" y1="3717" x2="58304" y2="1742"/>
                        <a14:foregroundMark x1="83910" y1="33101" x2="88927" y2="20557"/>
                        <a14:foregroundMark x1="88927" y1="20557" x2="93772" y2="32985"/>
                        <a14:foregroundMark x1="93772" y1="32985" x2="84256" y2="31591"/>
                        <a14:foregroundMark x1="84256" y1="31591" x2="84429" y2="25319"/>
                        <a14:foregroundMark x1="84429" y1="25319" x2="82526" y2="28571"/>
                        <a14:foregroundMark x1="95329" y1="48084" x2="92907" y2="61440"/>
                        <a14:foregroundMark x1="92907" y1="61440" x2="95329" y2="74216"/>
                        <a14:foregroundMark x1="95329" y1="74216" x2="93426" y2="80256"/>
                        <a14:foregroundMark x1="93426" y1="80256" x2="81142" y2="90012"/>
                        <a14:foregroundMark x1="81142" y1="90012" x2="52941" y2="92915"/>
                        <a14:foregroundMark x1="52941" y1="92915" x2="61419" y2="90012"/>
                        <a14:foregroundMark x1="61419" y1="90012" x2="52941" y2="94077"/>
                        <a14:foregroundMark x1="52941" y1="94077" x2="37543" y2="89431"/>
                        <a14:foregroundMark x1="67820" y1="95935" x2="52595" y2="96283"/>
                        <a14:foregroundMark x1="44637" y1="99071" x2="21280" y2="98722"/>
                        <a14:foregroundMark x1="3114" y1="94425" x2="3114" y2="94425"/>
                        <a14:foregroundMark x1="23529" y1="16957" x2="19896" y2="22648"/>
                        <a14:foregroundMark x1="19896" y1="22648" x2="21799" y2="16260"/>
                        <a14:foregroundMark x1="21799" y1="16260" x2="15225" y2="20906"/>
                        <a14:foregroundMark x1="15225" y1="20906" x2="22837" y2="16260"/>
                        <a14:foregroundMark x1="22837" y1="16260" x2="22145" y2="17422"/>
                        <a14:foregroundMark x1="5017" y1="23810" x2="5017" y2="23810"/>
                        <a14:foregroundMark x1="8131" y1="65854" x2="8131" y2="65854"/>
                        <a14:foregroundMark x1="8824" y1="66086" x2="12630" y2="67131"/>
                        <a14:foregroundMark x1="98789" y1="52265" x2="98789" y2="52265"/>
                        <a14:backgroundMark x1="97578" y1="27875" x2="97578" y2="27875"/>
                        <a14:backgroundMark x1="94983" y1="24739" x2="94983" y2="24739"/>
                        <a14:backgroundMark x1="98270" y1="59001" x2="98270" y2="59001"/>
                        <a14:backgroundMark x1="98616" y1="47619" x2="98616" y2="47619"/>
                        <a14:backgroundMark x1="98616" y1="58188" x2="98616" y2="58188"/>
                      </a14:backgroundRemoval>
                    </a14:imgEffect>
                  </a14:imgLayer>
                </a14:imgProps>
              </a:ext>
              <a:ext uri="{28A0092B-C50C-407E-A947-70E740481C1C}">
                <a14:useLocalDpi xmlns:a14="http://schemas.microsoft.com/office/drawing/2010/main" val="0"/>
              </a:ext>
            </a:extLst>
          </a:blip>
          <a:srcRect/>
          <a:stretch>
            <a:fillRect/>
          </a:stretch>
        </p:blipFill>
        <p:spPr bwMode="auto">
          <a:xfrm>
            <a:off x="469541" y="3631753"/>
            <a:ext cx="4467750" cy="66552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55316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A89A"/>
        </a:solidFill>
        <a:effectLst/>
      </p:bgPr>
    </p:bg>
    <p:spTree>
      <p:nvGrpSpPr>
        <p:cNvPr id="1" name=""/>
        <p:cNvGrpSpPr/>
        <p:nvPr/>
      </p:nvGrpSpPr>
      <p:grpSpPr>
        <a:xfrm>
          <a:off x="0" y="0"/>
          <a:ext cx="0" cy="0"/>
          <a:chOff x="0" y="0"/>
          <a:chExt cx="0" cy="0"/>
        </a:xfrm>
      </p:grpSpPr>
      <p:pic>
        <p:nvPicPr>
          <p:cNvPr id="35" name="Picture 22">
            <a:extLst>
              <a:ext uri="{FF2B5EF4-FFF2-40B4-BE49-F238E27FC236}">
                <a16:creationId xmlns:a16="http://schemas.microsoft.com/office/drawing/2014/main" id="{BE3F65B1-F630-4956-8437-E0409064335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19243" y="5002968"/>
            <a:ext cx="885899" cy="831134"/>
          </a:xfrm>
          <a:prstGeom prst="rect">
            <a:avLst/>
          </a:prstGeom>
        </p:spPr>
      </p:pic>
      <p:pic>
        <p:nvPicPr>
          <p:cNvPr id="29" name="Picture 22">
            <a:extLst>
              <a:ext uri="{FF2B5EF4-FFF2-40B4-BE49-F238E27FC236}">
                <a16:creationId xmlns:a16="http://schemas.microsoft.com/office/drawing/2014/main" id="{FCD493EC-D3B0-4D97-BD61-773B6AFABB34}"/>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609600" y="587695"/>
            <a:ext cx="885899" cy="831134"/>
          </a:xfrm>
          <a:prstGeom prst="rect">
            <a:avLst/>
          </a:prstGeom>
        </p:spPr>
      </p:pic>
      <p:grpSp>
        <p:nvGrpSpPr>
          <p:cNvPr id="2" name="Group 2"/>
          <p:cNvGrpSpPr/>
          <p:nvPr/>
        </p:nvGrpSpPr>
        <p:grpSpPr>
          <a:xfrm>
            <a:off x="4240078" y="139747"/>
            <a:ext cx="10286746" cy="3039355"/>
            <a:chOff x="0" y="0"/>
            <a:chExt cx="34626380" cy="10864466"/>
          </a:xfrm>
        </p:grpSpPr>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flipV="1">
              <a:off x="0" y="0"/>
              <a:ext cx="16371114" cy="10864466"/>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flipV="1">
              <a:off x="9428124" y="0"/>
              <a:ext cx="16371114" cy="10864466"/>
            </a:xfrm>
            <a:prstGeom prst="rect">
              <a:avLst/>
            </a:prstGeom>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flipV="1">
              <a:off x="18255267" y="0"/>
              <a:ext cx="16371114" cy="10864466"/>
            </a:xfrm>
            <a:prstGeom prst="rect">
              <a:avLst/>
            </a:prstGeom>
          </p:spPr>
        </p:pic>
      </p:grpSp>
      <p:pic>
        <p:nvPicPr>
          <p:cNvPr id="18" name="Picture 18"/>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707091">
            <a:off x="3928839" y="357097"/>
            <a:ext cx="1217443" cy="1261005"/>
          </a:xfrm>
          <a:prstGeom prst="rect">
            <a:avLst/>
          </a:prstGeom>
        </p:spPr>
      </p:pic>
      <p:pic>
        <p:nvPicPr>
          <p:cNvPr id="19"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r="73563" b="61578"/>
          <a:stretch>
            <a:fillRect/>
          </a:stretch>
        </p:blipFill>
        <p:spPr>
          <a:xfrm rot="6958515">
            <a:off x="11545327" y="1278735"/>
            <a:ext cx="676084" cy="1159520"/>
          </a:xfrm>
          <a:prstGeom prst="rect">
            <a:avLst/>
          </a:prstGeom>
        </p:spPr>
      </p:pic>
      <p:sp>
        <p:nvSpPr>
          <p:cNvPr id="27" name="TextBox 26">
            <a:extLst>
              <a:ext uri="{FF2B5EF4-FFF2-40B4-BE49-F238E27FC236}">
                <a16:creationId xmlns:a16="http://schemas.microsoft.com/office/drawing/2014/main" id="{E758AC85-A888-4D7D-BE88-730E40348C73}"/>
              </a:ext>
            </a:extLst>
          </p:cNvPr>
          <p:cNvSpPr txBox="1"/>
          <p:nvPr/>
        </p:nvSpPr>
        <p:spPr>
          <a:xfrm>
            <a:off x="4037783" y="528398"/>
            <a:ext cx="9769642" cy="2308324"/>
          </a:xfrm>
          <a:prstGeom prst="rect">
            <a:avLst/>
          </a:prstGeom>
          <a:noFill/>
        </p:spPr>
        <p:txBody>
          <a:bodyPr wrap="square">
            <a:spAutoFit/>
          </a:bodyPr>
          <a:lstStyle/>
          <a:p>
            <a:pPr marL="0" marR="0" lvl="1" indent="0" algn="ctr" defTabSz="914400" rtl="0" eaLnBrk="1" fontAlgn="auto" latinLnBrk="0" hangingPunct="1">
              <a:lnSpc>
                <a:spcPct val="100000"/>
              </a:lnSpc>
              <a:spcBef>
                <a:spcPct val="0"/>
              </a:spcBef>
              <a:spcAft>
                <a:spcPts val="0"/>
              </a:spcAft>
              <a:buClrTx/>
              <a:buSzTx/>
              <a:buFontTx/>
              <a:buNone/>
              <a:tabLst/>
              <a:defRPr/>
            </a:pPr>
            <a:r>
              <a:rPr kumimoji="0" lang="ru-RU" sz="72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rPr>
              <a:t>Правильные </a:t>
            </a:r>
          </a:p>
          <a:p>
            <a:pPr marL="0" marR="0" lvl="1" indent="0" algn="ctr" defTabSz="914400" rtl="0" eaLnBrk="1" fontAlgn="auto" latinLnBrk="0" hangingPunct="1">
              <a:lnSpc>
                <a:spcPct val="100000"/>
              </a:lnSpc>
              <a:spcBef>
                <a:spcPct val="0"/>
              </a:spcBef>
              <a:spcAft>
                <a:spcPts val="0"/>
              </a:spcAft>
              <a:buClrTx/>
              <a:buSzTx/>
              <a:buFontTx/>
              <a:buNone/>
              <a:tabLst/>
              <a:defRPr/>
            </a:pPr>
            <a:r>
              <a:rPr kumimoji="0" lang="ru-RU" sz="72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rPr>
              <a:t>ответы 2 тура</a:t>
            </a:r>
            <a:endParaRPr kumimoji="0" lang="en-US" sz="72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endParaRPr>
          </a:p>
        </p:txBody>
      </p:sp>
      <p:sp>
        <p:nvSpPr>
          <p:cNvPr id="28" name="TextBox 27">
            <a:extLst>
              <a:ext uri="{FF2B5EF4-FFF2-40B4-BE49-F238E27FC236}">
                <a16:creationId xmlns:a16="http://schemas.microsoft.com/office/drawing/2014/main" id="{76B186E7-0DFA-4880-9882-BA64A3538FDF}"/>
              </a:ext>
            </a:extLst>
          </p:cNvPr>
          <p:cNvSpPr txBox="1"/>
          <p:nvPr/>
        </p:nvSpPr>
        <p:spPr>
          <a:xfrm>
            <a:off x="320569" y="587695"/>
            <a:ext cx="3630478" cy="1446550"/>
          </a:xfrm>
          <a:prstGeom prst="rect">
            <a:avLst/>
          </a:prstGeom>
          <a:noFill/>
        </p:spPr>
        <p:txBody>
          <a:bodyPr wrap="square">
            <a:spAutoFit/>
          </a:bodyPr>
          <a:lstStyle/>
          <a:p>
            <a:pPr algn="ctr"/>
            <a:r>
              <a:rPr lang="ru-RU" sz="4400" b="1" i="0" u="none" strike="noStrike" dirty="0">
                <a:solidFill>
                  <a:schemeClr val="bg1"/>
                </a:solidFill>
                <a:effectLst/>
                <a:latin typeface="Stanberry" panose="03050601040601010101" pitchFamily="66" charset="-52"/>
              </a:rPr>
              <a:t>1   вопрос. </a:t>
            </a:r>
          </a:p>
          <a:p>
            <a:pPr algn="ctr"/>
            <a:r>
              <a:rPr lang="ru-RU" sz="4400" b="1" i="0" u="none" strike="noStrike" dirty="0">
                <a:solidFill>
                  <a:schemeClr val="bg1"/>
                </a:solidFill>
                <a:effectLst/>
                <a:latin typeface="Stanberry" panose="03050601040601010101" pitchFamily="66" charset="-52"/>
              </a:rPr>
              <a:t>Клоп </a:t>
            </a:r>
            <a:endParaRPr lang="ru-RU" sz="4400" b="1" u="sng" dirty="0">
              <a:solidFill>
                <a:schemeClr val="bg1"/>
              </a:solidFill>
              <a:latin typeface="Stanberry" panose="03050601040601010101" pitchFamily="66" charset="-52"/>
            </a:endParaRPr>
          </a:p>
        </p:txBody>
      </p:sp>
      <p:pic>
        <p:nvPicPr>
          <p:cNvPr id="9218" name="Picture 2" descr="Карантинный вредитель: коричнево-мраморный клоп. Как его распознать и как с  ним бороться? | Официальный сайт муниципального образования Каневской район">
            <a:extLst>
              <a:ext uri="{FF2B5EF4-FFF2-40B4-BE49-F238E27FC236}">
                <a16:creationId xmlns:a16="http://schemas.microsoft.com/office/drawing/2014/main" id="{83AD8D8D-E268-46EC-988B-8D6E23B0F242}"/>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r="19291"/>
          <a:stretch/>
        </p:blipFill>
        <p:spPr bwMode="auto">
          <a:xfrm>
            <a:off x="609600" y="1996162"/>
            <a:ext cx="4039517" cy="270773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2" name="TextBox 31">
            <a:extLst>
              <a:ext uri="{FF2B5EF4-FFF2-40B4-BE49-F238E27FC236}">
                <a16:creationId xmlns:a16="http://schemas.microsoft.com/office/drawing/2014/main" id="{DE0BDAE1-4C7D-4994-9A6A-DAA2530AD1BA}"/>
              </a:ext>
            </a:extLst>
          </p:cNvPr>
          <p:cNvSpPr txBox="1"/>
          <p:nvPr/>
        </p:nvSpPr>
        <p:spPr>
          <a:xfrm>
            <a:off x="320569" y="4997981"/>
            <a:ext cx="5096632" cy="193899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4400" b="1" dirty="0">
                <a:solidFill>
                  <a:prstClr val="white"/>
                </a:solidFill>
                <a:latin typeface="Stanberry" panose="03050601040601010101" pitchFamily="66" charset="-52"/>
              </a:rPr>
              <a:t>2</a:t>
            </a: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  вопрос.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3600" b="1" i="0" strike="noStrike" kern="1200" cap="none" spc="0" normalizeH="0" baseline="0" noProof="0" dirty="0">
                <a:ln>
                  <a:noFill/>
                </a:ln>
                <a:solidFill>
                  <a:prstClr val="white"/>
                </a:solidFill>
                <a:effectLst/>
                <a:uLnTx/>
                <a:uFillTx/>
                <a:latin typeface="Stanberry" panose="03050601040601010101" pitchFamily="66" charset="-52"/>
                <a:ea typeface="+mn-ea"/>
                <a:cs typeface="+mn-cs"/>
              </a:rPr>
              <a:t>Игла для забора крови (скарификатор)</a:t>
            </a:r>
          </a:p>
        </p:txBody>
      </p:sp>
      <p:pic>
        <p:nvPicPr>
          <p:cNvPr id="33" name="Picture 22">
            <a:extLst>
              <a:ext uri="{FF2B5EF4-FFF2-40B4-BE49-F238E27FC236}">
                <a16:creationId xmlns:a16="http://schemas.microsoft.com/office/drawing/2014/main" id="{60493FC7-C4A5-43ED-BC1C-709FF18C1B5F}"/>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6498613" y="3634899"/>
            <a:ext cx="885899" cy="831134"/>
          </a:xfrm>
          <a:prstGeom prst="rect">
            <a:avLst/>
          </a:prstGeom>
        </p:spPr>
      </p:pic>
      <p:pic>
        <p:nvPicPr>
          <p:cNvPr id="34" name="Picture 22">
            <a:extLst>
              <a:ext uri="{FF2B5EF4-FFF2-40B4-BE49-F238E27FC236}">
                <a16:creationId xmlns:a16="http://schemas.microsoft.com/office/drawing/2014/main" id="{DE5DBB87-0A56-4B01-B359-94FFFDFC865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2524876" y="5250078"/>
            <a:ext cx="885899" cy="831134"/>
          </a:xfrm>
          <a:prstGeom prst="rect">
            <a:avLst/>
          </a:prstGeom>
        </p:spPr>
      </p:pic>
      <p:pic>
        <p:nvPicPr>
          <p:cNvPr id="36" name="Picture 22">
            <a:extLst>
              <a:ext uri="{FF2B5EF4-FFF2-40B4-BE49-F238E27FC236}">
                <a16:creationId xmlns:a16="http://schemas.microsoft.com/office/drawing/2014/main" id="{81532A06-D3B1-4AF1-B8FE-98393AD7386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4705363" y="607918"/>
            <a:ext cx="885899" cy="831134"/>
          </a:xfrm>
          <a:prstGeom prst="rect">
            <a:avLst/>
          </a:prstGeom>
        </p:spPr>
      </p:pic>
      <p:pic>
        <p:nvPicPr>
          <p:cNvPr id="9220" name="Picture 4" descr="Скарификатор с центральным копьем купить в Москве по оптовым ценам">
            <a:extLst>
              <a:ext uri="{FF2B5EF4-FFF2-40B4-BE49-F238E27FC236}">
                <a16:creationId xmlns:a16="http://schemas.microsoft.com/office/drawing/2014/main" id="{6A750E94-CCEE-4371-B9B1-A7D980AEC5A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5400000">
            <a:off x="1379989" y="6589827"/>
            <a:ext cx="2790403" cy="375591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311231F2-F420-4A64-BE7E-EDFB194333C3}"/>
              </a:ext>
            </a:extLst>
          </p:cNvPr>
          <p:cNvSpPr txBox="1"/>
          <p:nvPr/>
        </p:nvSpPr>
        <p:spPr>
          <a:xfrm>
            <a:off x="6299622" y="3661006"/>
            <a:ext cx="3484166" cy="14465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3   вопрос. </a:t>
            </a:r>
          </a:p>
          <a:p>
            <a:pPr marL="0" marR="0" lvl="0" indent="0" algn="ctr" defTabSz="914400" rtl="0" eaLnBrk="1" fontAlgn="auto" latinLnBrk="0" hangingPunct="1">
              <a:lnSpc>
                <a:spcPct val="100000"/>
              </a:lnSpc>
              <a:spcBef>
                <a:spcPts val="0"/>
              </a:spcBef>
              <a:spcAft>
                <a:spcPts val="0"/>
              </a:spcAft>
              <a:buClrTx/>
              <a:buSzTx/>
              <a:buFontTx/>
              <a:buNone/>
              <a:tabLst/>
              <a:defRPr/>
            </a:pPr>
            <a:r>
              <a:rPr lang="ru-RU" sz="4400" b="1" dirty="0">
                <a:solidFill>
                  <a:prstClr val="white"/>
                </a:solidFill>
                <a:latin typeface="Stanberry" panose="03050601040601010101" pitchFamily="66" charset="-52"/>
              </a:rPr>
              <a:t>Скальпель</a:t>
            </a: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 </a:t>
            </a:r>
            <a:endParaRPr kumimoji="0" lang="ru-RU" sz="4400" b="1" i="0" u="sng"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41" name="TextBox 40">
            <a:extLst>
              <a:ext uri="{FF2B5EF4-FFF2-40B4-BE49-F238E27FC236}">
                <a16:creationId xmlns:a16="http://schemas.microsoft.com/office/drawing/2014/main" id="{34DFA41D-7AFF-4733-B8CF-66E1AFA467E0}"/>
              </a:ext>
            </a:extLst>
          </p:cNvPr>
          <p:cNvSpPr txBox="1"/>
          <p:nvPr/>
        </p:nvSpPr>
        <p:spPr>
          <a:xfrm>
            <a:off x="14526825" y="587695"/>
            <a:ext cx="3484166" cy="14465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4400" b="1" dirty="0">
                <a:solidFill>
                  <a:prstClr val="white"/>
                </a:solidFill>
                <a:latin typeface="Stanberry" panose="03050601040601010101" pitchFamily="66" charset="-52"/>
              </a:rPr>
              <a:t>4</a:t>
            </a: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  вопрос.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Крот </a:t>
            </a:r>
            <a:endParaRPr kumimoji="0" lang="ru-RU" sz="4400" b="1" i="0" u="sng"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pic>
        <p:nvPicPr>
          <p:cNvPr id="9224" name="Picture 8" descr="Скальпели и лезвия: Скальпель хирургический стерильный на пластиковой ручке  Цертус">
            <a:extLst>
              <a:ext uri="{FF2B5EF4-FFF2-40B4-BE49-F238E27FC236}">
                <a16:creationId xmlns:a16="http://schemas.microsoft.com/office/drawing/2014/main" id="{10B138F3-AC8A-4329-8E2B-6D6A62333F0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91784" y="5250078"/>
            <a:ext cx="4825678" cy="360202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228" name="Picture 12" descr="Вес белой акулы (размеры самой большой белой акулы в мире), размеры, зубы,  описание вида, особенности белых акул | Энциклопедия животных">
            <a:extLst>
              <a:ext uri="{FF2B5EF4-FFF2-40B4-BE49-F238E27FC236}">
                <a16:creationId xmlns:a16="http://schemas.microsoft.com/office/drawing/2014/main" id="{70C984AC-7767-4944-8FCF-33DD154B7FA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797723" y="6700146"/>
            <a:ext cx="4396007" cy="329700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230" name="Picture 14" descr="Крот: фото, причины появления, как избавиться, препараты Август">
            <a:extLst>
              <a:ext uri="{FF2B5EF4-FFF2-40B4-BE49-F238E27FC236}">
                <a16:creationId xmlns:a16="http://schemas.microsoft.com/office/drawing/2014/main" id="{723FC78A-E1FA-4E3A-9134-CE756BA6802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3042227" y="2083320"/>
            <a:ext cx="4645556" cy="310315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7" name="TextBox 46">
            <a:extLst>
              <a:ext uri="{FF2B5EF4-FFF2-40B4-BE49-F238E27FC236}">
                <a16:creationId xmlns:a16="http://schemas.microsoft.com/office/drawing/2014/main" id="{9372B221-759F-40D1-B1FB-BAF6147A2937}"/>
              </a:ext>
            </a:extLst>
          </p:cNvPr>
          <p:cNvSpPr txBox="1"/>
          <p:nvPr/>
        </p:nvSpPr>
        <p:spPr>
          <a:xfrm>
            <a:off x="12335175" y="5275095"/>
            <a:ext cx="3400227" cy="14465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4400" b="1" dirty="0">
                <a:solidFill>
                  <a:prstClr val="white"/>
                </a:solidFill>
                <a:latin typeface="Stanberry" panose="03050601040601010101" pitchFamily="66" charset="-52"/>
              </a:rPr>
              <a:t>5</a:t>
            </a: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   вопрос.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Акула </a:t>
            </a:r>
            <a:endParaRPr kumimoji="0" lang="ru-RU" sz="4400" b="1" i="0" u="sng"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Tree>
    <p:extLst>
      <p:ext uri="{BB962C8B-B14F-4D97-AF65-F5344CB8AC3E}">
        <p14:creationId xmlns:p14="http://schemas.microsoft.com/office/powerpoint/2010/main" val="32800522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CBB4"/>
        </a:solidFill>
        <a:effectLst/>
      </p:bgPr>
    </p:bg>
    <p:spTree>
      <p:nvGrpSpPr>
        <p:cNvPr id="1" name=""/>
        <p:cNvGrpSpPr/>
        <p:nvPr/>
      </p:nvGrpSpPr>
      <p:grpSpPr>
        <a:xfrm>
          <a:off x="0" y="0"/>
          <a:ext cx="0" cy="0"/>
          <a:chOff x="0" y="0"/>
          <a:chExt cx="0" cy="0"/>
        </a:xfrm>
      </p:grpSpPr>
      <p:grpSp>
        <p:nvGrpSpPr>
          <p:cNvPr id="2" name="Group 2"/>
          <p:cNvGrpSpPr/>
          <p:nvPr/>
        </p:nvGrpSpPr>
        <p:grpSpPr>
          <a:xfrm>
            <a:off x="-691550" y="-1930264"/>
            <a:ext cx="18897600" cy="8757042"/>
            <a:chOff x="0" y="0"/>
            <a:chExt cx="29615727" cy="10359424"/>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1075086">
              <a:off x="824991" y="1934325"/>
              <a:ext cx="10375539" cy="6998773"/>
            </a:xfrm>
            <a:prstGeom prst="rect">
              <a:avLst/>
            </a:prstGeom>
          </p:spPr>
        </p:pic>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323317">
              <a:off x="6369747" y="2297128"/>
              <a:ext cx="10375539" cy="6998773"/>
            </a:xfrm>
            <a:prstGeom prst="rect">
              <a:avLst/>
            </a:prstGeom>
          </p:spPr>
        </p:pic>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10767857">
              <a:off x="12161220" y="2516062"/>
              <a:ext cx="10375539" cy="6998773"/>
            </a:xfrm>
            <a:prstGeom prst="rect">
              <a:avLst/>
            </a:prstGeom>
          </p:spPr>
        </p:pic>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9502765">
              <a:off x="18315799" y="1665276"/>
              <a:ext cx="10375539" cy="6998773"/>
            </a:xfrm>
            <a:prstGeom prst="rect">
              <a:avLst/>
            </a:prstGeom>
          </p:spPr>
        </p:pic>
      </p:grpSp>
      <p:pic>
        <p:nvPicPr>
          <p:cNvPr id="10" name="Picture 10"/>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r="70079" b="57323"/>
          <a:stretch>
            <a:fillRect/>
          </a:stretch>
        </p:blipFill>
        <p:spPr>
          <a:xfrm rot="342929" flipH="1">
            <a:off x="11420795" y="4467587"/>
            <a:ext cx="440459" cy="603104"/>
          </a:xfrm>
          <a:prstGeom prst="rect">
            <a:avLst/>
          </a:prstGeom>
        </p:spPr>
      </p:pic>
      <p:pic>
        <p:nvPicPr>
          <p:cNvPr id="23" name="Picture 2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7921736">
            <a:off x="526254" y="5505306"/>
            <a:ext cx="2431747" cy="5866056"/>
          </a:xfrm>
          <a:prstGeom prst="rect">
            <a:avLst/>
          </a:prstGeom>
        </p:spPr>
      </p:pic>
      <p:pic>
        <p:nvPicPr>
          <p:cNvPr id="24" name="Picture 24"/>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2676399" y="4024863"/>
            <a:ext cx="10254795" cy="2792438"/>
          </a:xfrm>
          <a:prstGeom prst="rect">
            <a:avLst/>
          </a:prstGeom>
        </p:spPr>
      </p:pic>
      <p:sp>
        <p:nvSpPr>
          <p:cNvPr id="32" name="TextBox 31">
            <a:extLst>
              <a:ext uri="{FF2B5EF4-FFF2-40B4-BE49-F238E27FC236}">
                <a16:creationId xmlns:a16="http://schemas.microsoft.com/office/drawing/2014/main" id="{12EE1BE6-BF96-430B-B342-5ACCEBC6E135}"/>
              </a:ext>
            </a:extLst>
          </p:cNvPr>
          <p:cNvSpPr txBox="1"/>
          <p:nvPr/>
        </p:nvSpPr>
        <p:spPr>
          <a:xfrm>
            <a:off x="5742040" y="4676196"/>
            <a:ext cx="3225633" cy="221599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3800" b="1" i="0" u="none" strike="noStrike" kern="1200" cap="none" spc="0" normalizeH="0" baseline="0" noProof="0" dirty="0">
                <a:ln>
                  <a:noFill/>
                </a:ln>
                <a:solidFill>
                  <a:srgbClr val="FF99CC"/>
                </a:solidFill>
                <a:effectLst/>
                <a:uLnTx/>
                <a:uFillTx/>
                <a:latin typeface="EchoRevival" panose="02000500000000000000" pitchFamily="2" charset="-52"/>
                <a:ea typeface="+mn-ea"/>
                <a:cs typeface="+mn-cs"/>
              </a:rPr>
              <a:t>тур</a:t>
            </a:r>
            <a:endParaRPr kumimoji="0" lang="ru-RU" sz="2400" b="0" i="0" u="none" strike="noStrike" kern="1200" cap="none" spc="0" normalizeH="0" baseline="0" noProof="0" dirty="0">
              <a:ln>
                <a:noFill/>
              </a:ln>
              <a:solidFill>
                <a:srgbClr val="FF99CC"/>
              </a:solidFill>
              <a:effectLst/>
              <a:uLnTx/>
              <a:uFillTx/>
              <a:latin typeface="Calibri"/>
              <a:ea typeface="+mn-ea"/>
              <a:cs typeface="+mn-cs"/>
            </a:endParaRPr>
          </a:p>
        </p:txBody>
      </p:sp>
      <p:pic>
        <p:nvPicPr>
          <p:cNvPr id="33" name="Picture 4">
            <a:extLst>
              <a:ext uri="{FF2B5EF4-FFF2-40B4-BE49-F238E27FC236}">
                <a16:creationId xmlns:a16="http://schemas.microsoft.com/office/drawing/2014/main" id="{58BD2FDC-D73E-4009-858D-D17C64F18461}"/>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8531824" y="4902447"/>
            <a:ext cx="1846901" cy="1766308"/>
          </a:xfrm>
          <a:prstGeom prst="rect">
            <a:avLst/>
          </a:prstGeom>
        </p:spPr>
      </p:pic>
      <p:sp>
        <p:nvSpPr>
          <p:cNvPr id="35" name="TextBox 34">
            <a:extLst>
              <a:ext uri="{FF2B5EF4-FFF2-40B4-BE49-F238E27FC236}">
                <a16:creationId xmlns:a16="http://schemas.microsoft.com/office/drawing/2014/main" id="{D5361B5F-968B-49B3-B90E-519D3A5F26E7}"/>
              </a:ext>
            </a:extLst>
          </p:cNvPr>
          <p:cNvSpPr txBox="1"/>
          <p:nvPr/>
        </p:nvSpPr>
        <p:spPr>
          <a:xfrm>
            <a:off x="8430872" y="5156050"/>
            <a:ext cx="2027415"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9600" b="1" dirty="0">
                <a:solidFill>
                  <a:srgbClr val="1F497D">
                    <a:lumMod val="50000"/>
                  </a:srgbClr>
                </a:solidFill>
                <a:latin typeface="Stanberry" panose="03050601040601010101" pitchFamily="66" charset="-52"/>
              </a:rPr>
              <a:t>3</a:t>
            </a:r>
            <a:endParaRPr kumimoji="0" lang="ru-RU" sz="96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l="40825" t="37132"/>
          <a:stretch>
            <a:fillRect/>
          </a:stretch>
        </p:blipFill>
        <p:spPr>
          <a:xfrm rot="18704930">
            <a:off x="10086246" y="4988233"/>
            <a:ext cx="799824" cy="815746"/>
          </a:xfrm>
          <a:prstGeom prst="rect">
            <a:avLst/>
          </a:prstGeom>
        </p:spPr>
      </p:pic>
      <p:sp>
        <p:nvSpPr>
          <p:cNvPr id="36" name="TextBox 35">
            <a:extLst>
              <a:ext uri="{FF2B5EF4-FFF2-40B4-BE49-F238E27FC236}">
                <a16:creationId xmlns:a16="http://schemas.microsoft.com/office/drawing/2014/main" id="{8055D2EB-9594-4C3C-B243-5339C4AF27EF}"/>
              </a:ext>
            </a:extLst>
          </p:cNvPr>
          <p:cNvSpPr txBox="1"/>
          <p:nvPr/>
        </p:nvSpPr>
        <p:spPr>
          <a:xfrm>
            <a:off x="1030767" y="7210447"/>
            <a:ext cx="9156030" cy="830997"/>
          </a:xfrm>
          <a:prstGeom prst="rect">
            <a:avLst/>
          </a:prstGeom>
          <a:noFill/>
        </p:spPr>
        <p:txBody>
          <a:bodyPr wrap="square">
            <a:spAutoFit/>
          </a:bodyPr>
          <a:lstStyle/>
          <a:p>
            <a:r>
              <a:rPr kumimoji="0" lang="ru-RU" sz="4800" b="1" i="0" u="none" strike="noStrike" kern="1200" cap="none" spc="0" normalizeH="0" baseline="0" noProof="0" dirty="0">
                <a:ln>
                  <a:noFill/>
                </a:ln>
                <a:solidFill>
                  <a:schemeClr val="tx2">
                    <a:lumMod val="50000"/>
                  </a:schemeClr>
                </a:solidFill>
                <a:effectLst/>
                <a:uLnTx/>
                <a:uFillTx/>
                <a:latin typeface="Stanberry" panose="03050601040601010101" pitchFamily="66" charset="-52"/>
                <a:ea typeface="+mn-ea"/>
                <a:cs typeface="+mn-cs"/>
              </a:rPr>
              <a:t>Количество вопросов в туре: 5</a:t>
            </a:r>
            <a:endParaRPr lang="ru-RU" dirty="0">
              <a:solidFill>
                <a:schemeClr val="tx2">
                  <a:lumMod val="50000"/>
                </a:schemeClr>
              </a:solidFill>
            </a:endParaRPr>
          </a:p>
        </p:txBody>
      </p:sp>
      <p:sp>
        <p:nvSpPr>
          <p:cNvPr id="40" name="TextBox 39">
            <a:extLst>
              <a:ext uri="{FF2B5EF4-FFF2-40B4-BE49-F238E27FC236}">
                <a16:creationId xmlns:a16="http://schemas.microsoft.com/office/drawing/2014/main" id="{344DF2DD-C4C4-4F55-8902-6F0D0C534615}"/>
              </a:ext>
            </a:extLst>
          </p:cNvPr>
          <p:cNvSpPr txBox="1"/>
          <p:nvPr/>
        </p:nvSpPr>
        <p:spPr>
          <a:xfrm>
            <a:off x="789616" y="8136745"/>
            <a:ext cx="10069286" cy="603178"/>
          </a:xfrm>
          <a:prstGeom prst="rect">
            <a:avLst/>
          </a:prstGeom>
          <a:noFill/>
        </p:spPr>
        <p:txBody>
          <a:bodyPr wrap="square">
            <a:spAutoFit/>
          </a:bodyPr>
          <a:lstStyle/>
          <a:p>
            <a:pPr marL="0" marR="0" lvl="0" indent="0" algn="ctr" defTabSz="914400" rtl="0" eaLnBrk="1" fontAlgn="auto" latinLnBrk="0" hangingPunct="1">
              <a:lnSpc>
                <a:spcPts val="3713"/>
              </a:lnSpc>
              <a:spcBef>
                <a:spcPct val="0"/>
              </a:spcBef>
              <a:spcAft>
                <a:spcPts val="0"/>
              </a:spcAft>
              <a:buClrTx/>
              <a:buSzTx/>
              <a:buFontTx/>
              <a:buNone/>
              <a:tabLst/>
              <a:defRPr/>
            </a:pPr>
            <a:r>
              <a:rPr kumimoji="0" lang="ru-RU" sz="48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Время на размышление: 30 секунд</a:t>
            </a:r>
            <a:endParaRPr kumimoji="0" lang="en-US" sz="48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pic>
        <p:nvPicPr>
          <p:cNvPr id="41" name="Picture 10">
            <a:extLst>
              <a:ext uri="{FF2B5EF4-FFF2-40B4-BE49-F238E27FC236}">
                <a16:creationId xmlns:a16="http://schemas.microsoft.com/office/drawing/2014/main" id="{DF08782A-9601-43A9-9489-8DFDAAC991B2}"/>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695454">
            <a:off x="14223842" y="417482"/>
            <a:ext cx="1863877" cy="1724933"/>
          </a:xfrm>
          <a:prstGeom prst="rect">
            <a:avLst/>
          </a:prstGeom>
        </p:spPr>
      </p:pic>
      <p:pic>
        <p:nvPicPr>
          <p:cNvPr id="42" name="Picture 8">
            <a:extLst>
              <a:ext uri="{FF2B5EF4-FFF2-40B4-BE49-F238E27FC236}">
                <a16:creationId xmlns:a16="http://schemas.microsoft.com/office/drawing/2014/main" id="{D8D47AD9-8635-4C78-9C1E-FDEDB8207AA6}"/>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rot="20785897">
            <a:off x="3156214" y="414801"/>
            <a:ext cx="1193992" cy="2203676"/>
          </a:xfrm>
          <a:prstGeom prst="rect">
            <a:avLst/>
          </a:prstGeom>
        </p:spPr>
      </p:pic>
      <p:pic>
        <p:nvPicPr>
          <p:cNvPr id="1026" name="Picture 2">
            <a:extLst>
              <a:ext uri="{FF2B5EF4-FFF2-40B4-BE49-F238E27FC236}">
                <a16:creationId xmlns:a16="http://schemas.microsoft.com/office/drawing/2014/main" id="{82AD2FCF-9BCE-42A8-A061-56C3FB032FF4}"/>
              </a:ext>
            </a:extLst>
          </p:cNvPr>
          <p:cNvPicPr>
            <a:picLocks noChangeAspect="1" noChangeArrowheads="1"/>
          </p:cNvPicPr>
          <p:nvPr/>
        </p:nvPicPr>
        <p:blipFill>
          <a:blip r:embed="rId17">
            <a:extLst>
              <a:ext uri="{BEBA8EAE-BF5A-486C-A8C5-ECC9F3942E4B}">
                <a14:imgProps xmlns:a14="http://schemas.microsoft.com/office/drawing/2010/main">
                  <a14:imgLayer r:embed="rId18">
                    <a14:imgEffect>
                      <a14:backgroundRemoval t="5724" b="96857" l="5609" r="93109">
                        <a14:foregroundMark x1="36218" y1="15152" x2="36218" y2="15152"/>
                        <a14:foregroundMark x1="26763" y1="13468" x2="34455" y2="16049"/>
                        <a14:foregroundMark x1="34455" y1="16049" x2="37019" y2="21324"/>
                        <a14:foregroundMark x1="37019" y1="21324" x2="36218" y2="26824"/>
                        <a14:foregroundMark x1="36218" y1="26824" x2="41186" y2="32997"/>
                        <a14:foregroundMark x1="41186" y1="32997" x2="49519" y2="36588"/>
                        <a14:foregroundMark x1="49519" y1="36588" x2="56571" y2="36925"/>
                        <a14:foregroundMark x1="56571" y1="36925" x2="64103" y2="36700"/>
                        <a14:foregroundMark x1="64103" y1="36700" x2="71795" y2="37374"/>
                        <a14:foregroundMark x1="71795" y1="37374" x2="76763" y2="41526"/>
                        <a14:foregroundMark x1="76763" y1="41526" x2="77404" y2="46689"/>
                        <a14:foregroundMark x1="77404" y1="46689" x2="70994" y2="49495"/>
                        <a14:foregroundMark x1="70994" y1="49495" x2="37019" y2="49832"/>
                        <a14:foregroundMark x1="37019" y1="49832" x2="35096" y2="50842"/>
                        <a14:foregroundMark x1="36538" y1="33446" x2="36538" y2="33446"/>
                        <a14:foregroundMark x1="61538" y1="38272" x2="61538" y2="38272"/>
                        <a14:foregroundMark x1="70513" y1="42424" x2="69231" y2="42424"/>
                        <a14:foregroundMark x1="61859" y1="38833" x2="59295" y2="39057"/>
                        <a14:foregroundMark x1="54487" y1="36700" x2="54487" y2="36700"/>
                        <a14:foregroundMark x1="20513" y1="8305" x2="20513" y2="8305"/>
                        <a14:foregroundMark x1="68109" y1="9540" x2="68109" y2="9540"/>
                        <a14:foregroundMark x1="70994" y1="6173" x2="70994" y2="6173"/>
                        <a14:foregroundMark x1="61859" y1="7183" x2="69071" y2="6510"/>
                        <a14:foregroundMark x1="69071" y1="6510" x2="70994" y2="5948"/>
                        <a14:foregroundMark x1="84936" y1="12907" x2="91186" y2="11223"/>
                        <a14:foregroundMark x1="91186" y1="11223" x2="91186" y2="9877"/>
                        <a14:foregroundMark x1="93269" y1="8979" x2="93269" y2="12682"/>
                        <a14:foregroundMark x1="8013" y1="53648" x2="8013" y2="53648"/>
                        <a14:foregroundMark x1="7051" y1="31089" x2="7051" y2="31089"/>
                        <a14:foregroundMark x1="5769" y1="27946" x2="5769" y2="27946"/>
                        <a14:foregroundMark x1="8494" y1="92256" x2="8494" y2="92256"/>
                        <a14:foregroundMark x1="14583" y1="96857" x2="14583" y2="96857"/>
                        <a14:foregroundMark x1="37660" y1="94613" x2="37660" y2="94613"/>
                        <a14:foregroundMark x1="39904" y1="95062" x2="39904" y2="95062"/>
                        <a14:foregroundMark x1="48558" y1="59484" x2="48558" y2="64759"/>
                        <a14:foregroundMark x1="48558" y1="64759" x2="51122" y2="71044"/>
                        <a14:foregroundMark x1="51122" y1="71044" x2="63462" y2="76768"/>
                        <a14:foregroundMark x1="63462" y1="76768" x2="70673" y2="77441"/>
                        <a14:foregroundMark x1="70673" y1="77441" x2="77404" y2="74186"/>
                        <a14:foregroundMark x1="77404" y1="74186" x2="80769" y2="68687"/>
                        <a14:foregroundMark x1="80769" y1="68687" x2="76763" y2="62065"/>
                        <a14:foregroundMark x1="76763" y1="62065" x2="71474" y2="59259"/>
                        <a14:foregroundMark x1="71474" y1="59259" x2="63782" y2="59035"/>
                        <a14:foregroundMark x1="63782" y1="59035" x2="55929" y2="60831"/>
                        <a14:foregroundMark x1="55929" y1="60831" x2="53526" y2="65544"/>
                        <a14:foregroundMark x1="53526" y1="65544" x2="59455" y2="70483"/>
                        <a14:foregroundMark x1="59455" y1="70483" x2="65865" y2="71493"/>
                        <a14:foregroundMark x1="65865" y1="71493" x2="74679" y2="71156"/>
                        <a14:foregroundMark x1="74679" y1="71156" x2="65545" y2="58137"/>
                        <a14:foregroundMark x1="65545" y1="58137" x2="56891" y2="52301"/>
                        <a14:foregroundMark x1="56891" y1="52301" x2="54647" y2="59147"/>
                        <a14:foregroundMark x1="54647" y1="59147" x2="57372" y2="64759"/>
                        <a14:foregroundMark x1="57372" y1="64759" x2="64744" y2="66891"/>
                        <a14:foregroundMark x1="64744" y1="66891" x2="58173" y2="63524"/>
                        <a14:foregroundMark x1="58173" y1="63524" x2="58974" y2="69585"/>
                        <a14:foregroundMark x1="58974" y1="69585" x2="65224" y2="73288"/>
                        <a14:foregroundMark x1="65224" y1="73288" x2="61699" y2="68238"/>
                        <a14:foregroundMark x1="61699" y1="68238" x2="59295" y2="68462"/>
                        <a14:foregroundMark x1="44712" y1="71044" x2="42468" y2="76094"/>
                        <a14:foregroundMark x1="42468" y1="76094" x2="47917" y2="79237"/>
                        <a14:foregroundMark x1="47917" y1="79237" x2="61699" y2="78676"/>
                        <a14:foregroundMark x1="61699" y1="78676" x2="88942" y2="80471"/>
                        <a14:foregroundMark x1="55609" y1="89450" x2="62660" y2="91582"/>
                        <a14:foregroundMark x1="62660" y1="91582" x2="81410" y2="91582"/>
                        <a14:foregroundMark x1="81410" y1="91582" x2="87981" y2="90460"/>
                        <a14:foregroundMark x1="87981" y1="90460" x2="83333" y2="86195"/>
                        <a14:foregroundMark x1="83333" y1="86195" x2="76442" y2="85185"/>
                        <a14:foregroundMark x1="76442" y1="85185" x2="54968" y2="87879"/>
                        <a14:foregroundMark x1="54968" y1="87879" x2="54808" y2="87991"/>
                        <a14:foregroundMark x1="53045" y1="87205" x2="52404" y2="92480"/>
                        <a14:foregroundMark x1="52404" y1="92480" x2="59295" y2="91919"/>
                        <a14:foregroundMark x1="59295" y1="91919" x2="58814" y2="91582"/>
                        <a14:foregroundMark x1="72115" y1="87430" x2="78365" y2="86869"/>
                        <a14:foregroundMark x1="10577" y1="31538" x2="10577" y2="31538"/>
                        <a14:foregroundMark x1="5769" y1="68462" x2="5769" y2="68462"/>
                        <a14:foregroundMark x1="10577" y1="29854" x2="10577" y2="29854"/>
                        <a14:foregroundMark x1="11378" y1="29854" x2="11378" y2="29854"/>
                        <a14:backgroundMark x1="74199" y1="12121" x2="74199" y2="12121"/>
                        <a14:backgroundMark x1="31731" y1="23681" x2="31731" y2="23681"/>
                        <a14:backgroundMark x1="10897" y1="29742" x2="9936" y2="29742"/>
                        <a14:backgroundMark x1="10256" y1="27722" x2="10256" y2="27722"/>
                      </a14:backgroundRemoval>
                    </a14:imgEffect>
                  </a14:imgLayer>
                </a14:imgProps>
              </a:ext>
              <a:ext uri="{28A0092B-C50C-407E-A947-70E740481C1C}">
                <a14:useLocalDpi xmlns:a14="http://schemas.microsoft.com/office/drawing/2010/main" val="0"/>
              </a:ext>
            </a:extLst>
          </a:blip>
          <a:srcRect/>
          <a:stretch>
            <a:fillRect/>
          </a:stretch>
        </p:blipFill>
        <p:spPr bwMode="auto">
          <a:xfrm>
            <a:off x="12808840" y="1642102"/>
            <a:ext cx="5843539" cy="8343900"/>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B5D0A29B-1A33-4A03-A838-9E4930BDA78F}"/>
              </a:ext>
            </a:extLst>
          </p:cNvPr>
          <p:cNvSpPr txBox="1"/>
          <p:nvPr/>
        </p:nvSpPr>
        <p:spPr>
          <a:xfrm>
            <a:off x="1732921" y="681024"/>
            <a:ext cx="12573000" cy="4247317"/>
          </a:xfrm>
          <a:prstGeom prst="rect">
            <a:avLst/>
          </a:prstGeom>
          <a:noFill/>
        </p:spPr>
        <p:txBody>
          <a:bodyPr wrap="square">
            <a:spAutoFit/>
          </a:bodyPr>
          <a:lstStyle/>
          <a:p>
            <a:pPr algn="ctr"/>
            <a:r>
              <a:rPr kumimoji="0" lang="ru-RU" sz="13500" b="1" i="0" u="none" strike="noStrike" kern="1200" cap="none" spc="0" normalizeH="0" baseline="0" noProof="0" dirty="0">
                <a:ln>
                  <a:noFill/>
                </a:ln>
                <a:solidFill>
                  <a:srgbClr val="FF99CC"/>
                </a:solidFill>
                <a:effectLst/>
                <a:uLnTx/>
                <a:uFillTx/>
                <a:latin typeface="EchoRevival" panose="02000500000000000000" pitchFamily="2" charset="-52"/>
                <a:ea typeface="+mn-ea"/>
                <a:cs typeface="+mn-cs"/>
              </a:rPr>
              <a:t>Бионика </a:t>
            </a:r>
          </a:p>
          <a:p>
            <a:pPr algn="ctr"/>
            <a:r>
              <a:rPr kumimoji="0" lang="ru-RU" sz="13500" b="1" i="0" u="none" strike="noStrike" kern="1200" cap="none" spc="0" normalizeH="0" baseline="0" noProof="0" dirty="0">
                <a:ln>
                  <a:noFill/>
                </a:ln>
                <a:solidFill>
                  <a:srgbClr val="FF99CC"/>
                </a:solidFill>
                <a:effectLst/>
                <a:uLnTx/>
                <a:uFillTx/>
                <a:latin typeface="EchoRevival" panose="02000500000000000000" pitchFamily="2" charset="-52"/>
                <a:ea typeface="+mn-ea"/>
                <a:cs typeface="+mn-cs"/>
              </a:rPr>
              <a:t>в архитектуре</a:t>
            </a:r>
            <a:endParaRPr lang="ru-RU" sz="2000" dirty="0">
              <a:solidFill>
                <a:srgbClr val="FF99CC"/>
              </a:solidFill>
            </a:endParaRPr>
          </a:p>
        </p:txBody>
      </p:sp>
      <p:pic>
        <p:nvPicPr>
          <p:cNvPr id="44" name="Picture 16">
            <a:extLst>
              <a:ext uri="{FF2B5EF4-FFF2-40B4-BE49-F238E27FC236}">
                <a16:creationId xmlns:a16="http://schemas.microsoft.com/office/drawing/2014/main" id="{728FC6E2-9421-4A0B-BCB0-9E94D6D9D903}"/>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rcRect/>
          <a:stretch>
            <a:fillRect/>
          </a:stretch>
        </p:blipFill>
        <p:spPr>
          <a:xfrm rot="-707091">
            <a:off x="10606900" y="8367374"/>
            <a:ext cx="1217443" cy="126100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44089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18832574">
            <a:off x="-1668014" y="-645676"/>
            <a:ext cx="12528371" cy="11524855"/>
          </a:xfrm>
          <a:prstGeom prst="rect">
            <a:avLst/>
          </a:prstGeom>
        </p:spPr>
      </p:pic>
      <p:pic>
        <p:nvPicPr>
          <p:cNvPr id="4" name="Picture 4"/>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1906190">
            <a:off x="8463184" y="318974"/>
            <a:ext cx="1193992" cy="2203676"/>
          </a:xfrm>
          <a:prstGeom prst="rect">
            <a:avLst/>
          </a:prstGeom>
        </p:spPr>
      </p:pic>
      <p:pic>
        <p:nvPicPr>
          <p:cNvPr id="5" name="Picture 5"/>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18799">
            <a:off x="8638631" y="4130917"/>
            <a:ext cx="916310" cy="949097"/>
          </a:xfrm>
          <a:prstGeom prst="rect">
            <a:avLst/>
          </a:prstGeom>
        </p:spPr>
      </p:pic>
      <p:pic>
        <p:nvPicPr>
          <p:cNvPr id="6" name="Picture 6"/>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878108">
            <a:off x="812186" y="8749474"/>
            <a:ext cx="1605455" cy="744347"/>
          </a:xfrm>
          <a:prstGeom prst="rect">
            <a:avLst/>
          </a:prstGeom>
        </p:spPr>
      </p:pic>
      <p:sp>
        <p:nvSpPr>
          <p:cNvPr id="21" name="TextBox 20">
            <a:extLst>
              <a:ext uri="{FF2B5EF4-FFF2-40B4-BE49-F238E27FC236}">
                <a16:creationId xmlns:a16="http://schemas.microsoft.com/office/drawing/2014/main" id="{0FC284AA-2A4E-4CA3-9323-D01D2BE275A3}"/>
              </a:ext>
            </a:extLst>
          </p:cNvPr>
          <p:cNvSpPr txBox="1"/>
          <p:nvPr/>
        </p:nvSpPr>
        <p:spPr>
          <a:xfrm>
            <a:off x="558548" y="1145244"/>
            <a:ext cx="7710376" cy="6740307"/>
          </a:xfrm>
          <a:prstGeom prst="rect">
            <a:avLst/>
          </a:prstGeom>
          <a:noFill/>
        </p:spPr>
        <p:txBody>
          <a:bodyPr wrap="square">
            <a:spAutoFit/>
          </a:bodyPr>
          <a:lstStyle/>
          <a:p>
            <a:pPr algn="just"/>
            <a:r>
              <a:rPr lang="ru-RU" sz="3200" b="1" i="0" u="none" strike="noStrike" dirty="0">
                <a:solidFill>
                  <a:schemeClr val="tx2">
                    <a:lumMod val="50000"/>
                  </a:schemeClr>
                </a:solidFill>
                <a:effectLst/>
                <a:latin typeface="Stanberry" panose="03050601040601010101" pitchFamily="66" charset="-52"/>
              </a:rPr>
              <a:t>      </a:t>
            </a:r>
            <a:r>
              <a:rPr lang="ru-RU" sz="3600" b="1" i="0" u="none" strike="noStrike" dirty="0">
                <a:solidFill>
                  <a:schemeClr val="tx2">
                    <a:lumMod val="50000"/>
                  </a:schemeClr>
                </a:solidFill>
                <a:effectLst/>
                <a:latin typeface="Stanberry" panose="03050601040601010101" pitchFamily="66" charset="-52"/>
              </a:rPr>
              <a:t>Именно ОН стал первым архитектором, который стал применять принципы бионики в архитектуре. Семь его творений внесены в список Всемирного наследия ЮНЕСКО. Своим главным вдохновением он считал природу и старался максимально передать красоту окружающего мира в цветовых решениях, архитектурных изгибах и формах. О ком идет речь?</a:t>
            </a:r>
            <a:endParaRPr lang="ru-RU" sz="4400" b="1" dirty="0">
              <a:solidFill>
                <a:schemeClr val="tx2">
                  <a:lumMod val="50000"/>
                </a:schemeClr>
              </a:solidFill>
              <a:latin typeface="Stanberry" panose="03050601040601010101" pitchFamily="66" charset="-52"/>
            </a:endParaRPr>
          </a:p>
        </p:txBody>
      </p:sp>
      <p:sp>
        <p:nvSpPr>
          <p:cNvPr id="23" name="TextBox 22">
            <a:extLst>
              <a:ext uri="{FF2B5EF4-FFF2-40B4-BE49-F238E27FC236}">
                <a16:creationId xmlns:a16="http://schemas.microsoft.com/office/drawing/2014/main" id="{672346E0-18DD-4FA7-87FF-32CF31B08A68}"/>
              </a:ext>
            </a:extLst>
          </p:cNvPr>
          <p:cNvSpPr txBox="1"/>
          <p:nvPr/>
        </p:nvSpPr>
        <p:spPr>
          <a:xfrm>
            <a:off x="1353849" y="475527"/>
            <a:ext cx="2479963" cy="628762"/>
          </a:xfrm>
          <a:prstGeom prst="rect">
            <a:avLst/>
          </a:prstGeom>
          <a:noFill/>
        </p:spPr>
        <p:txBody>
          <a:bodyPr wrap="square">
            <a:spAutoFit/>
          </a:bodyPr>
          <a:lstStyle/>
          <a:p>
            <a:pPr marL="0" marR="0" lvl="1" indent="0" algn="l"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Вопрос  1</a:t>
            </a:r>
            <a:endParaRPr kumimoji="0" lang="en-US" sz="4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pic>
        <p:nvPicPr>
          <p:cNvPr id="24" name="Picture 19">
            <a:extLst>
              <a:ext uri="{FF2B5EF4-FFF2-40B4-BE49-F238E27FC236}">
                <a16:creationId xmlns:a16="http://schemas.microsoft.com/office/drawing/2014/main" id="{2403D6AC-9F4E-4E22-9F28-3A07A0417BE4}"/>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r="73563" b="61578"/>
          <a:stretch>
            <a:fillRect/>
          </a:stretch>
        </p:blipFill>
        <p:spPr>
          <a:xfrm rot="8743157">
            <a:off x="4073275" y="248523"/>
            <a:ext cx="676084" cy="926178"/>
          </a:xfrm>
          <a:prstGeom prst="rect">
            <a:avLst/>
          </a:prstGeom>
        </p:spPr>
      </p:pic>
      <p:pic>
        <p:nvPicPr>
          <p:cNvPr id="25" name="Композиция 1">
            <a:hlinkClick r:id="" action="ppaction://media"/>
            <a:extLst>
              <a:ext uri="{FF2B5EF4-FFF2-40B4-BE49-F238E27FC236}">
                <a16:creationId xmlns:a16="http://schemas.microsoft.com/office/drawing/2014/main" id="{E1D1DFEB-ED70-4479-9D08-F5B882606A8B}"/>
              </a:ext>
            </a:extLst>
          </p:cNvPr>
          <p:cNvPicPr>
            <a:picLocks noChangeAspect="1"/>
          </p:cNvPicPr>
          <p:nvPr>
            <a:videoFile r:link="rId1"/>
            <p:extLst>
              <p:ext uri="{DAA4B4D4-6D71-4841-9C94-3DE7FCFB9230}">
                <p14:media xmlns:p14="http://schemas.microsoft.com/office/powerpoint/2010/main" r:embed="rId2">
                  <p14:trim st="30000"/>
                </p14:media>
              </p:ext>
            </p:extLst>
          </p:nvPr>
        </p:nvPicPr>
        <p:blipFill>
          <a:blip r:embed="rId17">
            <a:duotone>
              <a:schemeClr val="accent2">
                <a:shade val="45000"/>
                <a:satMod val="135000"/>
              </a:schemeClr>
              <a:prstClr val="white"/>
            </a:duotone>
          </a:blip>
          <a:stretch>
            <a:fillRect/>
          </a:stretch>
        </p:blipFill>
        <p:spPr>
          <a:xfrm>
            <a:off x="5766778" y="7634173"/>
            <a:ext cx="2502146" cy="2502146"/>
          </a:xfrm>
          <a:prstGeom prst="ellipse">
            <a:avLst/>
          </a:prstGeom>
          <a:ln>
            <a:noFill/>
          </a:ln>
          <a:effectLst>
            <a:softEdge rad="112500"/>
          </a:effectLst>
        </p:spPr>
      </p:pic>
      <p:pic>
        <p:nvPicPr>
          <p:cNvPr id="26" name="минута">
            <a:hlinkClick r:id="" action="ppaction://media"/>
            <a:extLst>
              <a:ext uri="{FF2B5EF4-FFF2-40B4-BE49-F238E27FC236}">
                <a16:creationId xmlns:a16="http://schemas.microsoft.com/office/drawing/2014/main" id="{5D498A88-A2D7-42B7-8838-0E17FD0B6523}"/>
              </a:ext>
            </a:extLst>
          </p:cNvPr>
          <p:cNvPicPr>
            <a:picLocks noChangeAspect="1"/>
          </p:cNvPicPr>
          <p:nvPr>
            <a:audioFile r:link="rId3"/>
            <p:extLst>
              <p:ext uri="{DAA4B4D4-6D71-4841-9C94-3DE7FCFB9230}">
                <p14:media xmlns:p14="http://schemas.microsoft.com/office/powerpoint/2010/main" r:embed="rId4">
                  <p14:trim st="30000" end="2903.0937"/>
                </p14:media>
              </p:ext>
            </p:extLst>
          </p:nvPr>
        </p:nvPicPr>
        <p:blipFill>
          <a:blip r:embed="rId18"/>
          <a:stretch>
            <a:fillRect/>
          </a:stretch>
        </p:blipFill>
        <p:spPr>
          <a:xfrm>
            <a:off x="3937065" y="9069533"/>
            <a:ext cx="671372" cy="748260"/>
          </a:xfrm>
          <a:prstGeom prst="rect">
            <a:avLst/>
          </a:prstGeom>
        </p:spPr>
      </p:pic>
      <p:sp>
        <p:nvSpPr>
          <p:cNvPr id="15" name="TextBox 14">
            <a:extLst>
              <a:ext uri="{FF2B5EF4-FFF2-40B4-BE49-F238E27FC236}">
                <a16:creationId xmlns:a16="http://schemas.microsoft.com/office/drawing/2014/main" id="{C314B869-6AB3-49CC-A486-23A2F014C9E2}"/>
              </a:ext>
            </a:extLst>
          </p:cNvPr>
          <p:cNvSpPr txBox="1"/>
          <p:nvPr/>
        </p:nvSpPr>
        <p:spPr>
          <a:xfrm>
            <a:off x="630862" y="8059214"/>
            <a:ext cx="2715491"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32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Сложность:</a:t>
            </a:r>
            <a:endParaRPr kumimoji="0" lang="ru-RU" sz="16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6" name="Picture 6">
            <a:extLst>
              <a:ext uri="{FF2B5EF4-FFF2-40B4-BE49-F238E27FC236}">
                <a16:creationId xmlns:a16="http://schemas.microsoft.com/office/drawing/2014/main" id="{1642A4E8-803A-4112-9438-767ED7C067B3}"/>
              </a:ext>
            </a:extLst>
          </p:cNvPr>
          <p:cNvPicPr>
            <a:picLocks noChangeAspect="1" noChangeArrowheads="1"/>
          </p:cNvPicPr>
          <p:nvPr/>
        </p:nvPicPr>
        <p:blipFill>
          <a:blip r:embed="rId19" cstate="print">
            <a:extLst>
              <a:ext uri="{BEBA8EAE-BF5A-486C-A8C5-ECC9F3942E4B}">
                <a14:imgProps xmlns:a14="http://schemas.microsoft.com/office/drawing/2010/main">
                  <a14:imgLayer r:embed="rId20">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2611836" y="7877700"/>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a:extLst>
              <a:ext uri="{FF2B5EF4-FFF2-40B4-BE49-F238E27FC236}">
                <a16:creationId xmlns:a16="http://schemas.microsoft.com/office/drawing/2014/main" id="{64F91937-DE13-4959-95B7-96CBA650A9B9}"/>
              </a:ext>
            </a:extLst>
          </p:cNvPr>
          <p:cNvPicPr>
            <a:picLocks noChangeAspect="1" noChangeArrowheads="1"/>
          </p:cNvPicPr>
          <p:nvPr/>
        </p:nvPicPr>
        <p:blipFill>
          <a:blip r:embed="rId19" cstate="print">
            <a:extLst>
              <a:ext uri="{BEBA8EAE-BF5A-486C-A8C5-ECC9F3942E4B}">
                <a14:imgProps xmlns:a14="http://schemas.microsoft.com/office/drawing/2010/main">
                  <a14:imgLayer r:embed="rId20">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3415751" y="7845672"/>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a:extLst>
              <a:ext uri="{FF2B5EF4-FFF2-40B4-BE49-F238E27FC236}">
                <a16:creationId xmlns:a16="http://schemas.microsoft.com/office/drawing/2014/main" id="{1D31E4C4-341F-4A8C-A7C1-F5F855549367}"/>
              </a:ext>
            </a:extLst>
          </p:cNvPr>
          <p:cNvPicPr>
            <a:picLocks noChangeAspect="1" noChangeArrowheads="1"/>
          </p:cNvPicPr>
          <p:nvPr/>
        </p:nvPicPr>
        <p:blipFill>
          <a:blip r:embed="rId19" cstate="print">
            <a:extLst>
              <a:ext uri="{BEBA8EAE-BF5A-486C-A8C5-ECC9F3942E4B}">
                <a14:imgProps xmlns:a14="http://schemas.microsoft.com/office/drawing/2010/main">
                  <a14:imgLayer r:embed="rId20">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4272751" y="7844153"/>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022966C4-1849-4612-8814-7AA95092A49A}"/>
              </a:ext>
            </a:extLst>
          </p:cNvPr>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0731202" y="326037"/>
            <a:ext cx="2930125" cy="378723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EAE896E8-16AE-4270-92B3-5FC53699924E}"/>
              </a:ext>
            </a:extLst>
          </p:cNvPr>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14540911" y="326037"/>
            <a:ext cx="3008650" cy="374139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7">
            <a:extLst>
              <a:ext uri="{FF2B5EF4-FFF2-40B4-BE49-F238E27FC236}">
                <a16:creationId xmlns:a16="http://schemas.microsoft.com/office/drawing/2014/main" id="{8D370BEB-B50E-47F4-8AD7-DB41D2DB4778}"/>
              </a:ext>
            </a:extLst>
          </p:cNvPr>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a:off x="9875374" y="4411010"/>
            <a:ext cx="4044931" cy="569207"/>
          </a:xfrm>
          <a:prstGeom prst="rect">
            <a:avLst/>
          </a:prstGeom>
          <a:effectLst>
            <a:glow rad="139700">
              <a:schemeClr val="accent2">
                <a:satMod val="175000"/>
                <a:alpha val="40000"/>
              </a:schemeClr>
            </a:glow>
          </a:effectLst>
        </p:spPr>
      </p:pic>
      <p:sp>
        <p:nvSpPr>
          <p:cNvPr id="22" name="TextBox 21">
            <a:extLst>
              <a:ext uri="{FF2B5EF4-FFF2-40B4-BE49-F238E27FC236}">
                <a16:creationId xmlns:a16="http://schemas.microsoft.com/office/drawing/2014/main" id="{A67FD542-747C-4956-B6CD-9E474D1D3FB9}"/>
              </a:ext>
            </a:extLst>
          </p:cNvPr>
          <p:cNvSpPr txBox="1"/>
          <p:nvPr/>
        </p:nvSpPr>
        <p:spPr>
          <a:xfrm>
            <a:off x="10407110" y="4448110"/>
            <a:ext cx="3223940" cy="523220"/>
          </a:xfrm>
          <a:prstGeom prst="rect">
            <a:avLst/>
          </a:prstGeom>
          <a:noFill/>
        </p:spPr>
        <p:txBody>
          <a:bodyPr wrap="square">
            <a:spAutoFit/>
          </a:bodyPr>
          <a:lstStyle/>
          <a:p>
            <a:r>
              <a:rPr lang="ru-RU" sz="2800" b="1" i="0" u="none" strike="noStrike" dirty="0">
                <a:solidFill>
                  <a:schemeClr val="tx2">
                    <a:lumMod val="50000"/>
                  </a:schemeClr>
                </a:solidFill>
                <a:effectLst/>
                <a:latin typeface="Stanberry" panose="03050601040601010101" pitchFamily="66" charset="-52"/>
              </a:rPr>
              <a:t>А) Роберт Адам</a:t>
            </a:r>
            <a:endParaRPr lang="ru-RU" sz="2800" b="1" dirty="0">
              <a:solidFill>
                <a:schemeClr val="tx2">
                  <a:lumMod val="50000"/>
                </a:schemeClr>
              </a:solidFill>
              <a:latin typeface="Stanberry" panose="03050601040601010101" pitchFamily="66" charset="-52"/>
            </a:endParaRPr>
          </a:p>
        </p:txBody>
      </p:sp>
      <p:pic>
        <p:nvPicPr>
          <p:cNvPr id="28" name="Picture 27">
            <a:extLst>
              <a:ext uri="{FF2B5EF4-FFF2-40B4-BE49-F238E27FC236}">
                <a16:creationId xmlns:a16="http://schemas.microsoft.com/office/drawing/2014/main" id="{935EBD54-2823-4C09-8DA7-9B6517DE25AA}"/>
              </a:ext>
            </a:extLst>
          </p:cNvPr>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a:off x="14190729" y="4350852"/>
            <a:ext cx="4044931" cy="569208"/>
          </a:xfrm>
          <a:prstGeom prst="rect">
            <a:avLst/>
          </a:prstGeom>
          <a:effectLst>
            <a:glow rad="139700">
              <a:schemeClr val="accent2">
                <a:satMod val="175000"/>
                <a:alpha val="40000"/>
              </a:schemeClr>
            </a:glow>
          </a:effectLst>
        </p:spPr>
      </p:pic>
      <p:pic>
        <p:nvPicPr>
          <p:cNvPr id="1034" name="Picture 10">
            <a:extLst>
              <a:ext uri="{FF2B5EF4-FFF2-40B4-BE49-F238E27FC236}">
                <a16:creationId xmlns:a16="http://schemas.microsoft.com/office/drawing/2014/main" id="{C73C5BA8-70B4-47A1-B2BF-B3BBFA45B9A7}"/>
              </a:ext>
            </a:extLst>
          </p:cNvPr>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10916953" y="5170249"/>
            <a:ext cx="2611927" cy="3834972"/>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7">
            <a:extLst>
              <a:ext uri="{FF2B5EF4-FFF2-40B4-BE49-F238E27FC236}">
                <a16:creationId xmlns:a16="http://schemas.microsoft.com/office/drawing/2014/main" id="{95A02042-D534-4EBF-BCA3-869EBD4540C3}"/>
              </a:ext>
            </a:extLst>
          </p:cNvPr>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a:off x="9926995" y="9201913"/>
            <a:ext cx="4044931" cy="915348"/>
          </a:xfrm>
          <a:prstGeom prst="rect">
            <a:avLst/>
          </a:prstGeom>
          <a:effectLst>
            <a:glow rad="139700">
              <a:schemeClr val="accent2">
                <a:satMod val="175000"/>
                <a:alpha val="40000"/>
              </a:schemeClr>
            </a:glow>
          </a:effectLst>
        </p:spPr>
      </p:pic>
      <p:pic>
        <p:nvPicPr>
          <p:cNvPr id="19" name="Picture 5">
            <a:extLst>
              <a:ext uri="{FF2B5EF4-FFF2-40B4-BE49-F238E27FC236}">
                <a16:creationId xmlns:a16="http://schemas.microsoft.com/office/drawing/2014/main" id="{91FFC6BD-7E87-4B40-8926-C6C75BA5E4FF}"/>
              </a:ext>
            </a:extLst>
          </p:cNvPr>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18799">
            <a:off x="17249659" y="232955"/>
            <a:ext cx="916310" cy="996382"/>
          </a:xfrm>
          <a:prstGeom prst="rect">
            <a:avLst/>
          </a:prstGeom>
        </p:spPr>
      </p:pic>
      <p:pic>
        <p:nvPicPr>
          <p:cNvPr id="1036" name="Picture 12">
            <a:extLst>
              <a:ext uri="{FF2B5EF4-FFF2-40B4-BE49-F238E27FC236}">
                <a16:creationId xmlns:a16="http://schemas.microsoft.com/office/drawing/2014/main" id="{053573E3-0C9E-4622-9B73-3F46B1B58399}"/>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4607965" y="5230734"/>
            <a:ext cx="2935839" cy="373652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7">
            <a:extLst>
              <a:ext uri="{FF2B5EF4-FFF2-40B4-BE49-F238E27FC236}">
                <a16:creationId xmlns:a16="http://schemas.microsoft.com/office/drawing/2014/main" id="{7C4F0011-FEB0-4A69-9DE4-DE6C1BFDA6FC}"/>
              </a:ext>
            </a:extLst>
          </p:cNvPr>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a:off x="14183802" y="9141756"/>
            <a:ext cx="4044931" cy="954107"/>
          </a:xfrm>
          <a:prstGeom prst="rect">
            <a:avLst/>
          </a:prstGeom>
          <a:effectLst>
            <a:glow rad="139700">
              <a:schemeClr val="accent2">
                <a:satMod val="175000"/>
                <a:alpha val="40000"/>
              </a:schemeClr>
            </a:glow>
          </a:effectLst>
        </p:spPr>
      </p:pic>
      <p:sp>
        <p:nvSpPr>
          <p:cNvPr id="32" name="TextBox 31">
            <a:extLst>
              <a:ext uri="{FF2B5EF4-FFF2-40B4-BE49-F238E27FC236}">
                <a16:creationId xmlns:a16="http://schemas.microsoft.com/office/drawing/2014/main" id="{970F9D30-FD6E-4DB2-98A3-9527A8BCBAF6}"/>
              </a:ext>
            </a:extLst>
          </p:cNvPr>
          <p:cNvSpPr txBox="1"/>
          <p:nvPr/>
        </p:nvSpPr>
        <p:spPr>
          <a:xfrm>
            <a:off x="14490893" y="4417622"/>
            <a:ext cx="3444602" cy="523220"/>
          </a:xfrm>
          <a:prstGeom prst="rect">
            <a:avLst/>
          </a:prstGeom>
          <a:noFill/>
        </p:spPr>
        <p:txBody>
          <a:bodyPr wrap="square">
            <a:spAutoFit/>
          </a:bodyPr>
          <a:lstStyle/>
          <a:p>
            <a:r>
              <a:rPr lang="ru-RU" sz="2800" b="1" i="0" u="none" strike="noStrike" dirty="0">
                <a:solidFill>
                  <a:schemeClr val="tx2">
                    <a:lumMod val="50000"/>
                  </a:schemeClr>
                </a:solidFill>
                <a:effectLst/>
                <a:latin typeface="Stanberry" panose="03050601040601010101" pitchFamily="66" charset="-52"/>
              </a:rPr>
              <a:t>Б) Лоренцо Бернини</a:t>
            </a:r>
            <a:endParaRPr lang="ru-RU" sz="3600" b="1" dirty="0">
              <a:solidFill>
                <a:schemeClr val="tx2">
                  <a:lumMod val="50000"/>
                </a:schemeClr>
              </a:solidFill>
              <a:latin typeface="Stanberry" panose="03050601040601010101" pitchFamily="66" charset="-52"/>
            </a:endParaRPr>
          </a:p>
        </p:txBody>
      </p:sp>
      <p:sp>
        <p:nvSpPr>
          <p:cNvPr id="34" name="TextBox 33">
            <a:extLst>
              <a:ext uri="{FF2B5EF4-FFF2-40B4-BE49-F238E27FC236}">
                <a16:creationId xmlns:a16="http://schemas.microsoft.com/office/drawing/2014/main" id="{C07F1D54-C66A-4722-B3E1-E41421C1C6A2}"/>
              </a:ext>
            </a:extLst>
          </p:cNvPr>
          <p:cNvSpPr txBox="1"/>
          <p:nvPr/>
        </p:nvSpPr>
        <p:spPr>
          <a:xfrm>
            <a:off x="9943706" y="9182212"/>
            <a:ext cx="4071543" cy="954107"/>
          </a:xfrm>
          <a:prstGeom prst="rect">
            <a:avLst/>
          </a:prstGeom>
          <a:noFill/>
          <a:effectLst>
            <a:glow rad="139700">
              <a:schemeClr val="accent2">
                <a:satMod val="175000"/>
                <a:alpha val="40000"/>
              </a:schemeClr>
            </a:glow>
          </a:effectLst>
        </p:spPr>
        <p:txBody>
          <a:bodyPr wrap="square">
            <a:spAutoFit/>
          </a:bodyPr>
          <a:lstStyle/>
          <a:p>
            <a:pPr algn="ctr"/>
            <a:r>
              <a:rPr lang="ru-RU" sz="2800" b="1" i="0" u="none" strike="noStrike" dirty="0">
                <a:solidFill>
                  <a:schemeClr val="tx2">
                    <a:lumMod val="50000"/>
                  </a:schemeClr>
                </a:solidFill>
                <a:effectLst/>
                <a:latin typeface="Stanberry" panose="03050601040601010101" pitchFamily="66" charset="-52"/>
              </a:rPr>
              <a:t>В) Микеланджело Буонарроти</a:t>
            </a:r>
            <a:endParaRPr lang="ru-RU" sz="2800" b="1" dirty="0">
              <a:solidFill>
                <a:schemeClr val="tx2">
                  <a:lumMod val="50000"/>
                </a:schemeClr>
              </a:solidFill>
              <a:latin typeface="Stanberry" panose="03050601040601010101" pitchFamily="66" charset="-52"/>
            </a:endParaRPr>
          </a:p>
        </p:txBody>
      </p:sp>
      <p:sp>
        <p:nvSpPr>
          <p:cNvPr id="36" name="TextBox 35">
            <a:extLst>
              <a:ext uri="{FF2B5EF4-FFF2-40B4-BE49-F238E27FC236}">
                <a16:creationId xmlns:a16="http://schemas.microsoft.com/office/drawing/2014/main" id="{F2C2637A-0399-4C89-969E-B92AD637F69D}"/>
              </a:ext>
            </a:extLst>
          </p:cNvPr>
          <p:cNvSpPr txBox="1"/>
          <p:nvPr/>
        </p:nvSpPr>
        <p:spPr>
          <a:xfrm>
            <a:off x="14656148" y="9201913"/>
            <a:ext cx="3078154" cy="954107"/>
          </a:xfrm>
          <a:prstGeom prst="rect">
            <a:avLst/>
          </a:prstGeom>
          <a:noFill/>
        </p:spPr>
        <p:txBody>
          <a:bodyPr wrap="square">
            <a:spAutoFit/>
          </a:bodyPr>
          <a:lstStyle/>
          <a:p>
            <a:pPr algn="ctr"/>
            <a:r>
              <a:rPr lang="ru-RU" sz="2800" b="1" u="none" strike="noStrike" dirty="0">
                <a:solidFill>
                  <a:schemeClr val="tx2">
                    <a:lumMod val="50000"/>
                  </a:schemeClr>
                </a:solidFill>
                <a:effectLst/>
                <a:latin typeface="Stanberry" panose="03050601040601010101" pitchFamily="66" charset="-52"/>
              </a:rPr>
              <a:t>Г) Антони </a:t>
            </a:r>
          </a:p>
          <a:p>
            <a:pPr algn="ctr"/>
            <a:r>
              <a:rPr lang="ru-RU" sz="2800" b="1" u="none" strike="noStrike" dirty="0">
                <a:solidFill>
                  <a:schemeClr val="tx2">
                    <a:lumMod val="50000"/>
                  </a:schemeClr>
                </a:solidFill>
                <a:effectLst/>
                <a:latin typeface="Stanberry" panose="03050601040601010101" pitchFamily="66" charset="-52"/>
              </a:rPr>
              <a:t>Гауди-и-</a:t>
            </a:r>
            <a:r>
              <a:rPr lang="ru-RU" sz="2800" b="1" u="none" strike="noStrike" dirty="0" err="1">
                <a:solidFill>
                  <a:schemeClr val="tx2">
                    <a:lumMod val="50000"/>
                  </a:schemeClr>
                </a:solidFill>
                <a:effectLst/>
                <a:latin typeface="Stanberry" panose="03050601040601010101" pitchFamily="66" charset="-52"/>
              </a:rPr>
              <a:t>Карнет</a:t>
            </a:r>
            <a:endParaRPr lang="ru-RU" sz="2800" b="1" dirty="0">
              <a:solidFill>
                <a:schemeClr val="tx2">
                  <a:lumMod val="50000"/>
                </a:schemeClr>
              </a:solidFill>
              <a:latin typeface="Stanberry" panose="03050601040601010101" pitchFamily="66" charset="-52"/>
            </a:endParaRPr>
          </a:p>
        </p:txBody>
      </p:sp>
      <p:pic>
        <p:nvPicPr>
          <p:cNvPr id="37" name="Picture 12">
            <a:extLst>
              <a:ext uri="{FF2B5EF4-FFF2-40B4-BE49-F238E27FC236}">
                <a16:creationId xmlns:a16="http://schemas.microsoft.com/office/drawing/2014/main" id="{270867F0-3817-42C0-985E-3E23FBF9A5DB}"/>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4607965" y="5230599"/>
            <a:ext cx="2935839" cy="373652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25"/>
                                        </p:tgtEl>
                                      </p:cBhvr>
                                    </p:cmd>
                                  </p:childTnLst>
                                </p:cTn>
                              </p:par>
                              <p:par>
                                <p:cTn id="7" presetID="1" presetClass="mediacall" presetSubtype="0" fill="hold" nodeType="withEffect">
                                  <p:stCondLst>
                                    <p:cond delay="0"/>
                                  </p:stCondLst>
                                  <p:childTnLst>
                                    <p:cmd type="call" cmd="playFrom(0.0)">
                                      <p:cBhvr>
                                        <p:cTn id="8" dur="32821"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9" fill="hold" display="0">
                  <p:stCondLst>
                    <p:cond delay="indefinite"/>
                  </p:stCondLst>
                </p:cTn>
                <p:tgtEl>
                  <p:spTgt spid="25"/>
                </p:tgtEl>
              </p:cMediaNode>
            </p:video>
            <p:audio>
              <p:cMediaNode vol="100000">
                <p:cTn id="10" fill="hold" display="0">
                  <p:stCondLst>
                    <p:cond delay="indefinite"/>
                  </p:stCondLst>
                  <p:endCondLst>
                    <p:cond evt="onStopAudio" delay="0">
                      <p:tgtEl>
                        <p:sldTgt/>
                      </p:tgtEl>
                    </p:cond>
                  </p:endCondLst>
                </p:cTn>
                <p:tgtEl>
                  <p:spTgt spid="26"/>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CBB4"/>
        </a:solidFill>
        <a:effectLst/>
      </p:bgPr>
    </p:bg>
    <p:spTree>
      <p:nvGrpSpPr>
        <p:cNvPr id="1" name=""/>
        <p:cNvGrpSpPr/>
        <p:nvPr/>
      </p:nvGrpSpPr>
      <p:grpSpPr>
        <a:xfrm>
          <a:off x="0" y="0"/>
          <a:ext cx="0" cy="0"/>
          <a:chOff x="0" y="0"/>
          <a:chExt cx="0" cy="0"/>
        </a:xfrm>
      </p:grpSpPr>
      <p:grpSp>
        <p:nvGrpSpPr>
          <p:cNvPr id="5" name="Group 5"/>
          <p:cNvGrpSpPr/>
          <p:nvPr/>
        </p:nvGrpSpPr>
        <p:grpSpPr>
          <a:xfrm rot="21319550">
            <a:off x="-52963" y="-951825"/>
            <a:ext cx="19287565" cy="7364748"/>
            <a:chOff x="0" y="0"/>
            <a:chExt cx="34626380" cy="10864466"/>
          </a:xfrm>
        </p:grpSpPr>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0" y="0"/>
              <a:ext cx="16371114" cy="10864466"/>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9428124" y="0"/>
              <a:ext cx="16371114" cy="10864466"/>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18255267" y="0"/>
              <a:ext cx="16371114" cy="10864466"/>
            </a:xfrm>
            <a:prstGeom prst="rect">
              <a:avLst/>
            </a:prstGeom>
          </p:spPr>
        </p:pic>
      </p:grpSp>
      <p:sp>
        <p:nvSpPr>
          <p:cNvPr id="16" name="TextBox 15">
            <a:extLst>
              <a:ext uri="{FF2B5EF4-FFF2-40B4-BE49-F238E27FC236}">
                <a16:creationId xmlns:a16="http://schemas.microsoft.com/office/drawing/2014/main" id="{36F4875C-4170-4C3F-A902-CF9B53E6323E}"/>
              </a:ext>
            </a:extLst>
          </p:cNvPr>
          <p:cNvSpPr txBox="1"/>
          <p:nvPr/>
        </p:nvSpPr>
        <p:spPr>
          <a:xfrm>
            <a:off x="2918491" y="365011"/>
            <a:ext cx="2664193" cy="628762"/>
          </a:xfrm>
          <a:prstGeom prst="rect">
            <a:avLst/>
          </a:prstGeom>
          <a:noFill/>
        </p:spPr>
        <p:txBody>
          <a:bodyPr wrap="square">
            <a:spAutoFit/>
          </a:bodyPr>
          <a:lstStyle/>
          <a:p>
            <a:pPr marL="0" marR="0" lvl="1" indent="0" algn="l"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srgbClr val="FF99CC"/>
                </a:solidFill>
                <a:effectLst/>
                <a:uLnTx/>
                <a:uFillTx/>
                <a:latin typeface="Stanberry" panose="03050601040601010101" pitchFamily="66" charset="-52"/>
                <a:ea typeface="+mn-ea"/>
                <a:cs typeface="+mn-cs"/>
              </a:rPr>
              <a:t>Вопрос  2</a:t>
            </a:r>
            <a:endParaRPr kumimoji="0" lang="en-US" sz="4400" b="1" i="0" u="none" strike="noStrike" kern="1200" cap="none" spc="0" normalizeH="0" baseline="0" noProof="0" dirty="0">
              <a:ln>
                <a:noFill/>
              </a:ln>
              <a:solidFill>
                <a:srgbClr val="FF99CC"/>
              </a:solidFill>
              <a:effectLst/>
              <a:uLnTx/>
              <a:uFillTx/>
              <a:latin typeface="Stanberry" panose="03050601040601010101" pitchFamily="66" charset="-52"/>
              <a:ea typeface="+mn-ea"/>
              <a:cs typeface="+mn-cs"/>
            </a:endParaRPr>
          </a:p>
        </p:txBody>
      </p:sp>
      <p:pic>
        <p:nvPicPr>
          <p:cNvPr id="17" name="Picture 19">
            <a:extLst>
              <a:ext uri="{FF2B5EF4-FFF2-40B4-BE49-F238E27FC236}">
                <a16:creationId xmlns:a16="http://schemas.microsoft.com/office/drawing/2014/main" id="{3DE605EA-6C1F-4457-83FE-65D891FD1AD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r="73563" b="61578"/>
          <a:stretch>
            <a:fillRect/>
          </a:stretch>
        </p:blipFill>
        <p:spPr>
          <a:xfrm rot="8743157">
            <a:off x="5608404" y="147784"/>
            <a:ext cx="587775" cy="805202"/>
          </a:xfrm>
          <a:prstGeom prst="rect">
            <a:avLst/>
          </a:prstGeom>
        </p:spPr>
      </p:pic>
      <p:sp>
        <p:nvSpPr>
          <p:cNvPr id="19" name="TextBox 18">
            <a:extLst>
              <a:ext uri="{FF2B5EF4-FFF2-40B4-BE49-F238E27FC236}">
                <a16:creationId xmlns:a16="http://schemas.microsoft.com/office/drawing/2014/main" id="{9541D9C2-13A8-4760-87A4-90F5AEA37439}"/>
              </a:ext>
            </a:extLst>
          </p:cNvPr>
          <p:cNvSpPr txBox="1"/>
          <p:nvPr/>
        </p:nvSpPr>
        <p:spPr>
          <a:xfrm>
            <a:off x="560861" y="1198354"/>
            <a:ext cx="17166277" cy="2862322"/>
          </a:xfrm>
          <a:prstGeom prst="rect">
            <a:avLst/>
          </a:prstGeom>
          <a:noFill/>
        </p:spPr>
        <p:txBody>
          <a:bodyPr wrap="square">
            <a:spAutoFit/>
          </a:bodyPr>
          <a:lstStyle/>
          <a:p>
            <a:pPr algn="just"/>
            <a:r>
              <a:rPr lang="ru-RU" sz="3600" b="1" i="0" u="none" strike="noStrike" dirty="0">
                <a:solidFill>
                  <a:srgbClr val="FF99CC"/>
                </a:solidFill>
                <a:effectLst/>
                <a:latin typeface="Stanberry" panose="03050601040601010101" pitchFamily="66" charset="-52"/>
              </a:rPr>
              <a:t>     В 2026 году планируют завершить работы по возведению одного из самых известных долгостроев мира, строительство которого началось в далёком 1882 году. Его автор - великий испанский архитектор - использовал формы и структуры, навеянные самой природой. Назовите, о каком здании идёт речь?</a:t>
            </a:r>
            <a:endParaRPr lang="ru-RU" sz="3600" b="1" dirty="0">
              <a:solidFill>
                <a:srgbClr val="FF99CC"/>
              </a:solidFill>
              <a:effectLst/>
              <a:latin typeface="Stanberry" panose="03050601040601010101" pitchFamily="66" charset="-52"/>
            </a:endParaRPr>
          </a:p>
          <a:p>
            <a:r>
              <a:rPr lang="ru-RU" dirty="0"/>
              <a:t/>
            </a:r>
            <a:br>
              <a:rPr lang="ru-RU" dirty="0"/>
            </a:br>
            <a:endParaRPr lang="ru-RU" dirty="0"/>
          </a:p>
        </p:txBody>
      </p:sp>
      <p:sp>
        <p:nvSpPr>
          <p:cNvPr id="20" name="TextBox 19">
            <a:extLst>
              <a:ext uri="{FF2B5EF4-FFF2-40B4-BE49-F238E27FC236}">
                <a16:creationId xmlns:a16="http://schemas.microsoft.com/office/drawing/2014/main" id="{E306D389-10CD-4E99-8919-A6E205078BD9}"/>
              </a:ext>
            </a:extLst>
          </p:cNvPr>
          <p:cNvSpPr txBox="1"/>
          <p:nvPr/>
        </p:nvSpPr>
        <p:spPr>
          <a:xfrm>
            <a:off x="10813409" y="4295465"/>
            <a:ext cx="2715491"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3200" b="1" i="0" u="none" strike="noStrike" kern="1200" cap="none" spc="0" normalizeH="0" baseline="0" noProof="0" dirty="0">
                <a:ln>
                  <a:noFill/>
                </a:ln>
                <a:solidFill>
                  <a:srgbClr val="FF99CC"/>
                </a:solidFill>
                <a:effectLst/>
                <a:uLnTx/>
                <a:uFillTx/>
                <a:latin typeface="Stanberry" panose="03050601040601010101" pitchFamily="66" charset="-52"/>
                <a:ea typeface="+mn-ea"/>
                <a:cs typeface="+mn-cs"/>
              </a:rPr>
              <a:t>Сложность:</a:t>
            </a:r>
            <a:endParaRPr kumimoji="0" lang="ru-RU" sz="1600" b="0" i="0" u="none" strike="noStrike" kern="1200" cap="none" spc="0" normalizeH="0" baseline="0" noProof="0" dirty="0">
              <a:ln>
                <a:noFill/>
              </a:ln>
              <a:solidFill>
                <a:srgbClr val="FF99CC"/>
              </a:solidFill>
              <a:effectLst/>
              <a:uLnTx/>
              <a:uFillTx/>
              <a:latin typeface="Calibri"/>
              <a:ea typeface="+mn-ea"/>
              <a:cs typeface="+mn-cs"/>
            </a:endParaRPr>
          </a:p>
        </p:txBody>
      </p:sp>
      <p:pic>
        <p:nvPicPr>
          <p:cNvPr id="21" name="Picture 6">
            <a:extLst>
              <a:ext uri="{FF2B5EF4-FFF2-40B4-BE49-F238E27FC236}">
                <a16:creationId xmlns:a16="http://schemas.microsoft.com/office/drawing/2014/main" id="{34452557-BED5-4E93-8D43-BF6D1C1D2BE9}"/>
              </a:ext>
            </a:extLst>
          </p:cNvPr>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13016291" y="4151946"/>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a:extLst>
              <a:ext uri="{FF2B5EF4-FFF2-40B4-BE49-F238E27FC236}">
                <a16:creationId xmlns:a16="http://schemas.microsoft.com/office/drawing/2014/main" id="{3BF99066-4D8D-4211-87A1-BE98D342CB50}"/>
              </a:ext>
            </a:extLst>
          </p:cNvPr>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13887464" y="4142132"/>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6">
            <a:extLst>
              <a:ext uri="{FF2B5EF4-FFF2-40B4-BE49-F238E27FC236}">
                <a16:creationId xmlns:a16="http://schemas.microsoft.com/office/drawing/2014/main" id="{A5D8A32F-DB51-4A3F-A5B2-1BDA4E4F440D}"/>
              </a:ext>
            </a:extLst>
          </p:cNvPr>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14734155" y="4151946"/>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E34EB5E3-D0B3-49B0-9B3C-AF6215BB53E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591859" y="5405827"/>
            <a:ext cx="9345403" cy="435819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5" name="Композиция 1">
            <a:hlinkClick r:id="" action="ppaction://media"/>
            <a:extLst>
              <a:ext uri="{FF2B5EF4-FFF2-40B4-BE49-F238E27FC236}">
                <a16:creationId xmlns:a16="http://schemas.microsoft.com/office/drawing/2014/main" id="{2E8E5144-DAE6-4A23-8993-25C63B0DBC87}"/>
              </a:ext>
            </a:extLst>
          </p:cNvPr>
          <p:cNvPicPr>
            <a:picLocks noChangeAspect="1"/>
          </p:cNvPicPr>
          <p:nvPr>
            <a:videoFile r:link="rId1"/>
            <p:extLst>
              <p:ext uri="{DAA4B4D4-6D71-4841-9C94-3DE7FCFB9230}">
                <p14:media xmlns:p14="http://schemas.microsoft.com/office/powerpoint/2010/main" r:embed="rId2">
                  <p14:trim st="30000"/>
                </p14:media>
              </p:ext>
            </p:extLst>
          </p:nvPr>
        </p:nvPicPr>
        <p:blipFill>
          <a:blip r:embed="rId13">
            <a:duotone>
              <a:schemeClr val="accent2">
                <a:shade val="45000"/>
                <a:satMod val="135000"/>
              </a:schemeClr>
              <a:prstClr val="white"/>
            </a:duotone>
          </a:blip>
          <a:stretch>
            <a:fillRect/>
          </a:stretch>
        </p:blipFill>
        <p:spPr>
          <a:xfrm>
            <a:off x="7558050" y="4192235"/>
            <a:ext cx="2717531" cy="2717531"/>
          </a:xfrm>
          <a:prstGeom prst="ellipse">
            <a:avLst/>
          </a:prstGeom>
          <a:ln>
            <a:noFill/>
          </a:ln>
          <a:effectLst>
            <a:softEdge rad="112500"/>
          </a:effectLst>
        </p:spPr>
      </p:pic>
      <p:pic>
        <p:nvPicPr>
          <p:cNvPr id="26" name="минута">
            <a:hlinkClick r:id="" action="ppaction://media"/>
            <a:extLst>
              <a:ext uri="{FF2B5EF4-FFF2-40B4-BE49-F238E27FC236}">
                <a16:creationId xmlns:a16="http://schemas.microsoft.com/office/drawing/2014/main" id="{ACAE1B7A-9908-4905-A915-D771C53F4EBC}"/>
              </a:ext>
            </a:extLst>
          </p:cNvPr>
          <p:cNvPicPr>
            <a:picLocks noChangeAspect="1"/>
          </p:cNvPicPr>
          <p:nvPr>
            <a:audioFile r:link="rId3"/>
            <p:extLst>
              <p:ext uri="{DAA4B4D4-6D71-4841-9C94-3DE7FCFB9230}">
                <p14:media xmlns:p14="http://schemas.microsoft.com/office/powerpoint/2010/main" r:embed="rId4">
                  <p14:trim st="30000" end="2903.0937"/>
                </p14:media>
              </p:ext>
            </p:extLst>
          </p:nvPr>
        </p:nvPicPr>
        <p:blipFill>
          <a:blip r:embed="rId14"/>
          <a:stretch>
            <a:fillRect/>
          </a:stretch>
        </p:blipFill>
        <p:spPr>
          <a:xfrm>
            <a:off x="7835978" y="7710976"/>
            <a:ext cx="671372" cy="748260"/>
          </a:xfrm>
          <a:prstGeom prst="rect">
            <a:avLst/>
          </a:prstGeom>
        </p:spPr>
      </p:pic>
      <p:pic>
        <p:nvPicPr>
          <p:cNvPr id="28" name="Picture 27">
            <a:extLst>
              <a:ext uri="{FF2B5EF4-FFF2-40B4-BE49-F238E27FC236}">
                <a16:creationId xmlns:a16="http://schemas.microsoft.com/office/drawing/2014/main" id="{E33E54C0-E28B-4365-AF9F-6FB99B242EA9}"/>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a:off x="866490" y="4612885"/>
            <a:ext cx="6267924" cy="882029"/>
          </a:xfrm>
          <a:prstGeom prst="rect">
            <a:avLst/>
          </a:prstGeom>
          <a:effectLst>
            <a:glow rad="139700">
              <a:schemeClr val="accent2">
                <a:satMod val="175000"/>
                <a:alpha val="40000"/>
              </a:schemeClr>
            </a:glow>
          </a:effectLst>
        </p:spPr>
      </p:pic>
      <p:pic>
        <p:nvPicPr>
          <p:cNvPr id="29" name="Picture 27">
            <a:extLst>
              <a:ext uri="{FF2B5EF4-FFF2-40B4-BE49-F238E27FC236}">
                <a16:creationId xmlns:a16="http://schemas.microsoft.com/office/drawing/2014/main" id="{46A45AB7-1DFF-4188-A335-1879263064F4}"/>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a:off x="822451" y="8633732"/>
            <a:ext cx="6267924" cy="882029"/>
          </a:xfrm>
          <a:prstGeom prst="rect">
            <a:avLst/>
          </a:prstGeom>
          <a:effectLst>
            <a:glow rad="139700">
              <a:schemeClr val="accent2">
                <a:satMod val="175000"/>
                <a:alpha val="40000"/>
              </a:schemeClr>
            </a:glow>
          </a:effectLst>
        </p:spPr>
      </p:pic>
      <p:pic>
        <p:nvPicPr>
          <p:cNvPr id="30" name="Picture 27">
            <a:extLst>
              <a:ext uri="{FF2B5EF4-FFF2-40B4-BE49-F238E27FC236}">
                <a16:creationId xmlns:a16="http://schemas.microsoft.com/office/drawing/2014/main" id="{2F2606E6-7CE4-4D61-886F-53093390BB52}"/>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a:off x="766561" y="7382052"/>
            <a:ext cx="6267924" cy="882029"/>
          </a:xfrm>
          <a:prstGeom prst="rect">
            <a:avLst/>
          </a:prstGeom>
          <a:effectLst>
            <a:glow rad="139700">
              <a:schemeClr val="accent2">
                <a:satMod val="175000"/>
                <a:alpha val="40000"/>
              </a:schemeClr>
            </a:glow>
          </a:effectLst>
        </p:spPr>
      </p:pic>
      <p:sp>
        <p:nvSpPr>
          <p:cNvPr id="33" name="TextBox 32">
            <a:extLst>
              <a:ext uri="{FF2B5EF4-FFF2-40B4-BE49-F238E27FC236}">
                <a16:creationId xmlns:a16="http://schemas.microsoft.com/office/drawing/2014/main" id="{B4D5381A-D554-4EE5-B788-D590E2EF1F69}"/>
              </a:ext>
            </a:extLst>
          </p:cNvPr>
          <p:cNvSpPr txBox="1"/>
          <p:nvPr/>
        </p:nvSpPr>
        <p:spPr>
          <a:xfrm>
            <a:off x="1124659" y="4810867"/>
            <a:ext cx="5000153" cy="523220"/>
          </a:xfrm>
          <a:prstGeom prst="rect">
            <a:avLst/>
          </a:prstGeom>
          <a:noFill/>
        </p:spPr>
        <p:txBody>
          <a:bodyPr wrap="square">
            <a:spAutoFit/>
          </a:bodyPr>
          <a:lstStyle/>
          <a:p>
            <a:r>
              <a:rPr lang="ru-RU" sz="2800" b="1" i="0" u="none" strike="noStrike" dirty="0">
                <a:solidFill>
                  <a:schemeClr val="tx2">
                    <a:lumMod val="50000"/>
                  </a:schemeClr>
                </a:solidFill>
                <a:effectLst/>
                <a:latin typeface="Stanberry" panose="03050601040601010101" pitchFamily="66" charset="-52"/>
              </a:rPr>
              <a:t>А) Дом </a:t>
            </a:r>
            <a:r>
              <a:rPr lang="ru-RU" sz="2800" b="1" i="0" u="none" strike="noStrike" dirty="0" err="1">
                <a:solidFill>
                  <a:schemeClr val="tx2">
                    <a:lumMod val="50000"/>
                  </a:schemeClr>
                </a:solidFill>
                <a:effectLst/>
                <a:latin typeface="Stanberry" panose="03050601040601010101" pitchFamily="66" charset="-52"/>
              </a:rPr>
              <a:t>Висенса</a:t>
            </a:r>
            <a:r>
              <a:rPr lang="ru-RU" sz="2800" b="1" i="0" u="none" strike="noStrike" dirty="0">
                <a:solidFill>
                  <a:schemeClr val="tx2">
                    <a:lumMod val="50000"/>
                  </a:schemeClr>
                </a:solidFill>
                <a:effectLst/>
                <a:latin typeface="Stanberry" panose="03050601040601010101" pitchFamily="66" charset="-52"/>
              </a:rPr>
              <a:t> в Италии</a:t>
            </a:r>
            <a:endParaRPr lang="ru-RU" sz="2800" b="1" dirty="0">
              <a:solidFill>
                <a:schemeClr val="tx2">
                  <a:lumMod val="50000"/>
                </a:schemeClr>
              </a:solidFill>
              <a:latin typeface="Stanberry" panose="03050601040601010101" pitchFamily="66" charset="-52"/>
            </a:endParaRPr>
          </a:p>
        </p:txBody>
      </p:sp>
      <p:sp>
        <p:nvSpPr>
          <p:cNvPr id="37" name="TextBox 36">
            <a:extLst>
              <a:ext uri="{FF2B5EF4-FFF2-40B4-BE49-F238E27FC236}">
                <a16:creationId xmlns:a16="http://schemas.microsoft.com/office/drawing/2014/main" id="{2DD1F60B-8DA5-433E-B707-E8CCB67A82E9}"/>
              </a:ext>
            </a:extLst>
          </p:cNvPr>
          <p:cNvSpPr txBox="1"/>
          <p:nvPr/>
        </p:nvSpPr>
        <p:spPr>
          <a:xfrm>
            <a:off x="1054099" y="7561456"/>
            <a:ext cx="5204182" cy="523220"/>
          </a:xfrm>
          <a:prstGeom prst="rect">
            <a:avLst/>
          </a:prstGeom>
          <a:noFill/>
        </p:spPr>
        <p:txBody>
          <a:bodyPr wrap="square">
            <a:spAutoFit/>
          </a:bodyPr>
          <a:lstStyle/>
          <a:p>
            <a:r>
              <a:rPr lang="ru-RU" sz="2800" b="1" i="0" u="none" strike="noStrike" dirty="0">
                <a:solidFill>
                  <a:schemeClr val="tx2">
                    <a:lumMod val="50000"/>
                  </a:schemeClr>
                </a:solidFill>
                <a:effectLst/>
                <a:latin typeface="Stanberry" panose="03050601040601010101" pitchFamily="66" charset="-52"/>
              </a:rPr>
              <a:t>В) Кёльнский собор в Германии</a:t>
            </a:r>
            <a:endParaRPr lang="ru-RU" sz="2800" b="1" dirty="0">
              <a:solidFill>
                <a:schemeClr val="tx2">
                  <a:lumMod val="50000"/>
                </a:schemeClr>
              </a:solidFill>
              <a:latin typeface="Stanberry" panose="03050601040601010101" pitchFamily="66" charset="-52"/>
            </a:endParaRPr>
          </a:p>
        </p:txBody>
      </p:sp>
      <p:sp>
        <p:nvSpPr>
          <p:cNvPr id="39" name="TextBox 38">
            <a:extLst>
              <a:ext uri="{FF2B5EF4-FFF2-40B4-BE49-F238E27FC236}">
                <a16:creationId xmlns:a16="http://schemas.microsoft.com/office/drawing/2014/main" id="{28B51A50-508C-49D1-BCC3-48E18B960751}"/>
              </a:ext>
            </a:extLst>
          </p:cNvPr>
          <p:cNvSpPr txBox="1"/>
          <p:nvPr/>
        </p:nvSpPr>
        <p:spPr>
          <a:xfrm>
            <a:off x="1054099" y="8800504"/>
            <a:ext cx="5417043" cy="523220"/>
          </a:xfrm>
          <a:prstGeom prst="rect">
            <a:avLst/>
          </a:prstGeom>
          <a:noFill/>
        </p:spPr>
        <p:txBody>
          <a:bodyPr wrap="square">
            <a:spAutoFit/>
          </a:bodyPr>
          <a:lstStyle/>
          <a:p>
            <a:r>
              <a:rPr lang="ru-RU" sz="2800" b="1" i="0" u="none" strike="noStrike" dirty="0">
                <a:solidFill>
                  <a:schemeClr val="tx2">
                    <a:lumMod val="50000"/>
                  </a:schemeClr>
                </a:solidFill>
                <a:effectLst/>
                <a:latin typeface="Stanberry" panose="03050601040601010101" pitchFamily="66" charset="-52"/>
              </a:rPr>
              <a:t>Г) Саграда Фамилия в Испании</a:t>
            </a:r>
            <a:endParaRPr lang="ru-RU" sz="2800" b="1" dirty="0">
              <a:solidFill>
                <a:schemeClr val="tx2">
                  <a:lumMod val="50000"/>
                </a:schemeClr>
              </a:solidFill>
              <a:latin typeface="Stanberry" panose="03050601040601010101" pitchFamily="66" charset="-52"/>
            </a:endParaRPr>
          </a:p>
        </p:txBody>
      </p:sp>
      <p:pic>
        <p:nvPicPr>
          <p:cNvPr id="12" name="Picture 9">
            <a:extLst>
              <a:ext uri="{FF2B5EF4-FFF2-40B4-BE49-F238E27FC236}">
                <a16:creationId xmlns:a16="http://schemas.microsoft.com/office/drawing/2014/main" id="{2EEFB98B-15C4-4E00-B5DF-1D44DB394AC0}"/>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13872558">
            <a:off x="7867852" y="8392725"/>
            <a:ext cx="1580405" cy="1543050"/>
          </a:xfrm>
          <a:prstGeom prst="rect">
            <a:avLst/>
          </a:prstGeom>
        </p:spPr>
      </p:pic>
      <p:pic>
        <p:nvPicPr>
          <p:cNvPr id="27" name="Picture 27">
            <a:extLst>
              <a:ext uri="{FF2B5EF4-FFF2-40B4-BE49-F238E27FC236}">
                <a16:creationId xmlns:a16="http://schemas.microsoft.com/office/drawing/2014/main" id="{8177C4E9-35C9-46E4-A783-E9B7434B1C74}"/>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a:off x="841260" y="5961594"/>
            <a:ext cx="6267924" cy="882029"/>
          </a:xfrm>
          <a:prstGeom prst="rect">
            <a:avLst/>
          </a:prstGeom>
          <a:effectLst>
            <a:glow rad="139700">
              <a:schemeClr val="accent2">
                <a:satMod val="175000"/>
                <a:alpha val="40000"/>
              </a:schemeClr>
            </a:glow>
          </a:effectLst>
        </p:spPr>
      </p:pic>
      <p:sp>
        <p:nvSpPr>
          <p:cNvPr id="32" name="TextBox 31">
            <a:extLst>
              <a:ext uri="{FF2B5EF4-FFF2-40B4-BE49-F238E27FC236}">
                <a16:creationId xmlns:a16="http://schemas.microsoft.com/office/drawing/2014/main" id="{79C6C8C0-2BA3-484E-96D4-5E2FF60921E8}"/>
              </a:ext>
            </a:extLst>
          </p:cNvPr>
          <p:cNvSpPr txBox="1"/>
          <p:nvPr/>
        </p:nvSpPr>
        <p:spPr>
          <a:xfrm>
            <a:off x="1052856" y="6171531"/>
            <a:ext cx="6466332" cy="461665"/>
          </a:xfrm>
          <a:prstGeom prst="rect">
            <a:avLst/>
          </a:prstGeom>
          <a:noFill/>
        </p:spPr>
        <p:txBody>
          <a:bodyPr wrap="square">
            <a:spAutoFit/>
          </a:bodyPr>
          <a:lstStyle/>
          <a:p>
            <a:r>
              <a:rPr lang="ru-RU" sz="2400" b="1" i="0" u="none" strike="noStrike" dirty="0">
                <a:solidFill>
                  <a:schemeClr val="tx2">
                    <a:lumMod val="50000"/>
                  </a:schemeClr>
                </a:solidFill>
                <a:effectLst/>
                <a:latin typeface="Stanberry" panose="03050601040601010101" pitchFamily="66" charset="-52"/>
              </a:rPr>
              <a:t>Б) Небоскрёб Мэри-Экс в Великобритании</a:t>
            </a:r>
            <a:endParaRPr lang="ru-RU" sz="2400" b="1" dirty="0">
              <a:solidFill>
                <a:schemeClr val="tx2">
                  <a:lumMod val="50000"/>
                </a:schemeClr>
              </a:solidFill>
              <a:latin typeface="Stanberry" panose="03050601040601010101" pitchFamily="66" charset="-5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25"/>
                                        </p:tgtEl>
                                      </p:cBhvr>
                                    </p:cmd>
                                  </p:childTnLst>
                                </p:cTn>
                              </p:par>
                              <p:par>
                                <p:cTn id="7" presetID="1" presetClass="mediacall" presetSubtype="0" fill="hold" nodeType="withEffect">
                                  <p:stCondLst>
                                    <p:cond delay="0"/>
                                  </p:stCondLst>
                                  <p:childTnLst>
                                    <p:cmd type="call" cmd="playFrom(0.0)">
                                      <p:cBhvr>
                                        <p:cTn id="8" dur="32821"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9" fill="hold" display="0">
                  <p:stCondLst>
                    <p:cond delay="indefinite"/>
                  </p:stCondLst>
                </p:cTn>
                <p:tgtEl>
                  <p:spTgt spid="25"/>
                </p:tgtEl>
              </p:cMediaNode>
            </p:video>
            <p:audio>
              <p:cMediaNode vol="80000">
                <p:cTn id="10" fill="hold" display="0">
                  <p:stCondLst>
                    <p:cond delay="indefinite"/>
                  </p:stCondLst>
                  <p:endCondLst>
                    <p:cond evt="onStopAudio" delay="0">
                      <p:tgtEl>
                        <p:sldTgt/>
                      </p:tgtEl>
                    </p:cond>
                  </p:endCondLst>
                </p:cTn>
                <p:tgtEl>
                  <p:spTgt spid="26"/>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44089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4684870">
            <a:off x="7288768" y="-3023652"/>
            <a:ext cx="12420163" cy="12196754"/>
          </a:xfrm>
          <a:prstGeom prst="rect">
            <a:avLst/>
          </a:prstGeom>
        </p:spPr>
      </p:pic>
      <p:pic>
        <p:nvPicPr>
          <p:cNvPr id="4" name="Picture 4"/>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20740014">
            <a:off x="16194834" y="7214678"/>
            <a:ext cx="1193992" cy="2203676"/>
          </a:xfrm>
          <a:prstGeom prst="rect">
            <a:avLst/>
          </a:prstGeom>
        </p:spPr>
      </p:pic>
      <p:pic>
        <p:nvPicPr>
          <p:cNvPr id="6" name="Picture 6"/>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878108">
            <a:off x="6533014" y="1236272"/>
            <a:ext cx="1605455" cy="744347"/>
          </a:xfrm>
          <a:prstGeom prst="rect">
            <a:avLst/>
          </a:prstGeom>
        </p:spPr>
      </p:pic>
      <p:sp>
        <p:nvSpPr>
          <p:cNvPr id="23" name="TextBox 22">
            <a:extLst>
              <a:ext uri="{FF2B5EF4-FFF2-40B4-BE49-F238E27FC236}">
                <a16:creationId xmlns:a16="http://schemas.microsoft.com/office/drawing/2014/main" id="{672346E0-18DD-4FA7-87FF-32CF31B08A68}"/>
              </a:ext>
            </a:extLst>
          </p:cNvPr>
          <p:cNvSpPr txBox="1"/>
          <p:nvPr/>
        </p:nvSpPr>
        <p:spPr>
          <a:xfrm>
            <a:off x="11718898" y="416765"/>
            <a:ext cx="2619699" cy="628762"/>
          </a:xfrm>
          <a:prstGeom prst="rect">
            <a:avLst/>
          </a:prstGeom>
          <a:noFill/>
        </p:spPr>
        <p:txBody>
          <a:bodyPr wrap="square">
            <a:spAutoFit/>
          </a:bodyPr>
          <a:lstStyle/>
          <a:p>
            <a:pPr marL="0" marR="0" lvl="1" indent="0" algn="l"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Вопрос  3</a:t>
            </a:r>
            <a:endParaRPr kumimoji="0" lang="en-US" sz="4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pic>
        <p:nvPicPr>
          <p:cNvPr id="24" name="Picture 19">
            <a:extLst>
              <a:ext uri="{FF2B5EF4-FFF2-40B4-BE49-F238E27FC236}">
                <a16:creationId xmlns:a16="http://schemas.microsoft.com/office/drawing/2014/main" id="{2403D6AC-9F4E-4E22-9F28-3A07A0417BE4}"/>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r="73563" b="61578"/>
          <a:stretch>
            <a:fillRect/>
          </a:stretch>
        </p:blipFill>
        <p:spPr>
          <a:xfrm rot="8743157">
            <a:off x="14474332" y="192694"/>
            <a:ext cx="676084" cy="926178"/>
          </a:xfrm>
          <a:prstGeom prst="rect">
            <a:avLst/>
          </a:prstGeom>
        </p:spPr>
      </p:pic>
      <p:pic>
        <p:nvPicPr>
          <p:cNvPr id="25" name="Композиция 1">
            <a:hlinkClick r:id="" action="ppaction://media"/>
            <a:extLst>
              <a:ext uri="{FF2B5EF4-FFF2-40B4-BE49-F238E27FC236}">
                <a16:creationId xmlns:a16="http://schemas.microsoft.com/office/drawing/2014/main" id="{E1D1DFEB-ED70-4479-9D08-F5B882606A8B}"/>
              </a:ext>
            </a:extLst>
          </p:cNvPr>
          <p:cNvPicPr>
            <a:picLocks noChangeAspect="1"/>
          </p:cNvPicPr>
          <p:nvPr>
            <a:videoFile r:link="rId1"/>
            <p:extLst>
              <p:ext uri="{DAA4B4D4-6D71-4841-9C94-3DE7FCFB9230}">
                <p14:media xmlns:p14="http://schemas.microsoft.com/office/powerpoint/2010/main" r:embed="rId2">
                  <p14:trim st="30000"/>
                </p14:media>
              </p:ext>
            </p:extLst>
          </p:nvPr>
        </p:nvPicPr>
        <p:blipFill>
          <a:blip r:embed="rId14">
            <a:duotone>
              <a:schemeClr val="accent2">
                <a:shade val="45000"/>
                <a:satMod val="135000"/>
              </a:schemeClr>
              <a:prstClr val="white"/>
            </a:duotone>
          </a:blip>
          <a:stretch>
            <a:fillRect/>
          </a:stretch>
        </p:blipFill>
        <p:spPr>
          <a:xfrm>
            <a:off x="2204040" y="353490"/>
            <a:ext cx="3271067" cy="3271067"/>
          </a:xfrm>
          <a:prstGeom prst="ellipse">
            <a:avLst/>
          </a:prstGeom>
          <a:ln>
            <a:noFill/>
          </a:ln>
          <a:effectLst>
            <a:softEdge rad="112500"/>
          </a:effectLst>
        </p:spPr>
      </p:pic>
      <p:pic>
        <p:nvPicPr>
          <p:cNvPr id="26" name="минута">
            <a:hlinkClick r:id="" action="ppaction://media"/>
            <a:extLst>
              <a:ext uri="{FF2B5EF4-FFF2-40B4-BE49-F238E27FC236}">
                <a16:creationId xmlns:a16="http://schemas.microsoft.com/office/drawing/2014/main" id="{5D498A88-A2D7-42B7-8838-0E17FD0B6523}"/>
              </a:ext>
            </a:extLst>
          </p:cNvPr>
          <p:cNvPicPr>
            <a:picLocks noChangeAspect="1"/>
          </p:cNvPicPr>
          <p:nvPr>
            <a:audioFile r:link="rId3"/>
            <p:extLst>
              <p:ext uri="{DAA4B4D4-6D71-4841-9C94-3DE7FCFB9230}">
                <p14:media xmlns:p14="http://schemas.microsoft.com/office/powerpoint/2010/main" r:embed="rId4">
                  <p14:trim st="30000" end="2903.0937"/>
                </p14:media>
              </p:ext>
            </p:extLst>
          </p:nvPr>
        </p:nvPicPr>
        <p:blipFill>
          <a:blip r:embed="rId15"/>
          <a:stretch>
            <a:fillRect/>
          </a:stretch>
        </p:blipFill>
        <p:spPr>
          <a:xfrm>
            <a:off x="17059290" y="8931899"/>
            <a:ext cx="583723" cy="748260"/>
          </a:xfrm>
          <a:prstGeom prst="rect">
            <a:avLst/>
          </a:prstGeom>
        </p:spPr>
      </p:pic>
      <p:sp>
        <p:nvSpPr>
          <p:cNvPr id="15" name="TextBox 14">
            <a:extLst>
              <a:ext uri="{FF2B5EF4-FFF2-40B4-BE49-F238E27FC236}">
                <a16:creationId xmlns:a16="http://schemas.microsoft.com/office/drawing/2014/main" id="{C314B869-6AB3-49CC-A486-23A2F014C9E2}"/>
              </a:ext>
            </a:extLst>
          </p:cNvPr>
          <p:cNvSpPr txBox="1"/>
          <p:nvPr/>
        </p:nvSpPr>
        <p:spPr>
          <a:xfrm>
            <a:off x="11588360" y="6995069"/>
            <a:ext cx="2715491"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32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Сложность:</a:t>
            </a:r>
            <a:endParaRPr kumimoji="0" lang="ru-RU" sz="16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6" name="Picture 6">
            <a:extLst>
              <a:ext uri="{FF2B5EF4-FFF2-40B4-BE49-F238E27FC236}">
                <a16:creationId xmlns:a16="http://schemas.microsoft.com/office/drawing/2014/main" id="{1642A4E8-803A-4112-9438-767ED7C067B3}"/>
              </a:ext>
            </a:extLst>
          </p:cNvPr>
          <p:cNvPicPr>
            <a:picLocks noChangeAspect="1" noChangeArrowheads="1"/>
          </p:cNvPicPr>
          <p:nvPr/>
        </p:nvPicPr>
        <p:blipFill>
          <a:blip r:embed="rId16" cstate="print">
            <a:extLst>
              <a:ext uri="{BEBA8EAE-BF5A-486C-A8C5-ECC9F3942E4B}">
                <a14:imgProps xmlns:a14="http://schemas.microsoft.com/office/drawing/2010/main">
                  <a14:imgLayer r:embed="rId17">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13648941" y="6821042"/>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a:extLst>
              <a:ext uri="{FF2B5EF4-FFF2-40B4-BE49-F238E27FC236}">
                <a16:creationId xmlns:a16="http://schemas.microsoft.com/office/drawing/2014/main" id="{64F91937-DE13-4959-95B7-96CBA650A9B9}"/>
              </a:ext>
            </a:extLst>
          </p:cNvPr>
          <p:cNvPicPr>
            <a:picLocks noChangeAspect="1" noChangeArrowheads="1"/>
          </p:cNvPicPr>
          <p:nvPr/>
        </p:nvPicPr>
        <p:blipFill>
          <a:blip r:embed="rId16" cstate="print">
            <a:extLst>
              <a:ext uri="{BEBA8EAE-BF5A-486C-A8C5-ECC9F3942E4B}">
                <a14:imgProps xmlns:a14="http://schemas.microsoft.com/office/drawing/2010/main">
                  <a14:imgLayer r:embed="rId17">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14484403" y="6835221"/>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a:extLst>
              <a:ext uri="{FF2B5EF4-FFF2-40B4-BE49-F238E27FC236}">
                <a16:creationId xmlns:a16="http://schemas.microsoft.com/office/drawing/2014/main" id="{1D31E4C4-341F-4A8C-A7C1-F5F855549367}"/>
              </a:ext>
            </a:extLst>
          </p:cNvPr>
          <p:cNvPicPr>
            <a:picLocks noChangeAspect="1" noChangeArrowheads="1"/>
          </p:cNvPicPr>
          <p:nvPr/>
        </p:nvPicPr>
        <p:blipFill>
          <a:blip r:embed="rId16" cstate="print">
            <a:extLst>
              <a:ext uri="{BEBA8EAE-BF5A-486C-A8C5-ECC9F3942E4B}">
                <a14:imgProps xmlns:a14="http://schemas.microsoft.com/office/drawing/2010/main">
                  <a14:imgLayer r:embed="rId17">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15309101" y="6835221"/>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5">
            <a:extLst>
              <a:ext uri="{FF2B5EF4-FFF2-40B4-BE49-F238E27FC236}">
                <a16:creationId xmlns:a16="http://schemas.microsoft.com/office/drawing/2014/main" id="{91FFC6BD-7E87-4B40-8926-C6C75BA5E4FF}"/>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518799">
            <a:off x="9818815" y="7356203"/>
            <a:ext cx="1319468" cy="1434770"/>
          </a:xfrm>
          <a:prstGeom prst="rect">
            <a:avLst/>
          </a:prstGeom>
        </p:spPr>
      </p:pic>
      <p:sp>
        <p:nvSpPr>
          <p:cNvPr id="31" name="TextBox 30">
            <a:extLst>
              <a:ext uri="{FF2B5EF4-FFF2-40B4-BE49-F238E27FC236}">
                <a16:creationId xmlns:a16="http://schemas.microsoft.com/office/drawing/2014/main" id="{6CA794AF-ED8F-4F7A-853D-1132077258F1}"/>
              </a:ext>
            </a:extLst>
          </p:cNvPr>
          <p:cNvSpPr txBox="1"/>
          <p:nvPr/>
        </p:nvSpPr>
        <p:spPr>
          <a:xfrm>
            <a:off x="8268924" y="1188660"/>
            <a:ext cx="9126052" cy="5632311"/>
          </a:xfrm>
          <a:prstGeom prst="rect">
            <a:avLst/>
          </a:prstGeom>
          <a:noFill/>
        </p:spPr>
        <p:txBody>
          <a:bodyPr wrap="square">
            <a:spAutoFit/>
          </a:bodyPr>
          <a:lstStyle/>
          <a:p>
            <a:pPr algn="just" rtl="0">
              <a:spcBef>
                <a:spcPts val="0"/>
              </a:spcBef>
              <a:spcAft>
                <a:spcPts val="0"/>
              </a:spcAft>
            </a:pPr>
            <a:r>
              <a:rPr lang="ru-RU" sz="3600" b="1" i="0" u="none" strike="noStrike" dirty="0">
                <a:solidFill>
                  <a:schemeClr val="tx2">
                    <a:lumMod val="50000"/>
                  </a:schemeClr>
                </a:solidFill>
                <a:effectLst/>
                <a:latin typeface="Stanberry" panose="03050601040601010101" pitchFamily="66" charset="-52"/>
              </a:rPr>
              <a:t>     В последнее время ведущие архитекторы и строители всё чаще используют бионический подход при дизайне мостов. Представленный на слайде арочный пешеходный мост переброшен в английском городе в 1997 году. Арки наклонены подобно частям тела этого насекомого, именно оно и дало название мосту. Назовите это </a:t>
            </a:r>
            <a:r>
              <a:rPr lang="ru-RU" sz="3600" b="1" i="1" u="none" strike="noStrike" dirty="0">
                <a:solidFill>
                  <a:schemeClr val="tx2">
                    <a:lumMod val="50000"/>
                  </a:schemeClr>
                </a:solidFill>
                <a:effectLst/>
                <a:latin typeface="Stanberry" panose="03050601040601010101" pitchFamily="66" charset="-52"/>
              </a:rPr>
              <a:t>насекомое</a:t>
            </a:r>
            <a:r>
              <a:rPr lang="ru-RU" sz="3600" b="1" i="0" u="none" strike="noStrike" dirty="0">
                <a:solidFill>
                  <a:schemeClr val="tx2">
                    <a:lumMod val="50000"/>
                  </a:schemeClr>
                </a:solidFill>
                <a:effectLst/>
                <a:latin typeface="Stanberry" panose="03050601040601010101" pitchFamily="66" charset="-52"/>
              </a:rPr>
              <a:t>.</a:t>
            </a:r>
            <a:endParaRPr lang="ru-RU" sz="3600" b="1" dirty="0">
              <a:solidFill>
                <a:schemeClr val="tx2">
                  <a:lumMod val="50000"/>
                </a:schemeClr>
              </a:solidFill>
              <a:effectLst/>
              <a:latin typeface="Stanberry" panose="03050601040601010101" pitchFamily="66" charset="-52"/>
            </a:endParaRPr>
          </a:p>
          <a:p>
            <a:r>
              <a:rPr lang="ru-RU" dirty="0"/>
              <a:t/>
            </a:r>
            <a:br>
              <a:rPr lang="ru-RU" dirty="0"/>
            </a:br>
            <a:endParaRPr lang="ru-RU" dirty="0"/>
          </a:p>
        </p:txBody>
      </p:sp>
      <p:pic>
        <p:nvPicPr>
          <p:cNvPr id="4098" name="Picture 2">
            <a:extLst>
              <a:ext uri="{FF2B5EF4-FFF2-40B4-BE49-F238E27FC236}">
                <a16:creationId xmlns:a16="http://schemas.microsoft.com/office/drawing/2014/main" id="{F61F7F86-233C-4E45-A840-1F2F107A37C9}"/>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40144" y="3717219"/>
            <a:ext cx="7788142" cy="584110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3313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25"/>
                                        </p:tgtEl>
                                      </p:cBhvr>
                                    </p:cmd>
                                  </p:childTnLst>
                                </p:cTn>
                              </p:par>
                              <p:par>
                                <p:cTn id="7" presetID="1" presetClass="mediacall" presetSubtype="0" fill="hold" nodeType="withEffect">
                                  <p:stCondLst>
                                    <p:cond delay="0"/>
                                  </p:stCondLst>
                                  <p:childTnLst>
                                    <p:cmd type="call" cmd="playFrom(0.0)">
                                      <p:cBhvr>
                                        <p:cTn id="8" dur="32821"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9" fill="hold" display="0">
                  <p:stCondLst>
                    <p:cond delay="indefinite"/>
                  </p:stCondLst>
                </p:cTn>
                <p:tgtEl>
                  <p:spTgt spid="25"/>
                </p:tgtEl>
              </p:cMediaNode>
            </p:video>
            <p:audio>
              <p:cMediaNode vol="100000">
                <p:cTn id="10" fill="hold" display="0">
                  <p:stCondLst>
                    <p:cond delay="indefinite"/>
                  </p:stCondLst>
                  <p:endCondLst>
                    <p:cond evt="onStopAudio" delay="0">
                      <p:tgtEl>
                        <p:sldTgt/>
                      </p:tgtEl>
                    </p:cond>
                  </p:endCondLst>
                </p:cTn>
                <p:tgtEl>
                  <p:spTgt spid="26"/>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44089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3042535" y="-2705100"/>
            <a:ext cx="18253078" cy="12934917"/>
          </a:xfrm>
          <a:prstGeom prst="rect">
            <a:avLst/>
          </a:prstGeom>
        </p:spPr>
      </p:pic>
      <p:sp>
        <p:nvSpPr>
          <p:cNvPr id="23" name="TextBox 22">
            <a:extLst>
              <a:ext uri="{FF2B5EF4-FFF2-40B4-BE49-F238E27FC236}">
                <a16:creationId xmlns:a16="http://schemas.microsoft.com/office/drawing/2014/main" id="{672346E0-18DD-4FA7-87FF-32CF31B08A68}"/>
              </a:ext>
            </a:extLst>
          </p:cNvPr>
          <p:cNvSpPr txBox="1"/>
          <p:nvPr/>
        </p:nvSpPr>
        <p:spPr>
          <a:xfrm>
            <a:off x="1735161" y="390704"/>
            <a:ext cx="2619699" cy="628762"/>
          </a:xfrm>
          <a:prstGeom prst="rect">
            <a:avLst/>
          </a:prstGeom>
          <a:noFill/>
        </p:spPr>
        <p:txBody>
          <a:bodyPr wrap="square">
            <a:spAutoFit/>
          </a:bodyPr>
          <a:lstStyle/>
          <a:p>
            <a:pPr marL="0" marR="0" lvl="1" indent="0" algn="l"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Вопрос  </a:t>
            </a:r>
            <a:r>
              <a:rPr lang="ru-RU" sz="4400" b="1" dirty="0">
                <a:solidFill>
                  <a:srgbClr val="1F497D">
                    <a:lumMod val="50000"/>
                  </a:srgbClr>
                </a:solidFill>
                <a:latin typeface="Stanberry" panose="03050601040601010101" pitchFamily="66" charset="-52"/>
              </a:rPr>
              <a:t>4</a:t>
            </a:r>
            <a:endParaRPr kumimoji="0" lang="en-US" sz="4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pic>
        <p:nvPicPr>
          <p:cNvPr id="24" name="Picture 19">
            <a:extLst>
              <a:ext uri="{FF2B5EF4-FFF2-40B4-BE49-F238E27FC236}">
                <a16:creationId xmlns:a16="http://schemas.microsoft.com/office/drawing/2014/main" id="{2403D6AC-9F4E-4E22-9F28-3A07A0417BE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r="73563" b="61578"/>
          <a:stretch>
            <a:fillRect/>
          </a:stretch>
        </p:blipFill>
        <p:spPr>
          <a:xfrm rot="8743157">
            <a:off x="4350469" y="167141"/>
            <a:ext cx="676084" cy="926178"/>
          </a:xfrm>
          <a:prstGeom prst="rect">
            <a:avLst/>
          </a:prstGeom>
        </p:spPr>
      </p:pic>
      <p:pic>
        <p:nvPicPr>
          <p:cNvPr id="26" name="минута">
            <a:hlinkClick r:id="" action="ppaction://media"/>
            <a:extLst>
              <a:ext uri="{FF2B5EF4-FFF2-40B4-BE49-F238E27FC236}">
                <a16:creationId xmlns:a16="http://schemas.microsoft.com/office/drawing/2014/main" id="{5D498A88-A2D7-42B7-8838-0E17FD0B6523}"/>
              </a:ext>
            </a:extLst>
          </p:cNvPr>
          <p:cNvPicPr>
            <a:picLocks noChangeAspect="1"/>
          </p:cNvPicPr>
          <p:nvPr>
            <a:audioFile r:link="rId1"/>
            <p:extLst>
              <p:ext uri="{DAA4B4D4-6D71-4841-9C94-3DE7FCFB9230}">
                <p14:media xmlns:p14="http://schemas.microsoft.com/office/powerpoint/2010/main" r:embed="rId2">
                  <p14:trim st="30000" end="2903.0937"/>
                </p14:media>
              </p:ext>
            </p:extLst>
          </p:nvPr>
        </p:nvPicPr>
        <p:blipFill>
          <a:blip r:embed="rId10"/>
          <a:stretch>
            <a:fillRect/>
          </a:stretch>
        </p:blipFill>
        <p:spPr>
          <a:xfrm>
            <a:off x="818344" y="8365557"/>
            <a:ext cx="671372" cy="748260"/>
          </a:xfrm>
          <a:prstGeom prst="rect">
            <a:avLst/>
          </a:prstGeom>
        </p:spPr>
      </p:pic>
      <p:sp>
        <p:nvSpPr>
          <p:cNvPr id="15" name="TextBox 14">
            <a:extLst>
              <a:ext uri="{FF2B5EF4-FFF2-40B4-BE49-F238E27FC236}">
                <a16:creationId xmlns:a16="http://schemas.microsoft.com/office/drawing/2014/main" id="{C314B869-6AB3-49CC-A486-23A2F014C9E2}"/>
              </a:ext>
            </a:extLst>
          </p:cNvPr>
          <p:cNvSpPr txBox="1"/>
          <p:nvPr/>
        </p:nvSpPr>
        <p:spPr>
          <a:xfrm>
            <a:off x="3870919" y="8124693"/>
            <a:ext cx="2715491"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32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Сложность:</a:t>
            </a:r>
            <a:endParaRPr kumimoji="0" lang="ru-RU" sz="16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6" name="Picture 6">
            <a:extLst>
              <a:ext uri="{FF2B5EF4-FFF2-40B4-BE49-F238E27FC236}">
                <a16:creationId xmlns:a16="http://schemas.microsoft.com/office/drawing/2014/main" id="{1642A4E8-803A-4112-9438-767ED7C067B3}"/>
              </a:ext>
            </a:extLst>
          </p:cNvPr>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6706230" y="8046924"/>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a:extLst>
              <a:ext uri="{FF2B5EF4-FFF2-40B4-BE49-F238E27FC236}">
                <a16:creationId xmlns:a16="http://schemas.microsoft.com/office/drawing/2014/main" id="{64F91937-DE13-4959-95B7-96CBA650A9B9}"/>
              </a:ext>
            </a:extLst>
          </p:cNvPr>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7595969" y="8036477"/>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a:extLst>
              <a:ext uri="{FF2B5EF4-FFF2-40B4-BE49-F238E27FC236}">
                <a16:creationId xmlns:a16="http://schemas.microsoft.com/office/drawing/2014/main" id="{1D31E4C4-341F-4A8C-A7C1-F5F855549367}"/>
              </a:ext>
            </a:extLst>
          </p:cNvPr>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5871109" y="8046924"/>
            <a:ext cx="1310437" cy="88826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a16="http://schemas.microsoft.com/office/drawing/2014/main" id="{193C9CB9-C38A-4EDD-B7C5-9F30222AD190}"/>
              </a:ext>
            </a:extLst>
          </p:cNvPr>
          <p:cNvSpPr txBox="1"/>
          <p:nvPr/>
        </p:nvSpPr>
        <p:spPr>
          <a:xfrm>
            <a:off x="613115" y="1041843"/>
            <a:ext cx="7982158" cy="6955750"/>
          </a:xfrm>
          <a:prstGeom prst="rect">
            <a:avLst/>
          </a:prstGeom>
          <a:noFill/>
        </p:spPr>
        <p:txBody>
          <a:bodyPr wrap="square">
            <a:spAutoFit/>
          </a:bodyPr>
          <a:lstStyle/>
          <a:p>
            <a:pPr algn="just" rtl="0">
              <a:spcBef>
                <a:spcPts val="0"/>
              </a:spcBef>
              <a:spcAft>
                <a:spcPts val="0"/>
              </a:spcAft>
            </a:pPr>
            <a:r>
              <a:rPr lang="ru-RU" sz="3600" b="1" i="0" u="none" strike="noStrike" dirty="0">
                <a:solidFill>
                  <a:schemeClr val="tx2">
                    <a:lumMod val="50000"/>
                  </a:schemeClr>
                </a:solidFill>
                <a:effectLst/>
                <a:latin typeface="Stanberry" panose="03050601040601010101" pitchFamily="66" charset="-52"/>
              </a:rPr>
              <a:t>     </a:t>
            </a:r>
            <a:r>
              <a:rPr lang="ru-RU" sz="3400" b="1" i="0" u="none" strike="noStrike" dirty="0">
                <a:solidFill>
                  <a:schemeClr val="tx2">
                    <a:lumMod val="50000"/>
                  </a:schemeClr>
                </a:solidFill>
                <a:effectLst/>
                <a:latin typeface="Stanberry" panose="03050601040601010101" pitchFamily="66" charset="-52"/>
              </a:rPr>
              <a:t>Этот дом затерян в лесной лощине на западе США. Он - место паломничества любителей изысканных пространств со всего мира, его стены </a:t>
            </a:r>
            <a:r>
              <a:rPr lang="ru-RU" sz="3400" b="1" i="0" u="none" strike="noStrike">
                <a:solidFill>
                  <a:schemeClr val="tx2">
                    <a:lumMod val="50000"/>
                  </a:schemeClr>
                </a:solidFill>
                <a:effectLst/>
                <a:latin typeface="Stanberry" panose="03050601040601010101" pitchFamily="66" charset="-52"/>
              </a:rPr>
              <a:t>видели Франклина Рузвельта</a:t>
            </a:r>
            <a:r>
              <a:rPr lang="ru-RU" sz="3400" b="1" i="0" u="none" strike="noStrike" dirty="0">
                <a:solidFill>
                  <a:schemeClr val="tx2">
                    <a:lumMod val="50000"/>
                  </a:schemeClr>
                </a:solidFill>
                <a:effectLst/>
                <a:latin typeface="Stanberry" panose="03050601040601010101" pitchFamily="66" charset="-52"/>
              </a:rPr>
              <a:t>, Альберта </a:t>
            </a:r>
            <a:r>
              <a:rPr lang="ru-RU" sz="3400" b="1" i="0" u="none" strike="noStrike" dirty="0" err="1">
                <a:solidFill>
                  <a:schemeClr val="tx2">
                    <a:lumMod val="50000"/>
                  </a:schemeClr>
                </a:solidFill>
                <a:effectLst/>
                <a:latin typeface="Stanberry" panose="03050601040601010101" pitchFamily="66" charset="-52"/>
              </a:rPr>
              <a:t>Энштейна</a:t>
            </a:r>
            <a:r>
              <a:rPr lang="ru-RU" sz="3400" b="1" i="0" u="none" strike="noStrike" dirty="0">
                <a:solidFill>
                  <a:schemeClr val="tx2">
                    <a:lumMod val="50000"/>
                  </a:schemeClr>
                </a:solidFill>
                <a:effectLst/>
                <a:latin typeface="Stanberry" panose="03050601040601010101" pitchFamily="66" charset="-52"/>
              </a:rPr>
              <a:t> и Марлен Дитрих. Трехуровневые террасы, сбегающие с обрыва, кажутся вылепленными самой природой. Назовите </a:t>
            </a:r>
            <a:r>
              <a:rPr lang="ru-RU" sz="3400" b="1" i="1" u="none" strike="noStrike" dirty="0">
                <a:solidFill>
                  <a:schemeClr val="tx2">
                    <a:lumMod val="50000"/>
                  </a:schemeClr>
                </a:solidFill>
                <a:effectLst/>
                <a:latin typeface="Stanberry" panose="03050601040601010101" pitchFamily="66" charset="-52"/>
              </a:rPr>
              <a:t>природное явление</a:t>
            </a:r>
            <a:r>
              <a:rPr lang="ru-RU" sz="3400" b="1" i="0" u="none" strike="noStrike" dirty="0">
                <a:solidFill>
                  <a:schemeClr val="tx2">
                    <a:lumMod val="50000"/>
                  </a:schemeClr>
                </a:solidFill>
                <a:effectLst/>
                <a:latin typeface="Stanberry" panose="03050601040601010101" pitchFamily="66" charset="-52"/>
              </a:rPr>
              <a:t>, скрытое на фото, над которым живописно нависает самая нижняя терраса дома. </a:t>
            </a:r>
            <a:endParaRPr lang="ru-RU" sz="3400" b="1" dirty="0">
              <a:solidFill>
                <a:schemeClr val="tx2">
                  <a:lumMod val="50000"/>
                </a:schemeClr>
              </a:solidFill>
              <a:effectLst/>
              <a:latin typeface="Stanberry" panose="03050601040601010101" pitchFamily="66" charset="-52"/>
            </a:endParaRPr>
          </a:p>
          <a:p>
            <a:r>
              <a:rPr lang="ru-RU" dirty="0"/>
              <a:t/>
            </a:r>
            <a:br>
              <a:rPr lang="ru-RU" dirty="0"/>
            </a:br>
            <a:endParaRPr lang="ru-RU" dirty="0"/>
          </a:p>
        </p:txBody>
      </p:sp>
      <p:pic>
        <p:nvPicPr>
          <p:cNvPr id="3074" name="Picture 2">
            <a:extLst>
              <a:ext uri="{FF2B5EF4-FFF2-40B4-BE49-F238E27FC236}">
                <a16:creationId xmlns:a16="http://schemas.microsoft.com/office/drawing/2014/main" id="{C5EF6446-C8F2-43D3-9B29-929B69E2D85D}"/>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15560" r="13989"/>
          <a:stretch/>
        </p:blipFill>
        <p:spPr bwMode="auto">
          <a:xfrm>
            <a:off x="8906406" y="835995"/>
            <a:ext cx="8898024" cy="71023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7" name="Picture 27">
            <a:extLst>
              <a:ext uri="{FF2B5EF4-FFF2-40B4-BE49-F238E27FC236}">
                <a16:creationId xmlns:a16="http://schemas.microsoft.com/office/drawing/2014/main" id="{8D370BEB-B50E-47F4-8AD7-DB41D2DB4778}"/>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3471431" y="4630698"/>
            <a:ext cx="4082306" cy="3052642"/>
          </a:xfrm>
          <a:prstGeom prst="rect">
            <a:avLst/>
          </a:prstGeom>
          <a:effectLst>
            <a:glow rad="139700">
              <a:schemeClr val="accent2">
                <a:satMod val="175000"/>
                <a:alpha val="40000"/>
              </a:schemeClr>
            </a:glow>
          </a:effectLst>
        </p:spPr>
      </p:pic>
      <p:pic>
        <p:nvPicPr>
          <p:cNvPr id="33" name="Picture 9">
            <a:extLst>
              <a:ext uri="{FF2B5EF4-FFF2-40B4-BE49-F238E27FC236}">
                <a16:creationId xmlns:a16="http://schemas.microsoft.com/office/drawing/2014/main" id="{9D13A69C-4517-4F65-B446-0C718B3C0C1B}"/>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436181">
            <a:off x="14441989" y="4989935"/>
            <a:ext cx="2363046" cy="2298599"/>
          </a:xfrm>
          <a:prstGeom prst="rect">
            <a:avLst/>
          </a:prstGeom>
        </p:spPr>
      </p:pic>
      <p:pic>
        <p:nvPicPr>
          <p:cNvPr id="35" name="Picture 19">
            <a:extLst>
              <a:ext uri="{FF2B5EF4-FFF2-40B4-BE49-F238E27FC236}">
                <a16:creationId xmlns:a16="http://schemas.microsoft.com/office/drawing/2014/main" id="{F71E232E-FEA0-441B-ADE8-B969E82B110B}"/>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r="73563" b="61578"/>
          <a:stretch>
            <a:fillRect/>
          </a:stretch>
        </p:blipFill>
        <p:spPr>
          <a:xfrm rot="8743157">
            <a:off x="16602927" y="4921877"/>
            <a:ext cx="676084" cy="926178"/>
          </a:xfrm>
          <a:prstGeom prst="rect">
            <a:avLst/>
          </a:prstGeom>
        </p:spPr>
      </p:pic>
      <p:pic>
        <p:nvPicPr>
          <p:cNvPr id="37" name="Picture 19">
            <a:extLst>
              <a:ext uri="{FF2B5EF4-FFF2-40B4-BE49-F238E27FC236}">
                <a16:creationId xmlns:a16="http://schemas.microsoft.com/office/drawing/2014/main" id="{D4DD5760-761C-4DD3-8463-5CCBE2D6222C}"/>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r="73563" b="61578"/>
          <a:stretch>
            <a:fillRect/>
          </a:stretch>
        </p:blipFill>
        <p:spPr>
          <a:xfrm rot="17852749">
            <a:off x="14014559" y="6525147"/>
            <a:ext cx="676084" cy="926178"/>
          </a:xfrm>
          <a:prstGeom prst="rect">
            <a:avLst/>
          </a:prstGeom>
        </p:spPr>
      </p:pic>
      <p:pic>
        <p:nvPicPr>
          <p:cNvPr id="25" name="Композиция 1">
            <a:hlinkClick r:id="" action="ppaction://media"/>
            <a:extLst>
              <a:ext uri="{FF2B5EF4-FFF2-40B4-BE49-F238E27FC236}">
                <a16:creationId xmlns:a16="http://schemas.microsoft.com/office/drawing/2014/main" id="{E1D1DFEB-ED70-4479-9D08-F5B882606A8B}"/>
              </a:ext>
            </a:extLst>
          </p:cNvPr>
          <p:cNvPicPr>
            <a:picLocks noChangeAspect="1"/>
          </p:cNvPicPr>
          <p:nvPr>
            <a:videoFile r:link="rId3"/>
            <p:extLst>
              <p:ext uri="{DAA4B4D4-6D71-4841-9C94-3DE7FCFB9230}">
                <p14:media xmlns:p14="http://schemas.microsoft.com/office/powerpoint/2010/main" r:embed="rId4">
                  <p14:trim st="30000"/>
                </p14:media>
              </p:ext>
            </p:extLst>
          </p:nvPr>
        </p:nvPicPr>
        <p:blipFill>
          <a:blip r:embed="rId20">
            <a:duotone>
              <a:schemeClr val="accent2">
                <a:shade val="45000"/>
                <a:satMod val="135000"/>
              </a:schemeClr>
              <a:prstClr val="white"/>
            </a:duotone>
          </a:blip>
          <a:stretch>
            <a:fillRect/>
          </a:stretch>
        </p:blipFill>
        <p:spPr>
          <a:xfrm>
            <a:off x="10161943" y="6743408"/>
            <a:ext cx="2953839" cy="2953839"/>
          </a:xfrm>
          <a:prstGeom prst="ellipse">
            <a:avLst/>
          </a:prstGeom>
          <a:ln>
            <a:noFill/>
          </a:ln>
          <a:effectLst>
            <a:softEdge rad="112500"/>
          </a:effectLst>
        </p:spPr>
      </p:pic>
      <p:pic>
        <p:nvPicPr>
          <p:cNvPr id="38" name="Picture 22">
            <a:extLst>
              <a:ext uri="{FF2B5EF4-FFF2-40B4-BE49-F238E27FC236}">
                <a16:creationId xmlns:a16="http://schemas.microsoft.com/office/drawing/2014/main" id="{0C19835A-CE0D-4505-A7D8-AB5570E0724D}"/>
              </a:ext>
            </a:extLst>
          </p:cNvPr>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xmlns="" r:embed="rId22"/>
              </a:ext>
            </a:extLst>
          </a:blip>
          <a:srcRect/>
          <a:stretch>
            <a:fillRect/>
          </a:stretch>
        </p:blipFill>
        <p:spPr>
          <a:xfrm rot="-1126346">
            <a:off x="14746028" y="8452749"/>
            <a:ext cx="1677952" cy="1412531"/>
          </a:xfrm>
          <a:prstGeom prst="rect">
            <a:avLst/>
          </a:prstGeom>
        </p:spPr>
      </p:pic>
      <p:pic>
        <p:nvPicPr>
          <p:cNvPr id="5" name="Picture 5"/>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rot="-518799">
            <a:off x="8511006" y="142241"/>
            <a:ext cx="1353464" cy="1401893"/>
          </a:xfrm>
          <a:prstGeom prst="rect">
            <a:avLst/>
          </a:prstGeom>
        </p:spPr>
      </p:pic>
    </p:spTree>
    <p:extLst>
      <p:ext uri="{BB962C8B-B14F-4D97-AF65-F5344CB8AC3E}">
        <p14:creationId xmlns:p14="http://schemas.microsoft.com/office/powerpoint/2010/main" val="2752026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25"/>
                                        </p:tgtEl>
                                      </p:cBhvr>
                                    </p:cmd>
                                  </p:childTnLst>
                                </p:cTn>
                              </p:par>
                              <p:par>
                                <p:cTn id="7" presetID="1" presetClass="mediacall" presetSubtype="0" fill="hold" nodeType="withEffect">
                                  <p:stCondLst>
                                    <p:cond delay="0"/>
                                  </p:stCondLst>
                                  <p:childTnLst>
                                    <p:cmd type="call" cmd="playFrom(0.0)">
                                      <p:cBhvr>
                                        <p:cTn id="8" dur="32821"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9" fill="hold" display="0">
                  <p:stCondLst>
                    <p:cond delay="indefinite"/>
                  </p:stCondLst>
                </p:cTn>
                <p:tgtEl>
                  <p:spTgt spid="25"/>
                </p:tgtEl>
              </p:cMediaNode>
            </p:video>
            <p:audio>
              <p:cMediaNode vol="80000">
                <p:cTn id="10" fill="hold" display="0">
                  <p:stCondLst>
                    <p:cond delay="indefinite"/>
                  </p:stCondLst>
                  <p:endCondLst>
                    <p:cond evt="onStopAudio" delay="0">
                      <p:tgtEl>
                        <p:sldTgt/>
                      </p:tgtEl>
                    </p:cond>
                  </p:endCondLst>
                </p:cTn>
                <p:tgtEl>
                  <p:spTgt spid="26"/>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CBB4"/>
        </a:solidFill>
        <a:effectLst/>
      </p:bgPr>
    </p:bg>
    <p:spTree>
      <p:nvGrpSpPr>
        <p:cNvPr id="1" name=""/>
        <p:cNvGrpSpPr/>
        <p:nvPr/>
      </p:nvGrpSpPr>
      <p:grpSpPr>
        <a:xfrm>
          <a:off x="0" y="0"/>
          <a:ext cx="0" cy="0"/>
          <a:chOff x="0" y="0"/>
          <a:chExt cx="0" cy="0"/>
        </a:xfrm>
      </p:grpSpPr>
      <p:grpSp>
        <p:nvGrpSpPr>
          <p:cNvPr id="2" name="Group 2"/>
          <p:cNvGrpSpPr/>
          <p:nvPr/>
        </p:nvGrpSpPr>
        <p:grpSpPr>
          <a:xfrm>
            <a:off x="4724400" y="-35590"/>
            <a:ext cx="19724090" cy="10001885"/>
            <a:chOff x="0" y="0"/>
            <a:chExt cx="34626380" cy="10864466"/>
          </a:xfrm>
        </p:grpSpPr>
        <p:pic>
          <p:nvPicPr>
            <p:cNvPr id="3" name="Picture 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0" y="0"/>
              <a:ext cx="16371114" cy="10864466"/>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9428124" y="0"/>
              <a:ext cx="16371114" cy="10864466"/>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18255267" y="0"/>
              <a:ext cx="16371114" cy="10864466"/>
            </a:xfrm>
            <a:prstGeom prst="rect">
              <a:avLst/>
            </a:prstGeom>
          </p:spPr>
        </p:pic>
      </p:grpSp>
      <p:sp>
        <p:nvSpPr>
          <p:cNvPr id="24" name="TextBox 23">
            <a:extLst>
              <a:ext uri="{FF2B5EF4-FFF2-40B4-BE49-F238E27FC236}">
                <a16:creationId xmlns:a16="http://schemas.microsoft.com/office/drawing/2014/main" id="{CA19C64E-DCB9-41C0-B78F-163FB80164BA}"/>
              </a:ext>
            </a:extLst>
          </p:cNvPr>
          <p:cNvSpPr txBox="1"/>
          <p:nvPr/>
        </p:nvSpPr>
        <p:spPr>
          <a:xfrm>
            <a:off x="6723679" y="1641471"/>
            <a:ext cx="11189368" cy="5078313"/>
          </a:xfrm>
          <a:prstGeom prst="rect">
            <a:avLst/>
          </a:prstGeom>
          <a:noFill/>
        </p:spPr>
        <p:txBody>
          <a:bodyPr wrap="square">
            <a:spAutoFit/>
          </a:bodyPr>
          <a:lstStyle/>
          <a:p>
            <a:pPr algn="just" rtl="0">
              <a:spcBef>
                <a:spcPts val="0"/>
              </a:spcBef>
              <a:spcAft>
                <a:spcPts val="0"/>
              </a:spcAft>
            </a:pPr>
            <a:r>
              <a:rPr lang="ru-RU" sz="3200" b="1" i="0" u="none" strike="noStrike" dirty="0">
                <a:solidFill>
                  <a:srgbClr val="FF99CC"/>
                </a:solidFill>
                <a:effectLst/>
                <a:latin typeface="Stanberry" panose="03050601040601010101" pitchFamily="66" charset="-52"/>
              </a:rPr>
              <a:t>    </a:t>
            </a:r>
            <a:r>
              <a:rPr lang="ru-RU" sz="3200" b="1" dirty="0">
                <a:solidFill>
                  <a:srgbClr val="FF99CC"/>
                </a:solidFill>
                <a:latin typeface="Stanberry" panose="03050601040601010101" pitchFamily="66" charset="-52"/>
              </a:rPr>
              <a:t>Н</a:t>
            </a:r>
            <a:r>
              <a:rPr lang="ru-RU" sz="3200" b="1" i="0" u="none" strike="noStrike" dirty="0">
                <a:solidFill>
                  <a:srgbClr val="FF99CC"/>
                </a:solidFill>
                <a:effectLst/>
                <a:latin typeface="Stanberry" panose="03050601040601010101" pitchFamily="66" charset="-52"/>
              </a:rPr>
              <a:t>ебоскрёб, построенный в 2003 году, является достопримечательностью этой европейской столицы.      41-этажное криволинейное здание с поразительной архитектурой. Его застекленная конструкция обеспечивает естественный свет всем помещениям. Фасады состоят из 744 стеклянных панелей различной прозрачности. Здание потребляет значительно меньше энергии для своего обеспечения, чем другие небоскребы сопоставимого размера. Назовите </a:t>
            </a:r>
            <a:r>
              <a:rPr lang="ru-RU" sz="3200" b="1" i="1" u="none" strike="noStrike" dirty="0">
                <a:solidFill>
                  <a:srgbClr val="FF99CC"/>
                </a:solidFill>
                <a:effectLst/>
                <a:latin typeface="Stanberry" panose="03050601040601010101" pitchFamily="66" charset="-52"/>
              </a:rPr>
              <a:t>город</a:t>
            </a:r>
            <a:r>
              <a:rPr lang="ru-RU" sz="3200" b="1" i="0" u="none" strike="noStrike" dirty="0">
                <a:solidFill>
                  <a:srgbClr val="FF99CC"/>
                </a:solidFill>
                <a:effectLst/>
                <a:latin typeface="Stanberry" panose="03050601040601010101" pitchFamily="66" charset="-52"/>
              </a:rPr>
              <a:t>, где расположено это здание.</a:t>
            </a:r>
            <a:endParaRPr lang="ru-RU" sz="3200" b="1" dirty="0">
              <a:solidFill>
                <a:srgbClr val="FF99CC"/>
              </a:solidFill>
              <a:effectLst/>
              <a:latin typeface="Stanberry" panose="03050601040601010101" pitchFamily="66" charset="-52"/>
            </a:endParaRPr>
          </a:p>
          <a:p>
            <a:r>
              <a:rPr lang="ru-RU" dirty="0"/>
              <a:t/>
            </a:r>
            <a:br>
              <a:rPr lang="ru-RU" dirty="0"/>
            </a:br>
            <a:endParaRPr lang="ru-RU" dirty="0"/>
          </a:p>
        </p:txBody>
      </p:sp>
      <p:pic>
        <p:nvPicPr>
          <p:cNvPr id="5122" name="Picture 2">
            <a:extLst>
              <a:ext uri="{FF2B5EF4-FFF2-40B4-BE49-F238E27FC236}">
                <a16:creationId xmlns:a16="http://schemas.microsoft.com/office/drawing/2014/main" id="{F3148339-1566-4696-9692-BEED225ED41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1899" y="1046019"/>
            <a:ext cx="5962065" cy="819496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0AAE44B2-9497-4A8C-BF0E-5A630E0EFCF7}"/>
              </a:ext>
            </a:extLst>
          </p:cNvPr>
          <p:cNvSpPr txBox="1"/>
          <p:nvPr/>
        </p:nvSpPr>
        <p:spPr>
          <a:xfrm>
            <a:off x="9255633" y="1056655"/>
            <a:ext cx="3033714" cy="628762"/>
          </a:xfrm>
          <a:prstGeom prst="rect">
            <a:avLst/>
          </a:prstGeom>
          <a:noFill/>
        </p:spPr>
        <p:txBody>
          <a:bodyPr wrap="square">
            <a:spAutoFit/>
          </a:bodyPr>
          <a:lstStyle/>
          <a:p>
            <a:pPr marL="0" marR="0" lvl="1" indent="0" algn="l"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srgbClr val="FF99CC"/>
                </a:solidFill>
                <a:effectLst/>
                <a:uLnTx/>
                <a:uFillTx/>
                <a:latin typeface="Stanberry" panose="03050601040601010101" pitchFamily="66" charset="-52"/>
                <a:ea typeface="+mn-ea"/>
                <a:cs typeface="+mn-cs"/>
              </a:rPr>
              <a:t>Вопрос  5</a:t>
            </a:r>
            <a:endParaRPr kumimoji="0" lang="en-US" sz="4400" b="1" i="0" u="none" strike="noStrike" kern="1200" cap="none" spc="0" normalizeH="0" baseline="0" noProof="0" dirty="0">
              <a:ln>
                <a:noFill/>
              </a:ln>
              <a:solidFill>
                <a:srgbClr val="FF99CC"/>
              </a:solidFill>
              <a:effectLst/>
              <a:uLnTx/>
              <a:uFillTx/>
              <a:latin typeface="Stanberry" panose="03050601040601010101" pitchFamily="66" charset="-52"/>
              <a:ea typeface="+mn-ea"/>
              <a:cs typeface="+mn-cs"/>
            </a:endParaRPr>
          </a:p>
        </p:txBody>
      </p:sp>
      <p:pic>
        <p:nvPicPr>
          <p:cNvPr id="30" name="Picture 19">
            <a:extLst>
              <a:ext uri="{FF2B5EF4-FFF2-40B4-BE49-F238E27FC236}">
                <a16:creationId xmlns:a16="http://schemas.microsoft.com/office/drawing/2014/main" id="{17F67F38-C248-4835-91BF-F6C44C6DCF9F}"/>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r="73563" b="61578"/>
          <a:stretch>
            <a:fillRect/>
          </a:stretch>
        </p:blipFill>
        <p:spPr>
          <a:xfrm rot="8743157">
            <a:off x="11888897" y="664782"/>
            <a:ext cx="542036" cy="742544"/>
          </a:xfrm>
          <a:prstGeom prst="rect">
            <a:avLst/>
          </a:prstGeom>
        </p:spPr>
      </p:pic>
      <p:sp>
        <p:nvSpPr>
          <p:cNvPr id="32" name="TextBox 31">
            <a:extLst>
              <a:ext uri="{FF2B5EF4-FFF2-40B4-BE49-F238E27FC236}">
                <a16:creationId xmlns:a16="http://schemas.microsoft.com/office/drawing/2014/main" id="{227D0805-4210-41E5-AC38-D4603287FA45}"/>
              </a:ext>
            </a:extLst>
          </p:cNvPr>
          <p:cNvSpPr txBox="1"/>
          <p:nvPr/>
        </p:nvSpPr>
        <p:spPr>
          <a:xfrm>
            <a:off x="7605816" y="6729223"/>
            <a:ext cx="2909784"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3200" b="1" i="0" u="none" strike="noStrike" kern="1200" cap="none" spc="0" normalizeH="0" baseline="0" noProof="0" dirty="0">
                <a:ln>
                  <a:noFill/>
                </a:ln>
                <a:solidFill>
                  <a:srgbClr val="FF99CC"/>
                </a:solidFill>
                <a:effectLst/>
                <a:uLnTx/>
                <a:uFillTx/>
                <a:latin typeface="Stanberry" panose="03050601040601010101" pitchFamily="66" charset="-52"/>
                <a:ea typeface="+mn-ea"/>
                <a:cs typeface="+mn-cs"/>
              </a:rPr>
              <a:t>Сложность:</a:t>
            </a:r>
            <a:endParaRPr kumimoji="0" lang="ru-RU" sz="1600" b="0" i="0" u="none" strike="noStrike" kern="1200" cap="none" spc="0" normalizeH="0" baseline="0" noProof="0" dirty="0">
              <a:ln>
                <a:noFill/>
              </a:ln>
              <a:solidFill>
                <a:srgbClr val="FF99CC"/>
              </a:solidFill>
              <a:effectLst/>
              <a:uLnTx/>
              <a:uFillTx/>
              <a:latin typeface="Calibri"/>
              <a:ea typeface="+mn-ea"/>
              <a:cs typeface="+mn-cs"/>
            </a:endParaRPr>
          </a:p>
        </p:txBody>
      </p:sp>
      <p:pic>
        <p:nvPicPr>
          <p:cNvPr id="33" name="Picture 6">
            <a:extLst>
              <a:ext uri="{FF2B5EF4-FFF2-40B4-BE49-F238E27FC236}">
                <a16:creationId xmlns:a16="http://schemas.microsoft.com/office/drawing/2014/main" id="{57D4B3C4-4A01-4A38-8C6A-3CF208524921}"/>
              </a:ext>
            </a:extLst>
          </p:cNvPr>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11399666" y="6577478"/>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6">
            <a:extLst>
              <a:ext uri="{FF2B5EF4-FFF2-40B4-BE49-F238E27FC236}">
                <a16:creationId xmlns:a16="http://schemas.microsoft.com/office/drawing/2014/main" id="{F72FC11B-AD9D-4930-8309-D4C98D495898}"/>
              </a:ext>
            </a:extLst>
          </p:cNvPr>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10585367" y="6577479"/>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6">
            <a:extLst>
              <a:ext uri="{FF2B5EF4-FFF2-40B4-BE49-F238E27FC236}">
                <a16:creationId xmlns:a16="http://schemas.microsoft.com/office/drawing/2014/main" id="{FD99254E-AC32-4254-BF78-F8F4B1172FC2}"/>
              </a:ext>
            </a:extLst>
          </p:cNvPr>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9741794" y="6577479"/>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36" name="Композиция 1">
            <a:hlinkClick r:id="" action="ppaction://media"/>
            <a:extLst>
              <a:ext uri="{FF2B5EF4-FFF2-40B4-BE49-F238E27FC236}">
                <a16:creationId xmlns:a16="http://schemas.microsoft.com/office/drawing/2014/main" id="{66584959-8FFE-4C23-AE3D-F46645D9CD9B}"/>
              </a:ext>
            </a:extLst>
          </p:cNvPr>
          <p:cNvPicPr>
            <a:picLocks noChangeAspect="1"/>
          </p:cNvPicPr>
          <p:nvPr>
            <a:videoFile r:link="rId1"/>
            <p:extLst>
              <p:ext uri="{DAA4B4D4-6D71-4841-9C94-3DE7FCFB9230}">
                <p14:media xmlns:p14="http://schemas.microsoft.com/office/powerpoint/2010/main" r:embed="rId2">
                  <p14:trim st="30000"/>
                </p14:media>
              </p:ext>
            </p:extLst>
          </p:nvPr>
        </p:nvPicPr>
        <p:blipFill>
          <a:blip r:embed="rId13">
            <a:duotone>
              <a:schemeClr val="accent2">
                <a:shade val="45000"/>
                <a:satMod val="135000"/>
              </a:schemeClr>
              <a:prstClr val="white"/>
            </a:duotone>
          </a:blip>
          <a:stretch>
            <a:fillRect/>
          </a:stretch>
        </p:blipFill>
        <p:spPr>
          <a:xfrm>
            <a:off x="13200564" y="6487735"/>
            <a:ext cx="3179191" cy="3179191"/>
          </a:xfrm>
          <a:prstGeom prst="ellipse">
            <a:avLst/>
          </a:prstGeom>
          <a:ln>
            <a:noFill/>
          </a:ln>
          <a:effectLst>
            <a:softEdge rad="112500"/>
          </a:effectLst>
        </p:spPr>
      </p:pic>
      <p:pic>
        <p:nvPicPr>
          <p:cNvPr id="37" name="минута">
            <a:hlinkClick r:id="" action="ppaction://media"/>
            <a:extLst>
              <a:ext uri="{FF2B5EF4-FFF2-40B4-BE49-F238E27FC236}">
                <a16:creationId xmlns:a16="http://schemas.microsoft.com/office/drawing/2014/main" id="{AF618031-9292-453E-9088-ABCE58304C51}"/>
              </a:ext>
            </a:extLst>
          </p:cNvPr>
          <p:cNvPicPr>
            <a:picLocks noChangeAspect="1"/>
          </p:cNvPicPr>
          <p:nvPr>
            <a:audioFile r:link="rId3"/>
            <p:extLst>
              <p:ext uri="{DAA4B4D4-6D71-4841-9C94-3DE7FCFB9230}">
                <p14:media xmlns:p14="http://schemas.microsoft.com/office/powerpoint/2010/main" r:embed="rId4">
                  <p14:trim st="30000" end="2903.0937"/>
                </p14:media>
              </p:ext>
            </p:extLst>
          </p:nvPr>
        </p:nvPicPr>
        <p:blipFill>
          <a:blip r:embed="rId14"/>
          <a:stretch>
            <a:fillRect/>
          </a:stretch>
        </p:blipFill>
        <p:spPr>
          <a:xfrm>
            <a:off x="6723078" y="9282831"/>
            <a:ext cx="671372" cy="748260"/>
          </a:xfrm>
          <a:prstGeom prst="rect">
            <a:avLst/>
          </a:prstGeom>
        </p:spPr>
      </p:pic>
      <p:pic>
        <p:nvPicPr>
          <p:cNvPr id="38" name="Picture 10">
            <a:extLst>
              <a:ext uri="{FF2B5EF4-FFF2-40B4-BE49-F238E27FC236}">
                <a16:creationId xmlns:a16="http://schemas.microsoft.com/office/drawing/2014/main" id="{C7A0CC8B-C3AB-4BAF-89B6-4E65EFF00F67}"/>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rot="-695454">
            <a:off x="7617749" y="7783063"/>
            <a:ext cx="1863877" cy="1724933"/>
          </a:xfrm>
          <a:prstGeom prst="rect">
            <a:avLst/>
          </a:prstGeom>
        </p:spPr>
      </p:pic>
      <p:pic>
        <p:nvPicPr>
          <p:cNvPr id="39" name="Picture 9">
            <a:extLst>
              <a:ext uri="{FF2B5EF4-FFF2-40B4-BE49-F238E27FC236}">
                <a16:creationId xmlns:a16="http://schemas.microsoft.com/office/drawing/2014/main" id="{668BDBB9-A35B-494A-9410-22CAAA97C3A5}"/>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1027317">
            <a:off x="16324245" y="6287007"/>
            <a:ext cx="1179936" cy="115204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36"/>
                                        </p:tgtEl>
                                      </p:cBhvr>
                                    </p:cmd>
                                  </p:childTnLst>
                                </p:cTn>
                              </p:par>
                              <p:par>
                                <p:cTn id="7" presetID="1" presetClass="mediacall" presetSubtype="0" fill="hold" nodeType="withEffect">
                                  <p:stCondLst>
                                    <p:cond delay="0"/>
                                  </p:stCondLst>
                                  <p:childTnLst>
                                    <p:cmd type="call" cmd="playFrom(0.0)">
                                      <p:cBhvr>
                                        <p:cTn id="8" dur="32821" fill="hold"/>
                                        <p:tgtEl>
                                          <p:spTgt spid="3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9" fill="hold" display="0">
                  <p:stCondLst>
                    <p:cond delay="indefinite"/>
                  </p:stCondLst>
                </p:cTn>
                <p:tgtEl>
                  <p:spTgt spid="36"/>
                </p:tgtEl>
              </p:cMediaNode>
            </p:video>
            <p:audio>
              <p:cMediaNode vol="80000">
                <p:cTn id="10" fill="hold" display="0">
                  <p:stCondLst>
                    <p:cond delay="indefinite"/>
                  </p:stCondLst>
                  <p:endCondLst>
                    <p:cond evt="onStopAudio" delay="0">
                      <p:tgtEl>
                        <p:sldTgt/>
                      </p:tgtEl>
                    </p:cond>
                  </p:endCondLst>
                </p:cTn>
                <p:tgtEl>
                  <p:spTgt spid="37"/>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CBB4"/>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723899" y="-31173"/>
            <a:ext cx="16840200" cy="8922931"/>
            <a:chOff x="0" y="0"/>
            <a:chExt cx="34626380" cy="10864466"/>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flipV="1">
              <a:off x="0" y="0"/>
              <a:ext cx="16371114" cy="10864466"/>
            </a:xfrm>
            <a:prstGeom prst="rect">
              <a:avLst/>
            </a:prstGeom>
          </p:spPr>
        </p:pic>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flipV="1">
              <a:off x="9428124" y="0"/>
              <a:ext cx="16371114" cy="10864466"/>
            </a:xfrm>
            <a:prstGeom prst="rect">
              <a:avLst/>
            </a:prstGeom>
          </p:spPr>
        </p:pic>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flipV="1">
              <a:off x="18255267" y="0"/>
              <a:ext cx="16371114" cy="10864466"/>
            </a:xfrm>
            <a:prstGeom prst="rect">
              <a:avLst/>
            </a:prstGeom>
          </p:spPr>
        </p:pic>
      </p:grpSp>
      <p:sp>
        <p:nvSpPr>
          <p:cNvPr id="35" name="TextBox 34">
            <a:extLst>
              <a:ext uri="{FF2B5EF4-FFF2-40B4-BE49-F238E27FC236}">
                <a16:creationId xmlns:a16="http://schemas.microsoft.com/office/drawing/2014/main" id="{8048E83F-B18C-4F67-A35B-A107E01A2598}"/>
              </a:ext>
            </a:extLst>
          </p:cNvPr>
          <p:cNvSpPr txBox="1"/>
          <p:nvPr/>
        </p:nvSpPr>
        <p:spPr>
          <a:xfrm>
            <a:off x="3443067" y="1028700"/>
            <a:ext cx="11204433" cy="6463308"/>
          </a:xfrm>
          <a:prstGeom prst="rect">
            <a:avLst/>
          </a:prstGeom>
          <a:noFill/>
        </p:spPr>
        <p:txBody>
          <a:bodyPr wrap="square">
            <a:spAutoFit/>
          </a:bodyPr>
          <a:lstStyle/>
          <a:p>
            <a:pPr marL="0" marR="0" lvl="1" indent="0" algn="ctr" defTabSz="914400" rtl="0" eaLnBrk="1" fontAlgn="auto" latinLnBrk="0" hangingPunct="1">
              <a:lnSpc>
                <a:spcPct val="100000"/>
              </a:lnSpc>
              <a:spcBef>
                <a:spcPct val="0"/>
              </a:spcBef>
              <a:spcAft>
                <a:spcPts val="0"/>
              </a:spcAft>
              <a:buClrTx/>
              <a:buSzTx/>
              <a:buFontTx/>
              <a:buNone/>
              <a:tabLst/>
              <a:defRPr/>
            </a:pPr>
            <a:r>
              <a:rPr kumimoji="0" lang="ru-RU" sz="13800" b="1" i="0" u="none" strike="noStrike" kern="1200" cap="none" spc="0" normalizeH="0" baseline="0" noProof="0" dirty="0">
                <a:ln>
                  <a:noFill/>
                </a:ln>
                <a:solidFill>
                  <a:srgbClr val="FF99CC"/>
                </a:solidFill>
                <a:effectLst/>
                <a:uLnTx/>
                <a:uFillTx/>
                <a:latin typeface="EchoRevival" panose="02000500000000000000" pitchFamily="2" charset="-52"/>
                <a:ea typeface="+mn-ea"/>
                <a:cs typeface="+mn-cs"/>
              </a:rPr>
              <a:t>Правильные </a:t>
            </a:r>
          </a:p>
          <a:p>
            <a:pPr marL="0" marR="0" lvl="1" indent="0" algn="ctr" defTabSz="914400" rtl="0" eaLnBrk="1" fontAlgn="auto" latinLnBrk="0" hangingPunct="1">
              <a:lnSpc>
                <a:spcPct val="100000"/>
              </a:lnSpc>
              <a:spcBef>
                <a:spcPct val="0"/>
              </a:spcBef>
              <a:spcAft>
                <a:spcPts val="0"/>
              </a:spcAft>
              <a:buClrTx/>
              <a:buSzTx/>
              <a:buFontTx/>
              <a:buNone/>
              <a:tabLst/>
              <a:defRPr/>
            </a:pPr>
            <a:r>
              <a:rPr kumimoji="0" lang="ru-RU" sz="13800" b="1" i="0" u="none" strike="noStrike" kern="1200" cap="none" spc="0" normalizeH="0" baseline="0" noProof="0" dirty="0">
                <a:ln>
                  <a:noFill/>
                </a:ln>
                <a:solidFill>
                  <a:srgbClr val="FF99CC"/>
                </a:solidFill>
                <a:effectLst/>
                <a:uLnTx/>
                <a:uFillTx/>
                <a:latin typeface="EchoRevival" panose="02000500000000000000" pitchFamily="2" charset="-52"/>
                <a:ea typeface="+mn-ea"/>
                <a:cs typeface="+mn-cs"/>
              </a:rPr>
              <a:t>ответы </a:t>
            </a:r>
          </a:p>
          <a:p>
            <a:pPr marL="0" marR="0" lvl="1" indent="0" algn="ctr" defTabSz="914400" rtl="0" eaLnBrk="1" fontAlgn="auto" latinLnBrk="0" hangingPunct="1">
              <a:lnSpc>
                <a:spcPct val="100000"/>
              </a:lnSpc>
              <a:spcBef>
                <a:spcPct val="0"/>
              </a:spcBef>
              <a:spcAft>
                <a:spcPts val="0"/>
              </a:spcAft>
              <a:buClrTx/>
              <a:buSzTx/>
              <a:buFontTx/>
              <a:buNone/>
              <a:tabLst/>
              <a:defRPr/>
            </a:pPr>
            <a:r>
              <a:rPr kumimoji="0" lang="ru-RU" sz="13800" b="1" i="0" u="none" strike="noStrike" kern="1200" cap="none" spc="0" normalizeH="0" baseline="0" noProof="0" dirty="0">
                <a:ln>
                  <a:noFill/>
                </a:ln>
                <a:solidFill>
                  <a:srgbClr val="FF99CC"/>
                </a:solidFill>
                <a:effectLst/>
                <a:uLnTx/>
                <a:uFillTx/>
                <a:latin typeface="EchoRevival" panose="02000500000000000000" pitchFamily="2" charset="-52"/>
                <a:ea typeface="+mn-ea"/>
                <a:cs typeface="+mn-cs"/>
              </a:rPr>
              <a:t>3 тура</a:t>
            </a:r>
            <a:endParaRPr kumimoji="0" lang="en-US" sz="13800" b="1" i="0" u="none" strike="noStrike" kern="1200" cap="none" spc="0" normalizeH="0" baseline="0" noProof="0" dirty="0">
              <a:ln>
                <a:noFill/>
              </a:ln>
              <a:solidFill>
                <a:srgbClr val="FF99CC"/>
              </a:solidFill>
              <a:effectLst/>
              <a:uLnTx/>
              <a:uFillTx/>
              <a:latin typeface="EchoRevival" panose="02000500000000000000" pitchFamily="2" charset="-52"/>
              <a:ea typeface="+mn-ea"/>
              <a:cs typeface="+mn-cs"/>
            </a:endParaRPr>
          </a:p>
        </p:txBody>
      </p:sp>
      <p:pic>
        <p:nvPicPr>
          <p:cNvPr id="36" name="Picture 4">
            <a:extLst>
              <a:ext uri="{FF2B5EF4-FFF2-40B4-BE49-F238E27FC236}">
                <a16:creationId xmlns:a16="http://schemas.microsoft.com/office/drawing/2014/main" id="{60EBCB07-525E-4C9D-9F31-E9D78BB1E18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20740014">
            <a:off x="2028449" y="293402"/>
            <a:ext cx="1193992" cy="2203676"/>
          </a:xfrm>
          <a:prstGeom prst="rect">
            <a:avLst/>
          </a:prstGeom>
        </p:spPr>
      </p:pic>
      <p:pic>
        <p:nvPicPr>
          <p:cNvPr id="2050" name="Picture 2">
            <a:extLst>
              <a:ext uri="{FF2B5EF4-FFF2-40B4-BE49-F238E27FC236}">
                <a16:creationId xmlns:a16="http://schemas.microsoft.com/office/drawing/2014/main" id="{63FD914D-4471-4700-9528-C5832FAC6C0D}"/>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4943" b="96322" l="4785" r="91089">
                        <a14:foregroundMark x1="54620" y1="9425" x2="52640" y2="15517"/>
                        <a14:foregroundMark x1="52640" y1="15517" x2="47525" y2="20115"/>
                        <a14:foregroundMark x1="47525" y1="20115" x2="47525" y2="20230"/>
                        <a14:foregroundMark x1="23762" y1="15747" x2="27558" y2="11149"/>
                        <a14:foregroundMark x1="27558" y1="11149" x2="16172" y2="6552"/>
                        <a14:foregroundMark x1="16172" y1="6552" x2="11881" y2="11494"/>
                        <a14:foregroundMark x1="11881" y1="11494" x2="20957" y2="20345"/>
                        <a14:foregroundMark x1="20957" y1="20345" x2="21947" y2="22874"/>
                        <a14:foregroundMark x1="49175" y1="13218" x2="48515" y2="10345"/>
                        <a14:foregroundMark x1="65182" y1="5172" x2="65182" y2="5172"/>
                        <a14:foregroundMark x1="90264" y1="10575" x2="86799" y2="26897"/>
                        <a14:foregroundMark x1="86799" y1="26897" x2="91584" y2="49080"/>
                        <a14:foregroundMark x1="91584" y1="49080" x2="84818" y2="58276"/>
                        <a14:foregroundMark x1="59076" y1="92644" x2="67492" y2="92069"/>
                        <a14:foregroundMark x1="67492" y1="92069" x2="59736" y2="89195"/>
                        <a14:foregroundMark x1="59736" y1="89195" x2="65512" y2="93218"/>
                        <a14:foregroundMark x1="65512" y1="93218" x2="69802" y2="88161"/>
                        <a14:foregroundMark x1="69802" y1="88161" x2="61716" y2="87816"/>
                        <a14:foregroundMark x1="61716" y1="87816" x2="58251" y2="89540"/>
                        <a14:foregroundMark x1="89604" y1="89080" x2="91749" y2="94138"/>
                        <a14:foregroundMark x1="91749" y1="94138" x2="91254" y2="96322"/>
                        <a14:foregroundMark x1="87129" y1="82644" x2="89274" y2="82414"/>
                        <a14:foregroundMark x1="48845" y1="93793" x2="42409" y2="95402"/>
                        <a14:foregroundMark x1="9901" y1="88391" x2="10561" y2="81494"/>
                        <a14:foregroundMark x1="10561" y1="81494" x2="10561" y2="81494"/>
                        <a14:foregroundMark x1="37954" y1="42529" x2="14851" y2="51034"/>
                        <a14:foregroundMark x1="14851" y1="51034" x2="7756" y2="48621"/>
                        <a14:foregroundMark x1="7756" y1="48621" x2="9076" y2="38276"/>
                        <a14:foregroundMark x1="29208" y1="49080" x2="41419" y2="47126"/>
                        <a14:foregroundMark x1="41419" y1="47126" x2="54620" y2="39770"/>
                        <a14:foregroundMark x1="54620" y1="39770" x2="45050" y2="37471"/>
                        <a14:foregroundMark x1="45050" y1="37471" x2="37954" y2="40000"/>
                        <a14:foregroundMark x1="37954" y1="40000" x2="30033" y2="50575"/>
                        <a14:foregroundMark x1="30033" y1="50575" x2="19142" y2="51494"/>
                        <a14:foregroundMark x1="19142" y1="51494" x2="30693" y2="44368"/>
                        <a14:foregroundMark x1="30693" y1="44368" x2="49835" y2="43333"/>
                        <a14:foregroundMark x1="49835" y1="43333" x2="57591" y2="40115"/>
                        <a14:foregroundMark x1="57591" y1="40115" x2="66502" y2="38621"/>
                        <a14:foregroundMark x1="66502" y1="38621" x2="59901" y2="45057"/>
                        <a14:foregroundMark x1="59901" y1="45057" x2="11056" y2="54138"/>
                        <a14:foregroundMark x1="11056" y1="54138" x2="7756" y2="49540"/>
                        <a14:foregroundMark x1="7756" y1="49540" x2="7756" y2="49540"/>
                        <a14:foregroundMark x1="11551" y1="55747" x2="5776" y2="52529"/>
                        <a14:foregroundMark x1="5776" y1="52529" x2="6106" y2="50805"/>
                        <a14:foregroundMark x1="16997" y1="27356" x2="16997" y2="27356"/>
                        <a14:foregroundMark x1="16667" y1="25747" x2="18977" y2="29770"/>
                        <a14:foregroundMark x1="40429" y1="21954" x2="35479" y2="25862"/>
                        <a14:foregroundMark x1="35479" y1="25862" x2="20297" y2="28736"/>
                        <a14:foregroundMark x1="20297" y1="28736" x2="20297" y2="28736"/>
                        <a14:foregroundMark x1="7426" y1="32069" x2="13531" y2="32299"/>
                        <a14:backgroundMark x1="18977" y1="62874" x2="10396" y2="59425"/>
                        <a14:backgroundMark x1="10396" y1="59425" x2="16502" y2="64023"/>
                        <a14:backgroundMark x1="16502" y1="64023" x2="25743" y2="61264"/>
                        <a14:backgroundMark x1="25743" y1="61264" x2="17492" y2="59080"/>
                        <a14:backgroundMark x1="17492" y1="59080" x2="8581" y2="59540"/>
                        <a14:backgroundMark x1="8581" y1="59540" x2="16337" y2="63678"/>
                        <a14:backgroundMark x1="20462" y1="65057" x2="27723" y2="60690"/>
                        <a14:backgroundMark x1="27723" y1="60690" x2="20132" y2="65057"/>
                        <a14:backgroundMark x1="20132" y1="65057" x2="10396" y2="64943"/>
                        <a14:backgroundMark x1="10396" y1="64943" x2="5941" y2="59540"/>
                        <a14:backgroundMark x1="5941" y1="59540" x2="5941" y2="65287"/>
                        <a14:backgroundMark x1="24422" y1="57586" x2="26733" y2="58391"/>
                        <a14:backgroundMark x1="25908" y1="61034" x2="26733" y2="59425"/>
                        <a14:backgroundMark x1="6766" y1="58966" x2="7921" y2="59425"/>
                        <a14:backgroundMark x1="7921" y1="64483" x2="9406" y2="62644"/>
                        <a14:backgroundMark x1="7921" y1="62414" x2="9076" y2="62414"/>
                        <a14:backgroundMark x1="4455" y1="60000" x2="5941" y2="59770"/>
                        <a14:backgroundMark x1="26238" y1="59195" x2="25908" y2="60000"/>
                        <a14:backgroundMark x1="23927" y1="60575" x2="26733" y2="60000"/>
                        <a14:backgroundMark x1="14356" y1="71954" x2="6766" y2="67471"/>
                        <a14:backgroundMark x1="6766" y1="67471" x2="7591" y2="74138"/>
                        <a14:backgroundMark x1="7591" y1="74138" x2="16667" y2="75402"/>
                        <a14:backgroundMark x1="16667" y1="75402" x2="24587" y2="72529"/>
                        <a14:backgroundMark x1="24587" y1="72529" x2="13696" y2="72184"/>
                        <a14:backgroundMark x1="13696" y1="72184" x2="5281" y2="73678"/>
                        <a14:backgroundMark x1="5281" y1="73678" x2="10891" y2="67701"/>
                        <a14:backgroundMark x1="23927" y1="73103" x2="31188" y2="67931"/>
                        <a14:backgroundMark x1="31188" y1="67931" x2="23102" y2="70690"/>
                        <a14:backgroundMark x1="23102" y1="70690" x2="17822" y2="69080"/>
                        <a14:backgroundMark x1="16667" y1="71149" x2="17162" y2="71724"/>
                        <a14:backgroundMark x1="16007" y1="71724" x2="18977" y2="70345"/>
                        <a14:backgroundMark x1="20132" y1="30345" x2="20132" y2="30345"/>
                        <a14:backgroundMark x1="16667" y1="31379" x2="16667" y2="31379"/>
                      </a14:backgroundRemoval>
                    </a14:imgEffect>
                  </a14:imgLayer>
                </a14:imgProps>
              </a:ext>
              <a:ext uri="{28A0092B-C50C-407E-A947-70E740481C1C}">
                <a14:useLocalDpi xmlns:a14="http://schemas.microsoft.com/office/drawing/2010/main" val="0"/>
              </a:ext>
            </a:extLst>
          </a:blip>
          <a:srcRect/>
          <a:stretch>
            <a:fillRect/>
          </a:stretch>
        </p:blipFill>
        <p:spPr bwMode="auto">
          <a:xfrm>
            <a:off x="-240519" y="3261119"/>
            <a:ext cx="5076483" cy="728802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6DAFAF5B-BB78-487F-80BB-4E335F33BCF7}"/>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4639" b="96764" l="4154" r="90615">
                        <a14:foregroundMark x1="39077" y1="7335" x2="28769" y2="6257"/>
                        <a14:foregroundMark x1="28769" y1="6257" x2="7846" y2="10356"/>
                        <a14:foregroundMark x1="7846" y1="10356" x2="21846" y2="6580"/>
                        <a14:foregroundMark x1="21846" y1="6580" x2="30000" y2="9493"/>
                        <a14:foregroundMark x1="30000" y1="9493" x2="36308" y2="6796"/>
                        <a14:foregroundMark x1="36308" y1="6796" x2="42462" y2="8414"/>
                        <a14:foregroundMark x1="6308" y1="12082" x2="5385" y2="7551"/>
                        <a14:foregroundMark x1="4154" y1="26861" x2="4462" y2="23193"/>
                        <a14:foregroundMark x1="23385" y1="43258" x2="22462" y2="31284"/>
                        <a14:foregroundMark x1="22462" y1="31284" x2="23846" y2="39698"/>
                        <a14:foregroundMark x1="23846" y1="39698" x2="21538" y2="30313"/>
                        <a14:foregroundMark x1="21538" y1="30313" x2="21538" y2="44876"/>
                        <a14:foregroundMark x1="21538" y1="44876" x2="22462" y2="33657"/>
                        <a14:foregroundMark x1="22462" y1="33657" x2="24615" y2="45200"/>
                        <a14:foregroundMark x1="24615" y1="45200" x2="24615" y2="33225"/>
                        <a14:foregroundMark x1="24615" y1="33225" x2="25077" y2="42179"/>
                        <a14:foregroundMark x1="25077" y1="42179" x2="26154" y2="31823"/>
                        <a14:foregroundMark x1="26154" y1="31823" x2="26308" y2="43366"/>
                        <a14:foregroundMark x1="26308" y1="43366" x2="21538" y2="26861"/>
                        <a14:foregroundMark x1="21538" y1="26861" x2="22615" y2="36354"/>
                        <a14:foregroundMark x1="22615" y1="36354" x2="25385" y2="41855"/>
                        <a14:foregroundMark x1="25385" y1="41855" x2="26615" y2="32470"/>
                        <a14:foregroundMark x1="26615" y1="32470" x2="23077" y2="38296"/>
                        <a14:foregroundMark x1="23077" y1="38296" x2="22154" y2="31176"/>
                        <a14:foregroundMark x1="22154" y1="31176" x2="24615" y2="40453"/>
                        <a14:foregroundMark x1="24615" y1="40453" x2="24308" y2="27940"/>
                        <a14:foregroundMark x1="24308" y1="27940" x2="22154" y2="40453"/>
                        <a14:foregroundMark x1="22154" y1="40453" x2="25077" y2="33873"/>
                        <a14:foregroundMark x1="25077" y1="33873" x2="24308" y2="46278"/>
                        <a14:foregroundMark x1="24308" y1="46278" x2="22923" y2="36570"/>
                        <a14:foregroundMark x1="22923" y1="36570" x2="24308" y2="46710"/>
                        <a14:foregroundMark x1="55385" y1="14779" x2="57538" y2="9169"/>
                        <a14:foregroundMark x1="57538" y1="9169" x2="63538" y2="5178"/>
                        <a14:foregroundMark x1="63538" y1="5178" x2="59692" y2="15210"/>
                        <a14:foregroundMark x1="59692" y1="15210" x2="59692" y2="9924"/>
                        <a14:foregroundMark x1="59692" y1="9924" x2="66923" y2="12406"/>
                        <a14:foregroundMark x1="66923" y1="12406" x2="59538" y2="14132"/>
                        <a14:foregroundMark x1="59538" y1="14132" x2="57846" y2="8198"/>
                        <a14:foregroundMark x1="57846" y1="8198" x2="63692" y2="4746"/>
                        <a14:foregroundMark x1="63692" y1="4746" x2="63692" y2="4746"/>
                        <a14:foregroundMark x1="15692" y1="47573" x2="14308" y2="55232"/>
                        <a14:foregroundMark x1="14308" y1="55232" x2="13385" y2="46602"/>
                        <a14:foregroundMark x1="13385" y1="46602" x2="10000" y2="58360"/>
                        <a14:foregroundMark x1="10000" y1="58360" x2="14923" y2="49083"/>
                        <a14:foregroundMark x1="14923" y1="49083" x2="15538" y2="61057"/>
                        <a14:foregroundMark x1="15538" y1="61057" x2="15692" y2="55340"/>
                        <a14:foregroundMark x1="15692" y1="55340" x2="16308" y2="63107"/>
                        <a14:foregroundMark x1="16308" y1="63107" x2="16615" y2="54369"/>
                        <a14:foregroundMark x1="16615" y1="54369" x2="19077" y2="66019"/>
                        <a14:foregroundMark x1="19077" y1="66019" x2="20000" y2="57821"/>
                        <a14:foregroundMark x1="20000" y1="57821" x2="22154" y2="62999"/>
                        <a14:foregroundMark x1="22154" y1="62999" x2="30923" y2="63323"/>
                        <a14:foregroundMark x1="30923" y1="63323" x2="26615" y2="68716"/>
                        <a14:foregroundMark x1="26615" y1="68716" x2="23692" y2="68393"/>
                        <a14:foregroundMark x1="8154" y1="71845" x2="8769" y2="66235"/>
                        <a14:foregroundMark x1="8769" y1="66235" x2="4923" y2="70550"/>
                        <a14:foregroundMark x1="4923" y1="70550" x2="8000" y2="64833"/>
                        <a14:foregroundMark x1="8000" y1="64833" x2="7231" y2="59547"/>
                        <a14:foregroundMark x1="7231" y1="59547" x2="11077" y2="52427"/>
                        <a14:foregroundMark x1="19385" y1="88242" x2="44000" y2="81985"/>
                        <a14:foregroundMark x1="44000" y1="81985" x2="54154" y2="83711"/>
                        <a14:foregroundMark x1="54154" y1="83711" x2="68154" y2="90076"/>
                        <a14:foregroundMark x1="68154" y1="90076" x2="76308" y2="91370"/>
                        <a14:foregroundMark x1="76308" y1="91370" x2="66769" y2="93528"/>
                        <a14:foregroundMark x1="66769" y1="93528" x2="34154" y2="83819"/>
                        <a14:foregroundMark x1="34154" y1="83819" x2="46462" y2="88134"/>
                        <a14:foregroundMark x1="46462" y1="88134" x2="54615" y2="87810"/>
                        <a14:foregroundMark x1="54615" y1="87810" x2="45385" y2="83711"/>
                        <a14:foregroundMark x1="45385" y1="83711" x2="55385" y2="88457"/>
                        <a14:foregroundMark x1="55385" y1="88457" x2="56000" y2="83279"/>
                        <a14:foregroundMark x1="56000" y1="83279" x2="41692" y2="79288"/>
                        <a14:foregroundMark x1="41692" y1="79288" x2="34462" y2="80151"/>
                        <a14:foregroundMark x1="34462" y1="80151" x2="15385" y2="88242"/>
                        <a14:foregroundMark x1="48923" y1="96764" x2="46769" y2="95685"/>
                        <a14:foregroundMark x1="80154" y1="94391" x2="87538" y2="93635"/>
                        <a14:foregroundMark x1="87538" y1="93635" x2="79538" y2="96117"/>
                        <a14:foregroundMark x1="79538" y1="96117" x2="86769" y2="93312"/>
                        <a14:foregroundMark x1="86769" y1="93312" x2="79077" y2="95038"/>
                        <a14:foregroundMark x1="79077" y1="95038" x2="76154" y2="94822"/>
                        <a14:foregroundMark x1="88769" y1="67745" x2="89077" y2="54585"/>
                        <a14:foregroundMark x1="89077" y1="54585" x2="85846" y2="61489"/>
                        <a14:foregroundMark x1="85846" y1="61489" x2="85846" y2="50593"/>
                        <a14:foregroundMark x1="85846" y1="50593" x2="86154" y2="55771"/>
                        <a14:foregroundMark x1="86154" y1="55771" x2="87077" y2="49083"/>
                        <a14:foregroundMark x1="87077" y1="49083" x2="85231" y2="54369"/>
                        <a14:foregroundMark x1="85231" y1="54369" x2="87692" y2="47249"/>
                        <a14:foregroundMark x1="87692" y1="47249" x2="90615" y2="58900"/>
                        <a14:foregroundMark x1="90615" y1="58900" x2="90615" y2="63970"/>
                        <a14:foregroundMark x1="90615" y1="63970" x2="87385" y2="69687"/>
                        <a14:foregroundMark x1="87385" y1="69687" x2="82615" y2="60302"/>
                        <a14:foregroundMark x1="82615" y1="60302" x2="82308" y2="54153"/>
                        <a14:foregroundMark x1="82308" y1="54153" x2="82769" y2="61597"/>
                        <a14:foregroundMark x1="82769" y1="61597" x2="86154" y2="66451"/>
                        <a14:foregroundMark x1="86154" y1="66451" x2="89385" y2="61165"/>
                        <a14:foregroundMark x1="89385" y1="61165" x2="86769" y2="67206"/>
                        <a14:foregroundMark x1="86769" y1="67206" x2="86615" y2="60949"/>
                        <a14:foregroundMark x1="86615" y1="60949" x2="85538" y2="67745"/>
                        <a14:foregroundMark x1="85538" y1="67745" x2="89077" y2="60734"/>
                        <a14:foregroundMark x1="89077" y1="60734" x2="88154" y2="59978"/>
                        <a14:foregroundMark x1="85385" y1="77238" x2="85385" y2="89105"/>
                        <a14:foregroundMark x1="82615" y1="51241" x2="85538" y2="45415"/>
                        <a14:foregroundMark x1="85538" y1="45415" x2="86308" y2="49299"/>
                        <a14:foregroundMark x1="69077" y1="72060" x2="67556" y2="71161"/>
                        <a14:foregroundMark x1="64225" y1="67314" x2="65385" y2="65804"/>
                        <a14:foregroundMark x1="63396" y1="68393" x2="64225" y2="67314"/>
                        <a14:foregroundMark x1="71491" y1="76160" x2="73535" y2="73955"/>
                        <a14:foregroundMark x1="69692" y1="78101" x2="71491" y2="76160"/>
                        <a14:backgroundMark x1="63385" y1="65804" x2="63385" y2="65804"/>
                        <a14:backgroundMark x1="69077" y1="62567" x2="69077" y2="62567"/>
                        <a14:backgroundMark x1="65692" y1="60194" x2="65692" y2="60194"/>
                        <a14:backgroundMark x1="60923" y1="63430" x2="60923" y2="63430"/>
                        <a14:backgroundMark x1="70000" y1="68393" x2="70000" y2="68393"/>
                        <a14:backgroundMark x1="74000" y1="66882" x2="74000" y2="66882"/>
                        <a14:backgroundMark x1="71846" y1="62136" x2="71846" y2="62136"/>
                        <a14:backgroundMark x1="67538" y1="65156" x2="67538" y2="65156"/>
                        <a14:backgroundMark x1="65077" y1="62999" x2="65077" y2="62999"/>
                        <a14:backgroundMark x1="62462" y1="68393" x2="62462" y2="68393"/>
                        <a14:backgroundMark x1="66000" y1="67314" x2="66000" y2="67314"/>
                        <a14:backgroundMark x1="68462" y1="70119" x2="68462" y2="70119"/>
                        <a14:backgroundMark x1="65077" y1="69687" x2="65077" y2="69687"/>
                        <a14:backgroundMark x1="73077" y1="76160" x2="73077" y2="76160"/>
                        <a14:backgroundMark x1="65692" y1="70766" x2="65692" y2="70766"/>
                        <a14:backgroundMark x1="65385" y1="69903" x2="65385" y2="70550"/>
                        <a14:backgroundMark x1="65692" y1="70550" x2="65692" y2="70550"/>
                        <a14:backgroundMark x1="72462" y1="76160" x2="72462" y2="76160"/>
                        <a14:backgroundMark x1="72154" y1="76375" x2="73077" y2="75512"/>
                        <a14:backgroundMark x1="64615" y1="69687" x2="66923" y2="70982"/>
                        <a14:backgroundMark x1="71231" y1="64725" x2="71231" y2="64725"/>
                        <a14:backgroundMark x1="66000" y1="70982" x2="67231" y2="71413"/>
                        <a14:backgroundMark x1="64923" y1="69471" x2="64000" y2="69687"/>
                      </a14:backgroundRemoval>
                    </a14:imgEffect>
                  </a14:imgLayer>
                </a14:imgProps>
              </a:ext>
              <a:ext uri="{28A0092B-C50C-407E-A947-70E740481C1C}">
                <a14:useLocalDpi xmlns:a14="http://schemas.microsoft.com/office/drawing/2010/main" val="0"/>
              </a:ext>
            </a:extLst>
          </a:blip>
          <a:srcRect/>
          <a:stretch>
            <a:fillRect/>
          </a:stretch>
        </p:blipFill>
        <p:spPr bwMode="auto">
          <a:xfrm>
            <a:off x="12993496" y="2519865"/>
            <a:ext cx="5630020" cy="80292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CBB4"/>
        </a:solidFill>
        <a:effectLst/>
      </p:bgPr>
    </p:bg>
    <p:spTree>
      <p:nvGrpSpPr>
        <p:cNvPr id="1" name=""/>
        <p:cNvGrpSpPr/>
        <p:nvPr/>
      </p:nvGrpSpPr>
      <p:grpSpPr>
        <a:xfrm>
          <a:off x="0" y="0"/>
          <a:ext cx="0" cy="0"/>
          <a:chOff x="0" y="0"/>
          <a:chExt cx="0" cy="0"/>
        </a:xfrm>
      </p:grpSpPr>
      <p:pic>
        <p:nvPicPr>
          <p:cNvPr id="54" name="Picture 2">
            <a:extLst>
              <a:ext uri="{FF2B5EF4-FFF2-40B4-BE49-F238E27FC236}">
                <a16:creationId xmlns:a16="http://schemas.microsoft.com/office/drawing/2014/main" id="{4BADB5A5-4909-4745-A047-5857BC36650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560" r="13989"/>
          <a:stretch/>
        </p:blipFill>
        <p:spPr bwMode="auto">
          <a:xfrm>
            <a:off x="12102041" y="1610106"/>
            <a:ext cx="5954206" cy="4752593"/>
          </a:xfrm>
          <a:prstGeom prst="rect">
            <a:avLst/>
          </a:prstGeom>
          <a:ln>
            <a:noFill/>
          </a:ln>
          <a:effectLst>
            <a:glow rad="139700">
              <a:schemeClr val="accent2">
                <a:satMod val="175000"/>
                <a:alpha val="40000"/>
              </a:schemeClr>
            </a:glow>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0" name="Picture 27">
            <a:extLst>
              <a:ext uri="{FF2B5EF4-FFF2-40B4-BE49-F238E27FC236}">
                <a16:creationId xmlns:a16="http://schemas.microsoft.com/office/drawing/2014/main" id="{1D707A61-3E1D-43D9-A17F-E1F0FFA41CE2}"/>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4321430" y="6936688"/>
            <a:ext cx="3343476" cy="1016478"/>
          </a:xfrm>
          <a:prstGeom prst="rect">
            <a:avLst/>
          </a:prstGeom>
          <a:effectLst>
            <a:glow rad="139700">
              <a:schemeClr val="accent2">
                <a:satMod val="175000"/>
                <a:alpha val="40000"/>
              </a:schemeClr>
            </a:glow>
          </a:effectLst>
        </p:spPr>
      </p:pic>
      <p:pic>
        <p:nvPicPr>
          <p:cNvPr id="53" name="Picture 27">
            <a:extLst>
              <a:ext uri="{FF2B5EF4-FFF2-40B4-BE49-F238E27FC236}">
                <a16:creationId xmlns:a16="http://schemas.microsoft.com/office/drawing/2014/main" id="{67ED3651-0F01-4467-AB3A-1C49E055280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4242538" y="982742"/>
            <a:ext cx="3553579" cy="806256"/>
          </a:xfrm>
          <a:prstGeom prst="rect">
            <a:avLst/>
          </a:prstGeom>
          <a:effectLst>
            <a:glow rad="139700">
              <a:schemeClr val="accent2">
                <a:satMod val="175000"/>
                <a:alpha val="40000"/>
              </a:schemeClr>
            </a:glow>
          </a:effectLst>
        </p:spPr>
      </p:pic>
      <p:grpSp>
        <p:nvGrpSpPr>
          <p:cNvPr id="2" name="Group 2"/>
          <p:cNvGrpSpPr/>
          <p:nvPr/>
        </p:nvGrpSpPr>
        <p:grpSpPr>
          <a:xfrm rot="-10800000">
            <a:off x="4009367" y="30569"/>
            <a:ext cx="9958399" cy="3349547"/>
            <a:chOff x="0" y="0"/>
            <a:chExt cx="34626380" cy="10864466"/>
          </a:xfrm>
        </p:grpSpPr>
        <p:pic>
          <p:nvPicPr>
            <p:cNvPr id="3" name="Picture 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flipV="1">
              <a:off x="0" y="0"/>
              <a:ext cx="16371114" cy="10864466"/>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flipV="1">
              <a:off x="9428124" y="0"/>
              <a:ext cx="16371114" cy="10864466"/>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flipV="1">
              <a:off x="18255267" y="0"/>
              <a:ext cx="16371114" cy="10864466"/>
            </a:xfrm>
            <a:prstGeom prst="rect">
              <a:avLst/>
            </a:prstGeom>
          </p:spPr>
        </p:pic>
      </p:grpSp>
      <p:sp>
        <p:nvSpPr>
          <p:cNvPr id="35" name="TextBox 34">
            <a:extLst>
              <a:ext uri="{FF2B5EF4-FFF2-40B4-BE49-F238E27FC236}">
                <a16:creationId xmlns:a16="http://schemas.microsoft.com/office/drawing/2014/main" id="{8048E83F-B18C-4F67-A35B-A107E01A2598}"/>
              </a:ext>
            </a:extLst>
          </p:cNvPr>
          <p:cNvSpPr txBox="1"/>
          <p:nvPr/>
        </p:nvSpPr>
        <p:spPr>
          <a:xfrm>
            <a:off x="4416567" y="252807"/>
            <a:ext cx="9144000" cy="2554545"/>
          </a:xfrm>
          <a:prstGeom prst="rect">
            <a:avLst/>
          </a:prstGeom>
          <a:noFill/>
        </p:spPr>
        <p:txBody>
          <a:bodyPr wrap="square">
            <a:spAutoFit/>
          </a:bodyPr>
          <a:lstStyle/>
          <a:p>
            <a:pPr marL="0" marR="0" lvl="1" indent="0" algn="ctr" defTabSz="914400" rtl="0" eaLnBrk="1" fontAlgn="auto" latinLnBrk="0" hangingPunct="1">
              <a:lnSpc>
                <a:spcPct val="100000"/>
              </a:lnSpc>
              <a:spcBef>
                <a:spcPct val="0"/>
              </a:spcBef>
              <a:spcAft>
                <a:spcPts val="0"/>
              </a:spcAft>
              <a:buClrTx/>
              <a:buSzTx/>
              <a:buFontTx/>
              <a:buNone/>
              <a:tabLst/>
              <a:defRPr/>
            </a:pPr>
            <a:r>
              <a:rPr kumimoji="0" lang="ru-RU" sz="8000" b="1" i="0" u="none" strike="noStrike" kern="1200" cap="none" spc="0" normalizeH="0" baseline="0" noProof="0" dirty="0">
                <a:ln>
                  <a:noFill/>
                </a:ln>
                <a:solidFill>
                  <a:srgbClr val="FF99CC"/>
                </a:solidFill>
                <a:effectLst/>
                <a:uLnTx/>
                <a:uFillTx/>
                <a:latin typeface="EchoRevival" panose="02000500000000000000" pitchFamily="2" charset="-52"/>
                <a:ea typeface="+mn-ea"/>
                <a:cs typeface="+mn-cs"/>
              </a:rPr>
              <a:t>Правильные </a:t>
            </a:r>
          </a:p>
          <a:p>
            <a:pPr marL="0" marR="0" lvl="1" indent="0" algn="ctr" defTabSz="914400" rtl="0" eaLnBrk="1" fontAlgn="auto" latinLnBrk="0" hangingPunct="1">
              <a:lnSpc>
                <a:spcPct val="100000"/>
              </a:lnSpc>
              <a:spcBef>
                <a:spcPct val="0"/>
              </a:spcBef>
              <a:spcAft>
                <a:spcPts val="0"/>
              </a:spcAft>
              <a:buClrTx/>
              <a:buSzTx/>
              <a:buFontTx/>
              <a:buNone/>
              <a:tabLst/>
              <a:defRPr/>
            </a:pPr>
            <a:r>
              <a:rPr kumimoji="0" lang="ru-RU" sz="8000" b="1" i="0" u="none" strike="noStrike" kern="1200" cap="none" spc="0" normalizeH="0" baseline="0" noProof="0" dirty="0">
                <a:ln>
                  <a:noFill/>
                </a:ln>
                <a:solidFill>
                  <a:srgbClr val="FF99CC"/>
                </a:solidFill>
                <a:effectLst/>
                <a:uLnTx/>
                <a:uFillTx/>
                <a:latin typeface="EchoRevival" panose="02000500000000000000" pitchFamily="2" charset="-52"/>
                <a:ea typeface="+mn-ea"/>
                <a:cs typeface="+mn-cs"/>
              </a:rPr>
              <a:t>ответы 3 тура</a:t>
            </a:r>
            <a:endParaRPr kumimoji="0" lang="en-US" sz="8000" b="1" i="0" u="none" strike="noStrike" kern="1200" cap="none" spc="0" normalizeH="0" baseline="0" noProof="0" dirty="0">
              <a:ln>
                <a:noFill/>
              </a:ln>
              <a:solidFill>
                <a:srgbClr val="FF99CC"/>
              </a:solidFill>
              <a:effectLst/>
              <a:uLnTx/>
              <a:uFillTx/>
              <a:latin typeface="EchoRevival" panose="02000500000000000000" pitchFamily="2" charset="-52"/>
              <a:ea typeface="+mn-ea"/>
              <a:cs typeface="+mn-cs"/>
            </a:endParaRPr>
          </a:p>
        </p:txBody>
      </p:sp>
      <p:pic>
        <p:nvPicPr>
          <p:cNvPr id="36" name="Picture 4">
            <a:extLst>
              <a:ext uri="{FF2B5EF4-FFF2-40B4-BE49-F238E27FC236}">
                <a16:creationId xmlns:a16="http://schemas.microsoft.com/office/drawing/2014/main" id="{60EBCB07-525E-4C9D-9F31-E9D78BB1E18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20740014">
            <a:off x="4497912" y="284032"/>
            <a:ext cx="1193992" cy="2203676"/>
          </a:xfrm>
          <a:prstGeom prst="rect">
            <a:avLst/>
          </a:prstGeom>
        </p:spPr>
      </p:pic>
      <p:pic>
        <p:nvPicPr>
          <p:cNvPr id="39" name="Picture 12">
            <a:extLst>
              <a:ext uri="{FF2B5EF4-FFF2-40B4-BE49-F238E27FC236}">
                <a16:creationId xmlns:a16="http://schemas.microsoft.com/office/drawing/2014/main" id="{B64426F0-F455-4C60-A15B-3B94FCF782F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0146" y="450455"/>
            <a:ext cx="3352800" cy="4267200"/>
          </a:xfrm>
          <a:prstGeom prst="rect">
            <a:avLst/>
          </a:prstGeom>
          <a:noFill/>
          <a:effectLst>
            <a:glow rad="139700">
              <a:schemeClr val="accent2">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40" name="Picture 27">
            <a:extLst>
              <a:ext uri="{FF2B5EF4-FFF2-40B4-BE49-F238E27FC236}">
                <a16:creationId xmlns:a16="http://schemas.microsoft.com/office/drawing/2014/main" id="{BD33C856-F14A-4A9F-AA56-837406F76F5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1753" y="5053051"/>
            <a:ext cx="4184814" cy="1114471"/>
          </a:xfrm>
          <a:prstGeom prst="rect">
            <a:avLst/>
          </a:prstGeom>
          <a:effectLst>
            <a:glow rad="139700">
              <a:schemeClr val="accent2">
                <a:satMod val="175000"/>
                <a:alpha val="40000"/>
              </a:schemeClr>
            </a:glow>
          </a:effectLst>
        </p:spPr>
      </p:pic>
      <p:sp>
        <p:nvSpPr>
          <p:cNvPr id="42" name="TextBox 41">
            <a:extLst>
              <a:ext uri="{FF2B5EF4-FFF2-40B4-BE49-F238E27FC236}">
                <a16:creationId xmlns:a16="http://schemas.microsoft.com/office/drawing/2014/main" id="{53EB5C49-4378-4F41-B69A-5C38F275322E}"/>
              </a:ext>
            </a:extLst>
          </p:cNvPr>
          <p:cNvSpPr txBox="1"/>
          <p:nvPr/>
        </p:nvSpPr>
        <p:spPr>
          <a:xfrm>
            <a:off x="574586" y="5071678"/>
            <a:ext cx="3613354"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32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1 Г) Антони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32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Гауди - и - </a:t>
            </a:r>
            <a:r>
              <a:rPr kumimoji="0" lang="ru-RU" sz="3200" b="1" i="0" u="none" strike="noStrike" kern="1200" cap="none" spc="0" normalizeH="0" baseline="0" noProof="0" dirty="0" err="1">
                <a:ln>
                  <a:noFill/>
                </a:ln>
                <a:solidFill>
                  <a:srgbClr val="1F497D">
                    <a:lumMod val="50000"/>
                  </a:srgbClr>
                </a:solidFill>
                <a:effectLst/>
                <a:uLnTx/>
                <a:uFillTx/>
                <a:latin typeface="Stanberry" panose="03050601040601010101" pitchFamily="66" charset="-52"/>
                <a:ea typeface="+mn-ea"/>
                <a:cs typeface="+mn-cs"/>
              </a:rPr>
              <a:t>Карнет</a:t>
            </a:r>
            <a:endParaRPr kumimoji="0" lang="ru-RU" sz="32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pic>
        <p:nvPicPr>
          <p:cNvPr id="6146" name="Picture 2">
            <a:extLst>
              <a:ext uri="{FF2B5EF4-FFF2-40B4-BE49-F238E27FC236}">
                <a16:creationId xmlns:a16="http://schemas.microsoft.com/office/drawing/2014/main" id="{0A9F1511-09BE-4DEF-A572-2B7CC6510F5C}"/>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15982" r="20084"/>
          <a:stretch/>
        </p:blipFill>
        <p:spPr bwMode="auto">
          <a:xfrm>
            <a:off x="5262332" y="3523071"/>
            <a:ext cx="4787590" cy="4430096"/>
          </a:xfrm>
          <a:prstGeom prst="rect">
            <a:avLst/>
          </a:prstGeom>
          <a:ln>
            <a:noFill/>
          </a:ln>
          <a:effectLst>
            <a:glow rad="139700">
              <a:schemeClr val="accent2">
                <a:satMod val="175000"/>
                <a:alpha val="40000"/>
              </a:schemeClr>
            </a:glow>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0" name="Picture 27">
            <a:extLst>
              <a:ext uri="{FF2B5EF4-FFF2-40B4-BE49-F238E27FC236}">
                <a16:creationId xmlns:a16="http://schemas.microsoft.com/office/drawing/2014/main" id="{07A8BA15-22B1-4ED1-BDE7-7A95F8B7D96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419283" y="8598330"/>
            <a:ext cx="6858000" cy="1010633"/>
          </a:xfrm>
          <a:prstGeom prst="rect">
            <a:avLst/>
          </a:prstGeom>
          <a:effectLst>
            <a:glow rad="139700">
              <a:schemeClr val="accent2">
                <a:satMod val="175000"/>
                <a:alpha val="40000"/>
              </a:schemeClr>
            </a:glow>
          </a:effectLst>
        </p:spPr>
      </p:pic>
      <p:sp>
        <p:nvSpPr>
          <p:cNvPr id="52" name="TextBox 51">
            <a:extLst>
              <a:ext uri="{FF2B5EF4-FFF2-40B4-BE49-F238E27FC236}">
                <a16:creationId xmlns:a16="http://schemas.microsoft.com/office/drawing/2014/main" id="{D2459EE6-C365-4D74-98B1-659CE1141E87}"/>
              </a:ext>
            </a:extLst>
          </p:cNvPr>
          <p:cNvSpPr txBox="1"/>
          <p:nvPr/>
        </p:nvSpPr>
        <p:spPr>
          <a:xfrm>
            <a:off x="14822005" y="1093482"/>
            <a:ext cx="2727261" cy="584775"/>
          </a:xfrm>
          <a:prstGeom prst="rect">
            <a:avLst/>
          </a:prstGeom>
          <a:noFill/>
        </p:spPr>
        <p:txBody>
          <a:bodyPr wrap="square">
            <a:spAutoFit/>
          </a:bodyPr>
          <a:lstStyle/>
          <a:p>
            <a:r>
              <a:rPr kumimoji="0" lang="ru-RU" sz="32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4. Водопад</a:t>
            </a:r>
            <a:endParaRPr lang="ru-RU" sz="2000" dirty="0"/>
          </a:p>
        </p:txBody>
      </p:sp>
      <p:sp>
        <p:nvSpPr>
          <p:cNvPr id="56" name="TextBox 55">
            <a:extLst>
              <a:ext uri="{FF2B5EF4-FFF2-40B4-BE49-F238E27FC236}">
                <a16:creationId xmlns:a16="http://schemas.microsoft.com/office/drawing/2014/main" id="{3EABC35D-259C-40DF-9368-8C6837173773}"/>
              </a:ext>
            </a:extLst>
          </p:cNvPr>
          <p:cNvSpPr txBox="1"/>
          <p:nvPr/>
        </p:nvSpPr>
        <p:spPr>
          <a:xfrm>
            <a:off x="14863887" y="7167069"/>
            <a:ext cx="2310880"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32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5. Лондон </a:t>
            </a:r>
          </a:p>
        </p:txBody>
      </p:sp>
      <p:sp>
        <p:nvSpPr>
          <p:cNvPr id="49" name="TextBox 48">
            <a:extLst>
              <a:ext uri="{FF2B5EF4-FFF2-40B4-BE49-F238E27FC236}">
                <a16:creationId xmlns:a16="http://schemas.microsoft.com/office/drawing/2014/main" id="{C1BFFC42-7C89-42D5-9804-B5A82795EFBD}"/>
              </a:ext>
            </a:extLst>
          </p:cNvPr>
          <p:cNvSpPr txBox="1"/>
          <p:nvPr/>
        </p:nvSpPr>
        <p:spPr>
          <a:xfrm>
            <a:off x="580367" y="8818699"/>
            <a:ext cx="6858000" cy="584775"/>
          </a:xfrm>
          <a:prstGeom prst="rect">
            <a:avLst/>
          </a:prstGeom>
          <a:noFill/>
        </p:spPr>
        <p:txBody>
          <a:bodyPr wrap="square">
            <a:spAutoFit/>
          </a:bodyPr>
          <a:lstStyle/>
          <a:p>
            <a:r>
              <a:rPr lang="ru-RU" sz="3200" b="1" i="0" u="none" strike="noStrike" dirty="0">
                <a:solidFill>
                  <a:schemeClr val="tx2">
                    <a:lumMod val="50000"/>
                  </a:schemeClr>
                </a:solidFill>
                <a:effectLst/>
                <a:latin typeface="Stanberry" panose="03050601040601010101" pitchFamily="66" charset="-52"/>
              </a:rPr>
              <a:t>3. Мост-бабочка  (</a:t>
            </a:r>
            <a:r>
              <a:rPr lang="en-US" sz="3200" b="1" i="0" u="none" strike="noStrike" dirty="0">
                <a:solidFill>
                  <a:schemeClr val="tx2">
                    <a:lumMod val="50000"/>
                  </a:schemeClr>
                </a:solidFill>
                <a:effectLst/>
                <a:latin typeface="Stanberry" panose="03050601040601010101" pitchFamily="66" charset="-52"/>
              </a:rPr>
              <a:t>Butterfly Bridge)</a:t>
            </a:r>
            <a:endParaRPr lang="ru-RU" sz="3200" b="1" dirty="0">
              <a:solidFill>
                <a:schemeClr val="tx2">
                  <a:lumMod val="50000"/>
                </a:schemeClr>
              </a:solidFill>
              <a:latin typeface="Stanberry" panose="03050601040601010101" pitchFamily="66" charset="-52"/>
            </a:endParaRPr>
          </a:p>
        </p:txBody>
      </p:sp>
      <p:pic>
        <p:nvPicPr>
          <p:cNvPr id="45" name="Picture 27">
            <a:extLst>
              <a:ext uri="{FF2B5EF4-FFF2-40B4-BE49-F238E27FC236}">
                <a16:creationId xmlns:a16="http://schemas.microsoft.com/office/drawing/2014/main" id="{2FFDA9DF-AF94-42A5-BB66-4F1DA070B64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524856" y="7128121"/>
            <a:ext cx="6628620" cy="1065316"/>
          </a:xfrm>
          <a:prstGeom prst="rect">
            <a:avLst/>
          </a:prstGeom>
          <a:effectLst>
            <a:glow rad="139700">
              <a:schemeClr val="accent2">
                <a:satMod val="175000"/>
                <a:alpha val="40000"/>
              </a:schemeClr>
            </a:glow>
          </a:effectLst>
        </p:spPr>
      </p:pic>
      <p:sp>
        <p:nvSpPr>
          <p:cNvPr id="44" name="TextBox 43">
            <a:extLst>
              <a:ext uri="{FF2B5EF4-FFF2-40B4-BE49-F238E27FC236}">
                <a16:creationId xmlns:a16="http://schemas.microsoft.com/office/drawing/2014/main" id="{A9243F59-E951-4E2B-927C-A788C6960D8E}"/>
              </a:ext>
            </a:extLst>
          </p:cNvPr>
          <p:cNvSpPr txBox="1"/>
          <p:nvPr/>
        </p:nvSpPr>
        <p:spPr>
          <a:xfrm>
            <a:off x="758940" y="7368391"/>
            <a:ext cx="6178687"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32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2 Г) Саграда Фамилия в Испании</a:t>
            </a:r>
          </a:p>
        </p:txBody>
      </p:sp>
      <p:pic>
        <p:nvPicPr>
          <p:cNvPr id="61" name="Рисунок 60">
            <a:extLst>
              <a:ext uri="{FF2B5EF4-FFF2-40B4-BE49-F238E27FC236}">
                <a16:creationId xmlns:a16="http://schemas.microsoft.com/office/drawing/2014/main" id="{F5A8094E-82B5-4267-848F-4C872F3D2D89}"/>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10000" b="90000" l="3700" r="99100">
                        <a14:foregroundMark x1="26900" y1="74000" x2="26900" y2="74000"/>
                        <a14:foregroundMark x1="29000" y1="69500" x2="6400" y2="68875"/>
                        <a14:foregroundMark x1="6400" y1="68875" x2="3700" y2="72125"/>
                        <a14:foregroundMark x1="3700" y1="72125" x2="14100" y2="70250"/>
                        <a14:foregroundMark x1="14100" y1="70250" x2="27700" y2="71375"/>
                        <a14:foregroundMark x1="27700" y1="71375" x2="33200" y2="71000"/>
                        <a14:foregroundMark x1="33200" y1="71000" x2="41700" y2="73125"/>
                        <a14:foregroundMark x1="41700" y1="73125" x2="38600" y2="76125"/>
                        <a14:foregroundMark x1="38600" y1="76125" x2="32400" y2="75375"/>
                        <a14:foregroundMark x1="17600" y1="76125" x2="21600" y2="75875"/>
                        <a14:foregroundMark x1="21600" y1="75875" x2="28800" y2="76125"/>
                        <a14:foregroundMark x1="9500" y1="53375" x2="12300" y2="50250"/>
                        <a14:foregroundMark x1="12300" y1="50250" x2="8600" y2="51625"/>
                        <a14:foregroundMark x1="8600" y1="51625" x2="7400" y2="53875"/>
                        <a14:foregroundMark x1="87700" y1="72375" x2="90800" y2="68625"/>
                        <a14:foregroundMark x1="90800" y1="68625" x2="91500" y2="64000"/>
                        <a14:foregroundMark x1="91500" y1="64000" x2="95300" y2="65750"/>
                        <a14:foregroundMark x1="95300" y1="65750" x2="94700" y2="71125"/>
                        <a14:foregroundMark x1="94700" y1="71125" x2="90900" y2="73000"/>
                        <a14:foregroundMark x1="90900" y1="73000" x2="87700" y2="70375"/>
                        <a14:foregroundMark x1="87700" y1="70375" x2="89200" y2="65250"/>
                        <a14:foregroundMark x1="89200" y1="65250" x2="89200" y2="65250"/>
                        <a14:foregroundMark x1="97600" y1="71625" x2="96900" y2="66125"/>
                        <a14:foregroundMark x1="96900" y1="66125" x2="95500" y2="63500"/>
                        <a14:foregroundMark x1="99100" y1="57375" x2="97600" y2="55000"/>
                        <a14:foregroundMark x1="46400" y1="39375" x2="48000" y2="34875"/>
                        <a14:foregroundMark x1="48000" y1="34875" x2="51900" y2="32625"/>
                        <a14:foregroundMark x1="51900" y1="32625" x2="55900" y2="31875"/>
                        <a14:foregroundMark x1="55900" y1="31875" x2="55700" y2="31875"/>
                        <a14:foregroundMark x1="26900" y1="38875" x2="22700" y2="38875"/>
                        <a14:foregroundMark x1="22700" y1="38875" x2="18100" y2="40875"/>
                        <a14:foregroundMark x1="18100" y1="40875" x2="14700" y2="45375"/>
                        <a14:foregroundMark x1="14700" y1="45375" x2="11900" y2="45375"/>
                        <a14:foregroundMark x1="8500" y1="45375" x2="8500" y2="45375"/>
                      </a14:backgroundRemoval>
                    </a14:imgEffect>
                  </a14:imgLayer>
                </a14:imgProps>
              </a:ext>
              <a:ext uri="{28A0092B-C50C-407E-A947-70E740481C1C}">
                <a14:useLocalDpi xmlns:a14="http://schemas.microsoft.com/office/drawing/2010/main" val="0"/>
              </a:ext>
            </a:extLst>
          </a:blip>
          <a:stretch>
            <a:fillRect/>
          </a:stretch>
        </p:blipFill>
        <p:spPr>
          <a:xfrm>
            <a:off x="8635915" y="6743700"/>
            <a:ext cx="7651765" cy="6121413"/>
          </a:xfrm>
          <a:prstGeom prst="rect">
            <a:avLst/>
          </a:prstGeom>
        </p:spPr>
      </p:pic>
    </p:spTree>
    <p:extLst>
      <p:ext uri="{BB962C8B-B14F-4D97-AF65-F5344CB8AC3E}">
        <p14:creationId xmlns:p14="http://schemas.microsoft.com/office/powerpoint/2010/main" val="39500276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4089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17344482">
            <a:off x="-1980226" y="1706202"/>
            <a:ext cx="10358974" cy="6874593"/>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187562" flipV="1">
            <a:off x="10836267" y="2927743"/>
            <a:ext cx="6798070" cy="2051107"/>
          </a:xfrm>
          <a:prstGeom prst="rect">
            <a:avLst/>
          </a:prstGeom>
        </p:spPr>
      </p:pic>
      <p:pic>
        <p:nvPicPr>
          <p:cNvPr id="5" name="Picture 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275266">
            <a:off x="10722945" y="5350427"/>
            <a:ext cx="6965418" cy="2046367"/>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187562" flipV="1">
            <a:off x="10962246" y="7951404"/>
            <a:ext cx="6517358" cy="1972719"/>
          </a:xfrm>
          <a:prstGeom prst="rect">
            <a:avLst/>
          </a:prstGeom>
        </p:spPr>
      </p:pic>
      <p:pic>
        <p:nvPicPr>
          <p:cNvPr id="8" name="Picture 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l="40825" t="37132"/>
          <a:stretch>
            <a:fillRect/>
          </a:stretch>
        </p:blipFill>
        <p:spPr>
          <a:xfrm rot="11059565">
            <a:off x="6235451" y="261185"/>
            <a:ext cx="799824" cy="815746"/>
          </a:xfrm>
          <a:prstGeom prst="rect">
            <a:avLst/>
          </a:prstGeom>
        </p:spPr>
      </p:pic>
      <p:pic>
        <p:nvPicPr>
          <p:cNvPr id="10" name="Picture 10"/>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1795376">
            <a:off x="5276475" y="7746172"/>
            <a:ext cx="1374196" cy="637127"/>
          </a:xfrm>
          <a:prstGeom prst="rect">
            <a:avLst/>
          </a:prstGeom>
        </p:spPr>
      </p:pic>
      <p:pic>
        <p:nvPicPr>
          <p:cNvPr id="11" name="Picture 11"/>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650080" flipH="1">
            <a:off x="413414" y="320842"/>
            <a:ext cx="1046090" cy="1083521"/>
          </a:xfrm>
          <a:prstGeom prst="rect">
            <a:avLst/>
          </a:prstGeom>
        </p:spPr>
      </p:pic>
      <p:sp>
        <p:nvSpPr>
          <p:cNvPr id="13" name="TextBox 13"/>
          <p:cNvSpPr txBox="1"/>
          <p:nvPr/>
        </p:nvSpPr>
        <p:spPr>
          <a:xfrm>
            <a:off x="10913306" y="3163478"/>
            <a:ext cx="6481767" cy="1477328"/>
          </a:xfrm>
          <a:prstGeom prst="rect">
            <a:avLst/>
          </a:prstGeom>
        </p:spPr>
        <p:txBody>
          <a:bodyPr wrap="square" lIns="0" tIns="0" rIns="0" bIns="0" rtlCol="0" anchor="t">
            <a:spAutoFit/>
          </a:bodyPr>
          <a:lstStyle/>
          <a:p>
            <a:pPr marL="0" lvl="1" algn="ctr">
              <a:spcBef>
                <a:spcPct val="0"/>
              </a:spcBef>
            </a:pPr>
            <a:r>
              <a:rPr lang="ru-RU" sz="3000" dirty="0">
                <a:solidFill>
                  <a:srgbClr val="FFFFFF"/>
                </a:solidFill>
                <a:latin typeface="Londrina Solid Regular"/>
              </a:rPr>
              <a:t> </a:t>
            </a:r>
            <a:r>
              <a:rPr lang="ru-RU" sz="4800" b="1" dirty="0">
                <a:solidFill>
                  <a:schemeClr val="tx2">
                    <a:lumMod val="50000"/>
                  </a:schemeClr>
                </a:solidFill>
                <a:latin typeface="Stanberry" panose="03050601040601010101" pitchFamily="66" charset="-52"/>
              </a:rPr>
              <a:t>«Приборы </a:t>
            </a:r>
          </a:p>
          <a:p>
            <a:pPr marL="0" lvl="1" algn="ctr">
              <a:spcBef>
                <a:spcPct val="0"/>
              </a:spcBef>
            </a:pPr>
            <a:r>
              <a:rPr lang="ru-RU" sz="4800" b="1" dirty="0">
                <a:solidFill>
                  <a:schemeClr val="tx2">
                    <a:lumMod val="50000"/>
                  </a:schemeClr>
                </a:solidFill>
                <a:latin typeface="Stanberry" panose="03050601040601010101" pitchFamily="66" charset="-52"/>
              </a:rPr>
              <a:t>и материалы»</a:t>
            </a:r>
            <a:endParaRPr lang="en-US" sz="3000" b="1" dirty="0">
              <a:solidFill>
                <a:schemeClr val="tx2">
                  <a:lumMod val="50000"/>
                </a:schemeClr>
              </a:solidFill>
              <a:latin typeface="Stanberry" panose="03050601040601010101" pitchFamily="66" charset="-52"/>
            </a:endParaRPr>
          </a:p>
        </p:txBody>
      </p:sp>
      <p:sp>
        <p:nvSpPr>
          <p:cNvPr id="14" name="TextBox 14"/>
          <p:cNvSpPr txBox="1"/>
          <p:nvPr/>
        </p:nvSpPr>
        <p:spPr>
          <a:xfrm>
            <a:off x="11766028" y="5582249"/>
            <a:ext cx="4530543" cy="1477328"/>
          </a:xfrm>
          <a:prstGeom prst="rect">
            <a:avLst/>
          </a:prstGeom>
        </p:spPr>
        <p:txBody>
          <a:bodyPr lIns="0" tIns="0" rIns="0" bIns="0" rtlCol="0" anchor="t">
            <a:spAutoFit/>
          </a:bodyPr>
          <a:lstStyle/>
          <a:p>
            <a:pPr marL="0" lvl="1" algn="ctr">
              <a:spcBef>
                <a:spcPct val="0"/>
              </a:spcBef>
            </a:pPr>
            <a:r>
              <a:rPr lang="ru-RU" sz="4800" b="1" dirty="0">
                <a:solidFill>
                  <a:schemeClr val="tx2">
                    <a:lumMod val="50000"/>
                  </a:schemeClr>
                </a:solidFill>
                <a:latin typeface="Stanberry" panose="03050601040601010101" pitchFamily="66" charset="-52"/>
              </a:rPr>
              <a:t>«Бионика </a:t>
            </a:r>
          </a:p>
          <a:p>
            <a:pPr marL="0" lvl="1" algn="ctr">
              <a:spcBef>
                <a:spcPct val="0"/>
              </a:spcBef>
            </a:pPr>
            <a:r>
              <a:rPr lang="ru-RU" sz="4800" b="1" dirty="0">
                <a:solidFill>
                  <a:schemeClr val="tx2">
                    <a:lumMod val="50000"/>
                  </a:schemeClr>
                </a:solidFill>
                <a:latin typeface="Stanberry" panose="03050601040601010101" pitchFamily="66" charset="-52"/>
              </a:rPr>
              <a:t>в архитектуре»</a:t>
            </a:r>
            <a:endParaRPr lang="en-US" sz="4800" b="1" dirty="0">
              <a:solidFill>
                <a:schemeClr val="tx2">
                  <a:lumMod val="50000"/>
                </a:schemeClr>
              </a:solidFill>
              <a:latin typeface="Stanberry" panose="03050601040601010101" pitchFamily="66" charset="-52"/>
            </a:endParaRPr>
          </a:p>
        </p:txBody>
      </p:sp>
      <p:sp>
        <p:nvSpPr>
          <p:cNvPr id="15" name="TextBox 15"/>
          <p:cNvSpPr txBox="1"/>
          <p:nvPr/>
        </p:nvSpPr>
        <p:spPr>
          <a:xfrm>
            <a:off x="11888917" y="8199099"/>
            <a:ext cx="4530543" cy="1477328"/>
          </a:xfrm>
          <a:prstGeom prst="rect">
            <a:avLst/>
          </a:prstGeom>
        </p:spPr>
        <p:txBody>
          <a:bodyPr lIns="0" tIns="0" rIns="0" bIns="0" rtlCol="0" anchor="t">
            <a:spAutoFit/>
          </a:bodyPr>
          <a:lstStyle/>
          <a:p>
            <a:pPr marL="0" lvl="1" algn="ctr">
              <a:spcBef>
                <a:spcPct val="0"/>
              </a:spcBef>
            </a:pPr>
            <a:r>
              <a:rPr lang="ru-RU" sz="4800" b="1" dirty="0">
                <a:solidFill>
                  <a:schemeClr val="tx2">
                    <a:lumMod val="50000"/>
                  </a:schemeClr>
                </a:solidFill>
                <a:latin typeface="Stanberry" panose="03050601040601010101" pitchFamily="66" charset="-52"/>
              </a:rPr>
              <a:t>«Будущее бионики»</a:t>
            </a:r>
            <a:endParaRPr lang="en-US" sz="4800" b="1" dirty="0">
              <a:solidFill>
                <a:schemeClr val="tx2">
                  <a:lumMod val="50000"/>
                </a:schemeClr>
              </a:solidFill>
              <a:latin typeface="Stanberry" panose="03050601040601010101" pitchFamily="66" charset="-52"/>
            </a:endParaRPr>
          </a:p>
        </p:txBody>
      </p:sp>
      <p:pic>
        <p:nvPicPr>
          <p:cNvPr id="16" name="Picture 3">
            <a:extLst>
              <a:ext uri="{FF2B5EF4-FFF2-40B4-BE49-F238E27FC236}">
                <a16:creationId xmlns:a16="http://schemas.microsoft.com/office/drawing/2014/main" id="{AB315B61-E32F-4607-92D7-81DC80C182F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275266">
            <a:off x="10415123" y="510317"/>
            <a:ext cx="7487596" cy="1909730"/>
          </a:xfrm>
          <a:prstGeom prst="rect">
            <a:avLst/>
          </a:prstGeom>
        </p:spPr>
      </p:pic>
      <p:sp>
        <p:nvSpPr>
          <p:cNvPr id="17" name="TextBox 13">
            <a:extLst>
              <a:ext uri="{FF2B5EF4-FFF2-40B4-BE49-F238E27FC236}">
                <a16:creationId xmlns:a16="http://schemas.microsoft.com/office/drawing/2014/main" id="{AA8E3342-3572-438A-B157-B0B8794F9C0B}"/>
              </a:ext>
            </a:extLst>
          </p:cNvPr>
          <p:cNvSpPr txBox="1"/>
          <p:nvPr/>
        </p:nvSpPr>
        <p:spPr>
          <a:xfrm>
            <a:off x="11161522" y="722842"/>
            <a:ext cx="6309545" cy="1477328"/>
          </a:xfrm>
          <a:prstGeom prst="rect">
            <a:avLst/>
          </a:prstGeom>
        </p:spPr>
        <p:txBody>
          <a:bodyPr wrap="square" lIns="0" tIns="0" rIns="0" bIns="0" rtlCol="0" anchor="t">
            <a:spAutoFit/>
          </a:bodyPr>
          <a:lstStyle/>
          <a:p>
            <a:pPr marL="0" lvl="1" algn="ctr">
              <a:spcBef>
                <a:spcPct val="0"/>
              </a:spcBef>
            </a:pPr>
            <a:r>
              <a:rPr lang="ru-RU" sz="3600" dirty="0">
                <a:solidFill>
                  <a:srgbClr val="FFFFFF"/>
                </a:solidFill>
                <a:latin typeface="Londrina Solid Regular"/>
              </a:rPr>
              <a:t> </a:t>
            </a:r>
            <a:r>
              <a:rPr lang="ru-RU" sz="4800" b="1" dirty="0">
                <a:solidFill>
                  <a:schemeClr val="tx2">
                    <a:lumMod val="50000"/>
                  </a:schemeClr>
                </a:solidFill>
                <a:latin typeface="Stanberry" panose="03050601040601010101" pitchFamily="66" charset="-52"/>
              </a:rPr>
              <a:t>«Бионика как наука: просто о сложном»</a:t>
            </a:r>
            <a:endParaRPr lang="en-US" sz="3600" b="1" dirty="0">
              <a:solidFill>
                <a:schemeClr val="tx2">
                  <a:lumMod val="50000"/>
                </a:schemeClr>
              </a:solidFill>
              <a:latin typeface="Stanberry" panose="03050601040601010101" pitchFamily="66" charset="-52"/>
            </a:endParaRPr>
          </a:p>
        </p:txBody>
      </p:sp>
      <p:pic>
        <p:nvPicPr>
          <p:cNvPr id="3074" name="Picture 2" descr="Рисунки бионика – Занимательная бионика на примере внешней схожести  автомобилей, природных объектов и существ… | Великий Сибирский Ледяной Поход">
            <a:extLst>
              <a:ext uri="{FF2B5EF4-FFF2-40B4-BE49-F238E27FC236}">
                <a16:creationId xmlns:a16="http://schemas.microsoft.com/office/drawing/2014/main" id="{F28E23E7-8829-433F-A7BA-B20CDAFDBF6D}"/>
              </a:ext>
            </a:extLst>
          </p:cNvPr>
          <p:cNvPicPr>
            <a:picLocks noChangeAspect="1" noChangeArrowheads="1"/>
          </p:cNvPicPr>
          <p:nvPr/>
        </p:nvPicPr>
        <p:blipFill>
          <a:blip r:embed="rId15">
            <a:extLst>
              <a:ext uri="{BEBA8EAE-BF5A-486C-A8C5-ECC9F3942E4B}">
                <a14:imgProps xmlns:a14="http://schemas.microsoft.com/office/drawing/2010/main">
                  <a14:imgLayer r:embed="rId16">
                    <a14:imgEffect>
                      <a14:backgroundRemoval t="3556" b="97156" l="4204" r="94268">
                        <a14:foregroundMark x1="34013" y1="7644" x2="34013" y2="7644"/>
                        <a14:foregroundMark x1="18854" y1="20978" x2="18854" y2="20978"/>
                        <a14:foregroundMark x1="80255" y1="15111" x2="80255" y2="15111"/>
                        <a14:foregroundMark x1="68535" y1="26311" x2="68535" y2="26311"/>
                        <a14:foregroundMark x1="8153" y1="69156" x2="8153" y2="69156"/>
                        <a14:foregroundMark x1="4841" y1="51111" x2="4841" y2="51111"/>
                        <a14:foregroundMark x1="12866" y1="21156" x2="12866" y2="21156"/>
                        <a14:foregroundMark x1="39745" y1="14844" x2="39745" y2="14844"/>
                        <a14:foregroundMark x1="40382" y1="19111" x2="40382" y2="19111"/>
                        <a14:foregroundMark x1="39363" y1="4089" x2="39363" y2="4089"/>
                        <a14:foregroundMark x1="39745" y1="3911" x2="39745" y2="3911"/>
                        <a14:foregroundMark x1="40382" y1="16533" x2="40382" y2="16533"/>
                        <a14:foregroundMark x1="40382" y1="12533" x2="40382" y2="12533"/>
                        <a14:foregroundMark x1="39745" y1="10400" x2="39745" y2="10400"/>
                        <a14:foregroundMark x1="39363" y1="14667" x2="39363" y2="14667"/>
                        <a14:foregroundMark x1="40637" y1="18844" x2="40637" y2="18844"/>
                        <a14:foregroundMark x1="41656" y1="20444" x2="41656" y2="20444"/>
                        <a14:foregroundMark x1="39745" y1="12267" x2="39745" y2="12267"/>
                        <a14:foregroundMark x1="39363" y1="10400" x2="39363" y2="10400"/>
                        <a14:foregroundMark x1="49045" y1="92533" x2="49045" y2="92533"/>
                        <a14:foregroundMark x1="19618" y1="94667" x2="19618" y2="94667"/>
                        <a14:foregroundMark x1="15541" y1="94133" x2="15541" y2="94133"/>
                        <a14:foregroundMark x1="81911" y1="95556" x2="81911" y2="95556"/>
                        <a14:foregroundMark x1="20892" y1="96711" x2="20892" y2="96711"/>
                        <a14:foregroundMark x1="86624" y1="72178" x2="86624" y2="72178"/>
                        <a14:foregroundMark x1="63185" y1="14400" x2="63185" y2="14400"/>
                        <a14:foregroundMark x1="71465" y1="24444" x2="71465" y2="24444"/>
                        <a14:foregroundMark x1="79618" y1="36889" x2="79618" y2="36889"/>
                        <a14:foregroundMark x1="88917" y1="46222" x2="88917" y2="46222"/>
                        <a14:foregroundMark x1="90318" y1="28711" x2="90318" y2="28711"/>
                        <a14:foregroundMark x1="66115" y1="49689" x2="66115" y2="49689"/>
                        <a14:foregroundMark x1="71465" y1="58578" x2="71465" y2="58578"/>
                        <a14:foregroundMark x1="88280" y1="57422" x2="88280" y2="57422"/>
                        <a14:foregroundMark x1="89682" y1="48978" x2="89682" y2="48978"/>
                        <a14:foregroundMark x1="87261" y1="22578" x2="87261" y2="22578"/>
                        <a14:foregroundMark x1="90318" y1="8356" x2="90318" y2="8356"/>
                        <a14:foregroundMark x1="74268" y1="8089" x2="74268" y2="8089"/>
                        <a14:foregroundMark x1="75541" y1="16000" x2="75541" y2="16000"/>
                        <a14:foregroundMark x1="20637" y1="17689" x2="20637" y2="17689"/>
                        <a14:foregroundMark x1="10573" y1="16267" x2="10573" y2="16267"/>
                        <a14:foregroundMark x1="12866" y1="10667" x2="12866" y2="10667"/>
                        <a14:foregroundMark x1="10191" y1="16533" x2="10191" y2="16533"/>
                        <a14:foregroundMark x1="8153" y1="21156" x2="8153" y2="21156"/>
                        <a14:foregroundMark x1="14268" y1="25156" x2="14268" y2="25156"/>
                        <a14:foregroundMark x1="21529" y1="21689" x2="21529" y2="21689"/>
                        <a14:foregroundMark x1="48408" y1="49244" x2="48408" y2="49244"/>
                        <a14:foregroundMark x1="47006" y1="37600" x2="47006" y2="37600"/>
                        <a14:foregroundMark x1="47771" y1="30044" x2="47771" y2="30044"/>
                        <a14:foregroundMark x1="31592" y1="37067" x2="31592" y2="37067"/>
                        <a14:foregroundMark x1="58089" y1="96711" x2="58089" y2="96711"/>
                        <a14:foregroundMark x1="89936" y1="96533" x2="89936" y2="96533"/>
                        <a14:foregroundMark x1="85987" y1="93422" x2="85987" y2="93422"/>
                        <a14:foregroundMark x1="76943" y1="87111" x2="76943" y2="87111"/>
                        <a14:foregroundMark x1="79873" y1="91822" x2="79873" y2="91822"/>
                        <a14:foregroundMark x1="90955" y1="90222" x2="90955" y2="90222"/>
                        <a14:foregroundMark x1="88917" y1="93244" x2="88917" y2="93244"/>
                        <a14:foregroundMark x1="89299" y1="85244" x2="89299" y2="85244"/>
                        <a14:foregroundMark x1="63185" y1="97422" x2="63185" y2="97422"/>
                        <a14:foregroundMark x1="94268" y1="77778" x2="94268" y2="77778"/>
                        <a14:foregroundMark x1="81911" y1="72178" x2="81911" y2="72178"/>
                        <a14:foregroundMark x1="85223" y1="66756" x2="85223" y2="66756"/>
                        <a14:foregroundMark x1="78854" y1="65156" x2="78854" y2="65156"/>
                        <a14:foregroundMark x1="88280" y1="77600" x2="88280" y2="77600"/>
                        <a14:foregroundMark x1="78854" y1="72444" x2="78854" y2="72444"/>
                        <a14:foregroundMark x1="80637" y1="69867" x2="80637" y2="69867"/>
                        <a14:foregroundMark x1="79873" y1="70311" x2="79873" y2="70311"/>
                        <a14:foregroundMark x1="19618" y1="16978" x2="19618" y2="16978"/>
                        <a14:foregroundMark x1="11847" y1="18133" x2="11847" y2="18133"/>
                        <a14:foregroundMark x1="9554" y1="16000" x2="9554" y2="16000"/>
                        <a14:foregroundMark x1="9554" y1="14667" x2="9554" y2="14667"/>
                        <a14:foregroundMark x1="9172" y1="19556" x2="9172" y2="19556"/>
                        <a14:foregroundMark x1="12484" y1="20444" x2="12484" y2="20444"/>
                        <a14:foregroundMark x1="11465" y1="21422" x2="11465" y2="21422"/>
                        <a14:foregroundMark x1="12484" y1="22844" x2="12484" y2="22844"/>
                        <a14:foregroundMark x1="13248" y1="25156" x2="13248" y2="25156"/>
                        <a14:foregroundMark x1="8153" y1="21422" x2="7134" y2="21422"/>
                        <a14:foregroundMark x1="7134" y1="19822" x2="7134" y2="19822"/>
                        <a14:foregroundMark x1="5478" y1="18400" x2="5478" y2="18400"/>
                        <a14:foregroundMark x1="4841" y1="16711" x2="4841" y2="16711"/>
                        <a14:foregroundMark x1="6115" y1="17689" x2="6115" y2="17689"/>
                        <a14:foregroundMark x1="5478" y1="20000" x2="5478" y2="20000"/>
                        <a14:foregroundMark x1="5478" y1="16533" x2="5478" y2="16533"/>
                        <a14:foregroundMark x1="10828" y1="11111" x2="10828" y2="11111"/>
                        <a14:foregroundMark x1="14268" y1="8533" x2="14268" y2="8533"/>
                        <a14:foregroundMark x1="16561" y1="8533" x2="16561" y2="8533"/>
                        <a14:foregroundMark x1="16561" y1="10222" x2="16561" y2="10222"/>
                        <a14:foregroundMark x1="5478" y1="17689" x2="5478" y2="17689"/>
                        <a14:foregroundMark x1="5478" y1="15111" x2="5478" y2="15111"/>
                        <a14:foregroundMark x1="5860" y1="16000" x2="5860" y2="16000"/>
                        <a14:foregroundMark x1="5096" y1="15111" x2="5096" y2="15111"/>
                        <a14:foregroundMark x1="4459" y1="17689" x2="4459" y2="17689"/>
                        <a14:foregroundMark x1="92994" y1="76356" x2="92994" y2="76356"/>
                        <a14:foregroundMark x1="84968" y1="66578" x2="84968" y2="66578"/>
                        <a14:foregroundMark x1="77834" y1="66311" x2="77834" y2="66311"/>
                        <a14:foregroundMark x1="77834" y1="74489" x2="77834" y2="74489"/>
                        <a14:foregroundMark x1="84586" y1="79644" x2="84586" y2="79644"/>
                        <a14:foregroundMark x1="85987" y1="79200" x2="85987" y2="79200"/>
                        <a14:foregroundMark x1="82930" y1="77778" x2="82930" y2="77778"/>
                        <a14:foregroundMark x1="80637" y1="76178" x2="80637" y2="76178"/>
                        <a14:foregroundMark x1="78217" y1="77778" x2="78217" y2="77778"/>
                        <a14:foregroundMark x1="6115" y1="15822" x2="6115" y2="15822"/>
                        <a14:foregroundMark x1="4204" y1="15111" x2="4204" y2="15111"/>
                        <a14:foregroundMark x1="72994" y1="85778" x2="72994" y2="85778"/>
                        <a14:foregroundMark x1="78726" y1="88711" x2="78726" y2="88711"/>
                        <a14:backgroundMark x1="64713" y1="10044" x2="64713" y2="10044"/>
                        <a14:backgroundMark x1="64713" y1="24800" x2="64713" y2="24800"/>
                        <a14:backgroundMark x1="87516" y1="25156" x2="87516" y2="25156"/>
                        <a14:backgroundMark x1="88025" y1="25156" x2="88025" y2="25156"/>
                        <a14:backgroundMark x1="88025" y1="25156" x2="88025" y2="25156"/>
                        <a14:backgroundMark x1="88025" y1="25156" x2="88025" y2="25156"/>
                        <a14:backgroundMark x1="89172" y1="47911" x2="89172" y2="47911"/>
                        <a14:backgroundMark x1="89172" y1="47911" x2="89172" y2="47911"/>
                        <a14:backgroundMark x1="89172" y1="47911" x2="89172" y2="47911"/>
                      </a14:backgroundRemoval>
                    </a14:imgEffect>
                  </a14:imgLayer>
                </a14:imgProps>
              </a:ext>
              <a:ext uri="{28A0092B-C50C-407E-A947-70E740481C1C}">
                <a14:useLocalDpi xmlns:a14="http://schemas.microsoft.com/office/drawing/2010/main" val="0"/>
              </a:ext>
            </a:extLst>
          </a:blip>
          <a:srcRect/>
          <a:stretch>
            <a:fillRect/>
          </a:stretch>
        </p:blipFill>
        <p:spPr bwMode="auto">
          <a:xfrm>
            <a:off x="997128" y="751708"/>
            <a:ext cx="4432072" cy="635113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a:extLst>
              <a:ext uri="{FF2B5EF4-FFF2-40B4-BE49-F238E27FC236}">
                <a16:creationId xmlns:a16="http://schemas.microsoft.com/office/drawing/2014/main" id="{ECCA704A-0C6E-478D-9B1C-848D388D6DC0}"/>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10203051">
            <a:off x="6648255" y="252523"/>
            <a:ext cx="3733577" cy="2436934"/>
          </a:xfrm>
          <a:prstGeom prst="rect">
            <a:avLst/>
          </a:prstGeom>
        </p:spPr>
      </p:pic>
      <p:sp>
        <p:nvSpPr>
          <p:cNvPr id="23" name="TextBox 22">
            <a:extLst>
              <a:ext uri="{FF2B5EF4-FFF2-40B4-BE49-F238E27FC236}">
                <a16:creationId xmlns:a16="http://schemas.microsoft.com/office/drawing/2014/main" id="{8739AAD5-C173-4B66-AED8-3EFED1C039F9}"/>
              </a:ext>
            </a:extLst>
          </p:cNvPr>
          <p:cNvSpPr txBox="1"/>
          <p:nvPr/>
        </p:nvSpPr>
        <p:spPr>
          <a:xfrm>
            <a:off x="7465751" y="836870"/>
            <a:ext cx="2809586"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72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rPr>
              <a:t>1 тур</a:t>
            </a:r>
            <a:endParaRPr kumimoji="0" lang="ru-RU" sz="1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31" name="Picture 5">
            <a:extLst>
              <a:ext uri="{FF2B5EF4-FFF2-40B4-BE49-F238E27FC236}">
                <a16:creationId xmlns:a16="http://schemas.microsoft.com/office/drawing/2014/main" id="{AF4C9364-94E4-4304-B0B1-99B64B829271}"/>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10203051">
            <a:off x="6703666" y="2702520"/>
            <a:ext cx="3733577" cy="2436934"/>
          </a:xfrm>
          <a:prstGeom prst="rect">
            <a:avLst/>
          </a:prstGeom>
        </p:spPr>
      </p:pic>
      <p:pic>
        <p:nvPicPr>
          <p:cNvPr id="32" name="Picture 5">
            <a:extLst>
              <a:ext uri="{FF2B5EF4-FFF2-40B4-BE49-F238E27FC236}">
                <a16:creationId xmlns:a16="http://schemas.microsoft.com/office/drawing/2014/main" id="{F01EE707-AA8C-4F92-B235-1C6A7F3E4B14}"/>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10203051">
            <a:off x="6740586" y="5136947"/>
            <a:ext cx="3733577" cy="2436934"/>
          </a:xfrm>
          <a:prstGeom prst="rect">
            <a:avLst/>
          </a:prstGeom>
        </p:spPr>
      </p:pic>
      <p:pic>
        <p:nvPicPr>
          <p:cNvPr id="33" name="Picture 5">
            <a:extLst>
              <a:ext uri="{FF2B5EF4-FFF2-40B4-BE49-F238E27FC236}">
                <a16:creationId xmlns:a16="http://schemas.microsoft.com/office/drawing/2014/main" id="{224E15CF-B631-4137-AFEC-3FBC034E01E9}"/>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10203051">
            <a:off x="6817810" y="7679525"/>
            <a:ext cx="3733577" cy="2436934"/>
          </a:xfrm>
          <a:prstGeom prst="rect">
            <a:avLst/>
          </a:prstGeom>
        </p:spPr>
      </p:pic>
      <p:sp>
        <p:nvSpPr>
          <p:cNvPr id="37" name="TextBox 36">
            <a:extLst>
              <a:ext uri="{FF2B5EF4-FFF2-40B4-BE49-F238E27FC236}">
                <a16:creationId xmlns:a16="http://schemas.microsoft.com/office/drawing/2014/main" id="{18B50728-9C52-4CA8-B7C2-B3E09AA57B38}"/>
              </a:ext>
            </a:extLst>
          </p:cNvPr>
          <p:cNvSpPr txBox="1"/>
          <p:nvPr/>
        </p:nvSpPr>
        <p:spPr>
          <a:xfrm>
            <a:off x="7481793" y="3374777"/>
            <a:ext cx="2264585"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72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rPr>
              <a:t>2 тур</a:t>
            </a:r>
            <a:endParaRPr kumimoji="0" lang="ru-RU"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41" name="TextBox 40">
            <a:extLst>
              <a:ext uri="{FF2B5EF4-FFF2-40B4-BE49-F238E27FC236}">
                <a16:creationId xmlns:a16="http://schemas.microsoft.com/office/drawing/2014/main" id="{82B47906-4EDC-4916-B535-09D4A1DB1383}"/>
              </a:ext>
            </a:extLst>
          </p:cNvPr>
          <p:cNvSpPr txBox="1"/>
          <p:nvPr/>
        </p:nvSpPr>
        <p:spPr>
          <a:xfrm>
            <a:off x="7475081" y="5814013"/>
            <a:ext cx="2264585"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7200" b="1" dirty="0">
                <a:solidFill>
                  <a:srgbClr val="1F497D">
                    <a:lumMod val="50000"/>
                  </a:srgbClr>
                </a:solidFill>
                <a:latin typeface="EchoRevival" panose="02000500000000000000" pitchFamily="2" charset="-52"/>
              </a:rPr>
              <a:t>3</a:t>
            </a:r>
            <a:r>
              <a:rPr kumimoji="0" lang="ru-RU" sz="72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rPr>
              <a:t> тур</a:t>
            </a:r>
            <a:endParaRPr kumimoji="0" lang="ru-RU"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44" name="TextBox 43">
            <a:extLst>
              <a:ext uri="{FF2B5EF4-FFF2-40B4-BE49-F238E27FC236}">
                <a16:creationId xmlns:a16="http://schemas.microsoft.com/office/drawing/2014/main" id="{FD0F4D4A-3741-49B3-8016-3EA38D31E30B}"/>
              </a:ext>
            </a:extLst>
          </p:cNvPr>
          <p:cNvSpPr txBox="1"/>
          <p:nvPr/>
        </p:nvSpPr>
        <p:spPr>
          <a:xfrm>
            <a:off x="7482499" y="8317929"/>
            <a:ext cx="2442175"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7200" b="1" dirty="0">
                <a:solidFill>
                  <a:srgbClr val="1F497D">
                    <a:lumMod val="50000"/>
                  </a:srgbClr>
                </a:solidFill>
                <a:latin typeface="EchoRevival" panose="02000500000000000000" pitchFamily="2" charset="-52"/>
              </a:rPr>
              <a:t>4</a:t>
            </a:r>
            <a:r>
              <a:rPr kumimoji="0" lang="ru-RU" sz="72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rPr>
              <a:t> тур</a:t>
            </a:r>
            <a:endParaRPr kumimoji="0" lang="ru-RU" sz="1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45" name="Picture 8">
            <a:extLst>
              <a:ext uri="{FF2B5EF4-FFF2-40B4-BE49-F238E27FC236}">
                <a16:creationId xmlns:a16="http://schemas.microsoft.com/office/drawing/2014/main" id="{173C568B-93FC-47AE-B1F1-C8254D343F5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l="40825" t="37132"/>
          <a:stretch>
            <a:fillRect/>
          </a:stretch>
        </p:blipFill>
        <p:spPr>
          <a:xfrm rot="21302744">
            <a:off x="10380370" y="9009553"/>
            <a:ext cx="799824" cy="815746"/>
          </a:xfrm>
          <a:prstGeom prst="rect">
            <a:avLst/>
          </a:prstGeom>
        </p:spPr>
      </p:pic>
      <p:pic>
        <p:nvPicPr>
          <p:cNvPr id="24" name="Рисунок 23">
            <a:extLst>
              <a:ext uri="{FF2B5EF4-FFF2-40B4-BE49-F238E27FC236}">
                <a16:creationId xmlns:a16="http://schemas.microsoft.com/office/drawing/2014/main" id="{A00022C9-B4F0-4100-9FD7-5CB683C7CB74}"/>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671462" y="7392634"/>
            <a:ext cx="2428275" cy="242827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EBCF"/>
        </a:solidFill>
        <a:effectLst/>
      </p:bgPr>
    </p:bg>
    <p:spTree>
      <p:nvGrpSpPr>
        <p:cNvPr id="1" name=""/>
        <p:cNvGrpSpPr/>
        <p:nvPr/>
      </p:nvGrpSpPr>
      <p:grpSpPr>
        <a:xfrm>
          <a:off x="0" y="0"/>
          <a:ext cx="0" cy="0"/>
          <a:chOff x="0" y="0"/>
          <a:chExt cx="0" cy="0"/>
        </a:xfrm>
      </p:grpSpPr>
      <p:grpSp>
        <p:nvGrpSpPr>
          <p:cNvPr id="2" name="Group 2"/>
          <p:cNvGrpSpPr/>
          <p:nvPr/>
        </p:nvGrpSpPr>
        <p:grpSpPr>
          <a:xfrm rot="11974393">
            <a:off x="-1532823" y="326888"/>
            <a:ext cx="19215363" cy="7279290"/>
            <a:chOff x="0" y="0"/>
            <a:chExt cx="34626380" cy="10864466"/>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flipV="1">
              <a:off x="0" y="0"/>
              <a:ext cx="16371114" cy="10864466"/>
            </a:xfrm>
            <a:prstGeom prst="rect">
              <a:avLst/>
            </a:prstGeom>
          </p:spPr>
        </p:pic>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flipV="1">
              <a:off x="9428124" y="0"/>
              <a:ext cx="16371114" cy="10864466"/>
            </a:xfrm>
            <a:prstGeom prst="rect">
              <a:avLst/>
            </a:prstGeom>
          </p:spPr>
        </p:pic>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flipV="1">
              <a:off x="18255267" y="0"/>
              <a:ext cx="16371114" cy="10864466"/>
            </a:xfrm>
            <a:prstGeom prst="rect">
              <a:avLst/>
            </a:prstGeom>
          </p:spPr>
        </p:pic>
      </p:grpSp>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163356" y="4856609"/>
            <a:ext cx="1997887" cy="1649566"/>
          </a:xfrm>
          <a:prstGeom prst="rect">
            <a:avLst/>
          </a:prstGeom>
        </p:spPr>
      </p:pic>
      <p:sp>
        <p:nvSpPr>
          <p:cNvPr id="16" name="TextBox 15">
            <a:extLst>
              <a:ext uri="{FF2B5EF4-FFF2-40B4-BE49-F238E27FC236}">
                <a16:creationId xmlns:a16="http://schemas.microsoft.com/office/drawing/2014/main" id="{53634D89-1F43-4045-8EE0-367022FDD226}"/>
              </a:ext>
            </a:extLst>
          </p:cNvPr>
          <p:cNvSpPr txBox="1"/>
          <p:nvPr/>
        </p:nvSpPr>
        <p:spPr>
          <a:xfrm>
            <a:off x="452411" y="481723"/>
            <a:ext cx="9777844" cy="424731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3500" b="1" i="0" u="none" strike="noStrike" kern="1200" cap="none" spc="0" normalizeH="0" baseline="0" noProof="0" dirty="0">
                <a:ln>
                  <a:noFill/>
                </a:ln>
                <a:solidFill>
                  <a:schemeClr val="tx2">
                    <a:lumMod val="50000"/>
                  </a:schemeClr>
                </a:solidFill>
                <a:effectLst/>
                <a:uLnTx/>
                <a:uFillTx/>
                <a:latin typeface="EchoRevival" panose="02000500000000000000" pitchFamily="2" charset="-52"/>
                <a:ea typeface="+mn-ea"/>
                <a:cs typeface="+mn-cs"/>
              </a:rPr>
              <a:t>Будущее бионики </a:t>
            </a:r>
          </a:p>
        </p:txBody>
      </p:sp>
      <p:sp>
        <p:nvSpPr>
          <p:cNvPr id="18" name="TextBox 17">
            <a:extLst>
              <a:ext uri="{FF2B5EF4-FFF2-40B4-BE49-F238E27FC236}">
                <a16:creationId xmlns:a16="http://schemas.microsoft.com/office/drawing/2014/main" id="{C3DB3ED7-FDFE-4A6D-969F-56522E339FA6}"/>
              </a:ext>
            </a:extLst>
          </p:cNvPr>
          <p:cNvSpPr txBox="1"/>
          <p:nvPr/>
        </p:nvSpPr>
        <p:spPr>
          <a:xfrm>
            <a:off x="6425656" y="4573396"/>
            <a:ext cx="3060747" cy="221599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3800" b="1" i="0" u="none" strike="noStrike" kern="1200" cap="none" spc="0" normalizeH="0" baseline="0" noProof="0" dirty="0">
                <a:ln>
                  <a:noFill/>
                </a:ln>
                <a:solidFill>
                  <a:schemeClr val="tx2">
                    <a:lumMod val="50000"/>
                  </a:schemeClr>
                </a:solidFill>
                <a:effectLst/>
                <a:uLnTx/>
                <a:uFillTx/>
                <a:latin typeface="EchoRevival" panose="02000500000000000000" pitchFamily="2" charset="-52"/>
                <a:ea typeface="+mn-ea"/>
                <a:cs typeface="+mn-cs"/>
              </a:rPr>
              <a:t>тур</a:t>
            </a:r>
            <a:endParaRPr kumimoji="0" lang="ru-RU" sz="2400" b="0" i="0" u="none" strike="noStrike" kern="1200" cap="none" spc="0" normalizeH="0" baseline="0" noProof="0" dirty="0">
              <a:ln>
                <a:noFill/>
              </a:ln>
              <a:solidFill>
                <a:schemeClr val="tx2">
                  <a:lumMod val="50000"/>
                </a:schemeClr>
              </a:solidFill>
              <a:effectLst/>
              <a:uLnTx/>
              <a:uFillTx/>
              <a:latin typeface="Calibri"/>
              <a:ea typeface="+mn-ea"/>
              <a:cs typeface="+mn-cs"/>
            </a:endParaRPr>
          </a:p>
        </p:txBody>
      </p:sp>
      <p:pic>
        <p:nvPicPr>
          <p:cNvPr id="20" name="Picture 4">
            <a:extLst>
              <a:ext uri="{FF2B5EF4-FFF2-40B4-BE49-F238E27FC236}">
                <a16:creationId xmlns:a16="http://schemas.microsoft.com/office/drawing/2014/main" id="{66D5C865-F9AD-4B4E-9E60-8992E0C855E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4679258" y="2621660"/>
            <a:ext cx="1846901" cy="1766308"/>
          </a:xfrm>
          <a:prstGeom prst="rect">
            <a:avLst/>
          </a:prstGeom>
        </p:spPr>
      </p:pic>
      <p:sp>
        <p:nvSpPr>
          <p:cNvPr id="19" name="TextBox 18">
            <a:extLst>
              <a:ext uri="{FF2B5EF4-FFF2-40B4-BE49-F238E27FC236}">
                <a16:creationId xmlns:a16="http://schemas.microsoft.com/office/drawing/2014/main" id="{BBC05581-9ED1-49F5-A38E-38A7C9A925F6}"/>
              </a:ext>
            </a:extLst>
          </p:cNvPr>
          <p:cNvSpPr txBox="1"/>
          <p:nvPr/>
        </p:nvSpPr>
        <p:spPr>
          <a:xfrm>
            <a:off x="9133828" y="4875287"/>
            <a:ext cx="2027415"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96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4</a:t>
            </a:r>
            <a:endParaRPr kumimoji="0" lang="ru-RU" sz="96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3" name="Picture 13"/>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40825" t="37132"/>
          <a:stretch>
            <a:fillRect/>
          </a:stretch>
        </p:blipFill>
        <p:spPr>
          <a:xfrm rot="16200000">
            <a:off x="10654566" y="4525473"/>
            <a:ext cx="1094649" cy="1116440"/>
          </a:xfrm>
          <a:prstGeom prst="rect">
            <a:avLst/>
          </a:prstGeom>
        </p:spPr>
      </p:pic>
      <p:sp>
        <p:nvSpPr>
          <p:cNvPr id="24" name="TextBox 23">
            <a:extLst>
              <a:ext uri="{FF2B5EF4-FFF2-40B4-BE49-F238E27FC236}">
                <a16:creationId xmlns:a16="http://schemas.microsoft.com/office/drawing/2014/main" id="{E8009D7A-1924-4CF0-814A-4ED59EF80D15}"/>
              </a:ext>
            </a:extLst>
          </p:cNvPr>
          <p:cNvSpPr txBox="1"/>
          <p:nvPr/>
        </p:nvSpPr>
        <p:spPr>
          <a:xfrm>
            <a:off x="584357" y="7329841"/>
            <a:ext cx="9144000"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48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Количество вопросов в туре: 5</a:t>
            </a:r>
            <a:endParaRPr kumimoji="0" lang="ru-RU" sz="1800" b="0" i="0" u="none" strike="noStrike" kern="1200" cap="none" spc="0" normalizeH="0" baseline="0" noProof="0" dirty="0">
              <a:ln>
                <a:noFill/>
              </a:ln>
              <a:solidFill>
                <a:srgbClr val="1F497D">
                  <a:lumMod val="50000"/>
                </a:srgbClr>
              </a:solidFill>
              <a:effectLst/>
              <a:uLnTx/>
              <a:uFillTx/>
              <a:latin typeface="Calibri"/>
              <a:ea typeface="+mn-ea"/>
              <a:cs typeface="+mn-cs"/>
            </a:endParaRPr>
          </a:p>
        </p:txBody>
      </p:sp>
      <p:sp>
        <p:nvSpPr>
          <p:cNvPr id="28" name="TextBox 27">
            <a:extLst>
              <a:ext uri="{FF2B5EF4-FFF2-40B4-BE49-F238E27FC236}">
                <a16:creationId xmlns:a16="http://schemas.microsoft.com/office/drawing/2014/main" id="{E29E2F42-4153-4719-8C82-E4F217FA6258}"/>
              </a:ext>
            </a:extLst>
          </p:cNvPr>
          <p:cNvSpPr txBox="1"/>
          <p:nvPr/>
        </p:nvSpPr>
        <p:spPr>
          <a:xfrm>
            <a:off x="-161456" y="8505914"/>
            <a:ext cx="11189266" cy="603178"/>
          </a:xfrm>
          <a:prstGeom prst="rect">
            <a:avLst/>
          </a:prstGeom>
          <a:noFill/>
        </p:spPr>
        <p:txBody>
          <a:bodyPr wrap="square">
            <a:spAutoFit/>
          </a:bodyPr>
          <a:lstStyle/>
          <a:p>
            <a:pPr marL="0" marR="0" lvl="0" indent="0" algn="ctr" defTabSz="914400" rtl="0" eaLnBrk="1" fontAlgn="auto" latinLnBrk="0" hangingPunct="1">
              <a:lnSpc>
                <a:spcPts val="3713"/>
              </a:lnSpc>
              <a:spcBef>
                <a:spcPct val="0"/>
              </a:spcBef>
              <a:spcAft>
                <a:spcPts val="0"/>
              </a:spcAft>
              <a:buClrTx/>
              <a:buSzTx/>
              <a:buFontTx/>
              <a:buNone/>
              <a:tabLst/>
              <a:defRPr/>
            </a:pPr>
            <a:r>
              <a:rPr kumimoji="0" lang="ru-RU" sz="48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Время на размышление: 30 секунд</a:t>
            </a:r>
            <a:endParaRPr kumimoji="0" lang="en-US" sz="48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pic>
        <p:nvPicPr>
          <p:cNvPr id="1026" name="Picture 2">
            <a:extLst>
              <a:ext uri="{FF2B5EF4-FFF2-40B4-BE49-F238E27FC236}">
                <a16:creationId xmlns:a16="http://schemas.microsoft.com/office/drawing/2014/main" id="{9A0C07B9-C267-4994-97DE-3D047D323826}"/>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3757" b="96906" l="3476" r="93839">
                        <a14:foregroundMark x1="67930" y1="20994" x2="69510" y2="12486"/>
                        <a14:foregroundMark x1="69510" y1="12486" x2="64613" y2="3867"/>
                        <a14:foregroundMark x1="64613" y1="3867" x2="64139" y2="16685"/>
                        <a14:foregroundMark x1="64139" y1="16685" x2="62875" y2="19116"/>
                        <a14:foregroundMark x1="91943" y1="36575" x2="89889" y2="61547"/>
                        <a14:foregroundMark x1="86572" y1="24530" x2="88626" y2="28398"/>
                        <a14:foregroundMark x1="88626" y1="28398" x2="89573" y2="29282"/>
                        <a14:foregroundMark x1="86572" y1="17901" x2="86572" y2="22762"/>
                        <a14:foregroundMark x1="75829" y1="10497" x2="81675" y2="10497"/>
                        <a14:foregroundMark x1="81675" y1="10497" x2="86256" y2="7845"/>
                        <a14:foregroundMark x1="86256" y1="7845" x2="72828" y2="10939"/>
                        <a14:foregroundMark x1="72828" y1="10939" x2="70458" y2="10718"/>
                        <a14:foregroundMark x1="11848" y1="21215" x2="11848" y2="21215"/>
                        <a14:foregroundMark x1="12480" y1="18453" x2="12480" y2="18453"/>
                        <a14:foregroundMark x1="14692" y1="16022" x2="14692" y2="16022"/>
                        <a14:foregroundMark x1="15640" y1="15138" x2="15640" y2="15138"/>
                        <a14:foregroundMark x1="16430" y1="14696" x2="16430" y2="14696"/>
                        <a14:foregroundMark x1="3633" y1="23867" x2="3633" y2="23867"/>
                        <a14:foregroundMark x1="12480" y1="47956" x2="12480" y2="48619"/>
                        <a14:foregroundMark x1="68088" y1="82099" x2="68088" y2="82099"/>
                        <a14:foregroundMark x1="69668" y1="77459" x2="77251" y2="75028"/>
                        <a14:foregroundMark x1="77251" y1="75028" x2="82464" y2="77127"/>
                        <a14:foregroundMark x1="82464" y1="77127" x2="80569" y2="81657"/>
                        <a14:foregroundMark x1="80569" y1="81657" x2="71564" y2="82431"/>
                        <a14:foregroundMark x1="71564" y1="82431" x2="64297" y2="80221"/>
                        <a14:foregroundMark x1="64297" y1="80221" x2="68562" y2="83315"/>
                        <a14:foregroundMark x1="68562" y1="83315" x2="67141" y2="84641"/>
                        <a14:foregroundMark x1="54186" y1="94144" x2="66667" y2="92376"/>
                        <a14:foregroundMark x1="66667" y1="92376" x2="70616" y2="90055"/>
                        <a14:foregroundMark x1="83886" y1="79227" x2="86414" y2="75580"/>
                        <a14:foregroundMark x1="86414" y1="75580" x2="90995" y2="72486"/>
                        <a14:foregroundMark x1="90995" y1="72486" x2="91311" y2="71713"/>
                        <a14:foregroundMark x1="93365" y1="89282" x2="93715" y2="89772"/>
                        <a14:foregroundMark x1="92338" y1="87845" x2="92575" y2="88177"/>
                        <a14:foregroundMark x1="92101" y1="87514" x2="92338" y2="87845"/>
                        <a14:foregroundMark x1="91943" y1="87293" x2="92101" y2="87514"/>
                        <a14:foregroundMark x1="75355" y1="93591" x2="75355" y2="93591"/>
                        <a14:foregroundMark x1="46130" y1="96906" x2="46130" y2="96906"/>
                        <a14:foregroundMark x1="12954" y1="40994" x2="12954" y2="40994"/>
                        <a14:foregroundMark x1="9953" y1="39227" x2="9953" y2="39227"/>
                        <a14:foregroundMark x1="14376" y1="55138" x2="14376" y2="55138"/>
                        <a14:foregroundMark x1="22117" y1="57790" x2="22117" y2="57790"/>
                        <a14:foregroundMark x1="8847" y1="59116" x2="8847" y2="59116"/>
                        <a14:foregroundMark x1="11216" y1="57017" x2="11216" y2="57017"/>
                        <a14:foregroundMark x1="11848" y1="34365" x2="11848" y2="34365"/>
                        <a14:foregroundMark x1="91311" y1="17901" x2="91311" y2="19448"/>
                        <a14:foregroundMark x1="51185" y1="46519" x2="51185" y2="50718"/>
                        <a14:foregroundMark x1="51185" y1="50718" x2="49447" y2="46851"/>
                        <a14:foregroundMark x1="49447" y1="46851" x2="49447" y2="46851"/>
                        <a14:foregroundMark x1="72196" y1="16354" x2="72196" y2="16354"/>
                        <a14:foregroundMark x1="56240" y1="20442" x2="56240" y2="20442"/>
                        <a14:foregroundMark x1="52607" y1="23757" x2="52607" y2="23757"/>
                        <a14:foregroundMark x1="53712" y1="15691" x2="53712" y2="15691"/>
                        <a14:foregroundMark x1="72986" y1="19779" x2="72986" y2="19779"/>
                        <a14:foregroundMark x1="75513" y1="23094" x2="75513" y2="23094"/>
                        <a14:foregroundMark x1="76461" y1="15028" x2="76461" y2="15028"/>
                        <a14:foregroundMark x1="79937" y1="16243" x2="79937" y2="16243"/>
                        <a14:foregroundMark x1="15956" y1="54586" x2="15956" y2="54586"/>
                        <a14:foregroundMark x1="16746" y1="54586" x2="16746" y2="54586"/>
                        <a14:foregroundMark x1="90995" y1="7072" x2="90995" y2="7072"/>
                        <a14:foregroundMark x1="86098" y1="10829" x2="86098" y2="10829"/>
                        <a14:foregroundMark x1="12006" y1="21547" x2="12006" y2="21547"/>
                        <a14:foregroundMark x1="12480" y1="17127" x2="12480" y2="17127"/>
                        <a14:foregroundMark x1="13112" y1="31823" x2="13112" y2="31823"/>
                        <a14:foregroundMark x1="12796" y1="35801" x2="12796" y2="35801"/>
                        <a14:foregroundMark x1="14218" y1="37127" x2="14218" y2="37127"/>
                        <a14:foregroundMark x1="8847" y1="26077" x2="8847" y2="26077"/>
                        <a14:foregroundMark x1="3791" y1="24088" x2="3791" y2="24088"/>
                        <a14:foregroundMark x1="4897" y1="24862" x2="4897" y2="24862"/>
                        <a14:foregroundMark x1="7741" y1="26077" x2="7741" y2="26077"/>
                        <a14:foregroundMark x1="5687" y1="25304" x2="5687" y2="25304"/>
                        <a14:foregroundMark x1="7109" y1="25856" x2="7109" y2="25856"/>
                        <a14:backgroundMark x1="18325" y1="19448" x2="18325" y2="19448"/>
                        <a14:backgroundMark x1="20537" y1="29171" x2="20537" y2="29171"/>
                        <a14:backgroundMark x1="24487" y1="43867" x2="24487" y2="43867"/>
                        <a14:backgroundMark x1="25750" y1="53591" x2="25750" y2="53591"/>
                        <a14:backgroundMark x1="59716" y1="86188" x2="59716" y2="86188"/>
                        <a14:backgroundMark x1="60348" y1="85856" x2="60348" y2="85856"/>
                        <a14:backgroundMark x1="93049" y1="89282" x2="93049" y2="89282"/>
                        <a14:backgroundMark x1="92259" y1="88619" x2="92259" y2="88619"/>
                        <a14:backgroundMark x1="92891" y1="88729" x2="92891" y2="88729"/>
                        <a14:backgroundMark x1="93365" y1="89392" x2="93365" y2="89392"/>
                        <a14:backgroundMark x1="93523" y1="89834" x2="93839" y2="90276"/>
                        <a14:backgroundMark x1="92575" y1="88177" x2="93997" y2="89061"/>
                        <a14:backgroundMark x1="91943" y1="87845" x2="91943" y2="87845"/>
                        <a14:backgroundMark x1="91943" y1="88066" x2="91943" y2="88066"/>
                        <a14:backgroundMark x1="93681" y1="89613" x2="93681" y2="89613"/>
                        <a14:backgroundMark x1="92101" y1="87845" x2="92101" y2="87845"/>
                        <a14:backgroundMark x1="91943" y1="87514" x2="91943" y2="87514"/>
                        <a14:backgroundMark x1="92259" y1="87845" x2="92259" y2="87845"/>
                      </a14:backgroundRemoval>
                    </a14:imgEffect>
                  </a14:imgLayer>
                </a14:imgProps>
              </a:ext>
              <a:ext uri="{28A0092B-C50C-407E-A947-70E740481C1C}">
                <a14:useLocalDpi xmlns:a14="http://schemas.microsoft.com/office/drawing/2010/main" val="0"/>
              </a:ext>
            </a:extLst>
          </a:blip>
          <a:srcRect/>
          <a:stretch>
            <a:fillRect/>
          </a:stretch>
        </p:blipFill>
        <p:spPr bwMode="auto">
          <a:xfrm>
            <a:off x="11820453" y="111908"/>
            <a:ext cx="6733052" cy="9626244"/>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8">
            <a:extLst>
              <a:ext uri="{FF2B5EF4-FFF2-40B4-BE49-F238E27FC236}">
                <a16:creationId xmlns:a16="http://schemas.microsoft.com/office/drawing/2014/main" id="{B04BD442-42F4-4588-8F57-DB2EF0046984}"/>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2700000">
            <a:off x="9038748" y="1409538"/>
            <a:ext cx="2304773" cy="2132963"/>
          </a:xfrm>
          <a:prstGeom prst="rect">
            <a:avLst/>
          </a:prstGeom>
        </p:spPr>
      </p:pic>
      <p:pic>
        <p:nvPicPr>
          <p:cNvPr id="31" name="Picture 18">
            <a:extLst>
              <a:ext uri="{FF2B5EF4-FFF2-40B4-BE49-F238E27FC236}">
                <a16:creationId xmlns:a16="http://schemas.microsoft.com/office/drawing/2014/main" id="{C8373ACC-CA96-447F-AB09-B9A68569B65B}"/>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707091">
            <a:off x="568353" y="518192"/>
            <a:ext cx="1217443" cy="126100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55A51"/>
        </a:solidFill>
        <a:effectLst/>
      </p:bgPr>
    </p:bg>
    <p:spTree>
      <p:nvGrpSpPr>
        <p:cNvPr id="1" name=""/>
        <p:cNvGrpSpPr/>
        <p:nvPr/>
      </p:nvGrpSpPr>
      <p:grpSpPr>
        <a:xfrm>
          <a:off x="0" y="0"/>
          <a:ext cx="0" cy="0"/>
          <a:chOff x="0" y="0"/>
          <a:chExt cx="0" cy="0"/>
        </a:xfrm>
      </p:grpSpPr>
      <p:pic>
        <p:nvPicPr>
          <p:cNvPr id="2050" name="Picture 2" descr="Эффект лотоса — Википедия">
            <a:extLst>
              <a:ext uri="{FF2B5EF4-FFF2-40B4-BE49-F238E27FC236}">
                <a16:creationId xmlns:a16="http://schemas.microsoft.com/office/drawing/2014/main" id="{B664DAA6-DDB8-4F8B-B36E-E3D67845AA6C}"/>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9896" b="96875" l="195" r="98145">
                        <a14:foregroundMark x1="9277" y1="50130" x2="15625" y2="39063"/>
                        <a14:foregroundMark x1="15625" y1="39063" x2="30371" y2="28646"/>
                        <a14:foregroundMark x1="30371" y1="28646" x2="44434" y2="26042"/>
                        <a14:foregroundMark x1="44434" y1="26042" x2="60449" y2="26432"/>
                        <a14:foregroundMark x1="60449" y1="26432" x2="73145" y2="25781"/>
                        <a14:foregroundMark x1="73145" y1="25781" x2="89160" y2="32943"/>
                        <a14:foregroundMark x1="89160" y1="32943" x2="93652" y2="40755"/>
                        <a14:foregroundMark x1="93652" y1="40755" x2="95117" y2="48568"/>
                        <a14:foregroundMark x1="95117" y1="48568" x2="90137" y2="88542"/>
                        <a14:foregroundMark x1="90137" y1="88542" x2="86328" y2="94531"/>
                        <a14:foregroundMark x1="86328" y1="94531" x2="77734" y2="97656"/>
                        <a14:foregroundMark x1="77734" y1="97656" x2="19531" y2="92448"/>
                        <a14:foregroundMark x1="19531" y1="92448" x2="11719" y2="88542"/>
                        <a14:foregroundMark x1="11719" y1="88542" x2="9473" y2="81771"/>
                        <a14:foregroundMark x1="9473" y1="81771" x2="15527" y2="73828"/>
                        <a14:foregroundMark x1="15527" y1="73828" x2="20215" y2="70833"/>
                        <a14:foregroundMark x1="20215" y1="70833" x2="25781" y2="70573"/>
                        <a14:foregroundMark x1="25781" y1="70573" x2="74512" y2="87891"/>
                        <a14:foregroundMark x1="74512" y1="87891" x2="79785" y2="86589"/>
                        <a14:foregroundMark x1="79785" y1="86589" x2="82227" y2="78516"/>
                        <a14:foregroundMark x1="82227" y1="78516" x2="79980" y2="72005"/>
                        <a14:foregroundMark x1="79980" y1="72005" x2="74219" y2="63932"/>
                        <a14:foregroundMark x1="74219" y1="63932" x2="56250" y2="52214"/>
                        <a14:foregroundMark x1="56250" y1="52214" x2="41113" y2="48438"/>
                        <a14:foregroundMark x1="41113" y1="48438" x2="25000" y2="59896"/>
                        <a14:foregroundMark x1="25000" y1="59896" x2="19727" y2="59896"/>
                        <a14:foregroundMark x1="19727" y1="59896" x2="9082" y2="55078"/>
                        <a14:foregroundMark x1="9082" y1="55078" x2="4883" y2="61979"/>
                        <a14:foregroundMark x1="4883" y1="61979" x2="5371" y2="77344"/>
                        <a14:foregroundMark x1="5371" y1="77344" x2="3906" y2="85156"/>
                        <a14:foregroundMark x1="3906" y1="85156" x2="6543" y2="91276"/>
                        <a14:foregroundMark x1="6543" y1="91276" x2="11621" y2="96224"/>
                        <a14:foregroundMark x1="11621" y1="96224" x2="13477" y2="97135"/>
                        <a14:foregroundMark x1="50488" y1="61979" x2="63574" y2="73828"/>
                        <a14:foregroundMark x1="63574" y1="73828" x2="71582" y2="77474"/>
                        <a14:foregroundMark x1="71582" y1="77474" x2="68652" y2="86458"/>
                        <a14:foregroundMark x1="68652" y1="86458" x2="52441" y2="90234"/>
                        <a14:foregroundMark x1="52441" y1="90234" x2="43457" y2="89193"/>
                        <a14:foregroundMark x1="43457" y1="89193" x2="17383" y2="75130"/>
                        <a14:foregroundMark x1="17383" y1="75130" x2="8887" y2="84505"/>
                        <a14:foregroundMark x1="8887" y1="84505" x2="7031" y2="77474"/>
                        <a14:foregroundMark x1="7031" y1="77474" x2="7031" y2="52474"/>
                        <a14:foregroundMark x1="7031" y1="52474" x2="10742" y2="46745"/>
                        <a14:foregroundMark x1="10742" y1="46745" x2="15723" y2="45573"/>
                        <a14:foregroundMark x1="15723" y1="45573" x2="20703" y2="48828"/>
                        <a14:foregroundMark x1="20703" y1="48828" x2="12891" y2="70703"/>
                        <a14:foregroundMark x1="12891" y1="70703" x2="19824" y2="75000"/>
                        <a14:foregroundMark x1="19824" y1="75000" x2="89551" y2="85286"/>
                        <a14:foregroundMark x1="89551" y1="85286" x2="93359" y2="79036"/>
                        <a14:foregroundMark x1="93359" y1="79036" x2="95313" y2="32031"/>
                        <a14:foregroundMark x1="95313" y1="32031" x2="91406" y2="26432"/>
                        <a14:foregroundMark x1="91406" y1="26432" x2="84668" y2="24349"/>
                        <a14:foregroundMark x1="84668" y1="24349" x2="94531" y2="36198"/>
                        <a14:foregroundMark x1="94531" y1="36198" x2="95898" y2="43229"/>
                        <a14:foregroundMark x1="95898" y1="43229" x2="94434" y2="91927"/>
                        <a14:foregroundMark x1="94434" y1="91927" x2="90723" y2="93880"/>
                        <a14:foregroundMark x1="43066" y1="58594" x2="46094" y2="68099"/>
                        <a14:foregroundMark x1="46094" y1="68099" x2="46582" y2="79818"/>
                        <a14:foregroundMark x1="46582" y1="79818" x2="45020" y2="73177"/>
                        <a14:foregroundMark x1="45020" y1="73177" x2="46777" y2="86068"/>
                        <a14:foregroundMark x1="46777" y1="86068" x2="35254" y2="88542"/>
                        <a14:foregroundMark x1="35254" y1="88542" x2="16699" y2="83594"/>
                        <a14:foregroundMark x1="16699" y1="83594" x2="20410" y2="88802"/>
                        <a14:foregroundMark x1="20410" y1="88802" x2="17383" y2="83724"/>
                        <a14:foregroundMark x1="17383" y1="83724" x2="20117" y2="91667"/>
                        <a14:foregroundMark x1="20117" y1="91667" x2="13379" y2="87630"/>
                        <a14:foregroundMark x1="13379" y1="87630" x2="9082" y2="92057"/>
                        <a14:foregroundMark x1="9082" y1="92057" x2="4004" y2="94010"/>
                        <a14:foregroundMark x1="4004" y1="94010" x2="3320" y2="79948"/>
                        <a14:foregroundMark x1="3320" y1="79948" x2="4980" y2="72786"/>
                        <a14:foregroundMark x1="4980" y1="72786" x2="7324" y2="41276"/>
                        <a14:foregroundMark x1="7324" y1="41276" x2="11914" y2="38281"/>
                        <a14:foregroundMark x1="11914" y1="38281" x2="17480" y2="37240"/>
                        <a14:foregroundMark x1="17480" y1="37240" x2="33789" y2="26042"/>
                        <a14:foregroundMark x1="33789" y1="26042" x2="51074" y2="22917"/>
                        <a14:foregroundMark x1="51074" y1="22917" x2="56250" y2="23047"/>
                        <a14:foregroundMark x1="56250" y1="23047" x2="67285" y2="21745"/>
                        <a14:foregroundMark x1="67285" y1="21745" x2="77930" y2="21745"/>
                        <a14:foregroundMark x1="77930" y1="21745" x2="84082" y2="21224"/>
                        <a14:foregroundMark x1="84082" y1="21224" x2="88770" y2="24479"/>
                        <a14:foregroundMark x1="88770" y1="24479" x2="94434" y2="26042"/>
                        <a14:foregroundMark x1="94434" y1="26042" x2="98340" y2="36719"/>
                        <a14:foregroundMark x1="98340" y1="36719" x2="98145" y2="93620"/>
                        <a14:foregroundMark x1="98145" y1="93620" x2="91895" y2="96224"/>
                        <a14:foregroundMark x1="91895" y1="96224" x2="86328" y2="95182"/>
                        <a14:foregroundMark x1="86328" y1="95182" x2="82324" y2="96484"/>
                        <a14:foregroundMark x1="86523" y1="72786" x2="90234" y2="55078"/>
                        <a14:foregroundMark x1="90234" y1="55078" x2="84277" y2="62500"/>
                        <a14:foregroundMark x1="84277" y1="62500" x2="83887" y2="69010"/>
                        <a14:foregroundMark x1="83887" y1="69010" x2="90723" y2="62109"/>
                        <a14:foregroundMark x1="90723" y1="62109" x2="93066" y2="54557"/>
                        <a14:foregroundMark x1="93066" y1="54557" x2="84570" y2="60417"/>
                        <a14:foregroundMark x1="84570" y1="60417" x2="83203" y2="67318"/>
                        <a14:foregroundMark x1="83203" y1="67318" x2="88770" y2="53255"/>
                        <a14:foregroundMark x1="88770" y1="53255" x2="83789" y2="64453"/>
                        <a14:foregroundMark x1="83789" y1="64453" x2="88965" y2="66146"/>
                        <a14:foregroundMark x1="88965" y1="66146" x2="92383" y2="58594"/>
                        <a14:foregroundMark x1="92383" y1="58594" x2="87500" y2="72005"/>
                        <a14:foregroundMark x1="87500" y1="72005" x2="81934" y2="73047"/>
                        <a14:foregroundMark x1="81934" y1="73047" x2="82324" y2="75391"/>
                        <a14:foregroundMark x1="9766" y1="96484" x2="4102" y2="97135"/>
                        <a14:foregroundMark x1="4102" y1="97135" x2="2637" y2="50000"/>
                        <a14:foregroundMark x1="2637" y1="50000" x2="4590" y2="43490"/>
                        <a14:foregroundMark x1="85254" y1="20443" x2="79883" y2="22135"/>
                        <a14:foregroundMark x1="79883" y1="22135" x2="74512" y2="19141"/>
                        <a14:foregroundMark x1="74512" y1="19141" x2="47656" y2="20182"/>
                        <a14:foregroundMark x1="47656" y1="20182" x2="42285" y2="23047"/>
                        <a14:foregroundMark x1="42285" y1="23047" x2="37598" y2="20052"/>
                        <a14:foregroundMark x1="37598" y1="20052" x2="27637" y2="23568"/>
                        <a14:foregroundMark x1="27637" y1="23568" x2="24219" y2="29036"/>
                        <a14:foregroundMark x1="24219" y1="29036" x2="19043" y2="30599"/>
                        <a14:foregroundMark x1="19043" y1="30599" x2="14551" y2="34766"/>
                        <a14:foregroundMark x1="14551" y1="34766" x2="3418" y2="36719"/>
                        <a14:foregroundMark x1="3418" y1="36719" x2="195" y2="41536"/>
                      </a14:backgroundRemoval>
                    </a14:imgEffect>
                  </a14:imgLayer>
                </a14:imgProps>
              </a:ext>
              <a:ext uri="{28A0092B-C50C-407E-A947-70E740481C1C}">
                <a14:useLocalDpi xmlns:a14="http://schemas.microsoft.com/office/drawing/2010/main" val="0"/>
              </a:ext>
            </a:extLst>
          </a:blip>
          <a:srcRect/>
          <a:stretch>
            <a:fillRect/>
          </a:stretch>
        </p:blipFill>
        <p:spPr bwMode="auto">
          <a:xfrm>
            <a:off x="10791328" y="4740066"/>
            <a:ext cx="7616393" cy="571229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 name="Picture 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2293176">
            <a:off x="-2209744" y="-1746869"/>
            <a:ext cx="16180843" cy="12973869"/>
          </a:xfrm>
          <a:prstGeom prst="rect">
            <a:avLst/>
          </a:prstGeom>
        </p:spPr>
      </p:pic>
      <p:pic>
        <p:nvPicPr>
          <p:cNvPr id="3" name="Picture 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3142145">
            <a:off x="12582364" y="-1504839"/>
            <a:ext cx="8583688" cy="5696447"/>
          </a:xfrm>
          <a:prstGeom prst="rect">
            <a:avLst/>
          </a:prstGeom>
        </p:spPr>
      </p:pic>
      <p:pic>
        <p:nvPicPr>
          <p:cNvPr id="6" name="Picture 6"/>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982448">
            <a:off x="-3116108" y="4837381"/>
            <a:ext cx="1210265" cy="842784"/>
          </a:xfrm>
          <a:prstGeom prst="rect">
            <a:avLst/>
          </a:prstGeom>
        </p:spPr>
      </p:pic>
      <p:pic>
        <p:nvPicPr>
          <p:cNvPr id="8" name="Picture 8"/>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227807" flipH="1">
            <a:off x="15308889" y="981202"/>
            <a:ext cx="1723750" cy="1676738"/>
          </a:xfrm>
          <a:prstGeom prst="rect">
            <a:avLst/>
          </a:prstGeom>
        </p:spPr>
      </p:pic>
      <p:pic>
        <p:nvPicPr>
          <p:cNvPr id="9" name="Picture 9"/>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495712">
            <a:off x="554537" y="8063511"/>
            <a:ext cx="1326377" cy="1373837"/>
          </a:xfrm>
          <a:prstGeom prst="rect">
            <a:avLst/>
          </a:prstGeom>
        </p:spPr>
      </p:pic>
      <p:pic>
        <p:nvPicPr>
          <p:cNvPr id="10" name="Picture 10"/>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3769929">
            <a:off x="13153451" y="3877598"/>
            <a:ext cx="1863877" cy="1724933"/>
          </a:xfrm>
          <a:prstGeom prst="rect">
            <a:avLst/>
          </a:prstGeom>
        </p:spPr>
      </p:pic>
      <p:pic>
        <p:nvPicPr>
          <p:cNvPr id="12" name="Picture 9">
            <a:extLst>
              <a:ext uri="{FF2B5EF4-FFF2-40B4-BE49-F238E27FC236}">
                <a16:creationId xmlns:a16="http://schemas.microsoft.com/office/drawing/2014/main" id="{128349BE-7DB4-4E9C-B27C-FAA786ACB216}"/>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495712">
            <a:off x="11997013" y="949704"/>
            <a:ext cx="1703707" cy="1764668"/>
          </a:xfrm>
          <a:prstGeom prst="rect">
            <a:avLst/>
          </a:prstGeom>
        </p:spPr>
      </p:pic>
      <p:sp>
        <p:nvSpPr>
          <p:cNvPr id="13" name="TextBox 12">
            <a:extLst>
              <a:ext uri="{FF2B5EF4-FFF2-40B4-BE49-F238E27FC236}">
                <a16:creationId xmlns:a16="http://schemas.microsoft.com/office/drawing/2014/main" id="{E7F89B37-5C48-43F2-BF5E-82462E5DE409}"/>
              </a:ext>
            </a:extLst>
          </p:cNvPr>
          <p:cNvSpPr txBox="1"/>
          <p:nvPr/>
        </p:nvSpPr>
        <p:spPr>
          <a:xfrm>
            <a:off x="4046622" y="714622"/>
            <a:ext cx="2619699" cy="628762"/>
          </a:xfrm>
          <a:prstGeom prst="rect">
            <a:avLst/>
          </a:prstGeom>
          <a:noFill/>
        </p:spPr>
        <p:txBody>
          <a:bodyPr wrap="square">
            <a:spAutoFit/>
          </a:bodyPr>
          <a:lstStyle/>
          <a:p>
            <a:pPr marL="0" marR="0" lvl="1" indent="0" algn="l"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Вопрос  1</a:t>
            </a:r>
            <a:endParaRPr kumimoji="0" lang="en-US" sz="4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sp>
        <p:nvSpPr>
          <p:cNvPr id="14" name="TextBox 13">
            <a:extLst>
              <a:ext uri="{FF2B5EF4-FFF2-40B4-BE49-F238E27FC236}">
                <a16:creationId xmlns:a16="http://schemas.microsoft.com/office/drawing/2014/main" id="{C31DABE1-5812-45E5-8C06-082F970E09F5}"/>
              </a:ext>
            </a:extLst>
          </p:cNvPr>
          <p:cNvSpPr txBox="1"/>
          <p:nvPr/>
        </p:nvSpPr>
        <p:spPr>
          <a:xfrm>
            <a:off x="629052" y="1416190"/>
            <a:ext cx="10837523" cy="5632311"/>
          </a:xfrm>
          <a:prstGeom prst="rect">
            <a:avLst/>
          </a:prstGeom>
          <a:noFill/>
        </p:spPr>
        <p:txBody>
          <a:bodyPr wrap="square">
            <a:spAutoFit/>
          </a:bodyPr>
          <a:lstStyle/>
          <a:p>
            <a:pPr algn="just" rtl="0">
              <a:spcBef>
                <a:spcPts val="0"/>
              </a:spcBef>
              <a:spcAft>
                <a:spcPts val="0"/>
              </a:spcAft>
            </a:pPr>
            <a:r>
              <a:rPr lang="ru-RU" sz="3600" b="1" i="0" u="none" strike="noStrike" dirty="0">
                <a:solidFill>
                  <a:schemeClr val="tx2">
                    <a:lumMod val="50000"/>
                  </a:schemeClr>
                </a:solidFill>
                <a:effectLst/>
                <a:latin typeface="Stanberry" panose="03050601040601010101" pitchFamily="66" charset="-52"/>
              </a:rPr>
              <a:t>    Современные ученые создали краску, с которой вода и грязь скатываются даже лучше, чем с гуся. Покрашенные ею предметы можно мыть 1 раз в 5 лет, а можно и реже – поверхности вообще не загрязняются из-за микроструктуры краски после засыхания. Назовите </a:t>
            </a:r>
            <a:r>
              <a:rPr lang="ru-RU" sz="3600" b="1" i="1" u="none" strike="noStrike" dirty="0">
                <a:solidFill>
                  <a:schemeClr val="tx2">
                    <a:lumMod val="50000"/>
                  </a:schemeClr>
                </a:solidFill>
                <a:effectLst/>
                <a:latin typeface="Stanberry" panose="03050601040601010101" pitchFamily="66" charset="-52"/>
              </a:rPr>
              <a:t>растение</a:t>
            </a:r>
            <a:r>
              <a:rPr lang="ru-RU" sz="3600" b="1" i="0" u="none" strike="noStrike" dirty="0">
                <a:solidFill>
                  <a:schemeClr val="tx2">
                    <a:lumMod val="50000"/>
                  </a:schemeClr>
                </a:solidFill>
                <a:effectLst/>
                <a:latin typeface="Stanberry" panose="03050601040601010101" pitchFamily="66" charset="-52"/>
              </a:rPr>
              <a:t>, которое древние индийцы считали воплощением божества, ведь оно ухитрялось оставаться абсолютно чистым в самых грязных водоёмах.</a:t>
            </a:r>
            <a:endParaRPr lang="ru-RU" sz="3600" b="1" dirty="0">
              <a:solidFill>
                <a:schemeClr val="tx2">
                  <a:lumMod val="50000"/>
                </a:schemeClr>
              </a:solidFill>
              <a:effectLst/>
              <a:latin typeface="Stanberry" panose="03050601040601010101" pitchFamily="66" charset="-52"/>
            </a:endParaRPr>
          </a:p>
          <a:p>
            <a:r>
              <a:rPr lang="ru-RU" dirty="0"/>
              <a:t/>
            </a:r>
            <a:br>
              <a:rPr lang="ru-RU" dirty="0"/>
            </a:br>
            <a:endParaRPr lang="ru-RU" dirty="0"/>
          </a:p>
        </p:txBody>
      </p:sp>
      <p:pic>
        <p:nvPicPr>
          <p:cNvPr id="15" name="Picture 19">
            <a:extLst>
              <a:ext uri="{FF2B5EF4-FFF2-40B4-BE49-F238E27FC236}">
                <a16:creationId xmlns:a16="http://schemas.microsoft.com/office/drawing/2014/main" id="{18AE5323-9D3F-4668-AA8A-985D31D90AFE}"/>
              </a:ext>
            </a:extLst>
          </p:cNvPr>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r="73563" b="61578"/>
          <a:stretch>
            <a:fillRect/>
          </a:stretch>
        </p:blipFill>
        <p:spPr>
          <a:xfrm rot="8743157">
            <a:off x="6589780" y="376758"/>
            <a:ext cx="542036" cy="742544"/>
          </a:xfrm>
          <a:prstGeom prst="rect">
            <a:avLst/>
          </a:prstGeom>
        </p:spPr>
      </p:pic>
      <p:sp>
        <p:nvSpPr>
          <p:cNvPr id="19" name="TextBox 18">
            <a:extLst>
              <a:ext uri="{FF2B5EF4-FFF2-40B4-BE49-F238E27FC236}">
                <a16:creationId xmlns:a16="http://schemas.microsoft.com/office/drawing/2014/main" id="{1CF587D2-82AD-47F5-9603-3F3BBD7CF0CC}"/>
              </a:ext>
            </a:extLst>
          </p:cNvPr>
          <p:cNvSpPr txBox="1"/>
          <p:nvPr/>
        </p:nvSpPr>
        <p:spPr>
          <a:xfrm>
            <a:off x="1398254" y="6828919"/>
            <a:ext cx="2648368"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3600" b="1" i="0" u="none" strike="noStrike" kern="1200" cap="none" spc="0" normalizeH="0" baseline="0" noProof="0" dirty="0">
                <a:ln>
                  <a:noFill/>
                </a:ln>
                <a:solidFill>
                  <a:schemeClr val="tx2">
                    <a:lumMod val="50000"/>
                  </a:schemeClr>
                </a:solidFill>
                <a:effectLst/>
                <a:uLnTx/>
                <a:uFillTx/>
                <a:latin typeface="Stanberry" panose="03050601040601010101" pitchFamily="66" charset="-52"/>
                <a:ea typeface="+mn-ea"/>
                <a:cs typeface="+mn-cs"/>
              </a:rPr>
              <a:t>Сложность:</a:t>
            </a:r>
            <a:endParaRPr kumimoji="0" lang="ru-RU" sz="3600" b="0" i="0" u="none" strike="noStrike" kern="1200" cap="none" spc="0" normalizeH="0" baseline="0" noProof="0" dirty="0">
              <a:ln>
                <a:noFill/>
              </a:ln>
              <a:solidFill>
                <a:schemeClr val="tx2">
                  <a:lumMod val="50000"/>
                </a:schemeClr>
              </a:solidFill>
              <a:effectLst/>
              <a:uLnTx/>
              <a:uFillTx/>
              <a:latin typeface="Calibri"/>
              <a:ea typeface="+mn-ea"/>
              <a:cs typeface="+mn-cs"/>
            </a:endParaRPr>
          </a:p>
        </p:txBody>
      </p:sp>
      <p:pic>
        <p:nvPicPr>
          <p:cNvPr id="20" name="Picture 6">
            <a:extLst>
              <a:ext uri="{FF2B5EF4-FFF2-40B4-BE49-F238E27FC236}">
                <a16:creationId xmlns:a16="http://schemas.microsoft.com/office/drawing/2014/main" id="{59ECA8C3-6F94-4FCE-BB74-92D1FE14B610}"/>
              </a:ext>
            </a:extLst>
          </p:cNvPr>
          <p:cNvPicPr>
            <a:picLocks noChangeAspect="1" noChangeArrowheads="1"/>
          </p:cNvPicPr>
          <p:nvPr/>
        </p:nvPicPr>
        <p:blipFill>
          <a:blip r:embed="rId22" cstate="print">
            <a:extLst>
              <a:ext uri="{BEBA8EAE-BF5A-486C-A8C5-ECC9F3942E4B}">
                <a14:imgProps xmlns:a14="http://schemas.microsoft.com/office/drawing/2010/main">
                  <a14:imgLayer r:embed="rId23">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3855325" y="6707953"/>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a:extLst>
              <a:ext uri="{FF2B5EF4-FFF2-40B4-BE49-F238E27FC236}">
                <a16:creationId xmlns:a16="http://schemas.microsoft.com/office/drawing/2014/main" id="{E86FC3B5-D749-4760-A04C-79EB25EDFED8}"/>
              </a:ext>
            </a:extLst>
          </p:cNvPr>
          <p:cNvPicPr>
            <a:picLocks noChangeAspect="1" noChangeArrowheads="1"/>
          </p:cNvPicPr>
          <p:nvPr/>
        </p:nvPicPr>
        <p:blipFill>
          <a:blip r:embed="rId22" cstate="print">
            <a:extLst>
              <a:ext uri="{BEBA8EAE-BF5A-486C-A8C5-ECC9F3942E4B}">
                <a14:imgProps xmlns:a14="http://schemas.microsoft.com/office/drawing/2010/main">
                  <a14:imgLayer r:embed="rId23">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4705019" y="6707953"/>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8">
            <a:extLst>
              <a:ext uri="{FF2B5EF4-FFF2-40B4-BE49-F238E27FC236}">
                <a16:creationId xmlns:a16="http://schemas.microsoft.com/office/drawing/2014/main" id="{32E31CD3-C6AD-4B11-8486-D260E815C87C}"/>
              </a:ext>
            </a:extLst>
          </p:cNvPr>
          <p:cNvPicPr>
            <a:picLocks noChangeAspect="1" noChangeArrowheads="1"/>
          </p:cNvPicPr>
          <p:nvPr/>
        </p:nvPicPr>
        <p:blipFill>
          <a:blip r:embed="rId24" cstate="print">
            <a:extLst>
              <a:ext uri="{BEBA8EAE-BF5A-486C-A8C5-ECC9F3942E4B}">
                <a14:imgProps xmlns:a14="http://schemas.microsoft.com/office/drawing/2010/main">
                  <a14:imgLayer r:embed="rId25">
                    <a14:imgEffect>
                      <a14:backgroundRemoval t="5792" b="94917" l="4824" r="93529">
                        <a14:foregroundMark x1="62235" y1="30615" x2="62235" y2="30615"/>
                        <a14:foregroundMark x1="61294" y1="29196" x2="61294" y2="29196"/>
                        <a14:foregroundMark x1="52941" y1="5910" x2="52941" y2="5910"/>
                        <a14:foregroundMark x1="47059" y1="9220" x2="47059" y2="9220"/>
                        <a14:foregroundMark x1="4824" y1="35697" x2="4824" y2="35697"/>
                        <a14:foregroundMark x1="32471" y1="88889" x2="32471" y2="88889"/>
                        <a14:foregroundMark x1="78824" y1="91017" x2="78824" y2="91017"/>
                        <a14:foregroundMark x1="93647" y1="45863" x2="93647" y2="45863"/>
                        <a14:foregroundMark x1="77294" y1="94917" x2="77294" y2="94917"/>
                        <a14:foregroundMark x1="50353" y1="65248" x2="50353" y2="65248"/>
                        <a14:foregroundMark x1="46706" y1="47991" x2="46706" y2="47991"/>
                        <a14:foregroundMark x1="25882" y1="39598" x2="25882" y2="39598"/>
                        <a14:foregroundMark x1="36941" y1="58983" x2="36941" y2="58983"/>
                        <a14:foregroundMark x1="48235" y1="52482" x2="46471" y2="52482"/>
                        <a14:foregroundMark x1="39647" y1="48227" x2="39647" y2="48227"/>
                        <a14:foregroundMark x1="30118" y1="47636" x2="30118" y2="47636"/>
                        <a14:foregroundMark x1="26824" y1="45863" x2="26824" y2="45863"/>
                        <a14:foregroundMark x1="35765" y1="45863" x2="35765" y2="45863"/>
                        <a14:foregroundMark x1="38353" y1="45863" x2="39294" y2="45863"/>
                        <a14:foregroundMark x1="45294" y1="39598" x2="45882" y2="37825"/>
                        <a14:foregroundMark x1="48471" y1="29787" x2="48471" y2="29787"/>
                        <a14:foregroundMark x1="52706" y1="23522" x2="52706" y2="23522"/>
                        <a14:foregroundMark x1="53529" y1="23522" x2="52706" y2="23522"/>
                        <a14:foregroundMark x1="56588" y1="34515" x2="56588" y2="34515"/>
                        <a14:foregroundMark x1="67294" y1="51891" x2="67294" y2="51891"/>
                        <a14:foregroundMark x1="67294" y1="52128" x2="67294" y2="52128"/>
                        <a14:foregroundMark x1="74706" y1="50355" x2="75882" y2="50118"/>
                        <a14:foregroundMark x1="77059" y1="49527" x2="74118" y2="47045"/>
                        <a14:foregroundMark x1="67294" y1="42553" x2="64824" y2="42553"/>
                        <a14:foregroundMark x1="59765" y1="42553" x2="57412" y2="42317"/>
                        <a14:foregroundMark x1="52353" y1="40544" x2="50353" y2="40780"/>
                        <a14:foregroundMark x1="49412" y1="42553" x2="49412" y2="42553"/>
                        <a14:foregroundMark x1="50353" y1="43853" x2="42824" y2="58747"/>
                        <a14:foregroundMark x1="32118" y1="45863" x2="40824" y2="47636"/>
                        <a14:foregroundMark x1="40824" y1="47636" x2="37765" y2="47636"/>
                        <a14:foregroundMark x1="52353" y1="65012" x2="52353" y2="65012"/>
                        <a14:foregroundMark x1="57765" y1="68913" x2="57765" y2="68913"/>
                        <a14:foregroundMark x1="42588" y1="56383" x2="42588" y2="56383"/>
                        <a14:foregroundMark x1="40235" y1="66785" x2="40235" y2="66785"/>
                        <a14:foregroundMark x1="35412" y1="71631" x2="35412" y2="71631"/>
                        <a14:foregroundMark x1="30941" y1="78723" x2="29176" y2="79078"/>
                        <a14:foregroundMark x1="26471" y1="82624" x2="25647" y2="81678"/>
                        <a14:foregroundMark x1="30118" y1="53901" x2="30118" y2="53901"/>
                        <a14:foregroundMark x1="21412" y1="47045" x2="21412" y2="47045"/>
                        <a14:foregroundMark x1="15176" y1="43262" x2="15176" y2="43262"/>
                        <a14:foregroundMark x1="14000" y1="40544" x2="14000" y2="40544"/>
                        <a14:foregroundMark x1="25059" y1="40189" x2="25059" y2="40189"/>
                        <a14:foregroundMark x1="45294" y1="35697" x2="45294" y2="35697"/>
                        <a14:foregroundMark x1="51765" y1="19622" x2="51765" y2="19622"/>
                        <a14:foregroundMark x1="45294" y1="28014" x2="43412" y2="28251"/>
                        <a14:foregroundMark x1="41412" y1="43853" x2="41412" y2="43853"/>
                        <a14:foregroundMark x1="64235" y1="51891" x2="64235" y2="51891"/>
                        <a14:foregroundMark x1="58588" y1="60284" x2="58588" y2="60284"/>
                        <a14:foregroundMark x1="64588" y1="67376" x2="64588" y2="67376"/>
                        <a14:foregroundMark x1="67294" y1="79078" x2="67294" y2="79078"/>
                        <a14:foregroundMark x1="66588" y1="79314" x2="66588" y2="79314"/>
                        <a14:foregroundMark x1="63647" y1="47636" x2="63647" y2="47636"/>
                        <a14:foregroundMark x1="75882" y1="44681" x2="75882" y2="44681"/>
                        <a14:foregroundMark x1="84824" y1="43853" x2="84824" y2="43853"/>
                        <a14:foregroundMark x1="89176" y1="43262" x2="89176" y2="43262"/>
                        <a14:foregroundMark x1="91647" y1="43262" x2="91647" y2="43262"/>
                        <a14:foregroundMark x1="91647" y1="43262" x2="91647" y2="43262"/>
                        <a14:foregroundMark x1="91647" y1="43262" x2="91647" y2="43262"/>
                        <a14:foregroundMark x1="91647" y1="43262" x2="91647" y2="43262"/>
                        <a14:foregroundMark x1="91647" y1="43262" x2="77412" y2="56147"/>
                        <a14:foregroundMark x1="77412" y1="56147" x2="69882" y2="56619"/>
                        <a14:foregroundMark x1="69882" y1="56619" x2="64000" y2="54137"/>
                        <a14:foregroundMark x1="64000" y1="54137" x2="49882" y2="38061"/>
                        <a14:foregroundMark x1="49882" y1="38061" x2="47412" y2="59693"/>
                        <a14:foregroundMark x1="47412" y1="59693" x2="48588" y2="68913"/>
                        <a14:foregroundMark x1="48588" y1="68913" x2="51059" y2="58392"/>
                        <a14:foregroundMark x1="51059" y1="58392" x2="42588" y2="57920"/>
                        <a14:foregroundMark x1="42588" y1="57920" x2="39176" y2="63357"/>
                        <a14:foregroundMark x1="39176" y1="63357" x2="43176" y2="69622"/>
                        <a14:foregroundMark x1="43176" y1="69622" x2="54000" y2="74113"/>
                        <a14:foregroundMark x1="54000" y1="74113" x2="52353" y2="60047"/>
                        <a14:foregroundMark x1="52353" y1="60047" x2="39647" y2="50236"/>
                        <a14:foregroundMark x1="39647" y1="50236" x2="32118" y2="53428"/>
                        <a14:foregroundMark x1="32118" y1="53428" x2="30706" y2="60638"/>
                        <a14:foregroundMark x1="30706" y1="60638" x2="36353" y2="66076"/>
                        <a14:foregroundMark x1="36353" y1="66076" x2="45176" y2="60520"/>
                        <a14:foregroundMark x1="45176" y1="60520" x2="41294" y2="50118"/>
                        <a14:foregroundMark x1="41294" y1="50118" x2="32353" y2="47636"/>
                        <a14:foregroundMark x1="32353" y1="47636" x2="26353" y2="51418"/>
                        <a14:foregroundMark x1="26353" y1="51418" x2="34353" y2="58747"/>
                        <a14:foregroundMark x1="34353" y1="58747" x2="34118" y2="51891"/>
                        <a14:foregroundMark x1="34118" y1="51891" x2="19294" y2="40898"/>
                        <a14:foregroundMark x1="19294" y1="40898" x2="25294" y2="49173"/>
                        <a14:foregroundMark x1="25294" y1="49173" x2="46706" y2="58038"/>
                        <a14:foregroundMark x1="46706" y1="58038" x2="52941" y2="50946"/>
                        <a14:foregroundMark x1="52941" y1="50946" x2="52000" y2="30851"/>
                        <a14:foregroundMark x1="52000" y1="30851" x2="53294" y2="23404"/>
                        <a14:foregroundMark x1="53294" y1="23404" x2="40471" y2="43972"/>
                        <a14:foregroundMark x1="40471" y1="43972" x2="41765" y2="51773"/>
                        <a14:foregroundMark x1="41765" y1="51773" x2="49647" y2="50827"/>
                        <a14:foregroundMark x1="49647" y1="50827" x2="55765" y2="51182"/>
                        <a14:foregroundMark x1="55765" y1="51182" x2="58588" y2="56619"/>
                        <a14:foregroundMark x1="58588" y1="56619" x2="58941" y2="63239"/>
                        <a14:foregroundMark x1="58941" y1="63239" x2="66588" y2="77896"/>
                        <a14:foregroundMark x1="66588" y1="77896" x2="66353" y2="79905"/>
                        <a14:foregroundMark x1="46118" y1="56619" x2="46118" y2="56619"/>
                        <a14:foregroundMark x1="30118" y1="66194" x2="24471" y2="86288"/>
                        <a14:foregroundMark x1="24471" y1="86288" x2="31176" y2="83452"/>
                        <a14:foregroundMark x1="31176" y1="83452" x2="36235" y2="79196"/>
                        <a14:foregroundMark x1="36235" y1="79196" x2="42000" y2="77541"/>
                        <a14:foregroundMark x1="42000" y1="77541" x2="47882" y2="77541"/>
                        <a14:foregroundMark x1="47882" y1="77541" x2="54471" y2="77305"/>
                        <a14:foregroundMark x1="54471" y1="77305" x2="72000" y2="89243"/>
                        <a14:foregroundMark x1="72000" y1="89243" x2="71765" y2="81797"/>
                        <a14:foregroundMark x1="71765" y1="81797" x2="68706" y2="76359"/>
                        <a14:foregroundMark x1="68706" y1="76359" x2="67882" y2="75768"/>
                        <a14:foregroundMark x1="67882" y1="93026" x2="67882" y2="93026"/>
                      </a14:backgroundRemoval>
                    </a14:imgEffect>
                  </a14:imgLayer>
                </a14:imgProps>
              </a:ext>
              <a:ext uri="{28A0092B-C50C-407E-A947-70E740481C1C}">
                <a14:useLocalDpi xmlns:a14="http://schemas.microsoft.com/office/drawing/2010/main" val="0"/>
              </a:ext>
            </a:extLst>
          </a:blip>
          <a:srcRect/>
          <a:stretch>
            <a:fillRect/>
          </a:stretch>
        </p:blipFill>
        <p:spPr bwMode="auto">
          <a:xfrm>
            <a:off x="5880676" y="6785972"/>
            <a:ext cx="707689" cy="740408"/>
          </a:xfrm>
          <a:prstGeom prst="rect">
            <a:avLst/>
          </a:prstGeom>
          <a:noFill/>
          <a:extLst>
            <a:ext uri="{909E8E84-426E-40DD-AFC4-6F175D3DCCD1}">
              <a14:hiddenFill xmlns:a14="http://schemas.microsoft.com/office/drawing/2010/main">
                <a:solidFill>
                  <a:srgbClr val="FFFFFF"/>
                </a:solidFill>
              </a14:hiddenFill>
            </a:ext>
          </a:extLst>
        </p:spPr>
      </p:pic>
      <p:pic>
        <p:nvPicPr>
          <p:cNvPr id="24" name="Композиция 1">
            <a:hlinkClick r:id="" action="ppaction://media"/>
            <a:extLst>
              <a:ext uri="{FF2B5EF4-FFF2-40B4-BE49-F238E27FC236}">
                <a16:creationId xmlns:a16="http://schemas.microsoft.com/office/drawing/2014/main" id="{04961A13-2574-4284-958F-640C77500A21}"/>
              </a:ext>
            </a:extLst>
          </p:cNvPr>
          <p:cNvPicPr>
            <a:picLocks noChangeAspect="1"/>
          </p:cNvPicPr>
          <p:nvPr>
            <a:videoFile r:link="rId1"/>
            <p:extLst>
              <p:ext uri="{DAA4B4D4-6D71-4841-9C94-3DE7FCFB9230}">
                <p14:media xmlns:p14="http://schemas.microsoft.com/office/powerpoint/2010/main" r:embed="rId2">
                  <p14:trim st="30000"/>
                </p14:media>
              </p:ext>
            </p:extLst>
          </p:nvPr>
        </p:nvPicPr>
        <p:blipFill>
          <a:blip r:embed="rId26">
            <a:duotone>
              <a:schemeClr val="accent2">
                <a:shade val="45000"/>
                <a:satMod val="135000"/>
              </a:schemeClr>
              <a:prstClr val="white"/>
            </a:duotone>
          </a:blip>
          <a:stretch>
            <a:fillRect/>
          </a:stretch>
        </p:blipFill>
        <p:spPr>
          <a:xfrm>
            <a:off x="7861532" y="6514419"/>
            <a:ext cx="2953839" cy="2953839"/>
          </a:xfrm>
          <a:prstGeom prst="ellipse">
            <a:avLst/>
          </a:prstGeom>
          <a:ln>
            <a:noFill/>
          </a:ln>
          <a:effectLst>
            <a:softEdge rad="112500"/>
          </a:effectLst>
        </p:spPr>
      </p:pic>
      <p:pic>
        <p:nvPicPr>
          <p:cNvPr id="25" name="минута">
            <a:hlinkClick r:id="" action="ppaction://media"/>
            <a:extLst>
              <a:ext uri="{FF2B5EF4-FFF2-40B4-BE49-F238E27FC236}">
                <a16:creationId xmlns:a16="http://schemas.microsoft.com/office/drawing/2014/main" id="{DC7F4687-0748-46EB-9143-BE77A53A40EC}"/>
              </a:ext>
            </a:extLst>
          </p:cNvPr>
          <p:cNvPicPr>
            <a:picLocks noChangeAspect="1"/>
          </p:cNvPicPr>
          <p:nvPr>
            <a:audioFile r:link="rId3"/>
            <p:extLst>
              <p:ext uri="{DAA4B4D4-6D71-4841-9C94-3DE7FCFB9230}">
                <p14:media xmlns:p14="http://schemas.microsoft.com/office/powerpoint/2010/main" r:embed="rId4">
                  <p14:trim st="30000" end="2903.0937"/>
                </p14:media>
              </p:ext>
            </p:extLst>
          </p:nvPr>
        </p:nvPicPr>
        <p:blipFill>
          <a:blip r:embed="rId27"/>
          <a:stretch>
            <a:fillRect/>
          </a:stretch>
        </p:blipFill>
        <p:spPr>
          <a:xfrm>
            <a:off x="3375250" y="8719998"/>
            <a:ext cx="671372" cy="7482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24"/>
                                        </p:tgtEl>
                                      </p:cBhvr>
                                    </p:cmd>
                                  </p:childTnLst>
                                </p:cTn>
                              </p:par>
                              <p:par>
                                <p:cTn id="7" presetID="1" presetClass="mediacall" presetSubtype="0" fill="hold" nodeType="withEffect">
                                  <p:stCondLst>
                                    <p:cond delay="0"/>
                                  </p:stCondLst>
                                  <p:childTnLst>
                                    <p:cmd type="call" cmd="playFrom(0.0)">
                                      <p:cBhvr>
                                        <p:cTn id="8" dur="3282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9" fill="hold" display="0">
                  <p:stCondLst>
                    <p:cond delay="indefinite"/>
                  </p:stCondLst>
                </p:cTn>
                <p:tgtEl>
                  <p:spTgt spid="24"/>
                </p:tgtEl>
              </p:cMediaNode>
            </p:video>
            <p:audio>
              <p:cMediaNode vol="80000">
                <p:cTn id="10" fill="hold" display="0">
                  <p:stCondLst>
                    <p:cond delay="indefinite"/>
                  </p:stCondLst>
                  <p:endCondLst>
                    <p:cond evt="onStopAudio" delay="0">
                      <p:tgtEl>
                        <p:sldTgt/>
                      </p:tgtEl>
                    </p:cond>
                  </p:endCondLst>
                </p:cTn>
                <p:tgtEl>
                  <p:spTgt spid="25"/>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EBCF"/>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767651" y="-487651"/>
            <a:ext cx="20431052" cy="7443973"/>
            <a:chOff x="0" y="0"/>
            <a:chExt cx="34626380" cy="10864466"/>
          </a:xfrm>
        </p:grpSpPr>
        <p:pic>
          <p:nvPicPr>
            <p:cNvPr id="3" name="Picture 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0" y="0"/>
              <a:ext cx="16371114" cy="10864466"/>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9428124" y="0"/>
              <a:ext cx="16371114" cy="10864466"/>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18255267" y="0"/>
              <a:ext cx="16371114" cy="10864466"/>
            </a:xfrm>
            <a:prstGeom prst="rect">
              <a:avLst/>
            </a:prstGeom>
          </p:spPr>
        </p:pic>
      </p:grpSp>
      <p:sp>
        <p:nvSpPr>
          <p:cNvPr id="16" name="TextBox 15">
            <a:extLst>
              <a:ext uri="{FF2B5EF4-FFF2-40B4-BE49-F238E27FC236}">
                <a16:creationId xmlns:a16="http://schemas.microsoft.com/office/drawing/2014/main" id="{9735C4F4-2230-433F-822C-CD633D6A8068}"/>
              </a:ext>
            </a:extLst>
          </p:cNvPr>
          <p:cNvSpPr txBox="1"/>
          <p:nvPr/>
        </p:nvSpPr>
        <p:spPr>
          <a:xfrm>
            <a:off x="2895600" y="820873"/>
            <a:ext cx="9769642" cy="628762"/>
          </a:xfrm>
          <a:prstGeom prst="rect">
            <a:avLst/>
          </a:prstGeom>
          <a:noFill/>
        </p:spPr>
        <p:txBody>
          <a:bodyPr wrap="square">
            <a:spAutoFit/>
          </a:bodyPr>
          <a:lstStyle/>
          <a:p>
            <a:pPr marL="0" marR="0" lvl="1" indent="0" algn="l"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Вопрос  2</a:t>
            </a:r>
            <a:endParaRPr kumimoji="0" lang="en-US" sz="4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sp>
        <p:nvSpPr>
          <p:cNvPr id="18" name="TextBox 17">
            <a:extLst>
              <a:ext uri="{FF2B5EF4-FFF2-40B4-BE49-F238E27FC236}">
                <a16:creationId xmlns:a16="http://schemas.microsoft.com/office/drawing/2014/main" id="{66474B76-BD52-48C9-BC0C-184C3B4A8D3A}"/>
              </a:ext>
            </a:extLst>
          </p:cNvPr>
          <p:cNvSpPr txBox="1"/>
          <p:nvPr/>
        </p:nvSpPr>
        <p:spPr>
          <a:xfrm>
            <a:off x="888440" y="1405139"/>
            <a:ext cx="16230600" cy="2862322"/>
          </a:xfrm>
          <a:prstGeom prst="rect">
            <a:avLst/>
          </a:prstGeom>
          <a:noFill/>
        </p:spPr>
        <p:txBody>
          <a:bodyPr wrap="square">
            <a:spAutoFit/>
          </a:bodyPr>
          <a:lstStyle/>
          <a:p>
            <a:pPr algn="just"/>
            <a:r>
              <a:rPr lang="ru-RU" sz="3600" b="1" i="0" u="none" strike="noStrike" dirty="0">
                <a:solidFill>
                  <a:schemeClr val="tx2">
                    <a:lumMod val="50000"/>
                  </a:schemeClr>
                </a:solidFill>
                <a:effectLst/>
                <a:latin typeface="Stanberry" panose="03050601040601010101" pitchFamily="66" charset="-52"/>
              </a:rPr>
              <a:t>     В Шанхае строится башня-город высотой более 1200 м, которая будет похожа на кипарис. Опорой 300-этажного небоскреба станут необычные сваи, которые, подобно корням этого дерева, будут расти не в глубину, а в ширину. Общая площадь составит 2.000.000 </a:t>
            </a:r>
            <a:r>
              <a:rPr lang="ru-RU" sz="3600" b="1" dirty="0">
                <a:solidFill>
                  <a:schemeClr val="tx2">
                    <a:lumMod val="50000"/>
                  </a:schemeClr>
                </a:solidFill>
                <a:latin typeface="Stanberry" panose="03050601040601010101" pitchFamily="66" charset="-52"/>
              </a:rPr>
              <a:t>м2 </a:t>
            </a:r>
            <a:r>
              <a:rPr lang="ru-RU" sz="3600" b="1" i="0" u="none" strike="noStrike" dirty="0">
                <a:solidFill>
                  <a:schemeClr val="tx2">
                    <a:lumMod val="50000"/>
                  </a:schemeClr>
                </a:solidFill>
                <a:effectLst/>
                <a:latin typeface="Stanberry" panose="03050601040601010101" pitchFamily="66" charset="-52"/>
              </a:rPr>
              <a:t>. Как вы думаете, какое количество человек смогут </a:t>
            </a:r>
            <a:r>
              <a:rPr lang="ru-RU" sz="3600" b="1" dirty="0">
                <a:solidFill>
                  <a:schemeClr val="tx2">
                    <a:lumMod val="50000"/>
                  </a:schemeClr>
                </a:solidFill>
                <a:latin typeface="Stanberry" panose="03050601040601010101" pitchFamily="66" charset="-52"/>
              </a:rPr>
              <a:t>стать жителями этой </a:t>
            </a:r>
            <a:r>
              <a:rPr lang="ru-RU" sz="3600" b="1" i="0" u="none" strike="noStrike" dirty="0">
                <a:solidFill>
                  <a:schemeClr val="tx2">
                    <a:lumMod val="50000"/>
                  </a:schemeClr>
                </a:solidFill>
                <a:effectLst/>
                <a:latin typeface="Stanberry" panose="03050601040601010101" pitchFamily="66" charset="-52"/>
              </a:rPr>
              <a:t>башни?</a:t>
            </a:r>
            <a:endParaRPr lang="ru-RU" dirty="0"/>
          </a:p>
        </p:txBody>
      </p:sp>
      <p:pic>
        <p:nvPicPr>
          <p:cNvPr id="19" name="Picture 19">
            <a:extLst>
              <a:ext uri="{FF2B5EF4-FFF2-40B4-BE49-F238E27FC236}">
                <a16:creationId xmlns:a16="http://schemas.microsoft.com/office/drawing/2014/main" id="{0A2B53E4-C5F3-423F-8577-F3DBCC51FA91}"/>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r="73563" b="61578"/>
          <a:stretch>
            <a:fillRect/>
          </a:stretch>
        </p:blipFill>
        <p:spPr>
          <a:xfrm rot="8743157">
            <a:off x="5358318" y="428827"/>
            <a:ext cx="542036" cy="742544"/>
          </a:xfrm>
          <a:prstGeom prst="rect">
            <a:avLst/>
          </a:prstGeom>
        </p:spPr>
      </p:pic>
      <p:sp>
        <p:nvSpPr>
          <p:cNvPr id="20" name="TextBox 19">
            <a:extLst>
              <a:ext uri="{FF2B5EF4-FFF2-40B4-BE49-F238E27FC236}">
                <a16:creationId xmlns:a16="http://schemas.microsoft.com/office/drawing/2014/main" id="{2938366C-95C0-4C22-9243-B4545259701A}"/>
              </a:ext>
            </a:extLst>
          </p:cNvPr>
          <p:cNvSpPr txBox="1"/>
          <p:nvPr/>
        </p:nvSpPr>
        <p:spPr>
          <a:xfrm>
            <a:off x="10332032" y="4725627"/>
            <a:ext cx="2648368"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3600" b="1" i="0" u="none" strike="noStrike" kern="1200" cap="none" spc="0" normalizeH="0" baseline="0" noProof="0" dirty="0">
                <a:ln>
                  <a:noFill/>
                </a:ln>
                <a:solidFill>
                  <a:schemeClr val="tx2">
                    <a:lumMod val="50000"/>
                  </a:schemeClr>
                </a:solidFill>
                <a:effectLst/>
                <a:uLnTx/>
                <a:uFillTx/>
                <a:latin typeface="Stanberry" panose="03050601040601010101" pitchFamily="66" charset="-52"/>
                <a:ea typeface="+mn-ea"/>
                <a:cs typeface="+mn-cs"/>
              </a:rPr>
              <a:t>Сложность:</a:t>
            </a:r>
            <a:endParaRPr kumimoji="0" lang="ru-RU" sz="3600" b="0" i="0" u="none" strike="noStrike" kern="1200" cap="none" spc="0" normalizeH="0" baseline="0" noProof="0" dirty="0">
              <a:ln>
                <a:noFill/>
              </a:ln>
              <a:solidFill>
                <a:schemeClr val="tx2">
                  <a:lumMod val="50000"/>
                </a:schemeClr>
              </a:solidFill>
              <a:effectLst/>
              <a:uLnTx/>
              <a:uFillTx/>
              <a:latin typeface="Calibri"/>
              <a:ea typeface="+mn-ea"/>
              <a:cs typeface="+mn-cs"/>
            </a:endParaRPr>
          </a:p>
        </p:txBody>
      </p:sp>
      <p:pic>
        <p:nvPicPr>
          <p:cNvPr id="21" name="Picture 6">
            <a:extLst>
              <a:ext uri="{FF2B5EF4-FFF2-40B4-BE49-F238E27FC236}">
                <a16:creationId xmlns:a16="http://schemas.microsoft.com/office/drawing/2014/main" id="{56D0B165-4AA9-4572-B58A-DF0EBA5BAD91}"/>
              </a:ext>
            </a:extLst>
          </p:cNvPr>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14353494" y="4546031"/>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a:extLst>
              <a:ext uri="{FF2B5EF4-FFF2-40B4-BE49-F238E27FC236}">
                <a16:creationId xmlns:a16="http://schemas.microsoft.com/office/drawing/2014/main" id="{AB6B7CA2-8A14-456E-ABDD-D558645BD884}"/>
              </a:ext>
            </a:extLst>
          </p:cNvPr>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13527492" y="4555963"/>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6">
            <a:extLst>
              <a:ext uri="{FF2B5EF4-FFF2-40B4-BE49-F238E27FC236}">
                <a16:creationId xmlns:a16="http://schemas.microsoft.com/office/drawing/2014/main" id="{65D5103A-99D4-4B75-9CBB-ECBFCCAC13F6}"/>
              </a:ext>
            </a:extLst>
          </p:cNvPr>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12690466" y="4546030"/>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a:extLst>
              <a:ext uri="{FF2B5EF4-FFF2-40B4-BE49-F238E27FC236}">
                <a16:creationId xmlns:a16="http://schemas.microsoft.com/office/drawing/2014/main" id="{2C5CD0AC-8AB7-464A-B356-09A5878B7F07}"/>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20074251">
            <a:off x="16462108" y="4303996"/>
            <a:ext cx="1999238" cy="1392196"/>
          </a:xfrm>
          <a:prstGeom prst="rect">
            <a:avLst/>
          </a:prstGeom>
        </p:spPr>
      </p:pic>
      <p:pic>
        <p:nvPicPr>
          <p:cNvPr id="3074" name="Picture 2" descr="Шанхайская башня (Shanghai Tower) - stroyone.com">
            <a:extLst>
              <a:ext uri="{FF2B5EF4-FFF2-40B4-BE49-F238E27FC236}">
                <a16:creationId xmlns:a16="http://schemas.microsoft.com/office/drawing/2014/main" id="{20A092FF-9361-4F19-9981-D09055CCC38B}"/>
              </a:ext>
            </a:extLst>
          </p:cNvPr>
          <p:cNvPicPr>
            <a:picLocks noChangeAspect="1" noChangeArrowheads="1"/>
          </p:cNvPicPr>
          <p:nvPr/>
        </p:nvPicPr>
        <p:blipFill>
          <a:blip r:embed="rId14">
            <a:extLst>
              <a:ext uri="{BEBA8EAE-BF5A-486C-A8C5-ECC9F3942E4B}">
                <a14:imgProps xmlns:a14="http://schemas.microsoft.com/office/drawing/2010/main">
                  <a14:imgLayer r:embed="rId15">
                    <a14:imgEffect>
                      <a14:backgroundRemoval t="2200" b="98700" l="1748" r="97378">
                        <a14:foregroundMark x1="34207" y1="40600" x2="27466" y2="31700"/>
                        <a14:foregroundMark x1="27466" y1="31700" x2="23221" y2="21500"/>
                        <a14:foregroundMark x1="23221" y1="21500" x2="25343" y2="15300"/>
                        <a14:foregroundMark x1="25343" y1="15300" x2="47441" y2="8300"/>
                        <a14:foregroundMark x1="47441" y1="8300" x2="54557" y2="7800"/>
                        <a14:foregroundMark x1="54557" y1="7800" x2="68040" y2="10100"/>
                        <a14:foregroundMark x1="68040" y1="10100" x2="70162" y2="22300"/>
                        <a14:foregroundMark x1="70162" y1="22300" x2="66667" y2="33300"/>
                        <a14:foregroundMark x1="66667" y1="33300" x2="63046" y2="37600"/>
                        <a14:foregroundMark x1="63046" y1="37600" x2="47815" y2="39000"/>
                        <a14:foregroundMark x1="47815" y1="39000" x2="46192" y2="44200"/>
                        <a14:foregroundMark x1="46192" y1="44200" x2="40325" y2="46200"/>
                        <a14:foregroundMark x1="40325" y1="46200" x2="28464" y2="40500"/>
                        <a14:foregroundMark x1="28464" y1="40500" x2="23471" y2="35400"/>
                        <a14:foregroundMark x1="23471" y1="35400" x2="22097" y2="30200"/>
                        <a14:foregroundMark x1="22097" y1="30200" x2="24594" y2="22300"/>
                        <a14:foregroundMark x1="24594" y1="22300" x2="30462" y2="18500"/>
                        <a14:foregroundMark x1="30462" y1="18500" x2="36829" y2="16200"/>
                        <a14:foregroundMark x1="36829" y1="16200" x2="44320" y2="15600"/>
                        <a14:foregroundMark x1="44320" y1="15600" x2="52434" y2="15800"/>
                        <a14:foregroundMark x1="52434" y1="15800" x2="59426" y2="20100"/>
                        <a14:foregroundMark x1="59426" y1="20100" x2="60549" y2="27000"/>
                        <a14:foregroundMark x1="60549" y1="27000" x2="58801" y2="32700"/>
                        <a14:foregroundMark x1="58801" y1="32700" x2="53059" y2="39700"/>
                        <a14:foregroundMark x1="53059" y1="39700" x2="45069" y2="40300"/>
                        <a14:foregroundMark x1="45069" y1="40300" x2="38452" y2="36600"/>
                        <a14:foregroundMark x1="38452" y1="36600" x2="34582" y2="31900"/>
                        <a14:foregroundMark x1="34582" y1="31900" x2="41823" y2="25300"/>
                        <a14:foregroundMark x1="41823" y1="25300" x2="49688" y2="24300"/>
                        <a14:foregroundMark x1="49688" y1="24300" x2="53184" y2="28900"/>
                        <a14:foregroundMark x1="53184" y1="28900" x2="50062" y2="35400"/>
                        <a14:foregroundMark x1="50062" y1="35400" x2="43321" y2="30400"/>
                        <a14:foregroundMark x1="43321" y1="30400" x2="48439" y2="33600"/>
                        <a14:foregroundMark x1="48439" y1="33600" x2="48439" y2="34100"/>
                        <a14:foregroundMark x1="63546" y1="84600" x2="65793" y2="90300"/>
                        <a14:foregroundMark x1="65793" y1="90300" x2="60175" y2="94400"/>
                        <a14:foregroundMark x1="60175" y1="94400" x2="45443" y2="95100"/>
                        <a14:foregroundMark x1="45443" y1="95100" x2="47441" y2="90100"/>
                        <a14:foregroundMark x1="47441" y1="90100" x2="55181" y2="89500"/>
                        <a14:foregroundMark x1="55181" y1="89500" x2="61298" y2="90900"/>
                        <a14:foregroundMark x1="61298" y1="90900" x2="55556" y2="93400"/>
                        <a14:foregroundMark x1="55556" y1="93400" x2="48065" y2="91700"/>
                        <a14:foregroundMark x1="48065" y1="91700" x2="56305" y2="92300"/>
                        <a14:foregroundMark x1="56305" y1="92300" x2="63046" y2="89800"/>
                        <a14:foregroundMark x1="63046" y1="89800" x2="57803" y2="86900"/>
                        <a14:foregroundMark x1="57803" y1="86900" x2="50936" y2="86600"/>
                        <a14:foregroundMark x1="50936" y1="86600" x2="48439" y2="88100"/>
                        <a14:foregroundMark x1="36080" y1="92700" x2="13109" y2="24300"/>
                        <a14:foregroundMark x1="13109" y1="24300" x2="14232" y2="18800"/>
                        <a14:foregroundMark x1="14232" y1="18800" x2="19725" y2="14800"/>
                        <a14:foregroundMark x1="19725" y1="14800" x2="19725" y2="9400"/>
                        <a14:foregroundMark x1="19725" y1="9400" x2="6866" y2="4800"/>
                        <a14:foregroundMark x1="6866" y1="4800" x2="1498" y2="10000"/>
                        <a14:foregroundMark x1="1498" y1="10000" x2="874" y2="32700"/>
                        <a14:foregroundMark x1="874" y1="32700" x2="5993" y2="64500"/>
                        <a14:foregroundMark x1="5993" y1="64500" x2="17603" y2="63300"/>
                        <a14:foregroundMark x1="17603" y1="63300" x2="23096" y2="68500"/>
                        <a14:foregroundMark x1="23096" y1="68500" x2="23471" y2="75100"/>
                        <a14:foregroundMark x1="23471" y1="75100" x2="9488" y2="86200"/>
                        <a14:foregroundMark x1="9488" y1="86200" x2="8614" y2="93100"/>
                        <a14:foregroundMark x1="8614" y1="93100" x2="60175" y2="98000"/>
                        <a14:foregroundMark x1="60175" y1="98000" x2="80275" y2="96700"/>
                        <a14:foregroundMark x1="80275" y1="96700" x2="87640" y2="93900"/>
                        <a14:foregroundMark x1="87640" y1="93900" x2="92509" y2="90100"/>
                        <a14:foregroundMark x1="92509" y1="90100" x2="96130" y2="38100"/>
                        <a14:foregroundMark x1="96130" y1="38100" x2="91011" y2="31700"/>
                        <a14:foregroundMark x1="91011" y1="31700" x2="82022" y2="31600"/>
                        <a14:foregroundMark x1="82022" y1="31600" x2="77154" y2="40900"/>
                        <a14:foregroundMark x1="77154" y1="40900" x2="71910" y2="81500"/>
                        <a14:foregroundMark x1="71910" y1="81500" x2="76779" y2="88000"/>
                        <a14:foregroundMark x1="76779" y1="88000" x2="84519" y2="88000"/>
                        <a14:foregroundMark x1="84519" y1="88000" x2="87890" y2="78900"/>
                        <a14:foregroundMark x1="87890" y1="78900" x2="85393" y2="53200"/>
                        <a14:foregroundMark x1="85393" y1="53200" x2="87266" y2="46500"/>
                        <a14:foregroundMark x1="87266" y1="46500" x2="78777" y2="66500"/>
                        <a14:foregroundMark x1="78777" y1="66500" x2="79401" y2="70700"/>
                        <a14:foregroundMark x1="95381" y1="32800" x2="96380" y2="92900"/>
                        <a14:foregroundMark x1="96380" y1="92900" x2="90762" y2="97500"/>
                        <a14:foregroundMark x1="90762" y1="97500" x2="16854" y2="97700"/>
                        <a14:foregroundMark x1="16854" y1="97700" x2="8864" y2="95900"/>
                        <a14:foregroundMark x1="8864" y1="95900" x2="5993" y2="90100"/>
                        <a14:foregroundMark x1="5993" y1="90100" x2="7491" y2="78400"/>
                        <a14:foregroundMark x1="7491" y1="78400" x2="10612" y2="74000"/>
                        <a14:foregroundMark x1="10612" y1="74000" x2="6492" y2="62500"/>
                        <a14:foregroundMark x1="6492" y1="62500" x2="10612" y2="43600"/>
                        <a14:foregroundMark x1="10612" y1="43600" x2="6492" y2="25100"/>
                        <a14:foregroundMark x1="6492" y1="25100" x2="7740" y2="18800"/>
                        <a14:foregroundMark x1="7740" y1="18800" x2="5368" y2="7800"/>
                        <a14:foregroundMark x1="5368" y1="7800" x2="6117" y2="6300"/>
                        <a14:foregroundMark x1="94757" y1="32000" x2="97628" y2="38500"/>
                        <a14:foregroundMark x1="97628" y1="38500" x2="95880" y2="95800"/>
                        <a14:foregroundMark x1="95880" y1="95800" x2="90637" y2="98700"/>
                        <a14:foregroundMark x1="90637" y1="98700" x2="3620" y2="98500"/>
                        <a14:foregroundMark x1="7491" y1="3000" x2="375" y2="2700"/>
                        <a14:foregroundMark x1="375" y1="2700" x2="6991" y2="2700"/>
                        <a14:foregroundMark x1="6991" y1="2700" x2="1748" y2="2200"/>
                        <a14:foregroundMark x1="87516" y1="28200" x2="94257" y2="28400"/>
                        <a14:foregroundMark x1="94257" y1="28400" x2="97878" y2="33000"/>
                        <a14:foregroundMark x1="97878" y1="33000" x2="97503" y2="43600"/>
                        <a14:foregroundMark x1="97503" y1="43600" x2="95381" y2="54000"/>
                        <a14:foregroundMark x1="95381" y1="54000" x2="97378" y2="98000"/>
                        <a14:foregroundMark x1="75281" y1="11300" x2="71411" y2="6800"/>
                        <a14:foregroundMark x1="71411" y1="6800" x2="64919" y2="5000"/>
                        <a14:foregroundMark x1="64919" y1="5000" x2="62047" y2="5800"/>
                      </a14:backgroundRemoval>
                    </a14:imgEffect>
                  </a14:imgLayer>
                </a14:imgProps>
              </a:ext>
              <a:ext uri="{28A0092B-C50C-407E-A947-70E740481C1C}">
                <a14:useLocalDpi xmlns:a14="http://schemas.microsoft.com/office/drawing/2010/main" val="0"/>
              </a:ext>
            </a:extLst>
          </a:blip>
          <a:srcRect/>
          <a:stretch>
            <a:fillRect/>
          </a:stretch>
        </p:blipFill>
        <p:spPr bwMode="auto">
          <a:xfrm>
            <a:off x="1960" y="3833361"/>
            <a:ext cx="5163478" cy="644629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 name="Picture 6"/>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4326210" y="8868034"/>
            <a:ext cx="5450304" cy="1033146"/>
          </a:xfrm>
          <a:prstGeom prst="rect">
            <a:avLst/>
          </a:prstGeom>
          <a:effectLst>
            <a:glow rad="228600">
              <a:schemeClr val="accent2">
                <a:satMod val="175000"/>
                <a:alpha val="40000"/>
              </a:schemeClr>
            </a:glow>
          </a:effectLst>
        </p:spPr>
      </p:pic>
      <p:pic>
        <p:nvPicPr>
          <p:cNvPr id="27" name="Picture 6">
            <a:extLst>
              <a:ext uri="{FF2B5EF4-FFF2-40B4-BE49-F238E27FC236}">
                <a16:creationId xmlns:a16="http://schemas.microsoft.com/office/drawing/2014/main" id="{852AE67C-CEFC-49A3-9607-CF316A9CC5F5}"/>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10213627" y="7263569"/>
            <a:ext cx="5450304" cy="1033146"/>
          </a:xfrm>
          <a:prstGeom prst="rect">
            <a:avLst/>
          </a:prstGeom>
          <a:effectLst>
            <a:glow rad="228600">
              <a:schemeClr val="accent2">
                <a:satMod val="175000"/>
                <a:alpha val="40000"/>
              </a:schemeClr>
            </a:glow>
          </a:effectLst>
        </p:spPr>
      </p:pic>
      <p:pic>
        <p:nvPicPr>
          <p:cNvPr id="28" name="Picture 6">
            <a:extLst>
              <a:ext uri="{FF2B5EF4-FFF2-40B4-BE49-F238E27FC236}">
                <a16:creationId xmlns:a16="http://schemas.microsoft.com/office/drawing/2014/main" id="{50664F29-C2C6-4E3A-80E4-0E0EFE73FCDA}"/>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10375251" y="8785601"/>
            <a:ext cx="5450304" cy="1033146"/>
          </a:xfrm>
          <a:prstGeom prst="rect">
            <a:avLst/>
          </a:prstGeom>
          <a:effectLst>
            <a:glow rad="228600">
              <a:schemeClr val="accent2">
                <a:satMod val="175000"/>
                <a:alpha val="40000"/>
              </a:schemeClr>
            </a:glow>
          </a:effectLst>
        </p:spPr>
      </p:pic>
      <p:pic>
        <p:nvPicPr>
          <p:cNvPr id="29" name="Picture 6">
            <a:extLst>
              <a:ext uri="{FF2B5EF4-FFF2-40B4-BE49-F238E27FC236}">
                <a16:creationId xmlns:a16="http://schemas.microsoft.com/office/drawing/2014/main" id="{C51D143A-E1BA-4429-905E-B3A01D0DA786}"/>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4326210" y="7423948"/>
            <a:ext cx="5450304" cy="1033146"/>
          </a:xfrm>
          <a:prstGeom prst="rect">
            <a:avLst/>
          </a:prstGeom>
          <a:effectLst>
            <a:glow rad="228600">
              <a:schemeClr val="accent2">
                <a:satMod val="175000"/>
                <a:alpha val="40000"/>
              </a:schemeClr>
            </a:glow>
          </a:effectLst>
        </p:spPr>
      </p:pic>
      <p:sp>
        <p:nvSpPr>
          <p:cNvPr id="26" name="TextBox 25">
            <a:extLst>
              <a:ext uri="{FF2B5EF4-FFF2-40B4-BE49-F238E27FC236}">
                <a16:creationId xmlns:a16="http://schemas.microsoft.com/office/drawing/2014/main" id="{2747FC3A-55F0-4B7B-83BC-ABC44FF63B91}"/>
              </a:ext>
            </a:extLst>
          </p:cNvPr>
          <p:cNvSpPr txBox="1"/>
          <p:nvPr/>
        </p:nvSpPr>
        <p:spPr>
          <a:xfrm>
            <a:off x="4700131" y="7561233"/>
            <a:ext cx="5450304" cy="1200329"/>
          </a:xfrm>
          <a:prstGeom prst="rect">
            <a:avLst/>
          </a:prstGeom>
          <a:noFill/>
        </p:spPr>
        <p:txBody>
          <a:bodyPr wrap="square">
            <a:spAutoFit/>
          </a:bodyPr>
          <a:lstStyle/>
          <a:p>
            <a:pPr algn="just" rtl="0">
              <a:spcBef>
                <a:spcPts val="0"/>
              </a:spcBef>
              <a:spcAft>
                <a:spcPts val="0"/>
              </a:spcAft>
            </a:pPr>
            <a:r>
              <a:rPr lang="ru-RU" sz="3600" b="1" i="0" u="none" strike="noStrike" dirty="0">
                <a:solidFill>
                  <a:schemeClr val="tx2">
                    <a:lumMod val="50000"/>
                  </a:schemeClr>
                </a:solidFill>
                <a:effectLst/>
                <a:latin typeface="Stanberry" panose="03050601040601010101" pitchFamily="66" charset="-52"/>
              </a:rPr>
              <a:t>А) 20 тысяч человек</a:t>
            </a:r>
            <a:endParaRPr lang="ru-RU" sz="3600" b="1" dirty="0">
              <a:solidFill>
                <a:schemeClr val="tx2">
                  <a:lumMod val="50000"/>
                </a:schemeClr>
              </a:solidFill>
              <a:effectLst/>
              <a:latin typeface="Stanberry" panose="03050601040601010101" pitchFamily="66" charset="-52"/>
            </a:endParaRPr>
          </a:p>
          <a:p>
            <a:r>
              <a:rPr lang="ru-RU" dirty="0"/>
              <a:t/>
            </a:r>
            <a:br>
              <a:rPr lang="ru-RU" dirty="0"/>
            </a:br>
            <a:endParaRPr lang="ru-RU" dirty="0"/>
          </a:p>
        </p:txBody>
      </p:sp>
      <p:pic>
        <p:nvPicPr>
          <p:cNvPr id="31" name="Композиция 1">
            <a:hlinkClick r:id="" action="ppaction://media"/>
            <a:extLst>
              <a:ext uri="{FF2B5EF4-FFF2-40B4-BE49-F238E27FC236}">
                <a16:creationId xmlns:a16="http://schemas.microsoft.com/office/drawing/2014/main" id="{8C490EE4-CAAD-4BBC-8076-AC3476F5AD1D}"/>
              </a:ext>
            </a:extLst>
          </p:cNvPr>
          <p:cNvPicPr>
            <a:picLocks noChangeAspect="1"/>
          </p:cNvPicPr>
          <p:nvPr>
            <a:videoFile r:link="rId1"/>
            <p:extLst>
              <p:ext uri="{DAA4B4D4-6D71-4841-9C94-3DE7FCFB9230}">
                <p14:media xmlns:p14="http://schemas.microsoft.com/office/powerpoint/2010/main" r:embed="rId2">
                  <p14:trim st="30000"/>
                </p14:media>
              </p:ext>
            </p:extLst>
          </p:nvPr>
        </p:nvPicPr>
        <p:blipFill>
          <a:blip r:embed="rId18">
            <a:duotone>
              <a:schemeClr val="accent2">
                <a:shade val="45000"/>
                <a:satMod val="135000"/>
              </a:schemeClr>
              <a:prstClr val="white"/>
            </a:duotone>
          </a:blip>
          <a:stretch>
            <a:fillRect/>
          </a:stretch>
        </p:blipFill>
        <p:spPr>
          <a:xfrm>
            <a:off x="6277169" y="4465876"/>
            <a:ext cx="2655617" cy="2655617"/>
          </a:xfrm>
          <a:prstGeom prst="ellipse">
            <a:avLst/>
          </a:prstGeom>
          <a:ln>
            <a:noFill/>
          </a:ln>
          <a:effectLst>
            <a:softEdge rad="112500"/>
          </a:effectLst>
        </p:spPr>
      </p:pic>
      <p:sp>
        <p:nvSpPr>
          <p:cNvPr id="32" name="TextBox 31">
            <a:extLst>
              <a:ext uri="{FF2B5EF4-FFF2-40B4-BE49-F238E27FC236}">
                <a16:creationId xmlns:a16="http://schemas.microsoft.com/office/drawing/2014/main" id="{B1B27CA5-B49E-4139-984E-84A410B551C1}"/>
              </a:ext>
            </a:extLst>
          </p:cNvPr>
          <p:cNvSpPr txBox="1"/>
          <p:nvPr/>
        </p:nvSpPr>
        <p:spPr>
          <a:xfrm>
            <a:off x="4625579" y="9086671"/>
            <a:ext cx="5450304" cy="1200329"/>
          </a:xfrm>
          <a:prstGeom prst="rect">
            <a:avLst/>
          </a:prstGeom>
          <a:noFill/>
        </p:spPr>
        <p:txBody>
          <a:bodyPr wrap="square">
            <a:spAutoFit/>
          </a:bodyPr>
          <a:lstStyle/>
          <a:p>
            <a:pPr algn="just" rtl="0">
              <a:spcBef>
                <a:spcPts val="0"/>
              </a:spcBef>
              <a:spcAft>
                <a:spcPts val="0"/>
              </a:spcAft>
            </a:pPr>
            <a:r>
              <a:rPr lang="ru-RU" sz="3600" b="1" dirty="0">
                <a:solidFill>
                  <a:schemeClr val="tx2">
                    <a:lumMod val="50000"/>
                  </a:schemeClr>
                </a:solidFill>
                <a:latin typeface="Stanberry" panose="03050601040601010101" pitchFamily="66" charset="-52"/>
              </a:rPr>
              <a:t>Б</a:t>
            </a:r>
            <a:r>
              <a:rPr lang="ru-RU" sz="3600" b="1" i="0" u="none" strike="noStrike" dirty="0">
                <a:solidFill>
                  <a:schemeClr val="tx2">
                    <a:lumMod val="50000"/>
                  </a:schemeClr>
                </a:solidFill>
                <a:effectLst/>
                <a:latin typeface="Stanberry" panose="03050601040601010101" pitchFamily="66" charset="-52"/>
              </a:rPr>
              <a:t>) </a:t>
            </a:r>
            <a:r>
              <a:rPr lang="ru-RU" sz="3600" b="1" dirty="0">
                <a:solidFill>
                  <a:schemeClr val="tx2">
                    <a:lumMod val="50000"/>
                  </a:schemeClr>
                </a:solidFill>
                <a:latin typeface="Stanberry" panose="03050601040601010101" pitchFamily="66" charset="-52"/>
              </a:rPr>
              <a:t>5</a:t>
            </a:r>
            <a:r>
              <a:rPr lang="ru-RU" sz="3600" b="1" i="0" u="none" strike="noStrike" dirty="0">
                <a:solidFill>
                  <a:schemeClr val="tx2">
                    <a:lumMod val="50000"/>
                  </a:schemeClr>
                </a:solidFill>
                <a:effectLst/>
                <a:latin typeface="Stanberry" panose="03050601040601010101" pitchFamily="66" charset="-52"/>
              </a:rPr>
              <a:t>0 тысяч человек</a:t>
            </a:r>
            <a:endParaRPr lang="ru-RU" sz="3600" b="1" dirty="0">
              <a:solidFill>
                <a:schemeClr val="tx2">
                  <a:lumMod val="50000"/>
                </a:schemeClr>
              </a:solidFill>
              <a:effectLst/>
              <a:latin typeface="Stanberry" panose="03050601040601010101" pitchFamily="66" charset="-52"/>
            </a:endParaRPr>
          </a:p>
          <a:p>
            <a:r>
              <a:rPr lang="ru-RU" dirty="0"/>
              <a:t/>
            </a:r>
            <a:br>
              <a:rPr lang="ru-RU" dirty="0"/>
            </a:br>
            <a:endParaRPr lang="ru-RU" dirty="0"/>
          </a:p>
        </p:txBody>
      </p:sp>
      <p:sp>
        <p:nvSpPr>
          <p:cNvPr id="33" name="TextBox 32">
            <a:extLst>
              <a:ext uri="{FF2B5EF4-FFF2-40B4-BE49-F238E27FC236}">
                <a16:creationId xmlns:a16="http://schemas.microsoft.com/office/drawing/2014/main" id="{76453506-2477-4293-9B69-3E7D4C114C4D}"/>
              </a:ext>
            </a:extLst>
          </p:cNvPr>
          <p:cNvSpPr txBox="1"/>
          <p:nvPr/>
        </p:nvSpPr>
        <p:spPr>
          <a:xfrm>
            <a:off x="10471428" y="7445223"/>
            <a:ext cx="5450304" cy="1200329"/>
          </a:xfrm>
          <a:prstGeom prst="rect">
            <a:avLst/>
          </a:prstGeom>
          <a:noFill/>
        </p:spPr>
        <p:txBody>
          <a:bodyPr wrap="square">
            <a:spAutoFit/>
          </a:bodyPr>
          <a:lstStyle/>
          <a:p>
            <a:pPr algn="just" rtl="0">
              <a:spcBef>
                <a:spcPts val="0"/>
              </a:spcBef>
              <a:spcAft>
                <a:spcPts val="0"/>
              </a:spcAft>
            </a:pPr>
            <a:r>
              <a:rPr lang="ru-RU" sz="3600" b="1" dirty="0">
                <a:solidFill>
                  <a:schemeClr val="tx2">
                    <a:lumMod val="50000"/>
                  </a:schemeClr>
                </a:solidFill>
                <a:latin typeface="Stanberry" panose="03050601040601010101" pitchFamily="66" charset="-52"/>
              </a:rPr>
              <a:t>В</a:t>
            </a:r>
            <a:r>
              <a:rPr lang="ru-RU" sz="3600" b="1" i="0" u="none" strike="noStrike" dirty="0">
                <a:solidFill>
                  <a:schemeClr val="tx2">
                    <a:lumMod val="50000"/>
                  </a:schemeClr>
                </a:solidFill>
                <a:effectLst/>
                <a:latin typeface="Stanberry" panose="03050601040601010101" pitchFamily="66" charset="-52"/>
              </a:rPr>
              <a:t>) 100 тысяч человек</a:t>
            </a:r>
            <a:endParaRPr lang="ru-RU" sz="3600" b="1" dirty="0">
              <a:solidFill>
                <a:schemeClr val="tx2">
                  <a:lumMod val="50000"/>
                </a:schemeClr>
              </a:solidFill>
              <a:effectLst/>
              <a:latin typeface="Stanberry" panose="03050601040601010101" pitchFamily="66" charset="-52"/>
            </a:endParaRPr>
          </a:p>
          <a:p>
            <a:r>
              <a:rPr lang="ru-RU" dirty="0"/>
              <a:t/>
            </a:r>
            <a:br>
              <a:rPr lang="ru-RU" dirty="0"/>
            </a:br>
            <a:endParaRPr lang="ru-RU" dirty="0"/>
          </a:p>
        </p:txBody>
      </p:sp>
      <p:sp>
        <p:nvSpPr>
          <p:cNvPr id="34" name="TextBox 33">
            <a:extLst>
              <a:ext uri="{FF2B5EF4-FFF2-40B4-BE49-F238E27FC236}">
                <a16:creationId xmlns:a16="http://schemas.microsoft.com/office/drawing/2014/main" id="{69BA3590-A386-4664-9C8A-6DA9C090CD0B}"/>
              </a:ext>
            </a:extLst>
          </p:cNvPr>
          <p:cNvSpPr txBox="1"/>
          <p:nvPr/>
        </p:nvSpPr>
        <p:spPr>
          <a:xfrm>
            <a:off x="10620532" y="8969411"/>
            <a:ext cx="5450304" cy="1200329"/>
          </a:xfrm>
          <a:prstGeom prst="rect">
            <a:avLst/>
          </a:prstGeom>
          <a:noFill/>
        </p:spPr>
        <p:txBody>
          <a:bodyPr wrap="square">
            <a:spAutoFit/>
          </a:bodyPr>
          <a:lstStyle/>
          <a:p>
            <a:pPr algn="just" rtl="0">
              <a:spcBef>
                <a:spcPts val="0"/>
              </a:spcBef>
              <a:spcAft>
                <a:spcPts val="0"/>
              </a:spcAft>
            </a:pPr>
            <a:r>
              <a:rPr lang="ru-RU" sz="3600" b="1" i="0" u="none" strike="noStrike" dirty="0">
                <a:solidFill>
                  <a:schemeClr val="tx2">
                    <a:lumMod val="50000"/>
                  </a:schemeClr>
                </a:solidFill>
                <a:effectLst/>
                <a:latin typeface="Stanberry" panose="03050601040601010101" pitchFamily="66" charset="-52"/>
              </a:rPr>
              <a:t>Г) 200 тысяч человек</a:t>
            </a:r>
            <a:endParaRPr lang="ru-RU" sz="3600" b="1" dirty="0">
              <a:solidFill>
                <a:schemeClr val="tx2">
                  <a:lumMod val="50000"/>
                </a:schemeClr>
              </a:solidFill>
              <a:effectLst/>
              <a:latin typeface="Stanberry" panose="03050601040601010101" pitchFamily="66" charset="-52"/>
            </a:endParaRPr>
          </a:p>
          <a:p>
            <a:r>
              <a:rPr lang="ru-RU" dirty="0"/>
              <a:t/>
            </a:r>
            <a:br>
              <a:rPr lang="ru-RU" dirty="0"/>
            </a:br>
            <a:endParaRPr lang="ru-RU" dirty="0"/>
          </a:p>
        </p:txBody>
      </p:sp>
      <p:pic>
        <p:nvPicPr>
          <p:cNvPr id="35" name="минута">
            <a:hlinkClick r:id="" action="ppaction://media"/>
            <a:extLst>
              <a:ext uri="{FF2B5EF4-FFF2-40B4-BE49-F238E27FC236}">
                <a16:creationId xmlns:a16="http://schemas.microsoft.com/office/drawing/2014/main" id="{AF2B88F6-E036-40B8-ADF4-8077CC0DC85F}"/>
              </a:ext>
            </a:extLst>
          </p:cNvPr>
          <p:cNvPicPr>
            <a:picLocks noChangeAspect="1"/>
          </p:cNvPicPr>
          <p:nvPr>
            <a:audioFile r:link="rId3"/>
            <p:extLst>
              <p:ext uri="{DAA4B4D4-6D71-4841-9C94-3DE7FCFB9230}">
                <p14:media xmlns:p14="http://schemas.microsoft.com/office/powerpoint/2010/main" r:embed="rId4">
                  <p14:trim st="30000" end="2903.0937"/>
                </p14:media>
              </p:ext>
            </p:extLst>
          </p:nvPr>
        </p:nvPicPr>
        <p:blipFill>
          <a:blip r:embed="rId19"/>
          <a:stretch>
            <a:fillRect/>
          </a:stretch>
        </p:blipFill>
        <p:spPr>
          <a:xfrm>
            <a:off x="17107814" y="8335639"/>
            <a:ext cx="671372" cy="748260"/>
          </a:xfrm>
          <a:prstGeom prst="rect">
            <a:avLst/>
          </a:prstGeom>
        </p:spPr>
      </p:pic>
    </p:spTree>
    <p:extLst>
      <p:ext uri="{BB962C8B-B14F-4D97-AF65-F5344CB8AC3E}">
        <p14:creationId xmlns:p14="http://schemas.microsoft.com/office/powerpoint/2010/main" val="3874264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31"/>
                                        </p:tgtEl>
                                      </p:cBhvr>
                                    </p:cmd>
                                  </p:childTnLst>
                                </p:cTn>
                              </p:par>
                              <p:par>
                                <p:cTn id="7" presetID="1" presetClass="mediacall" presetSubtype="0" fill="hold" nodeType="withEffect">
                                  <p:stCondLst>
                                    <p:cond delay="0"/>
                                  </p:stCondLst>
                                  <p:childTnLst>
                                    <p:cmd type="call" cmd="playFrom(0.0)">
                                      <p:cBhvr>
                                        <p:cTn id="8" dur="32821" fill="hold"/>
                                        <p:tgtEl>
                                          <p:spTgt spid="3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9" fill="hold" display="0">
                  <p:stCondLst>
                    <p:cond delay="indefinite"/>
                  </p:stCondLst>
                </p:cTn>
                <p:tgtEl>
                  <p:spTgt spid="31"/>
                </p:tgtEl>
              </p:cMediaNode>
            </p:video>
            <p:audio>
              <p:cMediaNode vol="80000">
                <p:cTn id="10" fill="hold" display="0">
                  <p:stCondLst>
                    <p:cond delay="indefinite"/>
                  </p:stCondLst>
                  <p:endCondLst>
                    <p:cond evt="onStopAudio" delay="0">
                      <p:tgtEl>
                        <p:sldTgt/>
                      </p:tgtEl>
                    </p:cond>
                  </p:endCondLst>
                </p:cTn>
                <p:tgtEl>
                  <p:spTgt spid="35"/>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55A5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2293176">
            <a:off x="2735860" y="-1910604"/>
            <a:ext cx="17322998" cy="13889654"/>
          </a:xfrm>
          <a:prstGeom prst="rect">
            <a:avLst/>
          </a:prstGeom>
        </p:spPr>
      </p:pic>
      <p:pic>
        <p:nvPicPr>
          <p:cNvPr id="6" name="Picture 6"/>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982448">
            <a:off x="-3116108" y="4837381"/>
            <a:ext cx="1210265" cy="842784"/>
          </a:xfrm>
          <a:prstGeom prst="rect">
            <a:avLst/>
          </a:prstGeom>
        </p:spPr>
      </p:pic>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20875539" flipH="1">
            <a:off x="1438814" y="1396885"/>
            <a:ext cx="1723750" cy="1676738"/>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495712">
            <a:off x="2534167" y="3929553"/>
            <a:ext cx="1326377" cy="1373837"/>
          </a:xfrm>
          <a:prstGeom prst="rect">
            <a:avLst/>
          </a:prstGeom>
        </p:spPr>
      </p:pic>
      <p:pic>
        <p:nvPicPr>
          <p:cNvPr id="12" name="Picture 9">
            <a:extLst>
              <a:ext uri="{FF2B5EF4-FFF2-40B4-BE49-F238E27FC236}">
                <a16:creationId xmlns:a16="http://schemas.microsoft.com/office/drawing/2014/main" id="{128349BE-7DB4-4E9C-B27C-FAA786ACB216}"/>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8856643">
            <a:off x="4487643" y="8185756"/>
            <a:ext cx="1811339" cy="1764668"/>
          </a:xfrm>
          <a:prstGeom prst="rect">
            <a:avLst/>
          </a:prstGeom>
        </p:spPr>
      </p:pic>
      <p:sp>
        <p:nvSpPr>
          <p:cNvPr id="13" name="TextBox 12">
            <a:extLst>
              <a:ext uri="{FF2B5EF4-FFF2-40B4-BE49-F238E27FC236}">
                <a16:creationId xmlns:a16="http://schemas.microsoft.com/office/drawing/2014/main" id="{E7F89B37-5C48-43F2-BF5E-82462E5DE409}"/>
              </a:ext>
            </a:extLst>
          </p:cNvPr>
          <p:cNvSpPr txBox="1"/>
          <p:nvPr/>
        </p:nvSpPr>
        <p:spPr>
          <a:xfrm>
            <a:off x="9505521" y="485049"/>
            <a:ext cx="2619699" cy="628762"/>
          </a:xfrm>
          <a:prstGeom prst="rect">
            <a:avLst/>
          </a:prstGeom>
          <a:noFill/>
        </p:spPr>
        <p:txBody>
          <a:bodyPr wrap="square">
            <a:spAutoFit/>
          </a:bodyPr>
          <a:lstStyle/>
          <a:p>
            <a:pPr marL="0" marR="0" lvl="1" indent="0" algn="l"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Вопрос 3</a:t>
            </a:r>
            <a:endParaRPr kumimoji="0" lang="en-US" sz="4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pic>
        <p:nvPicPr>
          <p:cNvPr id="15" name="Picture 19">
            <a:extLst>
              <a:ext uri="{FF2B5EF4-FFF2-40B4-BE49-F238E27FC236}">
                <a16:creationId xmlns:a16="http://schemas.microsoft.com/office/drawing/2014/main" id="{18AE5323-9D3F-4668-AA8A-985D31D90AFE}"/>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r="73563" b="61578"/>
          <a:stretch>
            <a:fillRect/>
          </a:stretch>
        </p:blipFill>
        <p:spPr>
          <a:xfrm rot="8743157">
            <a:off x="12071242" y="113777"/>
            <a:ext cx="542036" cy="742544"/>
          </a:xfrm>
          <a:prstGeom prst="rect">
            <a:avLst/>
          </a:prstGeom>
        </p:spPr>
      </p:pic>
      <p:sp>
        <p:nvSpPr>
          <p:cNvPr id="19" name="TextBox 18">
            <a:extLst>
              <a:ext uri="{FF2B5EF4-FFF2-40B4-BE49-F238E27FC236}">
                <a16:creationId xmlns:a16="http://schemas.microsoft.com/office/drawing/2014/main" id="{1CF587D2-82AD-47F5-9603-3F3BBD7CF0CC}"/>
              </a:ext>
            </a:extLst>
          </p:cNvPr>
          <p:cNvSpPr txBox="1"/>
          <p:nvPr/>
        </p:nvSpPr>
        <p:spPr>
          <a:xfrm>
            <a:off x="5128870" y="5790785"/>
            <a:ext cx="2628375"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3600" b="1" i="0" u="none" strike="noStrike" kern="1200" cap="none" spc="0" normalizeH="0" baseline="0" noProof="0" dirty="0">
                <a:ln>
                  <a:noFill/>
                </a:ln>
                <a:solidFill>
                  <a:schemeClr val="tx2">
                    <a:lumMod val="50000"/>
                  </a:schemeClr>
                </a:solidFill>
                <a:effectLst/>
                <a:uLnTx/>
                <a:uFillTx/>
                <a:latin typeface="Stanberry" panose="03050601040601010101" pitchFamily="66" charset="-52"/>
                <a:ea typeface="+mn-ea"/>
                <a:cs typeface="+mn-cs"/>
              </a:rPr>
              <a:t>Сложность:</a:t>
            </a:r>
            <a:endParaRPr kumimoji="0" lang="ru-RU" sz="3600" b="0" i="0" u="none" strike="noStrike" kern="1200" cap="none" spc="0" normalizeH="0" baseline="0" noProof="0" dirty="0">
              <a:ln>
                <a:noFill/>
              </a:ln>
              <a:solidFill>
                <a:schemeClr val="tx2">
                  <a:lumMod val="50000"/>
                </a:schemeClr>
              </a:solidFill>
              <a:effectLst/>
              <a:uLnTx/>
              <a:uFillTx/>
              <a:latin typeface="Calibri"/>
              <a:ea typeface="+mn-ea"/>
              <a:cs typeface="+mn-cs"/>
            </a:endParaRPr>
          </a:p>
        </p:txBody>
      </p:sp>
      <p:pic>
        <p:nvPicPr>
          <p:cNvPr id="20" name="Picture 6">
            <a:extLst>
              <a:ext uri="{FF2B5EF4-FFF2-40B4-BE49-F238E27FC236}">
                <a16:creationId xmlns:a16="http://schemas.microsoft.com/office/drawing/2014/main" id="{59ECA8C3-6F94-4FCE-BB74-92D1FE14B610}"/>
              </a:ext>
            </a:extLst>
          </p:cNvPr>
          <p:cNvPicPr>
            <a:picLocks noChangeAspect="1" noChangeArrowheads="1"/>
          </p:cNvPicPr>
          <p:nvPr/>
        </p:nvPicPr>
        <p:blipFill>
          <a:blip r:embed="rId18" cstate="print">
            <a:extLst>
              <a:ext uri="{BEBA8EAE-BF5A-486C-A8C5-ECC9F3942E4B}">
                <a14:imgProps xmlns:a14="http://schemas.microsoft.com/office/drawing/2010/main">
                  <a14:imgLayer r:embed="rId19">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7455689" y="5669819"/>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a:extLst>
              <a:ext uri="{FF2B5EF4-FFF2-40B4-BE49-F238E27FC236}">
                <a16:creationId xmlns:a16="http://schemas.microsoft.com/office/drawing/2014/main" id="{E86FC3B5-D749-4760-A04C-79EB25EDFED8}"/>
              </a:ext>
            </a:extLst>
          </p:cNvPr>
          <p:cNvPicPr>
            <a:picLocks noChangeAspect="1" noChangeArrowheads="1"/>
          </p:cNvPicPr>
          <p:nvPr/>
        </p:nvPicPr>
        <p:blipFill>
          <a:blip r:embed="rId18" cstate="print">
            <a:extLst>
              <a:ext uri="{BEBA8EAE-BF5A-486C-A8C5-ECC9F3942E4B}">
                <a14:imgProps xmlns:a14="http://schemas.microsoft.com/office/drawing/2010/main">
                  <a14:imgLayer r:embed="rId19">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8380860" y="5669819"/>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24" name="Композиция 1">
            <a:hlinkClick r:id="" action="ppaction://media"/>
            <a:extLst>
              <a:ext uri="{FF2B5EF4-FFF2-40B4-BE49-F238E27FC236}">
                <a16:creationId xmlns:a16="http://schemas.microsoft.com/office/drawing/2014/main" id="{04961A13-2574-4284-958F-640C77500A21}"/>
              </a:ext>
            </a:extLst>
          </p:cNvPr>
          <p:cNvPicPr>
            <a:picLocks noChangeAspect="1"/>
          </p:cNvPicPr>
          <p:nvPr>
            <a:videoFile r:link="rId1"/>
            <p:extLst>
              <p:ext uri="{DAA4B4D4-6D71-4841-9C94-3DE7FCFB9230}">
                <p14:media xmlns:p14="http://schemas.microsoft.com/office/powerpoint/2010/main" r:embed="rId2">
                  <p14:trim st="30000"/>
                </p14:media>
              </p:ext>
            </p:extLst>
          </p:nvPr>
        </p:nvPicPr>
        <p:blipFill>
          <a:blip r:embed="rId20">
            <a:duotone>
              <a:schemeClr val="accent2">
                <a:shade val="45000"/>
                <a:satMod val="135000"/>
              </a:schemeClr>
              <a:prstClr val="white"/>
            </a:duotone>
          </a:blip>
          <a:stretch>
            <a:fillRect/>
          </a:stretch>
        </p:blipFill>
        <p:spPr>
          <a:xfrm>
            <a:off x="858136" y="5634117"/>
            <a:ext cx="3549320" cy="3549320"/>
          </a:xfrm>
          <a:prstGeom prst="ellipse">
            <a:avLst/>
          </a:prstGeom>
          <a:ln>
            <a:noFill/>
          </a:ln>
          <a:effectLst>
            <a:softEdge rad="112500"/>
          </a:effectLst>
        </p:spPr>
      </p:pic>
      <p:pic>
        <p:nvPicPr>
          <p:cNvPr id="25" name="минута">
            <a:hlinkClick r:id="" action="ppaction://media"/>
            <a:extLst>
              <a:ext uri="{FF2B5EF4-FFF2-40B4-BE49-F238E27FC236}">
                <a16:creationId xmlns:a16="http://schemas.microsoft.com/office/drawing/2014/main" id="{DC7F4687-0748-46EB-9143-BE77A53A40EC}"/>
              </a:ext>
            </a:extLst>
          </p:cNvPr>
          <p:cNvPicPr>
            <a:picLocks noChangeAspect="1"/>
          </p:cNvPicPr>
          <p:nvPr>
            <a:audioFile r:link="rId3"/>
            <p:extLst>
              <p:ext uri="{DAA4B4D4-6D71-4841-9C94-3DE7FCFB9230}">
                <p14:media xmlns:p14="http://schemas.microsoft.com/office/powerpoint/2010/main" r:embed="rId4">
                  <p14:trim st="30000" end="2903.0937"/>
                </p14:media>
              </p:ext>
            </p:extLst>
          </p:nvPr>
        </p:nvPicPr>
        <p:blipFill>
          <a:blip r:embed="rId21"/>
          <a:stretch>
            <a:fillRect/>
          </a:stretch>
        </p:blipFill>
        <p:spPr>
          <a:xfrm>
            <a:off x="7308392" y="8891895"/>
            <a:ext cx="671372" cy="748260"/>
          </a:xfrm>
          <a:prstGeom prst="rect">
            <a:avLst/>
          </a:prstGeom>
        </p:spPr>
      </p:pic>
      <p:sp>
        <p:nvSpPr>
          <p:cNvPr id="23" name="TextBox 22">
            <a:extLst>
              <a:ext uri="{FF2B5EF4-FFF2-40B4-BE49-F238E27FC236}">
                <a16:creationId xmlns:a16="http://schemas.microsoft.com/office/drawing/2014/main" id="{3F0535FE-FDEF-42E3-9CFD-58A0BA371668}"/>
              </a:ext>
            </a:extLst>
          </p:cNvPr>
          <p:cNvSpPr txBox="1"/>
          <p:nvPr/>
        </p:nvSpPr>
        <p:spPr>
          <a:xfrm>
            <a:off x="4305489" y="1016548"/>
            <a:ext cx="12506810" cy="4524315"/>
          </a:xfrm>
          <a:prstGeom prst="rect">
            <a:avLst/>
          </a:prstGeom>
          <a:noFill/>
        </p:spPr>
        <p:txBody>
          <a:bodyPr wrap="square">
            <a:spAutoFit/>
          </a:bodyPr>
          <a:lstStyle/>
          <a:p>
            <a:pPr algn="just"/>
            <a:r>
              <a:rPr lang="ru-RU" sz="3600" b="1" i="0" u="none" strike="noStrike" dirty="0">
                <a:solidFill>
                  <a:schemeClr val="tx2">
                    <a:lumMod val="50000"/>
                  </a:schemeClr>
                </a:solidFill>
                <a:effectLst/>
                <a:latin typeface="Stanberry" panose="03050601040601010101" pitchFamily="66" charset="-52"/>
              </a:rPr>
              <a:t>      В мире за 1 год происходит 3,6 миллиона автомобильных аварий, а 80 миллионов особей </a:t>
            </a:r>
            <a:r>
              <a:rPr lang="ru-RU" sz="3600" b="1" i="1" u="none" strike="noStrike" dirty="0">
                <a:solidFill>
                  <a:schemeClr val="tx2">
                    <a:lumMod val="50000"/>
                  </a:schemeClr>
                </a:solidFill>
                <a:effectLst/>
                <a:latin typeface="Stanberry" panose="03050601040601010101" pitchFamily="66" charset="-52"/>
              </a:rPr>
              <a:t>этих насекомых</a:t>
            </a:r>
            <a:r>
              <a:rPr lang="ru-RU" sz="3600" b="1" i="0" u="none" strike="noStrike" dirty="0">
                <a:solidFill>
                  <a:schemeClr val="tx2">
                    <a:lumMod val="50000"/>
                  </a:schemeClr>
                </a:solidFill>
                <a:effectLst/>
                <a:latin typeface="Stanberry" panose="03050601040601010101" pitchFamily="66" charset="-52"/>
              </a:rPr>
              <a:t>, движущихся в пределах 1 км2, никогда не сталкиваются друг с другом. Ученые выяснили, что избежать столкновений </a:t>
            </a:r>
            <a:r>
              <a:rPr lang="ru-RU" sz="3600" b="1" i="1" u="none" strike="noStrike" dirty="0">
                <a:solidFill>
                  <a:schemeClr val="tx2">
                    <a:lumMod val="50000"/>
                  </a:schemeClr>
                </a:solidFill>
                <a:effectLst/>
                <a:latin typeface="Stanberry" panose="03050601040601010101" pitchFamily="66" charset="-52"/>
              </a:rPr>
              <a:t>им </a:t>
            </a:r>
            <a:r>
              <a:rPr lang="ru-RU" sz="3600" b="1" i="0" u="none" strike="noStrike" dirty="0">
                <a:solidFill>
                  <a:schemeClr val="tx2">
                    <a:lumMod val="50000"/>
                  </a:schemeClr>
                </a:solidFill>
                <a:effectLst/>
                <a:latin typeface="Stanberry" panose="03050601040601010101" pitchFamily="66" charset="-52"/>
              </a:rPr>
              <a:t>помогает особый крупный нейрон. Сегодня ученые работают над внедрением принципов работы этого нейрона в системы безопасности автомобилей. Назовите это </a:t>
            </a:r>
            <a:r>
              <a:rPr lang="ru-RU" sz="3600" b="1" i="1" u="none" strike="noStrike" dirty="0">
                <a:solidFill>
                  <a:schemeClr val="tx2">
                    <a:lumMod val="50000"/>
                  </a:schemeClr>
                </a:solidFill>
                <a:effectLst/>
                <a:latin typeface="Stanberry" panose="03050601040601010101" pitchFamily="66" charset="-52"/>
              </a:rPr>
              <a:t>насекомое</a:t>
            </a:r>
            <a:r>
              <a:rPr lang="ru-RU" sz="3600" b="1" i="0" u="none" strike="noStrike" dirty="0">
                <a:solidFill>
                  <a:schemeClr val="tx2">
                    <a:lumMod val="50000"/>
                  </a:schemeClr>
                </a:solidFill>
                <a:effectLst/>
                <a:latin typeface="Stanberry" panose="03050601040601010101" pitchFamily="66" charset="-52"/>
              </a:rPr>
              <a:t>. </a:t>
            </a:r>
            <a:endParaRPr lang="ru-RU" b="1" dirty="0">
              <a:solidFill>
                <a:schemeClr val="tx2">
                  <a:lumMod val="50000"/>
                </a:schemeClr>
              </a:solidFill>
              <a:latin typeface="Stanberry" panose="03050601040601010101" pitchFamily="66" charset="-52"/>
            </a:endParaRPr>
          </a:p>
        </p:txBody>
      </p:sp>
      <p:pic>
        <p:nvPicPr>
          <p:cNvPr id="5122" name="Picture 2" descr="Что такое беспилотные автомобили? (История, принципы работы, будущее)">
            <a:extLst>
              <a:ext uri="{FF2B5EF4-FFF2-40B4-BE49-F238E27FC236}">
                <a16:creationId xmlns:a16="http://schemas.microsoft.com/office/drawing/2014/main" id="{961B497A-533A-438E-98DB-C8DADE3C1CA2}"/>
              </a:ext>
            </a:extLst>
          </p:cNvPr>
          <p:cNvPicPr>
            <a:picLocks noChangeAspect="1" noChangeArrowheads="1"/>
          </p:cNvPicPr>
          <p:nvPr/>
        </p:nvPicPr>
        <p:blipFill>
          <a:blip r:embed="rId22">
            <a:extLst>
              <a:ext uri="{BEBA8EAE-BF5A-486C-A8C5-ECC9F3942E4B}">
                <a14:imgProps xmlns:a14="http://schemas.microsoft.com/office/drawing/2010/main">
                  <a14:imgLayer r:embed="rId23">
                    <a14:imgEffect>
                      <a14:backgroundRemoval t="4518" b="96386" l="2500" r="98000">
                        <a14:foregroundMark x1="84833" y1="38253" x2="89167" y2="31627"/>
                        <a14:foregroundMark x1="89167" y1="31627" x2="91000" y2="23193"/>
                        <a14:foregroundMark x1="91000" y1="23193" x2="90333" y2="12349"/>
                        <a14:foregroundMark x1="90333" y1="12349" x2="86000" y2="6627"/>
                        <a14:foregroundMark x1="58229" y1="9597" x2="57833" y2="9639"/>
                        <a14:foregroundMark x1="86000" y1="6627" x2="59285" y2="9484"/>
                        <a14:foregroundMark x1="54735" y1="14119" x2="48667" y2="22892"/>
                        <a14:foregroundMark x1="48667" y1="22892" x2="9500" y2="59639"/>
                        <a14:foregroundMark x1="9500" y1="59639" x2="5833" y2="66566"/>
                        <a14:foregroundMark x1="5833" y1="66566" x2="5000" y2="77410"/>
                        <a14:foregroundMark x1="5000" y1="77410" x2="6500" y2="85843"/>
                        <a14:foregroundMark x1="6500" y1="85843" x2="12667" y2="92169"/>
                        <a14:foregroundMark x1="12667" y1="92169" x2="18167" y2="92771"/>
                        <a14:foregroundMark x1="18167" y1="92771" x2="29667" y2="91566"/>
                        <a14:foregroundMark x1="29667" y1="91566" x2="46333" y2="91566"/>
                        <a14:foregroundMark x1="46333" y1="91566" x2="58500" y2="90663"/>
                        <a14:foregroundMark x1="58500" y1="90663" x2="75167" y2="90663"/>
                        <a14:foregroundMark x1="75167" y1="90663" x2="89333" y2="87349"/>
                        <a14:foregroundMark x1="89333" y1="87349" x2="94333" y2="77410"/>
                        <a14:foregroundMark x1="94333" y1="77410" x2="96500" y2="56928"/>
                        <a14:foregroundMark x1="96500" y1="56928" x2="95167" y2="47289"/>
                        <a14:foregroundMark x1="95167" y1="47289" x2="88000" y2="50904"/>
                        <a14:foregroundMark x1="88000" y1="50904" x2="84000" y2="85241"/>
                        <a14:foregroundMark x1="84000" y1="85241" x2="75500" y2="76506"/>
                        <a14:foregroundMark x1="75500" y1="76506" x2="71333" y2="68675"/>
                        <a14:foregroundMark x1="71333" y1="68675" x2="66167" y2="74096"/>
                        <a14:foregroundMark x1="66167" y1="74096" x2="64667" y2="83133"/>
                        <a14:foregroundMark x1="64667" y1="83133" x2="58167" y2="81627"/>
                        <a14:foregroundMark x1="58167" y1="81627" x2="44167" y2="89759"/>
                        <a14:foregroundMark x1="44167" y1="89759" x2="32333" y2="83434"/>
                        <a14:foregroundMark x1="32333" y1="83434" x2="25833" y2="86747"/>
                        <a14:foregroundMark x1="25833" y1="86747" x2="22667" y2="71386"/>
                        <a14:foregroundMark x1="22667" y1="71386" x2="18667" y2="65361"/>
                        <a14:foregroundMark x1="18667" y1="65361" x2="13000" y2="63855"/>
                        <a14:foregroundMark x1="13000" y1="63855" x2="7000" y2="82831"/>
                        <a14:foregroundMark x1="7000" y1="82831" x2="2333" y2="88253"/>
                        <a14:foregroundMark x1="2333" y1="88253" x2="8500" y2="94880"/>
                        <a14:foregroundMark x1="8500" y1="94880" x2="15667" y2="96988"/>
                        <a14:foregroundMark x1="15667" y1="96988" x2="27667" y2="96084"/>
                        <a14:foregroundMark x1="27667" y1="96084" x2="79667" y2="96988"/>
                        <a14:foregroundMark x1="79667" y1="96988" x2="86333" y2="96386"/>
                        <a14:foregroundMark x1="86333" y1="96386" x2="92500" y2="92771"/>
                        <a14:foregroundMark x1="92500" y1="92771" x2="96333" y2="86145"/>
                        <a14:foregroundMark x1="96333" y1="86145" x2="99833" y2="50000"/>
                        <a14:foregroundMark x1="99833" y1="50000" x2="97833" y2="18072"/>
                        <a14:foregroundMark x1="97833" y1="18072" x2="91000" y2="4217"/>
                        <a14:foregroundMark x1="91000" y1="4217" x2="85667" y2="43675"/>
                        <a14:foregroundMark x1="85667" y1="43675" x2="84333" y2="33735"/>
                        <a14:foregroundMark x1="84333" y1="33735" x2="79500" y2="64458"/>
                        <a14:foregroundMark x1="79500" y1="64458" x2="79833" y2="51807"/>
                        <a14:foregroundMark x1="79833" y1="51807" x2="77000" y2="75301"/>
                        <a14:foregroundMark x1="77000" y1="75301" x2="83167" y2="77108"/>
                        <a14:foregroundMark x1="83167" y1="77108" x2="57500" y2="75000"/>
                        <a14:foregroundMark x1="57500" y1="75000" x2="69667" y2="87048"/>
                        <a14:foregroundMark x1="69667" y1="87048" x2="58000" y2="92169"/>
                        <a14:foregroundMark x1="58000" y1="92169" x2="59500" y2="91867"/>
                        <a14:foregroundMark x1="37167" y1="26205" x2="47795" y2="18522"/>
                        <a14:foregroundMark x1="6500" y1="53916" x2="1833" y2="58735"/>
                        <a14:foregroundMark x1="1833" y1="58735" x2="1500" y2="87952"/>
                        <a14:foregroundMark x1="1500" y1="87952" x2="3333" y2="96386"/>
                        <a14:foregroundMark x1="3333" y1="96386" x2="5167" y2="87651"/>
                        <a14:foregroundMark x1="5167" y1="87651" x2="4500" y2="67169"/>
                        <a14:foregroundMark x1="4500" y1="67169" x2="2500" y2="76506"/>
                        <a14:foregroundMark x1="2500" y1="76506" x2="3000" y2="90964"/>
                        <a14:foregroundMark x1="95167" y1="10542" x2="93167" y2="22892"/>
                        <a14:foregroundMark x1="93167" y1="22892" x2="93333" y2="31928"/>
                        <a14:foregroundMark x1="93333" y1="31928" x2="95667" y2="23193"/>
                        <a14:foregroundMark x1="95667" y1="23193" x2="94167" y2="13855"/>
                        <a14:foregroundMark x1="94167" y1="13855" x2="97167" y2="23494"/>
                        <a14:foregroundMark x1="97167" y1="23494" x2="94667" y2="97892"/>
                        <a14:foregroundMark x1="94667" y1="97892" x2="93667" y2="74096"/>
                        <a14:foregroundMark x1="93667" y1="74096" x2="97333" y2="83434"/>
                        <a14:foregroundMark x1="97333" y1="83434" x2="97167" y2="93675"/>
                        <a14:foregroundMark x1="97167" y1="93675" x2="96167" y2="96386"/>
                        <a14:foregroundMark x1="58230" y1="4495" x2="55333" y2="3313"/>
                        <a14:foregroundMark x1="60500" y1="5422" x2="59265" y2="4918"/>
                        <a14:foregroundMark x1="55333" y1="3313" x2="60333" y2="3012"/>
                        <a14:foregroundMark x1="60333" y1="3012" x2="77167" y2="3614"/>
                        <a14:foregroundMark x1="77167" y1="3614" x2="95000" y2="1506"/>
                        <a14:foregroundMark x1="95000" y1="1506" x2="98000" y2="9337"/>
                        <a14:foregroundMark x1="98000" y1="9337" x2="94667" y2="4518"/>
                        <a14:foregroundMark x1="48167" y1="17470" x2="51333" y2="15663"/>
                        <a14:foregroundMark x1="85333" y1="18976" x2="83000" y2="8133"/>
                        <a14:foregroundMark x1="83000" y1="8133" x2="81667" y2="17771"/>
                        <a14:foregroundMark x1="81667" y1="17771" x2="84000" y2="9337"/>
                        <a14:foregroundMark x1="84000" y1="9337" x2="84000" y2="19277"/>
                        <a14:foregroundMark x1="84000" y1="19277" x2="85500" y2="18373"/>
                        <a14:backgroundMark x1="52453" y1="11863" x2="58333" y2="8133"/>
                        <a14:backgroundMark x1="42667" y1="18072" x2="49214" y2="13918"/>
                        <a14:backgroundMark x1="58333" y1="8133" x2="57833" y2="9036"/>
                      </a14:backgroundRemoval>
                    </a14:imgEffect>
                  </a14:imgLayer>
                </a14:imgProps>
              </a:ext>
              <a:ext uri="{28A0092B-C50C-407E-A947-70E740481C1C}">
                <a14:useLocalDpi xmlns:a14="http://schemas.microsoft.com/office/drawing/2010/main" val="0"/>
              </a:ext>
            </a:extLst>
          </a:blip>
          <a:srcRect/>
          <a:stretch>
            <a:fillRect/>
          </a:stretch>
        </p:blipFill>
        <p:spPr bwMode="auto">
          <a:xfrm>
            <a:off x="8749877" y="5089312"/>
            <a:ext cx="9708615" cy="53721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6" name="Picture 6">
            <a:extLst>
              <a:ext uri="{FF2B5EF4-FFF2-40B4-BE49-F238E27FC236}">
                <a16:creationId xmlns:a16="http://schemas.microsoft.com/office/drawing/2014/main" id="{52139981-7758-4BBE-8598-096D73738672}"/>
              </a:ext>
            </a:extLst>
          </p:cNvPr>
          <p:cNvPicPr>
            <a:picLocks noChangeAspect="1" noChangeArrowheads="1"/>
          </p:cNvPicPr>
          <p:nvPr/>
        </p:nvPicPr>
        <p:blipFill>
          <a:blip r:embed="rId18" cstate="print">
            <a:extLst>
              <a:ext uri="{BEBA8EAE-BF5A-486C-A8C5-ECC9F3942E4B}">
                <a14:imgProps xmlns:a14="http://schemas.microsoft.com/office/drawing/2010/main">
                  <a14:imgLayer r:embed="rId19">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9327296" y="5688942"/>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1">
            <a:extLst>
              <a:ext uri="{FF2B5EF4-FFF2-40B4-BE49-F238E27FC236}">
                <a16:creationId xmlns:a16="http://schemas.microsoft.com/office/drawing/2014/main" id="{6EC472AF-6A2D-4AC3-8AE3-FC564DEE577E}"/>
              </a:ext>
            </a:extLst>
          </p:cNvPr>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l="40825" t="37132"/>
          <a:stretch>
            <a:fillRect/>
          </a:stretch>
        </p:blipFill>
        <p:spPr>
          <a:xfrm rot="-7829515">
            <a:off x="2353036" y="549997"/>
            <a:ext cx="825309" cy="841738"/>
          </a:xfrm>
          <a:prstGeom prst="rect">
            <a:avLst/>
          </a:prstGeom>
        </p:spPr>
      </p:pic>
    </p:spTree>
    <p:extLst>
      <p:ext uri="{BB962C8B-B14F-4D97-AF65-F5344CB8AC3E}">
        <p14:creationId xmlns:p14="http://schemas.microsoft.com/office/powerpoint/2010/main" val="1046211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24"/>
                                        </p:tgtEl>
                                      </p:cBhvr>
                                    </p:cmd>
                                  </p:childTnLst>
                                </p:cTn>
                              </p:par>
                              <p:par>
                                <p:cTn id="7" presetID="1" presetClass="mediacall" presetSubtype="0" fill="hold" nodeType="withEffect">
                                  <p:stCondLst>
                                    <p:cond delay="0"/>
                                  </p:stCondLst>
                                  <p:childTnLst>
                                    <p:cmd type="call" cmd="playFrom(0.0)">
                                      <p:cBhvr>
                                        <p:cTn id="8" dur="3282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9" fill="hold" display="0">
                  <p:stCondLst>
                    <p:cond delay="indefinite"/>
                  </p:stCondLst>
                </p:cTn>
                <p:tgtEl>
                  <p:spTgt spid="24"/>
                </p:tgtEl>
              </p:cMediaNode>
            </p:video>
            <p:audio>
              <p:cMediaNode vol="80000">
                <p:cTn id="10" fill="hold" display="0">
                  <p:stCondLst>
                    <p:cond delay="indefinite"/>
                  </p:stCondLst>
                  <p:endCondLst>
                    <p:cond evt="onStopAudio" delay="0">
                      <p:tgtEl>
                        <p:sldTgt/>
                      </p:tgtEl>
                    </p:cond>
                  </p:endCondLst>
                </p:cTn>
                <p:tgtEl>
                  <p:spTgt spid="25"/>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EBCF"/>
        </a:solidFill>
        <a:effectLst/>
      </p:bgPr>
    </p:bg>
    <p:spTree>
      <p:nvGrpSpPr>
        <p:cNvPr id="1" name=""/>
        <p:cNvGrpSpPr/>
        <p:nvPr/>
      </p:nvGrpSpPr>
      <p:grpSpPr>
        <a:xfrm>
          <a:off x="0" y="0"/>
          <a:ext cx="0" cy="0"/>
          <a:chOff x="0" y="0"/>
          <a:chExt cx="0" cy="0"/>
        </a:xfrm>
      </p:grpSpPr>
      <p:pic>
        <p:nvPicPr>
          <p:cNvPr id="44" name="Picture 5">
            <a:extLst>
              <a:ext uri="{FF2B5EF4-FFF2-40B4-BE49-F238E27FC236}">
                <a16:creationId xmlns:a16="http://schemas.microsoft.com/office/drawing/2014/main" id="{E437C0DF-F605-4C38-ADC4-CE236F49B40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7639925" flipV="1">
            <a:off x="-3510964" y="904125"/>
            <a:ext cx="11725638" cy="8824974"/>
          </a:xfrm>
          <a:prstGeom prst="rect">
            <a:avLst/>
          </a:prstGeom>
        </p:spPr>
      </p:pic>
      <p:pic>
        <p:nvPicPr>
          <p:cNvPr id="3" name="Picture 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6685286" flipV="1">
            <a:off x="6145569" y="-121312"/>
            <a:ext cx="14113031" cy="10875849"/>
          </a:xfrm>
          <a:prstGeom prst="rect">
            <a:avLst/>
          </a:prstGeom>
        </p:spPr>
      </p:pic>
      <p:sp>
        <p:nvSpPr>
          <p:cNvPr id="16" name="TextBox 15">
            <a:extLst>
              <a:ext uri="{FF2B5EF4-FFF2-40B4-BE49-F238E27FC236}">
                <a16:creationId xmlns:a16="http://schemas.microsoft.com/office/drawing/2014/main" id="{9735C4F4-2230-433F-822C-CD633D6A8068}"/>
              </a:ext>
            </a:extLst>
          </p:cNvPr>
          <p:cNvSpPr txBox="1"/>
          <p:nvPr/>
        </p:nvSpPr>
        <p:spPr>
          <a:xfrm>
            <a:off x="12275907" y="530801"/>
            <a:ext cx="9769642" cy="628762"/>
          </a:xfrm>
          <a:prstGeom prst="rect">
            <a:avLst/>
          </a:prstGeom>
          <a:noFill/>
        </p:spPr>
        <p:txBody>
          <a:bodyPr wrap="square">
            <a:spAutoFit/>
          </a:bodyPr>
          <a:lstStyle/>
          <a:p>
            <a:pPr marL="0" marR="0" lvl="1" indent="0" algn="l"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Вопрос  4</a:t>
            </a:r>
            <a:endParaRPr kumimoji="0" lang="en-US" sz="4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pic>
        <p:nvPicPr>
          <p:cNvPr id="19" name="Picture 19">
            <a:extLst>
              <a:ext uri="{FF2B5EF4-FFF2-40B4-BE49-F238E27FC236}">
                <a16:creationId xmlns:a16="http://schemas.microsoft.com/office/drawing/2014/main" id="{0A2B53E4-C5F3-423F-8577-F3DBCC51FA91}"/>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r="73563" b="61578"/>
          <a:stretch>
            <a:fillRect/>
          </a:stretch>
        </p:blipFill>
        <p:spPr>
          <a:xfrm rot="8743157">
            <a:off x="14964281" y="356508"/>
            <a:ext cx="542036" cy="742544"/>
          </a:xfrm>
          <a:prstGeom prst="rect">
            <a:avLst/>
          </a:prstGeom>
        </p:spPr>
      </p:pic>
      <p:sp>
        <p:nvSpPr>
          <p:cNvPr id="20" name="TextBox 19">
            <a:extLst>
              <a:ext uri="{FF2B5EF4-FFF2-40B4-BE49-F238E27FC236}">
                <a16:creationId xmlns:a16="http://schemas.microsoft.com/office/drawing/2014/main" id="{2938366C-95C0-4C22-9243-B4545259701A}"/>
              </a:ext>
            </a:extLst>
          </p:cNvPr>
          <p:cNvSpPr txBox="1"/>
          <p:nvPr/>
        </p:nvSpPr>
        <p:spPr>
          <a:xfrm>
            <a:off x="10342864" y="8245075"/>
            <a:ext cx="2648368"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3600" b="1" i="0" u="none" strike="noStrike" kern="1200" cap="none" spc="0" normalizeH="0" baseline="0" noProof="0" dirty="0">
                <a:ln>
                  <a:noFill/>
                </a:ln>
                <a:solidFill>
                  <a:schemeClr val="tx2">
                    <a:lumMod val="50000"/>
                  </a:schemeClr>
                </a:solidFill>
                <a:effectLst/>
                <a:uLnTx/>
                <a:uFillTx/>
                <a:latin typeface="Stanberry" panose="03050601040601010101" pitchFamily="66" charset="-52"/>
                <a:ea typeface="+mn-ea"/>
                <a:cs typeface="+mn-cs"/>
              </a:rPr>
              <a:t>Сложность:</a:t>
            </a:r>
            <a:endParaRPr kumimoji="0" lang="ru-RU" sz="3600" b="0" i="0" u="none" strike="noStrike" kern="1200" cap="none" spc="0" normalizeH="0" baseline="0" noProof="0" dirty="0">
              <a:ln>
                <a:noFill/>
              </a:ln>
              <a:solidFill>
                <a:schemeClr val="tx2">
                  <a:lumMod val="50000"/>
                </a:schemeClr>
              </a:solidFill>
              <a:effectLst/>
              <a:uLnTx/>
              <a:uFillTx/>
              <a:latin typeface="Calibri"/>
              <a:ea typeface="+mn-ea"/>
              <a:cs typeface="+mn-cs"/>
            </a:endParaRPr>
          </a:p>
        </p:txBody>
      </p:sp>
      <p:pic>
        <p:nvPicPr>
          <p:cNvPr id="22" name="Picture 6">
            <a:extLst>
              <a:ext uri="{FF2B5EF4-FFF2-40B4-BE49-F238E27FC236}">
                <a16:creationId xmlns:a16="http://schemas.microsoft.com/office/drawing/2014/main" id="{AB6B7CA2-8A14-456E-ABDD-D558645BD884}"/>
              </a:ext>
            </a:extLst>
          </p:cNvPr>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10965470" y="9026369"/>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6">
            <a:extLst>
              <a:ext uri="{FF2B5EF4-FFF2-40B4-BE49-F238E27FC236}">
                <a16:creationId xmlns:a16="http://schemas.microsoft.com/office/drawing/2014/main" id="{65D5103A-99D4-4B75-9CBB-ECBFCCAC13F6}"/>
              </a:ext>
            </a:extLst>
          </p:cNvPr>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10067576" y="9026370"/>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31" name="Композиция 1">
            <a:hlinkClick r:id="" action="ppaction://media"/>
            <a:extLst>
              <a:ext uri="{FF2B5EF4-FFF2-40B4-BE49-F238E27FC236}">
                <a16:creationId xmlns:a16="http://schemas.microsoft.com/office/drawing/2014/main" id="{8C490EE4-CAAD-4BBC-8076-AC3476F5AD1D}"/>
              </a:ext>
            </a:extLst>
          </p:cNvPr>
          <p:cNvPicPr>
            <a:picLocks noChangeAspect="1"/>
          </p:cNvPicPr>
          <p:nvPr>
            <a:videoFile r:link="rId1"/>
            <p:extLst>
              <p:ext uri="{DAA4B4D4-6D71-4841-9C94-3DE7FCFB9230}">
                <p14:media xmlns:p14="http://schemas.microsoft.com/office/powerpoint/2010/main" r:embed="rId2">
                  <p14:trim st="30000"/>
                </p14:media>
              </p:ext>
            </p:extLst>
          </p:nvPr>
        </p:nvPicPr>
        <p:blipFill>
          <a:blip r:embed="rId12">
            <a:duotone>
              <a:schemeClr val="accent2">
                <a:shade val="45000"/>
                <a:satMod val="135000"/>
              </a:schemeClr>
              <a:prstClr val="white"/>
            </a:duotone>
          </a:blip>
          <a:stretch>
            <a:fillRect/>
          </a:stretch>
        </p:blipFill>
        <p:spPr>
          <a:xfrm>
            <a:off x="5892155" y="6697616"/>
            <a:ext cx="3058164" cy="3058164"/>
          </a:xfrm>
          <a:prstGeom prst="ellipse">
            <a:avLst/>
          </a:prstGeom>
          <a:ln>
            <a:noFill/>
          </a:ln>
          <a:effectLst>
            <a:softEdge rad="112500"/>
          </a:effectLst>
        </p:spPr>
      </p:pic>
      <p:pic>
        <p:nvPicPr>
          <p:cNvPr id="35" name="минута">
            <a:hlinkClick r:id="" action="ppaction://media"/>
            <a:extLst>
              <a:ext uri="{FF2B5EF4-FFF2-40B4-BE49-F238E27FC236}">
                <a16:creationId xmlns:a16="http://schemas.microsoft.com/office/drawing/2014/main" id="{AF2B88F6-E036-40B8-ADF4-8077CC0DC85F}"/>
              </a:ext>
            </a:extLst>
          </p:cNvPr>
          <p:cNvPicPr>
            <a:picLocks noChangeAspect="1"/>
          </p:cNvPicPr>
          <p:nvPr>
            <a:audioFile r:link="rId3"/>
            <p:extLst>
              <p:ext uri="{DAA4B4D4-6D71-4841-9C94-3DE7FCFB9230}">
                <p14:media xmlns:p14="http://schemas.microsoft.com/office/powerpoint/2010/main" r:embed="rId4">
                  <p14:trim st="30000" end="2903.0937"/>
                </p14:media>
              </p:ext>
            </p:extLst>
          </p:nvPr>
        </p:nvPicPr>
        <p:blipFill>
          <a:blip r:embed="rId13"/>
          <a:stretch>
            <a:fillRect/>
          </a:stretch>
        </p:blipFill>
        <p:spPr>
          <a:xfrm>
            <a:off x="16229087" y="9027316"/>
            <a:ext cx="671372" cy="748260"/>
          </a:xfrm>
          <a:prstGeom prst="rect">
            <a:avLst/>
          </a:prstGeom>
        </p:spPr>
      </p:pic>
      <p:sp>
        <p:nvSpPr>
          <p:cNvPr id="37" name="TextBox 36">
            <a:extLst>
              <a:ext uri="{FF2B5EF4-FFF2-40B4-BE49-F238E27FC236}">
                <a16:creationId xmlns:a16="http://schemas.microsoft.com/office/drawing/2014/main" id="{AD40FC5E-1096-4F23-A5F5-47A9474C183D}"/>
              </a:ext>
            </a:extLst>
          </p:cNvPr>
          <p:cNvSpPr txBox="1"/>
          <p:nvPr/>
        </p:nvSpPr>
        <p:spPr>
          <a:xfrm>
            <a:off x="9029852" y="1241602"/>
            <a:ext cx="8344464" cy="6740307"/>
          </a:xfrm>
          <a:prstGeom prst="rect">
            <a:avLst/>
          </a:prstGeom>
          <a:noFill/>
        </p:spPr>
        <p:txBody>
          <a:bodyPr wrap="square">
            <a:spAutoFit/>
          </a:bodyPr>
          <a:lstStyle/>
          <a:p>
            <a:pPr algn="just"/>
            <a:r>
              <a:rPr lang="ru-RU" sz="3600" b="1" i="0" u="none" strike="noStrike" dirty="0">
                <a:solidFill>
                  <a:schemeClr val="tx2">
                    <a:lumMod val="50000"/>
                  </a:schemeClr>
                </a:solidFill>
                <a:effectLst/>
                <a:latin typeface="Stanberry" panose="03050601040601010101" pitchFamily="66" charset="-52"/>
              </a:rPr>
              <a:t>    Растения знают, как получить максимум солнечной энергии. Например, они поворачиваются за светилом, подставляя лучам максимум площади листьев. Яркий пример - подсолнечник однолетний, который обладает интересным свойством гелиотропизма. Это наблюдение помогло учёным увеличить эффективность высокотехнического устройства, изображенного на слайде. Назовите это </a:t>
            </a:r>
            <a:r>
              <a:rPr lang="ru-RU" sz="3600" b="1" i="1" u="none" strike="noStrike" dirty="0">
                <a:solidFill>
                  <a:schemeClr val="tx2">
                    <a:lumMod val="50000"/>
                  </a:schemeClr>
                </a:solidFill>
                <a:effectLst/>
                <a:latin typeface="Stanberry" panose="03050601040601010101" pitchFamily="66" charset="-52"/>
              </a:rPr>
              <a:t>устройство</a:t>
            </a:r>
            <a:r>
              <a:rPr lang="ru-RU" sz="3600" b="1" i="0" u="none" strike="noStrike" dirty="0">
                <a:solidFill>
                  <a:schemeClr val="tx2">
                    <a:lumMod val="50000"/>
                  </a:schemeClr>
                </a:solidFill>
                <a:effectLst/>
                <a:latin typeface="Stanberry" panose="03050601040601010101" pitchFamily="66" charset="-52"/>
              </a:rPr>
              <a:t>. </a:t>
            </a:r>
            <a:endParaRPr lang="ru-RU" sz="3600" b="1" dirty="0">
              <a:solidFill>
                <a:schemeClr val="tx2">
                  <a:lumMod val="50000"/>
                </a:schemeClr>
              </a:solidFill>
              <a:latin typeface="Stanberry" panose="03050601040601010101" pitchFamily="66" charset="-52"/>
            </a:endParaRPr>
          </a:p>
        </p:txBody>
      </p:sp>
      <p:pic>
        <p:nvPicPr>
          <p:cNvPr id="38" name="Picture 8">
            <a:extLst>
              <a:ext uri="{FF2B5EF4-FFF2-40B4-BE49-F238E27FC236}">
                <a16:creationId xmlns:a16="http://schemas.microsoft.com/office/drawing/2014/main" id="{1215FB13-09FC-4755-95BC-E2251C10318D}"/>
              </a:ext>
            </a:extLst>
          </p:cNvPr>
          <p:cNvPicPr>
            <a:picLocks noChangeAspect="1" noChangeArrowheads="1"/>
          </p:cNvPicPr>
          <p:nvPr/>
        </p:nvPicPr>
        <p:blipFill>
          <a:blip r:embed="rId14" cstate="print">
            <a:extLst>
              <a:ext uri="{BEBA8EAE-BF5A-486C-A8C5-ECC9F3942E4B}">
                <a14:imgProps xmlns:a14="http://schemas.microsoft.com/office/drawing/2010/main">
                  <a14:imgLayer r:embed="rId15">
                    <a14:imgEffect>
                      <a14:backgroundRemoval t="5792" b="94917" l="4824" r="93529">
                        <a14:foregroundMark x1="62235" y1="30615" x2="62235" y2="30615"/>
                        <a14:foregroundMark x1="61294" y1="29196" x2="61294" y2="29196"/>
                        <a14:foregroundMark x1="52941" y1="5910" x2="52941" y2="5910"/>
                        <a14:foregroundMark x1="47059" y1="9220" x2="47059" y2="9220"/>
                        <a14:foregroundMark x1="4824" y1="35697" x2="4824" y2="35697"/>
                        <a14:foregroundMark x1="32471" y1="88889" x2="32471" y2="88889"/>
                        <a14:foregroundMark x1="78824" y1="91017" x2="78824" y2="91017"/>
                        <a14:foregroundMark x1="93647" y1="45863" x2="93647" y2="45863"/>
                        <a14:foregroundMark x1="77294" y1="94917" x2="77294" y2="94917"/>
                        <a14:foregroundMark x1="50353" y1="65248" x2="50353" y2="65248"/>
                        <a14:foregroundMark x1="46706" y1="47991" x2="46706" y2="47991"/>
                        <a14:foregroundMark x1="25882" y1="39598" x2="25882" y2="39598"/>
                        <a14:foregroundMark x1="36941" y1="58983" x2="36941" y2="58983"/>
                        <a14:foregroundMark x1="48235" y1="52482" x2="46471" y2="52482"/>
                        <a14:foregroundMark x1="39647" y1="48227" x2="39647" y2="48227"/>
                        <a14:foregroundMark x1="30118" y1="47636" x2="30118" y2="47636"/>
                        <a14:foregroundMark x1="26824" y1="45863" x2="26824" y2="45863"/>
                        <a14:foregroundMark x1="35765" y1="45863" x2="35765" y2="45863"/>
                        <a14:foregroundMark x1="38353" y1="45863" x2="39294" y2="45863"/>
                        <a14:foregroundMark x1="45294" y1="39598" x2="45882" y2="37825"/>
                        <a14:foregroundMark x1="48471" y1="29787" x2="48471" y2="29787"/>
                        <a14:foregroundMark x1="52706" y1="23522" x2="52706" y2="23522"/>
                        <a14:foregroundMark x1="53529" y1="23522" x2="52706" y2="23522"/>
                        <a14:foregroundMark x1="56588" y1="34515" x2="56588" y2="34515"/>
                        <a14:foregroundMark x1="67294" y1="51891" x2="67294" y2="51891"/>
                        <a14:foregroundMark x1="67294" y1="52128" x2="67294" y2="52128"/>
                        <a14:foregroundMark x1="74706" y1="50355" x2="75882" y2="50118"/>
                        <a14:foregroundMark x1="77059" y1="49527" x2="74118" y2="47045"/>
                        <a14:foregroundMark x1="67294" y1="42553" x2="64824" y2="42553"/>
                        <a14:foregroundMark x1="59765" y1="42553" x2="57412" y2="42317"/>
                        <a14:foregroundMark x1="52353" y1="40544" x2="50353" y2="40780"/>
                        <a14:foregroundMark x1="49412" y1="42553" x2="49412" y2="42553"/>
                        <a14:foregroundMark x1="50353" y1="43853" x2="42824" y2="58747"/>
                        <a14:foregroundMark x1="32118" y1="45863" x2="40824" y2="47636"/>
                        <a14:foregroundMark x1="40824" y1="47636" x2="37765" y2="47636"/>
                        <a14:foregroundMark x1="52353" y1="65012" x2="52353" y2="65012"/>
                        <a14:foregroundMark x1="57765" y1="68913" x2="57765" y2="68913"/>
                        <a14:foregroundMark x1="42588" y1="56383" x2="42588" y2="56383"/>
                        <a14:foregroundMark x1="40235" y1="66785" x2="40235" y2="66785"/>
                        <a14:foregroundMark x1="35412" y1="71631" x2="35412" y2="71631"/>
                        <a14:foregroundMark x1="30941" y1="78723" x2="29176" y2="79078"/>
                        <a14:foregroundMark x1="26471" y1="82624" x2="25647" y2="81678"/>
                        <a14:foregroundMark x1="30118" y1="53901" x2="30118" y2="53901"/>
                        <a14:foregroundMark x1="21412" y1="47045" x2="21412" y2="47045"/>
                        <a14:foregroundMark x1="15176" y1="43262" x2="15176" y2="43262"/>
                        <a14:foregroundMark x1="14000" y1="40544" x2="14000" y2="40544"/>
                        <a14:foregroundMark x1="25059" y1="40189" x2="25059" y2="40189"/>
                        <a14:foregroundMark x1="45294" y1="35697" x2="45294" y2="35697"/>
                        <a14:foregroundMark x1="51765" y1="19622" x2="51765" y2="19622"/>
                        <a14:foregroundMark x1="45294" y1="28014" x2="43412" y2="28251"/>
                        <a14:foregroundMark x1="41412" y1="43853" x2="41412" y2="43853"/>
                        <a14:foregroundMark x1="64235" y1="51891" x2="64235" y2="51891"/>
                        <a14:foregroundMark x1="58588" y1="60284" x2="58588" y2="60284"/>
                        <a14:foregroundMark x1="64588" y1="67376" x2="64588" y2="67376"/>
                        <a14:foregroundMark x1="67294" y1="79078" x2="67294" y2="79078"/>
                        <a14:foregroundMark x1="66588" y1="79314" x2="66588" y2="79314"/>
                        <a14:foregroundMark x1="63647" y1="47636" x2="63647" y2="47636"/>
                        <a14:foregroundMark x1="75882" y1="44681" x2="75882" y2="44681"/>
                        <a14:foregroundMark x1="84824" y1="43853" x2="84824" y2="43853"/>
                        <a14:foregroundMark x1="89176" y1="43262" x2="89176" y2="43262"/>
                        <a14:foregroundMark x1="91647" y1="43262" x2="91647" y2="43262"/>
                        <a14:foregroundMark x1="91647" y1="43262" x2="91647" y2="43262"/>
                        <a14:foregroundMark x1="91647" y1="43262" x2="91647" y2="43262"/>
                        <a14:foregroundMark x1="91647" y1="43262" x2="91647" y2="43262"/>
                        <a14:foregroundMark x1="91647" y1="43262" x2="77412" y2="56147"/>
                        <a14:foregroundMark x1="77412" y1="56147" x2="69882" y2="56619"/>
                        <a14:foregroundMark x1="69882" y1="56619" x2="64000" y2="54137"/>
                        <a14:foregroundMark x1="64000" y1="54137" x2="49882" y2="38061"/>
                        <a14:foregroundMark x1="49882" y1="38061" x2="47412" y2="59693"/>
                        <a14:foregroundMark x1="47412" y1="59693" x2="48588" y2="68913"/>
                        <a14:foregroundMark x1="48588" y1="68913" x2="51059" y2="58392"/>
                        <a14:foregroundMark x1="51059" y1="58392" x2="42588" y2="57920"/>
                        <a14:foregroundMark x1="42588" y1="57920" x2="39176" y2="63357"/>
                        <a14:foregroundMark x1="39176" y1="63357" x2="43176" y2="69622"/>
                        <a14:foregroundMark x1="43176" y1="69622" x2="54000" y2="74113"/>
                        <a14:foregroundMark x1="54000" y1="74113" x2="52353" y2="60047"/>
                        <a14:foregroundMark x1="52353" y1="60047" x2="39647" y2="50236"/>
                        <a14:foregroundMark x1="39647" y1="50236" x2="32118" y2="53428"/>
                        <a14:foregroundMark x1="32118" y1="53428" x2="30706" y2="60638"/>
                        <a14:foregroundMark x1="30706" y1="60638" x2="36353" y2="66076"/>
                        <a14:foregroundMark x1="36353" y1="66076" x2="45176" y2="60520"/>
                        <a14:foregroundMark x1="45176" y1="60520" x2="41294" y2="50118"/>
                        <a14:foregroundMark x1="41294" y1="50118" x2="32353" y2="47636"/>
                        <a14:foregroundMark x1="32353" y1="47636" x2="26353" y2="51418"/>
                        <a14:foregroundMark x1="26353" y1="51418" x2="34353" y2="58747"/>
                        <a14:foregroundMark x1="34353" y1="58747" x2="34118" y2="51891"/>
                        <a14:foregroundMark x1="34118" y1="51891" x2="19294" y2="40898"/>
                        <a14:foregroundMark x1="19294" y1="40898" x2="25294" y2="49173"/>
                        <a14:foregroundMark x1="25294" y1="49173" x2="46706" y2="58038"/>
                        <a14:foregroundMark x1="46706" y1="58038" x2="52941" y2="50946"/>
                        <a14:foregroundMark x1="52941" y1="50946" x2="52000" y2="30851"/>
                        <a14:foregroundMark x1="52000" y1="30851" x2="53294" y2="23404"/>
                        <a14:foregroundMark x1="53294" y1="23404" x2="40471" y2="43972"/>
                        <a14:foregroundMark x1="40471" y1="43972" x2="41765" y2="51773"/>
                        <a14:foregroundMark x1="41765" y1="51773" x2="49647" y2="50827"/>
                        <a14:foregroundMark x1="49647" y1="50827" x2="55765" y2="51182"/>
                        <a14:foregroundMark x1="55765" y1="51182" x2="58588" y2="56619"/>
                        <a14:foregroundMark x1="58588" y1="56619" x2="58941" y2="63239"/>
                        <a14:foregroundMark x1="58941" y1="63239" x2="66588" y2="77896"/>
                        <a14:foregroundMark x1="66588" y1="77896" x2="66353" y2="79905"/>
                        <a14:foregroundMark x1="46118" y1="56619" x2="46118" y2="56619"/>
                        <a14:foregroundMark x1="30118" y1="66194" x2="24471" y2="86288"/>
                        <a14:foregroundMark x1="24471" y1="86288" x2="31176" y2="83452"/>
                        <a14:foregroundMark x1="31176" y1="83452" x2="36235" y2="79196"/>
                        <a14:foregroundMark x1="36235" y1="79196" x2="42000" y2="77541"/>
                        <a14:foregroundMark x1="42000" y1="77541" x2="47882" y2="77541"/>
                        <a14:foregroundMark x1="47882" y1="77541" x2="54471" y2="77305"/>
                        <a14:foregroundMark x1="54471" y1="77305" x2="72000" y2="89243"/>
                        <a14:foregroundMark x1="72000" y1="89243" x2="71765" y2="81797"/>
                        <a14:foregroundMark x1="71765" y1="81797" x2="68706" y2="76359"/>
                        <a14:foregroundMark x1="68706" y1="76359" x2="67882" y2="75768"/>
                        <a14:foregroundMark x1="67882" y1="93026" x2="67882" y2="93026"/>
                      </a14:backgroundRemoval>
                    </a14:imgEffect>
                  </a14:imgLayer>
                </a14:imgProps>
              </a:ext>
              <a:ext uri="{28A0092B-C50C-407E-A947-70E740481C1C}">
                <a14:useLocalDpi xmlns:a14="http://schemas.microsoft.com/office/drawing/2010/main" val="0"/>
              </a:ext>
            </a:extLst>
          </a:blip>
          <a:srcRect/>
          <a:stretch>
            <a:fillRect/>
          </a:stretch>
        </p:blipFill>
        <p:spPr bwMode="auto">
          <a:xfrm>
            <a:off x="12151343" y="9100295"/>
            <a:ext cx="707689" cy="74040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8">
            <a:extLst>
              <a:ext uri="{FF2B5EF4-FFF2-40B4-BE49-F238E27FC236}">
                <a16:creationId xmlns:a16="http://schemas.microsoft.com/office/drawing/2014/main" id="{CC01CF86-6684-4998-AF85-B68BE38B86B0}"/>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814103">
            <a:off x="15230321" y="7924532"/>
            <a:ext cx="1193992" cy="2203676"/>
          </a:xfrm>
          <a:prstGeom prst="rect">
            <a:avLst/>
          </a:prstGeom>
        </p:spPr>
      </p:pic>
      <p:pic>
        <p:nvPicPr>
          <p:cNvPr id="3076" name="Picture 4">
            <a:extLst>
              <a:ext uri="{FF2B5EF4-FFF2-40B4-BE49-F238E27FC236}">
                <a16:creationId xmlns:a16="http://schemas.microsoft.com/office/drawing/2014/main" id="{163B4E67-0797-4FB5-B3AE-9A1586C5459A}"/>
              </a:ext>
            </a:extLst>
          </p:cNvPr>
          <p:cNvPicPr>
            <a:picLocks noChangeAspect="1" noChangeArrowheads="1"/>
          </p:cNvPicPr>
          <p:nvPr/>
        </p:nvPicPr>
        <p:blipFill>
          <a:blip r:embed="rId18">
            <a:extLst>
              <a:ext uri="{BEBA8EAE-BF5A-486C-A8C5-ECC9F3942E4B}">
                <a14:imgProps xmlns:a14="http://schemas.microsoft.com/office/drawing/2010/main">
                  <a14:imgLayer r:embed="rId19">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564714" y="67898"/>
            <a:ext cx="5075602" cy="507560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6BF73D99-5E40-40C5-BFC9-5F07FC59B5C1}"/>
              </a:ext>
            </a:extLst>
          </p:cNvPr>
          <p:cNvPicPr>
            <a:picLocks noChangeAspect="1" noChangeArrowheads="1"/>
          </p:cNvPicPr>
          <p:nvPr/>
        </p:nvPicPr>
        <p:blipFill>
          <a:blip r:embed="rId20">
            <a:extLst>
              <a:ext uri="{BEBA8EAE-BF5A-486C-A8C5-ECC9F3942E4B}">
                <a14:imgProps xmlns:a14="http://schemas.microsoft.com/office/drawing/2010/main">
                  <a14:imgLayer r:embed="rId21">
                    <a14:imgEffect>
                      <a14:backgroundRemoval t="2800" b="96000" l="9639" r="89960">
                        <a14:foregroundMark x1="50602" y1="92800" x2="61044" y2="92000"/>
                        <a14:foregroundMark x1="61044" y1="92000" x2="71486" y2="92800"/>
                        <a14:foregroundMark x1="71486" y1="92800" x2="63052" y2="88000"/>
                        <a14:foregroundMark x1="63052" y1="88000" x2="53414" y2="87600"/>
                        <a14:foregroundMark x1="53414" y1="87600" x2="48594" y2="94800"/>
                        <a14:foregroundMark x1="48594" y1="94800" x2="58635" y2="96000"/>
                        <a14:foregroundMark x1="58635" y1="96000" x2="69076" y2="96000"/>
                        <a14:foregroundMark x1="69076" y1="96000" x2="70281" y2="94400"/>
                        <a14:foregroundMark x1="47791" y1="57600" x2="49398" y2="30800"/>
                        <a14:foregroundMark x1="47390" y1="25200" x2="50602" y2="6800"/>
                        <a14:foregroundMark x1="50602" y1="6800" x2="76305" y2="17600"/>
                        <a14:foregroundMark x1="76305" y1="17600" x2="68273" y2="22800"/>
                        <a14:foregroundMark x1="68273" y1="22800" x2="59438" y2="21600"/>
                        <a14:foregroundMark x1="59438" y1="21600" x2="54217" y2="13600"/>
                        <a14:foregroundMark x1="54217" y1="13600" x2="65060" y2="15600"/>
                        <a14:foregroundMark x1="65060" y1="15600" x2="68675" y2="18000"/>
                        <a14:foregroundMark x1="79920" y1="21600" x2="70281" y2="25200"/>
                        <a14:foregroundMark x1="70281" y1="25200" x2="52610" y2="23600"/>
                        <a14:foregroundMark x1="52610" y1="23600" x2="56225" y2="18000"/>
                        <a14:foregroundMark x1="78313" y1="26400" x2="53012" y2="25200"/>
                        <a14:foregroundMark x1="49398" y1="12000" x2="51406" y2="2800"/>
                        <a14:foregroundMark x1="51406" y1="2800" x2="56225" y2="3600"/>
                        <a14:foregroundMark x1="53414" y1="32400" x2="52610" y2="26400"/>
                        <a14:foregroundMark x1="49398" y1="29200" x2="49799" y2="25200"/>
                      </a14:backgroundRemoval>
                    </a14:imgEffect>
                  </a14:imgLayer>
                </a14:imgProps>
              </a:ext>
              <a:ext uri="{28A0092B-C50C-407E-A947-70E740481C1C}">
                <a14:useLocalDpi xmlns:a14="http://schemas.microsoft.com/office/drawing/2010/main" val="0"/>
              </a:ext>
            </a:extLst>
          </a:blip>
          <a:srcRect/>
          <a:stretch>
            <a:fillRect/>
          </a:stretch>
        </p:blipFill>
        <p:spPr bwMode="auto">
          <a:xfrm>
            <a:off x="4579371" y="1710640"/>
            <a:ext cx="4354906" cy="437668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a:extLst>
              <a:ext uri="{FF2B5EF4-FFF2-40B4-BE49-F238E27FC236}">
                <a16:creationId xmlns:a16="http://schemas.microsoft.com/office/drawing/2014/main" id="{80AFFDEC-D8E9-4E3A-BCB5-5E47C4DA150A}"/>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46011" y="4737904"/>
            <a:ext cx="6774549" cy="55511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31"/>
                                        </p:tgtEl>
                                      </p:cBhvr>
                                    </p:cmd>
                                  </p:childTnLst>
                                </p:cTn>
                              </p:par>
                              <p:par>
                                <p:cTn id="7" presetID="1" presetClass="mediacall" presetSubtype="0" fill="hold" nodeType="withEffect">
                                  <p:stCondLst>
                                    <p:cond delay="0"/>
                                  </p:stCondLst>
                                  <p:childTnLst>
                                    <p:cmd type="call" cmd="playFrom(0.0)">
                                      <p:cBhvr>
                                        <p:cTn id="8" dur="32821" fill="hold"/>
                                        <p:tgtEl>
                                          <p:spTgt spid="3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9" fill="hold" display="0">
                  <p:stCondLst>
                    <p:cond delay="indefinite"/>
                  </p:stCondLst>
                </p:cTn>
                <p:tgtEl>
                  <p:spTgt spid="31"/>
                </p:tgtEl>
              </p:cMediaNode>
            </p:video>
            <p:audio>
              <p:cMediaNode vol="80000">
                <p:cTn id="10" fill="hold" display="0">
                  <p:stCondLst>
                    <p:cond delay="indefinite"/>
                  </p:stCondLst>
                  <p:endCondLst>
                    <p:cond evt="onStopAudio" delay="0">
                      <p:tgtEl>
                        <p:sldTgt/>
                      </p:tgtEl>
                    </p:cond>
                  </p:endCondLst>
                </p:cTn>
                <p:tgtEl>
                  <p:spTgt spid="35"/>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EBCF"/>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382656" y="-340163"/>
            <a:ext cx="21053312" cy="8402679"/>
            <a:chOff x="0" y="0"/>
            <a:chExt cx="34626380" cy="10864466"/>
          </a:xfrm>
        </p:grpSpPr>
        <p:pic>
          <p:nvPicPr>
            <p:cNvPr id="3" name="Picture 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0" y="0"/>
              <a:ext cx="16371114" cy="10864466"/>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9428124" y="0"/>
              <a:ext cx="16371114" cy="10864466"/>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V="1">
              <a:off x="18255267" y="0"/>
              <a:ext cx="16371114" cy="10864466"/>
            </a:xfrm>
            <a:prstGeom prst="rect">
              <a:avLst/>
            </a:prstGeom>
          </p:spPr>
        </p:pic>
      </p:grpSp>
      <p:sp>
        <p:nvSpPr>
          <p:cNvPr id="16" name="TextBox 15">
            <a:extLst>
              <a:ext uri="{FF2B5EF4-FFF2-40B4-BE49-F238E27FC236}">
                <a16:creationId xmlns:a16="http://schemas.microsoft.com/office/drawing/2014/main" id="{9735C4F4-2230-433F-822C-CD633D6A8068}"/>
              </a:ext>
            </a:extLst>
          </p:cNvPr>
          <p:cNvSpPr txBox="1"/>
          <p:nvPr/>
        </p:nvSpPr>
        <p:spPr>
          <a:xfrm>
            <a:off x="2540462" y="700631"/>
            <a:ext cx="9769642" cy="628762"/>
          </a:xfrm>
          <a:prstGeom prst="rect">
            <a:avLst/>
          </a:prstGeom>
          <a:noFill/>
        </p:spPr>
        <p:txBody>
          <a:bodyPr wrap="square">
            <a:spAutoFit/>
          </a:bodyPr>
          <a:lstStyle/>
          <a:p>
            <a:pPr marL="0" marR="0" lvl="1" indent="0" algn="l"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Вопрос  5</a:t>
            </a:r>
            <a:endParaRPr kumimoji="0" lang="en-US" sz="4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pic>
        <p:nvPicPr>
          <p:cNvPr id="19" name="Picture 19">
            <a:extLst>
              <a:ext uri="{FF2B5EF4-FFF2-40B4-BE49-F238E27FC236}">
                <a16:creationId xmlns:a16="http://schemas.microsoft.com/office/drawing/2014/main" id="{0A2B53E4-C5F3-423F-8577-F3DBCC51FA91}"/>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r="73563" b="61578"/>
          <a:stretch>
            <a:fillRect/>
          </a:stretch>
        </p:blipFill>
        <p:spPr>
          <a:xfrm rot="8743157">
            <a:off x="5115039" y="309657"/>
            <a:ext cx="542036" cy="742544"/>
          </a:xfrm>
          <a:prstGeom prst="rect">
            <a:avLst/>
          </a:prstGeom>
        </p:spPr>
      </p:pic>
      <p:sp>
        <p:nvSpPr>
          <p:cNvPr id="20" name="TextBox 19">
            <a:extLst>
              <a:ext uri="{FF2B5EF4-FFF2-40B4-BE49-F238E27FC236}">
                <a16:creationId xmlns:a16="http://schemas.microsoft.com/office/drawing/2014/main" id="{2938366C-95C0-4C22-9243-B4545259701A}"/>
              </a:ext>
            </a:extLst>
          </p:cNvPr>
          <p:cNvSpPr txBox="1"/>
          <p:nvPr/>
        </p:nvSpPr>
        <p:spPr>
          <a:xfrm>
            <a:off x="8889443" y="3861177"/>
            <a:ext cx="2648368"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3600" b="1" i="0" u="none" strike="noStrike" kern="1200" cap="none" spc="0" normalizeH="0" baseline="0" noProof="0" dirty="0">
                <a:ln>
                  <a:noFill/>
                </a:ln>
                <a:solidFill>
                  <a:schemeClr val="tx2">
                    <a:lumMod val="50000"/>
                  </a:schemeClr>
                </a:solidFill>
                <a:effectLst/>
                <a:uLnTx/>
                <a:uFillTx/>
                <a:latin typeface="Stanberry" panose="03050601040601010101" pitchFamily="66" charset="-52"/>
                <a:ea typeface="+mn-ea"/>
                <a:cs typeface="+mn-cs"/>
              </a:rPr>
              <a:t>Сложность:</a:t>
            </a:r>
            <a:endParaRPr kumimoji="0" lang="ru-RU" sz="3600" b="0" i="0" u="none" strike="noStrike" kern="1200" cap="none" spc="0" normalizeH="0" baseline="0" noProof="0" dirty="0">
              <a:ln>
                <a:noFill/>
              </a:ln>
              <a:solidFill>
                <a:schemeClr val="tx2">
                  <a:lumMod val="50000"/>
                </a:schemeClr>
              </a:solidFill>
              <a:effectLst/>
              <a:uLnTx/>
              <a:uFillTx/>
              <a:latin typeface="Calibri"/>
              <a:ea typeface="+mn-ea"/>
              <a:cs typeface="+mn-cs"/>
            </a:endParaRPr>
          </a:p>
        </p:txBody>
      </p:sp>
      <p:pic>
        <p:nvPicPr>
          <p:cNvPr id="22" name="Picture 6">
            <a:extLst>
              <a:ext uri="{FF2B5EF4-FFF2-40B4-BE49-F238E27FC236}">
                <a16:creationId xmlns:a16="http://schemas.microsoft.com/office/drawing/2014/main" id="{AB6B7CA2-8A14-456E-ABDD-D558645BD884}"/>
              </a:ext>
            </a:extLst>
          </p:cNvPr>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12059660" y="3667366"/>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6">
            <a:extLst>
              <a:ext uri="{FF2B5EF4-FFF2-40B4-BE49-F238E27FC236}">
                <a16:creationId xmlns:a16="http://schemas.microsoft.com/office/drawing/2014/main" id="{65D5103A-99D4-4B75-9CBB-ECBFCCAC13F6}"/>
              </a:ext>
            </a:extLst>
          </p:cNvPr>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11240125" y="3660088"/>
            <a:ext cx="1310437" cy="88826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a:extLst>
              <a:ext uri="{FF2B5EF4-FFF2-40B4-BE49-F238E27FC236}">
                <a16:creationId xmlns:a16="http://schemas.microsoft.com/office/drawing/2014/main" id="{852AE67C-CEFC-49A3-9607-CF316A9CC5F5}"/>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968543" y="5084822"/>
            <a:ext cx="8284071" cy="1033146"/>
          </a:xfrm>
          <a:prstGeom prst="rect">
            <a:avLst/>
          </a:prstGeom>
          <a:effectLst>
            <a:glow rad="228600">
              <a:schemeClr val="accent2">
                <a:satMod val="175000"/>
                <a:alpha val="40000"/>
              </a:schemeClr>
            </a:glow>
          </a:effectLst>
        </p:spPr>
      </p:pic>
      <p:pic>
        <p:nvPicPr>
          <p:cNvPr id="29" name="Picture 6">
            <a:extLst>
              <a:ext uri="{FF2B5EF4-FFF2-40B4-BE49-F238E27FC236}">
                <a16:creationId xmlns:a16="http://schemas.microsoft.com/office/drawing/2014/main" id="{C51D143A-E1BA-4429-905E-B3A01D0DA786}"/>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057560" y="8295263"/>
            <a:ext cx="8340996" cy="1033146"/>
          </a:xfrm>
          <a:prstGeom prst="rect">
            <a:avLst/>
          </a:prstGeom>
          <a:effectLst>
            <a:glow rad="228600">
              <a:schemeClr val="accent2">
                <a:satMod val="175000"/>
                <a:alpha val="40000"/>
              </a:schemeClr>
            </a:glow>
          </a:effectLst>
        </p:spPr>
      </p:pic>
      <p:pic>
        <p:nvPicPr>
          <p:cNvPr id="35" name="минута">
            <a:hlinkClick r:id="" action="ppaction://media"/>
            <a:extLst>
              <a:ext uri="{FF2B5EF4-FFF2-40B4-BE49-F238E27FC236}">
                <a16:creationId xmlns:a16="http://schemas.microsoft.com/office/drawing/2014/main" id="{AF2B88F6-E036-40B8-ADF4-8077CC0DC85F}"/>
              </a:ext>
            </a:extLst>
          </p:cNvPr>
          <p:cNvPicPr>
            <a:picLocks noChangeAspect="1"/>
          </p:cNvPicPr>
          <p:nvPr>
            <a:audioFile r:link="rId1"/>
            <p:extLst>
              <p:ext uri="{DAA4B4D4-6D71-4841-9C94-3DE7FCFB9230}">
                <p14:media xmlns:p14="http://schemas.microsoft.com/office/powerpoint/2010/main" r:embed="rId2">
                  <p14:trim st="30000" end="2903.0937"/>
                </p14:media>
              </p:ext>
            </p:extLst>
          </p:nvPr>
        </p:nvPicPr>
        <p:blipFill>
          <a:blip r:embed="rId14"/>
          <a:stretch>
            <a:fillRect/>
          </a:stretch>
        </p:blipFill>
        <p:spPr>
          <a:xfrm>
            <a:off x="16783881" y="3712390"/>
            <a:ext cx="671372" cy="748260"/>
          </a:xfrm>
          <a:prstGeom prst="rect">
            <a:avLst/>
          </a:prstGeom>
        </p:spPr>
      </p:pic>
      <p:pic>
        <p:nvPicPr>
          <p:cNvPr id="25" name="Picture 8">
            <a:extLst>
              <a:ext uri="{FF2B5EF4-FFF2-40B4-BE49-F238E27FC236}">
                <a16:creationId xmlns:a16="http://schemas.microsoft.com/office/drawing/2014/main" id="{17028849-73F3-4BF9-A2C4-7FA618597ECF}"/>
              </a:ext>
            </a:extLst>
          </p:cNvPr>
          <p:cNvPicPr>
            <a:picLocks noChangeAspect="1" noChangeArrowheads="1"/>
          </p:cNvPicPr>
          <p:nvPr/>
        </p:nvPicPr>
        <p:blipFill>
          <a:blip r:embed="rId15" cstate="print">
            <a:extLst>
              <a:ext uri="{BEBA8EAE-BF5A-486C-A8C5-ECC9F3942E4B}">
                <a14:imgProps xmlns:a14="http://schemas.microsoft.com/office/drawing/2010/main">
                  <a14:imgLayer r:embed="rId16">
                    <a14:imgEffect>
                      <a14:backgroundRemoval t="5792" b="94917" l="4824" r="93529">
                        <a14:foregroundMark x1="62235" y1="30615" x2="62235" y2="30615"/>
                        <a14:foregroundMark x1="61294" y1="29196" x2="61294" y2="29196"/>
                        <a14:foregroundMark x1="52941" y1="5910" x2="52941" y2="5910"/>
                        <a14:foregroundMark x1="47059" y1="9220" x2="47059" y2="9220"/>
                        <a14:foregroundMark x1="4824" y1="35697" x2="4824" y2="35697"/>
                        <a14:foregroundMark x1="32471" y1="88889" x2="32471" y2="88889"/>
                        <a14:foregroundMark x1="78824" y1="91017" x2="78824" y2="91017"/>
                        <a14:foregroundMark x1="93647" y1="45863" x2="93647" y2="45863"/>
                        <a14:foregroundMark x1="77294" y1="94917" x2="77294" y2="94917"/>
                        <a14:foregroundMark x1="50353" y1="65248" x2="50353" y2="65248"/>
                        <a14:foregroundMark x1="46706" y1="47991" x2="46706" y2="47991"/>
                        <a14:foregroundMark x1="25882" y1="39598" x2="25882" y2="39598"/>
                        <a14:foregroundMark x1="36941" y1="58983" x2="36941" y2="58983"/>
                        <a14:foregroundMark x1="48235" y1="52482" x2="46471" y2="52482"/>
                        <a14:foregroundMark x1="39647" y1="48227" x2="39647" y2="48227"/>
                        <a14:foregroundMark x1="30118" y1="47636" x2="30118" y2="47636"/>
                        <a14:foregroundMark x1="26824" y1="45863" x2="26824" y2="45863"/>
                        <a14:foregroundMark x1="35765" y1="45863" x2="35765" y2="45863"/>
                        <a14:foregroundMark x1="38353" y1="45863" x2="39294" y2="45863"/>
                        <a14:foregroundMark x1="45294" y1="39598" x2="45882" y2="37825"/>
                        <a14:foregroundMark x1="48471" y1="29787" x2="48471" y2="29787"/>
                        <a14:foregroundMark x1="52706" y1="23522" x2="52706" y2="23522"/>
                        <a14:foregroundMark x1="53529" y1="23522" x2="52706" y2="23522"/>
                        <a14:foregroundMark x1="56588" y1="34515" x2="56588" y2="34515"/>
                        <a14:foregroundMark x1="67294" y1="51891" x2="67294" y2="51891"/>
                        <a14:foregroundMark x1="67294" y1="52128" x2="67294" y2="52128"/>
                        <a14:foregroundMark x1="74706" y1="50355" x2="75882" y2="50118"/>
                        <a14:foregroundMark x1="77059" y1="49527" x2="74118" y2="47045"/>
                        <a14:foregroundMark x1="67294" y1="42553" x2="64824" y2="42553"/>
                        <a14:foregroundMark x1="59765" y1="42553" x2="57412" y2="42317"/>
                        <a14:foregroundMark x1="52353" y1="40544" x2="50353" y2="40780"/>
                        <a14:foregroundMark x1="49412" y1="42553" x2="49412" y2="42553"/>
                        <a14:foregroundMark x1="50353" y1="43853" x2="42824" y2="58747"/>
                        <a14:foregroundMark x1="32118" y1="45863" x2="40824" y2="47636"/>
                        <a14:foregroundMark x1="40824" y1="47636" x2="37765" y2="47636"/>
                        <a14:foregroundMark x1="52353" y1="65012" x2="52353" y2="65012"/>
                        <a14:foregroundMark x1="57765" y1="68913" x2="57765" y2="68913"/>
                        <a14:foregroundMark x1="42588" y1="56383" x2="42588" y2="56383"/>
                        <a14:foregroundMark x1="40235" y1="66785" x2="40235" y2="66785"/>
                        <a14:foregroundMark x1="35412" y1="71631" x2="35412" y2="71631"/>
                        <a14:foregroundMark x1="30941" y1="78723" x2="29176" y2="79078"/>
                        <a14:foregroundMark x1="26471" y1="82624" x2="25647" y2="81678"/>
                        <a14:foregroundMark x1="30118" y1="53901" x2="30118" y2="53901"/>
                        <a14:foregroundMark x1="21412" y1="47045" x2="21412" y2="47045"/>
                        <a14:foregroundMark x1="15176" y1="43262" x2="15176" y2="43262"/>
                        <a14:foregroundMark x1="14000" y1="40544" x2="14000" y2="40544"/>
                        <a14:foregroundMark x1="25059" y1="40189" x2="25059" y2="40189"/>
                        <a14:foregroundMark x1="45294" y1="35697" x2="45294" y2="35697"/>
                        <a14:foregroundMark x1="51765" y1="19622" x2="51765" y2="19622"/>
                        <a14:foregroundMark x1="45294" y1="28014" x2="43412" y2="28251"/>
                        <a14:foregroundMark x1="41412" y1="43853" x2="41412" y2="43853"/>
                        <a14:foregroundMark x1="64235" y1="51891" x2="64235" y2="51891"/>
                        <a14:foregroundMark x1="58588" y1="60284" x2="58588" y2="60284"/>
                        <a14:foregroundMark x1="64588" y1="67376" x2="64588" y2="67376"/>
                        <a14:foregroundMark x1="67294" y1="79078" x2="67294" y2="79078"/>
                        <a14:foregroundMark x1="66588" y1="79314" x2="66588" y2="79314"/>
                        <a14:foregroundMark x1="63647" y1="47636" x2="63647" y2="47636"/>
                        <a14:foregroundMark x1="75882" y1="44681" x2="75882" y2="44681"/>
                        <a14:foregroundMark x1="84824" y1="43853" x2="84824" y2="43853"/>
                        <a14:foregroundMark x1="89176" y1="43262" x2="89176" y2="43262"/>
                        <a14:foregroundMark x1="91647" y1="43262" x2="91647" y2="43262"/>
                        <a14:foregroundMark x1="91647" y1="43262" x2="91647" y2="43262"/>
                        <a14:foregroundMark x1="91647" y1="43262" x2="91647" y2="43262"/>
                        <a14:foregroundMark x1="91647" y1="43262" x2="91647" y2="43262"/>
                        <a14:foregroundMark x1="91647" y1="43262" x2="77412" y2="56147"/>
                        <a14:foregroundMark x1="77412" y1="56147" x2="69882" y2="56619"/>
                        <a14:foregroundMark x1="69882" y1="56619" x2="64000" y2="54137"/>
                        <a14:foregroundMark x1="64000" y1="54137" x2="49882" y2="38061"/>
                        <a14:foregroundMark x1="49882" y1="38061" x2="47412" y2="59693"/>
                        <a14:foregroundMark x1="47412" y1="59693" x2="48588" y2="68913"/>
                        <a14:foregroundMark x1="48588" y1="68913" x2="51059" y2="58392"/>
                        <a14:foregroundMark x1="51059" y1="58392" x2="42588" y2="57920"/>
                        <a14:foregroundMark x1="42588" y1="57920" x2="39176" y2="63357"/>
                        <a14:foregroundMark x1="39176" y1="63357" x2="43176" y2="69622"/>
                        <a14:foregroundMark x1="43176" y1="69622" x2="54000" y2="74113"/>
                        <a14:foregroundMark x1="54000" y1="74113" x2="52353" y2="60047"/>
                        <a14:foregroundMark x1="52353" y1="60047" x2="39647" y2="50236"/>
                        <a14:foregroundMark x1="39647" y1="50236" x2="32118" y2="53428"/>
                        <a14:foregroundMark x1="32118" y1="53428" x2="30706" y2="60638"/>
                        <a14:foregroundMark x1="30706" y1="60638" x2="36353" y2="66076"/>
                        <a14:foregroundMark x1="36353" y1="66076" x2="45176" y2="60520"/>
                        <a14:foregroundMark x1="45176" y1="60520" x2="41294" y2="50118"/>
                        <a14:foregroundMark x1="41294" y1="50118" x2="32353" y2="47636"/>
                        <a14:foregroundMark x1="32353" y1="47636" x2="26353" y2="51418"/>
                        <a14:foregroundMark x1="26353" y1="51418" x2="34353" y2="58747"/>
                        <a14:foregroundMark x1="34353" y1="58747" x2="34118" y2="51891"/>
                        <a14:foregroundMark x1="34118" y1="51891" x2="19294" y2="40898"/>
                        <a14:foregroundMark x1="19294" y1="40898" x2="25294" y2="49173"/>
                        <a14:foregroundMark x1="25294" y1="49173" x2="46706" y2="58038"/>
                        <a14:foregroundMark x1="46706" y1="58038" x2="52941" y2="50946"/>
                        <a14:foregroundMark x1="52941" y1="50946" x2="52000" y2="30851"/>
                        <a14:foregroundMark x1="52000" y1="30851" x2="53294" y2="23404"/>
                        <a14:foregroundMark x1="53294" y1="23404" x2="40471" y2="43972"/>
                        <a14:foregroundMark x1="40471" y1="43972" x2="41765" y2="51773"/>
                        <a14:foregroundMark x1="41765" y1="51773" x2="49647" y2="50827"/>
                        <a14:foregroundMark x1="49647" y1="50827" x2="55765" y2="51182"/>
                        <a14:foregroundMark x1="55765" y1="51182" x2="58588" y2="56619"/>
                        <a14:foregroundMark x1="58588" y1="56619" x2="58941" y2="63239"/>
                        <a14:foregroundMark x1="58941" y1="63239" x2="66588" y2="77896"/>
                        <a14:foregroundMark x1="66588" y1="77896" x2="66353" y2="79905"/>
                        <a14:foregroundMark x1="46118" y1="56619" x2="46118" y2="56619"/>
                        <a14:foregroundMark x1="30118" y1="66194" x2="24471" y2="86288"/>
                        <a14:foregroundMark x1="24471" y1="86288" x2="31176" y2="83452"/>
                        <a14:foregroundMark x1="31176" y1="83452" x2="36235" y2="79196"/>
                        <a14:foregroundMark x1="36235" y1="79196" x2="42000" y2="77541"/>
                        <a14:foregroundMark x1="42000" y1="77541" x2="47882" y2="77541"/>
                        <a14:foregroundMark x1="47882" y1="77541" x2="54471" y2="77305"/>
                        <a14:foregroundMark x1="54471" y1="77305" x2="72000" y2="89243"/>
                        <a14:foregroundMark x1="72000" y1="89243" x2="71765" y2="81797"/>
                        <a14:foregroundMark x1="71765" y1="81797" x2="68706" y2="76359"/>
                        <a14:foregroundMark x1="68706" y1="76359" x2="67882" y2="75768"/>
                        <a14:foregroundMark x1="67882" y1="93026" x2="67882" y2="93026"/>
                      </a14:backgroundRemoval>
                    </a14:imgEffect>
                  </a14:imgLayer>
                </a14:imgProps>
              </a:ext>
              <a:ext uri="{28A0092B-C50C-407E-A947-70E740481C1C}">
                <a14:useLocalDpi xmlns:a14="http://schemas.microsoft.com/office/drawing/2010/main" val="0"/>
              </a:ext>
            </a:extLst>
          </a:blip>
          <a:srcRect/>
          <a:stretch>
            <a:fillRect/>
          </a:stretch>
        </p:blipFill>
        <p:spPr bwMode="auto">
          <a:xfrm>
            <a:off x="13184257" y="3729708"/>
            <a:ext cx="707689" cy="740408"/>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a:extLst>
              <a:ext uri="{FF2B5EF4-FFF2-40B4-BE49-F238E27FC236}">
                <a16:creationId xmlns:a16="http://schemas.microsoft.com/office/drawing/2014/main" id="{6DA75884-FC97-40CD-BBC6-9793B41C4C4B}"/>
              </a:ext>
            </a:extLst>
          </p:cNvPr>
          <p:cNvSpPr txBox="1"/>
          <p:nvPr/>
        </p:nvSpPr>
        <p:spPr>
          <a:xfrm>
            <a:off x="895790" y="1329393"/>
            <a:ext cx="16459200" cy="2862322"/>
          </a:xfrm>
          <a:prstGeom prst="rect">
            <a:avLst/>
          </a:prstGeom>
          <a:noFill/>
        </p:spPr>
        <p:txBody>
          <a:bodyPr wrap="square">
            <a:spAutoFit/>
          </a:bodyPr>
          <a:lstStyle/>
          <a:p>
            <a:pPr algn="just"/>
            <a:r>
              <a:rPr lang="ru-RU" sz="3600" b="1" i="0" u="none" strike="noStrike" dirty="0">
                <a:solidFill>
                  <a:schemeClr val="tx2">
                    <a:lumMod val="50000"/>
                  </a:schemeClr>
                </a:solidFill>
                <a:effectLst/>
                <a:latin typeface="Stanberry" panose="03050601040601010101" pitchFamily="66" charset="-52"/>
              </a:rPr>
              <a:t>    Учеными доказано, что электрическая активность — неотъемлемое свойство живой материи. Способность генерировать электричество наиболее изучена у рыб. В каких отраслях, на ваш взгляд, человек использует приёмы, с помощью которых электрические рыбы ловят добычу и защищаются от врагов?</a:t>
            </a:r>
            <a:endParaRPr lang="ru-RU" sz="3600" b="1" dirty="0">
              <a:solidFill>
                <a:schemeClr val="tx2">
                  <a:lumMod val="50000"/>
                </a:schemeClr>
              </a:solidFill>
              <a:latin typeface="Stanberry" panose="03050601040601010101" pitchFamily="66" charset="-52"/>
            </a:endParaRPr>
          </a:p>
        </p:txBody>
      </p:sp>
      <p:pic>
        <p:nvPicPr>
          <p:cNvPr id="36" name="Picture 9">
            <a:extLst>
              <a:ext uri="{FF2B5EF4-FFF2-40B4-BE49-F238E27FC236}">
                <a16:creationId xmlns:a16="http://schemas.microsoft.com/office/drawing/2014/main" id="{4F98F9EC-C58A-49E7-9F9B-00C01E6B4DAF}"/>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1027317">
            <a:off x="7227815" y="3795914"/>
            <a:ext cx="1441808" cy="1407729"/>
          </a:xfrm>
          <a:prstGeom prst="rect">
            <a:avLst/>
          </a:prstGeom>
        </p:spPr>
      </p:pic>
      <p:pic>
        <p:nvPicPr>
          <p:cNvPr id="6146" name="Picture 2" descr="Ученые выяснили, что электрический угорь — это три разные рыбы — Ferra.ru">
            <a:extLst>
              <a:ext uri="{FF2B5EF4-FFF2-40B4-BE49-F238E27FC236}">
                <a16:creationId xmlns:a16="http://schemas.microsoft.com/office/drawing/2014/main" id="{6486A98D-3187-4B9B-876C-B02FA6FC44D9}"/>
              </a:ext>
            </a:extLst>
          </p:cNvPr>
          <p:cNvPicPr>
            <a:picLocks noChangeAspect="1" noChangeArrowheads="1"/>
          </p:cNvPicPr>
          <p:nvPr/>
        </p:nvPicPr>
        <p:blipFill>
          <a:blip r:embed="rId19">
            <a:extLst>
              <a:ext uri="{BEBA8EAE-BF5A-486C-A8C5-ECC9F3942E4B}">
                <a14:imgProps xmlns:a14="http://schemas.microsoft.com/office/drawing/2010/main">
                  <a14:imgLayer r:embed="rId20">
                    <a14:imgEffect>
                      <a14:backgroundRemoval t="4762" b="99048" l="10000" r="98833">
                        <a14:foregroundMark x1="97583" y1="6032" x2="95333" y2="12381"/>
                        <a14:foregroundMark x1="95333" y1="12381" x2="88667" y2="20794"/>
                        <a14:foregroundMark x1="88667" y1="20794" x2="83917" y2="31429"/>
                        <a14:foregroundMark x1="83917" y1="31429" x2="76250" y2="31270"/>
                        <a14:foregroundMark x1="76250" y1="31270" x2="59583" y2="51111"/>
                        <a14:foregroundMark x1="59583" y1="51111" x2="55500" y2="51111"/>
                        <a14:foregroundMark x1="55500" y1="51111" x2="52417" y2="47143"/>
                        <a14:foregroundMark x1="52417" y1="47143" x2="51250" y2="40000"/>
                        <a14:foregroundMark x1="51250" y1="40000" x2="54833" y2="26190"/>
                        <a14:foregroundMark x1="54833" y1="26190" x2="54167" y2="18889"/>
                        <a14:foregroundMark x1="54167" y1="18889" x2="50250" y2="15873"/>
                        <a14:foregroundMark x1="50250" y1="15873" x2="49083" y2="8095"/>
                        <a14:foregroundMark x1="49083" y1="8095" x2="47026" y2="3132"/>
                        <a14:foregroundMark x1="21880" y1="1309" x2="21033" y2="1283"/>
                        <a14:foregroundMark x1="10614" y1="26473" x2="11833" y2="30476"/>
                        <a14:foregroundMark x1="11833" y1="30476" x2="11167" y2="40159"/>
                        <a14:foregroundMark x1="11167" y1="40159" x2="12167" y2="46984"/>
                        <a14:foregroundMark x1="12167" y1="46984" x2="12500" y2="63810"/>
                        <a14:foregroundMark x1="12500" y1="63810" x2="10750" y2="71270"/>
                        <a14:foregroundMark x1="10750" y1="71270" x2="14167" y2="74603"/>
                        <a14:foregroundMark x1="14167" y1="74603" x2="16833" y2="79683"/>
                        <a14:foregroundMark x1="16833" y1="79683" x2="18333" y2="86032"/>
                        <a14:foregroundMark x1="18333" y1="86032" x2="22333" y2="86667"/>
                        <a14:foregroundMark x1="22333" y1="86667" x2="28500" y2="94127"/>
                        <a14:foregroundMark x1="28500" y1="94127" x2="32417" y2="94127"/>
                        <a14:foregroundMark x1="32417" y1="94127" x2="39917" y2="86984"/>
                        <a14:foregroundMark x1="39917" y1="86984" x2="44417" y2="88571"/>
                        <a14:foregroundMark x1="44417" y1="88571" x2="48000" y2="86190"/>
                        <a14:foregroundMark x1="48000" y1="86190" x2="51167" y2="91270"/>
                        <a14:foregroundMark x1="51167" y1="91270" x2="55833" y2="93651"/>
                        <a14:foregroundMark x1="55833" y1="93651" x2="63917" y2="85714"/>
                        <a14:foregroundMark x1="63917" y1="85714" x2="64417" y2="76984"/>
                        <a14:foregroundMark x1="64417" y1="76984" x2="74583" y2="83016"/>
                        <a14:foregroundMark x1="74583" y1="83016" x2="72833" y2="89206"/>
                        <a14:foregroundMark x1="72833" y1="89206" x2="72667" y2="99206"/>
                        <a14:foregroundMark x1="96167" y1="18571" x2="92583" y2="26984"/>
                        <a14:foregroundMark x1="92583" y1="26984" x2="92500" y2="35873"/>
                        <a14:foregroundMark x1="92500" y1="35873" x2="94583" y2="53968"/>
                        <a14:foregroundMark x1="94583" y1="53968" x2="93500" y2="64921"/>
                        <a14:foregroundMark x1="93500" y1="64921" x2="88500" y2="65873"/>
                        <a14:foregroundMark x1="88500" y1="65873" x2="75917" y2="58095"/>
                        <a14:foregroundMark x1="75917" y1="58095" x2="71667" y2="60794"/>
                        <a14:foregroundMark x1="71667" y1="60794" x2="69250" y2="68889"/>
                        <a14:foregroundMark x1="69250" y1="68889" x2="72583" y2="73651"/>
                        <a14:foregroundMark x1="72583" y1="73651" x2="81083" y2="74127"/>
                        <a14:foregroundMark x1="81083" y1="74127" x2="85250" y2="78413"/>
                        <a14:foregroundMark x1="85250" y1="78413" x2="85667" y2="88889"/>
                        <a14:foregroundMark x1="85667" y1="88889" x2="89917" y2="86984"/>
                        <a14:foregroundMark x1="56917" y1="77778" x2="54000" y2="81746"/>
                        <a14:foregroundMark x1="54000" y1="81746" x2="55167" y2="83492"/>
                        <a14:foregroundMark x1="26750" y1="77460" x2="29500" y2="72381"/>
                        <a14:foregroundMark x1="29500" y1="72381" x2="28500" y2="63175"/>
                        <a14:foregroundMark x1="28500" y1="63175" x2="25250" y2="56984"/>
                        <a14:foregroundMark x1="25250" y1="56984" x2="20417" y2="58413"/>
                        <a14:foregroundMark x1="20417" y1="58413" x2="19750" y2="65397"/>
                        <a14:foregroundMark x1="19750" y1="65397" x2="30917" y2="68254"/>
                        <a14:foregroundMark x1="24083" y1="71587" x2="27833" y2="79524"/>
                        <a14:foregroundMark x1="27833" y1="79524" x2="27833" y2="79524"/>
                        <a14:foregroundMark x1="20333" y1="48889" x2="23083" y2="43968"/>
                        <a14:foregroundMark x1="23083" y1="43968" x2="23917" y2="36984"/>
                        <a14:foregroundMark x1="23917" y1="36984" x2="23333" y2="28095"/>
                        <a14:foregroundMark x1="23333" y1="28095" x2="19833" y2="25714"/>
                        <a14:foregroundMark x1="19833" y1="25714" x2="18333" y2="33810"/>
                        <a14:foregroundMark x1="18333" y1="33810" x2="19083" y2="42698"/>
                        <a14:foregroundMark x1="19083" y1="42698" x2="21083" y2="49048"/>
                        <a14:foregroundMark x1="21083" y1="49048" x2="24250" y2="43492"/>
                        <a14:foregroundMark x1="24250" y1="43492" x2="23583" y2="33333"/>
                        <a14:foregroundMark x1="23583" y1="33333" x2="25333" y2="40635"/>
                        <a14:foregroundMark x1="25333" y1="40635" x2="23250" y2="47143"/>
                        <a14:foregroundMark x1="23250" y1="47143" x2="19583" y2="51587"/>
                        <a14:foregroundMark x1="19583" y1="51587" x2="19333" y2="52222"/>
                        <a14:foregroundMark x1="12667" y1="14603" x2="16583" y2="13810"/>
                        <a14:foregroundMark x1="16583" y1="13810" x2="20167" y2="9841"/>
                        <a14:foregroundMark x1="20167" y1="9841" x2="22833" y2="17143"/>
                        <a14:foregroundMark x1="22833" y1="17143" x2="24000" y2="10635"/>
                        <a14:foregroundMark x1="24000" y1="10635" x2="38500" y2="4762"/>
                        <a14:foregroundMark x1="38500" y1="4762" x2="45333" y2="5397"/>
                        <a14:foregroundMark x1="96333" y1="11429" x2="98583" y2="17460"/>
                        <a14:foregroundMark x1="98583" y1="17460" x2="96167" y2="31270"/>
                        <a14:foregroundMark x1="96167" y1="31270" x2="98500" y2="36984"/>
                        <a14:foregroundMark x1="98500" y1="36984" x2="97667" y2="43651"/>
                        <a14:foregroundMark x1="97667" y1="43651" x2="98167" y2="65556"/>
                        <a14:foregroundMark x1="98167" y1="65556" x2="95417" y2="71270"/>
                        <a14:foregroundMark x1="95417" y1="71270" x2="91167" y2="74921"/>
                        <a14:foregroundMark x1="91167" y1="74921" x2="91333" y2="83333"/>
                        <a14:foregroundMark x1="91333" y1="83333" x2="95500" y2="82540"/>
                        <a14:foregroundMark x1="95500" y1="82540" x2="97917" y2="89365"/>
                        <a14:foregroundMark x1="97917" y1="89365" x2="94500" y2="91429"/>
                        <a14:foregroundMark x1="94500" y1="91429" x2="97583" y2="88095"/>
                        <a14:foregroundMark x1="97583" y1="88095" x2="97417" y2="79841"/>
                        <a14:foregroundMark x1="97417" y1="79841" x2="94833" y2="75079"/>
                        <a14:foregroundMark x1="94833" y1="75079" x2="91500" y2="80000"/>
                        <a14:foregroundMark x1="91500" y1="80000" x2="91167" y2="80159"/>
                        <a14:foregroundMark x1="98833" y1="11905" x2="98667" y2="98413"/>
                        <a14:foregroundMark x1="28250" y1="22063" x2="28250" y2="22063"/>
                        <a14:foregroundMark x1="32167" y1="15556" x2="32167" y2="15556"/>
                        <a14:foregroundMark x1="33167" y1="12857" x2="33167" y2="12857"/>
                        <a14:foregroundMark x1="27500" y1="8095" x2="26583" y2="5397"/>
                        <a14:foregroundMark x1="11417" y1="30159" x2="13667" y2="23333"/>
                        <a14:foregroundMark x1="13667" y1="23333" x2="12917" y2="15873"/>
                        <a14:foregroundMark x1="12917" y1="15873" x2="13750" y2="15238"/>
                        <a14:foregroundMark x1="22333" y1="20952" x2="26333" y2="16984"/>
                        <a14:foregroundMark x1="26333" y1="16984" x2="23500" y2="23651"/>
                        <a14:foregroundMark x1="23500" y1="23651" x2="27000" y2="22698"/>
                        <a14:foregroundMark x1="27000" y1="22698" x2="27250" y2="13651"/>
                        <a14:foregroundMark x1="27250" y1="13651" x2="24083" y2="19206"/>
                        <a14:foregroundMark x1="24083" y1="19206" x2="26667" y2="24762"/>
                        <a14:foregroundMark x1="26667" y1="24762" x2="28000" y2="25079"/>
                        <a14:backgroundMark x1="8417" y1="10476" x2="24250" y2="2063"/>
                        <a14:backgroundMark x1="24250" y1="2063" x2="36167" y2="317"/>
                        <a14:backgroundMark x1="36167" y1="317" x2="47667" y2="1270"/>
                        <a14:backgroundMark x1="7333" y1="3016" x2="7333" y2="3016"/>
                        <a14:backgroundMark x1="7917" y1="4762" x2="15667" y2="635"/>
                        <a14:backgroundMark x1="15667" y1="635" x2="21250" y2="635"/>
                        <a14:backgroundMark x1="8583" y1="19048" x2="8917" y2="12222"/>
                        <a14:backgroundMark x1="8917" y1="12222" x2="7500" y2="4762"/>
                        <a14:backgroundMark x1="7500" y1="4762" x2="11167" y2="2063"/>
                        <a14:backgroundMark x1="11167" y1="2063" x2="8750" y2="7619"/>
                        <a14:backgroundMark x1="8750" y1="7619" x2="9000" y2="22063"/>
                        <a14:backgroundMark x1="9000" y1="22063" x2="10583" y2="26508"/>
                        <a14:backgroundMark x1="7333" y1="4762" x2="7333" y2="4762"/>
                        <a14:backgroundMark x1="7000" y1="5714" x2="7000" y2="5714"/>
                        <a14:backgroundMark x1="7333" y1="7778" x2="7333" y2="7778"/>
                        <a14:backgroundMark x1="8750" y1="3968" x2="7000" y2="6032"/>
                        <a14:backgroundMark x1="20333" y1="3968" x2="20750" y2="1270"/>
                        <a14:backgroundMark x1="87833" y1="14762" x2="90750" y2="7619"/>
                        <a14:backgroundMark x1="90750" y1="7619" x2="99500" y2="2857"/>
                        <a14:backgroundMark x1="99500" y1="2857" x2="99583" y2="1587"/>
                        <a14:backgroundMark x1="96750" y1="1270" x2="91167" y2="2857"/>
                      </a14:backgroundRemoval>
                    </a14:imgEffect>
                  </a14:imgLayer>
                </a14:imgProps>
              </a:ext>
              <a:ext uri="{28A0092B-C50C-407E-A947-70E740481C1C}">
                <a14:useLocalDpi xmlns:a14="http://schemas.microsoft.com/office/drawing/2010/main" val="0"/>
              </a:ext>
            </a:extLst>
          </a:blip>
          <a:srcRect/>
          <a:stretch>
            <a:fillRect/>
          </a:stretch>
        </p:blipFill>
        <p:spPr bwMode="auto">
          <a:xfrm>
            <a:off x="8571204" y="4797950"/>
            <a:ext cx="10870952" cy="57072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1" name="Композиция 1">
            <a:hlinkClick r:id="" action="ppaction://media"/>
            <a:extLst>
              <a:ext uri="{FF2B5EF4-FFF2-40B4-BE49-F238E27FC236}">
                <a16:creationId xmlns:a16="http://schemas.microsoft.com/office/drawing/2014/main" id="{8C490EE4-CAAD-4BBC-8076-AC3476F5AD1D}"/>
              </a:ext>
            </a:extLst>
          </p:cNvPr>
          <p:cNvPicPr>
            <a:picLocks noChangeAspect="1"/>
          </p:cNvPicPr>
          <p:nvPr>
            <a:videoFile r:link="rId3"/>
            <p:extLst>
              <p:ext uri="{DAA4B4D4-6D71-4841-9C94-3DE7FCFB9230}">
                <p14:media xmlns:p14="http://schemas.microsoft.com/office/powerpoint/2010/main" r:embed="rId4">
                  <p14:trim st="30000"/>
                </p14:media>
              </p:ext>
            </p:extLst>
          </p:nvPr>
        </p:nvPicPr>
        <p:blipFill>
          <a:blip r:embed="rId21">
            <a:duotone>
              <a:schemeClr val="accent2">
                <a:shade val="45000"/>
                <a:satMod val="135000"/>
              </a:schemeClr>
              <a:prstClr val="white"/>
            </a:duotone>
          </a:blip>
          <a:stretch>
            <a:fillRect/>
          </a:stretch>
        </p:blipFill>
        <p:spPr>
          <a:xfrm>
            <a:off x="13805716" y="3827088"/>
            <a:ext cx="3535830" cy="3535830"/>
          </a:xfrm>
          <a:prstGeom prst="ellipse">
            <a:avLst/>
          </a:prstGeom>
          <a:ln>
            <a:noFill/>
          </a:ln>
          <a:effectLst>
            <a:softEdge rad="112500"/>
          </a:effectLst>
        </p:spPr>
      </p:pic>
      <p:pic>
        <p:nvPicPr>
          <p:cNvPr id="38" name="Picture 10">
            <a:extLst>
              <a:ext uri="{FF2B5EF4-FFF2-40B4-BE49-F238E27FC236}">
                <a16:creationId xmlns:a16="http://schemas.microsoft.com/office/drawing/2014/main" id="{49C17053-AA70-4E96-BD35-06782D1467A7}"/>
              </a:ext>
            </a:extLst>
          </p:cNvPr>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20052614">
            <a:off x="-23603" y="4515181"/>
            <a:ext cx="1548674" cy="718021"/>
          </a:xfrm>
          <a:prstGeom prst="rect">
            <a:avLst/>
          </a:prstGeom>
        </p:spPr>
      </p:pic>
      <p:sp>
        <p:nvSpPr>
          <p:cNvPr id="39" name="TextBox 38">
            <a:extLst>
              <a:ext uri="{FF2B5EF4-FFF2-40B4-BE49-F238E27FC236}">
                <a16:creationId xmlns:a16="http://schemas.microsoft.com/office/drawing/2014/main" id="{9941C762-FF82-4699-9985-4D1B2B447D01}"/>
              </a:ext>
            </a:extLst>
          </p:cNvPr>
          <p:cNvSpPr txBox="1"/>
          <p:nvPr/>
        </p:nvSpPr>
        <p:spPr>
          <a:xfrm>
            <a:off x="1268156" y="5106025"/>
            <a:ext cx="7621287" cy="954107"/>
          </a:xfrm>
          <a:prstGeom prst="rect">
            <a:avLst/>
          </a:prstGeom>
          <a:noFill/>
        </p:spPr>
        <p:txBody>
          <a:bodyPr wrap="square">
            <a:spAutoFit/>
          </a:bodyPr>
          <a:lstStyle/>
          <a:p>
            <a:r>
              <a:rPr lang="ru-RU" sz="2800" b="1" i="0" u="none" strike="noStrike" dirty="0">
                <a:solidFill>
                  <a:schemeClr val="tx2">
                    <a:lumMod val="50000"/>
                  </a:schemeClr>
                </a:solidFill>
                <a:effectLst/>
                <a:latin typeface="Stanberry" panose="03050601040601010101" pitchFamily="66" charset="-52"/>
              </a:rPr>
              <a:t>А) В животноводстве, при отпугивании насекомых-вредителей</a:t>
            </a:r>
            <a:endParaRPr lang="ru-RU" sz="3600" b="1" dirty="0">
              <a:solidFill>
                <a:schemeClr val="tx2">
                  <a:lumMod val="50000"/>
                </a:schemeClr>
              </a:solidFill>
              <a:latin typeface="Stanberry" panose="03050601040601010101" pitchFamily="66" charset="-52"/>
            </a:endParaRPr>
          </a:p>
        </p:txBody>
      </p:sp>
      <p:pic>
        <p:nvPicPr>
          <p:cNvPr id="6" name="Picture 6"/>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895790" y="6262925"/>
            <a:ext cx="9037484" cy="1669043"/>
          </a:xfrm>
          <a:prstGeom prst="rect">
            <a:avLst/>
          </a:prstGeom>
          <a:effectLst>
            <a:glow rad="228600">
              <a:schemeClr val="accent2">
                <a:satMod val="175000"/>
                <a:alpha val="40000"/>
              </a:schemeClr>
            </a:glow>
          </a:effectLst>
        </p:spPr>
      </p:pic>
      <p:sp>
        <p:nvSpPr>
          <p:cNvPr id="40" name="TextBox 39">
            <a:extLst>
              <a:ext uri="{FF2B5EF4-FFF2-40B4-BE49-F238E27FC236}">
                <a16:creationId xmlns:a16="http://schemas.microsoft.com/office/drawing/2014/main" id="{34F747D0-3D3F-4F6A-91DB-9B29CD2F2FCB}"/>
              </a:ext>
            </a:extLst>
          </p:cNvPr>
          <p:cNvSpPr txBox="1"/>
          <p:nvPr/>
        </p:nvSpPr>
        <p:spPr>
          <a:xfrm>
            <a:off x="1200204" y="6362196"/>
            <a:ext cx="8198352" cy="1384995"/>
          </a:xfrm>
          <a:prstGeom prst="rect">
            <a:avLst/>
          </a:prstGeom>
          <a:noFill/>
        </p:spPr>
        <p:txBody>
          <a:bodyPr wrap="square">
            <a:spAutoFit/>
          </a:bodyPr>
          <a:lstStyle/>
          <a:p>
            <a:r>
              <a:rPr lang="ru-RU" sz="2800" b="1" i="0" u="none" strike="noStrike" dirty="0">
                <a:solidFill>
                  <a:schemeClr val="tx2">
                    <a:lumMod val="50000"/>
                  </a:schemeClr>
                </a:solidFill>
                <a:effectLst/>
                <a:latin typeface="Stanberry" panose="03050601040601010101" pitchFamily="66" charset="-52"/>
              </a:rPr>
              <a:t>Б) При разработке установок для промыслового </a:t>
            </a:r>
            <a:r>
              <a:rPr lang="ru-RU" sz="2800" b="1" i="0" u="none" strike="noStrike" dirty="0" err="1">
                <a:solidFill>
                  <a:schemeClr val="tx2">
                    <a:lumMod val="50000"/>
                  </a:schemeClr>
                </a:solidFill>
                <a:effectLst/>
                <a:latin typeface="Stanberry" panose="03050601040601010101" pitchFamily="66" charset="-52"/>
              </a:rPr>
              <a:t>электроотлова</a:t>
            </a:r>
            <a:r>
              <a:rPr lang="ru-RU" sz="2800" b="1" i="0" u="none" strike="noStrike" dirty="0">
                <a:solidFill>
                  <a:schemeClr val="tx2">
                    <a:lumMod val="50000"/>
                  </a:schemeClr>
                </a:solidFill>
                <a:effectLst/>
                <a:latin typeface="Stanberry" panose="03050601040601010101" pitchFamily="66" charset="-52"/>
              </a:rPr>
              <a:t> или отпугивания рыб от разводимых в водоёмах моллюсков и растений</a:t>
            </a:r>
            <a:endParaRPr lang="ru-RU" sz="2800" b="1" dirty="0">
              <a:solidFill>
                <a:schemeClr val="tx2">
                  <a:lumMod val="50000"/>
                </a:schemeClr>
              </a:solidFill>
              <a:latin typeface="Stanberry" panose="03050601040601010101" pitchFamily="66" charset="-52"/>
            </a:endParaRPr>
          </a:p>
        </p:txBody>
      </p:sp>
      <p:sp>
        <p:nvSpPr>
          <p:cNvPr id="41" name="TextBox 40">
            <a:extLst>
              <a:ext uri="{FF2B5EF4-FFF2-40B4-BE49-F238E27FC236}">
                <a16:creationId xmlns:a16="http://schemas.microsoft.com/office/drawing/2014/main" id="{2910461A-8977-4EA1-AF35-8F9DFD6D2437}"/>
              </a:ext>
            </a:extLst>
          </p:cNvPr>
          <p:cNvSpPr txBox="1"/>
          <p:nvPr/>
        </p:nvSpPr>
        <p:spPr>
          <a:xfrm>
            <a:off x="1307113" y="8314053"/>
            <a:ext cx="7841890" cy="954107"/>
          </a:xfrm>
          <a:prstGeom prst="rect">
            <a:avLst/>
          </a:prstGeom>
          <a:noFill/>
        </p:spPr>
        <p:txBody>
          <a:bodyPr wrap="square">
            <a:spAutoFit/>
          </a:bodyPr>
          <a:lstStyle/>
          <a:p>
            <a:r>
              <a:rPr lang="ru-RU" sz="2800" b="1" i="0" u="none" strike="noStrike" dirty="0">
                <a:solidFill>
                  <a:schemeClr val="tx2">
                    <a:lumMod val="50000"/>
                  </a:schemeClr>
                </a:solidFill>
                <a:effectLst/>
                <a:latin typeface="Stanberry" panose="03050601040601010101" pitchFamily="66" charset="-52"/>
              </a:rPr>
              <a:t>В) В промышленности при прокладке электрического кабеля по морскому дну</a:t>
            </a:r>
            <a:endParaRPr lang="ru-RU" sz="2800" b="1" dirty="0">
              <a:solidFill>
                <a:schemeClr val="tx2">
                  <a:lumMod val="50000"/>
                </a:schemeClr>
              </a:solidFill>
              <a:latin typeface="Stanberry" panose="03050601040601010101" pitchFamily="66" charset="-52"/>
            </a:endParaRPr>
          </a:p>
        </p:txBody>
      </p:sp>
    </p:spTree>
    <p:extLst>
      <p:ext uri="{BB962C8B-B14F-4D97-AF65-F5344CB8AC3E}">
        <p14:creationId xmlns:p14="http://schemas.microsoft.com/office/powerpoint/2010/main" val="3796982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31"/>
                                        </p:tgtEl>
                                      </p:cBhvr>
                                    </p:cmd>
                                  </p:childTnLst>
                                </p:cTn>
                              </p:par>
                              <p:par>
                                <p:cTn id="7" presetID="1" presetClass="mediacall" presetSubtype="0" fill="hold" nodeType="withEffect">
                                  <p:stCondLst>
                                    <p:cond delay="0"/>
                                  </p:stCondLst>
                                  <p:childTnLst>
                                    <p:cmd type="call" cmd="playFrom(0.0)">
                                      <p:cBhvr>
                                        <p:cTn id="8" dur="32821" fill="hold"/>
                                        <p:tgtEl>
                                          <p:spTgt spid="3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9" fill="hold" display="0">
                  <p:stCondLst>
                    <p:cond delay="indefinite"/>
                  </p:stCondLst>
                </p:cTn>
                <p:tgtEl>
                  <p:spTgt spid="31"/>
                </p:tgtEl>
              </p:cMediaNode>
            </p:video>
            <p:audio>
              <p:cMediaNode vol="80000">
                <p:cTn id="10" fill="hold" display="0">
                  <p:stCondLst>
                    <p:cond delay="indefinite"/>
                  </p:stCondLst>
                  <p:endCondLst>
                    <p:cond evt="onStopAudio" delay="0">
                      <p:tgtEl>
                        <p:sldTgt/>
                      </p:tgtEl>
                    </p:cond>
                  </p:endCondLst>
                </p:cTn>
                <p:tgtEl>
                  <p:spTgt spid="35"/>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EBCF"/>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10457984" flipV="1">
            <a:off x="323463" y="-163595"/>
            <a:ext cx="16805724" cy="8871986"/>
          </a:xfrm>
          <a:prstGeom prst="rect">
            <a:avLst/>
          </a:prstGeom>
        </p:spPr>
      </p:pic>
      <p:sp>
        <p:nvSpPr>
          <p:cNvPr id="16" name="TextBox 15">
            <a:extLst>
              <a:ext uri="{FF2B5EF4-FFF2-40B4-BE49-F238E27FC236}">
                <a16:creationId xmlns:a16="http://schemas.microsoft.com/office/drawing/2014/main" id="{8A33D96E-E7E4-4FA7-8941-93DC8791A2B6}"/>
              </a:ext>
            </a:extLst>
          </p:cNvPr>
          <p:cNvSpPr txBox="1"/>
          <p:nvPr/>
        </p:nvSpPr>
        <p:spPr>
          <a:xfrm>
            <a:off x="3398499" y="1019962"/>
            <a:ext cx="11129210" cy="6463308"/>
          </a:xfrm>
          <a:prstGeom prst="rect">
            <a:avLst/>
          </a:prstGeom>
          <a:noFill/>
        </p:spPr>
        <p:txBody>
          <a:bodyPr wrap="square">
            <a:spAutoFit/>
          </a:bodyPr>
          <a:lstStyle/>
          <a:p>
            <a:pPr marL="0" marR="0" lvl="1" indent="0" algn="ctr" defTabSz="914400" rtl="0" eaLnBrk="1" fontAlgn="auto" latinLnBrk="0" hangingPunct="1">
              <a:lnSpc>
                <a:spcPct val="100000"/>
              </a:lnSpc>
              <a:spcBef>
                <a:spcPct val="0"/>
              </a:spcBef>
              <a:spcAft>
                <a:spcPts val="0"/>
              </a:spcAft>
              <a:buClrTx/>
              <a:buSzTx/>
              <a:buFontTx/>
              <a:buNone/>
              <a:tabLst/>
              <a:defRPr/>
            </a:pPr>
            <a:r>
              <a:rPr kumimoji="0" lang="ru-RU" sz="138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rPr>
              <a:t>Правильные </a:t>
            </a:r>
          </a:p>
          <a:p>
            <a:pPr marL="0" marR="0" lvl="1" indent="0" algn="ctr" defTabSz="914400" rtl="0" eaLnBrk="1" fontAlgn="auto" latinLnBrk="0" hangingPunct="1">
              <a:lnSpc>
                <a:spcPct val="100000"/>
              </a:lnSpc>
              <a:spcBef>
                <a:spcPct val="0"/>
              </a:spcBef>
              <a:spcAft>
                <a:spcPts val="0"/>
              </a:spcAft>
              <a:buClrTx/>
              <a:buSzTx/>
              <a:buFontTx/>
              <a:buNone/>
              <a:tabLst/>
              <a:defRPr/>
            </a:pPr>
            <a:r>
              <a:rPr kumimoji="0" lang="ru-RU" sz="138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rPr>
              <a:t>ответы </a:t>
            </a:r>
          </a:p>
          <a:p>
            <a:pPr marL="0" marR="0" lvl="1" indent="0" algn="ctr" defTabSz="914400" rtl="0" eaLnBrk="1" fontAlgn="auto" latinLnBrk="0" hangingPunct="1">
              <a:lnSpc>
                <a:spcPct val="100000"/>
              </a:lnSpc>
              <a:spcBef>
                <a:spcPct val="0"/>
              </a:spcBef>
              <a:spcAft>
                <a:spcPts val="0"/>
              </a:spcAft>
              <a:buClrTx/>
              <a:buSzTx/>
              <a:buFontTx/>
              <a:buNone/>
              <a:tabLst/>
              <a:defRPr/>
            </a:pPr>
            <a:r>
              <a:rPr kumimoji="0" lang="ru-RU" sz="138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rPr>
              <a:t>4 тура</a:t>
            </a:r>
            <a:endParaRPr kumimoji="0" lang="en-US" sz="138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endParaRPr>
          </a:p>
        </p:txBody>
      </p:sp>
      <p:pic>
        <p:nvPicPr>
          <p:cNvPr id="57" name="Picture 10">
            <a:extLst>
              <a:ext uri="{FF2B5EF4-FFF2-40B4-BE49-F238E27FC236}">
                <a16:creationId xmlns:a16="http://schemas.microsoft.com/office/drawing/2014/main" id="{B0405327-40C1-44EB-BB5B-DD440CFE2C6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3769929">
            <a:off x="13580099" y="480782"/>
            <a:ext cx="1675382" cy="1550490"/>
          </a:xfrm>
          <a:prstGeom prst="rect">
            <a:avLst/>
          </a:prstGeom>
        </p:spPr>
      </p:pic>
      <p:pic>
        <p:nvPicPr>
          <p:cNvPr id="3076" name="Picture 4">
            <a:extLst>
              <a:ext uri="{FF2B5EF4-FFF2-40B4-BE49-F238E27FC236}">
                <a16:creationId xmlns:a16="http://schemas.microsoft.com/office/drawing/2014/main" id="{73D1CD4F-9268-4FE3-AED7-D6DE2EEF15CE}"/>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6515" b="94209" l="4790" r="92665">
                        <a14:foregroundMark x1="41168" y1="29369" x2="39671" y2="23888"/>
                        <a14:foregroundMark x1="39671" y1="23888" x2="28443" y2="12927"/>
                        <a14:foregroundMark x1="28443" y1="12927" x2="27545" y2="7032"/>
                        <a14:foregroundMark x1="27545" y1="7032" x2="36228" y2="6515"/>
                        <a14:foregroundMark x1="36228" y1="6515" x2="44760" y2="7756"/>
                        <a14:foregroundMark x1="44760" y1="7756" x2="53593" y2="7135"/>
                        <a14:foregroundMark x1="53593" y1="7135" x2="36527" y2="8687"/>
                        <a14:foregroundMark x1="36527" y1="8687" x2="27844" y2="7549"/>
                        <a14:foregroundMark x1="27844" y1="7549" x2="22455" y2="11686"/>
                        <a14:foregroundMark x1="22455" y1="11686" x2="29192" y2="15305"/>
                        <a14:foregroundMark x1="29192" y1="15305" x2="36826" y2="16649"/>
                        <a14:foregroundMark x1="36826" y1="16649" x2="43263" y2="28128"/>
                        <a14:foregroundMark x1="43263" y1="28128" x2="28144" y2="10341"/>
                        <a14:foregroundMark x1="28144" y1="10341" x2="19311" y2="9307"/>
                        <a14:foregroundMark x1="19311" y1="9307" x2="8533" y2="10651"/>
                        <a14:foregroundMark x1="39222" y1="13340" x2="40868" y2="11996"/>
                        <a14:foregroundMark x1="56138" y1="20579" x2="61976" y2="48707"/>
                        <a14:foregroundMark x1="61976" y1="48707" x2="65868" y2="53257"/>
                        <a14:foregroundMark x1="65868" y1="53257" x2="73653" y2="52844"/>
                        <a14:foregroundMark x1="73653" y1="52844" x2="81287" y2="52844"/>
                        <a14:foregroundMark x1="81287" y1="52844" x2="89371" y2="50982"/>
                        <a14:foregroundMark x1="89371" y1="50982" x2="84880" y2="33816"/>
                        <a14:foregroundMark x1="84880" y1="33816" x2="87575" y2="21923"/>
                        <a14:foregroundMark x1="87575" y1="21923" x2="78743" y2="18511"/>
                        <a14:foregroundMark x1="78743" y1="18511" x2="69461" y2="17684"/>
                        <a14:foregroundMark x1="69461" y1="17684" x2="61078" y2="21096"/>
                        <a14:foregroundMark x1="61078" y1="21096" x2="70060" y2="24302"/>
                        <a14:foregroundMark x1="70060" y1="24302" x2="80539" y2="25543"/>
                        <a14:foregroundMark x1="80539" y1="25543" x2="84880" y2="33816"/>
                        <a14:foregroundMark x1="84880" y1="33816" x2="67216" y2="38676"/>
                        <a14:foregroundMark x1="67216" y1="38676" x2="76198" y2="42503"/>
                        <a14:foregroundMark x1="76198" y1="42503" x2="80838" y2="47570"/>
                        <a14:foregroundMark x1="80838" y1="47570" x2="63473" y2="47466"/>
                        <a14:foregroundMark x1="63473" y1="47466" x2="66617" y2="31334"/>
                        <a14:foregroundMark x1="66617" y1="31334" x2="66018" y2="34953"/>
                        <a14:foregroundMark x1="75150" y1="29783" x2="75150" y2="36505"/>
                        <a14:foregroundMark x1="75150" y1="36505" x2="72904" y2="25233"/>
                        <a14:foregroundMark x1="72904" y1="25233" x2="76647" y2="32472"/>
                        <a14:foregroundMark x1="76647" y1="32472" x2="78892" y2="26991"/>
                        <a14:foregroundMark x1="78892" y1="26991" x2="78293" y2="36608"/>
                        <a14:foregroundMark x1="78293" y1="36608" x2="73802" y2="28335"/>
                        <a14:foregroundMark x1="73802" y1="28335" x2="72605" y2="37229"/>
                        <a14:foregroundMark x1="72605" y1="37229" x2="77096" y2="45605"/>
                        <a14:foregroundMark x1="77096" y1="45605" x2="79790" y2="40641"/>
                        <a14:foregroundMark x1="79790" y1="40641" x2="84132" y2="48707"/>
                        <a14:foregroundMark x1="84132" y1="48707" x2="85928" y2="41986"/>
                        <a14:foregroundMark x1="92814" y1="40228" x2="92814" y2="50569"/>
                        <a14:foregroundMark x1="7485" y1="50362" x2="13772" y2="45812"/>
                        <a14:foregroundMark x1="22605" y1="29369" x2="22605" y2="32265"/>
                        <a14:foregroundMark x1="19910" y1="28438" x2="25299" y2="35781"/>
                        <a14:foregroundMark x1="25299" y1="35781" x2="24251" y2="29886"/>
                        <a14:foregroundMark x1="24251" y1="29886" x2="15569" y2="28438"/>
                        <a14:foregroundMark x1="15569" y1="28438" x2="23204" y2="30300"/>
                        <a14:foregroundMark x1="23204" y1="30300" x2="22904" y2="31851"/>
                        <a14:foregroundMark x1="6587" y1="39297" x2="8982" y2="34230"/>
                        <a14:foregroundMark x1="8982" y1="34230" x2="7485" y2="36608"/>
                        <a14:foregroundMark x1="75150" y1="83971" x2="83683" y2="83247"/>
                        <a14:foregroundMark x1="83683" y1="83247" x2="86377" y2="88728"/>
                        <a14:foregroundMark x1="86377" y1="88728" x2="78593" y2="89245"/>
                        <a14:foregroundMark x1="78593" y1="89245" x2="70808" y2="87073"/>
                        <a14:foregroundMark x1="70808" y1="87073" x2="76946" y2="83144"/>
                        <a14:foregroundMark x1="76946" y1="83144" x2="72455" y2="77146"/>
                        <a14:foregroundMark x1="72455" y1="77146" x2="80240" y2="81282"/>
                        <a14:foregroundMark x1="80240" y1="81282" x2="83982" y2="85315"/>
                        <a14:foregroundMark x1="77695" y1="94312" x2="77695" y2="94312"/>
                        <a14:foregroundMark x1="4940" y1="11479" x2="14072" y2="12616"/>
                        <a14:foregroundMark x1="14072" y1="12616" x2="19311" y2="12410"/>
                        <a14:foregroundMark x1="18263" y1="7653" x2="25898" y2="5171"/>
                        <a14:foregroundMark x1="25898" y1="5171" x2="33683" y2="4447"/>
                        <a14:foregroundMark x1="33683" y1="4447" x2="50599" y2="7859"/>
                        <a14:foregroundMark x1="50599" y1="7859" x2="58533" y2="6515"/>
                        <a14:foregroundMark x1="58533" y1="6515" x2="61078" y2="7032"/>
                      </a14:backgroundRemoval>
                    </a14:imgEffect>
                  </a14:imgLayer>
                </a14:imgProps>
              </a:ext>
              <a:ext uri="{28A0092B-C50C-407E-A947-70E740481C1C}">
                <a14:useLocalDpi xmlns:a14="http://schemas.microsoft.com/office/drawing/2010/main" val="0"/>
              </a:ext>
            </a:extLst>
          </a:blip>
          <a:srcRect/>
          <a:stretch>
            <a:fillRect/>
          </a:stretch>
        </p:blipFill>
        <p:spPr bwMode="auto">
          <a:xfrm rot="322771">
            <a:off x="12653275" y="2324100"/>
            <a:ext cx="5673436" cy="821289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39ECF55E-8584-4A88-8A7E-1B2EEE42CC01}"/>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5496" b="96121" l="4173" r="91654">
                        <a14:foregroundMark x1="91499" y1="44289" x2="91808" y2="65194"/>
                        <a14:foregroundMark x1="9119" y1="64978" x2="11283" y2="59052"/>
                        <a14:foregroundMark x1="11283" y1="59052" x2="9583" y2="50539"/>
                        <a14:foregroundMark x1="7573" y1="95043" x2="14219" y2="85129"/>
                        <a14:foregroundMark x1="14219" y1="85129" x2="11437" y2="79957"/>
                        <a14:foregroundMark x1="11437" y1="79957" x2="9583" y2="78125"/>
                        <a14:foregroundMark x1="14529" y1="86099" x2="15611" y2="86099"/>
                        <a14:foregroundMark x1="91499" y1="82328" x2="85471" y2="86422"/>
                        <a14:foregroundMark x1="85471" y1="86422" x2="77589" y2="86746"/>
                        <a14:foregroundMark x1="74961" y1="94289" x2="76971" y2="95043"/>
                        <a14:foregroundMark x1="43895" y1="95043" x2="38176" y2="96228"/>
                        <a14:foregroundMark x1="42195" y1="87931" x2="42968" y2="89655"/>
                        <a14:foregroundMark x1="32767" y1="14116" x2="40185" y2="10668"/>
                        <a14:foregroundMark x1="40185" y1="10668" x2="84389" y2="7112"/>
                        <a14:foregroundMark x1="84389" y1="7112" x2="76352" y2="5172"/>
                        <a14:foregroundMark x1="76352" y1="5172" x2="38794" y2="9806"/>
                        <a14:foregroundMark x1="38794" y1="9806" x2="32921" y2="13901"/>
                        <a14:foregroundMark x1="32921" y1="13901" x2="17156" y2="18211"/>
                        <a14:foregroundMark x1="17156" y1="18211" x2="14529" y2="19828"/>
                        <a14:foregroundMark x1="40495" y1="8513" x2="49614" y2="6250"/>
                        <a14:foregroundMark x1="49614" y1="6250" x2="58423" y2="5927"/>
                        <a14:foregroundMark x1="58423" y1="5927" x2="67852" y2="6358"/>
                        <a14:foregroundMark x1="67852" y1="6358" x2="76198" y2="5603"/>
                        <a14:foregroundMark x1="76198" y1="5603" x2="83308" y2="6358"/>
                        <a14:foregroundMark x1="26430" y1="10345" x2="8501" y2="12716"/>
                        <a14:foregroundMark x1="4173" y1="26185" x2="8810" y2="25431"/>
                        <a14:foregroundMark x1="12542" y1="15841" x2="21638" y2="13901"/>
                        <a14:foregroundMark x1="9514" y1="16487" x2="12542" y2="15841"/>
                        <a14:foregroundMark x1="8501" y1="16703" x2="9514" y2="16487"/>
                        <a14:foregroundMark x1="7110" y1="20690" x2="7110" y2="20690"/>
                        <a14:foregroundMark x1="5100" y1="16918" x2="5100" y2="16918"/>
                        <a14:backgroundMark x1="61824" y1="25000" x2="61824" y2="25000"/>
                        <a14:backgroundMark x1="21947" y1="12500" x2="21947" y2="12500"/>
                        <a14:backgroundMark x1="14529" y1="22629" x2="14529" y2="22629"/>
                        <a14:backgroundMark x1="24420" y1="19073" x2="24420" y2="19073"/>
                        <a14:backgroundMark x1="15611" y1="15841" x2="15611" y2="15841"/>
                        <a14:backgroundMark x1="19629" y1="15086" x2="19629" y2="15086"/>
                        <a14:backgroundMark x1="21020" y1="14871" x2="21020" y2="14871"/>
                        <a14:backgroundMark x1="23029" y1="14871" x2="23029" y2="14871"/>
                        <a14:backgroundMark x1="14529" y1="15841" x2="14529" y2="15841"/>
                        <a14:backgroundMark x1="11283" y1="16703" x2="11283" y2="16703"/>
                        <a14:backgroundMark x1="12828" y1="16487" x2="12828" y2="16487"/>
                        <a14:backgroundMark x1="17002" y1="15841" x2="17002" y2="15841"/>
                      </a14:backgroundRemoval>
                    </a14:imgEffect>
                  </a14:imgLayer>
                </a14:imgProps>
              </a:ext>
              <a:ext uri="{28A0092B-C50C-407E-A947-70E740481C1C}">
                <a14:useLocalDpi xmlns:a14="http://schemas.microsoft.com/office/drawing/2010/main" val="0"/>
              </a:ext>
            </a:extLst>
          </a:blip>
          <a:srcRect/>
          <a:stretch>
            <a:fillRect/>
          </a:stretch>
        </p:blipFill>
        <p:spPr bwMode="auto">
          <a:xfrm>
            <a:off x="268526" y="2608687"/>
            <a:ext cx="5366199" cy="769680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9">
            <a:extLst>
              <a:ext uri="{FF2B5EF4-FFF2-40B4-BE49-F238E27FC236}">
                <a16:creationId xmlns:a16="http://schemas.microsoft.com/office/drawing/2014/main" id="{8B4D5C51-6445-402C-8FA1-62632FCD87DB}"/>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027317">
            <a:off x="1604756" y="818636"/>
            <a:ext cx="1853961" cy="1810140"/>
          </a:xfrm>
          <a:prstGeom prst="rect">
            <a:avLst/>
          </a:prstGeom>
        </p:spPr>
      </p:pic>
      <p:pic>
        <p:nvPicPr>
          <p:cNvPr id="8" name="Picture 10">
            <a:extLst>
              <a:ext uri="{FF2B5EF4-FFF2-40B4-BE49-F238E27FC236}">
                <a16:creationId xmlns:a16="http://schemas.microsoft.com/office/drawing/2014/main" id="{5B5B8B41-D511-4D70-A845-6C61A13240F0}"/>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20052614">
            <a:off x="10459274" y="8258472"/>
            <a:ext cx="1881754" cy="872449"/>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EBCF"/>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10457984" flipV="1">
            <a:off x="2488677" y="-270367"/>
            <a:ext cx="9208752" cy="4861434"/>
          </a:xfrm>
          <a:prstGeom prst="rect">
            <a:avLst/>
          </a:prstGeom>
        </p:spPr>
      </p:pic>
      <p:sp>
        <p:nvSpPr>
          <p:cNvPr id="16" name="TextBox 15">
            <a:extLst>
              <a:ext uri="{FF2B5EF4-FFF2-40B4-BE49-F238E27FC236}">
                <a16:creationId xmlns:a16="http://schemas.microsoft.com/office/drawing/2014/main" id="{8A33D96E-E7E4-4FA7-8941-93DC8791A2B6}"/>
              </a:ext>
            </a:extLst>
          </p:cNvPr>
          <p:cNvSpPr txBox="1"/>
          <p:nvPr/>
        </p:nvSpPr>
        <p:spPr>
          <a:xfrm>
            <a:off x="2007076" y="729216"/>
            <a:ext cx="11129210" cy="2554545"/>
          </a:xfrm>
          <a:prstGeom prst="rect">
            <a:avLst/>
          </a:prstGeom>
          <a:noFill/>
        </p:spPr>
        <p:txBody>
          <a:bodyPr wrap="square">
            <a:spAutoFit/>
          </a:bodyPr>
          <a:lstStyle/>
          <a:p>
            <a:pPr marL="0" marR="0" lvl="1" indent="0" algn="ctr" defTabSz="914400" rtl="0" eaLnBrk="1" fontAlgn="auto" latinLnBrk="0" hangingPunct="1">
              <a:lnSpc>
                <a:spcPct val="100000"/>
              </a:lnSpc>
              <a:spcBef>
                <a:spcPct val="0"/>
              </a:spcBef>
              <a:spcAft>
                <a:spcPts val="0"/>
              </a:spcAft>
              <a:buClrTx/>
              <a:buSzTx/>
              <a:buFontTx/>
              <a:buNone/>
              <a:tabLst/>
              <a:defRPr/>
            </a:pPr>
            <a:r>
              <a:rPr kumimoji="0" lang="ru-RU" sz="80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rPr>
              <a:t>Правильные </a:t>
            </a:r>
          </a:p>
          <a:p>
            <a:pPr marL="0" marR="0" lvl="1" indent="0" algn="ctr" defTabSz="914400" rtl="0" eaLnBrk="1" fontAlgn="auto" latinLnBrk="0" hangingPunct="1">
              <a:lnSpc>
                <a:spcPct val="100000"/>
              </a:lnSpc>
              <a:spcBef>
                <a:spcPct val="0"/>
              </a:spcBef>
              <a:spcAft>
                <a:spcPts val="0"/>
              </a:spcAft>
              <a:buClrTx/>
              <a:buSzTx/>
              <a:buFontTx/>
              <a:buNone/>
              <a:tabLst/>
              <a:defRPr/>
            </a:pPr>
            <a:r>
              <a:rPr kumimoji="0" lang="ru-RU" sz="80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rPr>
              <a:t>ответы 4 тура</a:t>
            </a:r>
            <a:endParaRPr kumimoji="0" lang="en-US" sz="8000" b="1" i="0" u="none" strike="noStrike" kern="1200" cap="none" spc="0" normalizeH="0" baseline="0" noProof="0" dirty="0">
              <a:ln>
                <a:noFill/>
              </a:ln>
              <a:solidFill>
                <a:srgbClr val="1F497D">
                  <a:lumMod val="50000"/>
                </a:srgbClr>
              </a:solidFill>
              <a:effectLst/>
              <a:uLnTx/>
              <a:uFillTx/>
              <a:latin typeface="EchoRevival" panose="02000500000000000000" pitchFamily="2" charset="-52"/>
              <a:ea typeface="+mn-ea"/>
              <a:cs typeface="+mn-cs"/>
            </a:endParaRPr>
          </a:p>
        </p:txBody>
      </p:sp>
      <p:pic>
        <p:nvPicPr>
          <p:cNvPr id="18" name="Picture 22">
            <a:extLst>
              <a:ext uri="{FF2B5EF4-FFF2-40B4-BE49-F238E27FC236}">
                <a16:creationId xmlns:a16="http://schemas.microsoft.com/office/drawing/2014/main" id="{1BFF06C3-135F-4F7C-98B5-B5986679F11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3142077" y="1369075"/>
            <a:ext cx="885899" cy="831134"/>
          </a:xfrm>
          <a:prstGeom prst="rect">
            <a:avLst/>
          </a:prstGeom>
        </p:spPr>
      </p:pic>
      <p:sp>
        <p:nvSpPr>
          <p:cNvPr id="22" name="TextBox 21">
            <a:extLst>
              <a:ext uri="{FF2B5EF4-FFF2-40B4-BE49-F238E27FC236}">
                <a16:creationId xmlns:a16="http://schemas.microsoft.com/office/drawing/2014/main" id="{390B5C9A-728B-48C3-8176-A679B382E74E}"/>
              </a:ext>
            </a:extLst>
          </p:cNvPr>
          <p:cNvSpPr txBox="1"/>
          <p:nvPr/>
        </p:nvSpPr>
        <p:spPr>
          <a:xfrm>
            <a:off x="13243130" y="1390909"/>
            <a:ext cx="683794" cy="769441"/>
          </a:xfrm>
          <a:prstGeom prst="rect">
            <a:avLst/>
          </a:prstGeom>
          <a:noFill/>
        </p:spPr>
        <p:txBody>
          <a:bodyPr wrap="square">
            <a:spAutoFit/>
          </a:bodyPr>
          <a:lstStyle/>
          <a:p>
            <a:pPr algn="ctr"/>
            <a:r>
              <a:rPr lang="ru-RU" sz="4400" b="1" dirty="0">
                <a:solidFill>
                  <a:schemeClr val="bg1"/>
                </a:solidFill>
                <a:latin typeface="Stanberry" panose="03050601040601010101" pitchFamily="66" charset="-52"/>
              </a:rPr>
              <a:t>1</a:t>
            </a:r>
            <a:endParaRPr lang="ru-RU" dirty="0">
              <a:solidFill>
                <a:schemeClr val="bg1"/>
              </a:solidFill>
            </a:endParaRPr>
          </a:p>
        </p:txBody>
      </p:sp>
      <p:pic>
        <p:nvPicPr>
          <p:cNvPr id="25" name="Picture 6">
            <a:extLst>
              <a:ext uri="{FF2B5EF4-FFF2-40B4-BE49-F238E27FC236}">
                <a16:creationId xmlns:a16="http://schemas.microsoft.com/office/drawing/2014/main" id="{AD98E7E0-D5FB-4BB7-A2CC-75E86FD10616}"/>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2341591" y="2549707"/>
            <a:ext cx="2588613" cy="979046"/>
          </a:xfrm>
          <a:prstGeom prst="rect">
            <a:avLst/>
          </a:prstGeom>
          <a:effectLst>
            <a:glow rad="228600">
              <a:schemeClr val="accent2">
                <a:satMod val="175000"/>
                <a:alpha val="40000"/>
              </a:schemeClr>
            </a:glow>
          </a:effectLst>
        </p:spPr>
      </p:pic>
      <p:sp>
        <p:nvSpPr>
          <p:cNvPr id="24" name="TextBox 23">
            <a:extLst>
              <a:ext uri="{FF2B5EF4-FFF2-40B4-BE49-F238E27FC236}">
                <a16:creationId xmlns:a16="http://schemas.microsoft.com/office/drawing/2014/main" id="{C57BE4C3-9851-4125-B9C0-1389A22B507A}"/>
              </a:ext>
            </a:extLst>
          </p:cNvPr>
          <p:cNvSpPr txBox="1"/>
          <p:nvPr/>
        </p:nvSpPr>
        <p:spPr>
          <a:xfrm>
            <a:off x="12444423" y="2677315"/>
            <a:ext cx="1902994" cy="646331"/>
          </a:xfrm>
          <a:prstGeom prst="rect">
            <a:avLst/>
          </a:prstGeom>
          <a:noFill/>
        </p:spPr>
        <p:txBody>
          <a:bodyPr wrap="square">
            <a:spAutoFit/>
          </a:bodyPr>
          <a:lstStyle/>
          <a:p>
            <a:pPr algn="ctr"/>
            <a:r>
              <a:rPr lang="ru-RU" sz="3600" b="1" i="0" u="none" strike="noStrike" dirty="0">
                <a:solidFill>
                  <a:schemeClr val="tx2">
                    <a:lumMod val="50000"/>
                  </a:schemeClr>
                </a:solidFill>
                <a:effectLst/>
                <a:latin typeface="Stanberry" panose="03050601040601010101" pitchFamily="66" charset="-52"/>
              </a:rPr>
              <a:t>Лотос</a:t>
            </a:r>
            <a:endParaRPr lang="ru-RU" sz="3600" b="1" dirty="0">
              <a:solidFill>
                <a:schemeClr val="tx2">
                  <a:lumMod val="50000"/>
                </a:schemeClr>
              </a:solidFill>
              <a:latin typeface="Stanberry" panose="03050601040601010101" pitchFamily="66" charset="-52"/>
            </a:endParaRPr>
          </a:p>
        </p:txBody>
      </p:sp>
      <p:pic>
        <p:nvPicPr>
          <p:cNvPr id="7172" name="Picture 4">
            <a:extLst>
              <a:ext uri="{FF2B5EF4-FFF2-40B4-BE49-F238E27FC236}">
                <a16:creationId xmlns:a16="http://schemas.microsoft.com/office/drawing/2014/main" id="{BFF9BCB9-3CA8-4279-9C19-43B86BAD317C}"/>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2737" b="97579" l="3251" r="98142">
                        <a14:foregroundMark x1="32972" y1="8632" x2="26161" y2="10737"/>
                        <a14:foregroundMark x1="26161" y1="10737" x2="15480" y2="16632"/>
                        <a14:foregroundMark x1="15480" y1="16632" x2="12074" y2="20526"/>
                        <a14:foregroundMark x1="12074" y1="20526" x2="8359" y2="33474"/>
                        <a14:foregroundMark x1="8359" y1="33474" x2="8824" y2="37895"/>
                        <a14:foregroundMark x1="8824" y1="37895" x2="16718" y2="38211"/>
                        <a14:foregroundMark x1="16718" y1="38211" x2="22446" y2="34421"/>
                        <a14:foregroundMark x1="22446" y1="34421" x2="28793" y2="36632"/>
                        <a14:foregroundMark x1="28793" y1="36632" x2="31579" y2="40737"/>
                        <a14:foregroundMark x1="31579" y1="40737" x2="32817" y2="45684"/>
                        <a14:foregroundMark x1="32817" y1="45684" x2="26161" y2="49053"/>
                        <a14:foregroundMark x1="26161" y1="49053" x2="18421" y2="48000"/>
                        <a14:foregroundMark x1="18421" y1="48000" x2="11920" y2="50632"/>
                        <a14:foregroundMark x1="11920" y1="50632" x2="9907" y2="59158"/>
                        <a14:foregroundMark x1="9907" y1="59158" x2="16873" y2="66632"/>
                        <a14:foregroundMark x1="16873" y1="66632" x2="23375" y2="68842"/>
                        <a14:foregroundMark x1="23375" y1="68842" x2="26471" y2="72947"/>
                        <a14:foregroundMark x1="26471" y1="72947" x2="21053" y2="75474"/>
                        <a14:foregroundMark x1="21053" y1="75474" x2="8359" y2="78947"/>
                        <a14:foregroundMark x1="8359" y1="78947" x2="16873" y2="78211"/>
                        <a14:foregroundMark x1="16873" y1="78211" x2="19969" y2="81895"/>
                        <a14:foregroundMark x1="19969" y1="81895" x2="19969" y2="91895"/>
                        <a14:foregroundMark x1="19969" y1="91895" x2="22446" y2="86737"/>
                        <a14:foregroundMark x1="22446" y1="86737" x2="30650" y2="84947"/>
                        <a14:foregroundMark x1="30650" y1="84947" x2="39628" y2="84737"/>
                        <a14:foregroundMark x1="39628" y1="84737" x2="47678" y2="88211"/>
                        <a14:foregroundMark x1="47678" y1="88211" x2="57121" y2="89579"/>
                        <a14:foregroundMark x1="57121" y1="89579" x2="65480" y2="89053"/>
                        <a14:foregroundMark x1="65480" y1="89053" x2="71517" y2="90000"/>
                        <a14:foregroundMark x1="71517" y1="90000" x2="77709" y2="92526"/>
                        <a14:foregroundMark x1="77709" y1="92526" x2="77709" y2="86947"/>
                        <a14:foregroundMark x1="77709" y1="86947" x2="72910" y2="83158"/>
                        <a14:foregroundMark x1="72910" y1="83158" x2="71672" y2="78316"/>
                        <a14:foregroundMark x1="71672" y1="78316" x2="77709" y2="75789"/>
                        <a14:foregroundMark x1="77709" y1="75789" x2="85139" y2="74842"/>
                        <a14:foregroundMark x1="85139" y1="74842" x2="80031" y2="71684"/>
                        <a14:foregroundMark x1="80031" y1="71684" x2="70279" y2="69789"/>
                        <a14:foregroundMark x1="70279" y1="69789" x2="62074" y2="65158"/>
                        <a14:foregroundMark x1="62074" y1="65158" x2="52632" y2="49158"/>
                        <a14:foregroundMark x1="52632" y1="49158" x2="56656" y2="45263"/>
                        <a14:foregroundMark x1="56656" y1="45263" x2="67183" y2="45263"/>
                        <a14:foregroundMark x1="67183" y1="45263" x2="75077" y2="43579"/>
                        <a14:foregroundMark x1="75077" y1="43579" x2="80341" y2="38842"/>
                        <a14:foregroundMark x1="80341" y1="38842" x2="79876" y2="33158"/>
                        <a14:foregroundMark x1="79876" y1="33158" x2="71362" y2="27368"/>
                        <a14:foregroundMark x1="71362" y1="27368" x2="64087" y2="26000"/>
                        <a14:foregroundMark x1="64087" y1="26000" x2="47523" y2="26737"/>
                        <a14:foregroundMark x1="47523" y1="26737" x2="42415" y2="21789"/>
                        <a14:foregroundMark x1="42415" y1="21789" x2="40402" y2="11895"/>
                        <a14:foregroundMark x1="40402" y1="11895" x2="34830" y2="8737"/>
                        <a14:foregroundMark x1="34830" y1="8737" x2="25542" y2="5895"/>
                        <a14:foregroundMark x1="25542" y1="5895" x2="19505" y2="8105"/>
                        <a14:foregroundMark x1="19505" y1="8105" x2="16873" y2="12842"/>
                        <a14:foregroundMark x1="16873" y1="12842" x2="10217" y2="16211"/>
                        <a14:foregroundMark x1="10217" y1="16211" x2="6811" y2="20526"/>
                        <a14:foregroundMark x1="6811" y1="20526" x2="6192" y2="38211"/>
                        <a14:foregroundMark x1="6192" y1="38211" x2="11610" y2="42632"/>
                        <a14:foregroundMark x1="11610" y1="42632" x2="15015" y2="43263"/>
                        <a14:foregroundMark x1="19969" y1="56842" x2="38235" y2="55789"/>
                        <a14:foregroundMark x1="38235" y1="55789" x2="42260" y2="61158"/>
                        <a14:foregroundMark x1="42260" y1="61158" x2="35604" y2="65895"/>
                        <a14:foregroundMark x1="35604" y1="65895" x2="24923" y2="65053"/>
                        <a14:foregroundMark x1="24923" y1="65053" x2="21672" y2="60737"/>
                        <a14:foregroundMark x1="21672" y1="60737" x2="29412" y2="55895"/>
                        <a14:foregroundMark x1="29412" y1="55895" x2="30341" y2="61789"/>
                        <a14:foregroundMark x1="30341" y1="61789" x2="19814" y2="60316"/>
                        <a14:foregroundMark x1="19814" y1="60316" x2="17183" y2="54842"/>
                        <a14:foregroundMark x1="17183" y1="54842" x2="25851" y2="51053"/>
                        <a14:foregroundMark x1="25851" y1="51053" x2="36068" y2="54211"/>
                        <a14:foregroundMark x1="36068" y1="54211" x2="41022" y2="57368"/>
                        <a14:foregroundMark x1="41022" y1="57368" x2="34985" y2="61368"/>
                        <a14:foregroundMark x1="34985" y1="61368" x2="30186" y2="61368"/>
                        <a14:foregroundMark x1="49381" y1="57263" x2="43034" y2="55474"/>
                        <a14:foregroundMark x1="43034" y1="55474" x2="42415" y2="55474"/>
                        <a14:foregroundMark x1="5573" y1="58737" x2="4180" y2="57053"/>
                        <a14:foregroundMark x1="4180" y1="56211" x2="10217" y2="58105"/>
                        <a14:foregroundMark x1="10217" y1="58105" x2="10217" y2="58105"/>
                        <a14:foregroundMark x1="4489" y1="76842" x2="3406" y2="72526"/>
                        <a14:foregroundMark x1="6164" y1="70526" x2="8050" y2="69158"/>
                        <a14:foregroundMark x1="3406" y1="72526" x2="6164" y2="70526"/>
                        <a14:foregroundMark x1="8050" y1="69158" x2="9182" y2="70526"/>
                        <a14:foregroundMark x1="4799" y1="85789" x2="5797" y2="85971"/>
                        <a14:foregroundMark x1="11288" y1="86686" x2="6502" y2="95474"/>
                        <a14:foregroundMark x1="6502" y1="95474" x2="13467" y2="96947"/>
                        <a14:foregroundMark x1="13467" y1="96947" x2="19659" y2="95684"/>
                        <a14:foregroundMark x1="19659" y1="95684" x2="24149" y2="96316"/>
                        <a14:foregroundMark x1="3560" y1="87789" x2="3560" y2="87789"/>
                        <a14:foregroundMark x1="28328" y1="93158" x2="32353" y2="91158"/>
                        <a14:foregroundMark x1="33901" y1="90947" x2="33901" y2="90947"/>
                        <a14:foregroundMark x1="42724" y1="71895" x2="43034" y2="66526"/>
                        <a14:foregroundMark x1="43034" y1="66526" x2="52786" y2="67263"/>
                        <a14:foregroundMark x1="52786" y1="67263" x2="60526" y2="74316"/>
                        <a14:foregroundMark x1="60526" y1="74316" x2="59752" y2="78737"/>
                        <a14:foregroundMark x1="59752" y1="78737" x2="49845" y2="81789"/>
                        <a14:foregroundMark x1="49845" y1="81789" x2="38700" y2="75895"/>
                        <a14:foregroundMark x1="38700" y1="75895" x2="32817" y2="68632"/>
                        <a14:foregroundMark x1="32817" y1="68632" x2="40248" y2="67053"/>
                        <a14:foregroundMark x1="40248" y1="67053" x2="54180" y2="70632"/>
                        <a14:foregroundMark x1="54180" y1="70632" x2="63467" y2="75474"/>
                        <a14:foregroundMark x1="63467" y1="75474" x2="60991" y2="82316"/>
                        <a14:foregroundMark x1="60991" y1="82316" x2="52786" y2="81053"/>
                        <a14:foregroundMark x1="52786" y1="81053" x2="50000" y2="74316"/>
                        <a14:foregroundMark x1="50000" y1="74316" x2="53560" y2="69895"/>
                        <a14:foregroundMark x1="53560" y1="69895" x2="61610" y2="70105"/>
                        <a14:foregroundMark x1="61610" y1="70105" x2="69659" y2="74737"/>
                        <a14:foregroundMark x1="69659" y1="74737" x2="71362" y2="81368"/>
                        <a14:foregroundMark x1="71362" y1="81368" x2="65944" y2="86421"/>
                        <a14:foregroundMark x1="65944" y1="86421" x2="59133" y2="85895"/>
                        <a14:foregroundMark x1="59133" y1="85895" x2="50000" y2="76632"/>
                        <a14:foregroundMark x1="50000" y1="76632" x2="47368" y2="67895"/>
                        <a14:foregroundMark x1="47368" y1="67895" x2="56966" y2="69053"/>
                        <a14:foregroundMark x1="56966" y1="69053" x2="61765" y2="76947"/>
                        <a14:foregroundMark x1="61765" y1="76947" x2="61146" y2="82105"/>
                        <a14:foregroundMark x1="61146" y1="82105" x2="56966" y2="71474"/>
                        <a14:foregroundMark x1="56966" y1="71474" x2="65325" y2="70842"/>
                        <a14:foregroundMark x1="65325" y1="70842" x2="66099" y2="76632"/>
                        <a14:foregroundMark x1="66099" y1="76632" x2="62229" y2="81684"/>
                        <a14:foregroundMark x1="62229" y1="81684" x2="52941" y2="69158"/>
                        <a14:foregroundMark x1="52941" y1="69158" x2="56192" y2="74737"/>
                        <a14:foregroundMark x1="56192" y1="74737" x2="55882" y2="80421"/>
                        <a14:foregroundMark x1="55882" y1="80421" x2="46285" y2="78211"/>
                        <a14:foregroundMark x1="46285" y1="78211" x2="42260" y2="73579"/>
                        <a14:foregroundMark x1="42260" y1="73579" x2="46285" y2="77579"/>
                        <a14:foregroundMark x1="46285" y1="77579" x2="44118" y2="77684"/>
                        <a14:foregroundMark x1="16254" y1="30842" x2="22910" y2="22421"/>
                        <a14:foregroundMark x1="22910" y1="22421" x2="27864" y2="18842"/>
                        <a14:foregroundMark x1="27864" y1="18842" x2="34985" y2="19895"/>
                        <a14:foregroundMark x1="34985" y1="19895" x2="37307" y2="25053"/>
                        <a14:foregroundMark x1="37307" y1="25053" x2="34365" y2="30000"/>
                        <a14:foregroundMark x1="34365" y1="30000" x2="26006" y2="30105"/>
                        <a14:foregroundMark x1="26006" y1="30105" x2="27554" y2="21895"/>
                        <a14:foregroundMark x1="27554" y1="21895" x2="32972" y2="19368"/>
                        <a14:foregroundMark x1="32972" y1="19368" x2="37307" y2="22737"/>
                        <a14:foregroundMark x1="37307" y1="22737" x2="36533" y2="29368"/>
                        <a14:foregroundMark x1="36533" y1="29368" x2="30186" y2="27474"/>
                        <a14:foregroundMark x1="30186" y1="27474" x2="27399" y2="19895"/>
                        <a14:foregroundMark x1="27399" y1="19895" x2="28638" y2="14947"/>
                        <a14:foregroundMark x1="28638" y1="14947" x2="28483" y2="22421"/>
                        <a14:foregroundMark x1="28483" y1="22421" x2="23994" y2="19368"/>
                        <a14:foregroundMark x1="23994" y1="19368" x2="29412" y2="15053"/>
                        <a14:foregroundMark x1="29412" y1="15053" x2="36997" y2="17368"/>
                        <a14:foregroundMark x1="36997" y1="17368" x2="35913" y2="22737"/>
                        <a14:foregroundMark x1="35913" y1="22737" x2="31424" y2="26526"/>
                        <a14:foregroundMark x1="31424" y1="26526" x2="25697" y2="23158"/>
                        <a14:foregroundMark x1="25697" y1="23158" x2="25697" y2="22842"/>
                        <a14:foregroundMark x1="24458" y1="5263" x2="30650" y2="5474"/>
                        <a14:foregroundMark x1="30650" y1="5474" x2="37461" y2="4632"/>
                        <a14:foregroundMark x1="37461" y1="4632" x2="31269" y2="6105"/>
                        <a14:foregroundMark x1="31269" y1="6105" x2="31115" y2="6105"/>
                        <a14:foregroundMark x1="3251" y1="36211" x2="4489" y2="28632"/>
                        <a14:foregroundMark x1="81115" y1="91895" x2="87307" y2="91158"/>
                        <a14:foregroundMark x1="87307" y1="91158" x2="83282" y2="94526"/>
                        <a14:foregroundMark x1="83282" y1="94526" x2="89628" y2="95684"/>
                        <a14:foregroundMark x1="89628" y1="95684" x2="89628" y2="95684"/>
                        <a14:foregroundMark x1="91796" y1="93158" x2="95975" y2="94421"/>
                        <a14:foregroundMark x1="92724" y1="91895" x2="96594" y2="93579"/>
                        <a14:foregroundMark x1="97214" y1="72737" x2="97368" y2="68421"/>
                        <a14:foregroundMark x1="97368" y1="68421" x2="96904" y2="67368"/>
                        <a14:foregroundMark x1="44118" y1="89684" x2="51238" y2="90526"/>
                        <a14:foregroundMark x1="51238" y1="90526" x2="56502" y2="93158"/>
                        <a14:foregroundMark x1="56502" y1="93158" x2="59907" y2="93789"/>
                        <a14:foregroundMark x1="56966" y1="33579" x2="64241" y2="31684"/>
                        <a14:foregroundMark x1="64241" y1="31684" x2="71207" y2="32737"/>
                        <a14:foregroundMark x1="56037" y1="20737" x2="62384" y2="17684"/>
                        <a14:foregroundMark x1="62384" y1="17684" x2="65944" y2="14105"/>
                        <a14:foregroundMark x1="65944" y1="14105" x2="66873" y2="9579"/>
                        <a14:foregroundMark x1="66873" y1="9579" x2="60836" y2="8000"/>
                        <a14:foregroundMark x1="60836" y1="8000" x2="54489" y2="7684"/>
                        <a14:foregroundMark x1="54489" y1="7684" x2="67492" y2="7474"/>
                        <a14:foregroundMark x1="67492" y1="7474" x2="74149" y2="5368"/>
                        <a14:foregroundMark x1="74149" y1="5368" x2="81424" y2="4842"/>
                        <a14:foregroundMark x1="81424" y1="4842" x2="87616" y2="6737"/>
                        <a14:foregroundMark x1="87616" y1="6737" x2="91796" y2="10421"/>
                        <a14:foregroundMark x1="94007" y1="25768" x2="95511" y2="36211"/>
                        <a14:foregroundMark x1="93394" y1="21515" x2="93659" y2="23351"/>
                        <a14:foregroundMark x1="91796" y1="10421" x2="93157" y2="19869"/>
                        <a14:foregroundMark x1="94809" y1="42000" x2="93344" y2="43474"/>
                        <a14:foregroundMark x1="95019" y1="41789" x2="94809" y2="42000"/>
                        <a14:foregroundMark x1="95437" y1="41368" x2="95019" y2="41789"/>
                        <a14:foregroundMark x1="97214" y1="39579" x2="95437" y2="41368"/>
                        <a14:foregroundMark x1="92621" y1="43105" x2="92105" y2="42842"/>
                        <a14:foregroundMark x1="93344" y1="43474" x2="92682" y2="43136"/>
                        <a14:foregroundMark x1="92057" y1="41368" x2="93344" y2="40000"/>
                        <a14:foregroundMark x1="91661" y1="41789" x2="92057" y2="41368"/>
                        <a14:foregroundMark x1="91462" y1="42000" x2="91661" y2="41789"/>
                        <a14:foregroundMark x1="90867" y1="42632" x2="91462" y2="42000"/>
                        <a14:foregroundMark x1="60836" y1="12737" x2="53870" y2="12316"/>
                        <a14:foregroundMark x1="53870" y1="12316" x2="52941" y2="7684"/>
                        <a14:foregroundMark x1="52941" y1="7684" x2="58359" y2="4105"/>
                        <a14:foregroundMark x1="58359" y1="4105" x2="60217" y2="5474"/>
                        <a14:foregroundMark x1="35913" y1="3474" x2="35913" y2="3474"/>
                        <a14:foregroundMark x1="24149" y1="2842" x2="24149" y2="2842"/>
                        <a14:foregroundMark x1="52322" y1="20526" x2="52322" y2="20526"/>
                        <a14:foregroundMark x1="51393" y1="20947" x2="55108" y2="20316"/>
                        <a14:foregroundMark x1="58669" y1="14000" x2="51084" y2="13053"/>
                        <a14:foregroundMark x1="51084" y1="13053" x2="49381" y2="12316"/>
                        <a14:foregroundMark x1="48452" y1="95053" x2="42724" y2="97684"/>
                        <a14:foregroundMark x1="42724" y1="97684" x2="35913" y2="97684"/>
                        <a14:foregroundMark x1="35913" y1="97684" x2="31115" y2="95684"/>
                        <a14:foregroundMark x1="35139" y1="93579" x2="38080" y2="94211"/>
                        <a14:foregroundMark x1="34830" y1="90105" x2="34830" y2="90105"/>
                        <a14:foregroundMark x1="11765" y1="71474" x2="11765" y2="71474"/>
                        <a14:foregroundMark x1="95511" y1="21579" x2="95511" y2="21579"/>
                        <a14:foregroundMark x1="96594" y1="12316" x2="96594" y2="12316"/>
                        <a14:foregroundMark x1="97523" y1="13158" x2="97523" y2="13158"/>
                        <a14:foregroundMark x1="98142" y1="12526" x2="98142" y2="12526"/>
                        <a14:backgroundMark x1="24458" y1="44947" x2="24458" y2="44947"/>
                        <a14:backgroundMark x1="28638" y1="80842" x2="28638" y2="80842"/>
                        <a14:backgroundMark x1="7740" y1="85368" x2="7740" y2="85368"/>
                        <a14:backgroundMark x1="7740" y1="86737" x2="7740" y2="86737"/>
                        <a14:backgroundMark x1="7430" y1="86211" x2="7430" y2="86211"/>
                        <a14:backgroundMark x1="8050" y1="86947" x2="8050" y2="86947"/>
                        <a14:backgroundMark x1="6811" y1="86211" x2="6811" y2="86211"/>
                        <a14:backgroundMark x1="8050" y1="86211" x2="8050" y2="86211"/>
                        <a14:backgroundMark x1="8050" y1="86000" x2="8978" y2="87579"/>
                        <a14:backgroundMark x1="1393" y1="60947" x2="1393" y2="61789"/>
                        <a14:backgroundMark x1="2012" y1="59579" x2="1703" y2="57053"/>
                        <a14:backgroundMark x1="9907" y1="70526" x2="9907" y2="70526"/>
                        <a14:backgroundMark x1="9907" y1="70526" x2="10836" y2="71263"/>
                        <a14:backgroundMark x1="9598" y1="70526" x2="9598" y2="70526"/>
                        <a14:backgroundMark x1="8978" y1="70526" x2="8978" y2="70526"/>
                        <a14:backgroundMark x1="10526" y1="71684" x2="10526" y2="71684"/>
                        <a14:backgroundMark x1="10526" y1="71895" x2="10526" y2="71895"/>
                        <a14:backgroundMark x1="9288" y1="70737" x2="9288" y2="70737"/>
                        <a14:backgroundMark x1="9272" y1="71474" x2="9598" y2="72526"/>
                        <a14:backgroundMark x1="8978" y1="70526" x2="9272" y2="71474"/>
                        <a14:backgroundMark x1="5573" y1="86211" x2="7430" y2="86211"/>
                        <a14:backgroundMark x1="87616" y1="78105" x2="87616" y2="78105"/>
                        <a14:backgroundMark x1="92724" y1="42000" x2="92724" y2="42000"/>
                        <a14:backgroundMark x1="94272" y1="41789" x2="94272" y2="41789"/>
                        <a14:backgroundMark x1="93034" y1="41368" x2="93034" y2="41368"/>
                        <a14:backgroundMark x1="93344" y1="41789" x2="93653" y2="41368"/>
                        <a14:backgroundMark x1="92802" y1="21579" x2="92415" y2="20000"/>
                        <a14:backgroundMark x1="93653" y1="25053" x2="92802" y2="21579"/>
                        <a14:backgroundMark x1="92415" y1="20000" x2="93034" y2="21579"/>
                        <a14:backgroundMark x1="72136" y1="14211" x2="72136" y2="14211"/>
                        <a14:backgroundMark x1="97803" y1="12316" x2="97523" y2="10316"/>
                        <a14:backgroundMark x1="97832" y1="12526" x2="97803" y2="12316"/>
                        <a14:backgroundMark x1="97921" y1="13158" x2="97832" y2="12526"/>
                        <a14:backgroundMark x1="98142" y1="14737" x2="97921" y2="13158"/>
                        <a14:backgroundMark x1="97523" y1="10316" x2="99071" y2="11684"/>
                        <a14:backgroundMark x1="93415" y1="21579" x2="92105" y2="17053"/>
                        <a14:backgroundMark x1="93963" y1="23474" x2="93415" y2="21579"/>
                        <a14:backgroundMark x1="93034" y1="19158" x2="92415" y2="17053"/>
                        <a14:backgroundMark x1="93555" y1="21579" x2="93653" y2="20211"/>
                        <a14:backgroundMark x1="93344" y1="24526" x2="93555" y2="21579"/>
                        <a14:backgroundMark x1="93653" y1="20211" x2="92105" y2="17474"/>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8481" y="2789204"/>
            <a:ext cx="5162295" cy="7591609"/>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2">
            <a:extLst>
              <a:ext uri="{FF2B5EF4-FFF2-40B4-BE49-F238E27FC236}">
                <a16:creationId xmlns:a16="http://schemas.microsoft.com/office/drawing/2014/main" id="{37B13B62-A665-4913-94D1-9B95529BC1B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3243130" y="4279670"/>
            <a:ext cx="885899" cy="831134"/>
          </a:xfrm>
          <a:prstGeom prst="rect">
            <a:avLst/>
          </a:prstGeom>
        </p:spPr>
      </p:pic>
      <p:sp>
        <p:nvSpPr>
          <p:cNvPr id="35" name="TextBox 34">
            <a:extLst>
              <a:ext uri="{FF2B5EF4-FFF2-40B4-BE49-F238E27FC236}">
                <a16:creationId xmlns:a16="http://schemas.microsoft.com/office/drawing/2014/main" id="{1380D0BF-FA8F-42E7-8E7D-27C7CC613F98}"/>
              </a:ext>
            </a:extLst>
          </p:cNvPr>
          <p:cNvSpPr txBox="1"/>
          <p:nvPr/>
        </p:nvSpPr>
        <p:spPr>
          <a:xfrm>
            <a:off x="13257796" y="4286876"/>
            <a:ext cx="770180" cy="76944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4400" b="1" dirty="0">
                <a:solidFill>
                  <a:prstClr val="white"/>
                </a:solidFill>
                <a:latin typeface="Stanberry" panose="03050601040601010101" pitchFamily="66" charset="-52"/>
              </a:rPr>
              <a:t>3</a:t>
            </a:r>
            <a:endParaRPr kumimoji="0" lang="ru-RU"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36" name="Picture 6">
            <a:extLst>
              <a:ext uri="{FF2B5EF4-FFF2-40B4-BE49-F238E27FC236}">
                <a16:creationId xmlns:a16="http://schemas.microsoft.com/office/drawing/2014/main" id="{37A84343-DE16-4B51-8F3A-BAF6EFAE8B5A}"/>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6957916" y="4546852"/>
            <a:ext cx="5634969" cy="979046"/>
          </a:xfrm>
          <a:prstGeom prst="rect">
            <a:avLst/>
          </a:prstGeom>
          <a:effectLst>
            <a:glow rad="228600">
              <a:schemeClr val="accent2">
                <a:satMod val="175000"/>
                <a:alpha val="40000"/>
              </a:schemeClr>
            </a:glow>
          </a:effectLst>
        </p:spPr>
      </p:pic>
      <p:pic>
        <p:nvPicPr>
          <p:cNvPr id="37" name="Picture 6">
            <a:extLst>
              <a:ext uri="{FF2B5EF4-FFF2-40B4-BE49-F238E27FC236}">
                <a16:creationId xmlns:a16="http://schemas.microsoft.com/office/drawing/2014/main" id="{9009472A-0F15-4D3D-9165-E0F1C8B1724B}"/>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4614255" y="4180751"/>
            <a:ext cx="2807458" cy="979046"/>
          </a:xfrm>
          <a:prstGeom prst="rect">
            <a:avLst/>
          </a:prstGeom>
          <a:effectLst>
            <a:glow rad="228600">
              <a:schemeClr val="accent2">
                <a:satMod val="175000"/>
                <a:alpha val="40000"/>
              </a:schemeClr>
            </a:glow>
          </a:effectLst>
        </p:spPr>
      </p:pic>
      <p:pic>
        <p:nvPicPr>
          <p:cNvPr id="7176" name="Picture 8" descr="Кира-скрап - клипарт и рамки на прозрачном фоне">
            <a:extLst>
              <a:ext uri="{FF2B5EF4-FFF2-40B4-BE49-F238E27FC236}">
                <a16:creationId xmlns:a16="http://schemas.microsoft.com/office/drawing/2014/main" id="{2D1EA103-728F-45D5-95F8-156EC320FAF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272055" y="289766"/>
            <a:ext cx="3491859" cy="343344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2">
            <a:extLst>
              <a:ext uri="{FF2B5EF4-FFF2-40B4-BE49-F238E27FC236}">
                <a16:creationId xmlns:a16="http://schemas.microsoft.com/office/drawing/2014/main" id="{0D12C54C-50EC-4CAD-B843-BBA60E9F0A8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5778810" y="4640751"/>
            <a:ext cx="885899" cy="831134"/>
          </a:xfrm>
          <a:prstGeom prst="rect">
            <a:avLst/>
          </a:prstGeom>
        </p:spPr>
      </p:pic>
      <p:sp>
        <p:nvSpPr>
          <p:cNvPr id="42" name="TextBox 41">
            <a:extLst>
              <a:ext uri="{FF2B5EF4-FFF2-40B4-BE49-F238E27FC236}">
                <a16:creationId xmlns:a16="http://schemas.microsoft.com/office/drawing/2014/main" id="{0A4973AE-D8D2-4348-A11F-D6D4FD524114}"/>
              </a:ext>
            </a:extLst>
          </p:cNvPr>
          <p:cNvSpPr txBox="1"/>
          <p:nvPr/>
        </p:nvSpPr>
        <p:spPr>
          <a:xfrm>
            <a:off x="7223721" y="4698424"/>
            <a:ext cx="4718259" cy="646331"/>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36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В) 100 тысяч человек</a:t>
            </a:r>
          </a:p>
        </p:txBody>
      </p:sp>
      <p:sp>
        <p:nvSpPr>
          <p:cNvPr id="29" name="TextBox 28">
            <a:extLst>
              <a:ext uri="{FF2B5EF4-FFF2-40B4-BE49-F238E27FC236}">
                <a16:creationId xmlns:a16="http://schemas.microsoft.com/office/drawing/2014/main" id="{3E13D4C2-50FB-4865-A4EE-8CA5D17AD1E8}"/>
              </a:ext>
            </a:extLst>
          </p:cNvPr>
          <p:cNvSpPr txBox="1"/>
          <p:nvPr/>
        </p:nvSpPr>
        <p:spPr>
          <a:xfrm>
            <a:off x="14779274" y="4327406"/>
            <a:ext cx="2377480" cy="646331"/>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36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 Саранча</a:t>
            </a:r>
          </a:p>
        </p:txBody>
      </p:sp>
      <p:sp>
        <p:nvSpPr>
          <p:cNvPr id="39" name="TextBox 38">
            <a:extLst>
              <a:ext uri="{FF2B5EF4-FFF2-40B4-BE49-F238E27FC236}">
                <a16:creationId xmlns:a16="http://schemas.microsoft.com/office/drawing/2014/main" id="{AAB02574-AAC4-4F61-A787-FD96668DF5ED}"/>
              </a:ext>
            </a:extLst>
          </p:cNvPr>
          <p:cNvSpPr txBox="1"/>
          <p:nvPr/>
        </p:nvSpPr>
        <p:spPr>
          <a:xfrm>
            <a:off x="5752921" y="4671597"/>
            <a:ext cx="770180" cy="76944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2</a:t>
            </a:r>
            <a:endParaRPr kumimoji="0" lang="ru-RU"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7180" name="Picture 12" descr="Кузнечик фото для детей - Ogorod.guru">
            <a:extLst>
              <a:ext uri="{FF2B5EF4-FFF2-40B4-BE49-F238E27FC236}">
                <a16:creationId xmlns:a16="http://schemas.microsoft.com/office/drawing/2014/main" id="{09E0E81C-B3CD-4CBB-8756-A922BE19DED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3329505" y="5525898"/>
            <a:ext cx="4276514" cy="24946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9" name="Picture 22">
            <a:extLst>
              <a:ext uri="{FF2B5EF4-FFF2-40B4-BE49-F238E27FC236}">
                <a16:creationId xmlns:a16="http://schemas.microsoft.com/office/drawing/2014/main" id="{1331E9A2-D250-44D3-9949-7EA61B2B2F6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5778810" y="6204214"/>
            <a:ext cx="885899" cy="831134"/>
          </a:xfrm>
          <a:prstGeom prst="rect">
            <a:avLst/>
          </a:prstGeom>
        </p:spPr>
      </p:pic>
      <p:pic>
        <p:nvPicPr>
          <p:cNvPr id="50" name="Picture 22">
            <a:extLst>
              <a:ext uri="{FF2B5EF4-FFF2-40B4-BE49-F238E27FC236}">
                <a16:creationId xmlns:a16="http://schemas.microsoft.com/office/drawing/2014/main" id="{F2E0097D-094A-48C5-B11E-3BE651F5EEC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5844381" y="8200180"/>
            <a:ext cx="885899" cy="831134"/>
          </a:xfrm>
          <a:prstGeom prst="rect">
            <a:avLst/>
          </a:prstGeom>
        </p:spPr>
      </p:pic>
      <p:sp>
        <p:nvSpPr>
          <p:cNvPr id="47" name="TextBox 46">
            <a:extLst>
              <a:ext uri="{FF2B5EF4-FFF2-40B4-BE49-F238E27FC236}">
                <a16:creationId xmlns:a16="http://schemas.microsoft.com/office/drawing/2014/main" id="{7CBB03CD-0783-4983-AEE3-7CF774A27636}"/>
              </a:ext>
            </a:extLst>
          </p:cNvPr>
          <p:cNvSpPr txBox="1"/>
          <p:nvPr/>
        </p:nvSpPr>
        <p:spPr>
          <a:xfrm>
            <a:off x="5812494" y="6221149"/>
            <a:ext cx="770180" cy="76944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4</a:t>
            </a:r>
            <a:endParaRPr kumimoji="0" lang="ru-RU"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51" name="Picture 10">
            <a:extLst>
              <a:ext uri="{FF2B5EF4-FFF2-40B4-BE49-F238E27FC236}">
                <a16:creationId xmlns:a16="http://schemas.microsoft.com/office/drawing/2014/main" id="{AE609807-01D0-44A2-8837-A4725A3FBEB7}"/>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107851">
            <a:off x="1394993" y="259181"/>
            <a:ext cx="1716446" cy="1974989"/>
          </a:xfrm>
          <a:prstGeom prst="rect">
            <a:avLst/>
          </a:prstGeom>
        </p:spPr>
      </p:pic>
      <p:pic>
        <p:nvPicPr>
          <p:cNvPr id="52" name="Picture 6">
            <a:extLst>
              <a:ext uri="{FF2B5EF4-FFF2-40B4-BE49-F238E27FC236}">
                <a16:creationId xmlns:a16="http://schemas.microsoft.com/office/drawing/2014/main" id="{F41A6CF7-653A-4976-9EE9-8385242B6D09}"/>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7093053" y="6143686"/>
            <a:ext cx="5634969" cy="1369524"/>
          </a:xfrm>
          <a:prstGeom prst="rect">
            <a:avLst/>
          </a:prstGeom>
          <a:effectLst>
            <a:glow rad="228600">
              <a:schemeClr val="accent2">
                <a:satMod val="175000"/>
                <a:alpha val="40000"/>
              </a:schemeClr>
            </a:glow>
          </a:effectLst>
        </p:spPr>
      </p:pic>
      <p:sp>
        <p:nvSpPr>
          <p:cNvPr id="46" name="TextBox 45">
            <a:extLst>
              <a:ext uri="{FF2B5EF4-FFF2-40B4-BE49-F238E27FC236}">
                <a16:creationId xmlns:a16="http://schemas.microsoft.com/office/drawing/2014/main" id="{BCE43487-820E-4120-9C3C-BF4B11BC194A}"/>
              </a:ext>
            </a:extLst>
          </p:cNvPr>
          <p:cNvSpPr txBox="1"/>
          <p:nvPr/>
        </p:nvSpPr>
        <p:spPr>
          <a:xfrm>
            <a:off x="7333885" y="6188824"/>
            <a:ext cx="4971611" cy="1200329"/>
          </a:xfrm>
          <a:prstGeom prst="rect">
            <a:avLst/>
          </a:prstGeom>
          <a:noFill/>
        </p:spPr>
        <p:txBody>
          <a:bodyPr wrap="square">
            <a:spAutoFit/>
          </a:bodyPr>
          <a:lstStyle/>
          <a:p>
            <a:r>
              <a:rPr lang="ru-RU" sz="3600" b="1" i="0" u="none" strike="noStrike" dirty="0">
                <a:solidFill>
                  <a:schemeClr val="tx2">
                    <a:lumMod val="50000"/>
                  </a:schemeClr>
                </a:solidFill>
                <a:effectLst/>
                <a:latin typeface="Stanberry" panose="03050601040601010101" pitchFamily="66" charset="-52"/>
              </a:rPr>
              <a:t>Солнечная батарея (панель)</a:t>
            </a:r>
            <a:endParaRPr lang="ru-RU" sz="3600" b="1" dirty="0">
              <a:solidFill>
                <a:schemeClr val="tx2">
                  <a:lumMod val="50000"/>
                </a:schemeClr>
              </a:solidFill>
              <a:latin typeface="Stanberry" panose="03050601040601010101" pitchFamily="66" charset="-52"/>
            </a:endParaRPr>
          </a:p>
        </p:txBody>
      </p:sp>
      <p:sp>
        <p:nvSpPr>
          <p:cNvPr id="48" name="TextBox 47">
            <a:extLst>
              <a:ext uri="{FF2B5EF4-FFF2-40B4-BE49-F238E27FC236}">
                <a16:creationId xmlns:a16="http://schemas.microsoft.com/office/drawing/2014/main" id="{E24B34F6-19CD-4E07-8F61-DC534D1F8EDA}"/>
              </a:ext>
            </a:extLst>
          </p:cNvPr>
          <p:cNvSpPr txBox="1"/>
          <p:nvPr/>
        </p:nvSpPr>
        <p:spPr>
          <a:xfrm>
            <a:off x="5894529" y="8200180"/>
            <a:ext cx="770180" cy="76944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4400" b="1" dirty="0">
                <a:solidFill>
                  <a:prstClr val="white"/>
                </a:solidFill>
                <a:latin typeface="Stanberry" panose="03050601040601010101" pitchFamily="66" charset="-52"/>
              </a:rPr>
              <a:t>5</a:t>
            </a:r>
            <a:endParaRPr kumimoji="0" lang="ru-RU"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53" name="Picture 6">
            <a:extLst>
              <a:ext uri="{FF2B5EF4-FFF2-40B4-BE49-F238E27FC236}">
                <a16:creationId xmlns:a16="http://schemas.microsoft.com/office/drawing/2014/main" id="{D955A366-C866-4F6E-A6BF-2F9F22A836E8}"/>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6957915" y="8002733"/>
            <a:ext cx="9646075" cy="1604247"/>
          </a:xfrm>
          <a:prstGeom prst="rect">
            <a:avLst/>
          </a:prstGeom>
          <a:effectLst>
            <a:glow rad="228600">
              <a:schemeClr val="accent2">
                <a:satMod val="175000"/>
                <a:alpha val="40000"/>
              </a:schemeClr>
            </a:glow>
          </a:effectLst>
        </p:spPr>
      </p:pic>
      <p:sp>
        <p:nvSpPr>
          <p:cNvPr id="55" name="TextBox 54">
            <a:extLst>
              <a:ext uri="{FF2B5EF4-FFF2-40B4-BE49-F238E27FC236}">
                <a16:creationId xmlns:a16="http://schemas.microsoft.com/office/drawing/2014/main" id="{CF869E12-8DAE-4F11-88BE-A9561E9FA074}"/>
              </a:ext>
            </a:extLst>
          </p:cNvPr>
          <p:cNvSpPr txBox="1"/>
          <p:nvPr/>
        </p:nvSpPr>
        <p:spPr>
          <a:xfrm>
            <a:off x="7233881" y="8197190"/>
            <a:ext cx="9144000" cy="132343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32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Б) </a:t>
            </a:r>
            <a:r>
              <a:rPr kumimoji="0" lang="ru-RU" sz="2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При разработке установок для промыслового </a:t>
            </a:r>
            <a:r>
              <a:rPr kumimoji="0" lang="ru-RU" sz="2400" b="1" i="0" u="none" strike="noStrike" kern="1200" cap="none" spc="0" normalizeH="0" baseline="0" noProof="0" dirty="0" err="1">
                <a:ln>
                  <a:noFill/>
                </a:ln>
                <a:solidFill>
                  <a:srgbClr val="1F497D">
                    <a:lumMod val="50000"/>
                  </a:srgbClr>
                </a:solidFill>
                <a:effectLst/>
                <a:uLnTx/>
                <a:uFillTx/>
                <a:latin typeface="Stanberry" panose="03050601040601010101" pitchFamily="66" charset="-52"/>
                <a:ea typeface="+mn-ea"/>
                <a:cs typeface="+mn-cs"/>
              </a:rPr>
              <a:t>электроотлова</a:t>
            </a:r>
            <a:r>
              <a:rPr kumimoji="0" lang="ru-RU" sz="2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 или отпугивания рыб от разводимых в водоёмах моллюсков       и растений</a:t>
            </a:r>
          </a:p>
        </p:txBody>
      </p:sp>
      <p:pic>
        <p:nvPicPr>
          <p:cNvPr id="57" name="Picture 10">
            <a:extLst>
              <a:ext uri="{FF2B5EF4-FFF2-40B4-BE49-F238E27FC236}">
                <a16:creationId xmlns:a16="http://schemas.microsoft.com/office/drawing/2014/main" id="{B0405327-40C1-44EB-BB5B-DD440CFE2C64}"/>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3769929">
            <a:off x="10650093" y="506215"/>
            <a:ext cx="1675382" cy="1550490"/>
          </a:xfrm>
          <a:prstGeom prst="rect">
            <a:avLst/>
          </a:prstGeom>
        </p:spPr>
      </p:pic>
    </p:spTree>
    <p:extLst>
      <p:ext uri="{BB962C8B-B14F-4D97-AF65-F5344CB8AC3E}">
        <p14:creationId xmlns:p14="http://schemas.microsoft.com/office/powerpoint/2010/main" val="20328718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44089B"/>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1368431">
            <a:off x="9534696" y="4419626"/>
            <a:ext cx="11263387" cy="6676117"/>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5400000">
            <a:off x="7968316" y="-2989652"/>
            <a:ext cx="4958428" cy="14920730"/>
          </a:xfrm>
          <a:prstGeom prst="rect">
            <a:avLst/>
          </a:prstGeom>
        </p:spPr>
      </p:pic>
      <p:pic>
        <p:nvPicPr>
          <p:cNvPr id="8" name="Picture 8"/>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754075">
            <a:off x="16506053" y="1335115"/>
            <a:ext cx="1108417" cy="1490535"/>
          </a:xfrm>
          <a:prstGeom prst="rect">
            <a:avLst/>
          </a:prstGeom>
        </p:spPr>
      </p:pic>
      <p:pic>
        <p:nvPicPr>
          <p:cNvPr id="9" name="Picture 9"/>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9054719">
            <a:off x="11110563" y="7429038"/>
            <a:ext cx="1863877" cy="1724933"/>
          </a:xfrm>
          <a:prstGeom prst="rect">
            <a:avLst/>
          </a:prstGeom>
        </p:spPr>
      </p:pic>
      <p:pic>
        <p:nvPicPr>
          <p:cNvPr id="20" name="Picture 9">
            <a:extLst>
              <a:ext uri="{FF2B5EF4-FFF2-40B4-BE49-F238E27FC236}">
                <a16:creationId xmlns:a16="http://schemas.microsoft.com/office/drawing/2014/main" id="{4AA4F994-A533-4B1D-B150-645D067BEE2A}"/>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027317">
            <a:off x="15990833" y="6436590"/>
            <a:ext cx="1580405" cy="1543050"/>
          </a:xfrm>
          <a:prstGeom prst="rect">
            <a:avLst/>
          </a:prstGeom>
        </p:spPr>
      </p:pic>
      <p:pic>
        <p:nvPicPr>
          <p:cNvPr id="1034" name="Picture 10" descr="Сообщество иллюстраторов | Иллюстрация Бионика.">
            <a:extLst>
              <a:ext uri="{FF2B5EF4-FFF2-40B4-BE49-F238E27FC236}">
                <a16:creationId xmlns:a16="http://schemas.microsoft.com/office/drawing/2014/main" id="{AF8EC165-D675-45A3-AFE0-C3543998C8BC}"/>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19278" b="4465"/>
          <a:stretch/>
        </p:blipFill>
        <p:spPr bwMode="auto">
          <a:xfrm>
            <a:off x="-873393" y="-228810"/>
            <a:ext cx="5360591" cy="1121936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89C7519D-C965-4BEB-9B06-0FCEE244F781}"/>
              </a:ext>
            </a:extLst>
          </p:cNvPr>
          <p:cNvSpPr txBox="1"/>
          <p:nvPr/>
        </p:nvSpPr>
        <p:spPr>
          <a:xfrm>
            <a:off x="4389908" y="2362372"/>
            <a:ext cx="12556792" cy="43396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6600" b="1" i="0" u="none" strike="noStrike" kern="1200" cap="none" spc="0" normalizeH="0" baseline="0" noProof="0" dirty="0">
                <a:ln>
                  <a:noFill/>
                </a:ln>
                <a:solidFill>
                  <a:srgbClr val="C0504D">
                    <a:lumMod val="50000"/>
                  </a:srgbClr>
                </a:solidFill>
                <a:effectLst>
                  <a:outerShdw blurRad="38100" dist="38100" dir="2700000" algn="tl">
                    <a:srgbClr val="000000">
                      <a:alpha val="43137"/>
                    </a:srgbClr>
                  </a:outerShdw>
                </a:effectLst>
                <a:uLnTx/>
                <a:uFillTx/>
                <a:latin typeface="EchoRevival" panose="02000500000000000000" pitchFamily="2" charset="-52"/>
                <a:ea typeface="+mn-ea"/>
                <a:cs typeface="+mn-cs"/>
              </a:rPr>
              <a:t>«</a:t>
            </a:r>
            <a:r>
              <a:rPr lang="ru-RU" sz="13800" b="1" dirty="0">
                <a:solidFill>
                  <a:srgbClr val="C0504D">
                    <a:lumMod val="50000"/>
                  </a:srgbClr>
                </a:solidFill>
                <a:latin typeface="EchoRevival" panose="02000500000000000000" pitchFamily="2" charset="-52"/>
              </a:rPr>
              <a:t>СПАСИБО </a:t>
            </a:r>
          </a:p>
          <a:p>
            <a:pPr marL="0" marR="0" lvl="0" indent="0" algn="ctr" defTabSz="914400" rtl="0" eaLnBrk="1" fontAlgn="auto" latinLnBrk="0" hangingPunct="1">
              <a:lnSpc>
                <a:spcPct val="100000"/>
              </a:lnSpc>
              <a:spcBef>
                <a:spcPts val="0"/>
              </a:spcBef>
              <a:spcAft>
                <a:spcPts val="0"/>
              </a:spcAft>
              <a:buClrTx/>
              <a:buSzTx/>
              <a:buFontTx/>
              <a:buNone/>
              <a:tabLst/>
              <a:defRPr/>
            </a:pPr>
            <a:r>
              <a:rPr lang="ru-RU" sz="13800" b="1" dirty="0">
                <a:solidFill>
                  <a:srgbClr val="C0504D">
                    <a:lumMod val="50000"/>
                  </a:srgbClr>
                </a:solidFill>
                <a:latin typeface="EchoRevival" panose="02000500000000000000" pitchFamily="2" charset="-52"/>
              </a:rPr>
              <a:t>ЗА УЧАСТИЕ</a:t>
            </a:r>
            <a:r>
              <a:rPr lang="ru-RU" sz="13800" b="1" dirty="0">
                <a:solidFill>
                  <a:srgbClr val="C0504D">
                    <a:lumMod val="50000"/>
                  </a:srgbClr>
                </a:solidFill>
                <a:latin typeface="Comic Sans MS" panose="030F0702030302020204" pitchFamily="66" charset="0"/>
              </a:rPr>
              <a:t>!</a:t>
            </a:r>
            <a:r>
              <a:rPr lang="ru-RU" sz="13800" b="1" dirty="0">
                <a:solidFill>
                  <a:srgbClr val="C0504D">
                    <a:lumMod val="50000"/>
                  </a:srgbClr>
                </a:solidFill>
                <a:latin typeface="EchoRevival" panose="02000500000000000000" pitchFamily="2" charset="-52"/>
              </a:rPr>
              <a:t>!</a:t>
            </a:r>
            <a:endParaRPr kumimoji="0" lang="ru-RU" sz="8000" b="1" i="0" u="none" strike="noStrike" kern="1200" cap="none" spc="0" normalizeH="0" baseline="0" noProof="0" dirty="0">
              <a:ln>
                <a:noFill/>
              </a:ln>
              <a:solidFill>
                <a:srgbClr val="C0504D">
                  <a:lumMod val="50000"/>
                </a:srgbClr>
              </a:solidFill>
              <a:effectLst>
                <a:outerShdw blurRad="38100" dist="38100" dir="2700000" algn="tl">
                  <a:srgbClr val="000000">
                    <a:alpha val="43137"/>
                  </a:srgbClr>
                </a:outerShdw>
              </a:effectLst>
              <a:uLnTx/>
              <a:uFillTx/>
              <a:latin typeface="EchoRevival" panose="02000500000000000000" pitchFamily="2" charset="-52"/>
              <a:ea typeface="+mn-ea"/>
              <a:cs typeface="+mn-cs"/>
            </a:endParaRPr>
          </a:p>
        </p:txBody>
      </p:sp>
      <p:pic>
        <p:nvPicPr>
          <p:cNvPr id="21" name="Picture 10">
            <a:extLst>
              <a:ext uri="{FF2B5EF4-FFF2-40B4-BE49-F238E27FC236}">
                <a16:creationId xmlns:a16="http://schemas.microsoft.com/office/drawing/2014/main" id="{28A076E6-EBF9-4A09-980F-58513A418F6D}"/>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20052614">
            <a:off x="4049574" y="1847452"/>
            <a:ext cx="2221224" cy="1029840"/>
          </a:xfrm>
          <a:prstGeom prst="rect">
            <a:avLst/>
          </a:prstGeom>
        </p:spPr>
      </p:pic>
      <p:pic>
        <p:nvPicPr>
          <p:cNvPr id="15" name="Picture 10">
            <a:extLst>
              <a:ext uri="{FF2B5EF4-FFF2-40B4-BE49-F238E27FC236}">
                <a16:creationId xmlns:a16="http://schemas.microsoft.com/office/drawing/2014/main" id="{385323ED-0965-40D2-B884-06362D34D199}"/>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rot="526710" flipH="1">
            <a:off x="6535542" y="7388216"/>
            <a:ext cx="2213546" cy="2153176"/>
          </a:xfrm>
          <a:prstGeom prst="rect">
            <a:avLst/>
          </a:prstGeom>
        </p:spPr>
      </p:pic>
      <p:pic>
        <p:nvPicPr>
          <p:cNvPr id="16" name="Picture 13">
            <a:extLst>
              <a:ext uri="{FF2B5EF4-FFF2-40B4-BE49-F238E27FC236}">
                <a16:creationId xmlns:a16="http://schemas.microsoft.com/office/drawing/2014/main" id="{7451D426-A89E-4023-909D-93D5CB71A63A}"/>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l="40825" t="37132"/>
          <a:stretch>
            <a:fillRect/>
          </a:stretch>
        </p:blipFill>
        <p:spPr>
          <a:xfrm rot="16200000">
            <a:off x="8497924" y="6976580"/>
            <a:ext cx="1094649" cy="1116440"/>
          </a:xfrm>
          <a:prstGeom prst="rect">
            <a:avLst/>
          </a:prstGeom>
        </p:spPr>
      </p:pic>
      <p:pic>
        <p:nvPicPr>
          <p:cNvPr id="17" name="Picture 13">
            <a:extLst>
              <a:ext uri="{FF2B5EF4-FFF2-40B4-BE49-F238E27FC236}">
                <a16:creationId xmlns:a16="http://schemas.microsoft.com/office/drawing/2014/main" id="{9AED194C-1CB2-4A58-99A5-ADA68641D82B}"/>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rcRect l="40825" t="37132"/>
          <a:stretch>
            <a:fillRect/>
          </a:stretch>
        </p:blipFill>
        <p:spPr>
          <a:xfrm rot="16200000">
            <a:off x="14632133" y="2216650"/>
            <a:ext cx="1094649" cy="1116440"/>
          </a:xfrm>
          <a:prstGeom prst="rect">
            <a:avLst/>
          </a:prstGeom>
        </p:spPr>
      </p:pic>
    </p:spTree>
    <p:extLst>
      <p:ext uri="{BB962C8B-B14F-4D97-AF65-F5344CB8AC3E}">
        <p14:creationId xmlns:p14="http://schemas.microsoft.com/office/powerpoint/2010/main" val="918721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55A5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10800000">
            <a:off x="670050" y="-34444"/>
            <a:ext cx="16449359" cy="8153400"/>
          </a:xfrm>
          <a:prstGeom prst="rect">
            <a:avLst/>
          </a:prstGeom>
        </p:spPr>
      </p:pic>
      <p:grpSp>
        <p:nvGrpSpPr>
          <p:cNvPr id="4" name="Group 4"/>
          <p:cNvGrpSpPr/>
          <p:nvPr/>
        </p:nvGrpSpPr>
        <p:grpSpPr>
          <a:xfrm>
            <a:off x="1752434" y="2354511"/>
            <a:ext cx="16527546" cy="7384574"/>
            <a:chOff x="125049" y="1892046"/>
            <a:chExt cx="9308885" cy="13128132"/>
          </a:xfrm>
        </p:grpSpPr>
        <p:sp>
          <p:nvSpPr>
            <p:cNvPr id="5" name="TextBox 5"/>
            <p:cNvSpPr txBox="1"/>
            <p:nvPr/>
          </p:nvSpPr>
          <p:spPr>
            <a:xfrm>
              <a:off x="125049" y="1892046"/>
              <a:ext cx="8240346" cy="5133028"/>
            </a:xfrm>
            <a:prstGeom prst="rect">
              <a:avLst/>
            </a:prstGeom>
          </p:spPr>
          <p:txBody>
            <a:bodyPr lIns="0" tIns="0" rIns="0" bIns="0" rtlCol="0" anchor="t">
              <a:spAutoFit/>
            </a:bodyPr>
            <a:lstStyle/>
            <a:p>
              <a:pPr marL="0" lvl="1" algn="ctr">
                <a:lnSpc>
                  <a:spcPts val="11249"/>
                </a:lnSpc>
                <a:spcBef>
                  <a:spcPct val="0"/>
                </a:spcBef>
              </a:pPr>
              <a:r>
                <a:rPr lang="ru-RU" sz="11249" b="1" dirty="0">
                  <a:solidFill>
                    <a:schemeClr val="accent2">
                      <a:lumMod val="50000"/>
                    </a:schemeClr>
                  </a:solidFill>
                  <a:latin typeface="EchoRevival" panose="02000500000000000000" pitchFamily="2" charset="-52"/>
                </a:rPr>
                <a:t>«</a:t>
              </a:r>
              <a:r>
                <a:rPr lang="ru-RU" sz="11249" b="1" dirty="0">
                  <a:solidFill>
                    <a:schemeClr val="tx2">
                      <a:lumMod val="50000"/>
                    </a:schemeClr>
                  </a:solidFill>
                  <a:latin typeface="EchoRevival" panose="02000500000000000000" pitchFamily="2" charset="-52"/>
                </a:rPr>
                <a:t>Бионика как наука</a:t>
              </a:r>
              <a:r>
                <a:rPr lang="ru-RU" sz="11249" b="1" dirty="0">
                  <a:solidFill>
                    <a:schemeClr val="tx2">
                      <a:lumMod val="50000"/>
                    </a:schemeClr>
                  </a:solidFill>
                  <a:latin typeface="Comic Sans MS" panose="030F0702030302020204" pitchFamily="66" charset="0"/>
                </a:rPr>
                <a:t>:</a:t>
              </a:r>
              <a:r>
                <a:rPr lang="ru-RU" sz="11249" b="1" dirty="0">
                  <a:solidFill>
                    <a:schemeClr val="tx2">
                      <a:lumMod val="50000"/>
                    </a:schemeClr>
                  </a:solidFill>
                  <a:latin typeface="EchoRevival" panose="02000500000000000000" pitchFamily="2" charset="-52"/>
                </a:rPr>
                <a:t>: просто о сложном</a:t>
              </a:r>
              <a:r>
                <a:rPr lang="ru-RU" sz="11249" b="1" dirty="0">
                  <a:solidFill>
                    <a:schemeClr val="accent2">
                      <a:lumMod val="50000"/>
                    </a:schemeClr>
                  </a:solidFill>
                  <a:latin typeface="EchoRevival" panose="02000500000000000000" pitchFamily="2" charset="-52"/>
                </a:rPr>
                <a:t>»</a:t>
              </a:r>
              <a:r>
                <a:rPr lang="en-US" sz="11249" b="1" dirty="0">
                  <a:solidFill>
                    <a:schemeClr val="accent2">
                      <a:lumMod val="50000"/>
                    </a:schemeClr>
                  </a:solidFill>
                  <a:latin typeface="EchoRevival" panose="02000500000000000000" pitchFamily="2" charset="-52"/>
                </a:rPr>
                <a:t> </a:t>
              </a:r>
              <a:endParaRPr lang="en-US" sz="11249" dirty="0">
                <a:solidFill>
                  <a:schemeClr val="accent2">
                    <a:lumMod val="50000"/>
                  </a:schemeClr>
                </a:solidFill>
                <a:latin typeface="EchoRevival" panose="02000500000000000000" pitchFamily="2" charset="-52"/>
              </a:endParaRPr>
            </a:p>
          </p:txBody>
        </p:sp>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982448">
              <a:off x="2416665" y="7691072"/>
              <a:ext cx="2151582" cy="1498282"/>
            </a:xfrm>
            <a:prstGeom prst="rect">
              <a:avLst/>
            </a:prstGeom>
          </p:spPr>
        </p:pic>
        <p:sp>
          <p:nvSpPr>
            <p:cNvPr id="7" name="TextBox 7"/>
            <p:cNvSpPr txBox="1"/>
            <p:nvPr/>
          </p:nvSpPr>
          <p:spPr>
            <a:xfrm>
              <a:off x="1221846" y="14112009"/>
              <a:ext cx="8212088" cy="908169"/>
            </a:xfrm>
            <a:prstGeom prst="rect">
              <a:avLst/>
            </a:prstGeom>
          </p:spPr>
          <p:txBody>
            <a:bodyPr wrap="square" lIns="0" tIns="0" rIns="0" bIns="0" rtlCol="0" anchor="t">
              <a:spAutoFit/>
            </a:bodyPr>
            <a:lstStyle/>
            <a:p>
              <a:pPr algn="ctr">
                <a:lnSpc>
                  <a:spcPts val="3713"/>
                </a:lnSpc>
                <a:spcBef>
                  <a:spcPct val="0"/>
                </a:spcBef>
              </a:pPr>
              <a:r>
                <a:rPr lang="ru-RU" sz="4800" b="1" dirty="0">
                  <a:solidFill>
                    <a:schemeClr val="tx2">
                      <a:lumMod val="50000"/>
                    </a:schemeClr>
                  </a:solidFill>
                  <a:latin typeface="Stanberry" panose="03050601040601010101" pitchFamily="66" charset="-52"/>
                </a:rPr>
                <a:t>Время на размышление: 30 секунд</a:t>
              </a:r>
              <a:endParaRPr lang="en-US" sz="4800" b="1" dirty="0">
                <a:solidFill>
                  <a:schemeClr val="tx2">
                    <a:lumMod val="50000"/>
                  </a:schemeClr>
                </a:solidFill>
                <a:latin typeface="Stanberry" panose="03050601040601010101" pitchFamily="66" charset="-52"/>
              </a:endParaRPr>
            </a:p>
          </p:txBody>
        </p:sp>
      </p:gr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2700000">
            <a:off x="642021" y="4731594"/>
            <a:ext cx="2304773" cy="2132963"/>
          </a:xfrm>
          <a:prstGeom prst="rect">
            <a:avLst/>
          </a:prstGeom>
        </p:spPr>
      </p:pic>
      <p:pic>
        <p:nvPicPr>
          <p:cNvPr id="9" name="Picture 9"/>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436181">
            <a:off x="14482957" y="944224"/>
            <a:ext cx="1495033" cy="1454259"/>
          </a:xfrm>
          <a:prstGeom prst="rect">
            <a:avLst/>
          </a:prstGeom>
        </p:spPr>
      </p:pic>
      <p:pic>
        <p:nvPicPr>
          <p:cNvPr id="10" name="Picture 10"/>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r="70079" b="57323"/>
          <a:stretch>
            <a:fillRect/>
          </a:stretch>
        </p:blipFill>
        <p:spPr>
          <a:xfrm rot="-6478901" flipH="1">
            <a:off x="13756888" y="759912"/>
            <a:ext cx="536345" cy="734397"/>
          </a:xfrm>
          <a:prstGeom prst="rect">
            <a:avLst/>
          </a:prstGeom>
        </p:spPr>
      </p:pic>
      <p:pic>
        <p:nvPicPr>
          <p:cNvPr id="14" name="Picture 4">
            <a:extLst>
              <a:ext uri="{FF2B5EF4-FFF2-40B4-BE49-F238E27FC236}">
                <a16:creationId xmlns:a16="http://schemas.microsoft.com/office/drawing/2014/main" id="{4113458F-3350-45A6-A42C-F4A8DD20E3DF}"/>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9052177" y="5669936"/>
            <a:ext cx="1846901" cy="1766308"/>
          </a:xfrm>
          <a:prstGeom prst="rect">
            <a:avLst/>
          </a:prstGeom>
        </p:spPr>
      </p:pic>
      <p:sp>
        <p:nvSpPr>
          <p:cNvPr id="18" name="TextBox 17">
            <a:extLst>
              <a:ext uri="{FF2B5EF4-FFF2-40B4-BE49-F238E27FC236}">
                <a16:creationId xmlns:a16="http://schemas.microsoft.com/office/drawing/2014/main" id="{17996727-29E5-4839-BF0B-B098BD8EE267}"/>
              </a:ext>
            </a:extLst>
          </p:cNvPr>
          <p:cNvSpPr txBox="1"/>
          <p:nvPr/>
        </p:nvSpPr>
        <p:spPr>
          <a:xfrm>
            <a:off x="9411498" y="5816335"/>
            <a:ext cx="864103" cy="1569660"/>
          </a:xfrm>
          <a:prstGeom prst="rect">
            <a:avLst/>
          </a:prstGeom>
          <a:noFill/>
        </p:spPr>
        <p:txBody>
          <a:bodyPr wrap="square">
            <a:spAutoFit/>
          </a:bodyPr>
          <a:lstStyle/>
          <a:p>
            <a:pPr algn="ctr"/>
            <a:r>
              <a:rPr lang="ru-RU" sz="9600" b="1" dirty="0">
                <a:solidFill>
                  <a:schemeClr val="tx2">
                    <a:lumMod val="50000"/>
                  </a:schemeClr>
                </a:solidFill>
                <a:latin typeface="Stanberry" panose="03050601040601010101" pitchFamily="66" charset="-52"/>
              </a:rPr>
              <a:t>1</a:t>
            </a:r>
            <a:endParaRPr lang="ru-RU" sz="9600" dirty="0"/>
          </a:p>
        </p:txBody>
      </p:sp>
      <p:sp>
        <p:nvSpPr>
          <p:cNvPr id="20" name="TextBox 19">
            <a:extLst>
              <a:ext uri="{FF2B5EF4-FFF2-40B4-BE49-F238E27FC236}">
                <a16:creationId xmlns:a16="http://schemas.microsoft.com/office/drawing/2014/main" id="{23621A06-4925-4459-8105-645B0E879C70}"/>
              </a:ext>
            </a:extLst>
          </p:cNvPr>
          <p:cNvSpPr txBox="1"/>
          <p:nvPr/>
        </p:nvSpPr>
        <p:spPr>
          <a:xfrm>
            <a:off x="6323800" y="5370773"/>
            <a:ext cx="2871612" cy="2215991"/>
          </a:xfrm>
          <a:prstGeom prst="rect">
            <a:avLst/>
          </a:prstGeom>
          <a:noFill/>
        </p:spPr>
        <p:txBody>
          <a:bodyPr wrap="square">
            <a:spAutoFit/>
          </a:bodyPr>
          <a:lstStyle/>
          <a:p>
            <a:r>
              <a:rPr lang="ru-RU" sz="13800" b="1" dirty="0">
                <a:solidFill>
                  <a:schemeClr val="tx2">
                    <a:lumMod val="50000"/>
                  </a:schemeClr>
                </a:solidFill>
                <a:latin typeface="EchoRevival" panose="02000500000000000000" pitchFamily="2" charset="-52"/>
              </a:rPr>
              <a:t>тур</a:t>
            </a:r>
            <a:endParaRPr lang="ru-RU" sz="2400" dirty="0"/>
          </a:p>
        </p:txBody>
      </p:sp>
      <p:pic>
        <p:nvPicPr>
          <p:cNvPr id="21" name="Picture 6">
            <a:extLst>
              <a:ext uri="{FF2B5EF4-FFF2-40B4-BE49-F238E27FC236}">
                <a16:creationId xmlns:a16="http://schemas.microsoft.com/office/drawing/2014/main" id="{66FE3F0D-5E26-41BC-8514-78785AE7BC58}"/>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20074251">
            <a:off x="16186309" y="5095200"/>
            <a:ext cx="1210265" cy="842784"/>
          </a:xfrm>
          <a:prstGeom prst="rect">
            <a:avLst/>
          </a:prstGeom>
        </p:spPr>
      </p:pic>
      <p:sp>
        <p:nvSpPr>
          <p:cNvPr id="25" name="TextBox 24">
            <a:extLst>
              <a:ext uri="{FF2B5EF4-FFF2-40B4-BE49-F238E27FC236}">
                <a16:creationId xmlns:a16="http://schemas.microsoft.com/office/drawing/2014/main" id="{84178CBE-6590-4299-9661-FE406B78DA7A}"/>
              </a:ext>
            </a:extLst>
          </p:cNvPr>
          <p:cNvSpPr txBox="1"/>
          <p:nvPr/>
        </p:nvSpPr>
        <p:spPr>
          <a:xfrm>
            <a:off x="1512556" y="8118956"/>
            <a:ext cx="9156030" cy="830997"/>
          </a:xfrm>
          <a:prstGeom prst="rect">
            <a:avLst/>
          </a:prstGeom>
          <a:noFill/>
        </p:spPr>
        <p:txBody>
          <a:bodyPr wrap="square">
            <a:spAutoFit/>
          </a:bodyPr>
          <a:lstStyle/>
          <a:p>
            <a:r>
              <a:rPr kumimoji="0" lang="ru-RU" sz="4800" b="1" i="0" u="none" strike="noStrike" kern="1200" cap="none" spc="0" normalizeH="0" baseline="0" noProof="0" dirty="0">
                <a:ln>
                  <a:noFill/>
                </a:ln>
                <a:solidFill>
                  <a:schemeClr val="tx2">
                    <a:lumMod val="50000"/>
                  </a:schemeClr>
                </a:solidFill>
                <a:effectLst/>
                <a:uLnTx/>
                <a:uFillTx/>
                <a:latin typeface="Stanberry" panose="03050601040601010101" pitchFamily="66" charset="-52"/>
                <a:ea typeface="+mn-ea"/>
                <a:cs typeface="+mn-cs"/>
              </a:rPr>
              <a:t>Количество вопросов в туре: 5</a:t>
            </a:r>
            <a:endParaRPr lang="ru-RU" dirty="0">
              <a:solidFill>
                <a:schemeClr val="tx2">
                  <a:lumMod val="50000"/>
                </a:schemeClr>
              </a:solidFill>
            </a:endParaRPr>
          </a:p>
        </p:txBody>
      </p:sp>
      <p:pic>
        <p:nvPicPr>
          <p:cNvPr id="26" name="Picture 8">
            <a:extLst>
              <a:ext uri="{FF2B5EF4-FFF2-40B4-BE49-F238E27FC236}">
                <a16:creationId xmlns:a16="http://schemas.microsoft.com/office/drawing/2014/main" id="{2D649A34-B899-4D3A-A97A-0BEE047E884D}"/>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l="40825" t="37132"/>
          <a:stretch>
            <a:fillRect/>
          </a:stretch>
        </p:blipFill>
        <p:spPr>
          <a:xfrm rot="17569203">
            <a:off x="10621154" y="5369287"/>
            <a:ext cx="1179326" cy="1167990"/>
          </a:xfrm>
          <a:prstGeom prst="rect">
            <a:avLst/>
          </a:prstGeom>
        </p:spPr>
      </p:pic>
      <p:pic>
        <p:nvPicPr>
          <p:cNvPr id="16" name="Picture 9">
            <a:extLst>
              <a:ext uri="{FF2B5EF4-FFF2-40B4-BE49-F238E27FC236}">
                <a16:creationId xmlns:a16="http://schemas.microsoft.com/office/drawing/2014/main" id="{3A1E4C5F-E0D1-450E-9508-6F64963FED1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436181">
            <a:off x="14535092" y="847422"/>
            <a:ext cx="1495033" cy="145425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CBB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9581306">
            <a:off x="-1995540" y="94851"/>
            <a:ext cx="14233852" cy="9446102"/>
          </a:xfrm>
          <a:prstGeom prst="rect">
            <a:avLst/>
          </a:prstGeom>
        </p:spPr>
      </p:pic>
      <p:pic>
        <p:nvPicPr>
          <p:cNvPr id="10" name="Picture 10"/>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0450292" y="411689"/>
            <a:ext cx="7481793" cy="2067593"/>
          </a:xfrm>
          <a:prstGeom prst="rect">
            <a:avLst/>
          </a:prstGeom>
          <a:effectLst>
            <a:glow rad="139700">
              <a:schemeClr val="accent6">
                <a:satMod val="175000"/>
                <a:alpha val="40000"/>
              </a:schemeClr>
            </a:glow>
          </a:effectLst>
        </p:spPr>
      </p:pic>
      <p:grpSp>
        <p:nvGrpSpPr>
          <p:cNvPr id="11" name="Group 11"/>
          <p:cNvGrpSpPr/>
          <p:nvPr/>
        </p:nvGrpSpPr>
        <p:grpSpPr>
          <a:xfrm>
            <a:off x="797065" y="1425050"/>
            <a:ext cx="8731461" cy="4965959"/>
            <a:chOff x="118108" y="268242"/>
            <a:chExt cx="9158387" cy="8828368"/>
          </a:xfrm>
        </p:grpSpPr>
        <p:sp>
          <p:nvSpPr>
            <p:cNvPr id="12" name="TextBox 12"/>
            <p:cNvSpPr txBox="1"/>
            <p:nvPr/>
          </p:nvSpPr>
          <p:spPr>
            <a:xfrm>
              <a:off x="2982535" y="268242"/>
              <a:ext cx="6293960" cy="934729"/>
            </a:xfrm>
            <a:prstGeom prst="rect">
              <a:avLst/>
            </a:prstGeom>
          </p:spPr>
          <p:txBody>
            <a:bodyPr lIns="0" tIns="0" rIns="0" bIns="0" rtlCol="0" anchor="t">
              <a:spAutoFit/>
            </a:bodyPr>
            <a:lstStyle/>
            <a:p>
              <a:pPr marL="0" lvl="1">
                <a:lnSpc>
                  <a:spcPts val="4050"/>
                </a:lnSpc>
                <a:spcBef>
                  <a:spcPct val="0"/>
                </a:spcBef>
              </a:pPr>
              <a:r>
                <a:rPr lang="ru-RU" sz="4000" b="1" dirty="0">
                  <a:solidFill>
                    <a:schemeClr val="tx2">
                      <a:lumMod val="50000"/>
                    </a:schemeClr>
                  </a:solidFill>
                  <a:latin typeface="Stanberry" panose="03050601040601010101" pitchFamily="66" charset="-52"/>
                </a:rPr>
                <a:t>Вопрос  1</a:t>
              </a:r>
              <a:endParaRPr lang="en-US" sz="4000" b="1" dirty="0">
                <a:solidFill>
                  <a:schemeClr val="tx2">
                    <a:lumMod val="50000"/>
                  </a:schemeClr>
                </a:solidFill>
                <a:latin typeface="Stanberry" panose="03050601040601010101" pitchFamily="66" charset="-52"/>
              </a:endParaRPr>
            </a:p>
          </p:txBody>
        </p:sp>
        <p:sp>
          <p:nvSpPr>
            <p:cNvPr id="13" name="TextBox 13"/>
            <p:cNvSpPr txBox="1"/>
            <p:nvPr/>
          </p:nvSpPr>
          <p:spPr>
            <a:xfrm>
              <a:off x="118108" y="1853605"/>
              <a:ext cx="8610600" cy="7243005"/>
            </a:xfrm>
            <a:prstGeom prst="rect">
              <a:avLst/>
            </a:prstGeom>
          </p:spPr>
          <p:txBody>
            <a:bodyPr lIns="0" tIns="0" rIns="0" bIns="0" rtlCol="0" anchor="t">
              <a:spAutoFit/>
            </a:bodyPr>
            <a:lstStyle/>
            <a:p>
              <a:pPr algn="just" rtl="0">
                <a:spcBef>
                  <a:spcPts val="0"/>
                </a:spcBef>
                <a:spcAft>
                  <a:spcPts val="0"/>
                </a:spcAft>
              </a:pPr>
              <a:r>
                <a:rPr lang="ru-RU" sz="5400" b="1" i="0" u="none" strike="noStrike" dirty="0">
                  <a:solidFill>
                    <a:schemeClr val="tx2">
                      <a:lumMod val="50000"/>
                    </a:schemeClr>
                  </a:solidFill>
                  <a:effectLst/>
                  <a:latin typeface="Stanberry" panose="03050601040601010101" pitchFamily="66" charset="-52"/>
                </a:rPr>
                <a:t>На стыке каких областей научного знания впервые появилась наука бионика?</a:t>
              </a:r>
              <a:endParaRPr lang="ru-RU" sz="16600" b="1" dirty="0">
                <a:solidFill>
                  <a:schemeClr val="tx2">
                    <a:lumMod val="50000"/>
                  </a:schemeClr>
                </a:solidFill>
                <a:effectLst/>
                <a:latin typeface="Stanberry" panose="03050601040601010101" pitchFamily="66" charset="-52"/>
              </a:endParaRPr>
            </a:p>
            <a:p>
              <a:r>
                <a:rPr lang="ru-RU" sz="5400" dirty="0"/>
                <a:t/>
              </a:r>
              <a:br>
                <a:rPr lang="ru-RU" sz="5400" dirty="0"/>
              </a:br>
              <a:endParaRPr lang="en-US" sz="4875" dirty="0">
                <a:solidFill>
                  <a:srgbClr val="FFFFFF"/>
                </a:solidFill>
                <a:latin typeface="More Sugar Thin"/>
              </a:endParaRPr>
            </a:p>
          </p:txBody>
        </p:sp>
      </p:grpSp>
      <p:sp>
        <p:nvSpPr>
          <p:cNvPr id="14" name="TextBox 14"/>
          <p:cNvSpPr txBox="1"/>
          <p:nvPr/>
        </p:nvSpPr>
        <p:spPr>
          <a:xfrm>
            <a:off x="-123399" y="5323171"/>
            <a:ext cx="4115616" cy="610039"/>
          </a:xfrm>
          <a:prstGeom prst="rect">
            <a:avLst/>
          </a:prstGeom>
        </p:spPr>
        <p:txBody>
          <a:bodyPr wrap="square" lIns="0" tIns="0" rIns="0" bIns="0" rtlCol="0" anchor="t">
            <a:spAutoFit/>
          </a:bodyPr>
          <a:lstStyle/>
          <a:p>
            <a:pPr algn="ctr">
              <a:lnSpc>
                <a:spcPts val="4950"/>
              </a:lnSpc>
              <a:spcBef>
                <a:spcPct val="0"/>
              </a:spcBef>
            </a:pPr>
            <a:r>
              <a:rPr lang="ru-RU" sz="3600" b="1" dirty="0">
                <a:solidFill>
                  <a:schemeClr val="tx2">
                    <a:lumMod val="50000"/>
                  </a:schemeClr>
                </a:solidFill>
                <a:latin typeface="Stanberry" panose="03050601040601010101" pitchFamily="66" charset="-52"/>
              </a:rPr>
              <a:t>Сложность:  </a:t>
            </a:r>
            <a:endParaRPr lang="en-US" sz="3600" b="1" dirty="0">
              <a:solidFill>
                <a:schemeClr val="tx2">
                  <a:lumMod val="50000"/>
                </a:schemeClr>
              </a:solidFill>
              <a:latin typeface="Stanberry" panose="03050601040601010101" pitchFamily="66" charset="-52"/>
            </a:endParaRPr>
          </a:p>
        </p:txBody>
      </p:sp>
      <p:pic>
        <p:nvPicPr>
          <p:cNvPr id="15" name="Picture 15"/>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77903">
            <a:off x="8012490" y="4949981"/>
            <a:ext cx="1847275" cy="1709569"/>
          </a:xfrm>
          <a:prstGeom prst="rect">
            <a:avLst/>
          </a:prstGeom>
        </p:spPr>
      </p:pic>
      <p:pic>
        <p:nvPicPr>
          <p:cNvPr id="16" name="Picture 16"/>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r="70079" b="57323"/>
          <a:stretch>
            <a:fillRect/>
          </a:stretch>
        </p:blipFill>
        <p:spPr>
          <a:xfrm rot="-654847" flipH="1">
            <a:off x="5629008" y="601560"/>
            <a:ext cx="581398" cy="796085"/>
          </a:xfrm>
          <a:prstGeom prst="rect">
            <a:avLst/>
          </a:prstGeom>
        </p:spPr>
      </p:pic>
      <p:sp>
        <p:nvSpPr>
          <p:cNvPr id="21" name="TextBox 20">
            <a:extLst>
              <a:ext uri="{FF2B5EF4-FFF2-40B4-BE49-F238E27FC236}">
                <a16:creationId xmlns:a16="http://schemas.microsoft.com/office/drawing/2014/main" id="{2D9718FB-BAAE-4B40-8D4E-5DDA22E00B97}"/>
              </a:ext>
            </a:extLst>
          </p:cNvPr>
          <p:cNvSpPr txBox="1"/>
          <p:nvPr/>
        </p:nvSpPr>
        <p:spPr>
          <a:xfrm>
            <a:off x="10242585" y="775023"/>
            <a:ext cx="7919130" cy="1569660"/>
          </a:xfrm>
          <a:prstGeom prst="rect">
            <a:avLst/>
          </a:prstGeom>
          <a:noFill/>
        </p:spPr>
        <p:txBody>
          <a:bodyPr wrap="square">
            <a:spAutoFit/>
          </a:bodyPr>
          <a:lstStyle/>
          <a:p>
            <a:pPr algn="ctr"/>
            <a:r>
              <a:rPr lang="ru-RU" sz="4800" b="1" i="0" u="none" strike="noStrike" dirty="0">
                <a:solidFill>
                  <a:schemeClr val="tx2">
                    <a:lumMod val="50000"/>
                  </a:schemeClr>
                </a:solidFill>
                <a:effectLst/>
                <a:latin typeface="Stanberry" panose="03050601040601010101" pitchFamily="66" charset="-52"/>
              </a:rPr>
              <a:t>А) Биоэнергетики </a:t>
            </a:r>
          </a:p>
          <a:p>
            <a:pPr algn="ctr"/>
            <a:r>
              <a:rPr lang="ru-RU" sz="4800" b="1" i="0" u="none" strike="noStrike" dirty="0">
                <a:solidFill>
                  <a:schemeClr val="tx2">
                    <a:lumMod val="50000"/>
                  </a:schemeClr>
                </a:solidFill>
                <a:effectLst/>
                <a:latin typeface="Stanberry" panose="03050601040601010101" pitchFamily="66" charset="-52"/>
              </a:rPr>
              <a:t>и технологии</a:t>
            </a:r>
            <a:endParaRPr lang="ru-RU" sz="4800" b="1" dirty="0">
              <a:solidFill>
                <a:schemeClr val="tx2">
                  <a:lumMod val="50000"/>
                </a:schemeClr>
              </a:solidFill>
              <a:latin typeface="Stanberry" panose="03050601040601010101" pitchFamily="66" charset="-52"/>
            </a:endParaRPr>
          </a:p>
        </p:txBody>
      </p:sp>
      <p:pic>
        <p:nvPicPr>
          <p:cNvPr id="30" name="Композиция 1">
            <a:hlinkClick r:id="" action="ppaction://media"/>
            <a:extLst>
              <a:ext uri="{FF2B5EF4-FFF2-40B4-BE49-F238E27FC236}">
                <a16:creationId xmlns:a16="http://schemas.microsoft.com/office/drawing/2014/main" id="{161167D8-97A3-4CE5-9166-88CEA505DAC4}"/>
              </a:ext>
            </a:extLst>
          </p:cNvPr>
          <p:cNvPicPr>
            <a:picLocks noChangeAspect="1"/>
          </p:cNvPicPr>
          <p:nvPr>
            <a:videoFile r:link="rId1"/>
            <p:extLst>
              <p:ext uri="{DAA4B4D4-6D71-4841-9C94-3DE7FCFB9230}">
                <p14:media xmlns:p14="http://schemas.microsoft.com/office/powerpoint/2010/main" r:embed="rId2">
                  <p14:trim st="30000"/>
                </p14:media>
              </p:ext>
            </p:extLst>
          </p:nvPr>
        </p:nvPicPr>
        <p:blipFill>
          <a:blip r:embed="rId14">
            <a:duotone>
              <a:schemeClr val="accent2">
                <a:shade val="45000"/>
                <a:satMod val="135000"/>
              </a:schemeClr>
              <a:prstClr val="white"/>
            </a:duotone>
          </a:blip>
          <a:stretch>
            <a:fillRect/>
          </a:stretch>
        </p:blipFill>
        <p:spPr>
          <a:xfrm>
            <a:off x="4863766" y="7134410"/>
            <a:ext cx="2660292" cy="2660292"/>
          </a:xfrm>
          <a:prstGeom prst="ellipse">
            <a:avLst/>
          </a:prstGeom>
          <a:ln>
            <a:noFill/>
          </a:ln>
          <a:effectLst>
            <a:softEdge rad="112500"/>
          </a:effectLst>
        </p:spPr>
      </p:pic>
      <p:pic>
        <p:nvPicPr>
          <p:cNvPr id="31" name="минута">
            <a:hlinkClick r:id="" action="ppaction://media"/>
            <a:extLst>
              <a:ext uri="{FF2B5EF4-FFF2-40B4-BE49-F238E27FC236}">
                <a16:creationId xmlns:a16="http://schemas.microsoft.com/office/drawing/2014/main" id="{29A91019-1E8E-487D-857B-B5982001EFE7}"/>
              </a:ext>
            </a:extLst>
          </p:cNvPr>
          <p:cNvPicPr>
            <a:picLocks noChangeAspect="1"/>
          </p:cNvPicPr>
          <p:nvPr>
            <a:audioFile r:link="rId3"/>
            <p:extLst>
              <p:ext uri="{DAA4B4D4-6D71-4841-9C94-3DE7FCFB9230}">
                <p14:media xmlns:p14="http://schemas.microsoft.com/office/powerpoint/2010/main" r:embed="rId4">
                  <p14:trim st="30000" end="2903.0937"/>
                </p14:media>
              </p:ext>
            </p:extLst>
          </p:nvPr>
        </p:nvPicPr>
        <p:blipFill>
          <a:blip r:embed="rId15"/>
          <a:stretch>
            <a:fillRect/>
          </a:stretch>
        </p:blipFill>
        <p:spPr>
          <a:xfrm>
            <a:off x="9281119" y="9097985"/>
            <a:ext cx="609600" cy="609600"/>
          </a:xfrm>
          <a:prstGeom prst="rect">
            <a:avLst/>
          </a:prstGeom>
        </p:spPr>
      </p:pic>
      <p:pic>
        <p:nvPicPr>
          <p:cNvPr id="4102" name="Picture 6">
            <a:extLst>
              <a:ext uri="{FF2B5EF4-FFF2-40B4-BE49-F238E27FC236}">
                <a16:creationId xmlns:a16="http://schemas.microsoft.com/office/drawing/2014/main" id="{2541C93D-3385-491D-BD23-2F5B2EC35128}"/>
              </a:ext>
            </a:extLst>
          </p:cNvPr>
          <p:cNvPicPr>
            <a:picLocks noChangeAspect="1" noChangeArrowheads="1"/>
          </p:cNvPicPr>
          <p:nvPr/>
        </p:nvPicPr>
        <p:blipFill>
          <a:blip r:embed="rId16" cstate="print">
            <a:extLst>
              <a:ext uri="{BEBA8EAE-BF5A-486C-A8C5-ECC9F3942E4B}">
                <a14:imgProps xmlns:a14="http://schemas.microsoft.com/office/drawing/2010/main">
                  <a14:imgLayer r:embed="rId17">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259578" y="5992720"/>
            <a:ext cx="1878313" cy="1273187"/>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a:extLst>
              <a:ext uri="{FF2B5EF4-FFF2-40B4-BE49-F238E27FC236}">
                <a16:creationId xmlns:a16="http://schemas.microsoft.com/office/drawing/2014/main" id="{99C48A29-FA27-4A51-8F68-7AB182D26F90}"/>
              </a:ext>
            </a:extLst>
          </p:cNvPr>
          <p:cNvPicPr>
            <a:picLocks noChangeAspect="1" noChangeArrowheads="1"/>
          </p:cNvPicPr>
          <p:nvPr/>
        </p:nvPicPr>
        <p:blipFill>
          <a:blip r:embed="rId18" cstate="print">
            <a:extLst>
              <a:ext uri="{BEBA8EAE-BF5A-486C-A8C5-ECC9F3942E4B}">
                <a14:imgProps xmlns:a14="http://schemas.microsoft.com/office/drawing/2010/main">
                  <a14:imgLayer r:embed="rId19">
                    <a14:imgEffect>
                      <a14:backgroundRemoval t="5792" b="94917" l="4824" r="93529">
                        <a14:foregroundMark x1="62235" y1="30615" x2="62235" y2="30615"/>
                        <a14:foregroundMark x1="61294" y1="29196" x2="61294" y2="29196"/>
                        <a14:foregroundMark x1="52941" y1="5910" x2="52941" y2="5910"/>
                        <a14:foregroundMark x1="47059" y1="9220" x2="47059" y2="9220"/>
                        <a14:foregroundMark x1="4824" y1="35697" x2="4824" y2="35697"/>
                        <a14:foregroundMark x1="32471" y1="88889" x2="32471" y2="88889"/>
                        <a14:foregroundMark x1="78824" y1="91017" x2="78824" y2="91017"/>
                        <a14:foregroundMark x1="93647" y1="45863" x2="93647" y2="45863"/>
                        <a14:foregroundMark x1="77294" y1="94917" x2="77294" y2="94917"/>
                        <a14:foregroundMark x1="50353" y1="65248" x2="50353" y2="65248"/>
                        <a14:foregroundMark x1="46706" y1="47991" x2="46706" y2="47991"/>
                        <a14:foregroundMark x1="25882" y1="39598" x2="25882" y2="39598"/>
                        <a14:foregroundMark x1="36941" y1="58983" x2="36941" y2="58983"/>
                        <a14:foregroundMark x1="48235" y1="52482" x2="46471" y2="52482"/>
                        <a14:foregroundMark x1="39647" y1="48227" x2="39647" y2="48227"/>
                        <a14:foregroundMark x1="30118" y1="47636" x2="30118" y2="47636"/>
                        <a14:foregroundMark x1="26824" y1="45863" x2="26824" y2="45863"/>
                        <a14:foregroundMark x1="35765" y1="45863" x2="35765" y2="45863"/>
                        <a14:foregroundMark x1="38353" y1="45863" x2="39294" y2="45863"/>
                        <a14:foregroundMark x1="45294" y1="39598" x2="45882" y2="37825"/>
                        <a14:foregroundMark x1="48471" y1="29787" x2="48471" y2="29787"/>
                        <a14:foregroundMark x1="52706" y1="23522" x2="52706" y2="23522"/>
                        <a14:foregroundMark x1="53529" y1="23522" x2="52706" y2="23522"/>
                        <a14:foregroundMark x1="56588" y1="34515" x2="56588" y2="34515"/>
                        <a14:foregroundMark x1="67294" y1="51891" x2="67294" y2="51891"/>
                        <a14:foregroundMark x1="67294" y1="52128" x2="67294" y2="52128"/>
                        <a14:foregroundMark x1="74706" y1="50355" x2="75882" y2="50118"/>
                        <a14:foregroundMark x1="77059" y1="49527" x2="74118" y2="47045"/>
                        <a14:foregroundMark x1="67294" y1="42553" x2="64824" y2="42553"/>
                        <a14:foregroundMark x1="59765" y1="42553" x2="57412" y2="42317"/>
                        <a14:foregroundMark x1="52353" y1="40544" x2="50353" y2="40780"/>
                        <a14:foregroundMark x1="49412" y1="42553" x2="49412" y2="42553"/>
                        <a14:foregroundMark x1="50353" y1="43853" x2="42824" y2="58747"/>
                        <a14:foregroundMark x1="32118" y1="45863" x2="40824" y2="47636"/>
                        <a14:foregroundMark x1="40824" y1="47636" x2="37765" y2="47636"/>
                        <a14:foregroundMark x1="52353" y1="65012" x2="52353" y2="65012"/>
                        <a14:foregroundMark x1="57765" y1="68913" x2="57765" y2="68913"/>
                        <a14:foregroundMark x1="42588" y1="56383" x2="42588" y2="56383"/>
                        <a14:foregroundMark x1="40235" y1="66785" x2="40235" y2="66785"/>
                        <a14:foregroundMark x1="35412" y1="71631" x2="35412" y2="71631"/>
                        <a14:foregroundMark x1="30941" y1="78723" x2="29176" y2="79078"/>
                        <a14:foregroundMark x1="26471" y1="82624" x2="25647" y2="81678"/>
                        <a14:foregroundMark x1="30118" y1="53901" x2="30118" y2="53901"/>
                        <a14:foregroundMark x1="21412" y1="47045" x2="21412" y2="47045"/>
                        <a14:foregroundMark x1="15176" y1="43262" x2="15176" y2="43262"/>
                        <a14:foregroundMark x1="14000" y1="40544" x2="14000" y2="40544"/>
                        <a14:foregroundMark x1="25059" y1="40189" x2="25059" y2="40189"/>
                        <a14:foregroundMark x1="45294" y1="35697" x2="45294" y2="35697"/>
                        <a14:foregroundMark x1="51765" y1="19622" x2="51765" y2="19622"/>
                        <a14:foregroundMark x1="45294" y1="28014" x2="43412" y2="28251"/>
                        <a14:foregroundMark x1="41412" y1="43853" x2="41412" y2="43853"/>
                        <a14:foregroundMark x1="64235" y1="51891" x2="64235" y2="51891"/>
                        <a14:foregroundMark x1="58588" y1="60284" x2="58588" y2="60284"/>
                        <a14:foregroundMark x1="64588" y1="67376" x2="64588" y2="67376"/>
                        <a14:foregroundMark x1="67294" y1="79078" x2="67294" y2="79078"/>
                        <a14:foregroundMark x1="66588" y1="79314" x2="66588" y2="79314"/>
                        <a14:foregroundMark x1="63647" y1="47636" x2="63647" y2="47636"/>
                        <a14:foregroundMark x1="75882" y1="44681" x2="75882" y2="44681"/>
                        <a14:foregroundMark x1="84824" y1="43853" x2="84824" y2="43853"/>
                        <a14:foregroundMark x1="89176" y1="43262" x2="89176" y2="43262"/>
                        <a14:foregroundMark x1="91647" y1="43262" x2="91647" y2="43262"/>
                        <a14:foregroundMark x1="91647" y1="43262" x2="91647" y2="43262"/>
                        <a14:foregroundMark x1="91647" y1="43262" x2="91647" y2="43262"/>
                        <a14:foregroundMark x1="91647" y1="43262" x2="91647" y2="43262"/>
                        <a14:foregroundMark x1="91647" y1="43262" x2="77412" y2="56147"/>
                        <a14:foregroundMark x1="77412" y1="56147" x2="69882" y2="56619"/>
                        <a14:foregroundMark x1="69882" y1="56619" x2="64000" y2="54137"/>
                        <a14:foregroundMark x1="64000" y1="54137" x2="49882" y2="38061"/>
                        <a14:foregroundMark x1="49882" y1="38061" x2="47412" y2="59693"/>
                        <a14:foregroundMark x1="47412" y1="59693" x2="48588" y2="68913"/>
                        <a14:foregroundMark x1="48588" y1="68913" x2="51059" y2="58392"/>
                        <a14:foregroundMark x1="51059" y1="58392" x2="42588" y2="57920"/>
                        <a14:foregroundMark x1="42588" y1="57920" x2="39176" y2="63357"/>
                        <a14:foregroundMark x1="39176" y1="63357" x2="43176" y2="69622"/>
                        <a14:foregroundMark x1="43176" y1="69622" x2="54000" y2="74113"/>
                        <a14:foregroundMark x1="54000" y1="74113" x2="52353" y2="60047"/>
                        <a14:foregroundMark x1="52353" y1="60047" x2="39647" y2="50236"/>
                        <a14:foregroundMark x1="39647" y1="50236" x2="32118" y2="53428"/>
                        <a14:foregroundMark x1="32118" y1="53428" x2="30706" y2="60638"/>
                        <a14:foregroundMark x1="30706" y1="60638" x2="36353" y2="66076"/>
                        <a14:foregroundMark x1="36353" y1="66076" x2="45176" y2="60520"/>
                        <a14:foregroundMark x1="45176" y1="60520" x2="41294" y2="50118"/>
                        <a14:foregroundMark x1="41294" y1="50118" x2="32353" y2="47636"/>
                        <a14:foregroundMark x1="32353" y1="47636" x2="26353" y2="51418"/>
                        <a14:foregroundMark x1="26353" y1="51418" x2="34353" y2="58747"/>
                        <a14:foregroundMark x1="34353" y1="58747" x2="34118" y2="51891"/>
                        <a14:foregroundMark x1="34118" y1="51891" x2="19294" y2="40898"/>
                        <a14:foregroundMark x1="19294" y1="40898" x2="25294" y2="49173"/>
                        <a14:foregroundMark x1="25294" y1="49173" x2="46706" y2="58038"/>
                        <a14:foregroundMark x1="46706" y1="58038" x2="52941" y2="50946"/>
                        <a14:foregroundMark x1="52941" y1="50946" x2="52000" y2="30851"/>
                        <a14:foregroundMark x1="52000" y1="30851" x2="53294" y2="23404"/>
                        <a14:foregroundMark x1="53294" y1="23404" x2="40471" y2="43972"/>
                        <a14:foregroundMark x1="40471" y1="43972" x2="41765" y2="51773"/>
                        <a14:foregroundMark x1="41765" y1="51773" x2="49647" y2="50827"/>
                        <a14:foregroundMark x1="49647" y1="50827" x2="55765" y2="51182"/>
                        <a14:foregroundMark x1="55765" y1="51182" x2="58588" y2="56619"/>
                        <a14:foregroundMark x1="58588" y1="56619" x2="58941" y2="63239"/>
                        <a14:foregroundMark x1="58941" y1="63239" x2="66588" y2="77896"/>
                        <a14:foregroundMark x1="66588" y1="77896" x2="66353" y2="79905"/>
                        <a14:foregroundMark x1="46118" y1="56619" x2="46118" y2="56619"/>
                        <a14:foregroundMark x1="30118" y1="66194" x2="24471" y2="86288"/>
                        <a14:foregroundMark x1="24471" y1="86288" x2="31176" y2="83452"/>
                        <a14:foregroundMark x1="31176" y1="83452" x2="36235" y2="79196"/>
                        <a14:foregroundMark x1="36235" y1="79196" x2="42000" y2="77541"/>
                        <a14:foregroundMark x1="42000" y1="77541" x2="47882" y2="77541"/>
                        <a14:foregroundMark x1="47882" y1="77541" x2="54471" y2="77305"/>
                        <a14:foregroundMark x1="54471" y1="77305" x2="72000" y2="89243"/>
                        <a14:foregroundMark x1="72000" y1="89243" x2="71765" y2="81797"/>
                        <a14:foregroundMark x1="71765" y1="81797" x2="68706" y2="76359"/>
                        <a14:foregroundMark x1="68706" y1="76359" x2="67882" y2="75768"/>
                        <a14:foregroundMark x1="67882" y1="93026" x2="67882" y2="93026"/>
                      </a14:backgroundRemoval>
                    </a14:imgEffect>
                  </a14:imgLayer>
                </a14:imgProps>
              </a:ext>
              <a:ext uri="{28A0092B-C50C-407E-A947-70E740481C1C}">
                <a14:useLocalDpi xmlns:a14="http://schemas.microsoft.com/office/drawing/2010/main" val="0"/>
              </a:ext>
            </a:extLst>
          </a:blip>
          <a:srcRect/>
          <a:stretch>
            <a:fillRect/>
          </a:stretch>
        </p:blipFill>
        <p:spPr bwMode="auto">
          <a:xfrm>
            <a:off x="1907988" y="6046560"/>
            <a:ext cx="1064763" cy="106120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8">
            <a:extLst>
              <a:ext uri="{FF2B5EF4-FFF2-40B4-BE49-F238E27FC236}">
                <a16:creationId xmlns:a16="http://schemas.microsoft.com/office/drawing/2014/main" id="{F26E9C86-6EFD-4F59-8916-671AADBAA132}"/>
              </a:ext>
            </a:extLst>
          </p:cNvPr>
          <p:cNvPicPr>
            <a:picLocks noChangeAspect="1" noChangeArrowheads="1"/>
          </p:cNvPicPr>
          <p:nvPr/>
        </p:nvPicPr>
        <p:blipFill>
          <a:blip r:embed="rId18" cstate="print">
            <a:extLst>
              <a:ext uri="{BEBA8EAE-BF5A-486C-A8C5-ECC9F3942E4B}">
                <a14:imgProps xmlns:a14="http://schemas.microsoft.com/office/drawing/2010/main">
                  <a14:imgLayer r:embed="rId19">
                    <a14:imgEffect>
                      <a14:backgroundRemoval t="5792" b="94917" l="4824" r="93529">
                        <a14:foregroundMark x1="62235" y1="30615" x2="62235" y2="30615"/>
                        <a14:foregroundMark x1="61294" y1="29196" x2="61294" y2="29196"/>
                        <a14:foregroundMark x1="52941" y1="5910" x2="52941" y2="5910"/>
                        <a14:foregroundMark x1="47059" y1="9220" x2="47059" y2="9220"/>
                        <a14:foregroundMark x1="4824" y1="35697" x2="4824" y2="35697"/>
                        <a14:foregroundMark x1="32471" y1="88889" x2="32471" y2="88889"/>
                        <a14:foregroundMark x1="78824" y1="91017" x2="78824" y2="91017"/>
                        <a14:foregroundMark x1="93647" y1="45863" x2="93647" y2="45863"/>
                        <a14:foregroundMark x1="77294" y1="94917" x2="77294" y2="94917"/>
                        <a14:foregroundMark x1="50353" y1="65248" x2="50353" y2="65248"/>
                        <a14:foregroundMark x1="46706" y1="47991" x2="46706" y2="47991"/>
                        <a14:foregroundMark x1="25882" y1="39598" x2="25882" y2="39598"/>
                        <a14:foregroundMark x1="36941" y1="58983" x2="36941" y2="58983"/>
                        <a14:foregroundMark x1="48235" y1="52482" x2="46471" y2="52482"/>
                        <a14:foregroundMark x1="39647" y1="48227" x2="39647" y2="48227"/>
                        <a14:foregroundMark x1="30118" y1="47636" x2="30118" y2="47636"/>
                        <a14:foregroundMark x1="26824" y1="45863" x2="26824" y2="45863"/>
                        <a14:foregroundMark x1="35765" y1="45863" x2="35765" y2="45863"/>
                        <a14:foregroundMark x1="38353" y1="45863" x2="39294" y2="45863"/>
                        <a14:foregroundMark x1="45294" y1="39598" x2="45882" y2="37825"/>
                        <a14:foregroundMark x1="48471" y1="29787" x2="48471" y2="29787"/>
                        <a14:foregroundMark x1="52706" y1="23522" x2="52706" y2="23522"/>
                        <a14:foregroundMark x1="53529" y1="23522" x2="52706" y2="23522"/>
                        <a14:foregroundMark x1="56588" y1="34515" x2="56588" y2="34515"/>
                        <a14:foregroundMark x1="67294" y1="51891" x2="67294" y2="51891"/>
                        <a14:foregroundMark x1="67294" y1="52128" x2="67294" y2="52128"/>
                        <a14:foregroundMark x1="74706" y1="50355" x2="75882" y2="50118"/>
                        <a14:foregroundMark x1="77059" y1="49527" x2="74118" y2="47045"/>
                        <a14:foregroundMark x1="67294" y1="42553" x2="64824" y2="42553"/>
                        <a14:foregroundMark x1="59765" y1="42553" x2="57412" y2="42317"/>
                        <a14:foregroundMark x1="52353" y1="40544" x2="50353" y2="40780"/>
                        <a14:foregroundMark x1="49412" y1="42553" x2="49412" y2="42553"/>
                        <a14:foregroundMark x1="50353" y1="43853" x2="42824" y2="58747"/>
                        <a14:foregroundMark x1="32118" y1="45863" x2="40824" y2="47636"/>
                        <a14:foregroundMark x1="40824" y1="47636" x2="37765" y2="47636"/>
                        <a14:foregroundMark x1="52353" y1="65012" x2="52353" y2="65012"/>
                        <a14:foregroundMark x1="57765" y1="68913" x2="57765" y2="68913"/>
                        <a14:foregroundMark x1="42588" y1="56383" x2="42588" y2="56383"/>
                        <a14:foregroundMark x1="40235" y1="66785" x2="40235" y2="66785"/>
                        <a14:foregroundMark x1="35412" y1="71631" x2="35412" y2="71631"/>
                        <a14:foregroundMark x1="30941" y1="78723" x2="29176" y2="79078"/>
                        <a14:foregroundMark x1="26471" y1="82624" x2="25647" y2="81678"/>
                        <a14:foregroundMark x1="30118" y1="53901" x2="30118" y2="53901"/>
                        <a14:foregroundMark x1="21412" y1="47045" x2="21412" y2="47045"/>
                        <a14:foregroundMark x1="15176" y1="43262" x2="15176" y2="43262"/>
                        <a14:foregroundMark x1="14000" y1="40544" x2="14000" y2="40544"/>
                        <a14:foregroundMark x1="25059" y1="40189" x2="25059" y2="40189"/>
                        <a14:foregroundMark x1="45294" y1="35697" x2="45294" y2="35697"/>
                        <a14:foregroundMark x1="51765" y1="19622" x2="51765" y2="19622"/>
                        <a14:foregroundMark x1="45294" y1="28014" x2="43412" y2="28251"/>
                        <a14:foregroundMark x1="41412" y1="43853" x2="41412" y2="43853"/>
                        <a14:foregroundMark x1="64235" y1="51891" x2="64235" y2="51891"/>
                        <a14:foregroundMark x1="58588" y1="60284" x2="58588" y2="60284"/>
                        <a14:foregroundMark x1="64588" y1="67376" x2="64588" y2="67376"/>
                        <a14:foregroundMark x1="67294" y1="79078" x2="67294" y2="79078"/>
                        <a14:foregroundMark x1="66588" y1="79314" x2="66588" y2="79314"/>
                        <a14:foregroundMark x1="63647" y1="47636" x2="63647" y2="47636"/>
                        <a14:foregroundMark x1="75882" y1="44681" x2="75882" y2="44681"/>
                        <a14:foregroundMark x1="84824" y1="43853" x2="84824" y2="43853"/>
                        <a14:foregroundMark x1="89176" y1="43262" x2="89176" y2="43262"/>
                        <a14:foregroundMark x1="91647" y1="43262" x2="91647" y2="43262"/>
                        <a14:foregroundMark x1="91647" y1="43262" x2="91647" y2="43262"/>
                        <a14:foregroundMark x1="91647" y1="43262" x2="91647" y2="43262"/>
                        <a14:foregroundMark x1="91647" y1="43262" x2="91647" y2="43262"/>
                        <a14:foregroundMark x1="91647" y1="43262" x2="77412" y2="56147"/>
                        <a14:foregroundMark x1="77412" y1="56147" x2="69882" y2="56619"/>
                        <a14:foregroundMark x1="69882" y1="56619" x2="64000" y2="54137"/>
                        <a14:foregroundMark x1="64000" y1="54137" x2="49882" y2="38061"/>
                        <a14:foregroundMark x1="49882" y1="38061" x2="47412" y2="59693"/>
                        <a14:foregroundMark x1="47412" y1="59693" x2="48588" y2="68913"/>
                        <a14:foregroundMark x1="48588" y1="68913" x2="51059" y2="58392"/>
                        <a14:foregroundMark x1="51059" y1="58392" x2="42588" y2="57920"/>
                        <a14:foregroundMark x1="42588" y1="57920" x2="39176" y2="63357"/>
                        <a14:foregroundMark x1="39176" y1="63357" x2="43176" y2="69622"/>
                        <a14:foregroundMark x1="43176" y1="69622" x2="54000" y2="74113"/>
                        <a14:foregroundMark x1="54000" y1="74113" x2="52353" y2="60047"/>
                        <a14:foregroundMark x1="52353" y1="60047" x2="39647" y2="50236"/>
                        <a14:foregroundMark x1="39647" y1="50236" x2="32118" y2="53428"/>
                        <a14:foregroundMark x1="32118" y1="53428" x2="30706" y2="60638"/>
                        <a14:foregroundMark x1="30706" y1="60638" x2="36353" y2="66076"/>
                        <a14:foregroundMark x1="36353" y1="66076" x2="45176" y2="60520"/>
                        <a14:foregroundMark x1="45176" y1="60520" x2="41294" y2="50118"/>
                        <a14:foregroundMark x1="41294" y1="50118" x2="32353" y2="47636"/>
                        <a14:foregroundMark x1="32353" y1="47636" x2="26353" y2="51418"/>
                        <a14:foregroundMark x1="26353" y1="51418" x2="34353" y2="58747"/>
                        <a14:foregroundMark x1="34353" y1="58747" x2="34118" y2="51891"/>
                        <a14:foregroundMark x1="34118" y1="51891" x2="19294" y2="40898"/>
                        <a14:foregroundMark x1="19294" y1="40898" x2="25294" y2="49173"/>
                        <a14:foregroundMark x1="25294" y1="49173" x2="46706" y2="58038"/>
                        <a14:foregroundMark x1="46706" y1="58038" x2="52941" y2="50946"/>
                        <a14:foregroundMark x1="52941" y1="50946" x2="52000" y2="30851"/>
                        <a14:foregroundMark x1="52000" y1="30851" x2="53294" y2="23404"/>
                        <a14:foregroundMark x1="53294" y1="23404" x2="40471" y2="43972"/>
                        <a14:foregroundMark x1="40471" y1="43972" x2="41765" y2="51773"/>
                        <a14:foregroundMark x1="41765" y1="51773" x2="49647" y2="50827"/>
                        <a14:foregroundMark x1="49647" y1="50827" x2="55765" y2="51182"/>
                        <a14:foregroundMark x1="55765" y1="51182" x2="58588" y2="56619"/>
                        <a14:foregroundMark x1="58588" y1="56619" x2="58941" y2="63239"/>
                        <a14:foregroundMark x1="58941" y1="63239" x2="66588" y2="77896"/>
                        <a14:foregroundMark x1="66588" y1="77896" x2="66353" y2="79905"/>
                        <a14:foregroundMark x1="46118" y1="56619" x2="46118" y2="56619"/>
                        <a14:foregroundMark x1="30118" y1="66194" x2="24471" y2="86288"/>
                        <a14:foregroundMark x1="24471" y1="86288" x2="31176" y2="83452"/>
                        <a14:foregroundMark x1="31176" y1="83452" x2="36235" y2="79196"/>
                        <a14:foregroundMark x1="36235" y1="79196" x2="42000" y2="77541"/>
                        <a14:foregroundMark x1="42000" y1="77541" x2="47882" y2="77541"/>
                        <a14:foregroundMark x1="47882" y1="77541" x2="54471" y2="77305"/>
                        <a14:foregroundMark x1="54471" y1="77305" x2="72000" y2="89243"/>
                        <a14:foregroundMark x1="72000" y1="89243" x2="71765" y2="81797"/>
                        <a14:foregroundMark x1="71765" y1="81797" x2="68706" y2="76359"/>
                        <a14:foregroundMark x1="68706" y1="76359" x2="67882" y2="75768"/>
                        <a14:foregroundMark x1="67882" y1="93026" x2="67882" y2="93026"/>
                      </a14:backgroundRemoval>
                    </a14:imgEffect>
                  </a14:imgLayer>
                </a14:imgProps>
              </a:ext>
              <a:ext uri="{28A0092B-C50C-407E-A947-70E740481C1C}">
                <a14:useLocalDpi xmlns:a14="http://schemas.microsoft.com/office/drawing/2010/main" val="0"/>
              </a:ext>
            </a:extLst>
          </a:blip>
          <a:srcRect/>
          <a:stretch>
            <a:fillRect/>
          </a:stretch>
        </p:blipFill>
        <p:spPr bwMode="auto">
          <a:xfrm>
            <a:off x="3077851" y="6034616"/>
            <a:ext cx="1064763" cy="1061209"/>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a:extLst>
              <a:ext uri="{FF2B5EF4-FFF2-40B4-BE49-F238E27FC236}">
                <a16:creationId xmlns:a16="http://schemas.microsoft.com/office/drawing/2014/main" id="{28F86C16-4E65-4A46-8947-E4DE8DF9DC0E}"/>
              </a:ext>
            </a:extLst>
          </p:cNvPr>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0504001" y="2962088"/>
            <a:ext cx="7481793" cy="2067593"/>
          </a:xfrm>
          <a:prstGeom prst="rect">
            <a:avLst/>
          </a:prstGeom>
          <a:effectLst>
            <a:glow rad="139700">
              <a:schemeClr val="accent6">
                <a:satMod val="175000"/>
                <a:alpha val="40000"/>
              </a:schemeClr>
            </a:glow>
          </a:effectLst>
        </p:spPr>
      </p:pic>
      <p:sp>
        <p:nvSpPr>
          <p:cNvPr id="23" name="TextBox 22">
            <a:extLst>
              <a:ext uri="{FF2B5EF4-FFF2-40B4-BE49-F238E27FC236}">
                <a16:creationId xmlns:a16="http://schemas.microsoft.com/office/drawing/2014/main" id="{12946F38-87FB-431C-A600-105FA96D4609}"/>
              </a:ext>
            </a:extLst>
          </p:cNvPr>
          <p:cNvSpPr txBox="1"/>
          <p:nvPr/>
        </p:nvSpPr>
        <p:spPr>
          <a:xfrm>
            <a:off x="11929428" y="3248242"/>
            <a:ext cx="5710782" cy="1569660"/>
          </a:xfrm>
          <a:prstGeom prst="rect">
            <a:avLst/>
          </a:prstGeom>
          <a:noFill/>
        </p:spPr>
        <p:txBody>
          <a:bodyPr wrap="square">
            <a:spAutoFit/>
          </a:bodyPr>
          <a:lstStyle/>
          <a:p>
            <a:r>
              <a:rPr lang="ru-RU" sz="4800" b="1" i="0" u="none" strike="noStrike" dirty="0">
                <a:solidFill>
                  <a:schemeClr val="tx2">
                    <a:lumMod val="50000"/>
                  </a:schemeClr>
                </a:solidFill>
                <a:effectLst/>
                <a:latin typeface="Stanberry" panose="03050601040601010101" pitchFamily="66" charset="-52"/>
              </a:rPr>
              <a:t>Б) Биологии</a:t>
            </a:r>
          </a:p>
          <a:p>
            <a:r>
              <a:rPr lang="ru-RU" sz="4800" b="1" i="0" u="none" strike="noStrike" dirty="0">
                <a:solidFill>
                  <a:schemeClr val="tx2">
                    <a:lumMod val="50000"/>
                  </a:schemeClr>
                </a:solidFill>
                <a:effectLst/>
                <a:latin typeface="Stanberry" panose="03050601040601010101" pitchFamily="66" charset="-52"/>
              </a:rPr>
              <a:t>и техники  </a:t>
            </a:r>
            <a:endParaRPr lang="ru-RU" sz="4800" b="1" dirty="0">
              <a:solidFill>
                <a:schemeClr val="tx2">
                  <a:lumMod val="50000"/>
                </a:schemeClr>
              </a:solidFill>
              <a:latin typeface="Stanberry" panose="03050601040601010101" pitchFamily="66" charset="-52"/>
            </a:endParaRPr>
          </a:p>
        </p:txBody>
      </p:sp>
      <p:pic>
        <p:nvPicPr>
          <p:cNvPr id="24" name="Рисунок 23">
            <a:extLst>
              <a:ext uri="{FF2B5EF4-FFF2-40B4-BE49-F238E27FC236}">
                <a16:creationId xmlns:a16="http://schemas.microsoft.com/office/drawing/2014/main" id="{7CBA94AD-DDEA-47C3-A787-0DCC2047011C}"/>
              </a:ext>
            </a:extLst>
          </p:cNvPr>
          <p:cNvPicPr>
            <a:picLocks noChangeAspect="1"/>
          </p:cNvPicPr>
          <p:nvPr/>
        </p:nvPicPr>
        <p:blipFill>
          <a:blip r:embed="rId22"/>
          <a:stretch>
            <a:fillRect/>
          </a:stretch>
        </p:blipFill>
        <p:spPr>
          <a:xfrm>
            <a:off x="10424382" y="5443898"/>
            <a:ext cx="7486537" cy="2066723"/>
          </a:xfrm>
          <a:prstGeom prst="rect">
            <a:avLst/>
          </a:prstGeom>
          <a:effectLst>
            <a:glow rad="139700">
              <a:schemeClr val="accent6">
                <a:satMod val="175000"/>
                <a:alpha val="40000"/>
              </a:schemeClr>
            </a:glow>
          </a:effectLst>
        </p:spPr>
      </p:pic>
      <p:pic>
        <p:nvPicPr>
          <p:cNvPr id="38" name="Picture 22">
            <a:extLst>
              <a:ext uri="{FF2B5EF4-FFF2-40B4-BE49-F238E27FC236}">
                <a16:creationId xmlns:a16="http://schemas.microsoft.com/office/drawing/2014/main" id="{89386EB5-B1FC-4623-8A2D-883366091332}"/>
              </a:ext>
            </a:extLst>
          </p:cNvPr>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rot="1331704">
            <a:off x="365206" y="1033873"/>
            <a:ext cx="1687430" cy="782354"/>
          </a:xfrm>
          <a:prstGeom prst="rect">
            <a:avLst/>
          </a:prstGeom>
        </p:spPr>
      </p:pic>
      <p:sp>
        <p:nvSpPr>
          <p:cNvPr id="25" name="TextBox 24">
            <a:extLst>
              <a:ext uri="{FF2B5EF4-FFF2-40B4-BE49-F238E27FC236}">
                <a16:creationId xmlns:a16="http://schemas.microsoft.com/office/drawing/2014/main" id="{AC02C9EA-19D9-4E1E-BAA3-01D16565E153}"/>
              </a:ext>
            </a:extLst>
          </p:cNvPr>
          <p:cNvSpPr txBox="1"/>
          <p:nvPr/>
        </p:nvSpPr>
        <p:spPr>
          <a:xfrm>
            <a:off x="11959857" y="5771273"/>
            <a:ext cx="6115776" cy="1569660"/>
          </a:xfrm>
          <a:prstGeom prst="rect">
            <a:avLst/>
          </a:prstGeom>
          <a:noFill/>
          <a:effectLst>
            <a:glow rad="139700">
              <a:schemeClr val="accent6">
                <a:satMod val="175000"/>
                <a:alpha val="40000"/>
              </a:schemeClr>
            </a:glow>
          </a:effectLst>
        </p:spPr>
        <p:txBody>
          <a:bodyPr wrap="square">
            <a:spAutoFit/>
          </a:bodyPr>
          <a:lstStyle/>
          <a:p>
            <a:r>
              <a:rPr lang="ru-RU" sz="4800" b="1" i="0" u="none" strike="noStrike" dirty="0">
                <a:solidFill>
                  <a:schemeClr val="tx2">
                    <a:lumMod val="50000"/>
                  </a:schemeClr>
                </a:solidFill>
                <a:effectLst/>
                <a:latin typeface="Stanberry" panose="03050601040601010101" pitchFamily="66" charset="-52"/>
                <a:cs typeface="Segoe UI Semibold" panose="020B0702040204020203" pitchFamily="34" charset="0"/>
              </a:rPr>
              <a:t>В) Биотехнологии </a:t>
            </a:r>
          </a:p>
          <a:p>
            <a:r>
              <a:rPr lang="ru-RU" sz="4800" b="1" i="0" u="none" strike="noStrike" dirty="0">
                <a:solidFill>
                  <a:schemeClr val="tx2">
                    <a:lumMod val="50000"/>
                  </a:schemeClr>
                </a:solidFill>
                <a:effectLst/>
                <a:latin typeface="Stanberry" panose="03050601040601010101" pitchFamily="66" charset="-52"/>
                <a:cs typeface="Segoe UI Semibold" panose="020B0702040204020203" pitchFamily="34" charset="0"/>
              </a:rPr>
              <a:t>и механики</a:t>
            </a:r>
            <a:endParaRPr lang="ru-RU" sz="4800" b="1" dirty="0">
              <a:solidFill>
                <a:schemeClr val="tx2">
                  <a:lumMod val="50000"/>
                </a:schemeClr>
              </a:solidFill>
              <a:latin typeface="Stanberry" panose="03050601040601010101" pitchFamily="66" charset="-52"/>
              <a:cs typeface="Segoe UI Semibold" panose="020B0702040204020203" pitchFamily="34" charset="0"/>
            </a:endParaRPr>
          </a:p>
        </p:txBody>
      </p:sp>
      <p:pic>
        <p:nvPicPr>
          <p:cNvPr id="39" name="Рисунок 38">
            <a:extLst>
              <a:ext uri="{FF2B5EF4-FFF2-40B4-BE49-F238E27FC236}">
                <a16:creationId xmlns:a16="http://schemas.microsoft.com/office/drawing/2014/main" id="{4EBA5CF5-A071-45F6-86AA-09DFEA018A47}"/>
              </a:ext>
            </a:extLst>
          </p:cNvPr>
          <p:cNvPicPr>
            <a:picLocks noChangeAspect="1"/>
          </p:cNvPicPr>
          <p:nvPr/>
        </p:nvPicPr>
        <p:blipFill>
          <a:blip r:embed="rId22"/>
          <a:stretch>
            <a:fillRect/>
          </a:stretch>
        </p:blipFill>
        <p:spPr>
          <a:xfrm>
            <a:off x="10242585" y="7891588"/>
            <a:ext cx="7486537" cy="2066723"/>
          </a:xfrm>
          <a:prstGeom prst="rect">
            <a:avLst/>
          </a:prstGeom>
          <a:effectLst>
            <a:glow rad="139700">
              <a:schemeClr val="accent6">
                <a:satMod val="175000"/>
                <a:alpha val="40000"/>
              </a:schemeClr>
            </a:glow>
          </a:effectLst>
        </p:spPr>
      </p:pic>
      <p:sp>
        <p:nvSpPr>
          <p:cNvPr id="27" name="TextBox 26">
            <a:extLst>
              <a:ext uri="{FF2B5EF4-FFF2-40B4-BE49-F238E27FC236}">
                <a16:creationId xmlns:a16="http://schemas.microsoft.com/office/drawing/2014/main" id="{7FEBA904-49DE-42CD-830D-B904348E1B98}"/>
              </a:ext>
            </a:extLst>
          </p:cNvPr>
          <p:cNvSpPr txBox="1"/>
          <p:nvPr/>
        </p:nvSpPr>
        <p:spPr>
          <a:xfrm>
            <a:off x="12038330" y="8123664"/>
            <a:ext cx="5338926" cy="1569660"/>
          </a:xfrm>
          <a:prstGeom prst="rect">
            <a:avLst/>
          </a:prstGeom>
          <a:noFill/>
          <a:effectLst>
            <a:glow rad="139700">
              <a:schemeClr val="accent6">
                <a:satMod val="175000"/>
                <a:alpha val="40000"/>
              </a:schemeClr>
            </a:glow>
          </a:effectLst>
        </p:spPr>
        <p:txBody>
          <a:bodyPr wrap="square">
            <a:spAutoFit/>
          </a:bodyPr>
          <a:lstStyle/>
          <a:p>
            <a:r>
              <a:rPr lang="ru-RU" sz="4800" b="1" i="0" u="none" strike="noStrike" dirty="0">
                <a:solidFill>
                  <a:schemeClr val="tx2">
                    <a:lumMod val="50000"/>
                  </a:schemeClr>
                </a:solidFill>
                <a:effectLst/>
                <a:latin typeface="Stanberry" panose="03050601040601010101" pitchFamily="66" charset="-52"/>
              </a:rPr>
              <a:t>Г) Физики </a:t>
            </a:r>
          </a:p>
          <a:p>
            <a:r>
              <a:rPr lang="ru-RU" sz="4800" b="1" i="0" u="none" strike="noStrike" dirty="0">
                <a:solidFill>
                  <a:schemeClr val="tx2">
                    <a:lumMod val="50000"/>
                  </a:schemeClr>
                </a:solidFill>
                <a:effectLst/>
                <a:latin typeface="Stanberry" panose="03050601040601010101" pitchFamily="66" charset="-52"/>
              </a:rPr>
              <a:t>и технологии</a:t>
            </a:r>
            <a:endParaRPr lang="ru-RU" sz="4800" b="1" dirty="0">
              <a:solidFill>
                <a:schemeClr val="tx2">
                  <a:lumMod val="50000"/>
                </a:schemeClr>
              </a:solidFill>
              <a:latin typeface="Stanberry" panose="03050601040601010101" pitchFamily="66" charset="-52"/>
            </a:endParaRPr>
          </a:p>
        </p:txBody>
      </p:sp>
      <p:pic>
        <p:nvPicPr>
          <p:cNvPr id="40" name="Picture 11">
            <a:extLst>
              <a:ext uri="{FF2B5EF4-FFF2-40B4-BE49-F238E27FC236}">
                <a16:creationId xmlns:a16="http://schemas.microsoft.com/office/drawing/2014/main" id="{11FB6470-D48F-486D-B8E3-4D78158977FD}"/>
              </a:ext>
            </a:extLst>
          </p:cNvPr>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xmlns="" r:embed="rId26"/>
              </a:ext>
            </a:extLst>
          </a:blip>
          <a:srcRect/>
          <a:stretch>
            <a:fillRect/>
          </a:stretch>
        </p:blipFill>
        <p:spPr>
          <a:xfrm rot="650080" flipH="1">
            <a:off x="930729" y="8436032"/>
            <a:ext cx="1046090" cy="108352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30"/>
                                        </p:tgtEl>
                                      </p:cBhvr>
                                    </p:cmd>
                                  </p:childTnLst>
                                </p:cTn>
                              </p:par>
                              <p:par>
                                <p:cTn id="7" presetID="1" presetClass="mediacall" presetSubtype="0" fill="hold" nodeType="withEffect">
                                  <p:stCondLst>
                                    <p:cond delay="0"/>
                                  </p:stCondLst>
                                  <p:childTnLst>
                                    <p:cmd type="call" cmd="playFrom(0.0)">
                                      <p:cBhvr>
                                        <p:cTn id="8" dur="32821" fill="hold"/>
                                        <p:tgtEl>
                                          <p:spTgt spid="3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9" fill="hold" display="0">
                  <p:stCondLst>
                    <p:cond delay="indefinite"/>
                  </p:stCondLst>
                </p:cTn>
                <p:tgtEl>
                  <p:spTgt spid="30"/>
                </p:tgtEl>
              </p:cMediaNode>
            </p:video>
            <p:audio>
              <p:cMediaNode vol="80000">
                <p:cTn id="10" fill="hold" display="0">
                  <p:stCondLst>
                    <p:cond delay="indefinite"/>
                  </p:stCondLst>
                  <p:endCondLst>
                    <p:cond evt="onStopAudio" delay="0">
                      <p:tgtEl>
                        <p:sldTgt/>
                      </p:tgtEl>
                    </p:cond>
                  </p:endCondLst>
                </p:cTn>
                <p:tgtEl>
                  <p:spTgt spid="3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CBB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4661984">
            <a:off x="-1331308" y="-930398"/>
            <a:ext cx="13690206" cy="11200491"/>
          </a:xfrm>
          <a:prstGeom prst="rect">
            <a:avLst/>
          </a:prstGeom>
        </p:spPr>
      </p:pic>
      <p:sp>
        <p:nvSpPr>
          <p:cNvPr id="6" name="TextBox 6"/>
          <p:cNvSpPr txBox="1"/>
          <p:nvPr/>
        </p:nvSpPr>
        <p:spPr>
          <a:xfrm>
            <a:off x="937194" y="2126862"/>
            <a:ext cx="8610600" cy="4308872"/>
          </a:xfrm>
          <a:prstGeom prst="rect">
            <a:avLst/>
          </a:prstGeom>
        </p:spPr>
        <p:txBody>
          <a:bodyPr lIns="0" tIns="0" rIns="0" bIns="0" rtlCol="0" anchor="t">
            <a:spAutoFit/>
          </a:bodyPr>
          <a:lstStyle/>
          <a:p>
            <a:pPr algn="just">
              <a:spcBef>
                <a:spcPct val="0"/>
              </a:spcBef>
            </a:pPr>
            <a:r>
              <a:rPr lang="ru-RU" sz="4000" b="1" i="0" u="none" strike="noStrike" dirty="0">
                <a:solidFill>
                  <a:schemeClr val="tx2">
                    <a:lumMod val="50000"/>
                  </a:schemeClr>
                </a:solidFill>
                <a:effectLst/>
                <a:latin typeface="Stanberry" panose="03050601040601010101" pitchFamily="66" charset="-52"/>
              </a:rPr>
              <a:t>Ученые-бионики избрали своей эмблемой символ, на котором </a:t>
            </a:r>
            <a:r>
              <a:rPr lang="ru-RU" sz="4000" b="1" dirty="0">
                <a:solidFill>
                  <a:schemeClr val="tx2">
                    <a:lumMod val="50000"/>
                  </a:schemeClr>
                </a:solidFill>
                <a:latin typeface="Stanberry" panose="03050601040601010101" pitchFamily="66" charset="-52"/>
              </a:rPr>
              <a:t>изображены </a:t>
            </a:r>
            <a:r>
              <a:rPr lang="ru-RU" sz="4000" b="1" i="0" u="none" strike="noStrike" dirty="0">
                <a:solidFill>
                  <a:schemeClr val="tx2">
                    <a:lumMod val="50000"/>
                  </a:schemeClr>
                </a:solidFill>
                <a:effectLst/>
                <a:latin typeface="Stanberry" panose="03050601040601010101" pitchFamily="66" charset="-52"/>
              </a:rPr>
              <a:t>скрещенные скальпель, паяльник и этот </a:t>
            </a:r>
            <a:r>
              <a:rPr lang="ru-RU" sz="4000" b="1" i="1" u="none" strike="noStrike" dirty="0">
                <a:solidFill>
                  <a:schemeClr val="tx2">
                    <a:lumMod val="50000"/>
                  </a:schemeClr>
                </a:solidFill>
                <a:effectLst/>
                <a:latin typeface="Stanberry" panose="03050601040601010101" pitchFamily="66" charset="-52"/>
              </a:rPr>
              <a:t>знак</a:t>
            </a:r>
            <a:r>
              <a:rPr lang="ru-RU" sz="4000" b="1" i="0" u="none" strike="noStrike" dirty="0">
                <a:solidFill>
                  <a:schemeClr val="tx2">
                    <a:lumMod val="50000"/>
                  </a:schemeClr>
                </a:solidFill>
                <a:effectLst/>
                <a:latin typeface="Stanberry" panose="03050601040601010101" pitchFamily="66" charset="-52"/>
              </a:rPr>
              <a:t>, отражающий союз специалистов из разных областей наук. Назовите знак, скрытый от вас на картинке.</a:t>
            </a:r>
            <a:endParaRPr lang="en-US" sz="8800" b="1" dirty="0">
              <a:solidFill>
                <a:schemeClr val="tx2">
                  <a:lumMod val="50000"/>
                </a:schemeClr>
              </a:solidFill>
              <a:latin typeface="Stanberry" panose="03050601040601010101" pitchFamily="66" charset="-52"/>
            </a:endParaRPr>
          </a:p>
        </p:txBody>
      </p:sp>
      <p:pic>
        <p:nvPicPr>
          <p:cNvPr id="7" name="Picture 7"/>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r="70079" b="57323"/>
          <a:stretch>
            <a:fillRect/>
          </a:stretch>
        </p:blipFill>
        <p:spPr>
          <a:xfrm rot="-654847" flipH="1">
            <a:off x="4992634" y="755672"/>
            <a:ext cx="585186" cy="796085"/>
          </a:xfrm>
          <a:prstGeom prst="rect">
            <a:avLst/>
          </a:prstGeom>
        </p:spPr>
      </p:pic>
      <p:pic>
        <p:nvPicPr>
          <p:cNvPr id="22" name="Picture 22"/>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9930453">
            <a:off x="7887894" y="791261"/>
            <a:ext cx="1687430" cy="782354"/>
          </a:xfrm>
          <a:prstGeom prst="rect">
            <a:avLst/>
          </a:prstGeom>
        </p:spPr>
      </p:pic>
      <p:pic>
        <p:nvPicPr>
          <p:cNvPr id="1026" name="Picture 2">
            <a:extLst>
              <a:ext uri="{FF2B5EF4-FFF2-40B4-BE49-F238E27FC236}">
                <a16:creationId xmlns:a16="http://schemas.microsoft.com/office/drawing/2014/main" id="{5BCF1343-CA90-484E-A3FB-5E80EA7E2747}"/>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8181" t="3297" r="15015" b="8428"/>
          <a:stretch/>
        </p:blipFill>
        <p:spPr bwMode="auto">
          <a:xfrm>
            <a:off x="10537233" y="535682"/>
            <a:ext cx="6739534" cy="921563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9088213" y="3889524"/>
            <a:ext cx="9751320" cy="2507953"/>
          </a:xfrm>
          <a:prstGeom prst="rect">
            <a:avLst/>
          </a:prstGeom>
        </p:spPr>
      </p:pic>
      <p:sp>
        <p:nvSpPr>
          <p:cNvPr id="17" name="TextBox 16">
            <a:extLst>
              <a:ext uri="{FF2B5EF4-FFF2-40B4-BE49-F238E27FC236}">
                <a16:creationId xmlns:a16="http://schemas.microsoft.com/office/drawing/2014/main" id="{19CD5BB6-8730-4DD2-9D72-52AC362A1F61}"/>
              </a:ext>
            </a:extLst>
          </p:cNvPr>
          <p:cNvSpPr txBox="1"/>
          <p:nvPr/>
        </p:nvSpPr>
        <p:spPr>
          <a:xfrm>
            <a:off x="2504849" y="1234648"/>
            <a:ext cx="2880294" cy="628762"/>
          </a:xfrm>
          <a:prstGeom prst="rect">
            <a:avLst/>
          </a:prstGeom>
          <a:noFill/>
        </p:spPr>
        <p:txBody>
          <a:bodyPr wrap="square">
            <a:spAutoFit/>
          </a:bodyPr>
          <a:lstStyle/>
          <a:p>
            <a:pPr marL="0" marR="0" lvl="1" indent="0" algn="l"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Вопрос  2</a:t>
            </a:r>
            <a:endParaRPr kumimoji="0" lang="en-US" sz="44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pic>
        <p:nvPicPr>
          <p:cNvPr id="21" name="Picture 22">
            <a:extLst>
              <a:ext uri="{FF2B5EF4-FFF2-40B4-BE49-F238E27FC236}">
                <a16:creationId xmlns:a16="http://schemas.microsoft.com/office/drawing/2014/main" id="{259501BD-3781-4C12-B5EB-EB8F7E02E771}"/>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rot="-1126346">
            <a:off x="2299906" y="7897668"/>
            <a:ext cx="1542417" cy="1298435"/>
          </a:xfrm>
          <a:prstGeom prst="rect">
            <a:avLst/>
          </a:prstGeom>
        </p:spPr>
      </p:pic>
      <p:sp>
        <p:nvSpPr>
          <p:cNvPr id="23" name="TextBox 14">
            <a:extLst>
              <a:ext uri="{FF2B5EF4-FFF2-40B4-BE49-F238E27FC236}">
                <a16:creationId xmlns:a16="http://schemas.microsoft.com/office/drawing/2014/main" id="{03BA68DE-D3DE-44ED-B5D2-9409A5537E5F}"/>
              </a:ext>
            </a:extLst>
          </p:cNvPr>
          <p:cNvSpPr txBox="1"/>
          <p:nvPr/>
        </p:nvSpPr>
        <p:spPr>
          <a:xfrm>
            <a:off x="580" y="6874754"/>
            <a:ext cx="4115616" cy="610039"/>
          </a:xfrm>
          <a:prstGeom prst="rect">
            <a:avLst/>
          </a:prstGeom>
        </p:spPr>
        <p:txBody>
          <a:bodyPr wrap="square" lIns="0" tIns="0" rIns="0" bIns="0" rtlCol="0" anchor="t">
            <a:spAutoFit/>
          </a:bodyPr>
          <a:lstStyle/>
          <a:p>
            <a:pPr algn="ctr">
              <a:lnSpc>
                <a:spcPts val="4950"/>
              </a:lnSpc>
              <a:spcBef>
                <a:spcPct val="0"/>
              </a:spcBef>
            </a:pPr>
            <a:r>
              <a:rPr lang="ru-RU" sz="3600" b="1" dirty="0">
                <a:solidFill>
                  <a:schemeClr val="tx2">
                    <a:lumMod val="50000"/>
                  </a:schemeClr>
                </a:solidFill>
                <a:latin typeface="Stanberry" panose="03050601040601010101" pitchFamily="66" charset="-52"/>
              </a:rPr>
              <a:t>Сложность:  </a:t>
            </a:r>
            <a:endParaRPr lang="en-US" sz="3600" b="1" dirty="0">
              <a:solidFill>
                <a:schemeClr val="tx2">
                  <a:lumMod val="50000"/>
                </a:schemeClr>
              </a:solidFill>
              <a:latin typeface="Stanberry" panose="03050601040601010101" pitchFamily="66" charset="-52"/>
            </a:endParaRPr>
          </a:p>
        </p:txBody>
      </p:sp>
      <p:pic>
        <p:nvPicPr>
          <p:cNvPr id="29" name="Picture 6">
            <a:extLst>
              <a:ext uri="{FF2B5EF4-FFF2-40B4-BE49-F238E27FC236}">
                <a16:creationId xmlns:a16="http://schemas.microsoft.com/office/drawing/2014/main" id="{47FFD75B-EA1F-47B6-88B2-DDFDFC2B7CF1}"/>
              </a:ext>
            </a:extLst>
          </p:cNvPr>
          <p:cNvPicPr>
            <a:picLocks noChangeAspect="1" noChangeArrowheads="1"/>
          </p:cNvPicPr>
          <p:nvPr/>
        </p:nvPicPr>
        <p:blipFill>
          <a:blip r:embed="rId17" cstate="print">
            <a:extLst>
              <a:ext uri="{BEBA8EAE-BF5A-486C-A8C5-ECC9F3942E4B}">
                <a14:imgProps xmlns:a14="http://schemas.microsoft.com/office/drawing/2010/main">
                  <a14:imgLayer r:embed="rId18">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3005840" y="6543179"/>
            <a:ext cx="1878313" cy="127318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8">
            <a:extLst>
              <a:ext uri="{FF2B5EF4-FFF2-40B4-BE49-F238E27FC236}">
                <a16:creationId xmlns:a16="http://schemas.microsoft.com/office/drawing/2014/main" id="{0641F9DC-FCAC-4088-90E3-EC8554AE69A3}"/>
              </a:ext>
            </a:extLst>
          </p:cNvPr>
          <p:cNvPicPr>
            <a:picLocks noChangeAspect="1" noChangeArrowheads="1"/>
          </p:cNvPicPr>
          <p:nvPr/>
        </p:nvPicPr>
        <p:blipFill>
          <a:blip r:embed="rId19" cstate="print">
            <a:extLst>
              <a:ext uri="{BEBA8EAE-BF5A-486C-A8C5-ECC9F3942E4B}">
                <a14:imgProps xmlns:a14="http://schemas.microsoft.com/office/drawing/2010/main">
                  <a14:imgLayer r:embed="rId20">
                    <a14:imgEffect>
                      <a14:backgroundRemoval t="5792" b="94917" l="4824" r="93529">
                        <a14:foregroundMark x1="62235" y1="30615" x2="62235" y2="30615"/>
                        <a14:foregroundMark x1="61294" y1="29196" x2="61294" y2="29196"/>
                        <a14:foregroundMark x1="52941" y1="5910" x2="52941" y2="5910"/>
                        <a14:foregroundMark x1="47059" y1="9220" x2="47059" y2="9220"/>
                        <a14:foregroundMark x1="4824" y1="35697" x2="4824" y2="35697"/>
                        <a14:foregroundMark x1="32471" y1="88889" x2="32471" y2="88889"/>
                        <a14:foregroundMark x1="78824" y1="91017" x2="78824" y2="91017"/>
                        <a14:foregroundMark x1="93647" y1="45863" x2="93647" y2="45863"/>
                        <a14:foregroundMark x1="77294" y1="94917" x2="77294" y2="94917"/>
                        <a14:foregroundMark x1="50353" y1="65248" x2="50353" y2="65248"/>
                        <a14:foregroundMark x1="46706" y1="47991" x2="46706" y2="47991"/>
                        <a14:foregroundMark x1="25882" y1="39598" x2="25882" y2="39598"/>
                        <a14:foregroundMark x1="36941" y1="58983" x2="36941" y2="58983"/>
                        <a14:foregroundMark x1="48235" y1="52482" x2="46471" y2="52482"/>
                        <a14:foregroundMark x1="39647" y1="48227" x2="39647" y2="48227"/>
                        <a14:foregroundMark x1="30118" y1="47636" x2="30118" y2="47636"/>
                        <a14:foregroundMark x1="26824" y1="45863" x2="26824" y2="45863"/>
                        <a14:foregroundMark x1="35765" y1="45863" x2="35765" y2="45863"/>
                        <a14:foregroundMark x1="38353" y1="45863" x2="39294" y2="45863"/>
                        <a14:foregroundMark x1="45294" y1="39598" x2="45882" y2="37825"/>
                        <a14:foregroundMark x1="48471" y1="29787" x2="48471" y2="29787"/>
                        <a14:foregroundMark x1="52706" y1="23522" x2="52706" y2="23522"/>
                        <a14:foregroundMark x1="53529" y1="23522" x2="52706" y2="23522"/>
                        <a14:foregroundMark x1="56588" y1="34515" x2="56588" y2="34515"/>
                        <a14:foregroundMark x1="67294" y1="51891" x2="67294" y2="51891"/>
                        <a14:foregroundMark x1="67294" y1="52128" x2="67294" y2="52128"/>
                        <a14:foregroundMark x1="74706" y1="50355" x2="75882" y2="50118"/>
                        <a14:foregroundMark x1="77059" y1="49527" x2="74118" y2="47045"/>
                        <a14:foregroundMark x1="67294" y1="42553" x2="64824" y2="42553"/>
                        <a14:foregroundMark x1="59765" y1="42553" x2="57412" y2="42317"/>
                        <a14:foregroundMark x1="52353" y1="40544" x2="50353" y2="40780"/>
                        <a14:foregroundMark x1="49412" y1="42553" x2="49412" y2="42553"/>
                        <a14:foregroundMark x1="50353" y1="43853" x2="42824" y2="58747"/>
                        <a14:foregroundMark x1="32118" y1="45863" x2="40824" y2="47636"/>
                        <a14:foregroundMark x1="40824" y1="47636" x2="37765" y2="47636"/>
                        <a14:foregroundMark x1="52353" y1="65012" x2="52353" y2="65012"/>
                        <a14:foregroundMark x1="57765" y1="68913" x2="57765" y2="68913"/>
                        <a14:foregroundMark x1="42588" y1="56383" x2="42588" y2="56383"/>
                        <a14:foregroundMark x1="40235" y1="66785" x2="40235" y2="66785"/>
                        <a14:foregroundMark x1="35412" y1="71631" x2="35412" y2="71631"/>
                        <a14:foregroundMark x1="30941" y1="78723" x2="29176" y2="79078"/>
                        <a14:foregroundMark x1="26471" y1="82624" x2="25647" y2="81678"/>
                        <a14:foregroundMark x1="30118" y1="53901" x2="30118" y2="53901"/>
                        <a14:foregroundMark x1="21412" y1="47045" x2="21412" y2="47045"/>
                        <a14:foregroundMark x1="15176" y1="43262" x2="15176" y2="43262"/>
                        <a14:foregroundMark x1="14000" y1="40544" x2="14000" y2="40544"/>
                        <a14:foregroundMark x1="25059" y1="40189" x2="25059" y2="40189"/>
                        <a14:foregroundMark x1="45294" y1="35697" x2="45294" y2="35697"/>
                        <a14:foregroundMark x1="51765" y1="19622" x2="51765" y2="19622"/>
                        <a14:foregroundMark x1="45294" y1="28014" x2="43412" y2="28251"/>
                        <a14:foregroundMark x1="41412" y1="43853" x2="41412" y2="43853"/>
                        <a14:foregroundMark x1="64235" y1="51891" x2="64235" y2="51891"/>
                        <a14:foregroundMark x1="58588" y1="60284" x2="58588" y2="60284"/>
                        <a14:foregroundMark x1="64588" y1="67376" x2="64588" y2="67376"/>
                        <a14:foregroundMark x1="67294" y1="79078" x2="67294" y2="79078"/>
                        <a14:foregroundMark x1="66588" y1="79314" x2="66588" y2="79314"/>
                        <a14:foregroundMark x1="63647" y1="47636" x2="63647" y2="47636"/>
                        <a14:foregroundMark x1="75882" y1="44681" x2="75882" y2="44681"/>
                        <a14:foregroundMark x1="84824" y1="43853" x2="84824" y2="43853"/>
                        <a14:foregroundMark x1="89176" y1="43262" x2="89176" y2="43262"/>
                        <a14:foregroundMark x1="91647" y1="43262" x2="91647" y2="43262"/>
                        <a14:foregroundMark x1="91647" y1="43262" x2="91647" y2="43262"/>
                        <a14:foregroundMark x1="91647" y1="43262" x2="91647" y2="43262"/>
                        <a14:foregroundMark x1="91647" y1="43262" x2="91647" y2="43262"/>
                        <a14:foregroundMark x1="91647" y1="43262" x2="77412" y2="56147"/>
                        <a14:foregroundMark x1="77412" y1="56147" x2="69882" y2="56619"/>
                        <a14:foregroundMark x1="69882" y1="56619" x2="64000" y2="54137"/>
                        <a14:foregroundMark x1="64000" y1="54137" x2="49882" y2="38061"/>
                        <a14:foregroundMark x1="49882" y1="38061" x2="47412" y2="59693"/>
                        <a14:foregroundMark x1="47412" y1="59693" x2="48588" y2="68913"/>
                        <a14:foregroundMark x1="48588" y1="68913" x2="51059" y2="58392"/>
                        <a14:foregroundMark x1="51059" y1="58392" x2="42588" y2="57920"/>
                        <a14:foregroundMark x1="42588" y1="57920" x2="39176" y2="63357"/>
                        <a14:foregroundMark x1="39176" y1="63357" x2="43176" y2="69622"/>
                        <a14:foregroundMark x1="43176" y1="69622" x2="54000" y2="74113"/>
                        <a14:foregroundMark x1="54000" y1="74113" x2="52353" y2="60047"/>
                        <a14:foregroundMark x1="52353" y1="60047" x2="39647" y2="50236"/>
                        <a14:foregroundMark x1="39647" y1="50236" x2="32118" y2="53428"/>
                        <a14:foregroundMark x1="32118" y1="53428" x2="30706" y2="60638"/>
                        <a14:foregroundMark x1="30706" y1="60638" x2="36353" y2="66076"/>
                        <a14:foregroundMark x1="36353" y1="66076" x2="45176" y2="60520"/>
                        <a14:foregroundMark x1="45176" y1="60520" x2="41294" y2="50118"/>
                        <a14:foregroundMark x1="41294" y1="50118" x2="32353" y2="47636"/>
                        <a14:foregroundMark x1="32353" y1="47636" x2="26353" y2="51418"/>
                        <a14:foregroundMark x1="26353" y1="51418" x2="34353" y2="58747"/>
                        <a14:foregroundMark x1="34353" y1="58747" x2="34118" y2="51891"/>
                        <a14:foregroundMark x1="34118" y1="51891" x2="19294" y2="40898"/>
                        <a14:foregroundMark x1="19294" y1="40898" x2="25294" y2="49173"/>
                        <a14:foregroundMark x1="25294" y1="49173" x2="46706" y2="58038"/>
                        <a14:foregroundMark x1="46706" y1="58038" x2="52941" y2="50946"/>
                        <a14:foregroundMark x1="52941" y1="50946" x2="52000" y2="30851"/>
                        <a14:foregroundMark x1="52000" y1="30851" x2="53294" y2="23404"/>
                        <a14:foregroundMark x1="53294" y1="23404" x2="40471" y2="43972"/>
                        <a14:foregroundMark x1="40471" y1="43972" x2="41765" y2="51773"/>
                        <a14:foregroundMark x1="41765" y1="51773" x2="49647" y2="50827"/>
                        <a14:foregroundMark x1="49647" y1="50827" x2="55765" y2="51182"/>
                        <a14:foregroundMark x1="55765" y1="51182" x2="58588" y2="56619"/>
                        <a14:foregroundMark x1="58588" y1="56619" x2="58941" y2="63239"/>
                        <a14:foregroundMark x1="58941" y1="63239" x2="66588" y2="77896"/>
                        <a14:foregroundMark x1="66588" y1="77896" x2="66353" y2="79905"/>
                        <a14:foregroundMark x1="46118" y1="56619" x2="46118" y2="56619"/>
                        <a14:foregroundMark x1="30118" y1="66194" x2="24471" y2="86288"/>
                        <a14:foregroundMark x1="24471" y1="86288" x2="31176" y2="83452"/>
                        <a14:foregroundMark x1="31176" y1="83452" x2="36235" y2="79196"/>
                        <a14:foregroundMark x1="36235" y1="79196" x2="42000" y2="77541"/>
                        <a14:foregroundMark x1="42000" y1="77541" x2="47882" y2="77541"/>
                        <a14:foregroundMark x1="47882" y1="77541" x2="54471" y2="77305"/>
                        <a14:foregroundMark x1="54471" y1="77305" x2="72000" y2="89243"/>
                        <a14:foregroundMark x1="72000" y1="89243" x2="71765" y2="81797"/>
                        <a14:foregroundMark x1="71765" y1="81797" x2="68706" y2="76359"/>
                        <a14:foregroundMark x1="68706" y1="76359" x2="67882" y2="75768"/>
                        <a14:foregroundMark x1="67882" y1="93026" x2="67882" y2="93026"/>
                      </a14:backgroundRemoval>
                    </a14:imgEffect>
                  </a14:imgLayer>
                </a14:imgProps>
              </a:ext>
              <a:ext uri="{28A0092B-C50C-407E-A947-70E740481C1C}">
                <a14:useLocalDpi xmlns:a14="http://schemas.microsoft.com/office/drawing/2010/main" val="0"/>
              </a:ext>
            </a:extLst>
          </a:blip>
          <a:srcRect/>
          <a:stretch>
            <a:fillRect/>
          </a:stretch>
        </p:blipFill>
        <p:spPr bwMode="auto">
          <a:xfrm>
            <a:off x="4555920" y="6647712"/>
            <a:ext cx="1064763" cy="106120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a:extLst>
              <a:ext uri="{FF2B5EF4-FFF2-40B4-BE49-F238E27FC236}">
                <a16:creationId xmlns:a16="http://schemas.microsoft.com/office/drawing/2014/main" id="{665516E4-2F66-4961-A1AB-F987F259864C}"/>
              </a:ext>
            </a:extLst>
          </p:cNvPr>
          <p:cNvPicPr>
            <a:picLocks noChangeAspect="1" noChangeArrowheads="1"/>
          </p:cNvPicPr>
          <p:nvPr/>
        </p:nvPicPr>
        <p:blipFill>
          <a:blip r:embed="rId19" cstate="print">
            <a:extLst>
              <a:ext uri="{BEBA8EAE-BF5A-486C-A8C5-ECC9F3942E4B}">
                <a14:imgProps xmlns:a14="http://schemas.microsoft.com/office/drawing/2010/main">
                  <a14:imgLayer r:embed="rId20">
                    <a14:imgEffect>
                      <a14:backgroundRemoval t="5792" b="94917" l="4824" r="93529">
                        <a14:foregroundMark x1="62235" y1="30615" x2="62235" y2="30615"/>
                        <a14:foregroundMark x1="61294" y1="29196" x2="61294" y2="29196"/>
                        <a14:foregroundMark x1="52941" y1="5910" x2="52941" y2="5910"/>
                        <a14:foregroundMark x1="47059" y1="9220" x2="47059" y2="9220"/>
                        <a14:foregroundMark x1="4824" y1="35697" x2="4824" y2="35697"/>
                        <a14:foregroundMark x1="32471" y1="88889" x2="32471" y2="88889"/>
                        <a14:foregroundMark x1="78824" y1="91017" x2="78824" y2="91017"/>
                        <a14:foregroundMark x1="93647" y1="45863" x2="93647" y2="45863"/>
                        <a14:foregroundMark x1="77294" y1="94917" x2="77294" y2="94917"/>
                        <a14:foregroundMark x1="50353" y1="65248" x2="50353" y2="65248"/>
                        <a14:foregroundMark x1="46706" y1="47991" x2="46706" y2="47991"/>
                        <a14:foregroundMark x1="25882" y1="39598" x2="25882" y2="39598"/>
                        <a14:foregroundMark x1="36941" y1="58983" x2="36941" y2="58983"/>
                        <a14:foregroundMark x1="48235" y1="52482" x2="46471" y2="52482"/>
                        <a14:foregroundMark x1="39647" y1="48227" x2="39647" y2="48227"/>
                        <a14:foregroundMark x1="30118" y1="47636" x2="30118" y2="47636"/>
                        <a14:foregroundMark x1="26824" y1="45863" x2="26824" y2="45863"/>
                        <a14:foregroundMark x1="35765" y1="45863" x2="35765" y2="45863"/>
                        <a14:foregroundMark x1="38353" y1="45863" x2="39294" y2="45863"/>
                        <a14:foregroundMark x1="45294" y1="39598" x2="45882" y2="37825"/>
                        <a14:foregroundMark x1="48471" y1="29787" x2="48471" y2="29787"/>
                        <a14:foregroundMark x1="52706" y1="23522" x2="52706" y2="23522"/>
                        <a14:foregroundMark x1="53529" y1="23522" x2="52706" y2="23522"/>
                        <a14:foregroundMark x1="56588" y1="34515" x2="56588" y2="34515"/>
                        <a14:foregroundMark x1="67294" y1="51891" x2="67294" y2="51891"/>
                        <a14:foregroundMark x1="67294" y1="52128" x2="67294" y2="52128"/>
                        <a14:foregroundMark x1="74706" y1="50355" x2="75882" y2="50118"/>
                        <a14:foregroundMark x1="77059" y1="49527" x2="74118" y2="47045"/>
                        <a14:foregroundMark x1="67294" y1="42553" x2="64824" y2="42553"/>
                        <a14:foregroundMark x1="59765" y1="42553" x2="57412" y2="42317"/>
                        <a14:foregroundMark x1="52353" y1="40544" x2="50353" y2="40780"/>
                        <a14:foregroundMark x1="49412" y1="42553" x2="49412" y2="42553"/>
                        <a14:foregroundMark x1="50353" y1="43853" x2="42824" y2="58747"/>
                        <a14:foregroundMark x1="32118" y1="45863" x2="40824" y2="47636"/>
                        <a14:foregroundMark x1="40824" y1="47636" x2="37765" y2="47636"/>
                        <a14:foregroundMark x1="52353" y1="65012" x2="52353" y2="65012"/>
                        <a14:foregroundMark x1="57765" y1="68913" x2="57765" y2="68913"/>
                        <a14:foregroundMark x1="42588" y1="56383" x2="42588" y2="56383"/>
                        <a14:foregroundMark x1="40235" y1="66785" x2="40235" y2="66785"/>
                        <a14:foregroundMark x1="35412" y1="71631" x2="35412" y2="71631"/>
                        <a14:foregroundMark x1="30941" y1="78723" x2="29176" y2="79078"/>
                        <a14:foregroundMark x1="26471" y1="82624" x2="25647" y2="81678"/>
                        <a14:foregroundMark x1="30118" y1="53901" x2="30118" y2="53901"/>
                        <a14:foregroundMark x1="21412" y1="47045" x2="21412" y2="47045"/>
                        <a14:foregroundMark x1="15176" y1="43262" x2="15176" y2="43262"/>
                        <a14:foregroundMark x1="14000" y1="40544" x2="14000" y2="40544"/>
                        <a14:foregroundMark x1="25059" y1="40189" x2="25059" y2="40189"/>
                        <a14:foregroundMark x1="45294" y1="35697" x2="45294" y2="35697"/>
                        <a14:foregroundMark x1="51765" y1="19622" x2="51765" y2="19622"/>
                        <a14:foregroundMark x1="45294" y1="28014" x2="43412" y2="28251"/>
                        <a14:foregroundMark x1="41412" y1="43853" x2="41412" y2="43853"/>
                        <a14:foregroundMark x1="64235" y1="51891" x2="64235" y2="51891"/>
                        <a14:foregroundMark x1="58588" y1="60284" x2="58588" y2="60284"/>
                        <a14:foregroundMark x1="64588" y1="67376" x2="64588" y2="67376"/>
                        <a14:foregroundMark x1="67294" y1="79078" x2="67294" y2="79078"/>
                        <a14:foregroundMark x1="66588" y1="79314" x2="66588" y2="79314"/>
                        <a14:foregroundMark x1="63647" y1="47636" x2="63647" y2="47636"/>
                        <a14:foregroundMark x1="75882" y1="44681" x2="75882" y2="44681"/>
                        <a14:foregroundMark x1="84824" y1="43853" x2="84824" y2="43853"/>
                        <a14:foregroundMark x1="89176" y1="43262" x2="89176" y2="43262"/>
                        <a14:foregroundMark x1="91647" y1="43262" x2="91647" y2="43262"/>
                        <a14:foregroundMark x1="91647" y1="43262" x2="91647" y2="43262"/>
                        <a14:foregroundMark x1="91647" y1="43262" x2="91647" y2="43262"/>
                        <a14:foregroundMark x1="91647" y1="43262" x2="91647" y2="43262"/>
                        <a14:foregroundMark x1="91647" y1="43262" x2="77412" y2="56147"/>
                        <a14:foregroundMark x1="77412" y1="56147" x2="69882" y2="56619"/>
                        <a14:foregroundMark x1="69882" y1="56619" x2="64000" y2="54137"/>
                        <a14:foregroundMark x1="64000" y1="54137" x2="49882" y2="38061"/>
                        <a14:foregroundMark x1="49882" y1="38061" x2="47412" y2="59693"/>
                        <a14:foregroundMark x1="47412" y1="59693" x2="48588" y2="68913"/>
                        <a14:foregroundMark x1="48588" y1="68913" x2="51059" y2="58392"/>
                        <a14:foregroundMark x1="51059" y1="58392" x2="42588" y2="57920"/>
                        <a14:foregroundMark x1="42588" y1="57920" x2="39176" y2="63357"/>
                        <a14:foregroundMark x1="39176" y1="63357" x2="43176" y2="69622"/>
                        <a14:foregroundMark x1="43176" y1="69622" x2="54000" y2="74113"/>
                        <a14:foregroundMark x1="54000" y1="74113" x2="52353" y2="60047"/>
                        <a14:foregroundMark x1="52353" y1="60047" x2="39647" y2="50236"/>
                        <a14:foregroundMark x1="39647" y1="50236" x2="32118" y2="53428"/>
                        <a14:foregroundMark x1="32118" y1="53428" x2="30706" y2="60638"/>
                        <a14:foregroundMark x1="30706" y1="60638" x2="36353" y2="66076"/>
                        <a14:foregroundMark x1="36353" y1="66076" x2="45176" y2="60520"/>
                        <a14:foregroundMark x1="45176" y1="60520" x2="41294" y2="50118"/>
                        <a14:foregroundMark x1="41294" y1="50118" x2="32353" y2="47636"/>
                        <a14:foregroundMark x1="32353" y1="47636" x2="26353" y2="51418"/>
                        <a14:foregroundMark x1="26353" y1="51418" x2="34353" y2="58747"/>
                        <a14:foregroundMark x1="34353" y1="58747" x2="34118" y2="51891"/>
                        <a14:foregroundMark x1="34118" y1="51891" x2="19294" y2="40898"/>
                        <a14:foregroundMark x1="19294" y1="40898" x2="25294" y2="49173"/>
                        <a14:foregroundMark x1="25294" y1="49173" x2="46706" y2="58038"/>
                        <a14:foregroundMark x1="46706" y1="58038" x2="52941" y2="50946"/>
                        <a14:foregroundMark x1="52941" y1="50946" x2="52000" y2="30851"/>
                        <a14:foregroundMark x1="52000" y1="30851" x2="53294" y2="23404"/>
                        <a14:foregroundMark x1="53294" y1="23404" x2="40471" y2="43972"/>
                        <a14:foregroundMark x1="40471" y1="43972" x2="41765" y2="51773"/>
                        <a14:foregroundMark x1="41765" y1="51773" x2="49647" y2="50827"/>
                        <a14:foregroundMark x1="49647" y1="50827" x2="55765" y2="51182"/>
                        <a14:foregroundMark x1="55765" y1="51182" x2="58588" y2="56619"/>
                        <a14:foregroundMark x1="58588" y1="56619" x2="58941" y2="63239"/>
                        <a14:foregroundMark x1="58941" y1="63239" x2="66588" y2="77896"/>
                        <a14:foregroundMark x1="66588" y1="77896" x2="66353" y2="79905"/>
                        <a14:foregroundMark x1="46118" y1="56619" x2="46118" y2="56619"/>
                        <a14:foregroundMark x1="30118" y1="66194" x2="24471" y2="86288"/>
                        <a14:foregroundMark x1="24471" y1="86288" x2="31176" y2="83452"/>
                        <a14:foregroundMark x1="31176" y1="83452" x2="36235" y2="79196"/>
                        <a14:foregroundMark x1="36235" y1="79196" x2="42000" y2="77541"/>
                        <a14:foregroundMark x1="42000" y1="77541" x2="47882" y2="77541"/>
                        <a14:foregroundMark x1="47882" y1="77541" x2="54471" y2="77305"/>
                        <a14:foregroundMark x1="54471" y1="77305" x2="72000" y2="89243"/>
                        <a14:foregroundMark x1="72000" y1="89243" x2="71765" y2="81797"/>
                        <a14:foregroundMark x1="71765" y1="81797" x2="68706" y2="76359"/>
                        <a14:foregroundMark x1="68706" y1="76359" x2="67882" y2="75768"/>
                        <a14:foregroundMark x1="67882" y1="93026" x2="67882" y2="93026"/>
                      </a14:backgroundRemoval>
                    </a14:imgEffect>
                  </a14:imgLayer>
                </a14:imgProps>
              </a:ext>
              <a:ext uri="{28A0092B-C50C-407E-A947-70E740481C1C}">
                <a14:useLocalDpi xmlns:a14="http://schemas.microsoft.com/office/drawing/2010/main" val="0"/>
              </a:ext>
            </a:extLst>
          </a:blip>
          <a:srcRect/>
          <a:stretch>
            <a:fillRect/>
          </a:stretch>
        </p:blipFill>
        <p:spPr bwMode="auto">
          <a:xfrm>
            <a:off x="5683717" y="6699186"/>
            <a:ext cx="1064763" cy="1061209"/>
          </a:xfrm>
          <a:prstGeom prst="rect">
            <a:avLst/>
          </a:prstGeom>
          <a:noFill/>
          <a:extLst>
            <a:ext uri="{909E8E84-426E-40DD-AFC4-6F175D3DCCD1}">
              <a14:hiddenFill xmlns:a14="http://schemas.microsoft.com/office/drawing/2010/main">
                <a:solidFill>
                  <a:srgbClr val="FFFFFF"/>
                </a:solidFill>
              </a14:hiddenFill>
            </a:ext>
          </a:extLst>
        </p:spPr>
      </p:pic>
      <p:pic>
        <p:nvPicPr>
          <p:cNvPr id="32" name="Композиция 1">
            <a:hlinkClick r:id="" action="ppaction://media"/>
            <a:extLst>
              <a:ext uri="{FF2B5EF4-FFF2-40B4-BE49-F238E27FC236}">
                <a16:creationId xmlns:a16="http://schemas.microsoft.com/office/drawing/2014/main" id="{73A9AB3C-C296-424E-BB87-DC6AEFBBD976}"/>
              </a:ext>
            </a:extLst>
          </p:cNvPr>
          <p:cNvPicPr>
            <a:picLocks noChangeAspect="1"/>
          </p:cNvPicPr>
          <p:nvPr>
            <a:videoFile r:link="rId1"/>
            <p:extLst>
              <p:ext uri="{DAA4B4D4-6D71-4841-9C94-3DE7FCFB9230}">
                <p14:media xmlns:p14="http://schemas.microsoft.com/office/powerpoint/2010/main" r:embed="rId2">
                  <p14:trim st="30000"/>
                </p14:media>
              </p:ext>
            </p:extLst>
          </p:nvPr>
        </p:nvPicPr>
        <p:blipFill>
          <a:blip r:embed="rId21">
            <a:duotone>
              <a:schemeClr val="accent2">
                <a:shade val="45000"/>
                <a:satMod val="135000"/>
              </a:schemeClr>
              <a:prstClr val="white"/>
            </a:duotone>
          </a:blip>
          <a:stretch>
            <a:fillRect/>
          </a:stretch>
        </p:blipFill>
        <p:spPr>
          <a:xfrm>
            <a:off x="7077377" y="6892801"/>
            <a:ext cx="2660292" cy="2660292"/>
          </a:xfrm>
          <a:prstGeom prst="ellipse">
            <a:avLst/>
          </a:prstGeom>
          <a:ln>
            <a:noFill/>
          </a:ln>
          <a:effectLst>
            <a:softEdge rad="112500"/>
          </a:effectLst>
        </p:spPr>
      </p:pic>
      <p:pic>
        <p:nvPicPr>
          <p:cNvPr id="33" name="минута">
            <a:hlinkClick r:id="" action="ppaction://media"/>
            <a:extLst>
              <a:ext uri="{FF2B5EF4-FFF2-40B4-BE49-F238E27FC236}">
                <a16:creationId xmlns:a16="http://schemas.microsoft.com/office/drawing/2014/main" id="{5176ABDE-61B1-4E23-9512-7E3EF8B2B58E}"/>
              </a:ext>
            </a:extLst>
          </p:cNvPr>
          <p:cNvPicPr>
            <a:picLocks noChangeAspect="1"/>
          </p:cNvPicPr>
          <p:nvPr>
            <a:audioFile r:link="rId3"/>
            <p:extLst>
              <p:ext uri="{DAA4B4D4-6D71-4841-9C94-3DE7FCFB9230}">
                <p14:media xmlns:p14="http://schemas.microsoft.com/office/powerpoint/2010/main" r:embed="rId4">
                  <p14:trim st="30000" end="2903.0937"/>
                </p14:media>
              </p:ext>
            </p:extLst>
          </p:nvPr>
        </p:nvPicPr>
        <p:blipFill>
          <a:blip r:embed="rId22"/>
          <a:stretch>
            <a:fillRect/>
          </a:stretch>
        </p:blipFill>
        <p:spPr>
          <a:xfrm>
            <a:off x="9588010" y="9248293"/>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2"/>
                                        </p:tgtEl>
                                      </p:cBhvr>
                                    </p:cmd>
                                  </p:childTnLst>
                                </p:cTn>
                              </p:par>
                              <p:par>
                                <p:cTn id="7" presetID="1" presetClass="mediacall" presetSubtype="0" fill="hold" nodeType="withEffect">
                                  <p:stCondLst>
                                    <p:cond delay="0"/>
                                  </p:stCondLst>
                                  <p:childTnLst>
                                    <p:cmd type="call" cmd="playFrom(0.0)">
                                      <p:cBhvr>
                                        <p:cTn id="8" dur="32821" fill="hold"/>
                                        <p:tgtEl>
                                          <p:spTgt spid="3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9" fill="hold" display="0">
                  <p:stCondLst>
                    <p:cond delay="indefinite"/>
                  </p:stCondLst>
                </p:cTn>
                <p:tgtEl>
                  <p:spTgt spid="32"/>
                </p:tgtEl>
              </p:cMediaNode>
            </p:video>
            <p:audio>
              <p:cMediaNode vol="80000">
                <p:cTn id="10" fill="hold" display="0">
                  <p:stCondLst>
                    <p:cond delay="indefinite"/>
                  </p:stCondLst>
                  <p:endCondLst>
                    <p:cond evt="onStopAudio" delay="0">
                      <p:tgtEl>
                        <p:sldTgt/>
                      </p:tgtEl>
                    </p:cond>
                  </p:endCondLst>
                </p:cTn>
                <p:tgtEl>
                  <p:spTgt spid="3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CBB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003070">
            <a:off x="-299801" y="-4848431"/>
            <a:ext cx="19898254" cy="13306333"/>
          </a:xfrm>
          <a:prstGeom prst="rect">
            <a:avLst/>
          </a:prstGeom>
        </p:spPr>
      </p:pic>
      <p:grpSp>
        <p:nvGrpSpPr>
          <p:cNvPr id="4" name="Group 4"/>
          <p:cNvGrpSpPr/>
          <p:nvPr/>
        </p:nvGrpSpPr>
        <p:grpSpPr>
          <a:xfrm>
            <a:off x="544298" y="593791"/>
            <a:ext cx="15294610" cy="4229748"/>
            <a:chOff x="-118131" y="185400"/>
            <a:chExt cx="10815360" cy="7519555"/>
          </a:xfrm>
        </p:grpSpPr>
        <p:sp>
          <p:nvSpPr>
            <p:cNvPr id="5" name="TextBox 5"/>
            <p:cNvSpPr txBox="1"/>
            <p:nvPr/>
          </p:nvSpPr>
          <p:spPr>
            <a:xfrm>
              <a:off x="808884" y="185400"/>
              <a:ext cx="6293960" cy="953652"/>
            </a:xfrm>
            <a:prstGeom prst="rect">
              <a:avLst/>
            </a:prstGeom>
          </p:spPr>
          <p:txBody>
            <a:bodyPr lIns="0" tIns="0" rIns="0" bIns="0" rtlCol="0" anchor="t">
              <a:spAutoFit/>
            </a:bodyPr>
            <a:lstStyle/>
            <a:p>
              <a:pPr marL="0" lvl="1">
                <a:lnSpc>
                  <a:spcPts val="4050"/>
                </a:lnSpc>
                <a:spcBef>
                  <a:spcPct val="0"/>
                </a:spcBef>
              </a:pPr>
              <a:r>
                <a:rPr lang="ru-RU" sz="4400" b="1" dirty="0">
                  <a:solidFill>
                    <a:schemeClr val="tx2">
                      <a:lumMod val="50000"/>
                    </a:schemeClr>
                  </a:solidFill>
                  <a:latin typeface="Stanberry" panose="03050601040601010101" pitchFamily="66" charset="-52"/>
                </a:rPr>
                <a:t>Вопрос 3</a:t>
              </a:r>
              <a:endParaRPr lang="en-US" sz="4400" b="1" dirty="0">
                <a:solidFill>
                  <a:schemeClr val="tx2">
                    <a:lumMod val="50000"/>
                  </a:schemeClr>
                </a:solidFill>
                <a:latin typeface="Stanberry" panose="03050601040601010101" pitchFamily="66" charset="-52"/>
              </a:endParaRPr>
            </a:p>
          </p:txBody>
        </p:sp>
        <p:sp>
          <p:nvSpPr>
            <p:cNvPr id="6" name="TextBox 6"/>
            <p:cNvSpPr txBox="1"/>
            <p:nvPr/>
          </p:nvSpPr>
          <p:spPr>
            <a:xfrm>
              <a:off x="-118131" y="1139052"/>
              <a:ext cx="10815360" cy="6565903"/>
            </a:xfrm>
            <a:prstGeom prst="rect">
              <a:avLst/>
            </a:prstGeom>
          </p:spPr>
          <p:txBody>
            <a:bodyPr wrap="square" lIns="0" tIns="0" rIns="0" bIns="0" rtlCol="0" anchor="t">
              <a:spAutoFit/>
            </a:bodyPr>
            <a:lstStyle/>
            <a:p>
              <a:pPr algn="just">
                <a:spcBef>
                  <a:spcPct val="0"/>
                </a:spcBef>
              </a:pPr>
              <a:r>
                <a:rPr lang="ru-RU" sz="4000" b="1" i="0" u="none" strike="noStrike" dirty="0">
                  <a:solidFill>
                    <a:schemeClr val="tx2">
                      <a:lumMod val="50000"/>
                    </a:schemeClr>
                  </a:solidFill>
                  <a:effectLst/>
                  <a:latin typeface="Stanberry" panose="03050601040601010101" pitchFamily="66" charset="-52"/>
                </a:rPr>
                <a:t>Идея применения знаний о живой природе для решения инженерных задач принадлежит именно этому великому изобретателю, инженерному гению эпохи Возрождения, который отмечал, что «одна только природа – наставница высших умов». Назовите имя и фамилию этого человека.</a:t>
              </a:r>
              <a:r>
                <a:rPr lang="ru-RU" sz="4000" dirty="0">
                  <a:solidFill>
                    <a:srgbClr val="FFFFFF"/>
                  </a:solidFill>
                  <a:latin typeface="More Sugar Thin"/>
                </a:rPr>
                <a:t> </a:t>
              </a:r>
            </a:p>
            <a:p>
              <a:pPr algn="just">
                <a:spcBef>
                  <a:spcPct val="0"/>
                </a:spcBef>
              </a:pPr>
              <a:r>
                <a:rPr lang="ru-RU" sz="4000" dirty="0">
                  <a:solidFill>
                    <a:srgbClr val="FFFFFF"/>
                  </a:solidFill>
                  <a:latin typeface="More Sugar Thin"/>
                </a:rPr>
                <a:t>   </a:t>
              </a:r>
              <a:endParaRPr lang="en-US" sz="4000" dirty="0">
                <a:solidFill>
                  <a:srgbClr val="FFFFFF"/>
                </a:solidFill>
                <a:latin typeface="More Sugar Thin"/>
              </a:endParaRPr>
            </a:p>
          </p:txBody>
        </p:sp>
      </p:grpSp>
      <p:pic>
        <p:nvPicPr>
          <p:cNvPr id="7" name="Picture 7"/>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r="70079" b="57323"/>
          <a:stretch>
            <a:fillRect/>
          </a:stretch>
        </p:blipFill>
        <p:spPr>
          <a:xfrm rot="-654847" flipH="1">
            <a:off x="3992401" y="177026"/>
            <a:ext cx="581398" cy="796085"/>
          </a:xfrm>
          <a:prstGeom prst="rect">
            <a:avLst/>
          </a:prstGeom>
        </p:spPr>
      </p:pic>
      <p:pic>
        <p:nvPicPr>
          <p:cNvPr id="22" name="Picture 22"/>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126346">
            <a:off x="11383661" y="3739866"/>
            <a:ext cx="1542417" cy="1298435"/>
          </a:xfrm>
          <a:prstGeom prst="rect">
            <a:avLst/>
          </a:prstGeom>
        </p:spPr>
      </p:pic>
      <p:pic>
        <p:nvPicPr>
          <p:cNvPr id="2050" name="Picture 2">
            <a:extLst>
              <a:ext uri="{FF2B5EF4-FFF2-40B4-BE49-F238E27FC236}">
                <a16:creationId xmlns:a16="http://schemas.microsoft.com/office/drawing/2014/main" id="{0648CEA1-F33C-4490-919E-C755E6D3C435}"/>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15282" r="15292"/>
          <a:stretch/>
        </p:blipFill>
        <p:spPr bwMode="auto">
          <a:xfrm>
            <a:off x="474111" y="5304841"/>
            <a:ext cx="3177257" cy="369331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За что на самом деле сожгли Джордано Бруно? • Arzamas">
            <a:extLst>
              <a:ext uri="{FF2B5EF4-FFF2-40B4-BE49-F238E27FC236}">
                <a16:creationId xmlns:a16="http://schemas.microsoft.com/office/drawing/2014/main" id="{081366F3-E740-4A43-A202-C7548861B4C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869228" y="5304844"/>
            <a:ext cx="3004687" cy="369331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24F2DC5A-5C8A-453F-920A-436F2973955A}"/>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50610" b="2137"/>
          <a:stretch/>
        </p:blipFill>
        <p:spPr bwMode="auto">
          <a:xfrm>
            <a:off x="7341041" y="5291490"/>
            <a:ext cx="3177257" cy="372002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5B931A5E-1F18-4A07-9ED5-E3A1F70A4399}"/>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r="48384" b="-142"/>
          <a:stretch/>
        </p:blipFill>
        <p:spPr bwMode="auto">
          <a:xfrm>
            <a:off x="3912232" y="5304843"/>
            <a:ext cx="3077879" cy="3693319"/>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7FE667A8-9A09-4E9D-B6DA-85058BB57BDE}"/>
              </a:ext>
            </a:extLst>
          </p:cNvPr>
          <p:cNvSpPr txBox="1"/>
          <p:nvPr/>
        </p:nvSpPr>
        <p:spPr>
          <a:xfrm>
            <a:off x="415245" y="4374706"/>
            <a:ext cx="3398018" cy="689484"/>
          </a:xfrm>
          <a:prstGeom prst="rect">
            <a:avLst/>
          </a:prstGeom>
          <a:noFill/>
        </p:spPr>
        <p:txBody>
          <a:bodyPr wrap="square">
            <a:spAutoFit/>
          </a:bodyPr>
          <a:lstStyle/>
          <a:p>
            <a:pPr marL="0" marR="0" lvl="0" indent="0" algn="ctr" defTabSz="914400" rtl="0" eaLnBrk="1" fontAlgn="auto" latinLnBrk="0" hangingPunct="1">
              <a:lnSpc>
                <a:spcPts val="4950"/>
              </a:lnSpc>
              <a:spcBef>
                <a:spcPct val="0"/>
              </a:spcBef>
              <a:spcAft>
                <a:spcPts val="0"/>
              </a:spcAft>
              <a:buClrTx/>
              <a:buSzTx/>
              <a:buFontTx/>
              <a:buNone/>
              <a:tabLst/>
              <a:defRPr/>
            </a:pPr>
            <a:r>
              <a:rPr kumimoji="0" lang="ru-RU" sz="36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Сложность:  </a:t>
            </a:r>
            <a:endParaRPr kumimoji="0" lang="en-US" sz="36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pic>
        <p:nvPicPr>
          <p:cNvPr id="24" name="Picture 6">
            <a:extLst>
              <a:ext uri="{FF2B5EF4-FFF2-40B4-BE49-F238E27FC236}">
                <a16:creationId xmlns:a16="http://schemas.microsoft.com/office/drawing/2014/main" id="{65E00CC1-6630-4AC6-AA62-5AAEFEE83ACF}"/>
              </a:ext>
            </a:extLst>
          </p:cNvPr>
          <p:cNvPicPr>
            <a:picLocks noChangeAspect="1" noChangeArrowheads="1"/>
          </p:cNvPicPr>
          <p:nvPr/>
        </p:nvPicPr>
        <p:blipFill>
          <a:blip r:embed="rId16" cstate="print">
            <a:extLst>
              <a:ext uri="{BEBA8EAE-BF5A-486C-A8C5-ECC9F3942E4B}">
                <a14:imgProps xmlns:a14="http://schemas.microsoft.com/office/drawing/2010/main">
                  <a14:imgLayer r:embed="rId17">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3031349" y="4113834"/>
            <a:ext cx="1602747" cy="108639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8">
            <a:extLst>
              <a:ext uri="{FF2B5EF4-FFF2-40B4-BE49-F238E27FC236}">
                <a16:creationId xmlns:a16="http://schemas.microsoft.com/office/drawing/2014/main" id="{42ED71E6-1666-470A-B7C7-BD3056CC1D72}"/>
              </a:ext>
            </a:extLst>
          </p:cNvPr>
          <p:cNvPicPr>
            <a:picLocks noChangeAspect="1" noChangeArrowheads="1"/>
          </p:cNvPicPr>
          <p:nvPr/>
        </p:nvPicPr>
        <p:blipFill>
          <a:blip r:embed="rId18" cstate="print">
            <a:extLst>
              <a:ext uri="{BEBA8EAE-BF5A-486C-A8C5-ECC9F3942E4B}">
                <a14:imgProps xmlns:a14="http://schemas.microsoft.com/office/drawing/2010/main">
                  <a14:imgLayer r:embed="rId19">
                    <a14:imgEffect>
                      <a14:backgroundRemoval t="5792" b="94917" l="4824" r="93529">
                        <a14:foregroundMark x1="62235" y1="30615" x2="62235" y2="30615"/>
                        <a14:foregroundMark x1="61294" y1="29196" x2="61294" y2="29196"/>
                        <a14:foregroundMark x1="52941" y1="5910" x2="52941" y2="5910"/>
                        <a14:foregroundMark x1="47059" y1="9220" x2="47059" y2="9220"/>
                        <a14:foregroundMark x1="4824" y1="35697" x2="4824" y2="35697"/>
                        <a14:foregroundMark x1="32471" y1="88889" x2="32471" y2="88889"/>
                        <a14:foregroundMark x1="78824" y1="91017" x2="78824" y2="91017"/>
                        <a14:foregroundMark x1="93647" y1="45863" x2="93647" y2="45863"/>
                        <a14:foregroundMark x1="77294" y1="94917" x2="77294" y2="94917"/>
                        <a14:foregroundMark x1="50353" y1="65248" x2="50353" y2="65248"/>
                        <a14:foregroundMark x1="46706" y1="47991" x2="46706" y2="47991"/>
                        <a14:foregroundMark x1="25882" y1="39598" x2="25882" y2="39598"/>
                        <a14:foregroundMark x1="36941" y1="58983" x2="36941" y2="58983"/>
                        <a14:foregroundMark x1="48235" y1="52482" x2="46471" y2="52482"/>
                        <a14:foregroundMark x1="39647" y1="48227" x2="39647" y2="48227"/>
                        <a14:foregroundMark x1="30118" y1="47636" x2="30118" y2="47636"/>
                        <a14:foregroundMark x1="26824" y1="45863" x2="26824" y2="45863"/>
                        <a14:foregroundMark x1="35765" y1="45863" x2="35765" y2="45863"/>
                        <a14:foregroundMark x1="38353" y1="45863" x2="39294" y2="45863"/>
                        <a14:foregroundMark x1="45294" y1="39598" x2="45882" y2="37825"/>
                        <a14:foregroundMark x1="48471" y1="29787" x2="48471" y2="29787"/>
                        <a14:foregroundMark x1="52706" y1="23522" x2="52706" y2="23522"/>
                        <a14:foregroundMark x1="53529" y1="23522" x2="52706" y2="23522"/>
                        <a14:foregroundMark x1="56588" y1="34515" x2="56588" y2="34515"/>
                        <a14:foregroundMark x1="67294" y1="51891" x2="67294" y2="51891"/>
                        <a14:foregroundMark x1="67294" y1="52128" x2="67294" y2="52128"/>
                        <a14:foregroundMark x1="74706" y1="50355" x2="75882" y2="50118"/>
                        <a14:foregroundMark x1="77059" y1="49527" x2="74118" y2="47045"/>
                        <a14:foregroundMark x1="67294" y1="42553" x2="64824" y2="42553"/>
                        <a14:foregroundMark x1="59765" y1="42553" x2="57412" y2="42317"/>
                        <a14:foregroundMark x1="52353" y1="40544" x2="50353" y2="40780"/>
                        <a14:foregroundMark x1="49412" y1="42553" x2="49412" y2="42553"/>
                        <a14:foregroundMark x1="50353" y1="43853" x2="42824" y2="58747"/>
                        <a14:foregroundMark x1="32118" y1="45863" x2="40824" y2="47636"/>
                        <a14:foregroundMark x1="40824" y1="47636" x2="37765" y2="47636"/>
                        <a14:foregroundMark x1="52353" y1="65012" x2="52353" y2="65012"/>
                        <a14:foregroundMark x1="57765" y1="68913" x2="57765" y2="68913"/>
                        <a14:foregroundMark x1="42588" y1="56383" x2="42588" y2="56383"/>
                        <a14:foregroundMark x1="40235" y1="66785" x2="40235" y2="66785"/>
                        <a14:foregroundMark x1="35412" y1="71631" x2="35412" y2="71631"/>
                        <a14:foregroundMark x1="30941" y1="78723" x2="29176" y2="79078"/>
                        <a14:foregroundMark x1="26471" y1="82624" x2="25647" y2="81678"/>
                        <a14:foregroundMark x1="30118" y1="53901" x2="30118" y2="53901"/>
                        <a14:foregroundMark x1="21412" y1="47045" x2="21412" y2="47045"/>
                        <a14:foregroundMark x1="15176" y1="43262" x2="15176" y2="43262"/>
                        <a14:foregroundMark x1="14000" y1="40544" x2="14000" y2="40544"/>
                        <a14:foregroundMark x1="25059" y1="40189" x2="25059" y2="40189"/>
                        <a14:foregroundMark x1="45294" y1="35697" x2="45294" y2="35697"/>
                        <a14:foregroundMark x1="51765" y1="19622" x2="51765" y2="19622"/>
                        <a14:foregroundMark x1="45294" y1="28014" x2="43412" y2="28251"/>
                        <a14:foregroundMark x1="41412" y1="43853" x2="41412" y2="43853"/>
                        <a14:foregroundMark x1="64235" y1="51891" x2="64235" y2="51891"/>
                        <a14:foregroundMark x1="58588" y1="60284" x2="58588" y2="60284"/>
                        <a14:foregroundMark x1="64588" y1="67376" x2="64588" y2="67376"/>
                        <a14:foregroundMark x1="67294" y1="79078" x2="67294" y2="79078"/>
                        <a14:foregroundMark x1="66588" y1="79314" x2="66588" y2="79314"/>
                        <a14:foregroundMark x1="63647" y1="47636" x2="63647" y2="47636"/>
                        <a14:foregroundMark x1="75882" y1="44681" x2="75882" y2="44681"/>
                        <a14:foregroundMark x1="84824" y1="43853" x2="84824" y2="43853"/>
                        <a14:foregroundMark x1="89176" y1="43262" x2="89176" y2="43262"/>
                        <a14:foregroundMark x1="91647" y1="43262" x2="91647" y2="43262"/>
                        <a14:foregroundMark x1="91647" y1="43262" x2="91647" y2="43262"/>
                        <a14:foregroundMark x1="91647" y1="43262" x2="91647" y2="43262"/>
                        <a14:foregroundMark x1="91647" y1="43262" x2="91647" y2="43262"/>
                        <a14:foregroundMark x1="91647" y1="43262" x2="77412" y2="56147"/>
                        <a14:foregroundMark x1="77412" y1="56147" x2="69882" y2="56619"/>
                        <a14:foregroundMark x1="69882" y1="56619" x2="64000" y2="54137"/>
                        <a14:foregroundMark x1="64000" y1="54137" x2="49882" y2="38061"/>
                        <a14:foregroundMark x1="49882" y1="38061" x2="47412" y2="59693"/>
                        <a14:foregroundMark x1="47412" y1="59693" x2="48588" y2="68913"/>
                        <a14:foregroundMark x1="48588" y1="68913" x2="51059" y2="58392"/>
                        <a14:foregroundMark x1="51059" y1="58392" x2="42588" y2="57920"/>
                        <a14:foregroundMark x1="42588" y1="57920" x2="39176" y2="63357"/>
                        <a14:foregroundMark x1="39176" y1="63357" x2="43176" y2="69622"/>
                        <a14:foregroundMark x1="43176" y1="69622" x2="54000" y2="74113"/>
                        <a14:foregroundMark x1="54000" y1="74113" x2="52353" y2="60047"/>
                        <a14:foregroundMark x1="52353" y1="60047" x2="39647" y2="50236"/>
                        <a14:foregroundMark x1="39647" y1="50236" x2="32118" y2="53428"/>
                        <a14:foregroundMark x1="32118" y1="53428" x2="30706" y2="60638"/>
                        <a14:foregroundMark x1="30706" y1="60638" x2="36353" y2="66076"/>
                        <a14:foregroundMark x1="36353" y1="66076" x2="45176" y2="60520"/>
                        <a14:foregroundMark x1="45176" y1="60520" x2="41294" y2="50118"/>
                        <a14:foregroundMark x1="41294" y1="50118" x2="32353" y2="47636"/>
                        <a14:foregroundMark x1="32353" y1="47636" x2="26353" y2="51418"/>
                        <a14:foregroundMark x1="26353" y1="51418" x2="34353" y2="58747"/>
                        <a14:foregroundMark x1="34353" y1="58747" x2="34118" y2="51891"/>
                        <a14:foregroundMark x1="34118" y1="51891" x2="19294" y2="40898"/>
                        <a14:foregroundMark x1="19294" y1="40898" x2="25294" y2="49173"/>
                        <a14:foregroundMark x1="25294" y1="49173" x2="46706" y2="58038"/>
                        <a14:foregroundMark x1="46706" y1="58038" x2="52941" y2="50946"/>
                        <a14:foregroundMark x1="52941" y1="50946" x2="52000" y2="30851"/>
                        <a14:foregroundMark x1="52000" y1="30851" x2="53294" y2="23404"/>
                        <a14:foregroundMark x1="53294" y1="23404" x2="40471" y2="43972"/>
                        <a14:foregroundMark x1="40471" y1="43972" x2="41765" y2="51773"/>
                        <a14:foregroundMark x1="41765" y1="51773" x2="49647" y2="50827"/>
                        <a14:foregroundMark x1="49647" y1="50827" x2="55765" y2="51182"/>
                        <a14:foregroundMark x1="55765" y1="51182" x2="58588" y2="56619"/>
                        <a14:foregroundMark x1="58588" y1="56619" x2="58941" y2="63239"/>
                        <a14:foregroundMark x1="58941" y1="63239" x2="66588" y2="77896"/>
                        <a14:foregroundMark x1="66588" y1="77896" x2="66353" y2="79905"/>
                        <a14:foregroundMark x1="46118" y1="56619" x2="46118" y2="56619"/>
                        <a14:foregroundMark x1="30118" y1="66194" x2="24471" y2="86288"/>
                        <a14:foregroundMark x1="24471" y1="86288" x2="31176" y2="83452"/>
                        <a14:foregroundMark x1="31176" y1="83452" x2="36235" y2="79196"/>
                        <a14:foregroundMark x1="36235" y1="79196" x2="42000" y2="77541"/>
                        <a14:foregroundMark x1="42000" y1="77541" x2="47882" y2="77541"/>
                        <a14:foregroundMark x1="47882" y1="77541" x2="54471" y2="77305"/>
                        <a14:foregroundMark x1="54471" y1="77305" x2="72000" y2="89243"/>
                        <a14:foregroundMark x1="72000" y1="89243" x2="71765" y2="81797"/>
                        <a14:foregroundMark x1="71765" y1="81797" x2="68706" y2="76359"/>
                        <a14:foregroundMark x1="68706" y1="76359" x2="67882" y2="75768"/>
                        <a14:foregroundMark x1="67882" y1="93026" x2="67882" y2="93026"/>
                      </a14:backgroundRemoval>
                    </a14:imgEffect>
                  </a14:imgLayer>
                </a14:imgProps>
              </a:ext>
              <a:ext uri="{28A0092B-C50C-407E-A947-70E740481C1C}">
                <a14:useLocalDpi xmlns:a14="http://schemas.microsoft.com/office/drawing/2010/main" val="0"/>
              </a:ext>
            </a:extLst>
          </a:blip>
          <a:srcRect/>
          <a:stretch>
            <a:fillRect/>
          </a:stretch>
        </p:blipFill>
        <p:spPr bwMode="auto">
          <a:xfrm>
            <a:off x="4343037" y="4186592"/>
            <a:ext cx="918563" cy="91549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a:extLst>
              <a:ext uri="{FF2B5EF4-FFF2-40B4-BE49-F238E27FC236}">
                <a16:creationId xmlns:a16="http://schemas.microsoft.com/office/drawing/2014/main" id="{4F015BA4-A8F7-47EA-96D1-7A3EF94F4103}"/>
              </a:ext>
            </a:extLst>
          </p:cNvPr>
          <p:cNvPicPr>
            <a:picLocks noChangeAspect="1" noChangeArrowheads="1"/>
          </p:cNvPicPr>
          <p:nvPr/>
        </p:nvPicPr>
        <p:blipFill>
          <a:blip r:embed="rId20" cstate="print">
            <a:extLst>
              <a:ext uri="{BEBA8EAE-BF5A-486C-A8C5-ECC9F3942E4B}">
                <a14:imgProps xmlns:a14="http://schemas.microsoft.com/office/drawing/2010/main">
                  <a14:imgLayer r:embed="rId21">
                    <a14:imgEffect>
                      <a14:backgroundRemoval t="5792" b="94917" l="4824" r="93529">
                        <a14:foregroundMark x1="62235" y1="30615" x2="62235" y2="30615"/>
                        <a14:foregroundMark x1="61294" y1="29196" x2="61294" y2="29196"/>
                        <a14:foregroundMark x1="52941" y1="5910" x2="52941" y2="5910"/>
                        <a14:foregroundMark x1="47059" y1="9220" x2="47059" y2="9220"/>
                        <a14:foregroundMark x1="4824" y1="35697" x2="4824" y2="35697"/>
                        <a14:foregroundMark x1="32471" y1="88889" x2="32471" y2="88889"/>
                        <a14:foregroundMark x1="78824" y1="91017" x2="78824" y2="91017"/>
                        <a14:foregroundMark x1="93647" y1="45863" x2="93647" y2="45863"/>
                        <a14:foregroundMark x1="77294" y1="94917" x2="77294" y2="94917"/>
                        <a14:foregroundMark x1="50353" y1="65248" x2="50353" y2="65248"/>
                        <a14:foregroundMark x1="46706" y1="47991" x2="46706" y2="47991"/>
                        <a14:foregroundMark x1="25882" y1="39598" x2="25882" y2="39598"/>
                        <a14:foregroundMark x1="36941" y1="58983" x2="36941" y2="58983"/>
                        <a14:foregroundMark x1="48235" y1="52482" x2="46471" y2="52482"/>
                        <a14:foregroundMark x1="39647" y1="48227" x2="39647" y2="48227"/>
                        <a14:foregroundMark x1="30118" y1="47636" x2="30118" y2="47636"/>
                        <a14:foregroundMark x1="26824" y1="45863" x2="26824" y2="45863"/>
                        <a14:foregroundMark x1="35765" y1="45863" x2="35765" y2="45863"/>
                        <a14:foregroundMark x1="38353" y1="45863" x2="39294" y2="45863"/>
                        <a14:foregroundMark x1="45294" y1="39598" x2="45882" y2="37825"/>
                        <a14:foregroundMark x1="48471" y1="29787" x2="48471" y2="29787"/>
                        <a14:foregroundMark x1="52706" y1="23522" x2="52706" y2="23522"/>
                        <a14:foregroundMark x1="53529" y1="23522" x2="52706" y2="23522"/>
                        <a14:foregroundMark x1="56588" y1="34515" x2="56588" y2="34515"/>
                        <a14:foregroundMark x1="67294" y1="51891" x2="67294" y2="51891"/>
                        <a14:foregroundMark x1="67294" y1="52128" x2="67294" y2="52128"/>
                        <a14:foregroundMark x1="74706" y1="50355" x2="75882" y2="50118"/>
                        <a14:foregroundMark x1="77059" y1="49527" x2="74118" y2="47045"/>
                        <a14:foregroundMark x1="67294" y1="42553" x2="64824" y2="42553"/>
                        <a14:foregroundMark x1="59765" y1="42553" x2="57412" y2="42317"/>
                        <a14:foregroundMark x1="52353" y1="40544" x2="50353" y2="40780"/>
                        <a14:foregroundMark x1="49412" y1="42553" x2="49412" y2="42553"/>
                        <a14:foregroundMark x1="50353" y1="43853" x2="42824" y2="58747"/>
                        <a14:foregroundMark x1="32118" y1="45863" x2="40824" y2="47636"/>
                        <a14:foregroundMark x1="40824" y1="47636" x2="37765" y2="47636"/>
                        <a14:foregroundMark x1="52353" y1="65012" x2="52353" y2="65012"/>
                        <a14:foregroundMark x1="57765" y1="68913" x2="57765" y2="68913"/>
                        <a14:foregroundMark x1="42588" y1="56383" x2="42588" y2="56383"/>
                        <a14:foregroundMark x1="40235" y1="66785" x2="40235" y2="66785"/>
                        <a14:foregroundMark x1="35412" y1="71631" x2="35412" y2="71631"/>
                        <a14:foregroundMark x1="30941" y1="78723" x2="29176" y2="79078"/>
                        <a14:foregroundMark x1="26471" y1="82624" x2="25647" y2="81678"/>
                        <a14:foregroundMark x1="30118" y1="53901" x2="30118" y2="53901"/>
                        <a14:foregroundMark x1="21412" y1="47045" x2="21412" y2="47045"/>
                        <a14:foregroundMark x1="15176" y1="43262" x2="15176" y2="43262"/>
                        <a14:foregroundMark x1="14000" y1="40544" x2="14000" y2="40544"/>
                        <a14:foregroundMark x1="25059" y1="40189" x2="25059" y2="40189"/>
                        <a14:foregroundMark x1="45294" y1="35697" x2="45294" y2="35697"/>
                        <a14:foregroundMark x1="51765" y1="19622" x2="51765" y2="19622"/>
                        <a14:foregroundMark x1="45294" y1="28014" x2="43412" y2="28251"/>
                        <a14:foregroundMark x1="41412" y1="43853" x2="41412" y2="43853"/>
                        <a14:foregroundMark x1="64235" y1="51891" x2="64235" y2="51891"/>
                        <a14:foregroundMark x1="58588" y1="60284" x2="58588" y2="60284"/>
                        <a14:foregroundMark x1="64588" y1="67376" x2="64588" y2="67376"/>
                        <a14:foregroundMark x1="67294" y1="79078" x2="67294" y2="79078"/>
                        <a14:foregroundMark x1="66588" y1="79314" x2="66588" y2="79314"/>
                        <a14:foregroundMark x1="63647" y1="47636" x2="63647" y2="47636"/>
                        <a14:foregroundMark x1="75882" y1="44681" x2="75882" y2="44681"/>
                        <a14:foregroundMark x1="84824" y1="43853" x2="84824" y2="43853"/>
                        <a14:foregroundMark x1="89176" y1="43262" x2="89176" y2="43262"/>
                        <a14:foregroundMark x1="91647" y1="43262" x2="91647" y2="43262"/>
                        <a14:foregroundMark x1="91647" y1="43262" x2="91647" y2="43262"/>
                        <a14:foregroundMark x1="91647" y1="43262" x2="91647" y2="43262"/>
                        <a14:foregroundMark x1="91647" y1="43262" x2="91647" y2="43262"/>
                        <a14:foregroundMark x1="91647" y1="43262" x2="77412" y2="56147"/>
                        <a14:foregroundMark x1="77412" y1="56147" x2="69882" y2="56619"/>
                        <a14:foregroundMark x1="69882" y1="56619" x2="64000" y2="54137"/>
                        <a14:foregroundMark x1="64000" y1="54137" x2="49882" y2="38061"/>
                        <a14:foregroundMark x1="49882" y1="38061" x2="47412" y2="59693"/>
                        <a14:foregroundMark x1="47412" y1="59693" x2="48588" y2="68913"/>
                        <a14:foregroundMark x1="48588" y1="68913" x2="51059" y2="58392"/>
                        <a14:foregroundMark x1="51059" y1="58392" x2="42588" y2="57920"/>
                        <a14:foregroundMark x1="42588" y1="57920" x2="39176" y2="63357"/>
                        <a14:foregroundMark x1="39176" y1="63357" x2="43176" y2="69622"/>
                        <a14:foregroundMark x1="43176" y1="69622" x2="54000" y2="74113"/>
                        <a14:foregroundMark x1="54000" y1="74113" x2="52353" y2="60047"/>
                        <a14:foregroundMark x1="52353" y1="60047" x2="39647" y2="50236"/>
                        <a14:foregroundMark x1="39647" y1="50236" x2="32118" y2="53428"/>
                        <a14:foregroundMark x1="32118" y1="53428" x2="30706" y2="60638"/>
                        <a14:foregroundMark x1="30706" y1="60638" x2="36353" y2="66076"/>
                        <a14:foregroundMark x1="36353" y1="66076" x2="45176" y2="60520"/>
                        <a14:foregroundMark x1="45176" y1="60520" x2="41294" y2="50118"/>
                        <a14:foregroundMark x1="41294" y1="50118" x2="32353" y2="47636"/>
                        <a14:foregroundMark x1="32353" y1="47636" x2="26353" y2="51418"/>
                        <a14:foregroundMark x1="26353" y1="51418" x2="34353" y2="58747"/>
                        <a14:foregroundMark x1="34353" y1="58747" x2="34118" y2="51891"/>
                        <a14:foregroundMark x1="34118" y1="51891" x2="19294" y2="40898"/>
                        <a14:foregroundMark x1="19294" y1="40898" x2="25294" y2="49173"/>
                        <a14:foregroundMark x1="25294" y1="49173" x2="46706" y2="58038"/>
                        <a14:foregroundMark x1="46706" y1="58038" x2="52941" y2="50946"/>
                        <a14:foregroundMark x1="52941" y1="50946" x2="52000" y2="30851"/>
                        <a14:foregroundMark x1="52000" y1="30851" x2="53294" y2="23404"/>
                        <a14:foregroundMark x1="53294" y1="23404" x2="40471" y2="43972"/>
                        <a14:foregroundMark x1="40471" y1="43972" x2="41765" y2="51773"/>
                        <a14:foregroundMark x1="41765" y1="51773" x2="49647" y2="50827"/>
                        <a14:foregroundMark x1="49647" y1="50827" x2="55765" y2="51182"/>
                        <a14:foregroundMark x1="55765" y1="51182" x2="58588" y2="56619"/>
                        <a14:foregroundMark x1="58588" y1="56619" x2="58941" y2="63239"/>
                        <a14:foregroundMark x1="58941" y1="63239" x2="66588" y2="77896"/>
                        <a14:foregroundMark x1="66588" y1="77896" x2="66353" y2="79905"/>
                        <a14:foregroundMark x1="46118" y1="56619" x2="46118" y2="56619"/>
                        <a14:foregroundMark x1="30118" y1="66194" x2="24471" y2="86288"/>
                        <a14:foregroundMark x1="24471" y1="86288" x2="31176" y2="83452"/>
                        <a14:foregroundMark x1="31176" y1="83452" x2="36235" y2="79196"/>
                        <a14:foregroundMark x1="36235" y1="79196" x2="42000" y2="77541"/>
                        <a14:foregroundMark x1="42000" y1="77541" x2="47882" y2="77541"/>
                        <a14:foregroundMark x1="47882" y1="77541" x2="54471" y2="77305"/>
                        <a14:foregroundMark x1="54471" y1="77305" x2="72000" y2="89243"/>
                        <a14:foregroundMark x1="72000" y1="89243" x2="71765" y2="81797"/>
                        <a14:foregroundMark x1="71765" y1="81797" x2="68706" y2="76359"/>
                        <a14:foregroundMark x1="68706" y1="76359" x2="67882" y2="75768"/>
                        <a14:foregroundMark x1="67882" y1="93026" x2="67882" y2="93026"/>
                      </a14:backgroundRemoval>
                    </a14:imgEffect>
                  </a14:imgLayer>
                </a14:imgProps>
              </a:ext>
              <a:ext uri="{28A0092B-C50C-407E-A947-70E740481C1C}">
                <a14:useLocalDpi xmlns:a14="http://schemas.microsoft.com/office/drawing/2010/main" val="0"/>
              </a:ext>
            </a:extLst>
          </a:blip>
          <a:srcRect/>
          <a:stretch>
            <a:fillRect/>
          </a:stretch>
        </p:blipFill>
        <p:spPr bwMode="auto">
          <a:xfrm>
            <a:off x="5321943" y="4189889"/>
            <a:ext cx="978371" cy="975106"/>
          </a:xfrm>
          <a:prstGeom prst="rect">
            <a:avLst/>
          </a:prstGeom>
          <a:noFill/>
          <a:extLst>
            <a:ext uri="{909E8E84-426E-40DD-AFC4-6F175D3DCCD1}">
              <a14:hiddenFill xmlns:a14="http://schemas.microsoft.com/office/drawing/2010/main">
                <a:solidFill>
                  <a:srgbClr val="FFFFFF"/>
                </a:solidFill>
              </a14:hiddenFill>
            </a:ext>
          </a:extLst>
        </p:spPr>
      </p:pic>
      <p:pic>
        <p:nvPicPr>
          <p:cNvPr id="36" name="Композиция 1">
            <a:hlinkClick r:id="" action="ppaction://media"/>
            <a:extLst>
              <a:ext uri="{FF2B5EF4-FFF2-40B4-BE49-F238E27FC236}">
                <a16:creationId xmlns:a16="http://schemas.microsoft.com/office/drawing/2014/main" id="{6911A047-3240-4038-BE1E-CE875769BFA5}"/>
              </a:ext>
            </a:extLst>
          </p:cNvPr>
          <p:cNvPicPr>
            <a:picLocks noChangeAspect="1"/>
          </p:cNvPicPr>
          <p:nvPr>
            <a:videoFile r:link="rId1"/>
            <p:extLst>
              <p:ext uri="{DAA4B4D4-6D71-4841-9C94-3DE7FCFB9230}">
                <p14:media xmlns:p14="http://schemas.microsoft.com/office/powerpoint/2010/main" r:embed="rId2">
                  <p14:trim st="30000"/>
                </p14:media>
              </p:ext>
            </p:extLst>
          </p:nvPr>
        </p:nvPicPr>
        <p:blipFill>
          <a:blip r:embed="rId22">
            <a:duotone>
              <a:schemeClr val="accent2">
                <a:shade val="45000"/>
                <a:satMod val="135000"/>
              </a:schemeClr>
              <a:prstClr val="white"/>
            </a:duotone>
          </a:blip>
          <a:stretch>
            <a:fillRect/>
          </a:stretch>
        </p:blipFill>
        <p:spPr>
          <a:xfrm>
            <a:off x="14585336" y="3460011"/>
            <a:ext cx="2923664" cy="2923664"/>
          </a:xfrm>
          <a:prstGeom prst="ellipse">
            <a:avLst/>
          </a:prstGeom>
          <a:ln>
            <a:noFill/>
          </a:ln>
          <a:effectLst>
            <a:softEdge rad="112500"/>
          </a:effectLst>
        </p:spPr>
      </p:pic>
      <p:pic>
        <p:nvPicPr>
          <p:cNvPr id="37" name="минута">
            <a:hlinkClick r:id="" action="ppaction://media"/>
            <a:extLst>
              <a:ext uri="{FF2B5EF4-FFF2-40B4-BE49-F238E27FC236}">
                <a16:creationId xmlns:a16="http://schemas.microsoft.com/office/drawing/2014/main" id="{5DE754A7-9F6D-48A4-929F-C4156DF7BE43}"/>
              </a:ext>
            </a:extLst>
          </p:cNvPr>
          <p:cNvPicPr>
            <a:picLocks noChangeAspect="1"/>
          </p:cNvPicPr>
          <p:nvPr>
            <a:audioFile r:link="rId3"/>
            <p:extLst>
              <p:ext uri="{DAA4B4D4-6D71-4841-9C94-3DE7FCFB9230}">
                <p14:media xmlns:p14="http://schemas.microsoft.com/office/powerpoint/2010/main" r:embed="rId4">
                  <p14:trim st="30000" end="2903.0937"/>
                </p14:media>
              </p:ext>
            </p:extLst>
          </p:nvPr>
        </p:nvPicPr>
        <p:blipFill>
          <a:blip r:embed="rId23"/>
          <a:stretch>
            <a:fillRect/>
          </a:stretch>
        </p:blipFill>
        <p:spPr>
          <a:xfrm>
            <a:off x="16506672" y="7658100"/>
            <a:ext cx="671372" cy="748260"/>
          </a:xfrm>
          <a:prstGeom prst="rect">
            <a:avLst/>
          </a:prstGeom>
        </p:spPr>
      </p:pic>
      <p:pic>
        <p:nvPicPr>
          <p:cNvPr id="38" name="Picture 9">
            <a:extLst>
              <a:ext uri="{FF2B5EF4-FFF2-40B4-BE49-F238E27FC236}">
                <a16:creationId xmlns:a16="http://schemas.microsoft.com/office/drawing/2014/main" id="{39EF3EAB-AF4E-4A41-A426-2567C05A3AF9}"/>
              </a:ext>
            </a:extLst>
          </p:cNvPr>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rot="-1027317">
            <a:off x="14400091" y="6666869"/>
            <a:ext cx="1580405" cy="15430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36"/>
                                        </p:tgtEl>
                                      </p:cBhvr>
                                    </p:cmd>
                                  </p:childTnLst>
                                </p:cTn>
                              </p:par>
                              <p:par>
                                <p:cTn id="7" presetID="1" presetClass="mediacall" presetSubtype="0" fill="hold" nodeType="withEffect">
                                  <p:stCondLst>
                                    <p:cond delay="0"/>
                                  </p:stCondLst>
                                  <p:childTnLst>
                                    <p:cmd type="call" cmd="playFrom(0.0)">
                                      <p:cBhvr>
                                        <p:cTn id="8" dur="32821" fill="hold"/>
                                        <p:tgtEl>
                                          <p:spTgt spid="3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9" fill="hold" display="0">
                  <p:stCondLst>
                    <p:cond delay="indefinite"/>
                  </p:stCondLst>
                </p:cTn>
                <p:tgtEl>
                  <p:spTgt spid="36"/>
                </p:tgtEl>
              </p:cMediaNode>
            </p:video>
            <p:audio>
              <p:cMediaNode vol="80000">
                <p:cTn id="10" fill="hold" display="0">
                  <p:stCondLst>
                    <p:cond delay="indefinite"/>
                  </p:stCondLst>
                  <p:endCondLst>
                    <p:cond evt="onStopAudio" delay="0">
                      <p:tgtEl>
                        <p:sldTgt/>
                      </p:tgtEl>
                    </p:cond>
                  </p:endCondLst>
                </p:cTn>
                <p:tgtEl>
                  <p:spTgt spid="3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CBB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0800000">
            <a:off x="-1038726" y="-1123227"/>
            <a:ext cx="19278600" cy="8006003"/>
          </a:xfrm>
          <a:prstGeom prst="rect">
            <a:avLst/>
          </a:prstGeom>
        </p:spPr>
      </p:pic>
      <p:grpSp>
        <p:nvGrpSpPr>
          <p:cNvPr id="4" name="Group 4"/>
          <p:cNvGrpSpPr/>
          <p:nvPr/>
        </p:nvGrpSpPr>
        <p:grpSpPr>
          <a:xfrm>
            <a:off x="766190" y="395080"/>
            <a:ext cx="18285087" cy="3173548"/>
            <a:chOff x="384851" y="-639700"/>
            <a:chExt cx="9107102" cy="5641865"/>
          </a:xfrm>
        </p:grpSpPr>
        <p:sp>
          <p:nvSpPr>
            <p:cNvPr id="5" name="TextBox 5"/>
            <p:cNvSpPr txBox="1"/>
            <p:nvPr/>
          </p:nvSpPr>
          <p:spPr>
            <a:xfrm>
              <a:off x="3197993" y="-639700"/>
              <a:ext cx="6293960" cy="953652"/>
            </a:xfrm>
            <a:prstGeom prst="rect">
              <a:avLst/>
            </a:prstGeom>
          </p:spPr>
          <p:txBody>
            <a:bodyPr lIns="0" tIns="0" rIns="0" bIns="0" rtlCol="0" anchor="t">
              <a:spAutoFit/>
            </a:bodyPr>
            <a:lstStyle/>
            <a:p>
              <a:pPr marL="0" lvl="1">
                <a:lnSpc>
                  <a:spcPts val="4050"/>
                </a:lnSpc>
                <a:spcBef>
                  <a:spcPct val="0"/>
                </a:spcBef>
              </a:pPr>
              <a:r>
                <a:rPr lang="ru-RU" sz="4400" b="1" dirty="0">
                  <a:solidFill>
                    <a:schemeClr val="tx2">
                      <a:lumMod val="50000"/>
                    </a:schemeClr>
                  </a:solidFill>
                  <a:latin typeface="Stanberry" panose="03050601040601010101" pitchFamily="66" charset="-52"/>
                </a:rPr>
                <a:t>Вопрос 4</a:t>
              </a:r>
              <a:endParaRPr lang="en-US" sz="4400" b="1" dirty="0">
                <a:solidFill>
                  <a:schemeClr val="tx2">
                    <a:lumMod val="50000"/>
                  </a:schemeClr>
                </a:solidFill>
                <a:latin typeface="Stanberry" panose="03050601040601010101" pitchFamily="66" charset="-52"/>
              </a:endParaRPr>
            </a:p>
          </p:txBody>
        </p:sp>
        <p:sp>
          <p:nvSpPr>
            <p:cNvPr id="6" name="TextBox 6"/>
            <p:cNvSpPr txBox="1"/>
            <p:nvPr/>
          </p:nvSpPr>
          <p:spPr>
            <a:xfrm>
              <a:off x="384851" y="624896"/>
              <a:ext cx="6853868" cy="4377269"/>
            </a:xfrm>
            <a:prstGeom prst="rect">
              <a:avLst/>
            </a:prstGeom>
          </p:spPr>
          <p:txBody>
            <a:bodyPr wrap="square" lIns="0" tIns="0" rIns="0" bIns="0" rtlCol="0" anchor="t">
              <a:spAutoFit/>
            </a:bodyPr>
            <a:lstStyle/>
            <a:p>
              <a:pPr algn="just">
                <a:spcBef>
                  <a:spcPct val="0"/>
                </a:spcBef>
              </a:pPr>
              <a:r>
                <a:rPr lang="ru-RU" sz="3200" b="1" i="0" u="none" strike="noStrike" dirty="0">
                  <a:solidFill>
                    <a:schemeClr val="tx2">
                      <a:lumMod val="50000"/>
                    </a:schemeClr>
                  </a:solidFill>
                  <a:effectLst/>
                  <a:latin typeface="Stanberry" panose="03050601040601010101" pitchFamily="66" charset="-52"/>
                </a:rPr>
                <a:t>Хорошо известно, что, например, хобот слона подсказал человеку создать роботизированные руки, которые широко применяются сейчас в производстве. А какие материалы и технические устройства «помогли» создать </a:t>
              </a:r>
              <a:r>
                <a:rPr lang="ru-RU" sz="3200" b="1" dirty="0">
                  <a:solidFill>
                    <a:schemeClr val="tx2">
                      <a:lumMod val="50000"/>
                    </a:schemeClr>
                  </a:solidFill>
                  <a:latin typeface="Stanberry" panose="03050601040601010101" pitchFamily="66" charset="-52"/>
                </a:rPr>
                <a:t>животные, представленные </a:t>
              </a:r>
              <a:r>
                <a:rPr lang="ru-RU" sz="3200" b="1" i="0" u="none" strike="noStrike" dirty="0">
                  <a:solidFill>
                    <a:schemeClr val="tx2">
                      <a:lumMod val="50000"/>
                    </a:schemeClr>
                  </a:solidFill>
                  <a:effectLst/>
                  <a:latin typeface="Stanberry" panose="03050601040601010101" pitchFamily="66" charset="-52"/>
                </a:rPr>
                <a:t>в верхнем ряду? </a:t>
              </a:r>
              <a:r>
                <a:rPr lang="ru-RU" sz="3200" b="1" dirty="0">
                  <a:solidFill>
                    <a:schemeClr val="tx2">
                      <a:lumMod val="50000"/>
                    </a:schemeClr>
                  </a:solidFill>
                  <a:latin typeface="Stanberry" panose="03050601040601010101" pitchFamily="66" charset="-52"/>
                </a:rPr>
                <a:t>Установите</a:t>
              </a:r>
              <a:r>
                <a:rPr lang="ru-RU" sz="3200" b="1" i="0" u="none" strike="noStrike" dirty="0">
                  <a:solidFill>
                    <a:schemeClr val="tx2">
                      <a:lumMod val="50000"/>
                    </a:schemeClr>
                  </a:solidFill>
                  <a:effectLst/>
                  <a:latin typeface="Stanberry" panose="03050601040601010101" pitchFamily="66" charset="-52"/>
                </a:rPr>
                <a:t> эти соответствия.</a:t>
              </a:r>
              <a:endParaRPr lang="en-US" sz="4875" dirty="0">
                <a:solidFill>
                  <a:schemeClr val="tx2">
                    <a:lumMod val="50000"/>
                  </a:schemeClr>
                </a:solidFill>
                <a:latin typeface="More Sugar Thin"/>
              </a:endParaRPr>
            </a:p>
          </p:txBody>
        </p:sp>
      </p:grpSp>
      <p:pic>
        <p:nvPicPr>
          <p:cNvPr id="7" name="Picture 7"/>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r="70079" b="57323"/>
          <a:stretch>
            <a:fillRect/>
          </a:stretch>
        </p:blipFill>
        <p:spPr>
          <a:xfrm rot="-654847" flipH="1">
            <a:off x="8567753" y="58935"/>
            <a:ext cx="581398" cy="838454"/>
          </a:xfrm>
          <a:prstGeom prst="rect">
            <a:avLst/>
          </a:prstGeom>
        </p:spPr>
      </p:pic>
      <p:pic>
        <p:nvPicPr>
          <p:cNvPr id="22" name="Picture 22"/>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126346">
            <a:off x="3658010" y="3069565"/>
            <a:ext cx="1542417" cy="1298435"/>
          </a:xfrm>
          <a:prstGeom prst="rect">
            <a:avLst/>
          </a:prstGeom>
        </p:spPr>
      </p:pic>
      <p:pic>
        <p:nvPicPr>
          <p:cNvPr id="3074" name="Picture 2" descr="Дятел">
            <a:extLst>
              <a:ext uri="{FF2B5EF4-FFF2-40B4-BE49-F238E27FC236}">
                <a16:creationId xmlns:a16="http://schemas.microsoft.com/office/drawing/2014/main" id="{FC36EAA8-9870-4A63-B91F-C7C5C000CDD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503058" y="4401346"/>
            <a:ext cx="4084053" cy="255253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Черный ящик самолета">
            <a:extLst>
              <a:ext uri="{FF2B5EF4-FFF2-40B4-BE49-F238E27FC236}">
                <a16:creationId xmlns:a16="http://schemas.microsoft.com/office/drawing/2014/main" id="{83A0C8E5-2826-4CBD-8B7C-ABE11C707D6B}"/>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3404" b="6000"/>
          <a:stretch/>
        </p:blipFill>
        <p:spPr bwMode="auto">
          <a:xfrm>
            <a:off x="4587729" y="7407225"/>
            <a:ext cx="4303523" cy="261739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Лапки гекконов">
            <a:extLst>
              <a:ext uri="{FF2B5EF4-FFF2-40B4-BE49-F238E27FC236}">
                <a16:creationId xmlns:a16="http://schemas.microsoft.com/office/drawing/2014/main" id="{872EFCB2-277A-4DB4-9C0A-623F6265DEF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7762" y="4382667"/>
            <a:ext cx="3889368" cy="2552533"/>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Суперклей">
            <a:extLst>
              <a:ext uri="{FF2B5EF4-FFF2-40B4-BE49-F238E27FC236}">
                <a16:creationId xmlns:a16="http://schemas.microsoft.com/office/drawing/2014/main" id="{D7A43166-2C5F-42AC-9072-CD75504D5184}"/>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265006" y="7519043"/>
            <a:ext cx="3918840" cy="2449275"/>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Кошачьи глаза">
            <a:extLst>
              <a:ext uri="{FF2B5EF4-FFF2-40B4-BE49-F238E27FC236}">
                <a16:creationId xmlns:a16="http://schemas.microsoft.com/office/drawing/2014/main" id="{491E5E22-681C-46CA-BAD0-69F7C7CB6D57}"/>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167871" y="4362715"/>
            <a:ext cx="3816135" cy="2591164"/>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Каракатица">
            <a:extLst>
              <a:ext uri="{FF2B5EF4-FFF2-40B4-BE49-F238E27FC236}">
                <a16:creationId xmlns:a16="http://schemas.microsoft.com/office/drawing/2014/main" id="{7B02993F-440D-4DA7-93F3-DEFA80C0E5BE}"/>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766471" y="4362715"/>
            <a:ext cx="3846253" cy="2591164"/>
          </a:xfrm>
          <a:prstGeom prst="rect">
            <a:avLst/>
          </a:prstGeom>
          <a:noFill/>
          <a:extLst>
            <a:ext uri="{909E8E84-426E-40DD-AFC4-6F175D3DCCD1}">
              <a14:hiddenFill xmlns:a14="http://schemas.microsoft.com/office/drawing/2010/main">
                <a:solidFill>
                  <a:srgbClr val="FFFFFF"/>
                </a:solidFill>
              </a14:hiddenFill>
            </a:ext>
          </a:extLst>
        </p:spPr>
      </p:pic>
      <p:pic>
        <p:nvPicPr>
          <p:cNvPr id="3090" name="Picture 18">
            <a:extLst>
              <a:ext uri="{FF2B5EF4-FFF2-40B4-BE49-F238E27FC236}">
                <a16:creationId xmlns:a16="http://schemas.microsoft.com/office/drawing/2014/main" id="{05F5E036-41C9-40DF-8C0B-0128E841802A}"/>
              </a:ext>
            </a:extLst>
          </p:cNvPr>
          <p:cNvPicPr>
            <a:picLocks noChangeAspect="1" noChangeArrowheads="1"/>
          </p:cNvPicPr>
          <p:nvPr/>
        </p:nvPicPr>
        <p:blipFill rotWithShape="1">
          <a:blip r:embed="rId18">
            <a:extLst>
              <a:ext uri="{28A0092B-C50C-407E-A947-70E740481C1C}">
                <a14:useLocalDpi xmlns:a14="http://schemas.microsoft.com/office/drawing/2010/main" val="0"/>
              </a:ext>
            </a:extLst>
          </a:blip>
          <a:srcRect t="13235" b="12591"/>
          <a:stretch/>
        </p:blipFill>
        <p:spPr bwMode="auto">
          <a:xfrm>
            <a:off x="474344" y="7276650"/>
            <a:ext cx="3704784" cy="274797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2">
            <a:extLst>
              <a:ext uri="{FF2B5EF4-FFF2-40B4-BE49-F238E27FC236}">
                <a16:creationId xmlns:a16="http://schemas.microsoft.com/office/drawing/2014/main" id="{EEED2B10-9152-42DE-B75C-B0A77E2B48E2}"/>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rcRect/>
          <a:stretch>
            <a:fillRect/>
          </a:stretch>
        </p:blipFill>
        <p:spPr>
          <a:xfrm>
            <a:off x="541553" y="4553629"/>
            <a:ext cx="885899" cy="831134"/>
          </a:xfrm>
          <a:prstGeom prst="rect">
            <a:avLst/>
          </a:prstGeom>
        </p:spPr>
      </p:pic>
      <p:pic>
        <p:nvPicPr>
          <p:cNvPr id="20" name="Picture 22">
            <a:extLst>
              <a:ext uri="{FF2B5EF4-FFF2-40B4-BE49-F238E27FC236}">
                <a16:creationId xmlns:a16="http://schemas.microsoft.com/office/drawing/2014/main" id="{AA5DB6D5-FB4A-492C-BB0F-6511EC238E9B}"/>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rcRect/>
          <a:stretch>
            <a:fillRect/>
          </a:stretch>
        </p:blipFill>
        <p:spPr>
          <a:xfrm>
            <a:off x="13719313" y="4648407"/>
            <a:ext cx="885899" cy="831134"/>
          </a:xfrm>
          <a:prstGeom prst="rect">
            <a:avLst/>
          </a:prstGeom>
        </p:spPr>
      </p:pic>
      <p:pic>
        <p:nvPicPr>
          <p:cNvPr id="21" name="Picture 22">
            <a:extLst>
              <a:ext uri="{FF2B5EF4-FFF2-40B4-BE49-F238E27FC236}">
                <a16:creationId xmlns:a16="http://schemas.microsoft.com/office/drawing/2014/main" id="{9040859D-8C72-48FB-A537-FDC558CFFC6D}"/>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rcRect/>
          <a:stretch>
            <a:fillRect/>
          </a:stretch>
        </p:blipFill>
        <p:spPr>
          <a:xfrm>
            <a:off x="9265006" y="4493808"/>
            <a:ext cx="885899" cy="831134"/>
          </a:xfrm>
          <a:prstGeom prst="rect">
            <a:avLst/>
          </a:prstGeom>
        </p:spPr>
      </p:pic>
      <p:pic>
        <p:nvPicPr>
          <p:cNvPr id="24" name="Picture 22">
            <a:extLst>
              <a:ext uri="{FF2B5EF4-FFF2-40B4-BE49-F238E27FC236}">
                <a16:creationId xmlns:a16="http://schemas.microsoft.com/office/drawing/2014/main" id="{11EC12D2-40A9-45F3-9F48-4FD4B97BDF66}"/>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rcRect/>
          <a:stretch>
            <a:fillRect/>
          </a:stretch>
        </p:blipFill>
        <p:spPr>
          <a:xfrm>
            <a:off x="4987014" y="4504660"/>
            <a:ext cx="885899" cy="831134"/>
          </a:xfrm>
          <a:prstGeom prst="rect">
            <a:avLst/>
          </a:prstGeom>
        </p:spPr>
      </p:pic>
      <p:pic>
        <p:nvPicPr>
          <p:cNvPr id="25" name="Picture 22">
            <a:extLst>
              <a:ext uri="{FF2B5EF4-FFF2-40B4-BE49-F238E27FC236}">
                <a16:creationId xmlns:a16="http://schemas.microsoft.com/office/drawing/2014/main" id="{B4555517-CA60-49C2-9F1E-48B9AE4999BC}"/>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rcRect/>
          <a:stretch>
            <a:fillRect/>
          </a:stretch>
        </p:blipFill>
        <p:spPr>
          <a:xfrm>
            <a:off x="650881" y="7379276"/>
            <a:ext cx="885899" cy="831134"/>
          </a:xfrm>
          <a:prstGeom prst="rect">
            <a:avLst/>
          </a:prstGeom>
        </p:spPr>
      </p:pic>
      <p:pic>
        <p:nvPicPr>
          <p:cNvPr id="26" name="Picture 22">
            <a:extLst>
              <a:ext uri="{FF2B5EF4-FFF2-40B4-BE49-F238E27FC236}">
                <a16:creationId xmlns:a16="http://schemas.microsoft.com/office/drawing/2014/main" id="{210FDA09-A0E3-4E0E-A779-EE4B1E74EBD0}"/>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rcRect/>
          <a:stretch>
            <a:fillRect/>
          </a:stretch>
        </p:blipFill>
        <p:spPr>
          <a:xfrm>
            <a:off x="4766471" y="7470977"/>
            <a:ext cx="885899" cy="831134"/>
          </a:xfrm>
          <a:prstGeom prst="rect">
            <a:avLst/>
          </a:prstGeom>
        </p:spPr>
      </p:pic>
      <p:pic>
        <p:nvPicPr>
          <p:cNvPr id="27" name="Picture 22">
            <a:extLst>
              <a:ext uri="{FF2B5EF4-FFF2-40B4-BE49-F238E27FC236}">
                <a16:creationId xmlns:a16="http://schemas.microsoft.com/office/drawing/2014/main" id="{9EB30F03-C794-48B2-B924-BDE8C252D680}"/>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rcRect/>
          <a:stretch>
            <a:fillRect/>
          </a:stretch>
        </p:blipFill>
        <p:spPr>
          <a:xfrm>
            <a:off x="9376047" y="7561869"/>
            <a:ext cx="885899" cy="831134"/>
          </a:xfrm>
          <a:prstGeom prst="rect">
            <a:avLst/>
          </a:prstGeom>
        </p:spPr>
      </p:pic>
      <p:sp>
        <p:nvSpPr>
          <p:cNvPr id="30" name="TextBox 29">
            <a:extLst>
              <a:ext uri="{FF2B5EF4-FFF2-40B4-BE49-F238E27FC236}">
                <a16:creationId xmlns:a16="http://schemas.microsoft.com/office/drawing/2014/main" id="{5E0A1988-3386-4575-A550-EBED47717864}"/>
              </a:ext>
            </a:extLst>
          </p:cNvPr>
          <p:cNvSpPr txBox="1"/>
          <p:nvPr/>
        </p:nvSpPr>
        <p:spPr>
          <a:xfrm>
            <a:off x="766190" y="7587664"/>
            <a:ext cx="66126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1</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31" name="TextBox 30">
            <a:extLst>
              <a:ext uri="{FF2B5EF4-FFF2-40B4-BE49-F238E27FC236}">
                <a16:creationId xmlns:a16="http://schemas.microsoft.com/office/drawing/2014/main" id="{33A29EA2-0155-4A1B-9763-FF5CEF55424E}"/>
              </a:ext>
            </a:extLst>
          </p:cNvPr>
          <p:cNvSpPr txBox="1"/>
          <p:nvPr/>
        </p:nvSpPr>
        <p:spPr>
          <a:xfrm>
            <a:off x="4878789" y="7663055"/>
            <a:ext cx="66126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2</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32" name="TextBox 31">
            <a:extLst>
              <a:ext uri="{FF2B5EF4-FFF2-40B4-BE49-F238E27FC236}">
                <a16:creationId xmlns:a16="http://schemas.microsoft.com/office/drawing/2014/main" id="{88ED5B50-AB33-415E-95C8-0F78A4EA2F8D}"/>
              </a:ext>
            </a:extLst>
          </p:cNvPr>
          <p:cNvSpPr txBox="1"/>
          <p:nvPr/>
        </p:nvSpPr>
        <p:spPr>
          <a:xfrm>
            <a:off x="9476174" y="7715304"/>
            <a:ext cx="66126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3</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34" name="TextBox 33">
            <a:extLst>
              <a:ext uri="{FF2B5EF4-FFF2-40B4-BE49-F238E27FC236}">
                <a16:creationId xmlns:a16="http://schemas.microsoft.com/office/drawing/2014/main" id="{7FF065D5-4399-45A6-86D2-D32128E594AC}"/>
              </a:ext>
            </a:extLst>
          </p:cNvPr>
          <p:cNvSpPr txBox="1"/>
          <p:nvPr/>
        </p:nvSpPr>
        <p:spPr>
          <a:xfrm>
            <a:off x="645230" y="4696180"/>
            <a:ext cx="66126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А</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35" name="TextBox 34">
            <a:extLst>
              <a:ext uri="{FF2B5EF4-FFF2-40B4-BE49-F238E27FC236}">
                <a16:creationId xmlns:a16="http://schemas.microsoft.com/office/drawing/2014/main" id="{DD60387D-E7A4-4F47-BDBB-2BC264F0D9BD}"/>
              </a:ext>
            </a:extLst>
          </p:cNvPr>
          <p:cNvSpPr txBox="1"/>
          <p:nvPr/>
        </p:nvSpPr>
        <p:spPr>
          <a:xfrm>
            <a:off x="5099332" y="4654815"/>
            <a:ext cx="66126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Б</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36" name="TextBox 35">
            <a:extLst>
              <a:ext uri="{FF2B5EF4-FFF2-40B4-BE49-F238E27FC236}">
                <a16:creationId xmlns:a16="http://schemas.microsoft.com/office/drawing/2014/main" id="{AEE0D483-A52F-4035-9611-B05173EA0448}"/>
              </a:ext>
            </a:extLst>
          </p:cNvPr>
          <p:cNvSpPr txBox="1"/>
          <p:nvPr/>
        </p:nvSpPr>
        <p:spPr>
          <a:xfrm>
            <a:off x="9461267" y="4638016"/>
            <a:ext cx="66126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В</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37" name="TextBox 36">
            <a:extLst>
              <a:ext uri="{FF2B5EF4-FFF2-40B4-BE49-F238E27FC236}">
                <a16:creationId xmlns:a16="http://schemas.microsoft.com/office/drawing/2014/main" id="{7724E881-9292-4C74-9902-40382332462C}"/>
              </a:ext>
            </a:extLst>
          </p:cNvPr>
          <p:cNvSpPr txBox="1"/>
          <p:nvPr/>
        </p:nvSpPr>
        <p:spPr>
          <a:xfrm>
            <a:off x="13866009" y="4784857"/>
            <a:ext cx="66126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Г</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39" name="TextBox 38">
            <a:extLst>
              <a:ext uri="{FF2B5EF4-FFF2-40B4-BE49-F238E27FC236}">
                <a16:creationId xmlns:a16="http://schemas.microsoft.com/office/drawing/2014/main" id="{6D4F1BFC-B9C7-4DCF-B612-8F7A440687FF}"/>
              </a:ext>
            </a:extLst>
          </p:cNvPr>
          <p:cNvSpPr txBox="1"/>
          <p:nvPr/>
        </p:nvSpPr>
        <p:spPr>
          <a:xfrm>
            <a:off x="6926367" y="3346794"/>
            <a:ext cx="4677277" cy="689484"/>
          </a:xfrm>
          <a:prstGeom prst="rect">
            <a:avLst/>
          </a:prstGeom>
          <a:noFill/>
        </p:spPr>
        <p:txBody>
          <a:bodyPr wrap="square">
            <a:spAutoFit/>
          </a:bodyPr>
          <a:lstStyle/>
          <a:p>
            <a:pPr marL="0" marR="0" lvl="0" indent="0" algn="ctr" defTabSz="914400" rtl="0" eaLnBrk="1" fontAlgn="auto" latinLnBrk="0" hangingPunct="1">
              <a:lnSpc>
                <a:spcPts val="4950"/>
              </a:lnSpc>
              <a:spcBef>
                <a:spcPct val="0"/>
              </a:spcBef>
              <a:spcAft>
                <a:spcPts val="0"/>
              </a:spcAft>
              <a:buClrTx/>
              <a:buSzTx/>
              <a:buFontTx/>
              <a:buNone/>
              <a:tabLst/>
              <a:defRPr/>
            </a:pPr>
            <a:r>
              <a:rPr kumimoji="0" lang="ru-RU" sz="36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Сложность:  </a:t>
            </a:r>
            <a:endParaRPr kumimoji="0" lang="en-US" sz="36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pic>
        <p:nvPicPr>
          <p:cNvPr id="40" name="Picture 6">
            <a:extLst>
              <a:ext uri="{FF2B5EF4-FFF2-40B4-BE49-F238E27FC236}">
                <a16:creationId xmlns:a16="http://schemas.microsoft.com/office/drawing/2014/main" id="{D42632D7-1767-4999-8292-3AAB12A504AE}"/>
              </a:ext>
            </a:extLst>
          </p:cNvPr>
          <p:cNvPicPr>
            <a:picLocks noChangeAspect="1" noChangeArrowheads="1"/>
          </p:cNvPicPr>
          <p:nvPr/>
        </p:nvPicPr>
        <p:blipFill>
          <a:blip r:embed="rId21" cstate="print">
            <a:extLst>
              <a:ext uri="{BEBA8EAE-BF5A-486C-A8C5-ECC9F3942E4B}">
                <a14:imgProps xmlns:a14="http://schemas.microsoft.com/office/drawing/2010/main">
                  <a14:imgLayer r:embed="rId22">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10261946" y="3263726"/>
            <a:ext cx="1199168" cy="812839"/>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8">
            <a:extLst>
              <a:ext uri="{FF2B5EF4-FFF2-40B4-BE49-F238E27FC236}">
                <a16:creationId xmlns:a16="http://schemas.microsoft.com/office/drawing/2014/main" id="{80A88C0E-97D0-4A1A-9E0A-09B0B3615898}"/>
              </a:ext>
            </a:extLst>
          </p:cNvPr>
          <p:cNvPicPr>
            <a:picLocks noChangeAspect="1" noChangeArrowheads="1"/>
          </p:cNvPicPr>
          <p:nvPr/>
        </p:nvPicPr>
        <p:blipFill>
          <a:blip r:embed="rId23" cstate="print">
            <a:extLst>
              <a:ext uri="{BEBA8EAE-BF5A-486C-A8C5-ECC9F3942E4B}">
                <a14:imgProps xmlns:a14="http://schemas.microsoft.com/office/drawing/2010/main">
                  <a14:imgLayer r:embed="rId24">
                    <a14:imgEffect>
                      <a14:backgroundRemoval t="5792" b="94917" l="4824" r="93529">
                        <a14:foregroundMark x1="62235" y1="30615" x2="62235" y2="30615"/>
                        <a14:foregroundMark x1="61294" y1="29196" x2="61294" y2="29196"/>
                        <a14:foregroundMark x1="52941" y1="5910" x2="52941" y2="5910"/>
                        <a14:foregroundMark x1="47059" y1="9220" x2="47059" y2="9220"/>
                        <a14:foregroundMark x1="4824" y1="35697" x2="4824" y2="35697"/>
                        <a14:foregroundMark x1="32471" y1="88889" x2="32471" y2="88889"/>
                        <a14:foregroundMark x1="78824" y1="91017" x2="78824" y2="91017"/>
                        <a14:foregroundMark x1="93647" y1="45863" x2="93647" y2="45863"/>
                        <a14:foregroundMark x1="77294" y1="94917" x2="77294" y2="94917"/>
                        <a14:foregroundMark x1="50353" y1="65248" x2="50353" y2="65248"/>
                        <a14:foregroundMark x1="46706" y1="47991" x2="46706" y2="47991"/>
                        <a14:foregroundMark x1="25882" y1="39598" x2="25882" y2="39598"/>
                        <a14:foregroundMark x1="36941" y1="58983" x2="36941" y2="58983"/>
                        <a14:foregroundMark x1="48235" y1="52482" x2="46471" y2="52482"/>
                        <a14:foregroundMark x1="39647" y1="48227" x2="39647" y2="48227"/>
                        <a14:foregroundMark x1="30118" y1="47636" x2="30118" y2="47636"/>
                        <a14:foregroundMark x1="26824" y1="45863" x2="26824" y2="45863"/>
                        <a14:foregroundMark x1="35765" y1="45863" x2="35765" y2="45863"/>
                        <a14:foregroundMark x1="38353" y1="45863" x2="39294" y2="45863"/>
                        <a14:foregroundMark x1="45294" y1="39598" x2="45882" y2="37825"/>
                        <a14:foregroundMark x1="48471" y1="29787" x2="48471" y2="29787"/>
                        <a14:foregroundMark x1="52706" y1="23522" x2="52706" y2="23522"/>
                        <a14:foregroundMark x1="53529" y1="23522" x2="52706" y2="23522"/>
                        <a14:foregroundMark x1="56588" y1="34515" x2="56588" y2="34515"/>
                        <a14:foregroundMark x1="67294" y1="51891" x2="67294" y2="51891"/>
                        <a14:foregroundMark x1="67294" y1="52128" x2="67294" y2="52128"/>
                        <a14:foregroundMark x1="74706" y1="50355" x2="75882" y2="50118"/>
                        <a14:foregroundMark x1="77059" y1="49527" x2="74118" y2="47045"/>
                        <a14:foregroundMark x1="67294" y1="42553" x2="64824" y2="42553"/>
                        <a14:foregroundMark x1="59765" y1="42553" x2="57412" y2="42317"/>
                        <a14:foregroundMark x1="52353" y1="40544" x2="50353" y2="40780"/>
                        <a14:foregroundMark x1="49412" y1="42553" x2="49412" y2="42553"/>
                        <a14:foregroundMark x1="50353" y1="43853" x2="42824" y2="58747"/>
                        <a14:foregroundMark x1="32118" y1="45863" x2="40824" y2="47636"/>
                        <a14:foregroundMark x1="40824" y1="47636" x2="37765" y2="47636"/>
                        <a14:foregroundMark x1="52353" y1="65012" x2="52353" y2="65012"/>
                        <a14:foregroundMark x1="57765" y1="68913" x2="57765" y2="68913"/>
                        <a14:foregroundMark x1="42588" y1="56383" x2="42588" y2="56383"/>
                        <a14:foregroundMark x1="40235" y1="66785" x2="40235" y2="66785"/>
                        <a14:foregroundMark x1="35412" y1="71631" x2="35412" y2="71631"/>
                        <a14:foregroundMark x1="30941" y1="78723" x2="29176" y2="79078"/>
                        <a14:foregroundMark x1="26471" y1="82624" x2="25647" y2="81678"/>
                        <a14:foregroundMark x1="30118" y1="53901" x2="30118" y2="53901"/>
                        <a14:foregroundMark x1="21412" y1="47045" x2="21412" y2="47045"/>
                        <a14:foregroundMark x1="15176" y1="43262" x2="15176" y2="43262"/>
                        <a14:foregroundMark x1="14000" y1="40544" x2="14000" y2="40544"/>
                        <a14:foregroundMark x1="25059" y1="40189" x2="25059" y2="40189"/>
                        <a14:foregroundMark x1="45294" y1="35697" x2="45294" y2="35697"/>
                        <a14:foregroundMark x1="51765" y1="19622" x2="51765" y2="19622"/>
                        <a14:foregroundMark x1="45294" y1="28014" x2="43412" y2="28251"/>
                        <a14:foregroundMark x1="41412" y1="43853" x2="41412" y2="43853"/>
                        <a14:foregroundMark x1="64235" y1="51891" x2="64235" y2="51891"/>
                        <a14:foregroundMark x1="58588" y1="60284" x2="58588" y2="60284"/>
                        <a14:foregroundMark x1="64588" y1="67376" x2="64588" y2="67376"/>
                        <a14:foregroundMark x1="67294" y1="79078" x2="67294" y2="79078"/>
                        <a14:foregroundMark x1="66588" y1="79314" x2="66588" y2="79314"/>
                        <a14:foregroundMark x1="63647" y1="47636" x2="63647" y2="47636"/>
                        <a14:foregroundMark x1="75882" y1="44681" x2="75882" y2="44681"/>
                        <a14:foregroundMark x1="84824" y1="43853" x2="84824" y2="43853"/>
                        <a14:foregroundMark x1="89176" y1="43262" x2="89176" y2="43262"/>
                        <a14:foregroundMark x1="91647" y1="43262" x2="91647" y2="43262"/>
                        <a14:foregroundMark x1="91647" y1="43262" x2="91647" y2="43262"/>
                        <a14:foregroundMark x1="91647" y1="43262" x2="91647" y2="43262"/>
                        <a14:foregroundMark x1="91647" y1="43262" x2="91647" y2="43262"/>
                        <a14:foregroundMark x1="91647" y1="43262" x2="77412" y2="56147"/>
                        <a14:foregroundMark x1="77412" y1="56147" x2="69882" y2="56619"/>
                        <a14:foregroundMark x1="69882" y1="56619" x2="64000" y2="54137"/>
                        <a14:foregroundMark x1="64000" y1="54137" x2="49882" y2="38061"/>
                        <a14:foregroundMark x1="49882" y1="38061" x2="47412" y2="59693"/>
                        <a14:foregroundMark x1="47412" y1="59693" x2="48588" y2="68913"/>
                        <a14:foregroundMark x1="48588" y1="68913" x2="51059" y2="58392"/>
                        <a14:foregroundMark x1="51059" y1="58392" x2="42588" y2="57920"/>
                        <a14:foregroundMark x1="42588" y1="57920" x2="39176" y2="63357"/>
                        <a14:foregroundMark x1="39176" y1="63357" x2="43176" y2="69622"/>
                        <a14:foregroundMark x1="43176" y1="69622" x2="54000" y2="74113"/>
                        <a14:foregroundMark x1="54000" y1="74113" x2="52353" y2="60047"/>
                        <a14:foregroundMark x1="52353" y1="60047" x2="39647" y2="50236"/>
                        <a14:foregroundMark x1="39647" y1="50236" x2="32118" y2="53428"/>
                        <a14:foregroundMark x1="32118" y1="53428" x2="30706" y2="60638"/>
                        <a14:foregroundMark x1="30706" y1="60638" x2="36353" y2="66076"/>
                        <a14:foregroundMark x1="36353" y1="66076" x2="45176" y2="60520"/>
                        <a14:foregroundMark x1="45176" y1="60520" x2="41294" y2="50118"/>
                        <a14:foregroundMark x1="41294" y1="50118" x2="32353" y2="47636"/>
                        <a14:foregroundMark x1="32353" y1="47636" x2="26353" y2="51418"/>
                        <a14:foregroundMark x1="26353" y1="51418" x2="34353" y2="58747"/>
                        <a14:foregroundMark x1="34353" y1="58747" x2="34118" y2="51891"/>
                        <a14:foregroundMark x1="34118" y1="51891" x2="19294" y2="40898"/>
                        <a14:foregroundMark x1="19294" y1="40898" x2="25294" y2="49173"/>
                        <a14:foregroundMark x1="25294" y1="49173" x2="46706" y2="58038"/>
                        <a14:foregroundMark x1="46706" y1="58038" x2="52941" y2="50946"/>
                        <a14:foregroundMark x1="52941" y1="50946" x2="52000" y2="30851"/>
                        <a14:foregroundMark x1="52000" y1="30851" x2="53294" y2="23404"/>
                        <a14:foregroundMark x1="53294" y1="23404" x2="40471" y2="43972"/>
                        <a14:foregroundMark x1="40471" y1="43972" x2="41765" y2="51773"/>
                        <a14:foregroundMark x1="41765" y1="51773" x2="49647" y2="50827"/>
                        <a14:foregroundMark x1="49647" y1="50827" x2="55765" y2="51182"/>
                        <a14:foregroundMark x1="55765" y1="51182" x2="58588" y2="56619"/>
                        <a14:foregroundMark x1="58588" y1="56619" x2="58941" y2="63239"/>
                        <a14:foregroundMark x1="58941" y1="63239" x2="66588" y2="77896"/>
                        <a14:foregroundMark x1="66588" y1="77896" x2="66353" y2="79905"/>
                        <a14:foregroundMark x1="46118" y1="56619" x2="46118" y2="56619"/>
                        <a14:foregroundMark x1="30118" y1="66194" x2="24471" y2="86288"/>
                        <a14:foregroundMark x1="24471" y1="86288" x2="31176" y2="83452"/>
                        <a14:foregroundMark x1="31176" y1="83452" x2="36235" y2="79196"/>
                        <a14:foregroundMark x1="36235" y1="79196" x2="42000" y2="77541"/>
                        <a14:foregroundMark x1="42000" y1="77541" x2="47882" y2="77541"/>
                        <a14:foregroundMark x1="47882" y1="77541" x2="54471" y2="77305"/>
                        <a14:foregroundMark x1="54471" y1="77305" x2="72000" y2="89243"/>
                        <a14:foregroundMark x1="72000" y1="89243" x2="71765" y2="81797"/>
                        <a14:foregroundMark x1="71765" y1="81797" x2="68706" y2="76359"/>
                        <a14:foregroundMark x1="68706" y1="76359" x2="67882" y2="75768"/>
                        <a14:foregroundMark x1="67882" y1="93026" x2="67882" y2="93026"/>
                      </a14:backgroundRemoval>
                    </a14:imgEffect>
                  </a14:imgLayer>
                </a14:imgProps>
              </a:ext>
              <a:ext uri="{28A0092B-C50C-407E-A947-70E740481C1C}">
                <a14:useLocalDpi xmlns:a14="http://schemas.microsoft.com/office/drawing/2010/main" val="0"/>
              </a:ext>
            </a:extLst>
          </a:blip>
          <a:srcRect/>
          <a:stretch>
            <a:fillRect/>
          </a:stretch>
        </p:blipFill>
        <p:spPr bwMode="auto">
          <a:xfrm>
            <a:off x="12046386" y="3311759"/>
            <a:ext cx="719174" cy="716774"/>
          </a:xfrm>
          <a:prstGeom prst="rect">
            <a:avLst/>
          </a:prstGeom>
          <a:noFill/>
          <a:extLst>
            <a:ext uri="{909E8E84-426E-40DD-AFC4-6F175D3DCCD1}">
              <a14:hiddenFill xmlns:a14="http://schemas.microsoft.com/office/drawing/2010/main">
                <a:solidFill>
                  <a:srgbClr val="FFFFFF"/>
                </a:solidFill>
              </a14:hiddenFill>
            </a:ext>
          </a:extLst>
        </p:spPr>
      </p:pic>
      <p:pic>
        <p:nvPicPr>
          <p:cNvPr id="43" name="Композиция 1">
            <a:hlinkClick r:id="" action="ppaction://media"/>
            <a:extLst>
              <a:ext uri="{FF2B5EF4-FFF2-40B4-BE49-F238E27FC236}">
                <a16:creationId xmlns:a16="http://schemas.microsoft.com/office/drawing/2014/main" id="{D4BDE213-70AC-471C-AFF0-C1ADCFF1B1AF}"/>
              </a:ext>
            </a:extLst>
          </p:cNvPr>
          <p:cNvPicPr>
            <a:picLocks noChangeAspect="1"/>
          </p:cNvPicPr>
          <p:nvPr>
            <a:videoFile r:link="rId1"/>
            <p:extLst>
              <p:ext uri="{DAA4B4D4-6D71-4841-9C94-3DE7FCFB9230}">
                <p14:media xmlns:p14="http://schemas.microsoft.com/office/powerpoint/2010/main" r:embed="rId2">
                  <p14:trim st="30000"/>
                </p14:media>
              </p:ext>
            </p:extLst>
          </p:nvPr>
        </p:nvPicPr>
        <p:blipFill>
          <a:blip r:embed="rId25">
            <a:duotone>
              <a:schemeClr val="accent2">
                <a:shade val="45000"/>
                <a:satMod val="135000"/>
              </a:schemeClr>
              <a:prstClr val="white"/>
            </a:duotone>
          </a:blip>
          <a:stretch>
            <a:fillRect/>
          </a:stretch>
        </p:blipFill>
        <p:spPr>
          <a:xfrm>
            <a:off x="15007756" y="509506"/>
            <a:ext cx="2923664" cy="2923664"/>
          </a:xfrm>
          <a:prstGeom prst="ellipse">
            <a:avLst/>
          </a:prstGeom>
          <a:ln>
            <a:noFill/>
          </a:ln>
          <a:effectLst>
            <a:softEdge rad="112500"/>
          </a:effectLst>
        </p:spPr>
      </p:pic>
      <p:pic>
        <p:nvPicPr>
          <p:cNvPr id="44" name="минута">
            <a:hlinkClick r:id="" action="ppaction://media"/>
            <a:extLst>
              <a:ext uri="{FF2B5EF4-FFF2-40B4-BE49-F238E27FC236}">
                <a16:creationId xmlns:a16="http://schemas.microsoft.com/office/drawing/2014/main" id="{F328745D-6B5E-4DCA-BFF3-2F84626F0513}"/>
              </a:ext>
            </a:extLst>
          </p:cNvPr>
          <p:cNvPicPr>
            <a:picLocks noChangeAspect="1"/>
          </p:cNvPicPr>
          <p:nvPr>
            <a:audioFile r:link="rId3"/>
            <p:extLst>
              <p:ext uri="{DAA4B4D4-6D71-4841-9C94-3DE7FCFB9230}">
                <p14:media xmlns:p14="http://schemas.microsoft.com/office/powerpoint/2010/main" r:embed="rId4">
                  <p14:trim st="30000" end="2903.0937"/>
                </p14:media>
              </p:ext>
            </p:extLst>
          </p:nvPr>
        </p:nvPicPr>
        <p:blipFill>
          <a:blip r:embed="rId26"/>
          <a:stretch>
            <a:fillRect/>
          </a:stretch>
        </p:blipFill>
        <p:spPr>
          <a:xfrm>
            <a:off x="17161053" y="3452962"/>
            <a:ext cx="671372" cy="748260"/>
          </a:xfrm>
          <a:prstGeom prst="rect">
            <a:avLst/>
          </a:prstGeom>
        </p:spPr>
      </p:pic>
      <p:pic>
        <p:nvPicPr>
          <p:cNvPr id="1026" name="Picture 2" descr="Выбираем катафоты на велосипед (велосипедные светоотражатели)">
            <a:extLst>
              <a:ext uri="{FF2B5EF4-FFF2-40B4-BE49-F238E27FC236}">
                <a16:creationId xmlns:a16="http://schemas.microsoft.com/office/drawing/2014/main" id="{0322E5E6-7772-4BB0-9B51-69958C63D539}"/>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3622743" y="7452852"/>
            <a:ext cx="4232761" cy="255884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2">
            <a:extLst>
              <a:ext uri="{FF2B5EF4-FFF2-40B4-BE49-F238E27FC236}">
                <a16:creationId xmlns:a16="http://schemas.microsoft.com/office/drawing/2014/main" id="{6A918D98-D6B9-4D25-BA8C-ED2F986719AC}"/>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rcRect/>
          <a:stretch>
            <a:fillRect/>
          </a:stretch>
        </p:blipFill>
        <p:spPr>
          <a:xfrm>
            <a:off x="13816724" y="7587664"/>
            <a:ext cx="885899" cy="831134"/>
          </a:xfrm>
          <a:prstGeom prst="rect">
            <a:avLst/>
          </a:prstGeom>
        </p:spPr>
      </p:pic>
      <p:sp>
        <p:nvSpPr>
          <p:cNvPr id="33" name="TextBox 32">
            <a:extLst>
              <a:ext uri="{FF2B5EF4-FFF2-40B4-BE49-F238E27FC236}">
                <a16:creationId xmlns:a16="http://schemas.microsoft.com/office/drawing/2014/main" id="{0AA7C163-2A10-43DB-962F-7B2663D49220}"/>
              </a:ext>
            </a:extLst>
          </p:cNvPr>
          <p:cNvSpPr txBox="1"/>
          <p:nvPr/>
        </p:nvSpPr>
        <p:spPr>
          <a:xfrm>
            <a:off x="13897879" y="7732622"/>
            <a:ext cx="66126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4</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pic>
        <p:nvPicPr>
          <p:cNvPr id="45" name="Picture 6">
            <a:extLst>
              <a:ext uri="{FF2B5EF4-FFF2-40B4-BE49-F238E27FC236}">
                <a16:creationId xmlns:a16="http://schemas.microsoft.com/office/drawing/2014/main" id="{32BA5E2F-D1A8-4881-B57A-2C5E6EDCBC1A}"/>
              </a:ext>
            </a:extLst>
          </p:cNvPr>
          <p:cNvPicPr>
            <a:picLocks noChangeAspect="1" noChangeArrowheads="1"/>
          </p:cNvPicPr>
          <p:nvPr/>
        </p:nvPicPr>
        <p:blipFill>
          <a:blip r:embed="rId21" cstate="print">
            <a:extLst>
              <a:ext uri="{BEBA8EAE-BF5A-486C-A8C5-ECC9F3942E4B}">
                <a14:imgProps xmlns:a14="http://schemas.microsoft.com/office/drawing/2010/main">
                  <a14:imgLayer r:embed="rId22">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11015757" y="3263726"/>
            <a:ext cx="1199168" cy="8128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2176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43"/>
                                        </p:tgtEl>
                                      </p:cBhvr>
                                    </p:cmd>
                                  </p:childTnLst>
                                </p:cTn>
                              </p:par>
                              <p:par>
                                <p:cTn id="7" presetID="1" presetClass="mediacall" presetSubtype="0" fill="hold" nodeType="withEffect">
                                  <p:stCondLst>
                                    <p:cond delay="0"/>
                                  </p:stCondLst>
                                  <p:childTnLst>
                                    <p:cmd type="call" cmd="playFrom(0.0)">
                                      <p:cBhvr>
                                        <p:cTn id="8" dur="32821" fill="hold"/>
                                        <p:tgtEl>
                                          <p:spTgt spid="4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9" fill="hold" display="0">
                  <p:stCondLst>
                    <p:cond delay="indefinite"/>
                  </p:stCondLst>
                </p:cTn>
                <p:tgtEl>
                  <p:spTgt spid="43"/>
                </p:tgtEl>
              </p:cMediaNode>
            </p:video>
            <p:audio>
              <p:cMediaNode vol="80000">
                <p:cTn id="10" fill="hold" display="0">
                  <p:stCondLst>
                    <p:cond delay="indefinite"/>
                  </p:stCondLst>
                  <p:endCondLst>
                    <p:cond evt="onStopAudio" delay="0">
                      <p:tgtEl>
                        <p:sldTgt/>
                      </p:tgtEl>
                    </p:cond>
                  </p:endCondLst>
                </p:cTn>
                <p:tgtEl>
                  <p:spTgt spid="4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CBB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7877570">
            <a:off x="5829062" y="91797"/>
            <a:ext cx="15298858" cy="11756794"/>
          </a:xfrm>
          <a:prstGeom prst="rect">
            <a:avLst/>
          </a:prstGeom>
        </p:spPr>
      </p:pic>
      <p:grpSp>
        <p:nvGrpSpPr>
          <p:cNvPr id="4" name="Group 4"/>
          <p:cNvGrpSpPr/>
          <p:nvPr/>
        </p:nvGrpSpPr>
        <p:grpSpPr>
          <a:xfrm>
            <a:off x="9353594" y="771972"/>
            <a:ext cx="8610600" cy="3094369"/>
            <a:chOff x="-101465" y="15219"/>
            <a:chExt cx="8610600" cy="5501100"/>
          </a:xfrm>
        </p:grpSpPr>
        <p:sp>
          <p:nvSpPr>
            <p:cNvPr id="5" name="TextBox 5"/>
            <p:cNvSpPr txBox="1"/>
            <p:nvPr/>
          </p:nvSpPr>
          <p:spPr>
            <a:xfrm>
              <a:off x="1398703" y="15219"/>
              <a:ext cx="6293960" cy="953651"/>
            </a:xfrm>
            <a:prstGeom prst="rect">
              <a:avLst/>
            </a:prstGeom>
          </p:spPr>
          <p:txBody>
            <a:bodyPr lIns="0" tIns="0" rIns="0" bIns="0" rtlCol="0" anchor="t">
              <a:spAutoFit/>
            </a:bodyPr>
            <a:lstStyle/>
            <a:p>
              <a:pPr marL="0" lvl="1">
                <a:lnSpc>
                  <a:spcPts val="4050"/>
                </a:lnSpc>
                <a:spcBef>
                  <a:spcPct val="0"/>
                </a:spcBef>
              </a:pPr>
              <a:r>
                <a:rPr lang="ru-RU" sz="4400" b="1" dirty="0">
                  <a:solidFill>
                    <a:schemeClr val="tx2">
                      <a:lumMod val="50000"/>
                    </a:schemeClr>
                  </a:solidFill>
                  <a:latin typeface="Stanberry" panose="03050601040601010101" pitchFamily="66" charset="-52"/>
                </a:rPr>
                <a:t>Вопрос 5</a:t>
              </a:r>
              <a:endParaRPr lang="en-US" sz="4400" b="1" dirty="0">
                <a:solidFill>
                  <a:schemeClr val="tx2">
                    <a:lumMod val="50000"/>
                  </a:schemeClr>
                </a:solidFill>
                <a:latin typeface="Stanberry" panose="03050601040601010101" pitchFamily="66" charset="-52"/>
              </a:endParaRPr>
            </a:p>
          </p:txBody>
        </p:sp>
        <p:sp>
          <p:nvSpPr>
            <p:cNvPr id="6" name="TextBox 6"/>
            <p:cNvSpPr txBox="1"/>
            <p:nvPr/>
          </p:nvSpPr>
          <p:spPr>
            <a:xfrm>
              <a:off x="-101465" y="1139052"/>
              <a:ext cx="8610600" cy="4377267"/>
            </a:xfrm>
            <a:prstGeom prst="rect">
              <a:avLst/>
            </a:prstGeom>
          </p:spPr>
          <p:txBody>
            <a:bodyPr lIns="0" tIns="0" rIns="0" bIns="0" rtlCol="0" anchor="t">
              <a:spAutoFit/>
            </a:bodyPr>
            <a:lstStyle/>
            <a:p>
              <a:pPr algn="just">
                <a:spcBef>
                  <a:spcPct val="0"/>
                </a:spcBef>
              </a:pPr>
              <a:r>
                <a:rPr lang="ru-RU" sz="4000" b="1" dirty="0">
                  <a:solidFill>
                    <a:schemeClr val="tx2">
                      <a:lumMod val="50000"/>
                    </a:schemeClr>
                  </a:solidFill>
                  <a:latin typeface="Stanberry" panose="03050601040601010101" pitchFamily="66" charset="-52"/>
                </a:rPr>
                <a:t>Растения в р</a:t>
              </a:r>
              <a:r>
                <a:rPr lang="ru-RU" sz="4000" b="1" i="0" u="none" strike="noStrike" dirty="0">
                  <a:solidFill>
                    <a:schemeClr val="tx2">
                      <a:lumMod val="50000"/>
                    </a:schemeClr>
                  </a:solidFill>
                  <a:effectLst/>
                  <a:latin typeface="Stanberry" panose="03050601040601010101" pitchFamily="66" charset="-52"/>
                </a:rPr>
                <a:t>азные времена были  прототипами технических устройств и систем. Определите эти соответствия. </a:t>
              </a:r>
              <a:endParaRPr lang="en-US" sz="5400" b="1" dirty="0">
                <a:solidFill>
                  <a:schemeClr val="tx2">
                    <a:lumMod val="50000"/>
                  </a:schemeClr>
                </a:solidFill>
                <a:latin typeface="Stanberry" panose="03050601040601010101" pitchFamily="66" charset="-52"/>
              </a:endParaRPr>
            </a:p>
          </p:txBody>
        </p:sp>
      </p:grpSp>
      <p:pic>
        <p:nvPicPr>
          <p:cNvPr id="7" name="Picture 7"/>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r="70079" b="57323"/>
          <a:stretch>
            <a:fillRect/>
          </a:stretch>
        </p:blipFill>
        <p:spPr>
          <a:xfrm rot="-654847" flipH="1">
            <a:off x="13007391" y="373929"/>
            <a:ext cx="581398" cy="796085"/>
          </a:xfrm>
          <a:prstGeom prst="rect">
            <a:avLst/>
          </a:prstGeom>
        </p:spPr>
      </p:pic>
      <p:pic>
        <p:nvPicPr>
          <p:cNvPr id="4098" name="Picture 2" descr="Растение бешеный огурец и его семена, как он размножается - Молочай">
            <a:extLst>
              <a:ext uri="{FF2B5EF4-FFF2-40B4-BE49-F238E27FC236}">
                <a16:creationId xmlns:a16="http://schemas.microsoft.com/office/drawing/2014/main" id="{AE7F39B4-626C-42FC-8031-86EDF1568B2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910458" y="3833047"/>
            <a:ext cx="3792800" cy="309745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Колючки растений">
            <a:extLst>
              <a:ext uri="{FF2B5EF4-FFF2-40B4-BE49-F238E27FC236}">
                <a16:creationId xmlns:a16="http://schemas.microsoft.com/office/drawing/2014/main" id="{9E1B9DEE-11DF-4372-AED0-5F3A87295098}"/>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6406"/>
          <a:stretch/>
        </p:blipFill>
        <p:spPr bwMode="auto">
          <a:xfrm>
            <a:off x="9476634" y="3962068"/>
            <a:ext cx="3993836" cy="2839413"/>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Застежка &quot;липучка&quot;">
            <a:extLst>
              <a:ext uri="{FF2B5EF4-FFF2-40B4-BE49-F238E27FC236}">
                <a16:creationId xmlns:a16="http://schemas.microsoft.com/office/drawing/2014/main" id="{DA85EF68-775B-4570-A58A-7F8E2DBFD7B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3976" y="3740861"/>
            <a:ext cx="4207693" cy="2629808"/>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a:extLst>
              <a:ext uri="{FF2B5EF4-FFF2-40B4-BE49-F238E27FC236}">
                <a16:creationId xmlns:a16="http://schemas.microsoft.com/office/drawing/2014/main" id="{E239723C-80D3-4878-BCFA-8AA67BBA596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05979" y="4493976"/>
            <a:ext cx="3073902" cy="4360212"/>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Семена клена - 105 фото и рекомендации по посадке и содержанию">
            <a:extLst>
              <a:ext uri="{FF2B5EF4-FFF2-40B4-BE49-F238E27FC236}">
                <a16:creationId xmlns:a16="http://schemas.microsoft.com/office/drawing/2014/main" id="{367D1019-47FD-45EC-993C-131C2498B8B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3961800" y="7102232"/>
            <a:ext cx="3792800" cy="2846831"/>
          </a:xfrm>
          <a:prstGeom prst="rect">
            <a:avLst/>
          </a:prstGeom>
          <a:noFill/>
          <a:extLst>
            <a:ext uri="{909E8E84-426E-40DD-AFC4-6F175D3DCCD1}">
              <a14:hiddenFill xmlns:a14="http://schemas.microsoft.com/office/drawing/2010/main">
                <a:solidFill>
                  <a:srgbClr val="FFFFFF"/>
                </a:solidFill>
              </a14:hiddenFill>
            </a:ext>
          </a:extLst>
        </p:spPr>
      </p:pic>
      <p:pic>
        <p:nvPicPr>
          <p:cNvPr id="4112" name="Picture 16">
            <a:extLst>
              <a:ext uri="{FF2B5EF4-FFF2-40B4-BE49-F238E27FC236}">
                <a16:creationId xmlns:a16="http://schemas.microsoft.com/office/drawing/2014/main" id="{626F4A2A-6FE6-4FC1-83CF-CB1EA5E2A831}"/>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66932" y="271562"/>
            <a:ext cx="3931352" cy="3143822"/>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a:extLst>
              <a:ext uri="{FF2B5EF4-FFF2-40B4-BE49-F238E27FC236}">
                <a16:creationId xmlns:a16="http://schemas.microsoft.com/office/drawing/2014/main" id="{2EE0F408-AF8E-4D71-943C-A5764D827D39}"/>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474172" y="7094076"/>
            <a:ext cx="3993836" cy="294234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a:extLst>
              <a:ext uri="{FF2B5EF4-FFF2-40B4-BE49-F238E27FC236}">
                <a16:creationId xmlns:a16="http://schemas.microsoft.com/office/drawing/2014/main" id="{90E24A76-7CF6-4F81-9386-5E59A8A36932}"/>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397008" y="326088"/>
            <a:ext cx="2969595" cy="3959460"/>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0AFC2942-7612-4F5E-BC0E-14846BEBD9C1}"/>
              </a:ext>
            </a:extLst>
          </p:cNvPr>
          <p:cNvSpPr txBox="1"/>
          <p:nvPr/>
        </p:nvSpPr>
        <p:spPr>
          <a:xfrm>
            <a:off x="3554457" y="9463095"/>
            <a:ext cx="3595436" cy="689484"/>
          </a:xfrm>
          <a:prstGeom prst="rect">
            <a:avLst/>
          </a:prstGeom>
          <a:noFill/>
        </p:spPr>
        <p:txBody>
          <a:bodyPr wrap="square">
            <a:spAutoFit/>
          </a:bodyPr>
          <a:lstStyle/>
          <a:p>
            <a:pPr marL="0" marR="0" lvl="0" indent="0" algn="ctr" defTabSz="914400" rtl="0" eaLnBrk="1" fontAlgn="auto" latinLnBrk="0" hangingPunct="1">
              <a:lnSpc>
                <a:spcPts val="4950"/>
              </a:lnSpc>
              <a:spcBef>
                <a:spcPct val="0"/>
              </a:spcBef>
              <a:spcAft>
                <a:spcPts val="0"/>
              </a:spcAft>
              <a:buClrTx/>
              <a:buSzTx/>
              <a:buFontTx/>
              <a:buNone/>
              <a:tabLst/>
              <a:defRPr/>
            </a:pPr>
            <a:r>
              <a:rPr kumimoji="0" lang="ru-RU" sz="36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rPr>
              <a:t>Сложность:  </a:t>
            </a:r>
            <a:endParaRPr kumimoji="0" lang="en-US" sz="3600" b="1" i="0" u="none" strike="noStrike" kern="1200" cap="none" spc="0" normalizeH="0" baseline="0" noProof="0" dirty="0">
              <a:ln>
                <a:noFill/>
              </a:ln>
              <a:solidFill>
                <a:srgbClr val="1F497D">
                  <a:lumMod val="50000"/>
                </a:srgbClr>
              </a:solidFill>
              <a:effectLst/>
              <a:uLnTx/>
              <a:uFillTx/>
              <a:latin typeface="Stanberry" panose="03050601040601010101" pitchFamily="66" charset="-52"/>
              <a:ea typeface="+mn-ea"/>
              <a:cs typeface="+mn-cs"/>
            </a:endParaRPr>
          </a:p>
        </p:txBody>
      </p:sp>
      <p:pic>
        <p:nvPicPr>
          <p:cNvPr id="28" name="Picture 6">
            <a:extLst>
              <a:ext uri="{FF2B5EF4-FFF2-40B4-BE49-F238E27FC236}">
                <a16:creationId xmlns:a16="http://schemas.microsoft.com/office/drawing/2014/main" id="{48484BC1-9DA9-4241-8607-406AB4DB7CA4}"/>
              </a:ext>
            </a:extLst>
          </p:cNvPr>
          <p:cNvPicPr>
            <a:picLocks noChangeAspect="1" noChangeArrowheads="1"/>
          </p:cNvPicPr>
          <p:nvPr/>
        </p:nvPicPr>
        <p:blipFill>
          <a:blip r:embed="rId18" cstate="print">
            <a:extLst>
              <a:ext uri="{BEBA8EAE-BF5A-486C-A8C5-ECC9F3942E4B}">
                <a14:imgProps xmlns:a14="http://schemas.microsoft.com/office/drawing/2010/main">
                  <a14:imgLayer r:embed="rId19">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6461719" y="9401418"/>
            <a:ext cx="1199168" cy="81283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8">
            <a:extLst>
              <a:ext uri="{FF2B5EF4-FFF2-40B4-BE49-F238E27FC236}">
                <a16:creationId xmlns:a16="http://schemas.microsoft.com/office/drawing/2014/main" id="{CA195A4C-19B3-4949-921A-33729204ED7A}"/>
              </a:ext>
            </a:extLst>
          </p:cNvPr>
          <p:cNvPicPr>
            <a:picLocks noChangeAspect="1" noChangeArrowheads="1"/>
          </p:cNvPicPr>
          <p:nvPr/>
        </p:nvPicPr>
        <p:blipFill>
          <a:blip r:embed="rId20" cstate="print">
            <a:extLst>
              <a:ext uri="{BEBA8EAE-BF5A-486C-A8C5-ECC9F3942E4B}">
                <a14:imgProps xmlns:a14="http://schemas.microsoft.com/office/drawing/2010/main">
                  <a14:imgLayer r:embed="rId21">
                    <a14:imgEffect>
                      <a14:backgroundRemoval t="5792" b="94917" l="4824" r="93529">
                        <a14:foregroundMark x1="62235" y1="30615" x2="62235" y2="30615"/>
                        <a14:foregroundMark x1="61294" y1="29196" x2="61294" y2="29196"/>
                        <a14:foregroundMark x1="52941" y1="5910" x2="52941" y2="5910"/>
                        <a14:foregroundMark x1="47059" y1="9220" x2="47059" y2="9220"/>
                        <a14:foregroundMark x1="4824" y1="35697" x2="4824" y2="35697"/>
                        <a14:foregroundMark x1="32471" y1="88889" x2="32471" y2="88889"/>
                        <a14:foregroundMark x1="78824" y1="91017" x2="78824" y2="91017"/>
                        <a14:foregroundMark x1="93647" y1="45863" x2="93647" y2="45863"/>
                        <a14:foregroundMark x1="77294" y1="94917" x2="77294" y2="94917"/>
                        <a14:foregroundMark x1="50353" y1="65248" x2="50353" y2="65248"/>
                        <a14:foregroundMark x1="46706" y1="47991" x2="46706" y2="47991"/>
                        <a14:foregroundMark x1="25882" y1="39598" x2="25882" y2="39598"/>
                        <a14:foregroundMark x1="36941" y1="58983" x2="36941" y2="58983"/>
                        <a14:foregroundMark x1="48235" y1="52482" x2="46471" y2="52482"/>
                        <a14:foregroundMark x1="39647" y1="48227" x2="39647" y2="48227"/>
                        <a14:foregroundMark x1="30118" y1="47636" x2="30118" y2="47636"/>
                        <a14:foregroundMark x1="26824" y1="45863" x2="26824" y2="45863"/>
                        <a14:foregroundMark x1="35765" y1="45863" x2="35765" y2="45863"/>
                        <a14:foregroundMark x1="38353" y1="45863" x2="39294" y2="45863"/>
                        <a14:foregroundMark x1="45294" y1="39598" x2="45882" y2="37825"/>
                        <a14:foregroundMark x1="48471" y1="29787" x2="48471" y2="29787"/>
                        <a14:foregroundMark x1="52706" y1="23522" x2="52706" y2="23522"/>
                        <a14:foregroundMark x1="53529" y1="23522" x2="52706" y2="23522"/>
                        <a14:foregroundMark x1="56588" y1="34515" x2="56588" y2="34515"/>
                        <a14:foregroundMark x1="67294" y1="51891" x2="67294" y2="51891"/>
                        <a14:foregroundMark x1="67294" y1="52128" x2="67294" y2="52128"/>
                        <a14:foregroundMark x1="74706" y1="50355" x2="75882" y2="50118"/>
                        <a14:foregroundMark x1="77059" y1="49527" x2="74118" y2="47045"/>
                        <a14:foregroundMark x1="67294" y1="42553" x2="64824" y2="42553"/>
                        <a14:foregroundMark x1="59765" y1="42553" x2="57412" y2="42317"/>
                        <a14:foregroundMark x1="52353" y1="40544" x2="50353" y2="40780"/>
                        <a14:foregroundMark x1="49412" y1="42553" x2="49412" y2="42553"/>
                        <a14:foregroundMark x1="50353" y1="43853" x2="42824" y2="58747"/>
                        <a14:foregroundMark x1="32118" y1="45863" x2="40824" y2="47636"/>
                        <a14:foregroundMark x1="40824" y1="47636" x2="37765" y2="47636"/>
                        <a14:foregroundMark x1="52353" y1="65012" x2="52353" y2="65012"/>
                        <a14:foregroundMark x1="57765" y1="68913" x2="57765" y2="68913"/>
                        <a14:foregroundMark x1="42588" y1="56383" x2="42588" y2="56383"/>
                        <a14:foregroundMark x1="40235" y1="66785" x2="40235" y2="66785"/>
                        <a14:foregroundMark x1="35412" y1="71631" x2="35412" y2="71631"/>
                        <a14:foregroundMark x1="30941" y1="78723" x2="29176" y2="79078"/>
                        <a14:foregroundMark x1="26471" y1="82624" x2="25647" y2="81678"/>
                        <a14:foregroundMark x1="30118" y1="53901" x2="30118" y2="53901"/>
                        <a14:foregroundMark x1="21412" y1="47045" x2="21412" y2="47045"/>
                        <a14:foregroundMark x1="15176" y1="43262" x2="15176" y2="43262"/>
                        <a14:foregroundMark x1="14000" y1="40544" x2="14000" y2="40544"/>
                        <a14:foregroundMark x1="25059" y1="40189" x2="25059" y2="40189"/>
                        <a14:foregroundMark x1="45294" y1="35697" x2="45294" y2="35697"/>
                        <a14:foregroundMark x1="51765" y1="19622" x2="51765" y2="19622"/>
                        <a14:foregroundMark x1="45294" y1="28014" x2="43412" y2="28251"/>
                        <a14:foregroundMark x1="41412" y1="43853" x2="41412" y2="43853"/>
                        <a14:foregroundMark x1="64235" y1="51891" x2="64235" y2="51891"/>
                        <a14:foregroundMark x1="58588" y1="60284" x2="58588" y2="60284"/>
                        <a14:foregroundMark x1="64588" y1="67376" x2="64588" y2="67376"/>
                        <a14:foregroundMark x1="67294" y1="79078" x2="67294" y2="79078"/>
                        <a14:foregroundMark x1="66588" y1="79314" x2="66588" y2="79314"/>
                        <a14:foregroundMark x1="63647" y1="47636" x2="63647" y2="47636"/>
                        <a14:foregroundMark x1="75882" y1="44681" x2="75882" y2="44681"/>
                        <a14:foregroundMark x1="84824" y1="43853" x2="84824" y2="43853"/>
                        <a14:foregroundMark x1="89176" y1="43262" x2="89176" y2="43262"/>
                        <a14:foregroundMark x1="91647" y1="43262" x2="91647" y2="43262"/>
                        <a14:foregroundMark x1="91647" y1="43262" x2="91647" y2="43262"/>
                        <a14:foregroundMark x1="91647" y1="43262" x2="91647" y2="43262"/>
                        <a14:foregroundMark x1="91647" y1="43262" x2="91647" y2="43262"/>
                        <a14:foregroundMark x1="91647" y1="43262" x2="77412" y2="56147"/>
                        <a14:foregroundMark x1="77412" y1="56147" x2="69882" y2="56619"/>
                        <a14:foregroundMark x1="69882" y1="56619" x2="64000" y2="54137"/>
                        <a14:foregroundMark x1="64000" y1="54137" x2="49882" y2="38061"/>
                        <a14:foregroundMark x1="49882" y1="38061" x2="47412" y2="59693"/>
                        <a14:foregroundMark x1="47412" y1="59693" x2="48588" y2="68913"/>
                        <a14:foregroundMark x1="48588" y1="68913" x2="51059" y2="58392"/>
                        <a14:foregroundMark x1="51059" y1="58392" x2="42588" y2="57920"/>
                        <a14:foregroundMark x1="42588" y1="57920" x2="39176" y2="63357"/>
                        <a14:foregroundMark x1="39176" y1="63357" x2="43176" y2="69622"/>
                        <a14:foregroundMark x1="43176" y1="69622" x2="54000" y2="74113"/>
                        <a14:foregroundMark x1="54000" y1="74113" x2="52353" y2="60047"/>
                        <a14:foregroundMark x1="52353" y1="60047" x2="39647" y2="50236"/>
                        <a14:foregroundMark x1="39647" y1="50236" x2="32118" y2="53428"/>
                        <a14:foregroundMark x1="32118" y1="53428" x2="30706" y2="60638"/>
                        <a14:foregroundMark x1="30706" y1="60638" x2="36353" y2="66076"/>
                        <a14:foregroundMark x1="36353" y1="66076" x2="45176" y2="60520"/>
                        <a14:foregroundMark x1="45176" y1="60520" x2="41294" y2="50118"/>
                        <a14:foregroundMark x1="41294" y1="50118" x2="32353" y2="47636"/>
                        <a14:foregroundMark x1="32353" y1="47636" x2="26353" y2="51418"/>
                        <a14:foregroundMark x1="26353" y1="51418" x2="34353" y2="58747"/>
                        <a14:foregroundMark x1="34353" y1="58747" x2="34118" y2="51891"/>
                        <a14:foregroundMark x1="34118" y1="51891" x2="19294" y2="40898"/>
                        <a14:foregroundMark x1="19294" y1="40898" x2="25294" y2="49173"/>
                        <a14:foregroundMark x1="25294" y1="49173" x2="46706" y2="58038"/>
                        <a14:foregroundMark x1="46706" y1="58038" x2="52941" y2="50946"/>
                        <a14:foregroundMark x1="52941" y1="50946" x2="52000" y2="30851"/>
                        <a14:foregroundMark x1="52000" y1="30851" x2="53294" y2="23404"/>
                        <a14:foregroundMark x1="53294" y1="23404" x2="40471" y2="43972"/>
                        <a14:foregroundMark x1="40471" y1="43972" x2="41765" y2="51773"/>
                        <a14:foregroundMark x1="41765" y1="51773" x2="49647" y2="50827"/>
                        <a14:foregroundMark x1="49647" y1="50827" x2="55765" y2="51182"/>
                        <a14:foregroundMark x1="55765" y1="51182" x2="58588" y2="56619"/>
                        <a14:foregroundMark x1="58588" y1="56619" x2="58941" y2="63239"/>
                        <a14:foregroundMark x1="58941" y1="63239" x2="66588" y2="77896"/>
                        <a14:foregroundMark x1="66588" y1="77896" x2="66353" y2="79905"/>
                        <a14:foregroundMark x1="46118" y1="56619" x2="46118" y2="56619"/>
                        <a14:foregroundMark x1="30118" y1="66194" x2="24471" y2="86288"/>
                        <a14:foregroundMark x1="24471" y1="86288" x2="31176" y2="83452"/>
                        <a14:foregroundMark x1="31176" y1="83452" x2="36235" y2="79196"/>
                        <a14:foregroundMark x1="36235" y1="79196" x2="42000" y2="77541"/>
                        <a14:foregroundMark x1="42000" y1="77541" x2="47882" y2="77541"/>
                        <a14:foregroundMark x1="47882" y1="77541" x2="54471" y2="77305"/>
                        <a14:foregroundMark x1="54471" y1="77305" x2="72000" y2="89243"/>
                        <a14:foregroundMark x1="72000" y1="89243" x2="71765" y2="81797"/>
                        <a14:foregroundMark x1="71765" y1="81797" x2="68706" y2="76359"/>
                        <a14:foregroundMark x1="68706" y1="76359" x2="67882" y2="75768"/>
                        <a14:foregroundMark x1="67882" y1="93026" x2="67882" y2="93026"/>
                      </a14:backgroundRemoval>
                    </a14:imgEffect>
                  </a14:imgLayer>
                </a14:imgProps>
              </a:ext>
              <a:ext uri="{28A0092B-C50C-407E-A947-70E740481C1C}">
                <a14:useLocalDpi xmlns:a14="http://schemas.microsoft.com/office/drawing/2010/main" val="0"/>
              </a:ext>
            </a:extLst>
          </a:blip>
          <a:srcRect/>
          <a:stretch>
            <a:fillRect/>
          </a:stretch>
        </p:blipFill>
        <p:spPr bwMode="auto">
          <a:xfrm>
            <a:off x="8316984" y="9376365"/>
            <a:ext cx="707689" cy="740408"/>
          </a:xfrm>
          <a:prstGeom prst="rect">
            <a:avLst/>
          </a:prstGeom>
          <a:noFill/>
          <a:extLst>
            <a:ext uri="{909E8E84-426E-40DD-AFC4-6F175D3DCCD1}">
              <a14:hiddenFill xmlns:a14="http://schemas.microsoft.com/office/drawing/2010/main">
                <a:solidFill>
                  <a:srgbClr val="FFFFFF"/>
                </a:solidFill>
              </a14:hiddenFill>
            </a:ext>
          </a:extLst>
        </p:spPr>
      </p:pic>
      <p:pic>
        <p:nvPicPr>
          <p:cNvPr id="32" name="Композиция 1">
            <a:hlinkClick r:id="" action="ppaction://media"/>
            <a:extLst>
              <a:ext uri="{FF2B5EF4-FFF2-40B4-BE49-F238E27FC236}">
                <a16:creationId xmlns:a16="http://schemas.microsoft.com/office/drawing/2014/main" id="{9547C676-0E71-4310-9761-A840791E89FF}"/>
              </a:ext>
            </a:extLst>
          </p:cNvPr>
          <p:cNvPicPr>
            <a:picLocks noChangeAspect="1"/>
          </p:cNvPicPr>
          <p:nvPr>
            <a:videoFile r:link="rId1"/>
            <p:extLst>
              <p:ext uri="{DAA4B4D4-6D71-4841-9C94-3DE7FCFB9230}">
                <p14:media xmlns:p14="http://schemas.microsoft.com/office/powerpoint/2010/main" r:embed="rId2">
                  <p14:trim st="30000"/>
                </p14:media>
              </p:ext>
            </p:extLst>
          </p:nvPr>
        </p:nvPicPr>
        <p:blipFill>
          <a:blip r:embed="rId22">
            <a:duotone>
              <a:schemeClr val="accent2">
                <a:shade val="45000"/>
                <a:satMod val="135000"/>
              </a:schemeClr>
              <a:prstClr val="white"/>
            </a:duotone>
          </a:blip>
          <a:stretch>
            <a:fillRect/>
          </a:stretch>
        </p:blipFill>
        <p:spPr>
          <a:xfrm>
            <a:off x="1191885" y="6784873"/>
            <a:ext cx="2923664" cy="2923664"/>
          </a:xfrm>
          <a:prstGeom prst="ellipse">
            <a:avLst/>
          </a:prstGeom>
          <a:ln>
            <a:noFill/>
          </a:ln>
          <a:effectLst>
            <a:softEdge rad="112500"/>
          </a:effectLst>
        </p:spPr>
      </p:pic>
      <p:pic>
        <p:nvPicPr>
          <p:cNvPr id="33" name="минута">
            <a:hlinkClick r:id="" action="ppaction://media"/>
            <a:extLst>
              <a:ext uri="{FF2B5EF4-FFF2-40B4-BE49-F238E27FC236}">
                <a16:creationId xmlns:a16="http://schemas.microsoft.com/office/drawing/2014/main" id="{6036822B-F5D5-447D-B4BE-98606B7377DD}"/>
              </a:ext>
            </a:extLst>
          </p:cNvPr>
          <p:cNvPicPr>
            <a:picLocks noChangeAspect="1"/>
          </p:cNvPicPr>
          <p:nvPr>
            <a:audioFile r:link="rId3"/>
            <p:extLst>
              <p:ext uri="{DAA4B4D4-6D71-4841-9C94-3DE7FCFB9230}">
                <p14:media xmlns:p14="http://schemas.microsoft.com/office/powerpoint/2010/main" r:embed="rId4">
                  <p14:trim st="30000" end="2903.0937"/>
                </p14:media>
              </p:ext>
            </p:extLst>
          </p:nvPr>
        </p:nvPicPr>
        <p:blipFill>
          <a:blip r:embed="rId23"/>
          <a:stretch>
            <a:fillRect/>
          </a:stretch>
        </p:blipFill>
        <p:spPr>
          <a:xfrm>
            <a:off x="770621" y="9275467"/>
            <a:ext cx="671372" cy="748260"/>
          </a:xfrm>
          <a:prstGeom prst="rect">
            <a:avLst/>
          </a:prstGeom>
        </p:spPr>
      </p:pic>
      <p:pic>
        <p:nvPicPr>
          <p:cNvPr id="36" name="Picture 22">
            <a:extLst>
              <a:ext uri="{FF2B5EF4-FFF2-40B4-BE49-F238E27FC236}">
                <a16:creationId xmlns:a16="http://schemas.microsoft.com/office/drawing/2014/main" id="{DA5AF405-D678-49E7-B3CB-84BCE997B846}"/>
              </a:ext>
            </a:extLst>
          </p:cNvPr>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a:off x="999043" y="3883811"/>
            <a:ext cx="885899" cy="831134"/>
          </a:xfrm>
          <a:prstGeom prst="rect">
            <a:avLst/>
          </a:prstGeom>
        </p:spPr>
      </p:pic>
      <p:pic>
        <p:nvPicPr>
          <p:cNvPr id="37" name="Picture 22">
            <a:extLst>
              <a:ext uri="{FF2B5EF4-FFF2-40B4-BE49-F238E27FC236}">
                <a16:creationId xmlns:a16="http://schemas.microsoft.com/office/drawing/2014/main" id="{336F9E1D-F674-4BBB-93F7-7065DC369E27}"/>
              </a:ext>
            </a:extLst>
          </p:cNvPr>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a:off x="5442401" y="4869207"/>
            <a:ext cx="885899" cy="831134"/>
          </a:xfrm>
          <a:prstGeom prst="rect">
            <a:avLst/>
          </a:prstGeom>
        </p:spPr>
      </p:pic>
      <p:pic>
        <p:nvPicPr>
          <p:cNvPr id="38" name="Picture 22">
            <a:extLst>
              <a:ext uri="{FF2B5EF4-FFF2-40B4-BE49-F238E27FC236}">
                <a16:creationId xmlns:a16="http://schemas.microsoft.com/office/drawing/2014/main" id="{32B93660-45B6-469F-B2CE-2AEB94128BF9}"/>
              </a:ext>
            </a:extLst>
          </p:cNvPr>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a:off x="5516516" y="534516"/>
            <a:ext cx="885899" cy="831134"/>
          </a:xfrm>
          <a:prstGeom prst="rect">
            <a:avLst/>
          </a:prstGeom>
        </p:spPr>
      </p:pic>
      <p:pic>
        <p:nvPicPr>
          <p:cNvPr id="39" name="Picture 22">
            <a:extLst>
              <a:ext uri="{FF2B5EF4-FFF2-40B4-BE49-F238E27FC236}">
                <a16:creationId xmlns:a16="http://schemas.microsoft.com/office/drawing/2014/main" id="{DD23E022-3185-4EAE-B1F3-977215E64FC6}"/>
              </a:ext>
            </a:extLst>
          </p:cNvPr>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a:off x="1104183" y="503865"/>
            <a:ext cx="885899" cy="831134"/>
          </a:xfrm>
          <a:prstGeom prst="rect">
            <a:avLst/>
          </a:prstGeom>
        </p:spPr>
      </p:pic>
      <p:pic>
        <p:nvPicPr>
          <p:cNvPr id="40" name="Picture 22">
            <a:extLst>
              <a:ext uri="{FF2B5EF4-FFF2-40B4-BE49-F238E27FC236}">
                <a16:creationId xmlns:a16="http://schemas.microsoft.com/office/drawing/2014/main" id="{B474D682-9E16-41A4-9DB4-3B8236F4532D}"/>
              </a:ext>
            </a:extLst>
          </p:cNvPr>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a:off x="13924765" y="4038073"/>
            <a:ext cx="885899" cy="831134"/>
          </a:xfrm>
          <a:prstGeom prst="rect">
            <a:avLst/>
          </a:prstGeom>
        </p:spPr>
      </p:pic>
      <p:pic>
        <p:nvPicPr>
          <p:cNvPr id="41" name="Picture 22">
            <a:extLst>
              <a:ext uri="{FF2B5EF4-FFF2-40B4-BE49-F238E27FC236}">
                <a16:creationId xmlns:a16="http://schemas.microsoft.com/office/drawing/2014/main" id="{B6D125E7-7FE5-4182-9870-49E44157E2C2}"/>
              </a:ext>
            </a:extLst>
          </p:cNvPr>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a:off x="9648938" y="4157522"/>
            <a:ext cx="885899" cy="831134"/>
          </a:xfrm>
          <a:prstGeom prst="rect">
            <a:avLst/>
          </a:prstGeom>
        </p:spPr>
      </p:pic>
      <p:pic>
        <p:nvPicPr>
          <p:cNvPr id="42" name="Picture 22">
            <a:extLst>
              <a:ext uri="{FF2B5EF4-FFF2-40B4-BE49-F238E27FC236}">
                <a16:creationId xmlns:a16="http://schemas.microsoft.com/office/drawing/2014/main" id="{764F3DC6-1DDD-4DA2-B199-0A587FC41792}"/>
              </a:ext>
            </a:extLst>
          </p:cNvPr>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a:off x="9704761" y="7415571"/>
            <a:ext cx="885899" cy="831134"/>
          </a:xfrm>
          <a:prstGeom prst="rect">
            <a:avLst/>
          </a:prstGeom>
        </p:spPr>
      </p:pic>
      <p:pic>
        <p:nvPicPr>
          <p:cNvPr id="43" name="Picture 22">
            <a:extLst>
              <a:ext uri="{FF2B5EF4-FFF2-40B4-BE49-F238E27FC236}">
                <a16:creationId xmlns:a16="http://schemas.microsoft.com/office/drawing/2014/main" id="{A628F6E1-F76F-4882-B949-D08971887109}"/>
              </a:ext>
            </a:extLst>
          </p:cNvPr>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a:off x="14078180" y="7370896"/>
            <a:ext cx="885899" cy="831134"/>
          </a:xfrm>
          <a:prstGeom prst="rect">
            <a:avLst/>
          </a:prstGeom>
        </p:spPr>
      </p:pic>
      <p:sp>
        <p:nvSpPr>
          <p:cNvPr id="48" name="TextBox 47">
            <a:extLst>
              <a:ext uri="{FF2B5EF4-FFF2-40B4-BE49-F238E27FC236}">
                <a16:creationId xmlns:a16="http://schemas.microsoft.com/office/drawing/2014/main" id="{52638CBC-4B9C-433A-842F-9C326D7FC27D}"/>
              </a:ext>
            </a:extLst>
          </p:cNvPr>
          <p:cNvSpPr txBox="1"/>
          <p:nvPr/>
        </p:nvSpPr>
        <p:spPr>
          <a:xfrm>
            <a:off x="9735524" y="7587629"/>
            <a:ext cx="82437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В</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49" name="TextBox 48">
            <a:extLst>
              <a:ext uri="{FF2B5EF4-FFF2-40B4-BE49-F238E27FC236}">
                <a16:creationId xmlns:a16="http://schemas.microsoft.com/office/drawing/2014/main" id="{5CC87479-B098-4227-9330-D80B8082DF9F}"/>
              </a:ext>
            </a:extLst>
          </p:cNvPr>
          <p:cNvSpPr txBox="1"/>
          <p:nvPr/>
        </p:nvSpPr>
        <p:spPr>
          <a:xfrm>
            <a:off x="14000599" y="4229911"/>
            <a:ext cx="82437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lang="ru-RU" sz="4400" b="1" dirty="0">
                <a:solidFill>
                  <a:prstClr val="white"/>
                </a:solidFill>
                <a:latin typeface="Stanberry" panose="03050601040601010101" pitchFamily="66" charset="-52"/>
              </a:rPr>
              <a:t>Б</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50" name="TextBox 49">
            <a:extLst>
              <a:ext uri="{FF2B5EF4-FFF2-40B4-BE49-F238E27FC236}">
                <a16:creationId xmlns:a16="http://schemas.microsoft.com/office/drawing/2014/main" id="{6E348B8F-6F41-424D-8033-5569F0A7CF59}"/>
              </a:ext>
            </a:extLst>
          </p:cNvPr>
          <p:cNvSpPr txBox="1"/>
          <p:nvPr/>
        </p:nvSpPr>
        <p:spPr>
          <a:xfrm>
            <a:off x="9659324" y="4324136"/>
            <a:ext cx="97677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А</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51" name="TextBox 50">
            <a:extLst>
              <a:ext uri="{FF2B5EF4-FFF2-40B4-BE49-F238E27FC236}">
                <a16:creationId xmlns:a16="http://schemas.microsoft.com/office/drawing/2014/main" id="{9CFDC402-38A6-4A36-9E32-8B172A5A58E3}"/>
              </a:ext>
            </a:extLst>
          </p:cNvPr>
          <p:cNvSpPr txBox="1"/>
          <p:nvPr/>
        </p:nvSpPr>
        <p:spPr>
          <a:xfrm>
            <a:off x="14136502" y="7522376"/>
            <a:ext cx="82437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Г</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52" name="TextBox 51">
            <a:extLst>
              <a:ext uri="{FF2B5EF4-FFF2-40B4-BE49-F238E27FC236}">
                <a16:creationId xmlns:a16="http://schemas.microsoft.com/office/drawing/2014/main" id="{2EFD8466-1A26-4FE1-9AB1-4814744A81E7}"/>
              </a:ext>
            </a:extLst>
          </p:cNvPr>
          <p:cNvSpPr txBox="1"/>
          <p:nvPr/>
        </p:nvSpPr>
        <p:spPr>
          <a:xfrm>
            <a:off x="1111173" y="635702"/>
            <a:ext cx="82437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1</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53" name="TextBox 52">
            <a:extLst>
              <a:ext uri="{FF2B5EF4-FFF2-40B4-BE49-F238E27FC236}">
                <a16:creationId xmlns:a16="http://schemas.microsoft.com/office/drawing/2014/main" id="{A8ADC998-3D5E-4AA4-A8B3-5356049DEDE1}"/>
              </a:ext>
            </a:extLst>
          </p:cNvPr>
          <p:cNvSpPr txBox="1"/>
          <p:nvPr/>
        </p:nvSpPr>
        <p:spPr>
          <a:xfrm>
            <a:off x="5516516" y="657138"/>
            <a:ext cx="82437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2</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54" name="TextBox 53">
            <a:extLst>
              <a:ext uri="{FF2B5EF4-FFF2-40B4-BE49-F238E27FC236}">
                <a16:creationId xmlns:a16="http://schemas.microsoft.com/office/drawing/2014/main" id="{899B483F-C90F-4141-9F13-A29F3A52D105}"/>
              </a:ext>
            </a:extLst>
          </p:cNvPr>
          <p:cNvSpPr txBox="1"/>
          <p:nvPr/>
        </p:nvSpPr>
        <p:spPr>
          <a:xfrm>
            <a:off x="1028878" y="4038073"/>
            <a:ext cx="82437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3</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sp>
        <p:nvSpPr>
          <p:cNvPr id="55" name="TextBox 54">
            <a:extLst>
              <a:ext uri="{FF2B5EF4-FFF2-40B4-BE49-F238E27FC236}">
                <a16:creationId xmlns:a16="http://schemas.microsoft.com/office/drawing/2014/main" id="{92BA6F6A-3EFC-4AE3-B93E-C1BDCF083597}"/>
              </a:ext>
            </a:extLst>
          </p:cNvPr>
          <p:cNvSpPr txBox="1"/>
          <p:nvPr/>
        </p:nvSpPr>
        <p:spPr>
          <a:xfrm>
            <a:off x="5495730" y="4991904"/>
            <a:ext cx="824372" cy="628762"/>
          </a:xfrm>
          <a:prstGeom prst="rect">
            <a:avLst/>
          </a:prstGeom>
          <a:noFill/>
        </p:spPr>
        <p:txBody>
          <a:bodyPr wrap="square">
            <a:spAutoFit/>
          </a:bodyPr>
          <a:lstStyle/>
          <a:p>
            <a:pPr marL="0" marR="0" lvl="1" indent="0" algn="ctr" defTabSz="914400" rtl="0" eaLnBrk="1" fontAlgn="auto" latinLnBrk="0" hangingPunct="1">
              <a:lnSpc>
                <a:spcPts val="4050"/>
              </a:lnSpc>
              <a:spcBef>
                <a:spcPct val="0"/>
              </a:spcBef>
              <a:spcAft>
                <a:spcPts val="0"/>
              </a:spcAft>
              <a:buClrTx/>
              <a:buSzTx/>
              <a:buFontTx/>
              <a:buNone/>
              <a:tabLst/>
              <a:defRPr/>
            </a:pPr>
            <a:r>
              <a:rPr kumimoji="0" lang="ru-RU"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rPr>
              <a:t>4</a:t>
            </a:r>
            <a:endParaRPr kumimoji="0" lang="en-US" sz="4400" b="1" i="0" u="none" strike="noStrike" kern="1200" cap="none" spc="0" normalizeH="0" baseline="0" noProof="0" dirty="0">
              <a:ln>
                <a:noFill/>
              </a:ln>
              <a:solidFill>
                <a:prstClr val="white"/>
              </a:solidFill>
              <a:effectLst/>
              <a:uLnTx/>
              <a:uFillTx/>
              <a:latin typeface="Stanberry" panose="03050601040601010101" pitchFamily="66" charset="-52"/>
              <a:ea typeface="+mn-ea"/>
              <a:cs typeface="+mn-cs"/>
            </a:endParaRPr>
          </a:p>
        </p:txBody>
      </p:sp>
      <p:pic>
        <p:nvPicPr>
          <p:cNvPr id="44" name="Picture 6">
            <a:extLst>
              <a:ext uri="{FF2B5EF4-FFF2-40B4-BE49-F238E27FC236}">
                <a16:creationId xmlns:a16="http://schemas.microsoft.com/office/drawing/2014/main" id="{DDE0BB16-C679-4FE6-A43C-5289D22EB9BB}"/>
              </a:ext>
            </a:extLst>
          </p:cNvPr>
          <p:cNvPicPr>
            <a:picLocks noChangeAspect="1" noChangeArrowheads="1"/>
          </p:cNvPicPr>
          <p:nvPr/>
        </p:nvPicPr>
        <p:blipFill>
          <a:blip r:embed="rId18" cstate="print">
            <a:extLst>
              <a:ext uri="{BEBA8EAE-BF5A-486C-A8C5-ECC9F3942E4B}">
                <a14:imgProps xmlns:a14="http://schemas.microsoft.com/office/drawing/2010/main">
                  <a14:imgLayer r:embed="rId19">
                    <a14:imgEffect>
                      <a14:backgroundRemoval t="9748" b="89916" l="9898" r="89989">
                        <a14:foregroundMark x1="49716" y1="9748" x2="49716" y2="9748"/>
                      </a14:backgroundRemoval>
                    </a14:imgEffect>
                  </a14:imgLayer>
                </a14:imgProps>
              </a:ext>
              <a:ext uri="{28A0092B-C50C-407E-A947-70E740481C1C}">
                <a14:useLocalDpi xmlns:a14="http://schemas.microsoft.com/office/drawing/2010/main" val="0"/>
              </a:ext>
            </a:extLst>
          </a:blip>
          <a:srcRect/>
          <a:stretch>
            <a:fillRect/>
          </a:stretch>
        </p:blipFill>
        <p:spPr bwMode="auto">
          <a:xfrm>
            <a:off x="7267901" y="9381633"/>
            <a:ext cx="1199168" cy="8128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1890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32"/>
                                        </p:tgtEl>
                                      </p:cBhvr>
                                    </p:cmd>
                                  </p:childTnLst>
                                </p:cTn>
                              </p:par>
                              <p:par>
                                <p:cTn id="7" presetID="1" presetClass="mediacall" presetSubtype="0" fill="hold" nodeType="withEffect">
                                  <p:stCondLst>
                                    <p:cond delay="0"/>
                                  </p:stCondLst>
                                  <p:childTnLst>
                                    <p:cmd type="call" cmd="playFrom(0.0)">
                                      <p:cBhvr>
                                        <p:cTn id="8" dur="32821" fill="hold"/>
                                        <p:tgtEl>
                                          <p:spTgt spid="3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9" fill="hold" display="0">
                  <p:stCondLst>
                    <p:cond delay="indefinite"/>
                  </p:stCondLst>
                </p:cTn>
                <p:tgtEl>
                  <p:spTgt spid="32"/>
                </p:tgtEl>
              </p:cMediaNode>
            </p:video>
            <p:audio>
              <p:cMediaNode vol="80000">
                <p:cTn id="10" fill="hold" display="0">
                  <p:stCondLst>
                    <p:cond delay="indefinite"/>
                  </p:stCondLst>
                  <p:endCondLst>
                    <p:cond evt="onStopAudio" delay="0">
                      <p:tgtEl>
                        <p:sldTgt/>
                      </p:tgtEl>
                    </p:cond>
                  </p:endCondLst>
                </p:cTn>
                <p:tgtEl>
                  <p:spTgt spid="3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1572</TotalTime>
  <Words>1439</Words>
  <Application>Microsoft Office PowerPoint</Application>
  <PresentationFormat>Произвольный</PresentationFormat>
  <Paragraphs>240</Paragraphs>
  <Slides>38</Slides>
  <Notes>3</Notes>
  <HiddenSlides>0</HiddenSlides>
  <MMClips>40</MMClips>
  <ScaleCrop>false</ScaleCrop>
  <HeadingPairs>
    <vt:vector size="6" baseType="variant">
      <vt:variant>
        <vt:lpstr>Использованные шрифты</vt:lpstr>
      </vt:variant>
      <vt:variant>
        <vt:i4>10</vt:i4>
      </vt:variant>
      <vt:variant>
        <vt:lpstr>Тема</vt:lpstr>
      </vt:variant>
      <vt:variant>
        <vt:i4>1</vt:i4>
      </vt:variant>
      <vt:variant>
        <vt:lpstr>Заголовки слайдов</vt:lpstr>
      </vt:variant>
      <vt:variant>
        <vt:i4>38</vt:i4>
      </vt:variant>
    </vt:vector>
  </HeadingPairs>
  <TitlesOfParts>
    <vt:vector size="49" baseType="lpstr">
      <vt:lpstr>Arial</vt:lpstr>
      <vt:lpstr>More Sugar Thin</vt:lpstr>
      <vt:lpstr>Times New Roman</vt:lpstr>
      <vt:lpstr>Londrina Solid Regular</vt:lpstr>
      <vt:lpstr>EchoRevival</vt:lpstr>
      <vt:lpstr>Stanberry</vt:lpstr>
      <vt:lpstr>Comic Sans MS</vt:lpstr>
      <vt:lpstr>Segoe UI Semibold</vt:lpstr>
      <vt:lpstr>Calibri Light</vt:lpstr>
      <vt:lpstr>Calibri</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Purple Red and Pink Hand Drawn Math Quiz Presentation</dc:title>
  <dc:creator>Diana</dc:creator>
  <cp:lastModifiedBy>учитель</cp:lastModifiedBy>
  <cp:revision>72</cp:revision>
  <dcterms:created xsi:type="dcterms:W3CDTF">2006-08-16T00:00:00Z</dcterms:created>
  <dcterms:modified xsi:type="dcterms:W3CDTF">2022-11-21T06:33:42Z</dcterms:modified>
  <dc:identifier>DAEvIkHR0KM</dc:identifier>
</cp:coreProperties>
</file>