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64" r:id="rId3"/>
    <p:sldId id="265" r:id="rId4"/>
    <p:sldId id="257" r:id="rId5"/>
    <p:sldId id="256" r:id="rId6"/>
    <p:sldId id="258" r:id="rId7"/>
    <p:sldId id="274" r:id="rId8"/>
    <p:sldId id="259" r:id="rId9"/>
    <p:sldId id="266" r:id="rId10"/>
    <p:sldId id="267" r:id="rId11"/>
    <p:sldId id="260" r:id="rId12"/>
    <p:sldId id="261" r:id="rId13"/>
    <p:sldId id="263" r:id="rId14"/>
    <p:sldId id="262" r:id="rId15"/>
    <p:sldId id="268" r:id="rId16"/>
    <p:sldId id="272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57242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Ким Ольга Семеновна, учитель начальных классов МБОУ Бобровская СОШ №2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к уроку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учебному предмету «Математика»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классе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 тему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«Площадь. Измерение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площади.»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357298"/>
            <a:ext cx="72152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Площадь- это место, которое занимает фигура на плоскости</a:t>
            </a:r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38\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F"/>
              </a:clrFrom>
              <a:clrTo>
                <a:srgbClr val="F4F4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2"/>
            <a:ext cx="3974511" cy="2428868"/>
          </a:xfrm>
          <a:prstGeom prst="rect">
            <a:avLst/>
          </a:prstGeom>
          <a:noFill/>
        </p:spPr>
      </p:pic>
      <p:pic>
        <p:nvPicPr>
          <p:cNvPr id="4099" name="Picture 3" descr="C:\Users\Админ\Desktop\38\1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14818"/>
            <a:ext cx="4001354" cy="2428892"/>
          </a:xfrm>
          <a:prstGeom prst="rect">
            <a:avLst/>
          </a:prstGeom>
          <a:noFill/>
        </p:spPr>
      </p:pic>
      <p:pic>
        <p:nvPicPr>
          <p:cNvPr id="4100" name="Picture 4" descr="C:\Users\Админ\Desktop\38\post-3676-135556236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643050"/>
            <a:ext cx="40339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38\1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688" y="4081354"/>
            <a:ext cx="2981312" cy="2776646"/>
          </a:xfrm>
          <a:prstGeom prst="rect">
            <a:avLst/>
          </a:prstGeom>
          <a:noFill/>
        </p:spPr>
      </p:pic>
      <p:pic>
        <p:nvPicPr>
          <p:cNvPr id="5123" name="Picture 3" descr="C:\Users\Админ\Desktop\38\1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2752714" cy="2765254"/>
          </a:xfrm>
          <a:prstGeom prst="rect">
            <a:avLst/>
          </a:prstGeom>
          <a:noFill/>
        </p:spPr>
      </p:pic>
      <p:pic>
        <p:nvPicPr>
          <p:cNvPr id="5124" name="Picture 4" descr="C:\Users\Админ\Desktop\38\1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571744"/>
            <a:ext cx="281403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38\1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785926"/>
            <a:ext cx="4001354" cy="2428892"/>
          </a:xfrm>
          <a:prstGeom prst="rect">
            <a:avLst/>
          </a:prstGeom>
          <a:noFill/>
        </p:spPr>
      </p:pic>
      <p:pic>
        <p:nvPicPr>
          <p:cNvPr id="3" name="Picture 4" descr="C:\Users\Админ\Desktop\38\1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214422"/>
            <a:ext cx="325835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38\1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428736"/>
            <a:ext cx="3425737" cy="3190561"/>
          </a:xfrm>
          <a:prstGeom prst="rect">
            <a:avLst/>
          </a:prstGeom>
          <a:noFill/>
        </p:spPr>
      </p:pic>
      <p:pic>
        <p:nvPicPr>
          <p:cNvPr id="3" name="Picture 4" descr="C:\Users\Админ\Desktop\38\post-3676-13555623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143116"/>
            <a:ext cx="40339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14422"/>
            <a:ext cx="1357322" cy="137030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76" y="64291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мм 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4305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мм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428868"/>
            <a:ext cx="2286016" cy="221457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500438"/>
            <a:ext cx="3000396" cy="3000396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14480" y="350043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см 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171448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см  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00892" y="278605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дм 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500063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дм  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164305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мм</a:t>
            </a:r>
            <a:r>
              <a:rPr lang="ru-RU" sz="2800" b="1" baseline="30000" dirty="0" smtClean="0"/>
              <a:t>2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321468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см</a:t>
            </a:r>
            <a:r>
              <a:rPr lang="ru-RU" sz="2800" b="1" baseline="30000" dirty="0" smtClean="0"/>
              <a:t>2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471488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дм</a:t>
            </a:r>
            <a:r>
              <a:rPr lang="ru-RU" sz="2800" b="1" baseline="30000" dirty="0" smtClean="0"/>
              <a:t>2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Единицы измерения площади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Площадь прямоугольника больше площади квадрата в 4 раза. Квадрат меньше прямоугольника на 24 кв.см. Какова площадь квадрата?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38\Безымянный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857232"/>
            <a:ext cx="7154863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38\110702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68723" y="357166"/>
            <a:ext cx="59104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3399"/>
                </a:solidFill>
              </a:rPr>
              <a:t>Молодцы</a:t>
            </a:r>
            <a:r>
              <a:rPr lang="ru-RU" sz="88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8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9330" y="642918"/>
            <a:ext cx="60683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</a:rPr>
              <a:t>МАТЕМАТИКА</a:t>
            </a:r>
            <a:endParaRPr lang="ru-RU" sz="6600" b="1" cap="none" spc="0" dirty="0">
              <a:ln w="11430"/>
            </a:endParaRPr>
          </a:p>
        </p:txBody>
      </p:sp>
      <p:pic>
        <p:nvPicPr>
          <p:cNvPr id="1026" name="Picture 2" descr="C:\Users\Админ\Desktop\38\11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2817">
            <a:off x="1223552" y="1994624"/>
            <a:ext cx="2962848" cy="3827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Админ\Desktop\38\11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4041">
            <a:off x="5451236" y="2107435"/>
            <a:ext cx="2933779" cy="379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14480" y="2285992"/>
            <a:ext cx="3571900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464844" y="2321314"/>
            <a:ext cx="50086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037141" y="2320917"/>
            <a:ext cx="50006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00132" y="178592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178592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2214554"/>
            <a:ext cx="1928826" cy="1857388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71472" y="3929066"/>
            <a:ext cx="2428892" cy="2000264"/>
          </a:xfrm>
          <a:prstGeom prst="triangl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4857760"/>
            <a:ext cx="3071834" cy="16430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57554" y="3143248"/>
            <a:ext cx="2143140" cy="20002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6555" y="0"/>
            <a:ext cx="8651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38 попуга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1851" y="0"/>
            <a:ext cx="4572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</a:rPr>
              <a:t>Величины</a:t>
            </a:r>
            <a:endParaRPr lang="ru-RU" sz="6600" b="1" cap="none" spc="0" dirty="0">
              <a:ln w="11430"/>
            </a:endParaRPr>
          </a:p>
        </p:txBody>
      </p:sp>
      <p:pic>
        <p:nvPicPr>
          <p:cNvPr id="1026" name="Picture 2" descr="C:\Users\Админ\Desktop\38\tablici-razme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928926" cy="2336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дмин\Desktop\38\6-remont-modernizatsiya-rekosntruktsiya-i-prodaz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71810"/>
            <a:ext cx="2829282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Админ\Desktop\38\product_3_5b62e73e-27ce-11dd-82d9-0090f557d919.jpeg"/>
          <p:cNvPicPr>
            <a:picLocks noChangeAspect="1" noChangeArrowheads="1"/>
          </p:cNvPicPr>
          <p:nvPr/>
        </p:nvPicPr>
        <p:blipFill>
          <a:blip r:embed="rId4" cstate="print"/>
          <a:srcRect r="12903" b="2632"/>
          <a:stretch>
            <a:fillRect/>
          </a:stretch>
        </p:blipFill>
        <p:spPr bwMode="auto">
          <a:xfrm>
            <a:off x="5357818" y="1000108"/>
            <a:ext cx="357190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3500438"/>
            <a:ext cx="2119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Длина</a:t>
            </a:r>
            <a:endParaRPr lang="ru-RU" sz="5400" b="1" i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4643446"/>
            <a:ext cx="2086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Масса</a:t>
            </a:r>
            <a:endParaRPr lang="ru-RU" sz="5400" b="1" i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1928802"/>
            <a:ext cx="224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5400" b="1" i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бъем</a:t>
            </a:r>
            <a:endParaRPr lang="ru-RU" sz="5400" b="1" i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</a:rPr>
              <a:t>Способы измерения </a:t>
            </a:r>
          </a:p>
          <a:p>
            <a:pPr algn="ctr"/>
            <a:r>
              <a:rPr lang="ru-RU" sz="6000" b="1" cap="none" spc="50" dirty="0" smtClean="0">
                <a:ln w="11430"/>
              </a:rPr>
              <a:t>величин</a:t>
            </a:r>
            <a:endParaRPr lang="ru-RU" sz="6000" b="1" cap="none" spc="50" dirty="0">
              <a:ln w="1143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9756" y="1857364"/>
            <a:ext cx="38571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 глаз»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Админ\Desktop\38\_gIVRtC1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84784"/>
            <a:ext cx="2487845" cy="1764815"/>
          </a:xfrm>
          <a:prstGeom prst="rect">
            <a:avLst/>
          </a:prstGeom>
          <a:noFill/>
        </p:spPr>
      </p:pic>
      <p:pic>
        <p:nvPicPr>
          <p:cNvPr id="2051" name="Picture 3" descr="C:\Users\Админ\Desktop\38\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6215074" y="2714620"/>
            <a:ext cx="2928926" cy="23617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3143248"/>
            <a:ext cx="49488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наложением</a:t>
            </a:r>
            <a:endParaRPr lang="ru-RU" sz="6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2" name="Picture 4" descr="C:\Users\Админ\Desktop\38\6660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30690">
            <a:off x="2224144" y="3581474"/>
            <a:ext cx="4878794" cy="48787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857760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помощью измерений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Шарик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огородили себе участки  земли. Они хотят посадить  на них овощи. У вас «макеты» этих земельных участков (ПРЯМОУГОЛЬНИКИ: 5см и 3 см, 4 см и 4 см).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-Кому потребуется больше проволоки , чтобы огородить участки?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-Как это узнать?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-Измерьте. Работайте в парах, распределите работу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Запишите, как нашли периметр.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чьей паре совпали результаты?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 кого не совпали? Проверьте по эталону для самопроверки.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Админ\Desktop\38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728656"/>
            <a:ext cx="4714876" cy="3129344"/>
          </a:xfrm>
          <a:prstGeom prst="rect">
            <a:avLst/>
          </a:prstGeom>
          <a:noFill/>
        </p:spPr>
      </p:pic>
      <p:sp>
        <p:nvSpPr>
          <p:cNvPr id="13" name="Выноска-облако 12"/>
          <p:cNvSpPr/>
          <p:nvPr/>
        </p:nvSpPr>
        <p:spPr>
          <a:xfrm>
            <a:off x="0" y="0"/>
            <a:ext cx="4714876" cy="378621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071546"/>
            <a:ext cx="2786082" cy="15001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107154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3</a:t>
            </a:r>
            <a:endParaRPr lang="ru-RU" sz="8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3108" y="-35721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5</a:t>
            </a:r>
            <a:endParaRPr lang="ru-RU" sz="8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2500306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Р=(5+3)х2=16</a:t>
            </a:r>
            <a:endParaRPr lang="ru-RU" sz="4000" b="1" dirty="0"/>
          </a:p>
        </p:txBody>
      </p:sp>
      <p:sp>
        <p:nvSpPr>
          <p:cNvPr id="20" name="Выноска-облако 19"/>
          <p:cNvSpPr/>
          <p:nvPr/>
        </p:nvSpPr>
        <p:spPr>
          <a:xfrm flipH="1">
            <a:off x="4714876" y="0"/>
            <a:ext cx="4429124" cy="435769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C:\Users\Админ\Desktop\38\photo-2212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754124"/>
            <a:ext cx="3714744" cy="3103875"/>
          </a:xfrm>
          <a:prstGeom prst="rect">
            <a:avLst/>
          </a:prstGeom>
          <a:noFill/>
        </p:spPr>
      </p:pic>
      <p:sp>
        <p:nvSpPr>
          <p:cNvPr id="21" name="Блок-схема: процесс 20"/>
          <p:cNvSpPr/>
          <p:nvPr/>
        </p:nvSpPr>
        <p:spPr>
          <a:xfrm>
            <a:off x="6000760" y="785794"/>
            <a:ext cx="2214578" cy="221457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2066" y="12144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4</a:t>
            </a:r>
            <a:endParaRPr lang="ru-RU" sz="8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15074" y="3000372"/>
            <a:ext cx="2446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Р=4х4=16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857628"/>
            <a:ext cx="4671204" cy="2714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Админ\Desktop\38\15182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4048154" cy="3036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Админ\Desktop\38\negative_result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4143404" cy="3107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303</TotalTime>
  <Words>200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Кей</cp:lastModifiedBy>
  <cp:revision>37</cp:revision>
  <dcterms:created xsi:type="dcterms:W3CDTF">2013-12-14T11:55:02Z</dcterms:created>
  <dcterms:modified xsi:type="dcterms:W3CDTF">2017-12-16T10:09:18Z</dcterms:modified>
</cp:coreProperties>
</file>