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76" r:id="rId3"/>
    <p:sldId id="298" r:id="rId4"/>
    <p:sldId id="311" r:id="rId5"/>
    <p:sldId id="312" r:id="rId6"/>
    <p:sldId id="313" r:id="rId7"/>
    <p:sldId id="314" r:id="rId8"/>
    <p:sldId id="295" r:id="rId9"/>
    <p:sldId id="310" r:id="rId10"/>
    <p:sldId id="289" r:id="rId11"/>
    <p:sldId id="297" r:id="rId12"/>
  </p:sldIdLst>
  <p:sldSz cx="12190413" cy="6859588"/>
  <p:notesSz cx="6858000" cy="9144000"/>
  <p:defaultTextStyle>
    <a:defPPr>
      <a:defRPr lang="ru-RU"/>
    </a:defPPr>
    <a:lvl1pPr marL="0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E8FF"/>
    <a:srgbClr val="79DCFF"/>
    <a:srgbClr val="FBD1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756" y="96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029" y="-4764"/>
            <a:ext cx="5014259" cy="6864352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020" y="1380388"/>
            <a:ext cx="8573506" cy="2616805"/>
          </a:xfrm>
        </p:spPr>
        <p:txBody>
          <a:bodyPr anchor="b">
            <a:normAutofit/>
          </a:bodyPr>
          <a:lstStyle>
            <a:lvl1pPr algn="r">
              <a:defRPr sz="5999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4790" y="3997192"/>
            <a:ext cx="6986735" cy="1388856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1718" y="5884638"/>
            <a:ext cx="4323481" cy="36521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539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118" y="4733961"/>
            <a:ext cx="10017407" cy="566869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5702" y="932328"/>
            <a:ext cx="8224873" cy="3165709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154" indent="0">
              <a:buNone/>
              <a:defRPr sz="1600"/>
            </a:lvl2pPr>
            <a:lvl3pPr marL="914309" indent="0">
              <a:buNone/>
              <a:defRPr sz="1600"/>
            </a:lvl3pPr>
            <a:lvl4pPr marL="1371463" indent="0">
              <a:buNone/>
              <a:defRPr sz="1600"/>
            </a:lvl4pPr>
            <a:lvl5pPr marL="1828617" indent="0">
              <a:buNone/>
              <a:defRPr sz="1600"/>
            </a:lvl5pPr>
            <a:lvl6pPr marL="2285771" indent="0">
              <a:buNone/>
              <a:defRPr sz="1600"/>
            </a:lvl6pPr>
            <a:lvl7pPr marL="2742926" indent="0">
              <a:buNone/>
              <a:defRPr sz="1600"/>
            </a:lvl7pPr>
            <a:lvl8pPr marL="3200080" indent="0">
              <a:buNone/>
              <a:defRPr sz="1600"/>
            </a:lvl8pPr>
            <a:lvl9pPr marL="3657234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118" y="5300830"/>
            <a:ext cx="10017407" cy="493826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229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119" y="685959"/>
            <a:ext cx="10017407" cy="3048706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119" y="4344406"/>
            <a:ext cx="10017409" cy="1448135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1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9098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404" y="863223"/>
            <a:ext cx="609521" cy="584911"/>
          </a:xfrm>
          <a:prstGeom prst="rect">
            <a:avLst/>
          </a:prstGeom>
        </p:spPr>
        <p:txBody>
          <a:bodyPr vert="horz" lIns="91428" tIns="45714" rIns="91428" bIns="45714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999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2007" y="2820052"/>
            <a:ext cx="609521" cy="584911"/>
          </a:xfrm>
          <a:prstGeom prst="rect">
            <a:avLst/>
          </a:prstGeom>
        </p:spPr>
        <p:txBody>
          <a:bodyPr vert="horz" lIns="91428" tIns="45714" rIns="91428" bIns="45714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999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7924" y="685959"/>
            <a:ext cx="8988842" cy="2743834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494" y="3429793"/>
            <a:ext cx="8531704" cy="381088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154" indent="0">
              <a:buFontTx/>
              <a:buNone/>
              <a:defRPr/>
            </a:lvl2pPr>
            <a:lvl3pPr marL="914309" indent="0">
              <a:buFontTx/>
              <a:buNone/>
              <a:defRPr/>
            </a:lvl3pPr>
            <a:lvl4pPr marL="1371463" indent="0">
              <a:buFontTx/>
              <a:buNone/>
              <a:defRPr/>
            </a:lvl4pPr>
            <a:lvl5pPr marL="1828617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118" y="4344406"/>
            <a:ext cx="10017407" cy="1448135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1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9379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120" y="3309347"/>
            <a:ext cx="10017405" cy="146914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119" y="4778487"/>
            <a:ext cx="10017406" cy="860599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1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125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404" y="863223"/>
            <a:ext cx="609521" cy="584911"/>
          </a:xfrm>
          <a:prstGeom prst="rect">
            <a:avLst/>
          </a:prstGeom>
        </p:spPr>
        <p:txBody>
          <a:bodyPr vert="horz" lIns="91428" tIns="45714" rIns="91428" bIns="45714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999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2007" y="2820052"/>
            <a:ext cx="609521" cy="584911"/>
          </a:xfrm>
          <a:prstGeom prst="rect">
            <a:avLst/>
          </a:prstGeom>
        </p:spPr>
        <p:txBody>
          <a:bodyPr vert="horz" lIns="91428" tIns="45714" rIns="91428" bIns="45714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999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7924" y="685959"/>
            <a:ext cx="8988842" cy="2743834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120" y="3887100"/>
            <a:ext cx="10017406" cy="889206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119" y="4776306"/>
            <a:ext cx="10017406" cy="1016235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1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7703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120" y="685959"/>
            <a:ext cx="10017408" cy="272795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119" y="3506012"/>
            <a:ext cx="10017409" cy="8383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118" y="4344406"/>
            <a:ext cx="10017409" cy="144813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1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8393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6343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1388" y="685959"/>
            <a:ext cx="1770139" cy="510658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119" y="685959"/>
            <a:ext cx="8018698" cy="5106582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0209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0431" y="5868490"/>
            <a:ext cx="551095" cy="365210"/>
          </a:xfrm>
        </p:spPr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870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1944" y="2667616"/>
            <a:ext cx="8929585" cy="21108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1943" y="4778487"/>
            <a:ext cx="8929586" cy="860599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1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240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118" y="685959"/>
            <a:ext cx="10017409" cy="17530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119" y="2667617"/>
            <a:ext cx="4894418" cy="31249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107" y="2667618"/>
            <a:ext cx="4894419" cy="312492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035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1948" y="2659149"/>
            <a:ext cx="4606588" cy="576395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118" y="3336109"/>
            <a:ext cx="4894419" cy="2456431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79592" y="2667618"/>
            <a:ext cx="4621935" cy="576395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107" y="3336109"/>
            <a:ext cx="4894419" cy="2456431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235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493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541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119" y="1600570"/>
            <a:ext cx="3548659" cy="137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1348" y="685958"/>
            <a:ext cx="6240178" cy="5106583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119" y="2972488"/>
            <a:ext cx="3548659" cy="182922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599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531" y="1753005"/>
            <a:ext cx="5425452" cy="1371918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3693" y="914612"/>
            <a:ext cx="3280547" cy="4573059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154" indent="0">
              <a:buNone/>
              <a:defRPr sz="1600"/>
            </a:lvl2pPr>
            <a:lvl3pPr marL="914309" indent="0">
              <a:buNone/>
              <a:defRPr sz="1600"/>
            </a:lvl3pPr>
            <a:lvl4pPr marL="1371463" indent="0">
              <a:buNone/>
              <a:defRPr sz="1600"/>
            </a:lvl4pPr>
            <a:lvl5pPr marL="1828617" indent="0">
              <a:buNone/>
              <a:defRPr sz="1600"/>
            </a:lvl5pPr>
            <a:lvl6pPr marL="2285771" indent="0">
              <a:buNone/>
              <a:defRPr sz="1600"/>
            </a:lvl6pPr>
            <a:lvl7pPr marL="2742926" indent="0">
              <a:buNone/>
              <a:defRPr sz="1600"/>
            </a:lvl7pPr>
            <a:lvl8pPr marL="3200080" indent="0">
              <a:buNone/>
              <a:defRPr sz="1600"/>
            </a:lvl8pPr>
            <a:lvl9pPr marL="3657234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531" y="3124923"/>
            <a:ext cx="5425452" cy="1829223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CBD8-F81A-4973-A9BE-8E127D2B7623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61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793" y="1"/>
            <a:ext cx="2436496" cy="6859589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118" y="685959"/>
            <a:ext cx="10017409" cy="175300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117" y="2667617"/>
            <a:ext cx="10017409" cy="31249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1389" y="5884638"/>
            <a:ext cx="1142851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309CBD8-F81A-4973-A9BE-8E127D2B7623}" type="datetimeFigureOut">
              <a:rPr lang="ru-RU" smtClean="0"/>
              <a:pPr/>
              <a:t>05.03.2024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1945" y="5884638"/>
            <a:ext cx="7083255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0431" y="5884638"/>
            <a:ext cx="551095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16D1DC0-608A-4A71-A519-D7C7F577F7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Рамка 13"/>
          <p:cNvSpPr/>
          <p:nvPr userDrawn="1"/>
        </p:nvSpPr>
        <p:spPr>
          <a:xfrm>
            <a:off x="1" y="0"/>
            <a:ext cx="12190413" cy="6854123"/>
          </a:xfrm>
          <a:prstGeom prst="frame">
            <a:avLst>
              <a:gd name="adj1" fmla="val 2156"/>
            </a:avLst>
          </a:prstGeom>
          <a:solidFill>
            <a:srgbClr val="00B0F0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9575" tIns="64788" rIns="129575" bIns="64788" rtlCol="0" anchor="ctr"/>
          <a:lstStyle>
            <a:defPPr>
              <a:defRPr lang="ru-RU"/>
            </a:defPPr>
            <a:lvl1pPr marL="0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44251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88502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32753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77004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721254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265505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09756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54007" algn="l" defTabSz="108850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753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457154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21" indent="-285721" algn="l" defTabSz="457154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876" indent="-285721" algn="l" defTabSz="457154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030" indent="-285721" algn="l" defTabSz="457154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2896" indent="-171433" algn="l" defTabSz="457154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050" indent="-171433" algn="l" defTabSz="457154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349" indent="-228577" algn="l" defTabSz="457154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503" indent="-228577" algn="l" defTabSz="457154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8657" indent="-228577" algn="l" defTabSz="457154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5811" indent="-228577" algn="l" defTabSz="457154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4571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4571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4571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4571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4571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4571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4571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4571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142878" y="321885"/>
            <a:ext cx="8784976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Откуда берутся </a:t>
            </a:r>
          </a:p>
          <a:p>
            <a:pPr algn="ctr"/>
            <a:r>
              <a:rPr lang="ru-RU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снег и лёд?</a:t>
            </a:r>
            <a:endParaRPr lang="ru-RU" sz="48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AutoShape 2" descr="E:\Documents and Settings\Admin\%D0%A0%D0%B0%D0%B1%D0%BE%D1%87%D0%B8%D0%B9 %D1%81%D1%82%D0%BE%D0%BB\luxfon.com-38166 (1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AutoShape 4" descr="E:\Documents and Settings\Admin\%D0%A0%D0%B0%D0%B1%D0%BE%D1%87%D0%B8%D0%B9 %D1%81%D1%82%D0%BE%D0%BB\luxfon.com-38166 (1)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Откуда берутся снег и лед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1" t="28972" r="49301" b="12385"/>
          <a:stretch/>
        </p:blipFill>
        <p:spPr bwMode="auto">
          <a:xfrm rot="18645303">
            <a:off x="5033869" y="3284526"/>
            <a:ext cx="2838158" cy="2681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Раскраска Лед скачать и распечатать бесплатн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3478" y="2709714"/>
            <a:ext cx="2675731" cy="2675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2422798" y="265677"/>
            <a:ext cx="8424936" cy="1296144"/>
            <a:chOff x="2456887" y="323099"/>
            <a:chExt cx="6138649" cy="3568468"/>
          </a:xfrm>
        </p:grpSpPr>
        <p:sp>
          <p:nvSpPr>
            <p:cNvPr id="9" name="Выноска-облако 8"/>
            <p:cNvSpPr/>
            <p:nvPr/>
          </p:nvSpPr>
          <p:spPr>
            <a:xfrm>
              <a:off x="2456887" y="323099"/>
              <a:ext cx="6138649" cy="3568468"/>
            </a:xfrm>
            <a:prstGeom prst="cloudCallout">
              <a:avLst>
                <a:gd name="adj1" fmla="val 49141"/>
                <a:gd name="adj2" fmla="val 262229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 </a:t>
              </a:r>
              <a:endParaRPr lang="ru-RU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138959" y="906184"/>
              <a:ext cx="5115539" cy="1609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Из чего сделана крепость? А рыбки?</a:t>
              </a:r>
              <a:endPara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43" t="43210" r="18967" b="28395"/>
          <a:stretch/>
        </p:blipFill>
        <p:spPr bwMode="auto">
          <a:xfrm>
            <a:off x="4626290" y="1624325"/>
            <a:ext cx="6444308" cy="2336787"/>
          </a:xfrm>
          <a:prstGeom prst="rect">
            <a:avLst/>
          </a:prstGeom>
          <a:noFill/>
          <a:ln w="38100">
            <a:solidFill>
              <a:srgbClr val="79DC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70" t="46107" r="24985" b="20493"/>
          <a:stretch/>
        </p:blipFill>
        <p:spPr bwMode="auto">
          <a:xfrm>
            <a:off x="2531218" y="4023617"/>
            <a:ext cx="6444308" cy="2565815"/>
          </a:xfrm>
          <a:prstGeom prst="rect">
            <a:avLst/>
          </a:prstGeom>
          <a:noFill/>
          <a:ln w="38100">
            <a:solidFill>
              <a:srgbClr val="79DC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800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2405642" y="267047"/>
            <a:ext cx="8424936" cy="1296144"/>
            <a:chOff x="2456887" y="323099"/>
            <a:chExt cx="6138649" cy="3568468"/>
          </a:xfrm>
        </p:grpSpPr>
        <p:sp>
          <p:nvSpPr>
            <p:cNvPr id="9" name="Выноска-облако 8"/>
            <p:cNvSpPr/>
            <p:nvPr/>
          </p:nvSpPr>
          <p:spPr>
            <a:xfrm>
              <a:off x="2456887" y="323099"/>
              <a:ext cx="6138649" cy="3568468"/>
            </a:xfrm>
            <a:prstGeom prst="cloudCallout">
              <a:avLst>
                <a:gd name="adj1" fmla="val 49141"/>
                <a:gd name="adj2" fmla="val 262229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 </a:t>
              </a:r>
              <a:endParaRPr lang="ru-RU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098992" y="896317"/>
              <a:ext cx="5115539" cy="1609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Укажите </a:t>
              </a:r>
              <a:r>
                <a:rPr lang="ru-RU" sz="3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свойства </a:t>
              </a:r>
              <a:r>
                <a:rPr lang="ru-RU" sz="3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льда и </a:t>
              </a:r>
              <a:r>
                <a:rPr lang="ru-RU" sz="3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снега</a:t>
              </a:r>
              <a:endPara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Скругленный прямоугольник 3"/>
          <p:cNvSpPr/>
          <p:nvPr/>
        </p:nvSpPr>
        <p:spPr>
          <a:xfrm>
            <a:off x="3037804" y="1798382"/>
            <a:ext cx="2376264" cy="774303"/>
          </a:xfrm>
          <a:prstGeom prst="roundRect">
            <a:avLst/>
          </a:prstGeom>
          <a:solidFill>
            <a:srgbClr val="A7E8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124277" y="1761752"/>
            <a:ext cx="2376264" cy="774303"/>
          </a:xfrm>
          <a:prstGeom prst="roundRect">
            <a:avLst/>
          </a:prstGeom>
          <a:solidFill>
            <a:srgbClr val="A7E8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лёд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405642" y="3717826"/>
            <a:ext cx="3022968" cy="2611586"/>
            <a:chOff x="2405642" y="3717826"/>
            <a:chExt cx="3022968" cy="2611586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405642" y="5609332"/>
              <a:ext cx="3011599" cy="720080"/>
            </a:xfrm>
            <a:prstGeom prst="rect">
              <a:avLst/>
            </a:prstGeom>
            <a:solidFill>
              <a:srgbClr val="A7E8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прозрачный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405642" y="4677635"/>
              <a:ext cx="3011599" cy="720080"/>
            </a:xfrm>
            <a:prstGeom prst="rect">
              <a:avLst/>
            </a:prstGeom>
            <a:solidFill>
              <a:srgbClr val="A7E8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бесцветный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417011" y="3717826"/>
              <a:ext cx="3011599" cy="720080"/>
            </a:xfrm>
            <a:prstGeom prst="rect">
              <a:avLst/>
            </a:prstGeom>
            <a:solidFill>
              <a:srgbClr val="A7E8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хрупкий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6047016" y="3717826"/>
            <a:ext cx="3045916" cy="2611586"/>
            <a:chOff x="6047016" y="3717826"/>
            <a:chExt cx="3045916" cy="261158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047016" y="4677635"/>
              <a:ext cx="3011599" cy="720080"/>
            </a:xfrm>
            <a:prstGeom prst="rect">
              <a:avLst/>
            </a:prstGeom>
            <a:solidFill>
              <a:srgbClr val="A7E8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белый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081333" y="5609332"/>
              <a:ext cx="3011599" cy="720080"/>
            </a:xfrm>
            <a:prstGeom prst="rect">
              <a:avLst/>
            </a:prstGeom>
            <a:solidFill>
              <a:srgbClr val="A7E8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непрозрачный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6075318" y="3717826"/>
              <a:ext cx="3011599" cy="720080"/>
            </a:xfrm>
            <a:prstGeom prst="rect">
              <a:avLst/>
            </a:prstGeom>
            <a:solidFill>
              <a:srgbClr val="A7E8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рыхлый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6099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0.00926 L 0.29688 -0.1391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44" y="-7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30989 -0.12732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95" y="-6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2350790" y="761069"/>
            <a:ext cx="8568952" cy="5405029"/>
            <a:chOff x="3166248" y="760894"/>
            <a:chExt cx="5429288" cy="3328918"/>
          </a:xfrm>
        </p:grpSpPr>
        <p:sp>
          <p:nvSpPr>
            <p:cNvPr id="9" name="Выноска-облако 8"/>
            <p:cNvSpPr/>
            <p:nvPr/>
          </p:nvSpPr>
          <p:spPr>
            <a:xfrm>
              <a:off x="3166248" y="760894"/>
              <a:ext cx="5429288" cy="3328918"/>
            </a:xfrm>
            <a:prstGeom prst="cloudCallout">
              <a:avLst>
                <a:gd name="adj1" fmla="val 42129"/>
                <a:gd name="adj2" fmla="val 33608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 </a:t>
              </a:r>
              <a:endParaRPr lang="ru-RU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459115" y="1183913"/>
              <a:ext cx="4760585" cy="18766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Ребята</a:t>
              </a:r>
              <a:r>
                <a:rPr lang="ru-RU" sz="3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!</a:t>
              </a:r>
            </a:p>
            <a:p>
              <a:pPr algn="ctr"/>
              <a:r>
                <a:rPr lang="ru-RU" sz="3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algn="ctr"/>
              <a:r>
                <a:rPr lang="ru-RU" sz="3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Давайте </a:t>
              </a:r>
              <a:r>
                <a:rPr lang="ru-RU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изучим свойства снега и льда</a:t>
              </a:r>
              <a:r>
                <a:rPr lang="ru-RU" sz="3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  <a:p>
              <a:pPr algn="ctr"/>
              <a:endPara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3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Для этого проведём небольшие опыты, сделаем выводы.</a:t>
              </a:r>
              <a:endPara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501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950" y="264123"/>
            <a:ext cx="5740820" cy="6400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77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87094" y="549474"/>
            <a:ext cx="62170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 рыхлый, а лёд хрупкий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713" r="55791" b="73697"/>
          <a:stretch/>
        </p:blipFill>
        <p:spPr>
          <a:xfrm>
            <a:off x="550590" y="332632"/>
            <a:ext cx="3960440" cy="172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516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87094" y="549474"/>
            <a:ext cx="62170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 рыхлый, а лёд хрупкий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713" r="55791" b="73697"/>
          <a:stretch/>
        </p:blipFill>
        <p:spPr>
          <a:xfrm>
            <a:off x="550590" y="189434"/>
            <a:ext cx="3672408" cy="16007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6576" t="24723" r="55860" b="49199"/>
          <a:stretch/>
        </p:blipFill>
        <p:spPr>
          <a:xfrm>
            <a:off x="581488" y="1939098"/>
            <a:ext cx="3641510" cy="157084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87094" y="2061642"/>
            <a:ext cx="6552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 белый, а лёд бесцветный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53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87094" y="549474"/>
            <a:ext cx="62170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 рыхлый, а лёд хрупкий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713" r="55791" b="73697"/>
          <a:stretch/>
        </p:blipFill>
        <p:spPr>
          <a:xfrm>
            <a:off x="550590" y="189434"/>
            <a:ext cx="3672408" cy="16007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6576" t="24723" r="55860" b="49199"/>
          <a:stretch/>
        </p:blipFill>
        <p:spPr>
          <a:xfrm>
            <a:off x="581488" y="1939098"/>
            <a:ext cx="3641510" cy="157084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87094" y="2061642"/>
            <a:ext cx="6552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 белый, а лёд бесцветный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6331" t="48685" r="56278" b="25371"/>
          <a:stretch/>
        </p:blipFill>
        <p:spPr>
          <a:xfrm>
            <a:off x="581941" y="3658814"/>
            <a:ext cx="3643996" cy="15711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3642" y="3509944"/>
            <a:ext cx="6553768" cy="1518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049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87094" y="549474"/>
            <a:ext cx="62170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 рыхлый, а лёд хрупкий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713" r="55791" b="73697"/>
          <a:stretch/>
        </p:blipFill>
        <p:spPr>
          <a:xfrm>
            <a:off x="550590" y="189434"/>
            <a:ext cx="3672408" cy="16007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6576" t="24723" r="55860" b="49199"/>
          <a:stretch/>
        </p:blipFill>
        <p:spPr>
          <a:xfrm>
            <a:off x="553076" y="1880827"/>
            <a:ext cx="3641510" cy="157084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87094" y="2061642"/>
            <a:ext cx="6552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 белый, а лёд бесцветный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6331" t="48685" r="56278" b="25371"/>
          <a:stretch/>
        </p:blipFill>
        <p:spPr>
          <a:xfrm>
            <a:off x="564720" y="3542272"/>
            <a:ext cx="3643996" cy="15711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3642" y="3509944"/>
            <a:ext cx="6553768" cy="15180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l="5896" t="73577" r="55874" b="980"/>
          <a:stretch/>
        </p:blipFill>
        <p:spPr>
          <a:xfrm>
            <a:off x="564720" y="5203717"/>
            <a:ext cx="3663052" cy="15148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943078" y="5360999"/>
            <a:ext cx="56787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тепле снег и лёд тают.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Образуется вода.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439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3166248" y="761069"/>
            <a:ext cx="7033414" cy="4900973"/>
            <a:chOff x="3166248" y="760894"/>
            <a:chExt cx="5429288" cy="3028064"/>
          </a:xfrm>
        </p:grpSpPr>
        <p:sp>
          <p:nvSpPr>
            <p:cNvPr id="9" name="Выноска-облако 8"/>
            <p:cNvSpPr/>
            <p:nvPr/>
          </p:nvSpPr>
          <p:spPr>
            <a:xfrm>
              <a:off x="3166248" y="760894"/>
              <a:ext cx="5429288" cy="3028064"/>
            </a:xfrm>
            <a:prstGeom prst="cloudCallout">
              <a:avLst>
                <a:gd name="adj1" fmla="val -69475"/>
                <a:gd name="adj2" fmla="val 23790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 </a:t>
              </a:r>
              <a:endParaRPr lang="ru-RU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360612" y="1742413"/>
              <a:ext cx="5040560" cy="7416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А где образуются </a:t>
              </a:r>
            </a:p>
            <a:p>
              <a:pPr algn="ctr"/>
              <a:r>
                <a:rPr lang="ru-RU" sz="3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снег и лёд?</a:t>
              </a:r>
              <a:endPara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717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 flipH="1">
            <a:off x="2278782" y="761070"/>
            <a:ext cx="8064896" cy="5112568"/>
            <a:chOff x="3166248" y="1072223"/>
            <a:chExt cx="5429288" cy="1801315"/>
          </a:xfrm>
        </p:grpSpPr>
        <p:sp>
          <p:nvSpPr>
            <p:cNvPr id="14" name="Выноска-облако 13"/>
            <p:cNvSpPr/>
            <p:nvPr/>
          </p:nvSpPr>
          <p:spPr>
            <a:xfrm>
              <a:off x="3166248" y="1072223"/>
              <a:ext cx="5429288" cy="1801315"/>
            </a:xfrm>
            <a:prstGeom prst="cloudCallout">
              <a:avLst>
                <a:gd name="adj1" fmla="val -48159"/>
                <a:gd name="adj2" fmla="val 49166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587760" y="1454343"/>
              <a:ext cx="4765397" cy="1008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Снежинки  образуются высоко в небе, в облаках. </a:t>
              </a:r>
            </a:p>
            <a:p>
              <a:pPr algn="ctr"/>
              <a:endPara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3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Лёд образуется в луже, на реке, </a:t>
              </a:r>
            </a:p>
            <a:p>
              <a:pPr algn="ctr"/>
              <a:r>
                <a:rPr lang="ru-RU" sz="3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 мокрой дороге.</a:t>
              </a:r>
              <a:endPara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769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Параллакс</Template>
  <TotalTime>655</TotalTime>
  <Words>131</Words>
  <Application>Microsoft Office PowerPoint</Application>
  <PresentationFormat>Произвольный</PresentationFormat>
  <Paragraphs>36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Corbel</vt:lpstr>
      <vt:lpstr>Times New Roman</vt:lpstr>
      <vt:lpstr>Параллакс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Никифорова Наталья</dc:creator>
  <cp:lastModifiedBy>kirol</cp:lastModifiedBy>
  <cp:revision>105</cp:revision>
  <dcterms:created xsi:type="dcterms:W3CDTF">2016-11-11T12:35:51Z</dcterms:created>
  <dcterms:modified xsi:type="dcterms:W3CDTF">2024-03-05T12:21:59Z</dcterms:modified>
</cp:coreProperties>
</file>