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25" autoAdjust="0"/>
    <p:restoredTop sz="96433" autoAdjust="0"/>
  </p:normalViewPr>
  <p:slideViewPr>
    <p:cSldViewPr snapToGrid="0">
      <p:cViewPr varScale="1">
        <p:scale>
          <a:sx n="102" d="100"/>
          <a:sy n="102" d="100"/>
        </p:scale>
        <p:origin x="-1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32087" y="1825732"/>
            <a:ext cx="42263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atin typeface="Monotype Corsiva" pitchFamily="66" charset="0"/>
              </a:rPr>
              <a:t>Тема встречи  «Безопасный Интернет»</a:t>
            </a:r>
            <a:endParaRPr lang="ru-RU" sz="5400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1412" y="4665306"/>
            <a:ext cx="4012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Подготовила: Кириченко Татьяна Викторовна, социальный педагог МБОУ «Федоровская СОШ №2 с углубленным изучением отдельных предметов»,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Сургутский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район, ХМАО - Югра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603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3403" y="1373181"/>
            <a:ext cx="539309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/>
              <a:t>«Многие беды имеют своими корнями как раз то, </a:t>
            </a:r>
            <a:endParaRPr lang="ru-RU" dirty="0" smtClean="0"/>
          </a:p>
          <a:p>
            <a:pPr algn="r"/>
            <a:r>
              <a:rPr lang="ru-RU" i="1" dirty="0" smtClean="0"/>
              <a:t>что человека с детства не учат управлять своими желаниями, </a:t>
            </a:r>
            <a:endParaRPr lang="ru-RU" dirty="0" smtClean="0"/>
          </a:p>
          <a:p>
            <a:pPr algn="r"/>
            <a:r>
              <a:rPr lang="ru-RU" i="1" dirty="0" smtClean="0"/>
              <a:t>не учат правильно относиться к понятиям можно, надо, нельзя». </a:t>
            </a:r>
            <a:endParaRPr lang="ru-RU" dirty="0" smtClean="0"/>
          </a:p>
          <a:p>
            <a:pPr algn="r"/>
            <a:r>
              <a:rPr lang="ru-RU" i="1" dirty="0" smtClean="0"/>
              <a:t>Сухомлинский В. А.</a:t>
            </a:r>
            <a:endParaRPr lang="ru-RU" dirty="0" smtClean="0"/>
          </a:p>
          <a:p>
            <a:pPr marL="342900" indent="-342900">
              <a:lnSpc>
                <a:spcPct val="150000"/>
              </a:lnSpc>
            </a:pPr>
            <a:endParaRPr lang="ru-RU" dirty="0"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get-zen_doc/1574327/pub_5dc9905a902e62533e35c109_5dc9961a40dedc1571d4bb88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4170" y="3566159"/>
            <a:ext cx="3313988" cy="24854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58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08719" y="415676"/>
            <a:ext cx="4898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Исторический ликбез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93916" y="3684800"/>
            <a:ext cx="2232445" cy="238089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94114" y="1987420"/>
            <a:ext cx="674937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значально основными пользователями сети Интернет были  работники государственных учреждений и научных организаций. Порядок и способы  использования Интернета описывались в инструкциях. Этикет использования Сети основывался на устоявшихся в научных кругах нормах общения и обмена информацией.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 развитием техники и коммуникаций в Интернете стало больше пользователей, не относящихся  ни к государственным чиновникам, ни к служителям науки.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68759" y="214604"/>
            <a:ext cx="5019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Экспресс – опрос участников встречи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ntpk2.ru/sites/default/files/preimushestv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529" y="2858695"/>
            <a:ext cx="2529633" cy="289829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98376" y="1549084"/>
            <a:ext cx="715657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Какие же опасности подстерегают ваших детей при выходе во всемирную Сеть Интернет?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 родителей: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нежелательное содержание;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азартные игры;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вредоносные и нежелательные программы;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мошенники, хакеры;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интернет-зависимость (виртуальное замещение реальности);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сексуальные домогательства;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некорректность общения;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интернет-хулиганы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сайты, позволяющие детям принимать участие в азартных играх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онлайн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сайты, на которых могут собирать и продавать частную информацию о Ваших детях и Вашей семье.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68759" y="214604"/>
            <a:ext cx="54210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Важно!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Или коротко о том, что должен знать каждый родитель.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8376" y="1549084"/>
            <a:ext cx="71565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s://www.maatjez.nl/wp-content/uploads/2019/03/gastles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172" y="1940767"/>
            <a:ext cx="4103869" cy="334379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92355" y="2090057"/>
            <a:ext cx="46297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Внимательность.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Информирование  ребенка о возможностях и опасностях, которые несет в себе    Интернет.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Контроль.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Компьютерная грамотность.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50097" y="1250302"/>
            <a:ext cx="5421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знаю, что ….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3021" y="1306488"/>
            <a:ext cx="71565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4" descr="https://w7.pngwing.com/pngs/161/939/png-transparent-human-showing-thumbs-up-sign-illustration-clapping-applause-powerpoint-animation-presentation-juggling-template-text-ha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685" y="2256841"/>
            <a:ext cx="2870926" cy="351064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08514" y="2090057"/>
            <a:ext cx="59342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(Большой палец – для меня важно и интересно;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Указательный палец - мне было трудно ( не понравилось );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Средний – для меня было недостаточно;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Безымянный палец – мое настроение;</a:t>
            </a:r>
          </a:p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Мизинец – мои предложения)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48677" y="3097764"/>
            <a:ext cx="5421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3021" y="1306488"/>
            <a:ext cx="71565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https://farmacia24.ru/wp-content/uploads/negormonalnye-mazi-pri-psoriaze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563" y="2948100"/>
            <a:ext cx="2593910" cy="3182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</TotalTime>
  <Words>300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Фарида</cp:lastModifiedBy>
  <cp:revision>23</cp:revision>
  <dcterms:created xsi:type="dcterms:W3CDTF">2013-11-19T05:52:05Z</dcterms:created>
  <dcterms:modified xsi:type="dcterms:W3CDTF">2021-03-03T07:15:55Z</dcterms:modified>
</cp:coreProperties>
</file>