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6" r:id="rId3"/>
    <p:sldId id="264" r:id="rId4"/>
    <p:sldId id="260" r:id="rId5"/>
    <p:sldId id="295" r:id="rId6"/>
    <p:sldId id="292" r:id="rId7"/>
    <p:sldId id="276" r:id="rId8"/>
    <p:sldId id="275" r:id="rId9"/>
    <p:sldId id="273" r:id="rId10"/>
    <p:sldId id="279" r:id="rId11"/>
    <p:sldId id="278" r:id="rId12"/>
    <p:sldId id="277" r:id="rId13"/>
    <p:sldId id="274" r:id="rId14"/>
    <p:sldId id="297" r:id="rId15"/>
    <p:sldId id="283" r:id="rId16"/>
    <p:sldId id="282" r:id="rId17"/>
    <p:sldId id="281" r:id="rId18"/>
    <p:sldId id="280" r:id="rId19"/>
    <p:sldId id="296" r:id="rId20"/>
    <p:sldId id="298" r:id="rId21"/>
    <p:sldId id="291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92" autoAdjust="0"/>
    <p:restoredTop sz="94660"/>
  </p:normalViewPr>
  <p:slideViewPr>
    <p:cSldViewPr>
      <p:cViewPr varScale="1">
        <p:scale>
          <a:sx n="91" d="100"/>
          <a:sy n="91" d="100"/>
        </p:scale>
        <p:origin x="-130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32526-5715-4295-A9FF-F3E20B6329C4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1B395-4CF8-4707-976D-B03249D5C3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F61FB-BB8B-4D41-8FB2-080959D05865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D1E93-6940-4639-922A-2E3C63A1D2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416D2-CDB4-4D68-8F9E-1F7B2BC85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FD873-229A-4A84-BB9B-586CCE116548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B4164-8D7F-48B1-BCAF-7E407B4282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C5E44-F6BD-4B73-986A-275960C0B126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0FC42-A792-4CB7-867C-BBDC6E3A9B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F17D8-6C0D-44D0-87FE-9A54C7D11161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3654E-6721-4577-BE57-17BD2BF4E0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A814C-408A-4B65-B0B3-F508FDA656A0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7935F-4A01-4C3A-AA61-AD2BE6CDE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993A9-A602-4094-AB39-487EB054BD3B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7BCDF-9CE7-49A5-9E52-3498CB6D1B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EAE69-7F72-404D-BDCB-6EFA1FAFB01A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EF216-3F08-4B5B-8169-9CBDADA7D8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A2462-98C5-43BE-96FD-6BCCF378F366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478F9-1168-4E66-9E8B-D22EA6ADA7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292B3-741E-4093-BA04-0D9C75B7C114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9BBE7-0BE3-43F5-8862-7A4E071F4B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6949EFE-FFB6-4EC1-81A0-9CCE56CFA9D6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32663CA-32EE-4331-9AA3-70F2BA5496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72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3" r:id="rId8"/>
    <p:sldLayoutId id="2147483670" r:id="rId9"/>
    <p:sldLayoutId id="2147483671" r:id="rId10"/>
    <p:sldLayoutId id="214748367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7" Type="http://schemas.openxmlformats.org/officeDocument/2006/relationships/image" Target="../media/image49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png"/><Relationship Id="rId4" Type="http://schemas.openxmlformats.org/officeDocument/2006/relationships/image" Target="../media/image57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/>
          </p:nvPr>
        </p:nvSpPr>
        <p:spPr>
          <a:xfrm>
            <a:off x="457200" y="1268413"/>
            <a:ext cx="8218488" cy="865187"/>
          </a:xfrm>
        </p:spPr>
        <p:txBody>
          <a:bodyPr/>
          <a:lstStyle/>
          <a:p>
            <a:pPr algn="ctr" eaLnBrk="1" hangingPunct="1"/>
            <a:r>
              <a:rPr lang="ru-RU" sz="800" smtClean="0"/>
              <a:t/>
            </a:r>
            <a:br>
              <a:rPr lang="ru-RU" sz="800" smtClean="0"/>
            </a:br>
            <a:r>
              <a:rPr lang="ru-RU" sz="4000" smtClean="0">
                <a:latin typeface="Times New Roman" pitchFamily="18" charset="0"/>
              </a:rPr>
              <a:t>Когда мы станем взрослыми?</a:t>
            </a:r>
            <a:br>
              <a:rPr lang="ru-RU" sz="4000" smtClean="0">
                <a:latin typeface="Times New Roman" pitchFamily="18" charset="0"/>
              </a:rPr>
            </a:br>
            <a:r>
              <a:rPr lang="ru-RU" sz="2000" smtClean="0">
                <a:latin typeface="Times New Roman" pitchFamily="18" charset="0"/>
              </a:rPr>
              <a:t>Урок в 1 классе по предмету «Окружающий мир»</a:t>
            </a:r>
            <a:br>
              <a:rPr lang="ru-RU" sz="2000" smtClean="0">
                <a:latin typeface="Times New Roman" pitchFamily="18" charset="0"/>
              </a:rPr>
            </a:br>
            <a:endParaRPr lang="ru-RU" sz="2000" smtClean="0">
              <a:latin typeface="Times New Roman" pitchFamily="18" charset="0"/>
            </a:endParaRPr>
          </a:p>
        </p:txBody>
      </p:sp>
      <p:sp>
        <p:nvSpPr>
          <p:cNvPr id="13314" name="Содержимое 6"/>
          <p:cNvSpPr>
            <a:spLocks noGrp="1"/>
          </p:cNvSpPr>
          <p:nvPr>
            <p:ph sz="half" idx="1"/>
          </p:nvPr>
        </p:nvSpPr>
        <p:spPr>
          <a:xfrm>
            <a:off x="457200" y="2349500"/>
            <a:ext cx="3400425" cy="400526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3315" name="Содержимое 7"/>
          <p:cNvSpPr>
            <a:spLocks noGrp="1"/>
          </p:cNvSpPr>
          <p:nvPr>
            <p:ph sz="half" idx="2"/>
          </p:nvPr>
        </p:nvSpPr>
        <p:spPr>
          <a:xfrm>
            <a:off x="5003800" y="2708275"/>
            <a:ext cx="3683000" cy="1008063"/>
          </a:xfrm>
        </p:spPr>
        <p:txBody>
          <a:bodyPr/>
          <a:lstStyle/>
          <a:p>
            <a:pPr algn="ctr" eaLnBrk="1" hangingPunct="1"/>
            <a:r>
              <a:rPr lang="ru-RU" sz="2000" smtClean="0">
                <a:latin typeface="Times New Roman" pitchFamily="18" charset="0"/>
              </a:rPr>
              <a:t>Автор - Суздальская И.Н.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2000" smtClean="0">
                <a:latin typeface="Times New Roman" pitchFamily="18" charset="0"/>
              </a:rPr>
              <a:t>Учитель начальных классов</a:t>
            </a:r>
          </a:p>
        </p:txBody>
      </p:sp>
      <p:pic>
        <p:nvPicPr>
          <p:cNvPr id="13316" name="Picture 2" descr="C:\Documents and Settings\ЦО №1884\Рабочий стол\черепаш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76475"/>
            <a:ext cx="4140200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2" descr="C:\Documents and Settings\ЦО №1884\Рабочий стол\муравчик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4292600"/>
            <a:ext cx="1693862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1228"/>
          <a:stretch>
            <a:fillRect/>
          </a:stretch>
        </p:blipFill>
        <p:spPr bwMode="auto">
          <a:xfrm>
            <a:off x="6948488" y="4948238"/>
            <a:ext cx="2087562" cy="183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IMG_22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700213"/>
            <a:ext cx="4248150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 Box 3"/>
          <p:cNvSpPr txBox="1">
            <a:spLocks noChangeArrowheads="1"/>
          </p:cNvSpPr>
          <p:nvPr/>
        </p:nvSpPr>
        <p:spPr bwMode="auto">
          <a:xfrm>
            <a:off x="2392363" y="6589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23555" name="Rectangle 5"/>
          <p:cNvSpPr>
            <a:spLocks noChangeArrowheads="1"/>
          </p:cNvSpPr>
          <p:nvPr/>
        </p:nvSpPr>
        <p:spPr bwMode="auto">
          <a:xfrm>
            <a:off x="4859338" y="2438400"/>
            <a:ext cx="4068762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Times New Roman" pitchFamily="18" charset="0"/>
              </a:rPr>
              <a:t>Мастер, мастер,</a:t>
            </a:r>
            <a:br>
              <a:rPr lang="ru-RU" sz="3600" b="1">
                <a:latin typeface="Times New Roman" pitchFamily="18" charset="0"/>
              </a:rPr>
            </a:br>
            <a:r>
              <a:rPr lang="ru-RU" sz="3600" b="1">
                <a:latin typeface="Times New Roman" pitchFamily="18" charset="0"/>
              </a:rPr>
              <a:t>Помоги-</a:t>
            </a:r>
            <a:br>
              <a:rPr lang="ru-RU" sz="3600" b="1">
                <a:latin typeface="Times New Roman" pitchFamily="18" charset="0"/>
              </a:rPr>
            </a:br>
            <a:r>
              <a:rPr lang="ru-RU" sz="3600" b="1">
                <a:latin typeface="Times New Roman" pitchFamily="18" charset="0"/>
              </a:rPr>
              <a:t>Прохудились</a:t>
            </a:r>
            <a:br>
              <a:rPr lang="ru-RU" sz="3600" b="1">
                <a:latin typeface="Times New Roman" pitchFamily="18" charset="0"/>
              </a:rPr>
            </a:br>
            <a:r>
              <a:rPr lang="ru-RU" sz="3600" b="1">
                <a:latin typeface="Times New Roman" pitchFamily="18" charset="0"/>
              </a:rPr>
              <a:t>Сапоги…</a:t>
            </a:r>
            <a:br>
              <a:rPr lang="ru-RU" sz="3600" b="1">
                <a:latin typeface="Times New Roman" pitchFamily="18" charset="0"/>
              </a:rPr>
            </a:br>
            <a:endParaRPr lang="ru-RU" sz="3600" b="1">
              <a:latin typeface="Times New Roman" pitchFamily="18" charset="0"/>
            </a:endParaRPr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title"/>
          </p:nvPr>
        </p:nvSpPr>
        <p:spPr>
          <a:xfrm>
            <a:off x="1026103" y="726639"/>
            <a:ext cx="7376486" cy="957498"/>
          </a:xfrm>
          <a:effectLst>
            <a:outerShdw dist="35921" dir="2700000" algn="ctr" rotWithShape="0">
              <a:schemeClr val="bg2"/>
            </a:outerShdw>
          </a:effec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8800" b="1" dirty="0">
                <a:solidFill>
                  <a:srgbClr val="9933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Сапожник</a:t>
            </a:r>
            <a:r>
              <a:rPr lang="ru-RU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533400"/>
            <a:ext cx="5922963" cy="1239838"/>
          </a:xfrm>
          <a:effectLst>
            <a:outerShdw dist="35921" dir="2700000" algn="ctr" rotWithShape="0">
              <a:schemeClr val="bg2"/>
            </a:outerShdw>
          </a:effec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88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sz="88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88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sz="88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88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sz="88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88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sz="88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88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</a:t>
            </a:r>
            <a:r>
              <a:rPr lang="ru-RU" sz="6000" b="1" i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UI" pitchFamily="34" charset="0"/>
              </a:rPr>
              <a:t>Почтальон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420938"/>
            <a:ext cx="4608513" cy="3240087"/>
          </a:xfrm>
        </p:spPr>
        <p:txBody>
          <a:bodyPr/>
          <a:lstStyle/>
          <a:p>
            <a:pPr marL="92075" indent="290513" eaLnBrk="1" hangingPunct="1">
              <a:buFontTx/>
              <a:buNone/>
            </a:pPr>
            <a:r>
              <a:rPr lang="ru-RU" sz="3600" b="1" smtClean="0">
                <a:latin typeface="Times New Roman" pitchFamily="18" charset="0"/>
              </a:rPr>
              <a:t>С сумкой тяжелой    обходит район, </a:t>
            </a:r>
          </a:p>
          <a:p>
            <a:pPr marL="92075" indent="290513" eaLnBrk="1" hangingPunct="1">
              <a:buFontTx/>
              <a:buNone/>
            </a:pPr>
            <a:r>
              <a:rPr lang="ru-RU" sz="3600" b="1" smtClean="0">
                <a:latin typeface="Times New Roman" pitchFamily="18" charset="0"/>
              </a:rPr>
              <a:t>Письма нам </a:t>
            </a:r>
          </a:p>
          <a:p>
            <a:pPr marL="92075" indent="290513" eaLnBrk="1" hangingPunct="1">
              <a:buFontTx/>
              <a:buNone/>
            </a:pPr>
            <a:r>
              <a:rPr lang="ru-RU" sz="3600" b="1" smtClean="0">
                <a:latin typeface="Times New Roman" pitchFamily="18" charset="0"/>
              </a:rPr>
              <a:t>в ящик кладет...</a:t>
            </a:r>
            <a:r>
              <a:rPr lang="ru-RU" sz="4400" b="1" smtClean="0"/>
              <a:t> </a:t>
            </a:r>
          </a:p>
          <a:p>
            <a:pPr marL="92075" indent="290513" eaLnBrk="1" hangingPunct="1">
              <a:buFontTx/>
              <a:buNone/>
            </a:pPr>
            <a:endParaRPr lang="ru-RU" sz="3600" b="1" smtClean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9700" y="1600200"/>
            <a:ext cx="3673475" cy="424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908050"/>
            <a:ext cx="4968875" cy="1081088"/>
          </a:xfrm>
          <a:effectLst>
            <a:outerShdw dist="35921" dir="2700000" algn="ctr" rotWithShape="0">
              <a:schemeClr val="bg2"/>
            </a:outerShdw>
          </a:effectLst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6000" b="1" smtClean="0">
                <a:solidFill>
                  <a:srgbClr val="FF3300"/>
                </a:solidFill>
                <a:latin typeface="Arial" charset="0"/>
              </a:rPr>
              <a:t>  </a:t>
            </a:r>
            <a:r>
              <a:rPr lang="ru-RU" sz="6000" b="1" smtClean="0">
                <a:solidFill>
                  <a:srgbClr val="FF3300"/>
                </a:solidFill>
                <a:latin typeface="Times New Roman" pitchFamily="18" charset="0"/>
              </a:rPr>
              <a:t>Пожарные</a:t>
            </a:r>
            <a:endParaRPr lang="ru-RU" sz="6000" smtClean="0">
              <a:latin typeface="Times New Roman" pitchFamily="18" charset="0"/>
            </a:endParaRP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205038"/>
            <a:ext cx="4329112" cy="43195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3600" b="1" smtClean="0">
                <a:latin typeface="Times New Roman" pitchFamily="18" charset="0"/>
              </a:rPr>
              <a:t>С огнем бороться мы должны –</a:t>
            </a:r>
          </a:p>
          <a:p>
            <a:pPr eaLnBrk="1" hangingPunct="1">
              <a:buFontTx/>
              <a:buNone/>
            </a:pPr>
            <a:r>
              <a:rPr lang="ru-RU" sz="3600" b="1" smtClean="0">
                <a:latin typeface="Times New Roman" pitchFamily="18" charset="0"/>
              </a:rPr>
              <a:t>Мы смелые и храбрые. </a:t>
            </a:r>
          </a:p>
          <a:p>
            <a:pPr eaLnBrk="1" hangingPunct="1">
              <a:buFontTx/>
              <a:buNone/>
            </a:pPr>
            <a:r>
              <a:rPr lang="ru-RU" sz="3600" b="1" smtClean="0">
                <a:latin typeface="Times New Roman" pitchFamily="18" charset="0"/>
              </a:rPr>
              <a:t>Мы очень людям всем нужны. </a:t>
            </a:r>
          </a:p>
          <a:p>
            <a:pPr eaLnBrk="1" hangingPunct="1">
              <a:buFontTx/>
              <a:buNone/>
            </a:pPr>
            <a:r>
              <a:rPr lang="ru-RU" sz="3600" b="1" smtClean="0">
                <a:latin typeface="Times New Roman" pitchFamily="18" charset="0"/>
              </a:rPr>
              <a:t>Так кто же мы? </a:t>
            </a:r>
            <a:endParaRPr lang="ru-RU" sz="3600" b="1" i="1" smtClean="0">
              <a:latin typeface="Times New Roman" pitchFamily="18" charset="0"/>
            </a:endParaRPr>
          </a:p>
        </p:txBody>
      </p:sp>
      <p:pic>
        <p:nvPicPr>
          <p:cNvPr id="43013" name="Picture 5" descr="Пожарный%20%20с%20аппарато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692150"/>
            <a:ext cx="3282950" cy="604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836613"/>
            <a:ext cx="4619625" cy="720725"/>
          </a:xfrm>
          <a:effectLst>
            <a:outerShdw dist="35921" dir="2700000" algn="ctr" rotWithShape="0">
              <a:schemeClr val="bg2"/>
            </a:outerShdw>
          </a:effectLst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8000" b="1" smtClean="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</a:t>
            </a:r>
            <a:r>
              <a:rPr lang="ru-RU" sz="6000" b="1" smtClean="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Пилот</a:t>
            </a:r>
          </a:p>
        </p:txBody>
      </p:sp>
      <p:sp>
        <p:nvSpPr>
          <p:cNvPr id="26626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916113"/>
            <a:ext cx="6148388" cy="46815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3600" b="1" smtClean="0">
                <a:solidFill>
                  <a:schemeClr val="accent2"/>
                </a:solidFill>
                <a:latin typeface="Times New Roman" pitchFamily="18" charset="0"/>
              </a:rPr>
              <a:t>Кружит над полем белая птица,</a:t>
            </a:r>
          </a:p>
          <a:p>
            <a:pPr eaLnBrk="1" hangingPunct="1">
              <a:buFontTx/>
              <a:buNone/>
            </a:pPr>
            <a:r>
              <a:rPr lang="ru-RU" sz="3600" b="1" smtClean="0">
                <a:solidFill>
                  <a:schemeClr val="accent2"/>
                </a:solidFill>
                <a:latin typeface="Times New Roman" pitchFamily="18" charset="0"/>
              </a:rPr>
              <a:t>Ждёт полосу, куда можно садиться.</a:t>
            </a:r>
          </a:p>
          <a:p>
            <a:pPr eaLnBrk="1" hangingPunct="1">
              <a:buFontTx/>
              <a:buNone/>
            </a:pPr>
            <a:r>
              <a:rPr lang="ru-RU" sz="3600" b="1" smtClean="0">
                <a:solidFill>
                  <a:schemeClr val="accent2"/>
                </a:solidFill>
                <a:latin typeface="Times New Roman" pitchFamily="18" charset="0"/>
              </a:rPr>
              <a:t>Белою птицей зовут самолёт,</a:t>
            </a:r>
          </a:p>
          <a:p>
            <a:pPr eaLnBrk="1" hangingPunct="1">
              <a:buFontTx/>
              <a:buNone/>
            </a:pPr>
            <a:r>
              <a:rPr lang="ru-RU" sz="3600" b="1" smtClean="0">
                <a:solidFill>
                  <a:schemeClr val="accent2"/>
                </a:solidFill>
                <a:latin typeface="Times New Roman" pitchFamily="18" charset="0"/>
              </a:rPr>
              <a:t>Им управляет отважный…!</a:t>
            </a:r>
          </a:p>
          <a:p>
            <a:pPr eaLnBrk="1" hangingPunct="1"/>
            <a:endParaRPr lang="ru-RU" sz="3600" b="1" smtClean="0">
              <a:latin typeface="Times New Roman" pitchFamily="18" charset="0"/>
            </a:endParaRP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300788" y="2852738"/>
            <a:ext cx="2843212" cy="3889375"/>
          </a:xfrm>
        </p:spPr>
      </p:pic>
      <p:pic>
        <p:nvPicPr>
          <p:cNvPr id="99336" name="Picture 4" descr="j020537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525" y="765175"/>
            <a:ext cx="2232025" cy="181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9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9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9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а 36 из 364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7232"/>
            <a:ext cx="4500562" cy="6005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6" descr="http://sunphoto.org.ua/albums/userpics/10009/normal_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1000108"/>
            <a:ext cx="4714876" cy="5857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998" name="Заголовок 3"/>
          <p:cNvSpPr>
            <a:spLocks noGrp="1"/>
          </p:cNvSpPr>
          <p:nvPr>
            <p:ph type="title" idx="4294967295"/>
          </p:nvPr>
        </p:nvSpPr>
        <p:spPr>
          <a:xfrm>
            <a:off x="457200" y="285750"/>
            <a:ext cx="8229600" cy="857250"/>
          </a:xfrm>
        </p:spPr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</a:rPr>
              <a:t>В каком городе лучше жить?</a:t>
            </a:r>
          </a:p>
        </p:txBody>
      </p:sp>
      <p:sp>
        <p:nvSpPr>
          <p:cNvPr id="41999" name="Текст 5"/>
          <p:cNvSpPr>
            <a:spLocks noGrp="1"/>
          </p:cNvSpPr>
          <p:nvPr>
            <p:ph type="body" idx="4294967295"/>
          </p:nvPr>
        </p:nvSpPr>
        <p:spPr>
          <a:xfrm>
            <a:off x="457200" y="1855788"/>
            <a:ext cx="4040188" cy="658812"/>
          </a:xfrm>
        </p:spPr>
        <p:txBody>
          <a:bodyPr lIns="45720" tIns="0" rIns="45720" bIns="0" anchor="ctr"/>
          <a:lstStyle/>
          <a:p>
            <a:pPr marL="0" indent="0" eaLnBrk="1" hangingPunct="1">
              <a:buFont typeface="Wingdings 2" pitchFamily="18" charset="2"/>
              <a:buNone/>
            </a:pPr>
            <a:endParaRPr lang="ru-RU" sz="2400" b="1" smtClean="0">
              <a:solidFill>
                <a:schemeClr val="tx2"/>
              </a:solidFill>
            </a:endParaRPr>
          </a:p>
        </p:txBody>
      </p:sp>
      <p:sp>
        <p:nvSpPr>
          <p:cNvPr id="42000" name="Содержимое 6"/>
          <p:cNvSpPr>
            <a:spLocks noGrp="1"/>
          </p:cNvSpPr>
          <p:nvPr>
            <p:ph sz="quarter" idx="4294967295"/>
          </p:nvPr>
        </p:nvSpPr>
        <p:spPr>
          <a:xfrm>
            <a:off x="457200" y="2514600"/>
            <a:ext cx="4040188" cy="3846513"/>
          </a:xfrm>
        </p:spPr>
        <p:txBody>
          <a:bodyPr tIns="0"/>
          <a:lstStyle/>
          <a:p>
            <a:pPr eaLnBrk="1" hangingPunct="1"/>
            <a:endParaRPr lang="ru-RU" sz="2200" smtClean="0"/>
          </a:p>
        </p:txBody>
      </p:sp>
      <p:sp>
        <p:nvSpPr>
          <p:cNvPr id="42001" name="Текст 7"/>
          <p:cNvSpPr>
            <a:spLocks noGrp="1"/>
          </p:cNvSpPr>
          <p:nvPr>
            <p:ph type="body" sz="half" idx="4294967295"/>
          </p:nvPr>
        </p:nvSpPr>
        <p:spPr>
          <a:xfrm>
            <a:off x="4645025" y="1860550"/>
            <a:ext cx="4041775" cy="654050"/>
          </a:xfrm>
        </p:spPr>
        <p:txBody>
          <a:bodyPr lIns="45720" tIns="0" rIns="45720" bIns="0" anchor="ctr"/>
          <a:lstStyle/>
          <a:p>
            <a:pPr marL="0" indent="0" eaLnBrk="1" hangingPunct="1">
              <a:buFont typeface="Wingdings 2" pitchFamily="18" charset="2"/>
              <a:buNone/>
            </a:pPr>
            <a:endParaRPr lang="ru-RU" sz="2400" b="1" smtClean="0">
              <a:solidFill>
                <a:schemeClr val="tx2"/>
              </a:solidFill>
            </a:endParaRPr>
          </a:p>
        </p:txBody>
      </p:sp>
      <p:sp>
        <p:nvSpPr>
          <p:cNvPr id="42002" name="Содержимое 8"/>
          <p:cNvSpPr>
            <a:spLocks noGrp="1"/>
          </p:cNvSpPr>
          <p:nvPr>
            <p:ph sz="quarter" idx="4294967295"/>
          </p:nvPr>
        </p:nvSpPr>
        <p:spPr>
          <a:xfrm>
            <a:off x="4645025" y="2514600"/>
            <a:ext cx="4041775" cy="3846513"/>
          </a:xfrm>
        </p:spPr>
        <p:txBody>
          <a:bodyPr tIns="0"/>
          <a:lstStyle/>
          <a:p>
            <a:pPr eaLnBrk="1" hangingPunct="1"/>
            <a:endParaRPr lang="ru-RU" sz="2200" smtClean="0"/>
          </a:p>
        </p:txBody>
      </p:sp>
      <p:graphicFrame>
        <p:nvGraphicFramePr>
          <p:cNvPr id="41995" name="Object 11"/>
          <p:cNvGraphicFramePr>
            <a:graphicFrameLocks noChangeAspect="1"/>
          </p:cNvGraphicFramePr>
          <p:nvPr/>
        </p:nvGraphicFramePr>
        <p:xfrm>
          <a:off x="1524000" y="1395413"/>
          <a:ext cx="6096000" cy="4067175"/>
        </p:xfrm>
        <a:graphic>
          <a:graphicData uri="http://schemas.openxmlformats.org/presentationml/2006/ole">
            <p:oleObj spid="_x0000_s41995" name="Диаграмма" r:id="rId5" imgW="6096000" imgH="4067294" progId="MSGraph.Chart.8">
              <p:embed followColorScheme="full"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8" descr="PICT04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4602163"/>
            <a:ext cx="1981200" cy="170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3010" name="Группа 293"/>
          <p:cNvGrpSpPr>
            <a:grpSpLocks/>
          </p:cNvGrpSpPr>
          <p:nvPr/>
        </p:nvGrpSpPr>
        <p:grpSpPr bwMode="auto">
          <a:xfrm>
            <a:off x="3352800" y="1600200"/>
            <a:ext cx="1130300" cy="1012825"/>
            <a:chOff x="4340986" y="4621784"/>
            <a:chExt cx="1968120" cy="1775714"/>
          </a:xfrm>
        </p:grpSpPr>
        <p:sp>
          <p:nvSpPr>
            <p:cNvPr id="43017" name="Полилиния 267"/>
            <p:cNvSpPr>
              <a:spLocks noChangeArrowheads="1"/>
            </p:cNvSpPr>
            <p:nvPr/>
          </p:nvSpPr>
          <p:spPr bwMode="auto">
            <a:xfrm>
              <a:off x="4515577" y="4621784"/>
              <a:ext cx="1793529" cy="1775714"/>
            </a:xfrm>
            <a:custGeom>
              <a:avLst/>
              <a:gdLst>
                <a:gd name="T0" fmla="*/ 893913 w 1794129"/>
                <a:gd name="T1" fmla="*/ 0 h 1775714"/>
                <a:gd name="T2" fmla="*/ 1073027 w 1794129"/>
                <a:gd name="T3" fmla="*/ 17906 h 1775714"/>
                <a:gd name="T4" fmla="*/ 1240376 w 1794129"/>
                <a:gd name="T5" fmla="*/ 69469 h 1775714"/>
                <a:gd name="T6" fmla="*/ 1391785 w 1794129"/>
                <a:gd name="T7" fmla="*/ 151002 h 1775714"/>
                <a:gd name="T8" fmla="*/ 1524346 w 1794129"/>
                <a:gd name="T9" fmla="*/ 260223 h 1775714"/>
                <a:gd name="T10" fmla="*/ 1633002 w 1794129"/>
                <a:gd name="T11" fmla="*/ 391287 h 1775714"/>
                <a:gd name="T12" fmla="*/ 1716234 w 1794129"/>
                <a:gd name="T13" fmla="*/ 542289 h 1775714"/>
                <a:gd name="T14" fmla="*/ 1768346 w 1794129"/>
                <a:gd name="T15" fmla="*/ 709168 h 1775714"/>
                <a:gd name="T16" fmla="*/ 1786941 w 1794129"/>
                <a:gd name="T17" fmla="*/ 888492 h 1775714"/>
                <a:gd name="T18" fmla="*/ 1768346 w 1794129"/>
                <a:gd name="T19" fmla="*/ 1066673 h 1775714"/>
                <a:gd name="T20" fmla="*/ 1716234 w 1794129"/>
                <a:gd name="T21" fmla="*/ 1232788 h 1775714"/>
                <a:gd name="T22" fmla="*/ 1633002 w 1794129"/>
                <a:gd name="T23" fmla="*/ 1383156 h 1775714"/>
                <a:gd name="T24" fmla="*/ 1524346 w 1794129"/>
                <a:gd name="T25" fmla="*/ 1514982 h 1775714"/>
                <a:gd name="T26" fmla="*/ 1391785 w 1794129"/>
                <a:gd name="T27" fmla="*/ 1622932 h 1775714"/>
                <a:gd name="T28" fmla="*/ 1240376 w 1794129"/>
                <a:gd name="T29" fmla="*/ 1705610 h 1775714"/>
                <a:gd name="T30" fmla="*/ 1073027 w 1794129"/>
                <a:gd name="T31" fmla="*/ 1757171 h 1775714"/>
                <a:gd name="T32" fmla="*/ 893913 w 1794129"/>
                <a:gd name="T33" fmla="*/ 1775713 h 1775714"/>
                <a:gd name="T34" fmla="*/ 713158 w 1794129"/>
                <a:gd name="T35" fmla="*/ 1757171 h 1775714"/>
                <a:gd name="T36" fmla="*/ 545810 w 1794129"/>
                <a:gd name="T37" fmla="*/ 1705610 h 1775714"/>
                <a:gd name="T38" fmla="*/ 393893 w 1794129"/>
                <a:gd name="T39" fmla="*/ 1622932 h 1775714"/>
                <a:gd name="T40" fmla="*/ 261961 w 1794129"/>
                <a:gd name="T41" fmla="*/ 1514982 h 1775714"/>
                <a:gd name="T42" fmla="*/ 152041 w 1794129"/>
                <a:gd name="T43" fmla="*/ 1383156 h 1775714"/>
                <a:gd name="T44" fmla="*/ 69955 w 1794129"/>
                <a:gd name="T45" fmla="*/ 1232788 h 1775714"/>
                <a:gd name="T46" fmla="*/ 18089 w 1794129"/>
                <a:gd name="T47" fmla="*/ 1066673 h 1775714"/>
                <a:gd name="T48" fmla="*/ 0 w 1794129"/>
                <a:gd name="T49" fmla="*/ 888492 h 1775714"/>
                <a:gd name="T50" fmla="*/ 18089 w 1794129"/>
                <a:gd name="T51" fmla="*/ 709168 h 1775714"/>
                <a:gd name="T52" fmla="*/ 69955 w 1794129"/>
                <a:gd name="T53" fmla="*/ 542289 h 1775714"/>
                <a:gd name="T54" fmla="*/ 152041 w 1794129"/>
                <a:gd name="T55" fmla="*/ 391287 h 1775714"/>
                <a:gd name="T56" fmla="*/ 261961 w 1794129"/>
                <a:gd name="T57" fmla="*/ 260223 h 1775714"/>
                <a:gd name="T58" fmla="*/ 393893 w 1794129"/>
                <a:gd name="T59" fmla="*/ 151002 h 1775714"/>
                <a:gd name="T60" fmla="*/ 545810 w 1794129"/>
                <a:gd name="T61" fmla="*/ 69469 h 1775714"/>
                <a:gd name="T62" fmla="*/ 713158 w 1794129"/>
                <a:gd name="T63" fmla="*/ 17906 h 177571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794129"/>
                <a:gd name="T97" fmla="*/ 0 h 1775714"/>
                <a:gd name="T98" fmla="*/ 1794129 w 1794129"/>
                <a:gd name="T99" fmla="*/ 1775714 h 1775714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794129" h="1775714">
                  <a:moveTo>
                    <a:pt x="897508" y="0"/>
                  </a:moveTo>
                  <a:lnTo>
                    <a:pt x="1077340" y="17906"/>
                  </a:lnTo>
                  <a:lnTo>
                    <a:pt x="1245362" y="69469"/>
                  </a:lnTo>
                  <a:lnTo>
                    <a:pt x="1397381" y="151002"/>
                  </a:lnTo>
                  <a:lnTo>
                    <a:pt x="1530476" y="260223"/>
                  </a:lnTo>
                  <a:lnTo>
                    <a:pt x="1639569" y="391287"/>
                  </a:lnTo>
                  <a:lnTo>
                    <a:pt x="1723136" y="542289"/>
                  </a:lnTo>
                  <a:lnTo>
                    <a:pt x="1775459" y="709168"/>
                  </a:lnTo>
                  <a:lnTo>
                    <a:pt x="1794128" y="888492"/>
                  </a:lnTo>
                  <a:lnTo>
                    <a:pt x="1775459" y="1066673"/>
                  </a:lnTo>
                  <a:lnTo>
                    <a:pt x="1723136" y="1232788"/>
                  </a:lnTo>
                  <a:lnTo>
                    <a:pt x="1639569" y="1383156"/>
                  </a:lnTo>
                  <a:lnTo>
                    <a:pt x="1530476" y="1514982"/>
                  </a:lnTo>
                  <a:lnTo>
                    <a:pt x="1397381" y="1622932"/>
                  </a:lnTo>
                  <a:lnTo>
                    <a:pt x="1245362" y="1705610"/>
                  </a:lnTo>
                  <a:lnTo>
                    <a:pt x="1077340" y="1757171"/>
                  </a:lnTo>
                  <a:lnTo>
                    <a:pt x="897508" y="1775713"/>
                  </a:lnTo>
                  <a:lnTo>
                    <a:pt x="716026" y="1757171"/>
                  </a:lnTo>
                  <a:lnTo>
                    <a:pt x="548005" y="1705610"/>
                  </a:lnTo>
                  <a:lnTo>
                    <a:pt x="395477" y="1622932"/>
                  </a:lnTo>
                  <a:lnTo>
                    <a:pt x="263017" y="1514982"/>
                  </a:lnTo>
                  <a:lnTo>
                    <a:pt x="152653" y="1383156"/>
                  </a:lnTo>
                  <a:lnTo>
                    <a:pt x="70231" y="1232788"/>
                  </a:lnTo>
                  <a:lnTo>
                    <a:pt x="18161" y="1066673"/>
                  </a:lnTo>
                  <a:lnTo>
                    <a:pt x="0" y="888492"/>
                  </a:lnTo>
                  <a:lnTo>
                    <a:pt x="18161" y="709168"/>
                  </a:lnTo>
                  <a:lnTo>
                    <a:pt x="70231" y="542289"/>
                  </a:lnTo>
                  <a:lnTo>
                    <a:pt x="152653" y="391287"/>
                  </a:lnTo>
                  <a:lnTo>
                    <a:pt x="263017" y="260223"/>
                  </a:lnTo>
                  <a:lnTo>
                    <a:pt x="395477" y="151002"/>
                  </a:lnTo>
                  <a:lnTo>
                    <a:pt x="548005" y="69469"/>
                  </a:lnTo>
                  <a:lnTo>
                    <a:pt x="716026" y="17906"/>
                  </a:lnTo>
                  <a:close/>
                </a:path>
              </a:pathLst>
            </a:custGeom>
            <a:solidFill>
              <a:srgbClr val="8FFFFF"/>
            </a:solidFill>
            <a:ln w="0" algn="ctr">
              <a:solidFill>
                <a:srgbClr val="8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18" name="Полилиния 268"/>
            <p:cNvSpPr>
              <a:spLocks noChangeArrowheads="1"/>
            </p:cNvSpPr>
            <p:nvPr/>
          </p:nvSpPr>
          <p:spPr bwMode="auto">
            <a:xfrm>
              <a:off x="4593349" y="4831252"/>
              <a:ext cx="1539578" cy="1524988"/>
            </a:xfrm>
            <a:custGeom>
              <a:avLst/>
              <a:gdLst>
                <a:gd name="T0" fmla="*/ 763925 w 1540510"/>
                <a:gd name="T1" fmla="*/ 0 h 1524127"/>
                <a:gd name="T2" fmla="*/ 917366 w 1540510"/>
                <a:gd name="T3" fmla="*/ 15221 h 1524127"/>
                <a:gd name="T4" fmla="*/ 1060973 w 1540510"/>
                <a:gd name="T5" fmla="*/ 60097 h 1524127"/>
                <a:gd name="T6" fmla="*/ 1190458 w 1540510"/>
                <a:gd name="T7" fmla="*/ 130677 h 1524127"/>
                <a:gd name="T8" fmla="*/ 1304056 w 1540510"/>
                <a:gd name="T9" fmla="*/ 224655 h 1524127"/>
                <a:gd name="T10" fmla="*/ 1397105 w 1540510"/>
                <a:gd name="T11" fmla="*/ 337944 h 1524127"/>
                <a:gd name="T12" fmla="*/ 1468213 w 1540510"/>
                <a:gd name="T13" fmla="*/ 468490 h 1524127"/>
                <a:gd name="T14" fmla="*/ 1513351 w 1540510"/>
                <a:gd name="T15" fmla="*/ 611955 h 1524127"/>
                <a:gd name="T16" fmla="*/ 1529363 w 1540510"/>
                <a:gd name="T17" fmla="*/ 766670 h 1524127"/>
                <a:gd name="T18" fmla="*/ 1513351 w 1540510"/>
                <a:gd name="T19" fmla="*/ 920489 h 1524127"/>
                <a:gd name="T20" fmla="*/ 1468213 w 1540510"/>
                <a:gd name="T21" fmla="*/ 1064594 h 1524127"/>
                <a:gd name="T22" fmla="*/ 1397105 w 1540510"/>
                <a:gd name="T23" fmla="*/ 1194502 h 1524127"/>
                <a:gd name="T24" fmla="*/ 1304056 w 1540510"/>
                <a:gd name="T25" fmla="*/ 1308428 h 1524127"/>
                <a:gd name="T26" fmla="*/ 1190458 w 1540510"/>
                <a:gd name="T27" fmla="*/ 1401768 h 1524127"/>
                <a:gd name="T28" fmla="*/ 1060973 w 1540510"/>
                <a:gd name="T29" fmla="*/ 1473245 h 1524127"/>
                <a:gd name="T30" fmla="*/ 917366 w 1540510"/>
                <a:gd name="T31" fmla="*/ 1518506 h 1524127"/>
                <a:gd name="T32" fmla="*/ 763925 w 1540510"/>
                <a:gd name="T33" fmla="*/ 1534488 h 1524127"/>
                <a:gd name="T34" fmla="*/ 609855 w 1540510"/>
                <a:gd name="T35" fmla="*/ 1518506 h 1524127"/>
                <a:gd name="T36" fmla="*/ 466877 w 1540510"/>
                <a:gd name="T37" fmla="*/ 1473245 h 1524127"/>
                <a:gd name="T38" fmla="*/ 336762 w 1540510"/>
                <a:gd name="T39" fmla="*/ 1401768 h 1524127"/>
                <a:gd name="T40" fmla="*/ 223794 w 1540510"/>
                <a:gd name="T41" fmla="*/ 1308428 h 1524127"/>
                <a:gd name="T42" fmla="*/ 130116 w 1540510"/>
                <a:gd name="T43" fmla="*/ 1194502 h 1524127"/>
                <a:gd name="T44" fmla="*/ 59638 w 1540510"/>
                <a:gd name="T45" fmla="*/ 1064594 h 1524127"/>
                <a:gd name="T46" fmla="*/ 15258 w 1540510"/>
                <a:gd name="T47" fmla="*/ 920489 h 1524127"/>
                <a:gd name="T48" fmla="*/ 0 w 1540510"/>
                <a:gd name="T49" fmla="*/ 766670 h 1524127"/>
                <a:gd name="T50" fmla="*/ 15258 w 1540510"/>
                <a:gd name="T51" fmla="*/ 611955 h 1524127"/>
                <a:gd name="T52" fmla="*/ 59638 w 1540510"/>
                <a:gd name="T53" fmla="*/ 468490 h 1524127"/>
                <a:gd name="T54" fmla="*/ 130116 w 1540510"/>
                <a:gd name="T55" fmla="*/ 337944 h 1524127"/>
                <a:gd name="T56" fmla="*/ 223794 w 1540510"/>
                <a:gd name="T57" fmla="*/ 224655 h 1524127"/>
                <a:gd name="T58" fmla="*/ 336762 w 1540510"/>
                <a:gd name="T59" fmla="*/ 130677 h 1524127"/>
                <a:gd name="T60" fmla="*/ 466877 w 1540510"/>
                <a:gd name="T61" fmla="*/ 60097 h 1524127"/>
                <a:gd name="T62" fmla="*/ 609855 w 1540510"/>
                <a:gd name="T63" fmla="*/ 15221 h 152412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40510"/>
                <a:gd name="T97" fmla="*/ 0 h 1524127"/>
                <a:gd name="T98" fmla="*/ 1540510 w 1540510"/>
                <a:gd name="T99" fmla="*/ 1524127 h 152412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40510" h="1524127">
                  <a:moveTo>
                    <a:pt x="769493" y="0"/>
                  </a:moveTo>
                  <a:lnTo>
                    <a:pt x="924052" y="15113"/>
                  </a:lnTo>
                  <a:lnTo>
                    <a:pt x="1068704" y="59689"/>
                  </a:lnTo>
                  <a:lnTo>
                    <a:pt x="1199133" y="129794"/>
                  </a:lnTo>
                  <a:lnTo>
                    <a:pt x="1313560" y="223138"/>
                  </a:lnTo>
                  <a:lnTo>
                    <a:pt x="1407287" y="335661"/>
                  </a:lnTo>
                  <a:lnTo>
                    <a:pt x="1478914" y="465327"/>
                  </a:lnTo>
                  <a:lnTo>
                    <a:pt x="1524381" y="607821"/>
                  </a:lnTo>
                  <a:lnTo>
                    <a:pt x="1540509" y="761492"/>
                  </a:lnTo>
                  <a:lnTo>
                    <a:pt x="1524381" y="914273"/>
                  </a:lnTo>
                  <a:lnTo>
                    <a:pt x="1478914" y="1057401"/>
                  </a:lnTo>
                  <a:lnTo>
                    <a:pt x="1407287" y="1186433"/>
                  </a:lnTo>
                  <a:lnTo>
                    <a:pt x="1313560" y="1299590"/>
                  </a:lnTo>
                  <a:lnTo>
                    <a:pt x="1199133" y="1392300"/>
                  </a:lnTo>
                  <a:lnTo>
                    <a:pt x="1068704" y="1463294"/>
                  </a:lnTo>
                  <a:lnTo>
                    <a:pt x="924052" y="1508251"/>
                  </a:lnTo>
                  <a:lnTo>
                    <a:pt x="769493" y="1524126"/>
                  </a:lnTo>
                  <a:lnTo>
                    <a:pt x="614299" y="1508251"/>
                  </a:lnTo>
                  <a:lnTo>
                    <a:pt x="470281" y="1463294"/>
                  </a:lnTo>
                  <a:lnTo>
                    <a:pt x="339216" y="1392300"/>
                  </a:lnTo>
                  <a:lnTo>
                    <a:pt x="225425" y="1299590"/>
                  </a:lnTo>
                  <a:lnTo>
                    <a:pt x="131064" y="1186433"/>
                  </a:lnTo>
                  <a:lnTo>
                    <a:pt x="60070" y="1057401"/>
                  </a:lnTo>
                  <a:lnTo>
                    <a:pt x="15366" y="914273"/>
                  </a:lnTo>
                  <a:lnTo>
                    <a:pt x="0" y="761492"/>
                  </a:lnTo>
                  <a:lnTo>
                    <a:pt x="15366" y="607821"/>
                  </a:lnTo>
                  <a:lnTo>
                    <a:pt x="60070" y="465327"/>
                  </a:lnTo>
                  <a:lnTo>
                    <a:pt x="131064" y="335661"/>
                  </a:lnTo>
                  <a:lnTo>
                    <a:pt x="225425" y="223138"/>
                  </a:lnTo>
                  <a:lnTo>
                    <a:pt x="339216" y="129794"/>
                  </a:lnTo>
                  <a:lnTo>
                    <a:pt x="470281" y="59689"/>
                  </a:lnTo>
                  <a:lnTo>
                    <a:pt x="614299" y="15113"/>
                  </a:lnTo>
                  <a:close/>
                </a:path>
              </a:pathLst>
            </a:custGeom>
            <a:solidFill>
              <a:srgbClr val="DEDE00"/>
            </a:solidFill>
            <a:ln w="0" algn="ctr">
              <a:solidFill>
                <a:srgbClr val="DEDE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19" name="Полилиния 269"/>
            <p:cNvSpPr>
              <a:spLocks noChangeArrowheads="1"/>
            </p:cNvSpPr>
            <p:nvPr/>
          </p:nvSpPr>
          <p:spPr bwMode="auto">
            <a:xfrm>
              <a:off x="4340986" y="5194646"/>
              <a:ext cx="755504" cy="802959"/>
            </a:xfrm>
            <a:custGeom>
              <a:avLst/>
              <a:gdLst>
                <a:gd name="T0" fmla="*/ 543069 w 754762"/>
                <a:gd name="T1" fmla="*/ 452906 h 801878"/>
                <a:gd name="T2" fmla="*/ 480100 w 754762"/>
                <a:gd name="T3" fmla="*/ 520796 h 801878"/>
                <a:gd name="T4" fmla="*/ 406981 w 754762"/>
                <a:gd name="T5" fmla="*/ 593593 h 801878"/>
                <a:gd name="T6" fmla="*/ 328334 w 754762"/>
                <a:gd name="T7" fmla="*/ 664063 h 801878"/>
                <a:gd name="T8" fmla="*/ 249175 w 754762"/>
                <a:gd name="T9" fmla="*/ 727436 h 801878"/>
                <a:gd name="T10" fmla="*/ 172713 w 754762"/>
                <a:gd name="T11" fmla="*/ 777128 h 801878"/>
                <a:gd name="T12" fmla="*/ 107047 w 754762"/>
                <a:gd name="T13" fmla="*/ 808105 h 801878"/>
                <a:gd name="T14" fmla="*/ 54873 w 754762"/>
                <a:gd name="T15" fmla="*/ 814945 h 801878"/>
                <a:gd name="T16" fmla="*/ 23134 w 754762"/>
                <a:gd name="T17" fmla="*/ 792617 h 801878"/>
                <a:gd name="T18" fmla="*/ 6169 w 754762"/>
                <a:gd name="T19" fmla="*/ 753638 h 801878"/>
                <a:gd name="T20" fmla="*/ 0 w 754762"/>
                <a:gd name="T21" fmla="*/ 718661 h 801878"/>
                <a:gd name="T22" fmla="*/ 1929 w 754762"/>
                <a:gd name="T23" fmla="*/ 685101 h 801878"/>
                <a:gd name="T24" fmla="*/ 12210 w 754762"/>
                <a:gd name="T25" fmla="*/ 652707 h 801878"/>
                <a:gd name="T26" fmla="*/ 27115 w 754762"/>
                <a:gd name="T27" fmla="*/ 619017 h 801878"/>
                <a:gd name="T28" fmla="*/ 48706 w 754762"/>
                <a:gd name="T29" fmla="*/ 585334 h 801878"/>
                <a:gd name="T30" fmla="*/ 73891 w 754762"/>
                <a:gd name="T31" fmla="*/ 548415 h 801878"/>
                <a:gd name="T32" fmla="*/ 102290 w 754762"/>
                <a:gd name="T33" fmla="*/ 509308 h 801878"/>
                <a:gd name="T34" fmla="*/ 127992 w 754762"/>
                <a:gd name="T35" fmla="*/ 471749 h 801878"/>
                <a:gd name="T36" fmla="*/ 155108 w 754762"/>
                <a:gd name="T37" fmla="*/ 436771 h 801878"/>
                <a:gd name="T38" fmla="*/ 182866 w 754762"/>
                <a:gd name="T39" fmla="*/ 402310 h 801878"/>
                <a:gd name="T40" fmla="*/ 246475 w 754762"/>
                <a:gd name="T41" fmla="*/ 331065 h 801878"/>
                <a:gd name="T42" fmla="*/ 325765 w 754762"/>
                <a:gd name="T43" fmla="*/ 250265 h 801878"/>
                <a:gd name="T44" fmla="*/ 427284 w 754762"/>
                <a:gd name="T45" fmla="*/ 155399 h 801878"/>
                <a:gd name="T46" fmla="*/ 482799 w 754762"/>
                <a:gd name="T47" fmla="*/ 110999 h 801878"/>
                <a:gd name="T48" fmla="*/ 537672 w 754762"/>
                <a:gd name="T49" fmla="*/ 70602 h 801878"/>
                <a:gd name="T50" fmla="*/ 591130 w 754762"/>
                <a:gd name="T51" fmla="*/ 38333 h 801878"/>
                <a:gd name="T52" fmla="*/ 639835 w 754762"/>
                <a:gd name="T53" fmla="*/ 13423 h 801878"/>
                <a:gd name="T54" fmla="*/ 682626 w 754762"/>
                <a:gd name="T55" fmla="*/ 646 h 801878"/>
                <a:gd name="T56" fmla="*/ 715652 w 754762"/>
                <a:gd name="T57" fmla="*/ 0 h 801878"/>
                <a:gd name="T58" fmla="*/ 739427 w 754762"/>
                <a:gd name="T59" fmla="*/ 13423 h 801878"/>
                <a:gd name="T60" fmla="*/ 761145 w 754762"/>
                <a:gd name="T61" fmla="*/ 53046 h 801878"/>
                <a:gd name="T62" fmla="*/ 763713 w 754762"/>
                <a:gd name="T63" fmla="*/ 91511 h 801878"/>
                <a:gd name="T64" fmla="*/ 758445 w 754762"/>
                <a:gd name="T65" fmla="*/ 110999 h 801878"/>
                <a:gd name="T66" fmla="*/ 741483 w 754762"/>
                <a:gd name="T67" fmla="*/ 154754 h 801878"/>
                <a:gd name="T68" fmla="*/ 718481 w 754762"/>
                <a:gd name="T69" fmla="*/ 205865 h 801878"/>
                <a:gd name="T70" fmla="*/ 694706 w 754762"/>
                <a:gd name="T71" fmla="*/ 253622 h 801878"/>
                <a:gd name="T72" fmla="*/ 657569 w 754762"/>
                <a:gd name="T73" fmla="*/ 309509 h 801878"/>
                <a:gd name="T74" fmla="*/ 629168 w 754762"/>
                <a:gd name="T75" fmla="*/ 347198 h 8018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54762"/>
                <a:gd name="T115" fmla="*/ 0 h 801878"/>
                <a:gd name="T116" fmla="*/ 754762 w 754762"/>
                <a:gd name="T117" fmla="*/ 801878 h 8018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54762" h="801878">
                  <a:moveTo>
                    <a:pt x="536703" y="445643"/>
                  </a:moveTo>
                  <a:lnTo>
                    <a:pt x="474473" y="512445"/>
                  </a:lnTo>
                  <a:lnTo>
                    <a:pt x="402210" y="584072"/>
                  </a:lnTo>
                  <a:lnTo>
                    <a:pt x="324485" y="653414"/>
                  </a:lnTo>
                  <a:lnTo>
                    <a:pt x="246254" y="715771"/>
                  </a:lnTo>
                  <a:lnTo>
                    <a:pt x="170689" y="764666"/>
                  </a:lnTo>
                  <a:lnTo>
                    <a:pt x="105792" y="795146"/>
                  </a:lnTo>
                  <a:lnTo>
                    <a:pt x="54229" y="801877"/>
                  </a:lnTo>
                  <a:lnTo>
                    <a:pt x="22860" y="779907"/>
                  </a:lnTo>
                  <a:lnTo>
                    <a:pt x="6097" y="741552"/>
                  </a:lnTo>
                  <a:lnTo>
                    <a:pt x="0" y="707136"/>
                  </a:lnTo>
                  <a:lnTo>
                    <a:pt x="1905" y="674115"/>
                  </a:lnTo>
                  <a:lnTo>
                    <a:pt x="12066" y="642239"/>
                  </a:lnTo>
                  <a:lnTo>
                    <a:pt x="26798" y="609091"/>
                  </a:lnTo>
                  <a:lnTo>
                    <a:pt x="48134" y="575945"/>
                  </a:lnTo>
                  <a:lnTo>
                    <a:pt x="73025" y="539622"/>
                  </a:lnTo>
                  <a:lnTo>
                    <a:pt x="101092" y="501141"/>
                  </a:lnTo>
                  <a:lnTo>
                    <a:pt x="126492" y="464184"/>
                  </a:lnTo>
                  <a:lnTo>
                    <a:pt x="153290" y="429768"/>
                  </a:lnTo>
                  <a:lnTo>
                    <a:pt x="180722" y="395858"/>
                  </a:lnTo>
                  <a:lnTo>
                    <a:pt x="243586" y="325755"/>
                  </a:lnTo>
                  <a:lnTo>
                    <a:pt x="321946" y="246252"/>
                  </a:lnTo>
                  <a:lnTo>
                    <a:pt x="422275" y="152907"/>
                  </a:lnTo>
                  <a:lnTo>
                    <a:pt x="477140" y="109220"/>
                  </a:lnTo>
                  <a:lnTo>
                    <a:pt x="531368" y="69469"/>
                  </a:lnTo>
                  <a:lnTo>
                    <a:pt x="584200" y="37719"/>
                  </a:lnTo>
                  <a:lnTo>
                    <a:pt x="632334" y="13207"/>
                  </a:lnTo>
                  <a:lnTo>
                    <a:pt x="674624" y="634"/>
                  </a:lnTo>
                  <a:lnTo>
                    <a:pt x="707264" y="0"/>
                  </a:lnTo>
                  <a:lnTo>
                    <a:pt x="730759" y="13207"/>
                  </a:lnTo>
                  <a:lnTo>
                    <a:pt x="752222" y="52196"/>
                  </a:lnTo>
                  <a:lnTo>
                    <a:pt x="754761" y="90043"/>
                  </a:lnTo>
                  <a:lnTo>
                    <a:pt x="749554" y="109220"/>
                  </a:lnTo>
                  <a:lnTo>
                    <a:pt x="732791" y="152272"/>
                  </a:lnTo>
                  <a:lnTo>
                    <a:pt x="710058" y="202564"/>
                  </a:lnTo>
                  <a:lnTo>
                    <a:pt x="686562" y="249555"/>
                  </a:lnTo>
                  <a:lnTo>
                    <a:pt x="649860" y="304545"/>
                  </a:lnTo>
                  <a:lnTo>
                    <a:pt x="621792" y="341630"/>
                  </a:lnTo>
                  <a:close/>
                </a:path>
              </a:pathLst>
            </a:custGeom>
            <a:solidFill>
              <a:srgbClr val="000000"/>
            </a:solidFill>
            <a:ln w="1270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20" name="Полилиния 270"/>
            <p:cNvSpPr>
              <a:spLocks noChangeArrowheads="1"/>
            </p:cNvSpPr>
            <p:nvPr/>
          </p:nvSpPr>
          <p:spPr bwMode="auto">
            <a:xfrm>
              <a:off x="4442566" y="5289858"/>
              <a:ext cx="626941" cy="680770"/>
            </a:xfrm>
            <a:custGeom>
              <a:avLst/>
              <a:gdLst>
                <a:gd name="T0" fmla="*/ 417584 w 626365"/>
                <a:gd name="T1" fmla="*/ 355849 h 681355"/>
                <a:gd name="T2" fmla="*/ 363395 w 626365"/>
                <a:gd name="T3" fmla="*/ 413544 h 681355"/>
                <a:gd name="T4" fmla="*/ 301117 w 626365"/>
                <a:gd name="T5" fmla="*/ 473125 h 681355"/>
                <a:gd name="T6" fmla="*/ 235501 w 626365"/>
                <a:gd name="T7" fmla="*/ 530946 h 681355"/>
                <a:gd name="T8" fmla="*/ 171168 w 626365"/>
                <a:gd name="T9" fmla="*/ 583866 h 681355"/>
                <a:gd name="T10" fmla="*/ 110944 w 626365"/>
                <a:gd name="T11" fmla="*/ 627231 h 681355"/>
                <a:gd name="T12" fmla="*/ 60865 w 626365"/>
                <a:gd name="T13" fmla="*/ 658657 h 681355"/>
                <a:gd name="T14" fmla="*/ 24394 w 626365"/>
                <a:gd name="T15" fmla="*/ 674370 h 681355"/>
                <a:gd name="T16" fmla="*/ 6038 w 626365"/>
                <a:gd name="T17" fmla="*/ 671098 h 681355"/>
                <a:gd name="T18" fmla="*/ 0 w 626365"/>
                <a:gd name="T19" fmla="*/ 655385 h 681355"/>
                <a:gd name="T20" fmla="*/ 646 w 626365"/>
                <a:gd name="T21" fmla="*/ 637538 h 681355"/>
                <a:gd name="T22" fmla="*/ 5393 w 626365"/>
                <a:gd name="T23" fmla="*/ 617301 h 681355"/>
                <a:gd name="T24" fmla="*/ 29020 w 626365"/>
                <a:gd name="T25" fmla="*/ 570794 h 681355"/>
                <a:gd name="T26" fmla="*/ 66259 w 626365"/>
                <a:gd name="T27" fmla="*/ 514479 h 681355"/>
                <a:gd name="T28" fmla="*/ 89886 w 626365"/>
                <a:gd name="T29" fmla="*/ 482427 h 681355"/>
                <a:gd name="T30" fmla="*/ 110944 w 626365"/>
                <a:gd name="T31" fmla="*/ 450878 h 681355"/>
                <a:gd name="T32" fmla="*/ 155632 w 626365"/>
                <a:gd name="T33" fmla="*/ 391297 h 681355"/>
                <a:gd name="T34" fmla="*/ 208406 w 626365"/>
                <a:gd name="T35" fmla="*/ 328321 h 681355"/>
                <a:gd name="T36" fmla="*/ 240250 w 626365"/>
                <a:gd name="T37" fmla="*/ 293000 h 681355"/>
                <a:gd name="T38" fmla="*/ 276720 w 626365"/>
                <a:gd name="T39" fmla="*/ 254286 h 681355"/>
                <a:gd name="T40" fmla="*/ 319352 w 626365"/>
                <a:gd name="T41" fmla="*/ 211046 h 681355"/>
                <a:gd name="T42" fmla="*/ 366091 w 626365"/>
                <a:gd name="T43" fmla="*/ 165795 h 681355"/>
                <a:gd name="T44" fmla="*/ 414759 w 626365"/>
                <a:gd name="T45" fmla="*/ 123182 h 681355"/>
                <a:gd name="T46" fmla="*/ 463554 w 626365"/>
                <a:gd name="T47" fmla="*/ 84595 h 681355"/>
                <a:gd name="T48" fmla="*/ 510165 w 626365"/>
                <a:gd name="T49" fmla="*/ 52542 h 681355"/>
                <a:gd name="T50" fmla="*/ 551387 w 626365"/>
                <a:gd name="T51" fmla="*/ 25644 h 681355"/>
                <a:gd name="T52" fmla="*/ 586701 w 626365"/>
                <a:gd name="T53" fmla="*/ 7789 h 681355"/>
                <a:gd name="T54" fmla="*/ 611609 w 626365"/>
                <a:gd name="T55" fmla="*/ 0 h 681355"/>
                <a:gd name="T56" fmla="*/ 626504 w 626365"/>
                <a:gd name="T57" fmla="*/ 3266 h 681355"/>
                <a:gd name="T58" fmla="*/ 630614 w 626365"/>
                <a:gd name="T59" fmla="*/ 12440 h 681355"/>
                <a:gd name="T60" fmla="*/ 633312 w 626365"/>
                <a:gd name="T61" fmla="*/ 23635 h 681355"/>
                <a:gd name="T62" fmla="*/ 627918 w 626365"/>
                <a:gd name="T63" fmla="*/ 49149 h 681355"/>
                <a:gd name="T64" fmla="*/ 602876 w 626365"/>
                <a:gd name="T65" fmla="*/ 99552 h 681355"/>
                <a:gd name="T66" fmla="*/ 578481 w 626365"/>
                <a:gd name="T67" fmla="*/ 142164 h 681355"/>
                <a:gd name="T68" fmla="*/ 554853 w 626365"/>
                <a:gd name="T69" fmla="*/ 182261 h 681355"/>
                <a:gd name="T70" fmla="*/ 519668 w 626365"/>
                <a:gd name="T71" fmla="*/ 232037 h 681355"/>
                <a:gd name="T72" fmla="*/ 493987 w 626365"/>
                <a:gd name="T73" fmla="*/ 264719 h 6813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26365"/>
                <a:gd name="T112" fmla="*/ 0 h 681355"/>
                <a:gd name="T113" fmla="*/ 626365 w 626365"/>
                <a:gd name="T114" fmla="*/ 681355 h 6813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26365" h="681355">
                  <a:moveTo>
                    <a:pt x="413003" y="359536"/>
                  </a:moveTo>
                  <a:lnTo>
                    <a:pt x="359409" y="417829"/>
                  </a:lnTo>
                  <a:lnTo>
                    <a:pt x="297814" y="478027"/>
                  </a:lnTo>
                  <a:lnTo>
                    <a:pt x="232918" y="536447"/>
                  </a:lnTo>
                  <a:lnTo>
                    <a:pt x="169290" y="589915"/>
                  </a:lnTo>
                  <a:lnTo>
                    <a:pt x="109727" y="633729"/>
                  </a:lnTo>
                  <a:lnTo>
                    <a:pt x="60197" y="665479"/>
                  </a:lnTo>
                  <a:lnTo>
                    <a:pt x="24130" y="681354"/>
                  </a:lnTo>
                  <a:lnTo>
                    <a:pt x="5969" y="678052"/>
                  </a:lnTo>
                  <a:lnTo>
                    <a:pt x="0" y="662177"/>
                  </a:lnTo>
                  <a:lnTo>
                    <a:pt x="634" y="644144"/>
                  </a:lnTo>
                  <a:lnTo>
                    <a:pt x="5333" y="623696"/>
                  </a:lnTo>
                  <a:lnTo>
                    <a:pt x="28701" y="576707"/>
                  </a:lnTo>
                  <a:lnTo>
                    <a:pt x="65532" y="519810"/>
                  </a:lnTo>
                  <a:lnTo>
                    <a:pt x="88900" y="487426"/>
                  </a:lnTo>
                  <a:lnTo>
                    <a:pt x="109727" y="455548"/>
                  </a:lnTo>
                  <a:lnTo>
                    <a:pt x="153924" y="395351"/>
                  </a:lnTo>
                  <a:lnTo>
                    <a:pt x="206120" y="331723"/>
                  </a:lnTo>
                  <a:lnTo>
                    <a:pt x="237616" y="296036"/>
                  </a:lnTo>
                  <a:lnTo>
                    <a:pt x="273684" y="256921"/>
                  </a:lnTo>
                  <a:lnTo>
                    <a:pt x="315849" y="213233"/>
                  </a:lnTo>
                  <a:lnTo>
                    <a:pt x="362076" y="167513"/>
                  </a:lnTo>
                  <a:lnTo>
                    <a:pt x="410209" y="124459"/>
                  </a:lnTo>
                  <a:lnTo>
                    <a:pt x="458470" y="85471"/>
                  </a:lnTo>
                  <a:lnTo>
                    <a:pt x="504570" y="53085"/>
                  </a:lnTo>
                  <a:lnTo>
                    <a:pt x="545338" y="25908"/>
                  </a:lnTo>
                  <a:lnTo>
                    <a:pt x="580263" y="7873"/>
                  </a:lnTo>
                  <a:lnTo>
                    <a:pt x="604901" y="0"/>
                  </a:lnTo>
                  <a:lnTo>
                    <a:pt x="619632" y="3302"/>
                  </a:lnTo>
                  <a:lnTo>
                    <a:pt x="623696" y="12572"/>
                  </a:lnTo>
                  <a:lnTo>
                    <a:pt x="626364" y="23876"/>
                  </a:lnTo>
                  <a:lnTo>
                    <a:pt x="621030" y="49657"/>
                  </a:lnTo>
                  <a:lnTo>
                    <a:pt x="596264" y="100584"/>
                  </a:lnTo>
                  <a:lnTo>
                    <a:pt x="572134" y="143636"/>
                  </a:lnTo>
                  <a:lnTo>
                    <a:pt x="548766" y="184150"/>
                  </a:lnTo>
                  <a:lnTo>
                    <a:pt x="513969" y="234441"/>
                  </a:lnTo>
                  <a:lnTo>
                    <a:pt x="488569" y="267461"/>
                  </a:lnTo>
                  <a:close/>
                </a:path>
              </a:pathLst>
            </a:custGeom>
            <a:solidFill>
              <a:srgbClr val="B0FFB0"/>
            </a:solidFill>
            <a:ln w="1270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21" name="Полилиния 271"/>
            <p:cNvSpPr>
              <a:spLocks noChangeArrowheads="1"/>
            </p:cNvSpPr>
            <p:nvPr/>
          </p:nvSpPr>
          <p:spPr bwMode="auto">
            <a:xfrm>
              <a:off x="4583826" y="5305727"/>
              <a:ext cx="465048" cy="499867"/>
            </a:xfrm>
            <a:custGeom>
              <a:avLst/>
              <a:gdLst>
                <a:gd name="T0" fmla="*/ 136556 w 465075"/>
                <a:gd name="T1" fmla="*/ 475912 h 499874"/>
                <a:gd name="T2" fmla="*/ 167900 w 465075"/>
                <a:gd name="T3" fmla="*/ 432236 h 499874"/>
                <a:gd name="T4" fmla="*/ 230729 w 465075"/>
                <a:gd name="T5" fmla="*/ 349571 h 499874"/>
                <a:gd name="T6" fmla="*/ 261566 w 465075"/>
                <a:gd name="T7" fmla="*/ 309833 h 499874"/>
                <a:gd name="T8" fmla="*/ 290879 w 465075"/>
                <a:gd name="T9" fmla="*/ 270082 h 499874"/>
                <a:gd name="T10" fmla="*/ 375275 w 465075"/>
                <a:gd name="T11" fmla="*/ 159489 h 499874"/>
                <a:gd name="T12" fmla="*/ 339230 w 465075"/>
                <a:gd name="T13" fmla="*/ 197195 h 499874"/>
                <a:gd name="T14" fmla="*/ 145826 w 465075"/>
                <a:gd name="T15" fmla="*/ 407091 h 499874"/>
                <a:gd name="T16" fmla="*/ 103052 w 465075"/>
                <a:gd name="T17" fmla="*/ 452048 h 499874"/>
                <a:gd name="T18" fmla="*/ 60277 w 465075"/>
                <a:gd name="T19" fmla="*/ 499789 h 499874"/>
                <a:gd name="T20" fmla="*/ 133762 w 465075"/>
                <a:gd name="T21" fmla="*/ 408996 h 499874"/>
                <a:gd name="T22" fmla="*/ 158642 w 465075"/>
                <a:gd name="T23" fmla="*/ 381321 h 499874"/>
                <a:gd name="T24" fmla="*/ 181224 w 465075"/>
                <a:gd name="T25" fmla="*/ 352111 h 499874"/>
                <a:gd name="T26" fmla="*/ 204580 w 465075"/>
                <a:gd name="T27" fmla="*/ 324934 h 499874"/>
                <a:gd name="T28" fmla="*/ 270953 w 465075"/>
                <a:gd name="T29" fmla="*/ 245583 h 499874"/>
                <a:gd name="T30" fmla="*/ 310934 w 465075"/>
                <a:gd name="T31" fmla="*/ 197195 h 499874"/>
                <a:gd name="T32" fmla="*/ 349772 w 465075"/>
                <a:gd name="T33" fmla="*/ 150218 h 499874"/>
                <a:gd name="T34" fmla="*/ 406746 w 465075"/>
                <a:gd name="T35" fmla="*/ 83301 h 499874"/>
                <a:gd name="T36" fmla="*/ 385815 w 465075"/>
                <a:gd name="T37" fmla="*/ 103875 h 499874"/>
                <a:gd name="T38" fmla="*/ 344437 w 465075"/>
                <a:gd name="T39" fmla="*/ 147677 h 499874"/>
                <a:gd name="T40" fmla="*/ 301674 w 465075"/>
                <a:gd name="T41" fmla="*/ 191862 h 499874"/>
                <a:gd name="T42" fmla="*/ 257503 w 465075"/>
                <a:gd name="T43" fmla="*/ 238216 h 499874"/>
                <a:gd name="T44" fmla="*/ 210040 w 465075"/>
                <a:gd name="T45" fmla="*/ 287353 h 499874"/>
                <a:gd name="T46" fmla="*/ 133762 w 465075"/>
                <a:gd name="T47" fmla="*/ 367352 h 499874"/>
                <a:gd name="T48" fmla="*/ 52922 w 465075"/>
                <a:gd name="T49" fmla="*/ 451414 h 499874"/>
                <a:gd name="T50" fmla="*/ 25515 w 465075"/>
                <a:gd name="T51" fmla="*/ 481247 h 499874"/>
                <a:gd name="T52" fmla="*/ 49493 w 465075"/>
                <a:gd name="T53" fmla="*/ 451414 h 499874"/>
                <a:gd name="T54" fmla="*/ 73611 w 465075"/>
                <a:gd name="T55" fmla="*/ 423728 h 499874"/>
                <a:gd name="T56" fmla="*/ 97082 w 465075"/>
                <a:gd name="T57" fmla="*/ 395279 h 499874"/>
                <a:gd name="T58" fmla="*/ 142524 w 465075"/>
                <a:gd name="T59" fmla="*/ 340173 h 499874"/>
                <a:gd name="T60" fmla="*/ 210040 w 465075"/>
                <a:gd name="T61" fmla="*/ 262715 h 499874"/>
                <a:gd name="T62" fmla="*/ 305092 w 465075"/>
                <a:gd name="T63" fmla="*/ 147043 h 499874"/>
                <a:gd name="T64" fmla="*/ 359919 w 465075"/>
                <a:gd name="T65" fmla="*/ 82665 h 499874"/>
                <a:gd name="T66" fmla="*/ 317792 w 465075"/>
                <a:gd name="T67" fmla="*/ 124437 h 499874"/>
                <a:gd name="T68" fmla="*/ 43652 w 465075"/>
                <a:gd name="T69" fmla="*/ 407091 h 499874"/>
                <a:gd name="T70" fmla="*/ 14720 w 465075"/>
                <a:gd name="T71" fmla="*/ 438205 h 499874"/>
                <a:gd name="T72" fmla="*/ 0 w 465075"/>
                <a:gd name="T73" fmla="*/ 449509 h 499874"/>
                <a:gd name="T74" fmla="*/ 4064 w 465075"/>
                <a:gd name="T75" fmla="*/ 438841 h 499874"/>
                <a:gd name="T76" fmla="*/ 22721 w 465075"/>
                <a:gd name="T77" fmla="*/ 409758 h 499874"/>
                <a:gd name="T78" fmla="*/ 53558 w 465075"/>
                <a:gd name="T79" fmla="*/ 367352 h 499874"/>
                <a:gd name="T80" fmla="*/ 93030 w 465075"/>
                <a:gd name="T81" fmla="*/ 315802 h 499874"/>
                <a:gd name="T82" fmla="*/ 138587 w 465075"/>
                <a:gd name="T83" fmla="*/ 260810 h 499874"/>
                <a:gd name="T84" fmla="*/ 186684 w 465075"/>
                <a:gd name="T85" fmla="*/ 206594 h 499874"/>
                <a:gd name="T86" fmla="*/ 235416 w 465075"/>
                <a:gd name="T87" fmla="*/ 158853 h 499874"/>
                <a:gd name="T88" fmla="*/ 280351 w 465075"/>
                <a:gd name="T89" fmla="*/ 117197 h 499874"/>
                <a:gd name="T90" fmla="*/ 321717 w 465075"/>
                <a:gd name="T91" fmla="*/ 82157 h 499874"/>
                <a:gd name="T92" fmla="*/ 358523 w 465075"/>
                <a:gd name="T93" fmla="*/ 52313 h 499874"/>
                <a:gd name="T94" fmla="*/ 416652 w 465075"/>
                <a:gd name="T95" fmla="*/ 12574 h 499874"/>
                <a:gd name="T96" fmla="*/ 438103 w 465075"/>
                <a:gd name="T97" fmla="*/ 2540 h 499874"/>
                <a:gd name="T98" fmla="*/ 453458 w 465075"/>
                <a:gd name="T99" fmla="*/ 0 h 499874"/>
                <a:gd name="T100" fmla="*/ 462209 w 465075"/>
                <a:gd name="T101" fmla="*/ 5969 h 499874"/>
                <a:gd name="T102" fmla="*/ 464750 w 465075"/>
                <a:gd name="T103" fmla="*/ 19305 h 499874"/>
                <a:gd name="T104" fmla="*/ 461575 w 465075"/>
                <a:gd name="T105" fmla="*/ 41644 h 499874"/>
                <a:gd name="T106" fmla="*/ 440758 w 465075"/>
                <a:gd name="T107" fmla="*/ 93969 h 499874"/>
                <a:gd name="T108" fmla="*/ 411953 w 465075"/>
                <a:gd name="T109" fmla="*/ 145519 h 499874"/>
                <a:gd name="T110" fmla="*/ 390630 w 465075"/>
                <a:gd name="T111" fmla="*/ 177395 h 499874"/>
                <a:gd name="T112" fmla="*/ 364618 w 465075"/>
                <a:gd name="T113" fmla="*/ 213833 h 499874"/>
                <a:gd name="T114" fmla="*/ 332511 w 465075"/>
                <a:gd name="T115" fmla="*/ 255603 h 499874"/>
                <a:gd name="T116" fmla="*/ 248878 w 465075"/>
                <a:gd name="T117" fmla="*/ 354144 h 49987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65075"/>
                <a:gd name="T178" fmla="*/ 0 h 499874"/>
                <a:gd name="T179" fmla="*/ 465075 w 465075"/>
                <a:gd name="T180" fmla="*/ 499874 h 49987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65075" h="499874">
                  <a:moveTo>
                    <a:pt x="136652" y="475996"/>
                  </a:moveTo>
                  <a:lnTo>
                    <a:pt x="168020" y="432308"/>
                  </a:lnTo>
                  <a:lnTo>
                    <a:pt x="230885" y="349631"/>
                  </a:lnTo>
                  <a:lnTo>
                    <a:pt x="261746" y="309881"/>
                  </a:lnTo>
                  <a:lnTo>
                    <a:pt x="291083" y="270130"/>
                  </a:lnTo>
                  <a:lnTo>
                    <a:pt x="375539" y="159513"/>
                  </a:lnTo>
                  <a:lnTo>
                    <a:pt x="339470" y="197231"/>
                  </a:lnTo>
                  <a:lnTo>
                    <a:pt x="145922" y="407163"/>
                  </a:lnTo>
                  <a:lnTo>
                    <a:pt x="103124" y="452120"/>
                  </a:lnTo>
                  <a:lnTo>
                    <a:pt x="60325" y="499873"/>
                  </a:lnTo>
                  <a:lnTo>
                    <a:pt x="133858" y="409068"/>
                  </a:lnTo>
                  <a:lnTo>
                    <a:pt x="158750" y="381381"/>
                  </a:lnTo>
                  <a:lnTo>
                    <a:pt x="181356" y="352171"/>
                  </a:lnTo>
                  <a:lnTo>
                    <a:pt x="204724" y="324994"/>
                  </a:lnTo>
                  <a:lnTo>
                    <a:pt x="271145" y="245619"/>
                  </a:lnTo>
                  <a:lnTo>
                    <a:pt x="311150" y="197231"/>
                  </a:lnTo>
                  <a:lnTo>
                    <a:pt x="350012" y="150242"/>
                  </a:lnTo>
                  <a:lnTo>
                    <a:pt x="407034" y="83313"/>
                  </a:lnTo>
                  <a:lnTo>
                    <a:pt x="386079" y="103887"/>
                  </a:lnTo>
                  <a:lnTo>
                    <a:pt x="344677" y="147701"/>
                  </a:lnTo>
                  <a:lnTo>
                    <a:pt x="301878" y="191898"/>
                  </a:lnTo>
                  <a:lnTo>
                    <a:pt x="257683" y="238252"/>
                  </a:lnTo>
                  <a:lnTo>
                    <a:pt x="210184" y="287401"/>
                  </a:lnTo>
                  <a:lnTo>
                    <a:pt x="133858" y="367412"/>
                  </a:lnTo>
                  <a:lnTo>
                    <a:pt x="52958" y="451486"/>
                  </a:lnTo>
                  <a:lnTo>
                    <a:pt x="25527" y="481331"/>
                  </a:lnTo>
                  <a:lnTo>
                    <a:pt x="49529" y="451486"/>
                  </a:lnTo>
                  <a:lnTo>
                    <a:pt x="73659" y="423800"/>
                  </a:lnTo>
                  <a:lnTo>
                    <a:pt x="97154" y="395351"/>
                  </a:lnTo>
                  <a:lnTo>
                    <a:pt x="142620" y="340233"/>
                  </a:lnTo>
                  <a:lnTo>
                    <a:pt x="210184" y="262763"/>
                  </a:lnTo>
                  <a:lnTo>
                    <a:pt x="305308" y="147067"/>
                  </a:lnTo>
                  <a:lnTo>
                    <a:pt x="360171" y="82677"/>
                  </a:lnTo>
                  <a:lnTo>
                    <a:pt x="318008" y="124461"/>
                  </a:lnTo>
                  <a:lnTo>
                    <a:pt x="43688" y="407163"/>
                  </a:lnTo>
                  <a:lnTo>
                    <a:pt x="14732" y="438277"/>
                  </a:lnTo>
                  <a:lnTo>
                    <a:pt x="0" y="449581"/>
                  </a:lnTo>
                  <a:lnTo>
                    <a:pt x="4064" y="438913"/>
                  </a:lnTo>
                  <a:lnTo>
                    <a:pt x="22733" y="409830"/>
                  </a:lnTo>
                  <a:lnTo>
                    <a:pt x="53594" y="367412"/>
                  </a:lnTo>
                  <a:lnTo>
                    <a:pt x="93090" y="315850"/>
                  </a:lnTo>
                  <a:lnTo>
                    <a:pt x="138683" y="260858"/>
                  </a:lnTo>
                  <a:lnTo>
                    <a:pt x="186816" y="206630"/>
                  </a:lnTo>
                  <a:lnTo>
                    <a:pt x="235584" y="158877"/>
                  </a:lnTo>
                  <a:lnTo>
                    <a:pt x="280543" y="117221"/>
                  </a:lnTo>
                  <a:lnTo>
                    <a:pt x="321945" y="82169"/>
                  </a:lnTo>
                  <a:lnTo>
                    <a:pt x="358775" y="52325"/>
                  </a:lnTo>
                  <a:lnTo>
                    <a:pt x="416940" y="12574"/>
                  </a:lnTo>
                  <a:lnTo>
                    <a:pt x="438403" y="2540"/>
                  </a:lnTo>
                  <a:lnTo>
                    <a:pt x="453770" y="0"/>
                  </a:lnTo>
                  <a:lnTo>
                    <a:pt x="462533" y="5969"/>
                  </a:lnTo>
                  <a:lnTo>
                    <a:pt x="465074" y="19305"/>
                  </a:lnTo>
                  <a:lnTo>
                    <a:pt x="461899" y="41656"/>
                  </a:lnTo>
                  <a:lnTo>
                    <a:pt x="441070" y="93981"/>
                  </a:lnTo>
                  <a:lnTo>
                    <a:pt x="412241" y="145543"/>
                  </a:lnTo>
                  <a:lnTo>
                    <a:pt x="390906" y="177419"/>
                  </a:lnTo>
                  <a:lnTo>
                    <a:pt x="364870" y="213869"/>
                  </a:lnTo>
                  <a:lnTo>
                    <a:pt x="332739" y="255651"/>
                  </a:lnTo>
                  <a:lnTo>
                    <a:pt x="249046" y="354204"/>
                  </a:lnTo>
                  <a:close/>
                </a:path>
              </a:pathLst>
            </a:custGeom>
            <a:solidFill>
              <a:srgbClr val="00E600"/>
            </a:solidFill>
            <a:ln w="0" algn="ctr">
              <a:solidFill>
                <a:srgbClr val="00E6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22" name="Полилиния 272"/>
            <p:cNvSpPr>
              <a:spLocks noChangeArrowheads="1"/>
            </p:cNvSpPr>
            <p:nvPr/>
          </p:nvSpPr>
          <p:spPr bwMode="auto">
            <a:xfrm>
              <a:off x="4382253" y="5215276"/>
              <a:ext cx="676144" cy="758527"/>
            </a:xfrm>
            <a:custGeom>
              <a:avLst/>
              <a:gdLst>
                <a:gd name="T0" fmla="*/ 678888 w 675895"/>
                <a:gd name="T1" fmla="*/ 22092 h 758192"/>
                <a:gd name="T2" fmla="*/ 672766 w 675895"/>
                <a:gd name="T3" fmla="*/ 23362 h 758192"/>
                <a:gd name="T4" fmla="*/ 628373 w 675895"/>
                <a:gd name="T5" fmla="*/ 41365 h 758192"/>
                <a:gd name="T6" fmla="*/ 592147 w 675895"/>
                <a:gd name="T7" fmla="*/ 61919 h 758192"/>
                <a:gd name="T8" fmla="*/ 545713 w 675895"/>
                <a:gd name="T9" fmla="*/ 91927 h 758192"/>
                <a:gd name="T10" fmla="*/ 490605 w 675895"/>
                <a:gd name="T11" fmla="*/ 134567 h 758192"/>
                <a:gd name="T12" fmla="*/ 426827 w 675895"/>
                <a:gd name="T13" fmla="*/ 190493 h 758192"/>
                <a:gd name="T14" fmla="*/ 356157 w 675895"/>
                <a:gd name="T15" fmla="*/ 262245 h 758192"/>
                <a:gd name="T16" fmla="*/ 287658 w 675895"/>
                <a:gd name="T17" fmla="*/ 336168 h 758192"/>
                <a:gd name="T18" fmla="*/ 233188 w 675895"/>
                <a:gd name="T19" fmla="*/ 398858 h 758192"/>
                <a:gd name="T20" fmla="*/ 189433 w 675895"/>
                <a:gd name="T21" fmla="*/ 451969 h 758192"/>
                <a:gd name="T22" fmla="*/ 155244 w 675895"/>
                <a:gd name="T23" fmla="*/ 497932 h 758192"/>
                <a:gd name="T24" fmla="*/ 127691 w 675895"/>
                <a:gd name="T25" fmla="*/ 537258 h 758192"/>
                <a:gd name="T26" fmla="*/ 106132 w 675895"/>
                <a:gd name="T27" fmla="*/ 572496 h 758192"/>
                <a:gd name="T28" fmla="*/ 88015 w 675895"/>
                <a:gd name="T29" fmla="*/ 604415 h 758192"/>
                <a:gd name="T30" fmla="*/ 54978 w 675895"/>
                <a:gd name="T31" fmla="*/ 666975 h 758192"/>
                <a:gd name="T32" fmla="*/ 43754 w 675895"/>
                <a:gd name="T33" fmla="*/ 693659 h 758192"/>
                <a:gd name="T34" fmla="*/ 30232 w 675895"/>
                <a:gd name="T35" fmla="*/ 732855 h 758192"/>
                <a:gd name="T36" fmla="*/ 24873 w 675895"/>
                <a:gd name="T37" fmla="*/ 760178 h 758192"/>
                <a:gd name="T38" fmla="*/ 25508 w 675895"/>
                <a:gd name="T39" fmla="*/ 762220 h 758192"/>
                <a:gd name="T40" fmla="*/ 18753 w 675895"/>
                <a:gd name="T41" fmla="*/ 757623 h 758192"/>
                <a:gd name="T42" fmla="*/ 12760 w 675895"/>
                <a:gd name="T43" fmla="*/ 750856 h 758192"/>
                <a:gd name="T44" fmla="*/ 6629 w 675895"/>
                <a:gd name="T45" fmla="*/ 741537 h 758192"/>
                <a:gd name="T46" fmla="*/ 1270 w 675895"/>
                <a:gd name="T47" fmla="*/ 726983 h 758192"/>
                <a:gd name="T48" fmla="*/ 0 w 675895"/>
                <a:gd name="T49" fmla="*/ 683702 h 758192"/>
                <a:gd name="T50" fmla="*/ 7275 w 675895"/>
                <a:gd name="T51" fmla="*/ 653057 h 758192"/>
                <a:gd name="T52" fmla="*/ 18753 w 675895"/>
                <a:gd name="T53" fmla="*/ 617822 h 758192"/>
                <a:gd name="T54" fmla="*/ 36999 w 675895"/>
                <a:gd name="T55" fmla="*/ 577730 h 758192"/>
                <a:gd name="T56" fmla="*/ 62507 w 675895"/>
                <a:gd name="T57" fmla="*/ 531895 h 758192"/>
                <a:gd name="T58" fmla="*/ 96178 w 675895"/>
                <a:gd name="T59" fmla="*/ 480696 h 758192"/>
                <a:gd name="T60" fmla="*/ 137773 w 675895"/>
                <a:gd name="T61" fmla="*/ 423370 h 758192"/>
                <a:gd name="T62" fmla="*/ 189433 w 675895"/>
                <a:gd name="T63" fmla="*/ 360173 h 758192"/>
                <a:gd name="T64" fmla="*/ 251295 w 675895"/>
                <a:gd name="T65" fmla="*/ 290971 h 758192"/>
                <a:gd name="T66" fmla="*/ 325413 w 675895"/>
                <a:gd name="T67" fmla="*/ 216408 h 758192"/>
                <a:gd name="T68" fmla="*/ 430140 w 675895"/>
                <a:gd name="T69" fmla="*/ 117210 h 758192"/>
                <a:gd name="T70" fmla="*/ 512801 w 675895"/>
                <a:gd name="T71" fmla="*/ 52727 h 758192"/>
                <a:gd name="T72" fmla="*/ 574671 w 675895"/>
                <a:gd name="T73" fmla="*/ 15325 h 758192"/>
                <a:gd name="T74" fmla="*/ 619700 w 675895"/>
                <a:gd name="T75" fmla="*/ 636 h 758192"/>
                <a:gd name="T76" fmla="*/ 649295 w 675895"/>
                <a:gd name="T77" fmla="*/ 0 h 758192"/>
                <a:gd name="T78" fmla="*/ 667408 w 675895"/>
                <a:gd name="T79" fmla="*/ 7403 h 758192"/>
                <a:gd name="T80" fmla="*/ 676082 w 675895"/>
                <a:gd name="T81" fmla="*/ 16595 h 75819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75895"/>
                <a:gd name="T124" fmla="*/ 0 h 758192"/>
                <a:gd name="T125" fmla="*/ 675895 w 675895"/>
                <a:gd name="T126" fmla="*/ 758192 h 75819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75895" h="758192">
                  <a:moveTo>
                    <a:pt x="675894" y="21972"/>
                  </a:moveTo>
                  <a:lnTo>
                    <a:pt x="669799" y="23242"/>
                  </a:lnTo>
                  <a:lnTo>
                    <a:pt x="625602" y="41149"/>
                  </a:lnTo>
                  <a:lnTo>
                    <a:pt x="589535" y="61595"/>
                  </a:lnTo>
                  <a:lnTo>
                    <a:pt x="543306" y="91441"/>
                  </a:lnTo>
                  <a:lnTo>
                    <a:pt x="488443" y="133859"/>
                  </a:lnTo>
                  <a:lnTo>
                    <a:pt x="424943" y="189485"/>
                  </a:lnTo>
                  <a:lnTo>
                    <a:pt x="354585" y="260859"/>
                  </a:lnTo>
                  <a:lnTo>
                    <a:pt x="286386" y="334392"/>
                  </a:lnTo>
                  <a:lnTo>
                    <a:pt x="232156" y="396749"/>
                  </a:lnTo>
                  <a:lnTo>
                    <a:pt x="188595" y="449580"/>
                  </a:lnTo>
                  <a:lnTo>
                    <a:pt x="154560" y="495300"/>
                  </a:lnTo>
                  <a:lnTo>
                    <a:pt x="127127" y="534417"/>
                  </a:lnTo>
                  <a:lnTo>
                    <a:pt x="105664" y="569468"/>
                  </a:lnTo>
                  <a:lnTo>
                    <a:pt x="87631" y="601218"/>
                  </a:lnTo>
                  <a:lnTo>
                    <a:pt x="54738" y="663449"/>
                  </a:lnTo>
                  <a:lnTo>
                    <a:pt x="43562" y="689992"/>
                  </a:lnTo>
                  <a:lnTo>
                    <a:pt x="30100" y="728980"/>
                  </a:lnTo>
                  <a:lnTo>
                    <a:pt x="24765" y="756159"/>
                  </a:lnTo>
                  <a:lnTo>
                    <a:pt x="25400" y="758191"/>
                  </a:lnTo>
                  <a:lnTo>
                    <a:pt x="18669" y="753618"/>
                  </a:lnTo>
                  <a:lnTo>
                    <a:pt x="12700" y="746887"/>
                  </a:lnTo>
                  <a:lnTo>
                    <a:pt x="6605" y="737617"/>
                  </a:lnTo>
                  <a:lnTo>
                    <a:pt x="1270" y="723138"/>
                  </a:lnTo>
                  <a:lnTo>
                    <a:pt x="0" y="680086"/>
                  </a:lnTo>
                  <a:lnTo>
                    <a:pt x="7239" y="649605"/>
                  </a:lnTo>
                  <a:lnTo>
                    <a:pt x="18669" y="614554"/>
                  </a:lnTo>
                  <a:lnTo>
                    <a:pt x="36831" y="574675"/>
                  </a:lnTo>
                  <a:lnTo>
                    <a:pt x="62231" y="529082"/>
                  </a:lnTo>
                  <a:lnTo>
                    <a:pt x="95758" y="478155"/>
                  </a:lnTo>
                  <a:lnTo>
                    <a:pt x="137161" y="421132"/>
                  </a:lnTo>
                  <a:lnTo>
                    <a:pt x="188595" y="358268"/>
                  </a:lnTo>
                  <a:lnTo>
                    <a:pt x="250190" y="289434"/>
                  </a:lnTo>
                  <a:lnTo>
                    <a:pt x="323977" y="215266"/>
                  </a:lnTo>
                  <a:lnTo>
                    <a:pt x="428244" y="116586"/>
                  </a:lnTo>
                  <a:lnTo>
                    <a:pt x="510540" y="52451"/>
                  </a:lnTo>
                  <a:lnTo>
                    <a:pt x="572136" y="15241"/>
                  </a:lnTo>
                  <a:lnTo>
                    <a:pt x="616967" y="636"/>
                  </a:lnTo>
                  <a:lnTo>
                    <a:pt x="646431" y="0"/>
                  </a:lnTo>
                  <a:lnTo>
                    <a:pt x="664464" y="7367"/>
                  </a:lnTo>
                  <a:lnTo>
                    <a:pt x="673100" y="16511"/>
                  </a:lnTo>
                  <a:close/>
                </a:path>
              </a:pathLst>
            </a:custGeom>
            <a:solidFill>
              <a:srgbClr val="40FF40"/>
            </a:solidFill>
            <a:ln w="1270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23" name="Полилиния 273"/>
            <p:cNvSpPr>
              <a:spLocks noChangeArrowheads="1"/>
            </p:cNvSpPr>
            <p:nvPr/>
          </p:nvSpPr>
          <p:spPr bwMode="auto">
            <a:xfrm>
              <a:off x="4718738" y="5515195"/>
              <a:ext cx="476158" cy="583970"/>
            </a:xfrm>
            <a:custGeom>
              <a:avLst/>
              <a:gdLst>
                <a:gd name="T0" fmla="*/ 157240 w 476506"/>
                <a:gd name="T1" fmla="*/ 0 h 584075"/>
                <a:gd name="T2" fmla="*/ 175242 w 476506"/>
                <a:gd name="T3" fmla="*/ 31933 h 584075"/>
                <a:gd name="T4" fmla="*/ 210995 w 476506"/>
                <a:gd name="T5" fmla="*/ 98590 h 584075"/>
                <a:gd name="T6" fmla="*/ 230255 w 476506"/>
                <a:gd name="T7" fmla="*/ 132936 h 584075"/>
                <a:gd name="T8" fmla="*/ 248006 w 476506"/>
                <a:gd name="T9" fmla="*/ 166519 h 584075"/>
                <a:gd name="T10" fmla="*/ 306421 w 476506"/>
                <a:gd name="T11" fmla="*/ 271700 h 584075"/>
                <a:gd name="T12" fmla="*/ 472347 w 476506"/>
                <a:gd name="T13" fmla="*/ 582814 h 584075"/>
                <a:gd name="T14" fmla="*/ 381579 w 476506"/>
                <a:gd name="T15" fmla="*/ 506782 h 584075"/>
                <a:gd name="T16" fmla="*/ 173731 w 476506"/>
                <a:gd name="T17" fmla="*/ 335704 h 584075"/>
                <a:gd name="T18" fmla="*/ 85605 w 476506"/>
                <a:gd name="T19" fmla="*/ 264473 h 584075"/>
                <a:gd name="T20" fmla="*/ 0 w 476506"/>
                <a:gd name="T21" fmla="*/ 194398 h 584075"/>
                <a:gd name="T22" fmla="*/ 0 w 476506"/>
                <a:gd name="T23" fmla="*/ 187806 h 584075"/>
                <a:gd name="T24" fmla="*/ 8691 w 476506"/>
                <a:gd name="T25" fmla="*/ 145485 h 584075"/>
                <a:gd name="T26" fmla="*/ 21271 w 476506"/>
                <a:gd name="T27" fmla="*/ 115699 h 584075"/>
                <a:gd name="T28" fmla="*/ 39784 w 476506"/>
                <a:gd name="T29" fmla="*/ 82751 h 584075"/>
                <a:gd name="T30" fmla="*/ 67727 w 476506"/>
                <a:gd name="T31" fmla="*/ 51073 h 584075"/>
                <a:gd name="T32" fmla="*/ 106126 w 476506"/>
                <a:gd name="T33" fmla="*/ 22558 h 58407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6506"/>
                <a:gd name="T52" fmla="*/ 0 h 584075"/>
                <a:gd name="T53" fmla="*/ 476506 w 476506"/>
                <a:gd name="T54" fmla="*/ 584075 h 58407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6506" h="584075">
                  <a:moveTo>
                    <a:pt x="158624" y="0"/>
                  </a:moveTo>
                  <a:lnTo>
                    <a:pt x="176785" y="32005"/>
                  </a:lnTo>
                  <a:lnTo>
                    <a:pt x="212852" y="98806"/>
                  </a:lnTo>
                  <a:lnTo>
                    <a:pt x="232283" y="133224"/>
                  </a:lnTo>
                  <a:lnTo>
                    <a:pt x="250190" y="166879"/>
                  </a:lnTo>
                  <a:lnTo>
                    <a:pt x="309119" y="272288"/>
                  </a:lnTo>
                  <a:lnTo>
                    <a:pt x="476505" y="584074"/>
                  </a:lnTo>
                  <a:lnTo>
                    <a:pt x="384938" y="507874"/>
                  </a:lnTo>
                  <a:lnTo>
                    <a:pt x="175261" y="336424"/>
                  </a:lnTo>
                  <a:lnTo>
                    <a:pt x="86361" y="265049"/>
                  </a:lnTo>
                  <a:lnTo>
                    <a:pt x="0" y="194818"/>
                  </a:lnTo>
                  <a:lnTo>
                    <a:pt x="0" y="188214"/>
                  </a:lnTo>
                  <a:lnTo>
                    <a:pt x="8763" y="145797"/>
                  </a:lnTo>
                  <a:lnTo>
                    <a:pt x="21463" y="115951"/>
                  </a:lnTo>
                  <a:lnTo>
                    <a:pt x="40132" y="82931"/>
                  </a:lnTo>
                  <a:lnTo>
                    <a:pt x="68326" y="51181"/>
                  </a:lnTo>
                  <a:lnTo>
                    <a:pt x="107062" y="22606"/>
                  </a:lnTo>
                  <a:close/>
                </a:path>
              </a:pathLst>
            </a:custGeom>
            <a:solidFill>
              <a:srgbClr val="000000"/>
            </a:solidFill>
            <a:ln w="1270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24" name="Полилиния 274"/>
            <p:cNvSpPr>
              <a:spLocks noChangeArrowheads="1"/>
            </p:cNvSpPr>
            <p:nvPr/>
          </p:nvSpPr>
          <p:spPr bwMode="auto">
            <a:xfrm>
              <a:off x="4796510" y="5599300"/>
              <a:ext cx="277759" cy="360220"/>
            </a:xfrm>
            <a:custGeom>
              <a:avLst/>
              <a:gdLst>
                <a:gd name="T0" fmla="*/ 74914 w 278384"/>
                <a:gd name="T1" fmla="*/ 0 h 360172"/>
                <a:gd name="T2" fmla="*/ 270975 w 278384"/>
                <a:gd name="T3" fmla="*/ 360747 h 360172"/>
                <a:gd name="T4" fmla="*/ 100998 w 278384"/>
                <a:gd name="T5" fmla="*/ 195764 h 360172"/>
                <a:gd name="T6" fmla="*/ 738 w 278384"/>
                <a:gd name="T7" fmla="*/ 100867 h 360172"/>
                <a:gd name="T8" fmla="*/ 0 w 278384"/>
                <a:gd name="T9" fmla="*/ 96802 h 360172"/>
                <a:gd name="T10" fmla="*/ 1977 w 278384"/>
                <a:gd name="T11" fmla="*/ 72382 h 360172"/>
                <a:gd name="T12" fmla="*/ 14958 w 278384"/>
                <a:gd name="T13" fmla="*/ 39176 h 360172"/>
                <a:gd name="T14" fmla="*/ 28678 w 278384"/>
                <a:gd name="T15" fmla="*/ 22642 h 360172"/>
                <a:gd name="T16" fmla="*/ 48213 w 278384"/>
                <a:gd name="T17" fmla="*/ 8648 h 3601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78384"/>
                <a:gd name="T28" fmla="*/ 0 h 360172"/>
                <a:gd name="T29" fmla="*/ 278384 w 278384"/>
                <a:gd name="T30" fmla="*/ 360172 h 36017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78384" h="360172">
                  <a:moveTo>
                    <a:pt x="76962" y="0"/>
                  </a:moveTo>
                  <a:lnTo>
                    <a:pt x="278383" y="360171"/>
                  </a:lnTo>
                  <a:lnTo>
                    <a:pt x="103758" y="195452"/>
                  </a:lnTo>
                  <a:lnTo>
                    <a:pt x="762" y="100711"/>
                  </a:lnTo>
                  <a:lnTo>
                    <a:pt x="0" y="96646"/>
                  </a:lnTo>
                  <a:lnTo>
                    <a:pt x="2031" y="72262"/>
                  </a:lnTo>
                  <a:lnTo>
                    <a:pt x="15367" y="39116"/>
                  </a:lnTo>
                  <a:lnTo>
                    <a:pt x="29463" y="22606"/>
                  </a:lnTo>
                  <a:lnTo>
                    <a:pt x="49530" y="8636"/>
                  </a:lnTo>
                  <a:close/>
                </a:path>
              </a:pathLst>
            </a:custGeom>
            <a:solidFill>
              <a:srgbClr val="5EFF5E"/>
            </a:solidFill>
            <a:ln w="1270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25" name="Полилиния 275"/>
            <p:cNvSpPr>
              <a:spLocks noChangeArrowheads="1"/>
            </p:cNvSpPr>
            <p:nvPr/>
          </p:nvSpPr>
          <p:spPr bwMode="auto">
            <a:xfrm>
              <a:off x="5453608" y="5042306"/>
              <a:ext cx="350770" cy="574449"/>
            </a:xfrm>
            <a:custGeom>
              <a:avLst/>
              <a:gdLst>
                <a:gd name="T0" fmla="*/ 79837 w 350648"/>
                <a:gd name="T1" fmla="*/ 342507 h 574041"/>
                <a:gd name="T2" fmla="*/ 59688 w 350648"/>
                <a:gd name="T3" fmla="*/ 299726 h 574041"/>
                <a:gd name="T4" fmla="*/ 44248 w 350648"/>
                <a:gd name="T5" fmla="*/ 265013 h 574041"/>
                <a:gd name="T6" fmla="*/ 24098 w 350648"/>
                <a:gd name="T7" fmla="*/ 212370 h 574041"/>
                <a:gd name="T8" fmla="*/ 12621 w 350648"/>
                <a:gd name="T9" fmla="*/ 171638 h 574041"/>
                <a:gd name="T10" fmla="*/ 3313 w 350648"/>
                <a:gd name="T11" fmla="*/ 110796 h 574041"/>
                <a:gd name="T12" fmla="*/ 0 w 350648"/>
                <a:gd name="T13" fmla="*/ 76086 h 574041"/>
                <a:gd name="T14" fmla="*/ 4596 w 350648"/>
                <a:gd name="T15" fmla="*/ 46752 h 574041"/>
                <a:gd name="T16" fmla="*/ 11985 w 350648"/>
                <a:gd name="T17" fmla="*/ 33306 h 574041"/>
                <a:gd name="T18" fmla="*/ 22828 w 350648"/>
                <a:gd name="T19" fmla="*/ 20107 h 574041"/>
                <a:gd name="T20" fmla="*/ 38256 w 350648"/>
                <a:gd name="T21" fmla="*/ 7427 h 574041"/>
                <a:gd name="T22" fmla="*/ 57771 w 350648"/>
                <a:gd name="T23" fmla="*/ 0 h 574041"/>
                <a:gd name="T24" fmla="*/ 81361 w 350648"/>
                <a:gd name="T25" fmla="*/ 5255 h 574041"/>
                <a:gd name="T26" fmla="*/ 107505 w 350648"/>
                <a:gd name="T27" fmla="*/ 20628 h 574041"/>
                <a:gd name="T28" fmla="*/ 164006 w 350648"/>
                <a:gd name="T29" fmla="*/ 72754 h 574041"/>
                <a:gd name="T30" fmla="*/ 192192 w 350648"/>
                <a:gd name="T31" fmla="*/ 107466 h 574041"/>
                <a:gd name="T32" fmla="*/ 218336 w 350648"/>
                <a:gd name="T33" fmla="*/ 144099 h 574041"/>
                <a:gd name="T34" fmla="*/ 241800 w 350648"/>
                <a:gd name="T35" fmla="*/ 182268 h 574041"/>
                <a:gd name="T36" fmla="*/ 276233 w 350648"/>
                <a:gd name="T37" fmla="*/ 247723 h 574041"/>
                <a:gd name="T38" fmla="*/ 300973 w 350648"/>
                <a:gd name="T39" fmla="*/ 299726 h 574041"/>
                <a:gd name="T40" fmla="*/ 317805 w 350648"/>
                <a:gd name="T41" fmla="*/ 344556 h 574041"/>
                <a:gd name="T42" fmla="*/ 332601 w 350648"/>
                <a:gd name="T43" fmla="*/ 391308 h 574041"/>
                <a:gd name="T44" fmla="*/ 345356 w 350648"/>
                <a:gd name="T45" fmla="*/ 438059 h 574041"/>
                <a:gd name="T46" fmla="*/ 352111 w 350648"/>
                <a:gd name="T47" fmla="*/ 478790 h 574041"/>
                <a:gd name="T48" fmla="*/ 345356 w 350648"/>
                <a:gd name="T49" fmla="*/ 518753 h 574041"/>
                <a:gd name="T50" fmla="*/ 319213 w 350648"/>
                <a:gd name="T51" fmla="*/ 564865 h 574041"/>
                <a:gd name="T52" fmla="*/ 296256 w 350648"/>
                <a:gd name="T53" fmla="*/ 578955 h 574041"/>
                <a:gd name="T54" fmla="*/ 268070 w 350648"/>
                <a:gd name="T55" fmla="*/ 574985 h 574041"/>
                <a:gd name="T56" fmla="*/ 236569 w 350648"/>
                <a:gd name="T57" fmla="*/ 555644 h 574041"/>
                <a:gd name="T58" fmla="*/ 202899 w 350648"/>
                <a:gd name="T59" fmla="*/ 524261 h 574041"/>
                <a:gd name="T60" fmla="*/ 167954 w 350648"/>
                <a:gd name="T61" fmla="*/ 483403 h 574041"/>
                <a:gd name="T62" fmla="*/ 135057 w 350648"/>
                <a:gd name="T63" fmla="*/ 437291 h 574041"/>
                <a:gd name="T64" fmla="*/ 104825 w 350648"/>
                <a:gd name="T65" fmla="*/ 389257 h 57404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50648"/>
                <a:gd name="T100" fmla="*/ 0 h 574041"/>
                <a:gd name="T101" fmla="*/ 350648 w 350648"/>
                <a:gd name="T102" fmla="*/ 574041 h 57404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50648" h="574041">
                  <a:moveTo>
                    <a:pt x="79501" y="339599"/>
                  </a:moveTo>
                  <a:lnTo>
                    <a:pt x="59436" y="297181"/>
                  </a:lnTo>
                  <a:lnTo>
                    <a:pt x="44068" y="262763"/>
                  </a:lnTo>
                  <a:lnTo>
                    <a:pt x="24002" y="210567"/>
                  </a:lnTo>
                  <a:lnTo>
                    <a:pt x="12573" y="170181"/>
                  </a:lnTo>
                  <a:lnTo>
                    <a:pt x="3301" y="109856"/>
                  </a:lnTo>
                  <a:lnTo>
                    <a:pt x="0" y="75438"/>
                  </a:lnTo>
                  <a:lnTo>
                    <a:pt x="4572" y="46356"/>
                  </a:lnTo>
                  <a:lnTo>
                    <a:pt x="11937" y="33020"/>
                  </a:lnTo>
                  <a:lnTo>
                    <a:pt x="22732" y="19939"/>
                  </a:lnTo>
                  <a:lnTo>
                    <a:pt x="38100" y="7367"/>
                  </a:lnTo>
                  <a:lnTo>
                    <a:pt x="57531" y="0"/>
                  </a:lnTo>
                  <a:lnTo>
                    <a:pt x="81025" y="5207"/>
                  </a:lnTo>
                  <a:lnTo>
                    <a:pt x="107061" y="20448"/>
                  </a:lnTo>
                  <a:lnTo>
                    <a:pt x="163322" y="72137"/>
                  </a:lnTo>
                  <a:lnTo>
                    <a:pt x="191388" y="106554"/>
                  </a:lnTo>
                  <a:lnTo>
                    <a:pt x="217424" y="142875"/>
                  </a:lnTo>
                  <a:lnTo>
                    <a:pt x="240792" y="180721"/>
                  </a:lnTo>
                  <a:lnTo>
                    <a:pt x="275081" y="245619"/>
                  </a:lnTo>
                  <a:lnTo>
                    <a:pt x="299719" y="297181"/>
                  </a:lnTo>
                  <a:lnTo>
                    <a:pt x="316483" y="341631"/>
                  </a:lnTo>
                  <a:lnTo>
                    <a:pt x="331216" y="387986"/>
                  </a:lnTo>
                  <a:lnTo>
                    <a:pt x="343916" y="434340"/>
                  </a:lnTo>
                  <a:lnTo>
                    <a:pt x="350647" y="474726"/>
                  </a:lnTo>
                  <a:lnTo>
                    <a:pt x="343916" y="514350"/>
                  </a:lnTo>
                  <a:lnTo>
                    <a:pt x="317881" y="560070"/>
                  </a:lnTo>
                  <a:lnTo>
                    <a:pt x="295020" y="574040"/>
                  </a:lnTo>
                  <a:lnTo>
                    <a:pt x="266954" y="570104"/>
                  </a:lnTo>
                  <a:lnTo>
                    <a:pt x="235585" y="550926"/>
                  </a:lnTo>
                  <a:lnTo>
                    <a:pt x="202056" y="519812"/>
                  </a:lnTo>
                  <a:lnTo>
                    <a:pt x="167258" y="479299"/>
                  </a:lnTo>
                  <a:lnTo>
                    <a:pt x="134493" y="433579"/>
                  </a:lnTo>
                  <a:lnTo>
                    <a:pt x="104393" y="385954"/>
                  </a:lnTo>
                  <a:close/>
                </a:path>
              </a:pathLst>
            </a:custGeom>
            <a:solidFill>
              <a:srgbClr val="000000"/>
            </a:solidFill>
            <a:ln w="1270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26" name="Полилиния 276"/>
            <p:cNvSpPr>
              <a:spLocks noChangeArrowheads="1"/>
            </p:cNvSpPr>
            <p:nvPr/>
          </p:nvSpPr>
          <p:spPr bwMode="auto">
            <a:xfrm>
              <a:off x="5467893" y="5113716"/>
              <a:ext cx="269823" cy="488758"/>
            </a:xfrm>
            <a:custGeom>
              <a:avLst/>
              <a:gdLst>
                <a:gd name="T0" fmla="*/ 79574 w 269622"/>
                <a:gd name="T1" fmla="*/ 275973 h 488570"/>
                <a:gd name="T2" fmla="*/ 61380 w 269622"/>
                <a:gd name="T3" fmla="*/ 238720 h 488570"/>
                <a:gd name="T4" fmla="*/ 37032 w 269622"/>
                <a:gd name="T5" fmla="*/ 183600 h 488570"/>
                <a:gd name="T6" fmla="*/ 22809 w 269622"/>
                <a:gd name="T7" fmla="*/ 143662 h 488570"/>
                <a:gd name="T8" fmla="*/ 6017 w 269622"/>
                <a:gd name="T9" fmla="*/ 75660 h 488570"/>
                <a:gd name="T10" fmla="*/ 0 w 269622"/>
                <a:gd name="T11" fmla="*/ 35218 h 488570"/>
                <a:gd name="T12" fmla="*/ 0 w 269622"/>
                <a:gd name="T13" fmla="*/ 23858 h 488570"/>
                <a:gd name="T14" fmla="*/ 1916 w 269622"/>
                <a:gd name="T15" fmla="*/ 15312 h 488570"/>
                <a:gd name="T16" fmla="*/ 6017 w 269622"/>
                <a:gd name="T17" fmla="*/ 7275 h 488570"/>
                <a:gd name="T18" fmla="*/ 12814 w 269622"/>
                <a:gd name="T19" fmla="*/ 1270 h 488570"/>
                <a:gd name="T20" fmla="*/ 22809 w 269622"/>
                <a:gd name="T21" fmla="*/ 0 h 488570"/>
                <a:gd name="T22" fmla="*/ 39082 w 269622"/>
                <a:gd name="T23" fmla="*/ 9192 h 488570"/>
                <a:gd name="T24" fmla="*/ 83036 w 269622"/>
                <a:gd name="T25" fmla="*/ 49885 h 488570"/>
                <a:gd name="T26" fmla="*/ 106738 w 269622"/>
                <a:gd name="T27" fmla="*/ 77830 h 488570"/>
                <a:gd name="T28" fmla="*/ 131599 w 269622"/>
                <a:gd name="T29" fmla="*/ 109724 h 488570"/>
                <a:gd name="T30" fmla="*/ 154537 w 269622"/>
                <a:gd name="T31" fmla="*/ 144300 h 488570"/>
                <a:gd name="T32" fmla="*/ 176193 w 269622"/>
                <a:gd name="T33" fmla="*/ 180153 h 488570"/>
                <a:gd name="T34" fmla="*/ 207203 w 269622"/>
                <a:gd name="T35" fmla="*/ 240758 h 488570"/>
                <a:gd name="T36" fmla="*/ 228089 w 269622"/>
                <a:gd name="T37" fmla="*/ 288607 h 488570"/>
                <a:gd name="T38" fmla="*/ 242441 w 269622"/>
                <a:gd name="T39" fmla="*/ 328537 h 488570"/>
                <a:gd name="T40" fmla="*/ 255128 w 269622"/>
                <a:gd name="T41" fmla="*/ 369114 h 488570"/>
                <a:gd name="T42" fmla="*/ 265251 w 269622"/>
                <a:gd name="T43" fmla="*/ 408410 h 488570"/>
                <a:gd name="T44" fmla="*/ 272043 w 269622"/>
                <a:gd name="T45" fmla="*/ 440943 h 488570"/>
                <a:gd name="T46" fmla="*/ 271402 w 269622"/>
                <a:gd name="T47" fmla="*/ 467610 h 488570"/>
                <a:gd name="T48" fmla="*/ 267942 w 269622"/>
                <a:gd name="T49" fmla="*/ 478199 h 488570"/>
                <a:gd name="T50" fmla="*/ 262559 w 269622"/>
                <a:gd name="T51" fmla="*/ 488790 h 488570"/>
                <a:gd name="T52" fmla="*/ 250513 w 269622"/>
                <a:gd name="T53" fmla="*/ 490830 h 488570"/>
                <a:gd name="T54" fmla="*/ 232191 w 269622"/>
                <a:gd name="T55" fmla="*/ 480878 h 488570"/>
                <a:gd name="T56" fmla="*/ 182983 w 269622"/>
                <a:gd name="T57" fmla="*/ 432396 h 488570"/>
                <a:gd name="T58" fmla="*/ 154537 w 269622"/>
                <a:gd name="T59" fmla="*/ 397054 h 488570"/>
                <a:gd name="T60" fmla="*/ 126857 w 269622"/>
                <a:gd name="T61" fmla="*/ 357884 h 488570"/>
                <a:gd name="T62" fmla="*/ 101229 w 269622"/>
                <a:gd name="T63" fmla="*/ 316547 h 48857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69622"/>
                <a:gd name="T97" fmla="*/ 0 h 488570"/>
                <a:gd name="T98" fmla="*/ 269622 w 269622"/>
                <a:gd name="T99" fmla="*/ 488570 h 48857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69622" h="488570">
                  <a:moveTo>
                    <a:pt x="78866" y="274701"/>
                  </a:moveTo>
                  <a:lnTo>
                    <a:pt x="60833" y="237618"/>
                  </a:lnTo>
                  <a:lnTo>
                    <a:pt x="36703" y="182754"/>
                  </a:lnTo>
                  <a:lnTo>
                    <a:pt x="22605" y="143002"/>
                  </a:lnTo>
                  <a:lnTo>
                    <a:pt x="5969" y="75312"/>
                  </a:lnTo>
                  <a:lnTo>
                    <a:pt x="0" y="35052"/>
                  </a:lnTo>
                  <a:lnTo>
                    <a:pt x="0" y="23750"/>
                  </a:lnTo>
                  <a:lnTo>
                    <a:pt x="1904" y="15240"/>
                  </a:lnTo>
                  <a:lnTo>
                    <a:pt x="5969" y="7239"/>
                  </a:lnTo>
                  <a:lnTo>
                    <a:pt x="12700" y="1270"/>
                  </a:lnTo>
                  <a:lnTo>
                    <a:pt x="22605" y="0"/>
                  </a:lnTo>
                  <a:lnTo>
                    <a:pt x="38734" y="9144"/>
                  </a:lnTo>
                  <a:lnTo>
                    <a:pt x="82296" y="49657"/>
                  </a:lnTo>
                  <a:lnTo>
                    <a:pt x="105790" y="77470"/>
                  </a:lnTo>
                  <a:lnTo>
                    <a:pt x="130428" y="109220"/>
                  </a:lnTo>
                  <a:lnTo>
                    <a:pt x="153161" y="143638"/>
                  </a:lnTo>
                  <a:lnTo>
                    <a:pt x="174625" y="179325"/>
                  </a:lnTo>
                  <a:lnTo>
                    <a:pt x="205359" y="239650"/>
                  </a:lnTo>
                  <a:lnTo>
                    <a:pt x="226059" y="287275"/>
                  </a:lnTo>
                  <a:lnTo>
                    <a:pt x="240284" y="327025"/>
                  </a:lnTo>
                  <a:lnTo>
                    <a:pt x="252857" y="367412"/>
                  </a:lnTo>
                  <a:lnTo>
                    <a:pt x="262890" y="406527"/>
                  </a:lnTo>
                  <a:lnTo>
                    <a:pt x="269621" y="438913"/>
                  </a:lnTo>
                  <a:lnTo>
                    <a:pt x="268985" y="465456"/>
                  </a:lnTo>
                  <a:lnTo>
                    <a:pt x="265557" y="475996"/>
                  </a:lnTo>
                  <a:lnTo>
                    <a:pt x="260222" y="486538"/>
                  </a:lnTo>
                  <a:lnTo>
                    <a:pt x="248284" y="488569"/>
                  </a:lnTo>
                  <a:lnTo>
                    <a:pt x="230123" y="478663"/>
                  </a:lnTo>
                  <a:lnTo>
                    <a:pt x="181355" y="430404"/>
                  </a:lnTo>
                  <a:lnTo>
                    <a:pt x="153161" y="395225"/>
                  </a:lnTo>
                  <a:lnTo>
                    <a:pt x="125729" y="356236"/>
                  </a:lnTo>
                  <a:lnTo>
                    <a:pt x="100329" y="315088"/>
                  </a:lnTo>
                  <a:close/>
                </a:path>
              </a:pathLst>
            </a:custGeom>
            <a:solidFill>
              <a:srgbClr val="B0FFB0"/>
            </a:solidFill>
            <a:ln w="1270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27" name="Полилиния 277"/>
            <p:cNvSpPr>
              <a:spLocks noChangeArrowheads="1"/>
            </p:cNvSpPr>
            <p:nvPr/>
          </p:nvSpPr>
          <p:spPr bwMode="auto">
            <a:xfrm>
              <a:off x="5477417" y="5127997"/>
              <a:ext cx="215858" cy="369743"/>
            </a:xfrm>
            <a:custGeom>
              <a:avLst/>
              <a:gdLst>
                <a:gd name="T0" fmla="*/ 122764 w 216791"/>
                <a:gd name="T1" fmla="*/ 351672 h 369953"/>
                <a:gd name="T2" fmla="*/ 97198 w 216791"/>
                <a:gd name="T3" fmla="*/ 305632 h 369953"/>
                <a:gd name="T4" fmla="*/ 57886 w 216791"/>
                <a:gd name="T5" fmla="*/ 225408 h 369953"/>
                <a:gd name="T6" fmla="*/ 29908 w 216791"/>
                <a:gd name="T7" fmla="*/ 160322 h 369953"/>
                <a:gd name="T8" fmla="*/ 12784 w 216791"/>
                <a:gd name="T9" fmla="*/ 109111 h 369953"/>
                <a:gd name="T10" fmla="*/ 3257 w 216791"/>
                <a:gd name="T11" fmla="*/ 69001 h 369953"/>
                <a:gd name="T12" fmla="*/ 0 w 216791"/>
                <a:gd name="T13" fmla="*/ 39984 h 369953"/>
                <a:gd name="T14" fmla="*/ 1326 w 216791"/>
                <a:gd name="T15" fmla="*/ 19680 h 369953"/>
                <a:gd name="T16" fmla="*/ 5790 w 216791"/>
                <a:gd name="T17" fmla="*/ 6430 h 369953"/>
                <a:gd name="T18" fmla="*/ 9647 w 216791"/>
                <a:gd name="T19" fmla="*/ 3279 h 369953"/>
                <a:gd name="T20" fmla="*/ 16039 w 216791"/>
                <a:gd name="T21" fmla="*/ 0 h 369953"/>
                <a:gd name="T22" fmla="*/ 26047 w 216791"/>
                <a:gd name="T23" fmla="*/ 3913 h 369953"/>
                <a:gd name="T24" fmla="*/ 38109 w 216791"/>
                <a:gd name="T25" fmla="*/ 13125 h 369953"/>
                <a:gd name="T26" fmla="*/ 69341 w 216791"/>
                <a:gd name="T27" fmla="*/ 47936 h 369953"/>
                <a:gd name="T28" fmla="*/ 106246 w 216791"/>
                <a:gd name="T29" fmla="*/ 101160 h 369953"/>
                <a:gd name="T30" fmla="*/ 127107 w 216791"/>
                <a:gd name="T31" fmla="*/ 133328 h 369953"/>
                <a:gd name="T32" fmla="*/ 146161 w 216791"/>
                <a:gd name="T33" fmla="*/ 169026 h 369953"/>
                <a:gd name="T34" fmla="*/ 164010 w 216791"/>
                <a:gd name="T35" fmla="*/ 207749 h 369953"/>
                <a:gd name="T36" fmla="*/ 179204 w 216791"/>
                <a:gd name="T37" fmla="*/ 245212 h 369953"/>
                <a:gd name="T38" fmla="*/ 192590 w 216791"/>
                <a:gd name="T39" fmla="*/ 280784 h 369953"/>
                <a:gd name="T40" fmla="*/ 205856 w 216791"/>
                <a:gd name="T41" fmla="*/ 328714 h 369953"/>
                <a:gd name="T42" fmla="*/ 205856 w 216791"/>
                <a:gd name="T43" fmla="*/ 335905 h 369953"/>
                <a:gd name="T44" fmla="*/ 188852 w 216791"/>
                <a:gd name="T45" fmla="*/ 306390 h 369953"/>
                <a:gd name="T46" fmla="*/ 174260 w 216791"/>
                <a:gd name="T47" fmla="*/ 279395 h 369953"/>
                <a:gd name="T48" fmla="*/ 139167 w 216791"/>
                <a:gd name="T49" fmla="*/ 212416 h 369953"/>
                <a:gd name="T50" fmla="*/ 62952 w 216791"/>
                <a:gd name="T51" fmla="*/ 69001 h 369953"/>
                <a:gd name="T52" fmla="*/ 176670 w 216791"/>
                <a:gd name="T53" fmla="*/ 336663 h 369953"/>
                <a:gd name="T54" fmla="*/ 185595 w 216791"/>
                <a:gd name="T55" fmla="*/ 356339 h 369953"/>
                <a:gd name="T56" fmla="*/ 154483 w 216791"/>
                <a:gd name="T57" fmla="*/ 297812 h 369953"/>
                <a:gd name="T58" fmla="*/ 125298 w 216791"/>
                <a:gd name="T59" fmla="*/ 241806 h 369953"/>
                <a:gd name="T60" fmla="*/ 106246 w 216791"/>
                <a:gd name="T61" fmla="*/ 205100 h 369953"/>
                <a:gd name="T62" fmla="*/ 76940 w 216791"/>
                <a:gd name="T63" fmla="*/ 150607 h 369953"/>
                <a:gd name="T64" fmla="*/ 31838 w 216791"/>
                <a:gd name="T65" fmla="*/ 65720 h 369953"/>
                <a:gd name="T66" fmla="*/ 54749 w 216791"/>
                <a:gd name="T67" fmla="*/ 118193 h 369953"/>
                <a:gd name="T68" fmla="*/ 94064 w 216791"/>
                <a:gd name="T69" fmla="*/ 209641 h 369953"/>
                <a:gd name="T70" fmla="*/ 110705 w 216791"/>
                <a:gd name="T71" fmla="*/ 247860 h 369953"/>
                <a:gd name="T72" fmla="*/ 136030 w 216791"/>
                <a:gd name="T73" fmla="*/ 307020 h 369953"/>
                <a:gd name="T74" fmla="*/ 153157 w 216791"/>
                <a:gd name="T75" fmla="*/ 347132 h 369953"/>
                <a:gd name="T76" fmla="*/ 162801 w 216791"/>
                <a:gd name="T77" fmla="*/ 367439 h 369953"/>
                <a:gd name="T78" fmla="*/ 145558 w 216791"/>
                <a:gd name="T79" fmla="*/ 335275 h 369953"/>
                <a:gd name="T80" fmla="*/ 129759 w 216791"/>
                <a:gd name="T81" fmla="*/ 303741 h 369953"/>
                <a:gd name="T82" fmla="*/ 113119 w 216791"/>
                <a:gd name="T83" fmla="*/ 272837 h 369953"/>
                <a:gd name="T84" fmla="*/ 51496 w 216791"/>
                <a:gd name="T85" fmla="*/ 152499 h 369953"/>
                <a:gd name="T86" fmla="*/ 36299 w 216791"/>
                <a:gd name="T87" fmla="*/ 123616 h 369953"/>
                <a:gd name="T88" fmla="*/ 66810 w 216791"/>
                <a:gd name="T89" fmla="*/ 206362 h 369953"/>
                <a:gd name="T90" fmla="*/ 78265 w 216791"/>
                <a:gd name="T91" fmla="*/ 234743 h 369953"/>
                <a:gd name="T92" fmla="*/ 88396 w 216791"/>
                <a:gd name="T93" fmla="*/ 262998 h 369953"/>
                <a:gd name="T94" fmla="*/ 111188 w 216791"/>
                <a:gd name="T95" fmla="*/ 321399 h 36995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16791"/>
                <a:gd name="T145" fmla="*/ 0 h 369953"/>
                <a:gd name="T146" fmla="*/ 216791 w 216791"/>
                <a:gd name="T147" fmla="*/ 369953 h 36995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16791" h="369953">
                  <a:moveTo>
                    <a:pt x="129286" y="354077"/>
                  </a:moveTo>
                  <a:lnTo>
                    <a:pt x="102362" y="307722"/>
                  </a:lnTo>
                  <a:lnTo>
                    <a:pt x="60960" y="226949"/>
                  </a:lnTo>
                  <a:lnTo>
                    <a:pt x="31497" y="161417"/>
                  </a:lnTo>
                  <a:lnTo>
                    <a:pt x="13462" y="109855"/>
                  </a:lnTo>
                  <a:lnTo>
                    <a:pt x="3429" y="69469"/>
                  </a:lnTo>
                  <a:lnTo>
                    <a:pt x="0" y="40260"/>
                  </a:lnTo>
                  <a:lnTo>
                    <a:pt x="1398" y="19812"/>
                  </a:lnTo>
                  <a:lnTo>
                    <a:pt x="6097" y="6478"/>
                  </a:lnTo>
                  <a:lnTo>
                    <a:pt x="10160" y="3303"/>
                  </a:lnTo>
                  <a:lnTo>
                    <a:pt x="16891" y="0"/>
                  </a:lnTo>
                  <a:lnTo>
                    <a:pt x="27433" y="3937"/>
                  </a:lnTo>
                  <a:lnTo>
                    <a:pt x="40133" y="13209"/>
                  </a:lnTo>
                  <a:lnTo>
                    <a:pt x="73025" y="48260"/>
                  </a:lnTo>
                  <a:lnTo>
                    <a:pt x="111887" y="101854"/>
                  </a:lnTo>
                  <a:lnTo>
                    <a:pt x="133859" y="134240"/>
                  </a:lnTo>
                  <a:lnTo>
                    <a:pt x="153924" y="170180"/>
                  </a:lnTo>
                  <a:lnTo>
                    <a:pt x="172721" y="209169"/>
                  </a:lnTo>
                  <a:lnTo>
                    <a:pt x="188723" y="246889"/>
                  </a:lnTo>
                  <a:lnTo>
                    <a:pt x="202820" y="282703"/>
                  </a:lnTo>
                  <a:lnTo>
                    <a:pt x="216790" y="330962"/>
                  </a:lnTo>
                  <a:lnTo>
                    <a:pt x="216790" y="338202"/>
                  </a:lnTo>
                  <a:lnTo>
                    <a:pt x="198883" y="308484"/>
                  </a:lnTo>
                  <a:lnTo>
                    <a:pt x="183516" y="281305"/>
                  </a:lnTo>
                  <a:lnTo>
                    <a:pt x="146559" y="213868"/>
                  </a:lnTo>
                  <a:lnTo>
                    <a:pt x="66295" y="69469"/>
                  </a:lnTo>
                  <a:lnTo>
                    <a:pt x="186055" y="338964"/>
                  </a:lnTo>
                  <a:lnTo>
                    <a:pt x="195454" y="358775"/>
                  </a:lnTo>
                  <a:lnTo>
                    <a:pt x="162687" y="299848"/>
                  </a:lnTo>
                  <a:lnTo>
                    <a:pt x="131954" y="243460"/>
                  </a:lnTo>
                  <a:lnTo>
                    <a:pt x="111887" y="206503"/>
                  </a:lnTo>
                  <a:lnTo>
                    <a:pt x="81027" y="151639"/>
                  </a:lnTo>
                  <a:lnTo>
                    <a:pt x="33529" y="66167"/>
                  </a:lnTo>
                  <a:lnTo>
                    <a:pt x="57659" y="118999"/>
                  </a:lnTo>
                  <a:lnTo>
                    <a:pt x="99060" y="211074"/>
                  </a:lnTo>
                  <a:lnTo>
                    <a:pt x="116586" y="249555"/>
                  </a:lnTo>
                  <a:lnTo>
                    <a:pt x="143256" y="309118"/>
                  </a:lnTo>
                  <a:lnTo>
                    <a:pt x="161291" y="349504"/>
                  </a:lnTo>
                  <a:lnTo>
                    <a:pt x="171450" y="369952"/>
                  </a:lnTo>
                  <a:lnTo>
                    <a:pt x="153290" y="337567"/>
                  </a:lnTo>
                  <a:lnTo>
                    <a:pt x="136653" y="305817"/>
                  </a:lnTo>
                  <a:lnTo>
                    <a:pt x="119127" y="274702"/>
                  </a:lnTo>
                  <a:lnTo>
                    <a:pt x="54229" y="153543"/>
                  </a:lnTo>
                  <a:lnTo>
                    <a:pt x="38228" y="124460"/>
                  </a:lnTo>
                  <a:lnTo>
                    <a:pt x="70359" y="207773"/>
                  </a:lnTo>
                  <a:lnTo>
                    <a:pt x="82423" y="236348"/>
                  </a:lnTo>
                  <a:lnTo>
                    <a:pt x="93091" y="264796"/>
                  </a:lnTo>
                  <a:lnTo>
                    <a:pt x="117095" y="323597"/>
                  </a:lnTo>
                  <a:close/>
                </a:path>
              </a:pathLst>
            </a:custGeom>
            <a:solidFill>
              <a:srgbClr val="40FF40"/>
            </a:solidFill>
            <a:ln w="0" algn="ctr">
              <a:solidFill>
                <a:srgbClr val="40FF4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28" name="Полилиния 278"/>
            <p:cNvSpPr>
              <a:spLocks noChangeArrowheads="1"/>
            </p:cNvSpPr>
            <p:nvPr/>
          </p:nvSpPr>
          <p:spPr bwMode="auto">
            <a:xfrm>
              <a:off x="5494875" y="5059762"/>
              <a:ext cx="284108" cy="542712"/>
            </a:xfrm>
            <a:custGeom>
              <a:avLst/>
              <a:gdLst>
                <a:gd name="T0" fmla="*/ 0 w 283719"/>
                <a:gd name="T1" fmla="*/ 13149 h 542926"/>
                <a:gd name="T2" fmla="*/ 1941 w 283719"/>
                <a:gd name="T3" fmla="*/ 9986 h 542926"/>
                <a:gd name="T4" fmla="*/ 10074 w 283719"/>
                <a:gd name="T5" fmla="*/ 3913 h 542926"/>
                <a:gd name="T6" fmla="*/ 24400 w 283719"/>
                <a:gd name="T7" fmla="*/ 0 h 542926"/>
                <a:gd name="T8" fmla="*/ 45446 w 283719"/>
                <a:gd name="T9" fmla="*/ 3913 h 542926"/>
                <a:gd name="T10" fmla="*/ 72042 w 283719"/>
                <a:gd name="T11" fmla="*/ 19209 h 542926"/>
                <a:gd name="T12" fmla="*/ 106642 w 283719"/>
                <a:gd name="T13" fmla="*/ 51450 h 542926"/>
                <a:gd name="T14" fmla="*/ 147696 w 283719"/>
                <a:gd name="T15" fmla="*/ 105414 h 542926"/>
                <a:gd name="T16" fmla="*/ 197273 w 283719"/>
                <a:gd name="T17" fmla="*/ 186437 h 542926"/>
                <a:gd name="T18" fmla="*/ 223868 w 283719"/>
                <a:gd name="T19" fmla="*/ 238014 h 542926"/>
                <a:gd name="T20" fmla="*/ 244912 w 283719"/>
                <a:gd name="T21" fmla="*/ 284780 h 542926"/>
                <a:gd name="T22" fmla="*/ 261182 w 283719"/>
                <a:gd name="T23" fmla="*/ 326239 h 542926"/>
                <a:gd name="T24" fmla="*/ 274092 w 283719"/>
                <a:gd name="T25" fmla="*/ 364540 h 542926"/>
                <a:gd name="T26" fmla="*/ 282225 w 283719"/>
                <a:gd name="T27" fmla="*/ 397404 h 542926"/>
                <a:gd name="T28" fmla="*/ 288422 w 283719"/>
                <a:gd name="T29" fmla="*/ 452134 h 542926"/>
                <a:gd name="T30" fmla="*/ 288422 w 283719"/>
                <a:gd name="T31" fmla="*/ 473876 h 542926"/>
                <a:gd name="T32" fmla="*/ 281578 w 283719"/>
                <a:gd name="T33" fmla="*/ 506739 h 542926"/>
                <a:gd name="T34" fmla="*/ 270735 w 283719"/>
                <a:gd name="T35" fmla="*/ 527218 h 542926"/>
                <a:gd name="T36" fmla="*/ 261182 w 283719"/>
                <a:gd name="T37" fmla="*/ 537077 h 542926"/>
                <a:gd name="T38" fmla="*/ 257824 w 283719"/>
                <a:gd name="T39" fmla="*/ 539099 h 542926"/>
                <a:gd name="T40" fmla="*/ 257048 w 283719"/>
                <a:gd name="T41" fmla="*/ 540363 h 542926"/>
                <a:gd name="T42" fmla="*/ 257048 w 283719"/>
                <a:gd name="T43" fmla="*/ 539099 h 542926"/>
                <a:gd name="T44" fmla="*/ 259887 w 283719"/>
                <a:gd name="T45" fmla="*/ 521908 h 542926"/>
                <a:gd name="T46" fmla="*/ 259244 w 283719"/>
                <a:gd name="T47" fmla="*/ 481713 h 542926"/>
                <a:gd name="T48" fmla="*/ 253691 w 283719"/>
                <a:gd name="T49" fmla="*/ 443539 h 542926"/>
                <a:gd name="T50" fmla="*/ 246203 w 283719"/>
                <a:gd name="T51" fmla="*/ 403344 h 542926"/>
                <a:gd name="T52" fmla="*/ 229808 w 283719"/>
                <a:gd name="T53" fmla="*/ 350004 h 542926"/>
                <a:gd name="T54" fmla="*/ 215736 w 283719"/>
                <a:gd name="T55" fmla="*/ 313727 h 542926"/>
                <a:gd name="T56" fmla="*/ 195207 w 283719"/>
                <a:gd name="T57" fmla="*/ 269613 h 542926"/>
                <a:gd name="T58" fmla="*/ 168741 w 283719"/>
                <a:gd name="T59" fmla="*/ 215516 h 542926"/>
                <a:gd name="T60" fmla="*/ 136722 w 283719"/>
                <a:gd name="T61" fmla="*/ 160280 h 542926"/>
                <a:gd name="T62" fmla="*/ 105997 w 283719"/>
                <a:gd name="T63" fmla="*/ 116034 h 542926"/>
                <a:gd name="T64" fmla="*/ 77463 w 283719"/>
                <a:gd name="T65" fmla="*/ 80515 h 542926"/>
                <a:gd name="T66" fmla="*/ 30469 w 283719"/>
                <a:gd name="T67" fmla="*/ 34250 h 542926"/>
                <a:gd name="T68" fmla="*/ 3363 w 283719"/>
                <a:gd name="T69" fmla="*/ 14533 h 5429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83719"/>
                <a:gd name="T106" fmla="*/ 0 h 542926"/>
                <a:gd name="T107" fmla="*/ 283719 w 283719"/>
                <a:gd name="T108" fmla="*/ 542926 h 54292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83719" h="542926">
                  <a:moveTo>
                    <a:pt x="0" y="13209"/>
                  </a:moveTo>
                  <a:lnTo>
                    <a:pt x="1905" y="10034"/>
                  </a:lnTo>
                  <a:lnTo>
                    <a:pt x="9906" y="3937"/>
                  </a:lnTo>
                  <a:lnTo>
                    <a:pt x="24004" y="0"/>
                  </a:lnTo>
                  <a:lnTo>
                    <a:pt x="44705" y="3937"/>
                  </a:lnTo>
                  <a:lnTo>
                    <a:pt x="70867" y="19305"/>
                  </a:lnTo>
                  <a:lnTo>
                    <a:pt x="104903" y="51690"/>
                  </a:lnTo>
                  <a:lnTo>
                    <a:pt x="145288" y="105918"/>
                  </a:lnTo>
                  <a:lnTo>
                    <a:pt x="194056" y="187325"/>
                  </a:lnTo>
                  <a:lnTo>
                    <a:pt x="220218" y="239142"/>
                  </a:lnTo>
                  <a:lnTo>
                    <a:pt x="240919" y="286131"/>
                  </a:lnTo>
                  <a:lnTo>
                    <a:pt x="256922" y="327787"/>
                  </a:lnTo>
                  <a:lnTo>
                    <a:pt x="269622" y="366268"/>
                  </a:lnTo>
                  <a:lnTo>
                    <a:pt x="277623" y="399288"/>
                  </a:lnTo>
                  <a:lnTo>
                    <a:pt x="283718" y="454280"/>
                  </a:lnTo>
                  <a:lnTo>
                    <a:pt x="283718" y="476124"/>
                  </a:lnTo>
                  <a:lnTo>
                    <a:pt x="276987" y="509143"/>
                  </a:lnTo>
                  <a:lnTo>
                    <a:pt x="266319" y="529718"/>
                  </a:lnTo>
                  <a:lnTo>
                    <a:pt x="256922" y="539624"/>
                  </a:lnTo>
                  <a:lnTo>
                    <a:pt x="253619" y="541655"/>
                  </a:lnTo>
                  <a:lnTo>
                    <a:pt x="252857" y="542925"/>
                  </a:lnTo>
                  <a:lnTo>
                    <a:pt x="252857" y="541655"/>
                  </a:lnTo>
                  <a:lnTo>
                    <a:pt x="255651" y="524384"/>
                  </a:lnTo>
                  <a:lnTo>
                    <a:pt x="255017" y="483998"/>
                  </a:lnTo>
                  <a:lnTo>
                    <a:pt x="249555" y="445643"/>
                  </a:lnTo>
                  <a:lnTo>
                    <a:pt x="242189" y="405257"/>
                  </a:lnTo>
                  <a:lnTo>
                    <a:pt x="226061" y="351663"/>
                  </a:lnTo>
                  <a:lnTo>
                    <a:pt x="212218" y="315215"/>
                  </a:lnTo>
                  <a:lnTo>
                    <a:pt x="192024" y="270892"/>
                  </a:lnTo>
                  <a:lnTo>
                    <a:pt x="165989" y="216536"/>
                  </a:lnTo>
                  <a:lnTo>
                    <a:pt x="134493" y="161036"/>
                  </a:lnTo>
                  <a:lnTo>
                    <a:pt x="104268" y="116586"/>
                  </a:lnTo>
                  <a:lnTo>
                    <a:pt x="76200" y="80899"/>
                  </a:lnTo>
                  <a:lnTo>
                    <a:pt x="29973" y="34418"/>
                  </a:lnTo>
                  <a:lnTo>
                    <a:pt x="3303" y="14605"/>
                  </a:lnTo>
                  <a:close/>
                </a:path>
              </a:pathLst>
            </a:custGeom>
            <a:solidFill>
              <a:srgbClr val="40FF40"/>
            </a:solidFill>
            <a:ln w="1270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29" name="Полилиния 279"/>
            <p:cNvSpPr>
              <a:spLocks noChangeArrowheads="1"/>
            </p:cNvSpPr>
            <p:nvPr/>
          </p:nvSpPr>
          <p:spPr bwMode="auto">
            <a:xfrm>
              <a:off x="5163152" y="5293032"/>
              <a:ext cx="461873" cy="436391"/>
            </a:xfrm>
            <a:custGeom>
              <a:avLst/>
              <a:gdLst>
                <a:gd name="T0" fmla="*/ 398426 w 461772"/>
                <a:gd name="T1" fmla="*/ 0 h 436372"/>
                <a:gd name="T2" fmla="*/ 426819 w 461772"/>
                <a:gd name="T3" fmla="*/ 18554 h 436372"/>
                <a:gd name="T4" fmla="*/ 445409 w 461772"/>
                <a:gd name="T5" fmla="*/ 40410 h 436372"/>
                <a:gd name="T6" fmla="*/ 456876 w 461772"/>
                <a:gd name="T7" fmla="*/ 63536 h 436372"/>
                <a:gd name="T8" fmla="*/ 462983 w 461772"/>
                <a:gd name="T9" fmla="*/ 87550 h 436372"/>
                <a:gd name="T10" fmla="*/ 462983 w 461772"/>
                <a:gd name="T11" fmla="*/ 125154 h 436372"/>
                <a:gd name="T12" fmla="*/ 460313 w 461772"/>
                <a:gd name="T13" fmla="*/ 141041 h 436372"/>
                <a:gd name="T14" fmla="*/ 385817 w 461772"/>
                <a:gd name="T15" fmla="*/ 188817 h 436372"/>
                <a:gd name="T16" fmla="*/ 308654 w 461772"/>
                <a:gd name="T17" fmla="*/ 239260 h 436372"/>
                <a:gd name="T18" fmla="*/ 254288 w 461772"/>
                <a:gd name="T19" fmla="*/ 274337 h 436372"/>
                <a:gd name="T20" fmla="*/ 162478 w 461772"/>
                <a:gd name="T21" fmla="*/ 331130 h 436372"/>
                <a:gd name="T22" fmla="*/ 131538 w 461772"/>
                <a:gd name="T23" fmla="*/ 351843 h 436372"/>
                <a:gd name="T24" fmla="*/ 98689 w 461772"/>
                <a:gd name="T25" fmla="*/ 371667 h 436372"/>
                <a:gd name="T26" fmla="*/ 0 w 461772"/>
                <a:gd name="T27" fmla="*/ 436599 h 436372"/>
                <a:gd name="T28" fmla="*/ 29536 w 461772"/>
                <a:gd name="T29" fmla="*/ 402805 h 436372"/>
                <a:gd name="T30" fmla="*/ 59083 w 461772"/>
                <a:gd name="T31" fmla="*/ 371031 h 436372"/>
                <a:gd name="T32" fmla="*/ 87985 w 461772"/>
                <a:gd name="T33" fmla="*/ 338507 h 436372"/>
                <a:gd name="T34" fmla="*/ 116764 w 461772"/>
                <a:gd name="T35" fmla="*/ 308004 h 436372"/>
                <a:gd name="T36" fmla="*/ 144273 w 461772"/>
                <a:gd name="T37" fmla="*/ 276876 h 436372"/>
                <a:gd name="T38" fmla="*/ 171776 w 461772"/>
                <a:gd name="T39" fmla="*/ 247782 h 436372"/>
                <a:gd name="T40" fmla="*/ 198000 w 461772"/>
                <a:gd name="T41" fmla="*/ 218559 h 436372"/>
                <a:gd name="T42" fmla="*/ 270455 w 461772"/>
                <a:gd name="T43" fmla="*/ 140406 h 436372"/>
                <a:gd name="T44" fmla="*/ 357679 w 461772"/>
                <a:gd name="T45" fmla="*/ 45108 h 43637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61772"/>
                <a:gd name="T70" fmla="*/ 0 h 436372"/>
                <a:gd name="T71" fmla="*/ 461772 w 461772"/>
                <a:gd name="T72" fmla="*/ 436372 h 43637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61772" h="436372">
                  <a:moveTo>
                    <a:pt x="397382" y="0"/>
                  </a:moveTo>
                  <a:lnTo>
                    <a:pt x="425703" y="18542"/>
                  </a:lnTo>
                  <a:lnTo>
                    <a:pt x="444245" y="40386"/>
                  </a:lnTo>
                  <a:lnTo>
                    <a:pt x="455676" y="63500"/>
                  </a:lnTo>
                  <a:lnTo>
                    <a:pt x="461771" y="87502"/>
                  </a:lnTo>
                  <a:lnTo>
                    <a:pt x="461771" y="125094"/>
                  </a:lnTo>
                  <a:lnTo>
                    <a:pt x="459105" y="140969"/>
                  </a:lnTo>
                  <a:lnTo>
                    <a:pt x="384809" y="188721"/>
                  </a:lnTo>
                  <a:lnTo>
                    <a:pt x="307847" y="239140"/>
                  </a:lnTo>
                  <a:lnTo>
                    <a:pt x="253619" y="274193"/>
                  </a:lnTo>
                  <a:lnTo>
                    <a:pt x="162051" y="330962"/>
                  </a:lnTo>
                  <a:lnTo>
                    <a:pt x="131190" y="351663"/>
                  </a:lnTo>
                  <a:lnTo>
                    <a:pt x="98425" y="371475"/>
                  </a:lnTo>
                  <a:lnTo>
                    <a:pt x="0" y="436371"/>
                  </a:lnTo>
                  <a:lnTo>
                    <a:pt x="29464" y="402589"/>
                  </a:lnTo>
                  <a:lnTo>
                    <a:pt x="58927" y="370839"/>
                  </a:lnTo>
                  <a:lnTo>
                    <a:pt x="87757" y="338327"/>
                  </a:lnTo>
                  <a:lnTo>
                    <a:pt x="116458" y="307848"/>
                  </a:lnTo>
                  <a:lnTo>
                    <a:pt x="143890" y="276732"/>
                  </a:lnTo>
                  <a:lnTo>
                    <a:pt x="171322" y="247650"/>
                  </a:lnTo>
                  <a:lnTo>
                    <a:pt x="197484" y="218439"/>
                  </a:lnTo>
                  <a:lnTo>
                    <a:pt x="269747" y="140334"/>
                  </a:lnTo>
                  <a:lnTo>
                    <a:pt x="356743" y="45084"/>
                  </a:lnTo>
                  <a:close/>
                </a:path>
              </a:pathLst>
            </a:custGeom>
            <a:solidFill>
              <a:srgbClr val="000000"/>
            </a:solidFill>
            <a:ln w="1270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30" name="Полилиния 280"/>
            <p:cNvSpPr>
              <a:spLocks noChangeArrowheads="1"/>
            </p:cNvSpPr>
            <p:nvPr/>
          </p:nvSpPr>
          <p:spPr bwMode="auto">
            <a:xfrm>
              <a:off x="5307586" y="5353333"/>
              <a:ext cx="271411" cy="260248"/>
            </a:xfrm>
            <a:custGeom>
              <a:avLst/>
              <a:gdLst>
                <a:gd name="T0" fmla="*/ 235697 w 271655"/>
                <a:gd name="T1" fmla="*/ 0 h 259590"/>
                <a:gd name="T2" fmla="*/ 250772 w 271655"/>
                <a:gd name="T3" fmla="*/ 6680 h 259590"/>
                <a:gd name="T4" fmla="*/ 260824 w 271655"/>
                <a:gd name="T5" fmla="*/ 17675 h 259590"/>
                <a:gd name="T6" fmla="*/ 266101 w 271655"/>
                <a:gd name="T7" fmla="*/ 29325 h 259590"/>
                <a:gd name="T8" fmla="*/ 268740 w 271655"/>
                <a:gd name="T9" fmla="*/ 42288 h 259590"/>
                <a:gd name="T10" fmla="*/ 264216 w 271655"/>
                <a:gd name="T11" fmla="*/ 73707 h 259590"/>
                <a:gd name="T12" fmla="*/ 233058 w 271655"/>
                <a:gd name="T13" fmla="*/ 95570 h 259590"/>
                <a:gd name="T14" fmla="*/ 137574 w 271655"/>
                <a:gd name="T15" fmla="*/ 166395 h 259590"/>
                <a:gd name="T16" fmla="*/ 104028 w 271655"/>
                <a:gd name="T17" fmla="*/ 190354 h 259590"/>
                <a:gd name="T18" fmla="*/ 70232 w 271655"/>
                <a:gd name="T19" fmla="*/ 215754 h 259590"/>
                <a:gd name="T20" fmla="*/ 35050 w 271655"/>
                <a:gd name="T21" fmla="*/ 240887 h 259590"/>
                <a:gd name="T22" fmla="*/ 0 w 271655"/>
                <a:gd name="T23" fmla="*/ 267597 h 259590"/>
                <a:gd name="T24" fmla="*/ 31161 w 271655"/>
                <a:gd name="T25" fmla="*/ 230547 h 259590"/>
                <a:gd name="T26" fmla="*/ 62817 w 271655"/>
                <a:gd name="T27" fmla="*/ 195199 h 259590"/>
                <a:gd name="T28" fmla="*/ 93349 w 271655"/>
                <a:gd name="T29" fmla="*/ 159723 h 259590"/>
                <a:gd name="T30" fmla="*/ 123880 w 271655"/>
                <a:gd name="T31" fmla="*/ 126204 h 259590"/>
                <a:gd name="T32" fmla="*/ 152273 w 271655"/>
                <a:gd name="T33" fmla="*/ 92821 h 259590"/>
                <a:gd name="T34" fmla="*/ 207805 w 271655"/>
                <a:gd name="T35" fmla="*/ 29981 h 25959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71655"/>
                <a:gd name="T55" fmla="*/ 0 h 259590"/>
                <a:gd name="T56" fmla="*/ 271655 w 271655"/>
                <a:gd name="T57" fmla="*/ 259590 h 25959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71655" h="259590">
                  <a:moveTo>
                    <a:pt x="238253" y="0"/>
                  </a:moveTo>
                  <a:lnTo>
                    <a:pt x="253492" y="6478"/>
                  </a:lnTo>
                  <a:lnTo>
                    <a:pt x="263653" y="17146"/>
                  </a:lnTo>
                  <a:lnTo>
                    <a:pt x="268986" y="28448"/>
                  </a:lnTo>
                  <a:lnTo>
                    <a:pt x="271654" y="41022"/>
                  </a:lnTo>
                  <a:lnTo>
                    <a:pt x="267081" y="71502"/>
                  </a:lnTo>
                  <a:lnTo>
                    <a:pt x="235586" y="92710"/>
                  </a:lnTo>
                  <a:lnTo>
                    <a:pt x="139066" y="161417"/>
                  </a:lnTo>
                  <a:lnTo>
                    <a:pt x="105156" y="184659"/>
                  </a:lnTo>
                  <a:lnTo>
                    <a:pt x="70993" y="209297"/>
                  </a:lnTo>
                  <a:lnTo>
                    <a:pt x="35434" y="233680"/>
                  </a:lnTo>
                  <a:lnTo>
                    <a:pt x="0" y="259589"/>
                  </a:lnTo>
                  <a:lnTo>
                    <a:pt x="31497" y="223648"/>
                  </a:lnTo>
                  <a:lnTo>
                    <a:pt x="63500" y="189358"/>
                  </a:lnTo>
                  <a:lnTo>
                    <a:pt x="94361" y="154941"/>
                  </a:lnTo>
                  <a:lnTo>
                    <a:pt x="125223" y="122429"/>
                  </a:lnTo>
                  <a:lnTo>
                    <a:pt x="153924" y="90043"/>
                  </a:lnTo>
                  <a:lnTo>
                    <a:pt x="210059" y="29084"/>
                  </a:lnTo>
                  <a:close/>
                </a:path>
              </a:pathLst>
            </a:custGeom>
            <a:solidFill>
              <a:srgbClr val="5EFF5E"/>
            </a:solidFill>
            <a:ln w="1270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31" name="Полилиния 281"/>
            <p:cNvSpPr>
              <a:spLocks noChangeArrowheads="1"/>
            </p:cNvSpPr>
            <p:nvPr/>
          </p:nvSpPr>
          <p:spPr bwMode="auto">
            <a:xfrm>
              <a:off x="4915550" y="5818289"/>
              <a:ext cx="838038" cy="380850"/>
            </a:xfrm>
            <a:custGeom>
              <a:avLst/>
              <a:gdLst>
                <a:gd name="T0" fmla="*/ 485382 w 837820"/>
                <a:gd name="T1" fmla="*/ 1298 h 380111"/>
                <a:gd name="T2" fmla="*/ 522330 w 837820"/>
                <a:gd name="T3" fmla="*/ 0 h 380111"/>
                <a:gd name="T4" fmla="*/ 592779 w 837820"/>
                <a:gd name="T5" fmla="*/ 1298 h 380111"/>
                <a:gd name="T6" fmla="*/ 625650 w 837820"/>
                <a:gd name="T7" fmla="*/ 4033 h 380111"/>
                <a:gd name="T8" fmla="*/ 655969 w 837820"/>
                <a:gd name="T9" fmla="*/ 7538 h 380111"/>
                <a:gd name="T10" fmla="*/ 712277 w 837820"/>
                <a:gd name="T11" fmla="*/ 17550 h 380111"/>
                <a:gd name="T12" fmla="*/ 759924 w 837820"/>
                <a:gd name="T13" fmla="*/ 33798 h 380111"/>
                <a:gd name="T14" fmla="*/ 797504 w 837820"/>
                <a:gd name="T15" fmla="*/ 56937 h 380111"/>
                <a:gd name="T16" fmla="*/ 812284 w 837820"/>
                <a:gd name="T17" fmla="*/ 71887 h 380111"/>
                <a:gd name="T18" fmla="*/ 823750 w 837820"/>
                <a:gd name="T19" fmla="*/ 88786 h 380111"/>
                <a:gd name="T20" fmla="*/ 833050 w 837820"/>
                <a:gd name="T21" fmla="*/ 109715 h 380111"/>
                <a:gd name="T22" fmla="*/ 838530 w 837820"/>
                <a:gd name="T23" fmla="*/ 132854 h 380111"/>
                <a:gd name="T24" fmla="*/ 840438 w 837820"/>
                <a:gd name="T25" fmla="*/ 160545 h 380111"/>
                <a:gd name="T26" fmla="*/ 837893 w 837820"/>
                <a:gd name="T27" fmla="*/ 186413 h 380111"/>
                <a:gd name="T28" fmla="*/ 830503 w 837820"/>
                <a:gd name="T29" fmla="*/ 210851 h 380111"/>
                <a:gd name="T30" fmla="*/ 819038 w 837820"/>
                <a:gd name="T31" fmla="*/ 233080 h 380111"/>
                <a:gd name="T32" fmla="*/ 804259 w 837820"/>
                <a:gd name="T33" fmla="*/ 253360 h 380111"/>
                <a:gd name="T34" fmla="*/ 763363 w 837820"/>
                <a:gd name="T35" fmla="*/ 287937 h 380111"/>
                <a:gd name="T36" fmla="*/ 711643 w 837820"/>
                <a:gd name="T37" fmla="*/ 318487 h 380111"/>
                <a:gd name="T38" fmla="*/ 651126 w 837820"/>
                <a:gd name="T39" fmla="*/ 345006 h 380111"/>
                <a:gd name="T40" fmla="*/ 619533 w 837820"/>
                <a:gd name="T41" fmla="*/ 354366 h 380111"/>
                <a:gd name="T42" fmla="*/ 587432 w 837820"/>
                <a:gd name="T43" fmla="*/ 363206 h 380111"/>
                <a:gd name="T44" fmla="*/ 514943 w 837820"/>
                <a:gd name="T45" fmla="*/ 376073 h 380111"/>
                <a:gd name="T46" fmla="*/ 428945 w 837820"/>
                <a:gd name="T47" fmla="*/ 386345 h 380111"/>
                <a:gd name="T48" fmla="*/ 380664 w 837820"/>
                <a:gd name="T49" fmla="*/ 388425 h 380111"/>
                <a:gd name="T50" fmla="*/ 333018 w 837820"/>
                <a:gd name="T51" fmla="*/ 389073 h 380111"/>
                <a:gd name="T52" fmla="*/ 286004 w 837820"/>
                <a:gd name="T53" fmla="*/ 386345 h 380111"/>
                <a:gd name="T54" fmla="*/ 241675 w 837820"/>
                <a:gd name="T55" fmla="*/ 382184 h 380111"/>
                <a:gd name="T56" fmla="*/ 198101 w 837820"/>
                <a:gd name="T57" fmla="*/ 376073 h 380111"/>
                <a:gd name="T58" fmla="*/ 158480 w 837820"/>
                <a:gd name="T59" fmla="*/ 367884 h 380111"/>
                <a:gd name="T60" fmla="*/ 122177 w 837820"/>
                <a:gd name="T61" fmla="*/ 358525 h 380111"/>
                <a:gd name="T62" fmla="*/ 62423 w 837820"/>
                <a:gd name="T63" fmla="*/ 338245 h 380111"/>
                <a:gd name="T64" fmla="*/ 20761 w 837820"/>
                <a:gd name="T65" fmla="*/ 315107 h 380111"/>
                <a:gd name="T66" fmla="*/ 8787 w 837820"/>
                <a:gd name="T67" fmla="*/ 301587 h 380111"/>
                <a:gd name="T68" fmla="*/ 1398 w 837820"/>
                <a:gd name="T69" fmla="*/ 284560 h 380111"/>
                <a:gd name="T70" fmla="*/ 0 w 837820"/>
                <a:gd name="T71" fmla="*/ 264280 h 380111"/>
                <a:gd name="T72" fmla="*/ 4076 w 837820"/>
                <a:gd name="T73" fmla="*/ 239189 h 380111"/>
                <a:gd name="T74" fmla="*/ 29560 w 837820"/>
                <a:gd name="T75" fmla="*/ 178872 h 380111"/>
                <a:gd name="T76" fmla="*/ 63831 w 837820"/>
                <a:gd name="T77" fmla="*/ 128045 h 380111"/>
                <a:gd name="T78" fmla="*/ 105999 w 837820"/>
                <a:gd name="T79" fmla="*/ 88786 h 380111"/>
                <a:gd name="T80" fmla="*/ 159757 w 837820"/>
                <a:gd name="T81" fmla="*/ 58237 h 380111"/>
                <a:gd name="T82" fmla="*/ 224980 w 837820"/>
                <a:gd name="T83" fmla="*/ 34448 h 380111"/>
                <a:gd name="T84" fmla="*/ 259122 w 837820"/>
                <a:gd name="T85" fmla="*/ 25738 h 380111"/>
                <a:gd name="T86" fmla="*/ 294673 w 837820"/>
                <a:gd name="T87" fmla="*/ 17550 h 380111"/>
                <a:gd name="T88" fmla="*/ 369199 w 837820"/>
                <a:gd name="T89" fmla="*/ 6633 h 380111"/>
                <a:gd name="T90" fmla="*/ 407546 w 837820"/>
                <a:gd name="T91" fmla="*/ 3247 h 380111"/>
                <a:gd name="T92" fmla="*/ 446528 w 837820"/>
                <a:gd name="T93" fmla="*/ 1298 h 38011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37820"/>
                <a:gd name="T142" fmla="*/ 0 h 380111"/>
                <a:gd name="T143" fmla="*/ 837820 w 837820"/>
                <a:gd name="T144" fmla="*/ 380111 h 38011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37820" h="380111">
                  <a:moveTo>
                    <a:pt x="483870" y="1270"/>
                  </a:moveTo>
                  <a:lnTo>
                    <a:pt x="520700" y="0"/>
                  </a:lnTo>
                  <a:lnTo>
                    <a:pt x="590931" y="1270"/>
                  </a:lnTo>
                  <a:lnTo>
                    <a:pt x="623698" y="3937"/>
                  </a:lnTo>
                  <a:lnTo>
                    <a:pt x="653924" y="7365"/>
                  </a:lnTo>
                  <a:lnTo>
                    <a:pt x="710057" y="17145"/>
                  </a:lnTo>
                  <a:lnTo>
                    <a:pt x="757556" y="33020"/>
                  </a:lnTo>
                  <a:lnTo>
                    <a:pt x="795020" y="55626"/>
                  </a:lnTo>
                  <a:lnTo>
                    <a:pt x="809752" y="70231"/>
                  </a:lnTo>
                  <a:lnTo>
                    <a:pt x="821182" y="86740"/>
                  </a:lnTo>
                  <a:lnTo>
                    <a:pt x="830454" y="107188"/>
                  </a:lnTo>
                  <a:lnTo>
                    <a:pt x="835914" y="129794"/>
                  </a:lnTo>
                  <a:lnTo>
                    <a:pt x="837819" y="156845"/>
                  </a:lnTo>
                  <a:lnTo>
                    <a:pt x="835280" y="182118"/>
                  </a:lnTo>
                  <a:lnTo>
                    <a:pt x="827913" y="205994"/>
                  </a:lnTo>
                  <a:lnTo>
                    <a:pt x="816483" y="227710"/>
                  </a:lnTo>
                  <a:lnTo>
                    <a:pt x="801751" y="247522"/>
                  </a:lnTo>
                  <a:lnTo>
                    <a:pt x="760985" y="281304"/>
                  </a:lnTo>
                  <a:lnTo>
                    <a:pt x="709423" y="311150"/>
                  </a:lnTo>
                  <a:lnTo>
                    <a:pt x="649098" y="337058"/>
                  </a:lnTo>
                  <a:lnTo>
                    <a:pt x="617601" y="346202"/>
                  </a:lnTo>
                  <a:lnTo>
                    <a:pt x="585598" y="354838"/>
                  </a:lnTo>
                  <a:lnTo>
                    <a:pt x="513335" y="367410"/>
                  </a:lnTo>
                  <a:lnTo>
                    <a:pt x="427610" y="377444"/>
                  </a:lnTo>
                  <a:lnTo>
                    <a:pt x="379476" y="379476"/>
                  </a:lnTo>
                  <a:lnTo>
                    <a:pt x="331979" y="380110"/>
                  </a:lnTo>
                  <a:lnTo>
                    <a:pt x="285116" y="377444"/>
                  </a:lnTo>
                  <a:lnTo>
                    <a:pt x="240919" y="373379"/>
                  </a:lnTo>
                  <a:lnTo>
                    <a:pt x="197486" y="367410"/>
                  </a:lnTo>
                  <a:lnTo>
                    <a:pt x="157988" y="359409"/>
                  </a:lnTo>
                  <a:lnTo>
                    <a:pt x="121793" y="350265"/>
                  </a:lnTo>
                  <a:lnTo>
                    <a:pt x="62231" y="330453"/>
                  </a:lnTo>
                  <a:lnTo>
                    <a:pt x="20701" y="307847"/>
                  </a:lnTo>
                  <a:lnTo>
                    <a:pt x="8763" y="294639"/>
                  </a:lnTo>
                  <a:lnTo>
                    <a:pt x="1398" y="278002"/>
                  </a:lnTo>
                  <a:lnTo>
                    <a:pt x="0" y="258190"/>
                  </a:lnTo>
                  <a:lnTo>
                    <a:pt x="4064" y="233679"/>
                  </a:lnTo>
                  <a:lnTo>
                    <a:pt x="29464" y="174752"/>
                  </a:lnTo>
                  <a:lnTo>
                    <a:pt x="63627" y="125095"/>
                  </a:lnTo>
                  <a:lnTo>
                    <a:pt x="105664" y="86740"/>
                  </a:lnTo>
                  <a:lnTo>
                    <a:pt x="159258" y="56895"/>
                  </a:lnTo>
                  <a:lnTo>
                    <a:pt x="224282" y="33654"/>
                  </a:lnTo>
                  <a:lnTo>
                    <a:pt x="258318" y="25145"/>
                  </a:lnTo>
                  <a:lnTo>
                    <a:pt x="293751" y="17145"/>
                  </a:lnTo>
                  <a:lnTo>
                    <a:pt x="368047" y="6477"/>
                  </a:lnTo>
                  <a:lnTo>
                    <a:pt x="406274" y="3175"/>
                  </a:lnTo>
                  <a:lnTo>
                    <a:pt x="445136" y="1270"/>
                  </a:lnTo>
                  <a:close/>
                </a:path>
              </a:pathLst>
            </a:custGeom>
            <a:solidFill>
              <a:srgbClr val="000000"/>
            </a:solidFill>
            <a:ln w="1270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32" name="Полилиния 282"/>
            <p:cNvSpPr>
              <a:spLocks noChangeArrowheads="1"/>
            </p:cNvSpPr>
            <p:nvPr/>
          </p:nvSpPr>
          <p:spPr bwMode="auto">
            <a:xfrm>
              <a:off x="5021892" y="5830984"/>
              <a:ext cx="693604" cy="212641"/>
            </a:xfrm>
            <a:custGeom>
              <a:avLst/>
              <a:gdLst>
                <a:gd name="T0" fmla="*/ 395836 w 692786"/>
                <a:gd name="T1" fmla="*/ 0 h 212599"/>
                <a:gd name="T2" fmla="*/ 460886 w 692786"/>
                <a:gd name="T3" fmla="*/ 0 h 212599"/>
                <a:gd name="T4" fmla="*/ 520009 w 692786"/>
                <a:gd name="T5" fmla="*/ 4585 h 212599"/>
                <a:gd name="T6" fmla="*/ 572179 w 692786"/>
                <a:gd name="T7" fmla="*/ 11962 h 212599"/>
                <a:gd name="T8" fmla="*/ 617649 w 692786"/>
                <a:gd name="T9" fmla="*/ 23175 h 212599"/>
                <a:gd name="T10" fmla="*/ 653588 w 692786"/>
                <a:gd name="T11" fmla="*/ 35771 h 212599"/>
                <a:gd name="T12" fmla="*/ 680123 w 692786"/>
                <a:gd name="T13" fmla="*/ 51682 h 212599"/>
                <a:gd name="T14" fmla="*/ 696352 w 692786"/>
                <a:gd name="T15" fmla="*/ 69637 h 212599"/>
                <a:gd name="T16" fmla="*/ 702667 w 692786"/>
                <a:gd name="T17" fmla="*/ 90259 h 212599"/>
                <a:gd name="T18" fmla="*/ 695193 w 692786"/>
                <a:gd name="T19" fmla="*/ 109485 h 212599"/>
                <a:gd name="T20" fmla="*/ 676131 w 692786"/>
                <a:gd name="T21" fmla="*/ 129340 h 212599"/>
                <a:gd name="T22" fmla="*/ 645471 w 692786"/>
                <a:gd name="T23" fmla="*/ 148558 h 212599"/>
                <a:gd name="T24" fmla="*/ 604768 w 692786"/>
                <a:gd name="T25" fmla="*/ 166639 h 212599"/>
                <a:gd name="T26" fmla="*/ 553244 w 692786"/>
                <a:gd name="T27" fmla="*/ 181916 h 212599"/>
                <a:gd name="T28" fmla="*/ 494119 w 692786"/>
                <a:gd name="T29" fmla="*/ 195025 h 212599"/>
                <a:gd name="T30" fmla="*/ 427009 w 692786"/>
                <a:gd name="T31" fmla="*/ 205080 h 212599"/>
                <a:gd name="T32" fmla="*/ 353588 w 692786"/>
                <a:gd name="T33" fmla="*/ 212467 h 212599"/>
                <a:gd name="T34" fmla="*/ 277588 w 692786"/>
                <a:gd name="T35" fmla="*/ 213102 h 212599"/>
                <a:gd name="T36" fmla="*/ 207771 w 692786"/>
                <a:gd name="T37" fmla="*/ 210431 h 212599"/>
                <a:gd name="T38" fmla="*/ 143882 w 692786"/>
                <a:gd name="T39" fmla="*/ 202410 h 212599"/>
                <a:gd name="T40" fmla="*/ 90294 w 692786"/>
                <a:gd name="T41" fmla="*/ 191084 h 212599"/>
                <a:gd name="T42" fmla="*/ 46887 w 692786"/>
                <a:gd name="T43" fmla="*/ 175173 h 212599"/>
                <a:gd name="T44" fmla="*/ 16357 w 692786"/>
                <a:gd name="T45" fmla="*/ 157218 h 212599"/>
                <a:gd name="T46" fmla="*/ 0 w 692786"/>
                <a:gd name="T47" fmla="*/ 136087 h 212599"/>
                <a:gd name="T48" fmla="*/ 774 w 692786"/>
                <a:gd name="T49" fmla="*/ 114062 h 212599"/>
                <a:gd name="T50" fmla="*/ 17003 w 692786"/>
                <a:gd name="T51" fmla="*/ 90895 h 212599"/>
                <a:gd name="T52" fmla="*/ 46887 w 692786"/>
                <a:gd name="T53" fmla="*/ 69637 h 212599"/>
                <a:gd name="T54" fmla="*/ 88235 w 692786"/>
                <a:gd name="T55" fmla="*/ 49777 h 212599"/>
                <a:gd name="T56" fmla="*/ 139244 w 692786"/>
                <a:gd name="T57" fmla="*/ 33866 h 212599"/>
                <a:gd name="T58" fmla="*/ 196178 w 692786"/>
                <a:gd name="T59" fmla="*/ 19860 h 212599"/>
                <a:gd name="T60" fmla="*/ 260070 w 692786"/>
                <a:gd name="T61" fmla="*/ 9804 h 212599"/>
                <a:gd name="T62" fmla="*/ 327308 w 692786"/>
                <a:gd name="T63" fmla="*/ 2679 h 21259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92786"/>
                <a:gd name="T97" fmla="*/ 0 h 212599"/>
                <a:gd name="T98" fmla="*/ 692786 w 692786"/>
                <a:gd name="T99" fmla="*/ 212599 h 21259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92786" h="212599">
                  <a:moveTo>
                    <a:pt x="390270" y="0"/>
                  </a:moveTo>
                  <a:lnTo>
                    <a:pt x="454406" y="0"/>
                  </a:lnTo>
                  <a:lnTo>
                    <a:pt x="512699" y="4573"/>
                  </a:lnTo>
                  <a:lnTo>
                    <a:pt x="564133" y="11938"/>
                  </a:lnTo>
                  <a:lnTo>
                    <a:pt x="608964" y="23115"/>
                  </a:lnTo>
                  <a:lnTo>
                    <a:pt x="644398" y="35687"/>
                  </a:lnTo>
                  <a:lnTo>
                    <a:pt x="670560" y="51562"/>
                  </a:lnTo>
                  <a:lnTo>
                    <a:pt x="686562" y="69469"/>
                  </a:lnTo>
                  <a:lnTo>
                    <a:pt x="692785" y="90043"/>
                  </a:lnTo>
                  <a:lnTo>
                    <a:pt x="685419" y="109221"/>
                  </a:lnTo>
                  <a:lnTo>
                    <a:pt x="666623" y="129032"/>
                  </a:lnTo>
                  <a:lnTo>
                    <a:pt x="636396" y="148210"/>
                  </a:lnTo>
                  <a:lnTo>
                    <a:pt x="596264" y="166243"/>
                  </a:lnTo>
                  <a:lnTo>
                    <a:pt x="545464" y="181484"/>
                  </a:lnTo>
                  <a:lnTo>
                    <a:pt x="487171" y="194565"/>
                  </a:lnTo>
                  <a:lnTo>
                    <a:pt x="421005" y="204598"/>
                  </a:lnTo>
                  <a:lnTo>
                    <a:pt x="348614" y="211963"/>
                  </a:lnTo>
                  <a:lnTo>
                    <a:pt x="273685" y="212598"/>
                  </a:lnTo>
                  <a:lnTo>
                    <a:pt x="204850" y="209931"/>
                  </a:lnTo>
                  <a:lnTo>
                    <a:pt x="141858" y="201930"/>
                  </a:lnTo>
                  <a:lnTo>
                    <a:pt x="89026" y="190628"/>
                  </a:lnTo>
                  <a:lnTo>
                    <a:pt x="46227" y="174753"/>
                  </a:lnTo>
                  <a:lnTo>
                    <a:pt x="16129" y="156846"/>
                  </a:lnTo>
                  <a:lnTo>
                    <a:pt x="0" y="135763"/>
                  </a:lnTo>
                  <a:lnTo>
                    <a:pt x="762" y="113792"/>
                  </a:lnTo>
                  <a:lnTo>
                    <a:pt x="16763" y="90679"/>
                  </a:lnTo>
                  <a:lnTo>
                    <a:pt x="46227" y="69469"/>
                  </a:lnTo>
                  <a:lnTo>
                    <a:pt x="86994" y="49657"/>
                  </a:lnTo>
                  <a:lnTo>
                    <a:pt x="137287" y="33782"/>
                  </a:lnTo>
                  <a:lnTo>
                    <a:pt x="193420" y="19812"/>
                  </a:lnTo>
                  <a:lnTo>
                    <a:pt x="256413" y="9780"/>
                  </a:lnTo>
                  <a:lnTo>
                    <a:pt x="322706" y="2667"/>
                  </a:lnTo>
                  <a:close/>
                </a:path>
              </a:pathLst>
            </a:custGeom>
            <a:solidFill>
              <a:srgbClr val="B0FFB0"/>
            </a:solidFill>
            <a:ln w="1270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33" name="Полилиния 283"/>
            <p:cNvSpPr>
              <a:spLocks noChangeArrowheads="1"/>
            </p:cNvSpPr>
            <p:nvPr/>
          </p:nvSpPr>
          <p:spPr bwMode="auto">
            <a:xfrm>
              <a:off x="5052049" y="5840505"/>
              <a:ext cx="536471" cy="179317"/>
            </a:xfrm>
            <a:custGeom>
              <a:avLst/>
              <a:gdLst>
                <a:gd name="T0" fmla="*/ 481396 w 536829"/>
                <a:gd name="T1" fmla="*/ 5599 h 178944"/>
                <a:gd name="T2" fmla="*/ 226399 w 536829"/>
                <a:gd name="T3" fmla="*/ 37501 h 178944"/>
                <a:gd name="T4" fmla="*/ 188603 w 536829"/>
                <a:gd name="T5" fmla="*/ 42839 h 178944"/>
                <a:gd name="T6" fmla="*/ 231816 w 536829"/>
                <a:gd name="T7" fmla="*/ 42839 h 178944"/>
                <a:gd name="T8" fmla="*/ 274904 w 536829"/>
                <a:gd name="T9" fmla="*/ 44273 h 178944"/>
                <a:gd name="T10" fmla="*/ 317488 w 536829"/>
                <a:gd name="T11" fmla="*/ 44273 h 178944"/>
                <a:gd name="T12" fmla="*/ 359820 w 536829"/>
                <a:gd name="T13" fmla="*/ 45575 h 178944"/>
                <a:gd name="T14" fmla="*/ 401016 w 536829"/>
                <a:gd name="T15" fmla="*/ 45575 h 178944"/>
                <a:gd name="T16" fmla="*/ 524611 w 536829"/>
                <a:gd name="T17" fmla="*/ 47528 h 178944"/>
                <a:gd name="T18" fmla="*/ 376450 w 536829"/>
                <a:gd name="T19" fmla="*/ 59769 h 178944"/>
                <a:gd name="T20" fmla="*/ 326686 w 536829"/>
                <a:gd name="T21" fmla="*/ 65367 h 178944"/>
                <a:gd name="T22" fmla="*/ 272890 w 536829"/>
                <a:gd name="T23" fmla="*/ 69403 h 178944"/>
                <a:gd name="T24" fmla="*/ 219218 w 536829"/>
                <a:gd name="T25" fmla="*/ 74091 h 178944"/>
                <a:gd name="T26" fmla="*/ 164791 w 536829"/>
                <a:gd name="T27" fmla="*/ 78130 h 178944"/>
                <a:gd name="T28" fmla="*/ 109484 w 536829"/>
                <a:gd name="T29" fmla="*/ 83596 h 178944"/>
                <a:gd name="T30" fmla="*/ 247060 w 536829"/>
                <a:gd name="T31" fmla="*/ 84378 h 178944"/>
                <a:gd name="T32" fmla="*/ 301488 w 536829"/>
                <a:gd name="T33" fmla="*/ 85030 h 178944"/>
                <a:gd name="T34" fmla="*/ 353898 w 536829"/>
                <a:gd name="T35" fmla="*/ 85680 h 178944"/>
                <a:gd name="T36" fmla="*/ 431632 w 536829"/>
                <a:gd name="T37" fmla="*/ 86983 h 178944"/>
                <a:gd name="T38" fmla="*/ 482026 w 536829"/>
                <a:gd name="T39" fmla="*/ 86983 h 178944"/>
                <a:gd name="T40" fmla="*/ 532547 w 536829"/>
                <a:gd name="T41" fmla="*/ 87633 h 178944"/>
                <a:gd name="T42" fmla="*/ 485429 w 536829"/>
                <a:gd name="T43" fmla="*/ 92451 h 178944"/>
                <a:gd name="T44" fmla="*/ 438307 w 536829"/>
                <a:gd name="T45" fmla="*/ 98570 h 178944"/>
                <a:gd name="T46" fmla="*/ 365865 w 536829"/>
                <a:gd name="T47" fmla="*/ 105992 h 178944"/>
                <a:gd name="T48" fmla="*/ 289393 w 536829"/>
                <a:gd name="T49" fmla="*/ 114845 h 178944"/>
                <a:gd name="T50" fmla="*/ 211028 w 536829"/>
                <a:gd name="T51" fmla="*/ 123703 h 178944"/>
                <a:gd name="T52" fmla="*/ 131532 w 536829"/>
                <a:gd name="T53" fmla="*/ 133207 h 178944"/>
                <a:gd name="T54" fmla="*/ 520578 w 536829"/>
                <a:gd name="T55" fmla="*/ 131124 h 178944"/>
                <a:gd name="T56" fmla="*/ 532547 w 536829"/>
                <a:gd name="T57" fmla="*/ 133207 h 178944"/>
                <a:gd name="T58" fmla="*/ 526500 w 536829"/>
                <a:gd name="T59" fmla="*/ 139980 h 178944"/>
                <a:gd name="T60" fmla="*/ 468671 w 536829"/>
                <a:gd name="T61" fmla="*/ 160423 h 178944"/>
                <a:gd name="T62" fmla="*/ 422940 w 536829"/>
                <a:gd name="T63" fmla="*/ 169797 h 178944"/>
                <a:gd name="T64" fmla="*/ 371157 w 536829"/>
                <a:gd name="T65" fmla="*/ 178000 h 178944"/>
                <a:gd name="T66" fmla="*/ 315346 w 536829"/>
                <a:gd name="T67" fmla="*/ 182689 h 178944"/>
                <a:gd name="T68" fmla="*/ 258398 w 536829"/>
                <a:gd name="T69" fmla="*/ 183471 h 178944"/>
                <a:gd name="T70" fmla="*/ 202462 w 536829"/>
                <a:gd name="T71" fmla="*/ 179434 h 178944"/>
                <a:gd name="T72" fmla="*/ 151436 w 536829"/>
                <a:gd name="T73" fmla="*/ 173184 h 178944"/>
                <a:gd name="T74" fmla="*/ 104316 w 536829"/>
                <a:gd name="T75" fmla="*/ 165110 h 178944"/>
                <a:gd name="T76" fmla="*/ 65131 w 536829"/>
                <a:gd name="T77" fmla="*/ 155604 h 178944"/>
                <a:gd name="T78" fmla="*/ 33263 w 536829"/>
                <a:gd name="T79" fmla="*/ 144146 h 178944"/>
                <a:gd name="T80" fmla="*/ 11334 w 536829"/>
                <a:gd name="T81" fmla="*/ 131905 h 178944"/>
                <a:gd name="T82" fmla="*/ 0 w 536829"/>
                <a:gd name="T83" fmla="*/ 117585 h 178944"/>
                <a:gd name="T84" fmla="*/ 2020 w 536829"/>
                <a:gd name="T85" fmla="*/ 102607 h 178944"/>
                <a:gd name="T86" fmla="*/ 6047 w 536829"/>
                <a:gd name="T87" fmla="*/ 93883 h 178944"/>
                <a:gd name="T88" fmla="*/ 23938 w 536829"/>
                <a:gd name="T89" fmla="*/ 75394 h 178944"/>
                <a:gd name="T90" fmla="*/ 54428 w 536829"/>
                <a:gd name="T91" fmla="*/ 55731 h 178944"/>
                <a:gd name="T92" fmla="*/ 99027 w 536829"/>
                <a:gd name="T93" fmla="*/ 36069 h 178944"/>
                <a:gd name="T94" fmla="*/ 156728 w 536829"/>
                <a:gd name="T95" fmla="*/ 19792 h 178944"/>
                <a:gd name="T96" fmla="*/ 190493 w 536829"/>
                <a:gd name="T97" fmla="*/ 13023 h 178944"/>
                <a:gd name="T98" fmla="*/ 227784 w 536829"/>
                <a:gd name="T99" fmla="*/ 6899 h 178944"/>
                <a:gd name="T100" fmla="*/ 269486 w 536829"/>
                <a:gd name="T101" fmla="*/ 3513 h 178944"/>
                <a:gd name="T102" fmla="*/ 315346 w 536829"/>
                <a:gd name="T103" fmla="*/ 912 h 178944"/>
                <a:gd name="T104" fmla="*/ 365865 w 536829"/>
                <a:gd name="T105" fmla="*/ 0 h 178944"/>
                <a:gd name="T106" fmla="*/ 420923 w 536829"/>
                <a:gd name="T107" fmla="*/ 1560 h 17894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36829"/>
                <a:gd name="T163" fmla="*/ 0 h 178944"/>
                <a:gd name="T164" fmla="*/ 536829 w 536829"/>
                <a:gd name="T165" fmla="*/ 178944 h 17894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36829" h="178944">
                  <a:moveTo>
                    <a:pt x="485266" y="5461"/>
                  </a:moveTo>
                  <a:lnTo>
                    <a:pt x="228219" y="36575"/>
                  </a:lnTo>
                  <a:lnTo>
                    <a:pt x="190119" y="41782"/>
                  </a:lnTo>
                  <a:lnTo>
                    <a:pt x="233680" y="41782"/>
                  </a:lnTo>
                  <a:lnTo>
                    <a:pt x="277114" y="43180"/>
                  </a:lnTo>
                  <a:lnTo>
                    <a:pt x="320039" y="43180"/>
                  </a:lnTo>
                  <a:lnTo>
                    <a:pt x="362712" y="44450"/>
                  </a:lnTo>
                  <a:lnTo>
                    <a:pt x="404240" y="44450"/>
                  </a:lnTo>
                  <a:lnTo>
                    <a:pt x="528827" y="46355"/>
                  </a:lnTo>
                  <a:lnTo>
                    <a:pt x="379476" y="58293"/>
                  </a:lnTo>
                  <a:lnTo>
                    <a:pt x="329311" y="63754"/>
                  </a:lnTo>
                  <a:lnTo>
                    <a:pt x="275082" y="67691"/>
                  </a:lnTo>
                  <a:lnTo>
                    <a:pt x="220980" y="72262"/>
                  </a:lnTo>
                  <a:lnTo>
                    <a:pt x="166115" y="76200"/>
                  </a:lnTo>
                  <a:lnTo>
                    <a:pt x="110363" y="81533"/>
                  </a:lnTo>
                  <a:lnTo>
                    <a:pt x="249046" y="82295"/>
                  </a:lnTo>
                  <a:lnTo>
                    <a:pt x="303911" y="82931"/>
                  </a:lnTo>
                  <a:lnTo>
                    <a:pt x="356743" y="83566"/>
                  </a:lnTo>
                  <a:lnTo>
                    <a:pt x="435101" y="84836"/>
                  </a:lnTo>
                  <a:lnTo>
                    <a:pt x="485901" y="84836"/>
                  </a:lnTo>
                  <a:lnTo>
                    <a:pt x="536828" y="85470"/>
                  </a:lnTo>
                  <a:lnTo>
                    <a:pt x="489331" y="90169"/>
                  </a:lnTo>
                  <a:lnTo>
                    <a:pt x="441832" y="96138"/>
                  </a:lnTo>
                  <a:lnTo>
                    <a:pt x="368807" y="103377"/>
                  </a:lnTo>
                  <a:lnTo>
                    <a:pt x="291719" y="112013"/>
                  </a:lnTo>
                  <a:lnTo>
                    <a:pt x="212725" y="120650"/>
                  </a:lnTo>
                  <a:lnTo>
                    <a:pt x="132588" y="129920"/>
                  </a:lnTo>
                  <a:lnTo>
                    <a:pt x="524764" y="127888"/>
                  </a:lnTo>
                  <a:lnTo>
                    <a:pt x="536828" y="129920"/>
                  </a:lnTo>
                  <a:lnTo>
                    <a:pt x="530732" y="136525"/>
                  </a:lnTo>
                  <a:lnTo>
                    <a:pt x="472439" y="156463"/>
                  </a:lnTo>
                  <a:lnTo>
                    <a:pt x="426339" y="165607"/>
                  </a:lnTo>
                  <a:lnTo>
                    <a:pt x="374141" y="173608"/>
                  </a:lnTo>
                  <a:lnTo>
                    <a:pt x="317881" y="178181"/>
                  </a:lnTo>
                  <a:lnTo>
                    <a:pt x="260476" y="178943"/>
                  </a:lnTo>
                  <a:lnTo>
                    <a:pt x="204089" y="175006"/>
                  </a:lnTo>
                  <a:lnTo>
                    <a:pt x="152653" y="168910"/>
                  </a:lnTo>
                  <a:lnTo>
                    <a:pt x="105156" y="161036"/>
                  </a:lnTo>
                  <a:lnTo>
                    <a:pt x="65658" y="151764"/>
                  </a:lnTo>
                  <a:lnTo>
                    <a:pt x="33527" y="140588"/>
                  </a:lnTo>
                  <a:lnTo>
                    <a:pt x="11430" y="128650"/>
                  </a:lnTo>
                  <a:lnTo>
                    <a:pt x="0" y="114681"/>
                  </a:lnTo>
                  <a:lnTo>
                    <a:pt x="2032" y="100075"/>
                  </a:lnTo>
                  <a:lnTo>
                    <a:pt x="6095" y="91567"/>
                  </a:lnTo>
                  <a:lnTo>
                    <a:pt x="24130" y="73532"/>
                  </a:lnTo>
                  <a:lnTo>
                    <a:pt x="54864" y="54356"/>
                  </a:lnTo>
                  <a:lnTo>
                    <a:pt x="99821" y="35179"/>
                  </a:lnTo>
                  <a:lnTo>
                    <a:pt x="157988" y="19304"/>
                  </a:lnTo>
                  <a:lnTo>
                    <a:pt x="192024" y="12700"/>
                  </a:lnTo>
                  <a:lnTo>
                    <a:pt x="229615" y="6731"/>
                  </a:lnTo>
                  <a:lnTo>
                    <a:pt x="271652" y="3429"/>
                  </a:lnTo>
                  <a:lnTo>
                    <a:pt x="317881" y="888"/>
                  </a:lnTo>
                  <a:lnTo>
                    <a:pt x="368807" y="0"/>
                  </a:lnTo>
                  <a:lnTo>
                    <a:pt x="424307" y="1524"/>
                  </a:lnTo>
                  <a:close/>
                </a:path>
              </a:pathLst>
            </a:custGeom>
            <a:solidFill>
              <a:srgbClr val="F0FFF0"/>
            </a:solidFill>
            <a:ln w="0" algn="ctr">
              <a:solidFill>
                <a:srgbClr val="F0FFF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34" name="Полилиния 284"/>
            <p:cNvSpPr>
              <a:spLocks noChangeArrowheads="1"/>
            </p:cNvSpPr>
            <p:nvPr/>
          </p:nvSpPr>
          <p:spPr bwMode="auto">
            <a:xfrm>
              <a:off x="4956817" y="5943651"/>
              <a:ext cx="780899" cy="212641"/>
            </a:xfrm>
            <a:custGeom>
              <a:avLst/>
              <a:gdLst>
                <a:gd name="T0" fmla="*/ 11538 w 780289"/>
                <a:gd name="T1" fmla="*/ 45447 h 213233"/>
                <a:gd name="T2" fmla="*/ 12948 w 780289"/>
                <a:gd name="T3" fmla="*/ 50482 h 213233"/>
                <a:gd name="T4" fmla="*/ 21667 w 780289"/>
                <a:gd name="T5" fmla="*/ 66082 h 213233"/>
                <a:gd name="T6" fmla="*/ 39870 w 780289"/>
                <a:gd name="T7" fmla="*/ 86474 h 213233"/>
                <a:gd name="T8" fmla="*/ 72301 w 780289"/>
                <a:gd name="T9" fmla="*/ 108828 h 213233"/>
                <a:gd name="T10" fmla="*/ 121017 w 780289"/>
                <a:gd name="T11" fmla="*/ 128733 h 213233"/>
                <a:gd name="T12" fmla="*/ 191911 w 780289"/>
                <a:gd name="T13" fmla="*/ 144083 h 213233"/>
                <a:gd name="T14" fmla="*/ 286392 w 780289"/>
                <a:gd name="T15" fmla="*/ 149855 h 213233"/>
                <a:gd name="T16" fmla="*/ 409331 w 780289"/>
                <a:gd name="T17" fmla="*/ 143468 h 213233"/>
                <a:gd name="T18" fmla="*/ 530993 w 780289"/>
                <a:gd name="T19" fmla="*/ 125539 h 213233"/>
                <a:gd name="T20" fmla="*/ 623549 w 780289"/>
                <a:gd name="T21" fmla="*/ 103793 h 213233"/>
                <a:gd name="T22" fmla="*/ 689826 w 780289"/>
                <a:gd name="T23" fmla="*/ 79963 h 213233"/>
                <a:gd name="T24" fmla="*/ 734952 w 780289"/>
                <a:gd name="T25" fmla="*/ 56381 h 213233"/>
                <a:gd name="T26" fmla="*/ 762000 w 780289"/>
                <a:gd name="T27" fmla="*/ 34516 h 213233"/>
                <a:gd name="T28" fmla="*/ 777512 w 780289"/>
                <a:gd name="T29" fmla="*/ 16582 h 213233"/>
                <a:gd name="T30" fmla="*/ 784180 w 780289"/>
                <a:gd name="T31" fmla="*/ 0 h 213233"/>
                <a:gd name="T32" fmla="*/ 787638 w 780289"/>
                <a:gd name="T33" fmla="*/ 25673 h 213233"/>
                <a:gd name="T34" fmla="*/ 781615 w 780289"/>
                <a:gd name="T35" fmla="*/ 52573 h 213233"/>
                <a:gd name="T36" fmla="*/ 761361 w 780289"/>
                <a:gd name="T37" fmla="*/ 85861 h 213233"/>
                <a:gd name="T38" fmla="*/ 719440 w 780289"/>
                <a:gd name="T39" fmla="*/ 119763 h 213233"/>
                <a:gd name="T40" fmla="*/ 649958 w 780289"/>
                <a:gd name="T41" fmla="*/ 154400 h 213233"/>
                <a:gd name="T42" fmla="*/ 545094 w 780289"/>
                <a:gd name="T43" fmla="*/ 183758 h 213233"/>
                <a:gd name="T44" fmla="*/ 399332 w 780289"/>
                <a:gd name="T45" fmla="*/ 206236 h 213233"/>
                <a:gd name="T46" fmla="*/ 236523 w 780289"/>
                <a:gd name="T47" fmla="*/ 203655 h 213233"/>
                <a:gd name="T48" fmla="*/ 124991 w 780289"/>
                <a:gd name="T49" fmla="*/ 187689 h 213233"/>
                <a:gd name="T50" fmla="*/ 54098 w 780289"/>
                <a:gd name="T51" fmla="*/ 162017 h 213233"/>
                <a:gd name="T52" fmla="*/ 15511 w 780289"/>
                <a:gd name="T53" fmla="*/ 131924 h 213233"/>
                <a:gd name="T54" fmla="*/ 0 w 780289"/>
                <a:gd name="T55" fmla="*/ 99986 h 213233"/>
                <a:gd name="T56" fmla="*/ 774 w 780289"/>
                <a:gd name="T57" fmla="*/ 72347 h 213233"/>
                <a:gd name="T58" fmla="*/ 6791 w 780289"/>
                <a:gd name="T59" fmla="*/ 52573 h 21323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780289"/>
                <a:gd name="T91" fmla="*/ 0 h 213233"/>
                <a:gd name="T92" fmla="*/ 780289 w 780289"/>
                <a:gd name="T93" fmla="*/ 213233 h 21323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780289" h="213233">
                  <a:moveTo>
                    <a:pt x="11430" y="46989"/>
                  </a:moveTo>
                  <a:lnTo>
                    <a:pt x="12828" y="52196"/>
                  </a:lnTo>
                  <a:lnTo>
                    <a:pt x="21463" y="68325"/>
                  </a:lnTo>
                  <a:lnTo>
                    <a:pt x="39498" y="89407"/>
                  </a:lnTo>
                  <a:lnTo>
                    <a:pt x="71629" y="112521"/>
                  </a:lnTo>
                  <a:lnTo>
                    <a:pt x="119888" y="133095"/>
                  </a:lnTo>
                  <a:lnTo>
                    <a:pt x="190119" y="148970"/>
                  </a:lnTo>
                  <a:lnTo>
                    <a:pt x="283718" y="154939"/>
                  </a:lnTo>
                  <a:lnTo>
                    <a:pt x="405511" y="148336"/>
                  </a:lnTo>
                  <a:lnTo>
                    <a:pt x="526035" y="129794"/>
                  </a:lnTo>
                  <a:lnTo>
                    <a:pt x="617729" y="107314"/>
                  </a:lnTo>
                  <a:lnTo>
                    <a:pt x="683387" y="82676"/>
                  </a:lnTo>
                  <a:lnTo>
                    <a:pt x="728092" y="58293"/>
                  </a:lnTo>
                  <a:lnTo>
                    <a:pt x="754888" y="35687"/>
                  </a:lnTo>
                  <a:lnTo>
                    <a:pt x="770255" y="17144"/>
                  </a:lnTo>
                  <a:lnTo>
                    <a:pt x="776860" y="0"/>
                  </a:lnTo>
                  <a:lnTo>
                    <a:pt x="780288" y="26543"/>
                  </a:lnTo>
                  <a:lnTo>
                    <a:pt x="774319" y="54356"/>
                  </a:lnTo>
                  <a:lnTo>
                    <a:pt x="754254" y="88773"/>
                  </a:lnTo>
                  <a:lnTo>
                    <a:pt x="712724" y="123825"/>
                  </a:lnTo>
                  <a:lnTo>
                    <a:pt x="643891" y="159638"/>
                  </a:lnTo>
                  <a:lnTo>
                    <a:pt x="540004" y="189992"/>
                  </a:lnTo>
                  <a:lnTo>
                    <a:pt x="395605" y="213232"/>
                  </a:lnTo>
                  <a:lnTo>
                    <a:pt x="234316" y="210565"/>
                  </a:lnTo>
                  <a:lnTo>
                    <a:pt x="123825" y="194056"/>
                  </a:lnTo>
                  <a:lnTo>
                    <a:pt x="53594" y="167513"/>
                  </a:lnTo>
                  <a:lnTo>
                    <a:pt x="15367" y="136398"/>
                  </a:lnTo>
                  <a:lnTo>
                    <a:pt x="0" y="103377"/>
                  </a:lnTo>
                  <a:lnTo>
                    <a:pt x="762" y="74802"/>
                  </a:lnTo>
                  <a:lnTo>
                    <a:pt x="6731" y="54356"/>
                  </a:lnTo>
                  <a:close/>
                </a:path>
              </a:pathLst>
            </a:custGeom>
            <a:solidFill>
              <a:srgbClr val="40FF40"/>
            </a:solidFill>
            <a:ln w="1270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35" name="Полилиния 285"/>
            <p:cNvSpPr>
              <a:spLocks noChangeArrowheads="1"/>
            </p:cNvSpPr>
            <p:nvPr/>
          </p:nvSpPr>
          <p:spPr bwMode="auto">
            <a:xfrm>
              <a:off x="5220291" y="5123237"/>
              <a:ext cx="187289" cy="853739"/>
            </a:xfrm>
            <a:custGeom>
              <a:avLst/>
              <a:gdLst>
                <a:gd name="T0" fmla="*/ 0 w 187453"/>
                <a:gd name="T1" fmla="*/ 797986 h 853440"/>
                <a:gd name="T2" fmla="*/ 46371 w 187453"/>
                <a:gd name="T3" fmla="*/ 551335 h 853440"/>
                <a:gd name="T4" fmla="*/ 56427 w 187453"/>
                <a:gd name="T5" fmla="*/ 494070 h 853440"/>
                <a:gd name="T6" fmla="*/ 66856 w 187453"/>
                <a:gd name="T7" fmla="*/ 438974 h 853440"/>
                <a:gd name="T8" fmla="*/ 76158 w 187453"/>
                <a:gd name="T9" fmla="*/ 385029 h 853440"/>
                <a:gd name="T10" fmla="*/ 86085 w 187453"/>
                <a:gd name="T11" fmla="*/ 333249 h 853440"/>
                <a:gd name="T12" fmla="*/ 93377 w 187453"/>
                <a:gd name="T13" fmla="*/ 287336 h 853440"/>
                <a:gd name="T14" fmla="*/ 117254 w 187453"/>
                <a:gd name="T15" fmla="*/ 158267 h 853440"/>
                <a:gd name="T16" fmla="*/ 123788 w 187453"/>
                <a:gd name="T17" fmla="*/ 116443 h 853440"/>
                <a:gd name="T18" fmla="*/ 131203 w 187453"/>
                <a:gd name="T19" fmla="*/ 76524 h 853440"/>
                <a:gd name="T20" fmla="*/ 137738 w 187453"/>
                <a:gd name="T21" fmla="*/ 37366 h 853440"/>
                <a:gd name="T22" fmla="*/ 145027 w 187453"/>
                <a:gd name="T23" fmla="*/ 0 h 853440"/>
                <a:gd name="T24" fmla="*/ 164255 w 187453"/>
                <a:gd name="T25" fmla="*/ 329294 h 853440"/>
                <a:gd name="T26" fmla="*/ 185493 w 187453"/>
                <a:gd name="T27" fmla="*/ 768781 h 853440"/>
                <a:gd name="T28" fmla="*/ 170915 w 187453"/>
                <a:gd name="T29" fmla="*/ 793905 h 853440"/>
                <a:gd name="T30" fmla="*/ 133088 w 187453"/>
                <a:gd name="T31" fmla="*/ 839818 h 853440"/>
                <a:gd name="T32" fmla="*/ 105314 w 187453"/>
                <a:gd name="T33" fmla="*/ 854484 h 853440"/>
                <a:gd name="T34" fmla="*/ 74150 w 187453"/>
                <a:gd name="T35" fmla="*/ 857034 h 853440"/>
                <a:gd name="T36" fmla="*/ 38454 w 187453"/>
                <a:gd name="T37" fmla="*/ 839818 h 85344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87453"/>
                <a:gd name="T58" fmla="*/ 0 h 853440"/>
                <a:gd name="T59" fmla="*/ 187453 w 187453"/>
                <a:gd name="T60" fmla="*/ 853440 h 85344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87453" h="853440">
                  <a:moveTo>
                    <a:pt x="0" y="794639"/>
                  </a:moveTo>
                  <a:lnTo>
                    <a:pt x="46863" y="549020"/>
                  </a:lnTo>
                  <a:lnTo>
                    <a:pt x="57024" y="491997"/>
                  </a:lnTo>
                  <a:lnTo>
                    <a:pt x="67564" y="437133"/>
                  </a:lnTo>
                  <a:lnTo>
                    <a:pt x="76962" y="383413"/>
                  </a:lnTo>
                  <a:lnTo>
                    <a:pt x="86995" y="331851"/>
                  </a:lnTo>
                  <a:lnTo>
                    <a:pt x="94362" y="286131"/>
                  </a:lnTo>
                  <a:lnTo>
                    <a:pt x="118492" y="157607"/>
                  </a:lnTo>
                  <a:lnTo>
                    <a:pt x="125095" y="115951"/>
                  </a:lnTo>
                  <a:lnTo>
                    <a:pt x="132588" y="76200"/>
                  </a:lnTo>
                  <a:lnTo>
                    <a:pt x="139193" y="37210"/>
                  </a:lnTo>
                  <a:lnTo>
                    <a:pt x="146558" y="0"/>
                  </a:lnTo>
                  <a:lnTo>
                    <a:pt x="165989" y="327914"/>
                  </a:lnTo>
                  <a:lnTo>
                    <a:pt x="187452" y="765556"/>
                  </a:lnTo>
                  <a:lnTo>
                    <a:pt x="172720" y="790575"/>
                  </a:lnTo>
                  <a:lnTo>
                    <a:pt x="134494" y="836295"/>
                  </a:lnTo>
                  <a:lnTo>
                    <a:pt x="106426" y="850900"/>
                  </a:lnTo>
                  <a:lnTo>
                    <a:pt x="74931" y="853439"/>
                  </a:lnTo>
                  <a:lnTo>
                    <a:pt x="38862" y="836295"/>
                  </a:lnTo>
                  <a:close/>
                </a:path>
              </a:pathLst>
            </a:custGeom>
            <a:solidFill>
              <a:srgbClr val="000000"/>
            </a:solidFill>
            <a:ln w="1270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36" name="Полилиния 286"/>
            <p:cNvSpPr>
              <a:spLocks noChangeArrowheads="1"/>
            </p:cNvSpPr>
            <p:nvPr/>
          </p:nvSpPr>
          <p:spPr bwMode="auto">
            <a:xfrm>
              <a:off x="5279017" y="5297793"/>
              <a:ext cx="87296" cy="629989"/>
            </a:xfrm>
            <a:custGeom>
              <a:avLst/>
              <a:gdLst>
                <a:gd name="T0" fmla="*/ 0 w 88265"/>
                <a:gd name="T1" fmla="*/ 591027 h 630430"/>
                <a:gd name="T2" fmla="*/ 5227 w 88265"/>
                <a:gd name="T3" fmla="*/ 548964 h 630430"/>
                <a:gd name="T4" fmla="*/ 21023 w 88265"/>
                <a:gd name="T5" fmla="*/ 405267 h 630430"/>
                <a:gd name="T6" fmla="*/ 25697 w 88265"/>
                <a:gd name="T7" fmla="*/ 355397 h 630430"/>
                <a:gd name="T8" fmla="*/ 35708 w 88265"/>
                <a:gd name="T9" fmla="*/ 266737 h 630430"/>
                <a:gd name="T10" fmla="*/ 41048 w 88265"/>
                <a:gd name="T11" fmla="*/ 230592 h 630430"/>
                <a:gd name="T12" fmla="*/ 44495 w 88265"/>
                <a:gd name="T13" fmla="*/ 199612 h 630430"/>
                <a:gd name="T14" fmla="*/ 49169 w 88265"/>
                <a:gd name="T15" fmla="*/ 170016 h 630430"/>
                <a:gd name="T16" fmla="*/ 52730 w 88265"/>
                <a:gd name="T17" fmla="*/ 140043 h 630430"/>
                <a:gd name="T18" fmla="*/ 57291 w 88265"/>
                <a:gd name="T19" fmla="*/ 111707 h 630430"/>
                <a:gd name="T20" fmla="*/ 60848 w 88265"/>
                <a:gd name="T21" fmla="*/ 82235 h 630430"/>
                <a:gd name="T22" fmla="*/ 73198 w 88265"/>
                <a:gd name="T23" fmla="*/ 0 h 630430"/>
                <a:gd name="T24" fmla="*/ 73198 w 88265"/>
                <a:gd name="T25" fmla="*/ 53274 h 630430"/>
                <a:gd name="T26" fmla="*/ 74311 w 88265"/>
                <a:gd name="T27" fmla="*/ 109188 h 630430"/>
                <a:gd name="T28" fmla="*/ 74311 w 88265"/>
                <a:gd name="T29" fmla="*/ 166868 h 630430"/>
                <a:gd name="T30" fmla="*/ 75533 w 88265"/>
                <a:gd name="T31" fmla="*/ 226561 h 630430"/>
                <a:gd name="T32" fmla="*/ 75533 w 88265"/>
                <a:gd name="T33" fmla="*/ 261322 h 630430"/>
                <a:gd name="T34" fmla="*/ 76200 w 88265"/>
                <a:gd name="T35" fmla="*/ 303384 h 630430"/>
                <a:gd name="T36" fmla="*/ 76646 w 88265"/>
                <a:gd name="T37" fmla="*/ 535868 h 630430"/>
                <a:gd name="T38" fmla="*/ 77314 w 88265"/>
                <a:gd name="T39" fmla="*/ 575916 h 630430"/>
                <a:gd name="T40" fmla="*/ 70863 w 88265"/>
                <a:gd name="T41" fmla="*/ 590399 h 630430"/>
                <a:gd name="T42" fmla="*/ 54510 w 88265"/>
                <a:gd name="T43" fmla="*/ 616718 h 630430"/>
                <a:gd name="T44" fmla="*/ 42717 w 88265"/>
                <a:gd name="T45" fmla="*/ 624527 h 630430"/>
                <a:gd name="T46" fmla="*/ 29923 w 88265"/>
                <a:gd name="T47" fmla="*/ 625157 h 630430"/>
                <a:gd name="T48" fmla="*/ 15129 w 88265"/>
                <a:gd name="T49" fmla="*/ 614578 h 63043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8265"/>
                <a:gd name="T76" fmla="*/ 0 h 630430"/>
                <a:gd name="T77" fmla="*/ 88265 w 88265"/>
                <a:gd name="T78" fmla="*/ 630430 h 63043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8265" h="630430">
                  <a:moveTo>
                    <a:pt x="0" y="596011"/>
                  </a:moveTo>
                  <a:lnTo>
                    <a:pt x="5968" y="553593"/>
                  </a:lnTo>
                  <a:lnTo>
                    <a:pt x="24002" y="408686"/>
                  </a:lnTo>
                  <a:lnTo>
                    <a:pt x="29337" y="358394"/>
                  </a:lnTo>
                  <a:lnTo>
                    <a:pt x="40767" y="268986"/>
                  </a:lnTo>
                  <a:lnTo>
                    <a:pt x="46862" y="232537"/>
                  </a:lnTo>
                  <a:lnTo>
                    <a:pt x="50800" y="201296"/>
                  </a:lnTo>
                  <a:lnTo>
                    <a:pt x="56133" y="171450"/>
                  </a:lnTo>
                  <a:lnTo>
                    <a:pt x="60198" y="141224"/>
                  </a:lnTo>
                  <a:lnTo>
                    <a:pt x="65405" y="112649"/>
                  </a:lnTo>
                  <a:lnTo>
                    <a:pt x="69468" y="82931"/>
                  </a:lnTo>
                  <a:lnTo>
                    <a:pt x="83566" y="0"/>
                  </a:lnTo>
                  <a:lnTo>
                    <a:pt x="83566" y="53722"/>
                  </a:lnTo>
                  <a:lnTo>
                    <a:pt x="84836" y="110110"/>
                  </a:lnTo>
                  <a:lnTo>
                    <a:pt x="84836" y="168275"/>
                  </a:lnTo>
                  <a:lnTo>
                    <a:pt x="86232" y="228473"/>
                  </a:lnTo>
                  <a:lnTo>
                    <a:pt x="86232" y="263525"/>
                  </a:lnTo>
                  <a:lnTo>
                    <a:pt x="86994" y="305943"/>
                  </a:lnTo>
                  <a:lnTo>
                    <a:pt x="87502" y="540386"/>
                  </a:lnTo>
                  <a:lnTo>
                    <a:pt x="88264" y="580772"/>
                  </a:lnTo>
                  <a:lnTo>
                    <a:pt x="80899" y="595377"/>
                  </a:lnTo>
                  <a:lnTo>
                    <a:pt x="62230" y="621919"/>
                  </a:lnTo>
                  <a:lnTo>
                    <a:pt x="48768" y="629793"/>
                  </a:lnTo>
                  <a:lnTo>
                    <a:pt x="34162" y="630429"/>
                  </a:lnTo>
                  <a:lnTo>
                    <a:pt x="17272" y="619761"/>
                  </a:lnTo>
                  <a:close/>
                </a:path>
              </a:pathLst>
            </a:custGeom>
            <a:solidFill>
              <a:srgbClr val="5EFF5E"/>
            </a:solidFill>
            <a:ln w="1270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37" name="Полилиния 287"/>
            <p:cNvSpPr>
              <a:spLocks noChangeArrowheads="1"/>
            </p:cNvSpPr>
            <p:nvPr/>
          </p:nvSpPr>
          <p:spPr bwMode="auto">
            <a:xfrm>
              <a:off x="5112362" y="5089912"/>
              <a:ext cx="214271" cy="130124"/>
            </a:xfrm>
            <a:custGeom>
              <a:avLst/>
              <a:gdLst>
                <a:gd name="T0" fmla="*/ 103507 w 213488"/>
                <a:gd name="T1" fmla="*/ 9441 h 129161"/>
                <a:gd name="T2" fmla="*/ 144779 w 213488"/>
                <a:gd name="T3" fmla="*/ 696 h 129161"/>
                <a:gd name="T4" fmla="*/ 163490 w 213488"/>
                <a:gd name="T5" fmla="*/ 0 h 129161"/>
                <a:gd name="T6" fmla="*/ 180477 w 213488"/>
                <a:gd name="T7" fmla="*/ 2083 h 129161"/>
                <a:gd name="T8" fmla="*/ 194277 w 213488"/>
                <a:gd name="T9" fmla="*/ 6389 h 129161"/>
                <a:gd name="T10" fmla="*/ 206221 w 213488"/>
                <a:gd name="T11" fmla="*/ 15273 h 129161"/>
                <a:gd name="T12" fmla="*/ 215377 w 213488"/>
                <a:gd name="T13" fmla="*/ 26797 h 129161"/>
                <a:gd name="T14" fmla="*/ 221614 w 213488"/>
                <a:gd name="T15" fmla="*/ 42764 h 129161"/>
                <a:gd name="T16" fmla="*/ 223074 w 213488"/>
                <a:gd name="T17" fmla="*/ 58038 h 129161"/>
                <a:gd name="T18" fmla="*/ 219490 w 213488"/>
                <a:gd name="T19" fmla="*/ 73173 h 129161"/>
                <a:gd name="T20" fmla="*/ 211793 w 213488"/>
                <a:gd name="T21" fmla="*/ 85387 h 129161"/>
                <a:gd name="T22" fmla="*/ 201444 w 213488"/>
                <a:gd name="T23" fmla="*/ 97051 h 129161"/>
                <a:gd name="T24" fmla="*/ 168533 w 213488"/>
                <a:gd name="T25" fmla="*/ 115797 h 129161"/>
                <a:gd name="T26" fmla="*/ 126466 w 213488"/>
                <a:gd name="T27" fmla="*/ 131068 h 129161"/>
                <a:gd name="T28" fmla="*/ 80949 w 213488"/>
                <a:gd name="T29" fmla="*/ 140369 h 129161"/>
                <a:gd name="T30" fmla="*/ 42598 w 213488"/>
                <a:gd name="T31" fmla="*/ 141201 h 129161"/>
                <a:gd name="T32" fmla="*/ 26541 w 213488"/>
                <a:gd name="T33" fmla="*/ 136066 h 129161"/>
                <a:gd name="T34" fmla="*/ 13933 w 213488"/>
                <a:gd name="T35" fmla="*/ 128148 h 129161"/>
                <a:gd name="T36" fmla="*/ 4775 w 213488"/>
                <a:gd name="T37" fmla="*/ 115101 h 129161"/>
                <a:gd name="T38" fmla="*/ 658 w 213488"/>
                <a:gd name="T39" fmla="*/ 98438 h 129161"/>
                <a:gd name="T40" fmla="*/ 0 w 213488"/>
                <a:gd name="T41" fmla="*/ 79697 h 129161"/>
                <a:gd name="T42" fmla="*/ 4775 w 213488"/>
                <a:gd name="T43" fmla="*/ 63729 h 129161"/>
                <a:gd name="T44" fmla="*/ 13270 w 213488"/>
                <a:gd name="T45" fmla="*/ 50678 h 129161"/>
                <a:gd name="T46" fmla="*/ 42598 w 213488"/>
                <a:gd name="T47" fmla="*/ 29713 h 129161"/>
                <a:gd name="T48" fmla="*/ 80949 w 213488"/>
                <a:gd name="T49" fmla="*/ 14439 h 12916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3488"/>
                <a:gd name="T76" fmla="*/ 0 h 129161"/>
                <a:gd name="T77" fmla="*/ 213488 w 213488"/>
                <a:gd name="T78" fmla="*/ 129161 h 12916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3488" h="129161">
                  <a:moveTo>
                    <a:pt x="99059" y="8637"/>
                  </a:moveTo>
                  <a:lnTo>
                    <a:pt x="138557" y="636"/>
                  </a:lnTo>
                  <a:lnTo>
                    <a:pt x="156464" y="0"/>
                  </a:lnTo>
                  <a:lnTo>
                    <a:pt x="172720" y="1906"/>
                  </a:lnTo>
                  <a:lnTo>
                    <a:pt x="185927" y="5843"/>
                  </a:lnTo>
                  <a:lnTo>
                    <a:pt x="197357" y="13970"/>
                  </a:lnTo>
                  <a:lnTo>
                    <a:pt x="206120" y="24512"/>
                  </a:lnTo>
                  <a:lnTo>
                    <a:pt x="212089" y="39117"/>
                  </a:lnTo>
                  <a:lnTo>
                    <a:pt x="213487" y="53087"/>
                  </a:lnTo>
                  <a:lnTo>
                    <a:pt x="210057" y="66930"/>
                  </a:lnTo>
                  <a:lnTo>
                    <a:pt x="202691" y="78106"/>
                  </a:lnTo>
                  <a:lnTo>
                    <a:pt x="192786" y="88774"/>
                  </a:lnTo>
                  <a:lnTo>
                    <a:pt x="161289" y="105919"/>
                  </a:lnTo>
                  <a:lnTo>
                    <a:pt x="121031" y="119888"/>
                  </a:lnTo>
                  <a:lnTo>
                    <a:pt x="77470" y="128398"/>
                  </a:lnTo>
                  <a:lnTo>
                    <a:pt x="40766" y="129160"/>
                  </a:lnTo>
                  <a:lnTo>
                    <a:pt x="25400" y="124461"/>
                  </a:lnTo>
                  <a:lnTo>
                    <a:pt x="13334" y="117221"/>
                  </a:lnTo>
                  <a:lnTo>
                    <a:pt x="4571" y="105283"/>
                  </a:lnTo>
                  <a:lnTo>
                    <a:pt x="634" y="90044"/>
                  </a:lnTo>
                  <a:lnTo>
                    <a:pt x="0" y="72899"/>
                  </a:lnTo>
                  <a:lnTo>
                    <a:pt x="4571" y="58294"/>
                  </a:lnTo>
                  <a:lnTo>
                    <a:pt x="12700" y="46356"/>
                  </a:lnTo>
                  <a:lnTo>
                    <a:pt x="40766" y="27179"/>
                  </a:lnTo>
                  <a:lnTo>
                    <a:pt x="77470" y="13208"/>
                  </a:lnTo>
                  <a:close/>
                </a:path>
              </a:pathLst>
            </a:custGeom>
            <a:solidFill>
              <a:srgbClr val="000000"/>
            </a:solidFill>
            <a:ln w="1270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38" name="Полилиния 288"/>
            <p:cNvSpPr>
              <a:spLocks noChangeArrowheads="1"/>
            </p:cNvSpPr>
            <p:nvPr/>
          </p:nvSpPr>
          <p:spPr bwMode="auto">
            <a:xfrm>
              <a:off x="5121885" y="5096259"/>
              <a:ext cx="180940" cy="77757"/>
            </a:xfrm>
            <a:custGeom>
              <a:avLst/>
              <a:gdLst>
                <a:gd name="T0" fmla="*/ 83389 w 181357"/>
                <a:gd name="T1" fmla="*/ 6714 h 78359"/>
                <a:gd name="T2" fmla="*/ 117241 w 181357"/>
                <a:gd name="T3" fmla="*/ 810 h 78359"/>
                <a:gd name="T4" fmla="*/ 145901 w 181357"/>
                <a:gd name="T5" fmla="*/ 0 h 78359"/>
                <a:gd name="T6" fmla="*/ 156897 w 181357"/>
                <a:gd name="T7" fmla="*/ 1389 h 78359"/>
                <a:gd name="T8" fmla="*/ 172585 w 181357"/>
                <a:gd name="T9" fmla="*/ 8567 h 78359"/>
                <a:gd name="T10" fmla="*/ 176416 w 181357"/>
                <a:gd name="T11" fmla="*/ 14702 h 78359"/>
                <a:gd name="T12" fmla="*/ 175795 w 181357"/>
                <a:gd name="T13" fmla="*/ 20029 h 78359"/>
                <a:gd name="T14" fmla="*/ 171844 w 181357"/>
                <a:gd name="T15" fmla="*/ 26743 h 78359"/>
                <a:gd name="T16" fmla="*/ 155660 w 181357"/>
                <a:gd name="T17" fmla="*/ 40636 h 78359"/>
                <a:gd name="T18" fmla="*/ 112791 w 181357"/>
                <a:gd name="T19" fmla="*/ 59276 h 78359"/>
                <a:gd name="T20" fmla="*/ 76842 w 181357"/>
                <a:gd name="T21" fmla="*/ 68422 h 78359"/>
                <a:gd name="T22" fmla="*/ 43734 w 181357"/>
                <a:gd name="T23" fmla="*/ 71432 h 78359"/>
                <a:gd name="T24" fmla="*/ 30021 w 181357"/>
                <a:gd name="T25" fmla="*/ 71432 h 78359"/>
                <a:gd name="T26" fmla="*/ 18284 w 181357"/>
                <a:gd name="T27" fmla="*/ 69465 h 78359"/>
                <a:gd name="T28" fmla="*/ 9265 w 181357"/>
                <a:gd name="T29" fmla="*/ 66454 h 78359"/>
                <a:gd name="T30" fmla="*/ 2722 w 181357"/>
                <a:gd name="T31" fmla="*/ 62286 h 78359"/>
                <a:gd name="T32" fmla="*/ 0 w 181357"/>
                <a:gd name="T33" fmla="*/ 56961 h 78359"/>
                <a:gd name="T34" fmla="*/ 0 w 181357"/>
                <a:gd name="T35" fmla="*/ 49549 h 78359"/>
                <a:gd name="T36" fmla="*/ 4568 w 181357"/>
                <a:gd name="T37" fmla="*/ 43068 h 78359"/>
                <a:gd name="T38" fmla="*/ 11738 w 181357"/>
                <a:gd name="T39" fmla="*/ 36352 h 78359"/>
                <a:gd name="T40" fmla="*/ 34592 w 181357"/>
                <a:gd name="T41" fmla="*/ 23038 h 7835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81357"/>
                <a:gd name="T64" fmla="*/ 0 h 78359"/>
                <a:gd name="T65" fmla="*/ 181357 w 181357"/>
                <a:gd name="T66" fmla="*/ 78359 h 7835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81357" h="78359">
                  <a:moveTo>
                    <a:pt x="85725" y="7365"/>
                  </a:moveTo>
                  <a:lnTo>
                    <a:pt x="120524" y="888"/>
                  </a:lnTo>
                  <a:lnTo>
                    <a:pt x="149987" y="0"/>
                  </a:lnTo>
                  <a:lnTo>
                    <a:pt x="161291" y="1524"/>
                  </a:lnTo>
                  <a:lnTo>
                    <a:pt x="177419" y="9397"/>
                  </a:lnTo>
                  <a:lnTo>
                    <a:pt x="181356" y="16128"/>
                  </a:lnTo>
                  <a:lnTo>
                    <a:pt x="180721" y="21970"/>
                  </a:lnTo>
                  <a:lnTo>
                    <a:pt x="176657" y="29337"/>
                  </a:lnTo>
                  <a:lnTo>
                    <a:pt x="160020" y="44576"/>
                  </a:lnTo>
                  <a:lnTo>
                    <a:pt x="115951" y="65024"/>
                  </a:lnTo>
                  <a:lnTo>
                    <a:pt x="78994" y="75057"/>
                  </a:lnTo>
                  <a:lnTo>
                    <a:pt x="44958" y="78358"/>
                  </a:lnTo>
                  <a:lnTo>
                    <a:pt x="30862" y="78358"/>
                  </a:lnTo>
                  <a:lnTo>
                    <a:pt x="18796" y="76200"/>
                  </a:lnTo>
                  <a:lnTo>
                    <a:pt x="9525" y="72897"/>
                  </a:lnTo>
                  <a:lnTo>
                    <a:pt x="2794" y="68326"/>
                  </a:lnTo>
                  <a:lnTo>
                    <a:pt x="0" y="62483"/>
                  </a:lnTo>
                  <a:lnTo>
                    <a:pt x="0" y="54356"/>
                  </a:lnTo>
                  <a:lnTo>
                    <a:pt x="4700" y="47244"/>
                  </a:lnTo>
                  <a:lnTo>
                    <a:pt x="12066" y="39877"/>
                  </a:lnTo>
                  <a:lnTo>
                    <a:pt x="35561" y="25272"/>
                  </a:lnTo>
                  <a:close/>
                </a:path>
              </a:pathLst>
            </a:custGeom>
            <a:solidFill>
              <a:srgbClr val="B0FFB0"/>
            </a:solidFill>
            <a:ln w="1270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39" name="Полилиния 289"/>
            <p:cNvSpPr>
              <a:spLocks noChangeArrowheads="1"/>
            </p:cNvSpPr>
            <p:nvPr/>
          </p:nvSpPr>
          <p:spPr bwMode="auto">
            <a:xfrm>
              <a:off x="5159978" y="5099433"/>
              <a:ext cx="136499" cy="66649"/>
            </a:xfrm>
            <a:custGeom>
              <a:avLst/>
              <a:gdLst>
                <a:gd name="T0" fmla="*/ 12872 w 135764"/>
                <a:gd name="T1" fmla="*/ 21610 h 66168"/>
                <a:gd name="T2" fmla="*/ 73442 w 135764"/>
                <a:gd name="T3" fmla="*/ 2910 h 66168"/>
                <a:gd name="T4" fmla="*/ 113549 w 135764"/>
                <a:gd name="T5" fmla="*/ 0 h 66168"/>
                <a:gd name="T6" fmla="*/ 126422 w 135764"/>
                <a:gd name="T7" fmla="*/ 1384 h 66168"/>
                <a:gd name="T8" fmla="*/ 135636 w 135764"/>
                <a:gd name="T9" fmla="*/ 5680 h 66168"/>
                <a:gd name="T10" fmla="*/ 141463 w 135764"/>
                <a:gd name="T11" fmla="*/ 10250 h 66168"/>
                <a:gd name="T12" fmla="*/ 144850 w 135764"/>
                <a:gd name="T13" fmla="*/ 15238 h 66168"/>
                <a:gd name="T14" fmla="*/ 144177 w 135764"/>
                <a:gd name="T15" fmla="*/ 19533 h 66168"/>
                <a:gd name="T16" fmla="*/ 141463 w 135764"/>
                <a:gd name="T17" fmla="*/ 24519 h 66168"/>
                <a:gd name="T18" fmla="*/ 127777 w 135764"/>
                <a:gd name="T19" fmla="*/ 36849 h 66168"/>
                <a:gd name="T20" fmla="*/ 79268 w 135764"/>
                <a:gd name="T21" fmla="*/ 62063 h 66168"/>
                <a:gd name="T22" fmla="*/ 32250 w 135764"/>
                <a:gd name="T23" fmla="*/ 72175 h 66168"/>
                <a:gd name="T24" fmla="*/ 2034 w 135764"/>
                <a:gd name="T25" fmla="*/ 72175 h 66168"/>
                <a:gd name="T26" fmla="*/ 0 w 135764"/>
                <a:gd name="T27" fmla="*/ 70790 h 66168"/>
                <a:gd name="T28" fmla="*/ 50678 w 135764"/>
                <a:gd name="T29" fmla="*/ 53472 h 66168"/>
                <a:gd name="T30" fmla="*/ 112195 w 135764"/>
                <a:gd name="T31" fmla="*/ 35464 h 66168"/>
                <a:gd name="T32" fmla="*/ 27914 w 135764"/>
                <a:gd name="T33" fmla="*/ 49871 h 66168"/>
                <a:gd name="T34" fmla="*/ 0 w 135764"/>
                <a:gd name="T35" fmla="*/ 55550 h 66168"/>
                <a:gd name="T36" fmla="*/ 73442 w 135764"/>
                <a:gd name="T37" fmla="*/ 31031 h 66168"/>
                <a:gd name="T38" fmla="*/ 117750 w 135764"/>
                <a:gd name="T39" fmla="*/ 17316 h 66168"/>
                <a:gd name="T40" fmla="*/ 44174 w 135764"/>
                <a:gd name="T41" fmla="*/ 31031 h 66168"/>
                <a:gd name="T42" fmla="*/ 680 w 135764"/>
                <a:gd name="T43" fmla="*/ 40453 h 66168"/>
                <a:gd name="T44" fmla="*/ 60704 w 135764"/>
                <a:gd name="T45" fmla="*/ 20228 h 66168"/>
                <a:gd name="T46" fmla="*/ 97832 w 135764"/>
                <a:gd name="T47" fmla="*/ 10250 h 66168"/>
                <a:gd name="T48" fmla="*/ 34286 w 135764"/>
                <a:gd name="T49" fmla="*/ 18008 h 6616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35764"/>
                <a:gd name="T76" fmla="*/ 0 h 66168"/>
                <a:gd name="T77" fmla="*/ 135764 w 135764"/>
                <a:gd name="T78" fmla="*/ 66168 h 6616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35764" h="66168">
                  <a:moveTo>
                    <a:pt x="12065" y="19812"/>
                  </a:moveTo>
                  <a:lnTo>
                    <a:pt x="68834" y="2667"/>
                  </a:lnTo>
                  <a:lnTo>
                    <a:pt x="106426" y="0"/>
                  </a:lnTo>
                  <a:lnTo>
                    <a:pt x="118492" y="1269"/>
                  </a:lnTo>
                  <a:lnTo>
                    <a:pt x="127127" y="5207"/>
                  </a:lnTo>
                  <a:lnTo>
                    <a:pt x="132588" y="9398"/>
                  </a:lnTo>
                  <a:lnTo>
                    <a:pt x="135763" y="13969"/>
                  </a:lnTo>
                  <a:lnTo>
                    <a:pt x="135129" y="17907"/>
                  </a:lnTo>
                  <a:lnTo>
                    <a:pt x="132588" y="22478"/>
                  </a:lnTo>
                  <a:lnTo>
                    <a:pt x="119762" y="33782"/>
                  </a:lnTo>
                  <a:lnTo>
                    <a:pt x="74295" y="56895"/>
                  </a:lnTo>
                  <a:lnTo>
                    <a:pt x="30226" y="66167"/>
                  </a:lnTo>
                  <a:lnTo>
                    <a:pt x="1906" y="66167"/>
                  </a:lnTo>
                  <a:lnTo>
                    <a:pt x="0" y="64896"/>
                  </a:lnTo>
                  <a:lnTo>
                    <a:pt x="47499" y="49021"/>
                  </a:lnTo>
                  <a:lnTo>
                    <a:pt x="105157" y="32512"/>
                  </a:lnTo>
                  <a:lnTo>
                    <a:pt x="26163" y="45719"/>
                  </a:lnTo>
                  <a:lnTo>
                    <a:pt x="0" y="50926"/>
                  </a:lnTo>
                  <a:lnTo>
                    <a:pt x="68834" y="28448"/>
                  </a:lnTo>
                  <a:lnTo>
                    <a:pt x="110363" y="15875"/>
                  </a:lnTo>
                  <a:lnTo>
                    <a:pt x="41402" y="28448"/>
                  </a:lnTo>
                  <a:lnTo>
                    <a:pt x="636" y="37083"/>
                  </a:lnTo>
                  <a:lnTo>
                    <a:pt x="56896" y="18542"/>
                  </a:lnTo>
                  <a:lnTo>
                    <a:pt x="91694" y="9398"/>
                  </a:lnTo>
                  <a:lnTo>
                    <a:pt x="32132" y="16509"/>
                  </a:lnTo>
                  <a:close/>
                </a:path>
              </a:pathLst>
            </a:custGeom>
            <a:solidFill>
              <a:srgbClr val="F0FFF0"/>
            </a:solidFill>
            <a:ln w="0" algn="ctr">
              <a:solidFill>
                <a:srgbClr val="F0FFF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40" name="Полилиния 290"/>
            <p:cNvSpPr>
              <a:spLocks noChangeArrowheads="1"/>
            </p:cNvSpPr>
            <p:nvPr/>
          </p:nvSpPr>
          <p:spPr bwMode="auto">
            <a:xfrm>
              <a:off x="5117123" y="5127997"/>
              <a:ext cx="201574" cy="82518"/>
            </a:xfrm>
            <a:custGeom>
              <a:avLst/>
              <a:gdLst>
                <a:gd name="T0" fmla="*/ 202601 w 201295"/>
                <a:gd name="T1" fmla="*/ 0 h 82043"/>
                <a:gd name="T2" fmla="*/ 203377 w 201295"/>
                <a:gd name="T3" fmla="*/ 1361 h 82043"/>
                <a:gd name="T4" fmla="*/ 204667 w 201295"/>
                <a:gd name="T5" fmla="*/ 7622 h 82043"/>
                <a:gd name="T6" fmla="*/ 204023 w 201295"/>
                <a:gd name="T7" fmla="*/ 17014 h 82043"/>
                <a:gd name="T8" fmla="*/ 200665 w 201295"/>
                <a:gd name="T9" fmla="*/ 29127 h 82043"/>
                <a:gd name="T10" fmla="*/ 190980 w 201295"/>
                <a:gd name="T11" fmla="*/ 40967 h 82043"/>
                <a:gd name="T12" fmla="*/ 174710 w 201295"/>
                <a:gd name="T13" fmla="*/ 55260 h 82043"/>
                <a:gd name="T14" fmla="*/ 148886 w 201295"/>
                <a:gd name="T15" fmla="*/ 68055 h 82043"/>
                <a:gd name="T16" fmla="*/ 112211 w 201295"/>
                <a:gd name="T17" fmla="*/ 80714 h 82043"/>
                <a:gd name="T18" fmla="*/ 72054 w 201295"/>
                <a:gd name="T19" fmla="*/ 87927 h 82043"/>
                <a:gd name="T20" fmla="*/ 42742 w 201295"/>
                <a:gd name="T21" fmla="*/ 87927 h 82043"/>
                <a:gd name="T22" fmla="*/ 22340 w 201295"/>
                <a:gd name="T23" fmla="*/ 82208 h 82043"/>
                <a:gd name="T24" fmla="*/ 10074 w 201295"/>
                <a:gd name="T25" fmla="*/ 73635 h 82043"/>
                <a:gd name="T26" fmla="*/ 3361 w 201295"/>
                <a:gd name="T27" fmla="*/ 63017 h 82043"/>
                <a:gd name="T28" fmla="*/ 519 w 201295"/>
                <a:gd name="T29" fmla="*/ 53761 h 82043"/>
                <a:gd name="T30" fmla="*/ 0 w 201295"/>
                <a:gd name="T31" fmla="*/ 46821 h 82043"/>
                <a:gd name="T32" fmla="*/ 519 w 201295"/>
                <a:gd name="T33" fmla="*/ 43828 h 82043"/>
                <a:gd name="T34" fmla="*/ 4002 w 201295"/>
                <a:gd name="T35" fmla="*/ 48048 h 82043"/>
                <a:gd name="T36" fmla="*/ 19628 w 201295"/>
                <a:gd name="T37" fmla="*/ 57302 h 82043"/>
                <a:gd name="T38" fmla="*/ 52296 w 201295"/>
                <a:gd name="T39" fmla="*/ 63017 h 82043"/>
                <a:gd name="T40" fmla="*/ 107433 w 201295"/>
                <a:gd name="T41" fmla="*/ 56621 h 82043"/>
                <a:gd name="T42" fmla="*/ 159860 w 201295"/>
                <a:gd name="T43" fmla="*/ 38927 h 82043"/>
                <a:gd name="T44" fmla="*/ 188399 w 201295"/>
                <a:gd name="T45" fmla="*/ 20418 h 82043"/>
                <a:gd name="T46" fmla="*/ 200020 w 201295"/>
                <a:gd name="T47" fmla="*/ 5580 h 8204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01295"/>
                <a:gd name="T73" fmla="*/ 0 h 82043"/>
                <a:gd name="T74" fmla="*/ 201295 w 201295"/>
                <a:gd name="T75" fmla="*/ 82043 h 8204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01295" h="82043">
                  <a:moveTo>
                    <a:pt x="199262" y="0"/>
                  </a:moveTo>
                  <a:lnTo>
                    <a:pt x="200025" y="1269"/>
                  </a:lnTo>
                  <a:lnTo>
                    <a:pt x="201294" y="7112"/>
                  </a:lnTo>
                  <a:lnTo>
                    <a:pt x="200660" y="15875"/>
                  </a:lnTo>
                  <a:lnTo>
                    <a:pt x="197357" y="27177"/>
                  </a:lnTo>
                  <a:lnTo>
                    <a:pt x="187832" y="38226"/>
                  </a:lnTo>
                  <a:lnTo>
                    <a:pt x="171831" y="51562"/>
                  </a:lnTo>
                  <a:lnTo>
                    <a:pt x="146431" y="63500"/>
                  </a:lnTo>
                  <a:lnTo>
                    <a:pt x="110362" y="75311"/>
                  </a:lnTo>
                  <a:lnTo>
                    <a:pt x="70866" y="82042"/>
                  </a:lnTo>
                  <a:lnTo>
                    <a:pt x="42037" y="82042"/>
                  </a:lnTo>
                  <a:lnTo>
                    <a:pt x="21970" y="76707"/>
                  </a:lnTo>
                  <a:lnTo>
                    <a:pt x="9906" y="68707"/>
                  </a:lnTo>
                  <a:lnTo>
                    <a:pt x="3301" y="58801"/>
                  </a:lnTo>
                  <a:lnTo>
                    <a:pt x="507" y="50164"/>
                  </a:lnTo>
                  <a:lnTo>
                    <a:pt x="0" y="43688"/>
                  </a:lnTo>
                  <a:lnTo>
                    <a:pt x="507" y="40894"/>
                  </a:lnTo>
                  <a:lnTo>
                    <a:pt x="3937" y="44831"/>
                  </a:lnTo>
                  <a:lnTo>
                    <a:pt x="19304" y="53467"/>
                  </a:lnTo>
                  <a:lnTo>
                    <a:pt x="51435" y="58801"/>
                  </a:lnTo>
                  <a:lnTo>
                    <a:pt x="105663" y="52832"/>
                  </a:lnTo>
                  <a:lnTo>
                    <a:pt x="157225" y="36321"/>
                  </a:lnTo>
                  <a:lnTo>
                    <a:pt x="185293" y="19050"/>
                  </a:lnTo>
                  <a:lnTo>
                    <a:pt x="196723" y="5207"/>
                  </a:lnTo>
                  <a:close/>
                </a:path>
              </a:pathLst>
            </a:custGeom>
            <a:solidFill>
              <a:srgbClr val="40FF40"/>
            </a:solidFill>
            <a:ln w="1270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41" name="Полилиния 291"/>
            <p:cNvSpPr>
              <a:spLocks noChangeArrowheads="1"/>
            </p:cNvSpPr>
            <p:nvPr/>
          </p:nvSpPr>
          <p:spPr bwMode="auto">
            <a:xfrm>
              <a:off x="5182199" y="4935985"/>
              <a:ext cx="50790" cy="209468"/>
            </a:xfrm>
            <a:custGeom>
              <a:avLst/>
              <a:gdLst>
                <a:gd name="T0" fmla="*/ 43013 w 51563"/>
                <a:gd name="T1" fmla="*/ 198458 h 208662"/>
                <a:gd name="T2" fmla="*/ 34115 w 51563"/>
                <a:gd name="T3" fmla="*/ 209499 h 208662"/>
                <a:gd name="T4" fmla="*/ 26276 w 51563"/>
                <a:gd name="T5" fmla="*/ 216281 h 208662"/>
                <a:gd name="T6" fmla="*/ 19069 w 51563"/>
                <a:gd name="T7" fmla="*/ 218541 h 208662"/>
                <a:gd name="T8" fmla="*/ 12925 w 51563"/>
                <a:gd name="T9" fmla="*/ 217877 h 208662"/>
                <a:gd name="T10" fmla="*/ 3922 w 51563"/>
                <a:gd name="T11" fmla="*/ 211491 h 208662"/>
                <a:gd name="T12" fmla="*/ 1166 w 51563"/>
                <a:gd name="T13" fmla="*/ 207371 h 208662"/>
                <a:gd name="T14" fmla="*/ 531 w 51563"/>
                <a:gd name="T15" fmla="*/ 152701 h 208662"/>
                <a:gd name="T16" fmla="*/ 531 w 51563"/>
                <a:gd name="T17" fmla="*/ 99893 h 208662"/>
                <a:gd name="T18" fmla="*/ 0 w 51563"/>
                <a:gd name="T19" fmla="*/ 48550 h 208662"/>
                <a:gd name="T20" fmla="*/ 0 w 51563"/>
                <a:gd name="T21" fmla="*/ 0 h 208662"/>
                <a:gd name="T22" fmla="*/ 20765 w 51563"/>
                <a:gd name="T23" fmla="*/ 95771 h 208662"/>
                <a:gd name="T24" fmla="*/ 31359 w 51563"/>
                <a:gd name="T25" fmla="*/ 145650 h 2086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1563"/>
                <a:gd name="T40" fmla="*/ 0 h 208662"/>
                <a:gd name="T41" fmla="*/ 51563 w 51563"/>
                <a:gd name="T42" fmla="*/ 208662 h 20866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1563" h="208662">
                  <a:moveTo>
                    <a:pt x="51562" y="189485"/>
                  </a:moveTo>
                  <a:lnTo>
                    <a:pt x="40894" y="200025"/>
                  </a:lnTo>
                  <a:lnTo>
                    <a:pt x="31497" y="206503"/>
                  </a:lnTo>
                  <a:lnTo>
                    <a:pt x="22861" y="208661"/>
                  </a:lnTo>
                  <a:lnTo>
                    <a:pt x="15494" y="208026"/>
                  </a:lnTo>
                  <a:lnTo>
                    <a:pt x="4699" y="201930"/>
                  </a:lnTo>
                  <a:lnTo>
                    <a:pt x="1398" y="197993"/>
                  </a:lnTo>
                  <a:lnTo>
                    <a:pt x="636" y="145797"/>
                  </a:lnTo>
                  <a:lnTo>
                    <a:pt x="636" y="95378"/>
                  </a:lnTo>
                  <a:lnTo>
                    <a:pt x="0" y="46355"/>
                  </a:lnTo>
                  <a:lnTo>
                    <a:pt x="0" y="0"/>
                  </a:lnTo>
                  <a:lnTo>
                    <a:pt x="24893" y="91441"/>
                  </a:lnTo>
                  <a:lnTo>
                    <a:pt x="37593" y="139066"/>
                  </a:lnTo>
                  <a:close/>
                </a:path>
              </a:pathLst>
            </a:custGeom>
            <a:solidFill>
              <a:srgbClr val="000000"/>
            </a:solidFill>
            <a:ln w="1270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3042" name="Полилиния 292"/>
            <p:cNvSpPr>
              <a:spLocks noChangeArrowheads="1"/>
            </p:cNvSpPr>
            <p:nvPr/>
          </p:nvSpPr>
          <p:spPr bwMode="auto">
            <a:xfrm>
              <a:off x="5186960" y="4986766"/>
              <a:ext cx="30157" cy="131710"/>
            </a:xfrm>
            <a:custGeom>
              <a:avLst/>
              <a:gdLst>
                <a:gd name="T0" fmla="*/ 30801 w 30099"/>
                <a:gd name="T1" fmla="*/ 121265 h 131700"/>
                <a:gd name="T2" fmla="*/ 20533 w 30099"/>
                <a:gd name="T3" fmla="*/ 131183 h 131700"/>
                <a:gd name="T4" fmla="*/ 16374 w 30099"/>
                <a:gd name="T5" fmla="*/ 131819 h 131700"/>
                <a:gd name="T6" fmla="*/ 12999 w 30099"/>
                <a:gd name="T7" fmla="*/ 131819 h 131700"/>
                <a:gd name="T8" fmla="*/ 7533 w 30099"/>
                <a:gd name="T9" fmla="*/ 127246 h 131700"/>
                <a:gd name="T10" fmla="*/ 6113 w 30099"/>
                <a:gd name="T11" fmla="*/ 125329 h 131700"/>
                <a:gd name="T12" fmla="*/ 3512 w 30099"/>
                <a:gd name="T13" fmla="*/ 76779 h 131700"/>
                <a:gd name="T14" fmla="*/ 1294 w 30099"/>
                <a:gd name="T15" fmla="*/ 29868 h 131700"/>
                <a:gd name="T16" fmla="*/ 0 w 30099"/>
                <a:gd name="T17" fmla="*/ 0 h 131700"/>
                <a:gd name="T18" fmla="*/ 14294 w 30099"/>
                <a:gd name="T19" fmla="*/ 59623 h 131700"/>
                <a:gd name="T20" fmla="*/ 26642 w 30099"/>
                <a:gd name="T21" fmla="*/ 105252 h 1317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0099"/>
                <a:gd name="T34" fmla="*/ 0 h 131700"/>
                <a:gd name="T35" fmla="*/ 30099 w 30099"/>
                <a:gd name="T36" fmla="*/ 131700 h 1317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0099" h="131700">
                  <a:moveTo>
                    <a:pt x="30098" y="121157"/>
                  </a:moveTo>
                  <a:lnTo>
                    <a:pt x="20065" y="131063"/>
                  </a:lnTo>
                  <a:lnTo>
                    <a:pt x="16002" y="131699"/>
                  </a:lnTo>
                  <a:lnTo>
                    <a:pt x="12700" y="131699"/>
                  </a:lnTo>
                  <a:lnTo>
                    <a:pt x="7365" y="127126"/>
                  </a:lnTo>
                  <a:lnTo>
                    <a:pt x="5969" y="125221"/>
                  </a:lnTo>
                  <a:lnTo>
                    <a:pt x="3428" y="76707"/>
                  </a:lnTo>
                  <a:lnTo>
                    <a:pt x="1270" y="29844"/>
                  </a:lnTo>
                  <a:lnTo>
                    <a:pt x="0" y="0"/>
                  </a:lnTo>
                  <a:lnTo>
                    <a:pt x="13970" y="59563"/>
                  </a:lnTo>
                  <a:lnTo>
                    <a:pt x="26034" y="105156"/>
                  </a:lnTo>
                  <a:close/>
                </a:path>
              </a:pathLst>
            </a:custGeom>
            <a:solidFill>
              <a:srgbClr val="5EFF5E"/>
            </a:solidFill>
            <a:ln w="1270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</p:grpSp>
      <p:pic>
        <p:nvPicPr>
          <p:cNvPr id="43011" name="Picture 5" descr="GEOMETR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4191000"/>
            <a:ext cx="183356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3048000"/>
            <a:ext cx="9144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7000" y="1600200"/>
            <a:ext cx="37338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4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1676400"/>
            <a:ext cx="15398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78" name="Picture 50" descr="лоп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29400" y="1676400"/>
            <a:ext cx="1978025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6" name="WordArt 51"/>
          <p:cNvSpPr>
            <a:spLocks noChangeArrowheads="1" noChangeShapeType="1" noTextEdit="1"/>
          </p:cNvSpPr>
          <p:nvPr/>
        </p:nvSpPr>
        <p:spPr bwMode="auto">
          <a:xfrm>
            <a:off x="1905000" y="381000"/>
            <a:ext cx="4724400" cy="708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Что лишнее?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3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3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Рисунок 5" descr="парикмахер(1)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1600200"/>
            <a:ext cx="2895600" cy="4114800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66601" name="Рисунок 2" descr="MSOfficePNG.pn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1524000"/>
            <a:ext cx="1981200" cy="1752600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44035" name="Picture 44" descr="парикм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4648200"/>
            <a:ext cx="2057400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46" descr="фен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1752600"/>
            <a:ext cx="228600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47" descr="фен1"/>
          <p:cNvPicPr>
            <a:picLocks noChangeAspect="1" noChangeArrowheads="1"/>
          </p:cNvPicPr>
          <p:nvPr/>
        </p:nvPicPr>
        <p:blipFill>
          <a:blip r:embed="rId6">
            <a:lum bright="12000"/>
          </a:blip>
          <a:srcRect/>
          <a:stretch>
            <a:fillRect/>
          </a:stretch>
        </p:blipFill>
        <p:spPr bwMode="auto">
          <a:xfrm>
            <a:off x="609600" y="4378325"/>
            <a:ext cx="2133600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8" name="WordArt 48"/>
          <p:cNvSpPr>
            <a:spLocks noChangeArrowheads="1" noChangeShapeType="1" noTextEdit="1"/>
          </p:cNvSpPr>
          <p:nvPr/>
        </p:nvSpPr>
        <p:spPr bwMode="auto">
          <a:xfrm>
            <a:off x="1905000" y="381000"/>
            <a:ext cx="4724400" cy="708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Что лишнее?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6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6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7" name="Группа 122"/>
          <p:cNvGrpSpPr>
            <a:grpSpLocks/>
          </p:cNvGrpSpPr>
          <p:nvPr/>
        </p:nvGrpSpPr>
        <p:grpSpPr bwMode="auto">
          <a:xfrm>
            <a:off x="2438400" y="2133600"/>
            <a:ext cx="3968750" cy="3262313"/>
            <a:chOff x="3302000" y="2070100"/>
            <a:chExt cx="3571876" cy="2505329"/>
          </a:xfrm>
        </p:grpSpPr>
        <p:sp>
          <p:nvSpPr>
            <p:cNvPr id="45305" name="Полилиния 1"/>
            <p:cNvSpPr>
              <a:spLocks noChangeArrowheads="1"/>
            </p:cNvSpPr>
            <p:nvPr/>
          </p:nvSpPr>
          <p:spPr bwMode="auto">
            <a:xfrm>
              <a:off x="3302000" y="2070100"/>
              <a:ext cx="3571876" cy="2505329"/>
            </a:xfrm>
            <a:custGeom>
              <a:avLst/>
              <a:gdLst>
                <a:gd name="T0" fmla="*/ 1786001 w 3571876"/>
                <a:gd name="T1" fmla="*/ 0 h 2505329"/>
                <a:gd name="T2" fmla="*/ 3571874 w 3571876"/>
                <a:gd name="T3" fmla="*/ 626364 h 2505329"/>
                <a:gd name="T4" fmla="*/ 3571874 w 3571876"/>
                <a:gd name="T5" fmla="*/ 1878977 h 2505329"/>
                <a:gd name="T6" fmla="*/ 1786001 w 3571876"/>
                <a:gd name="T7" fmla="*/ 2505329 h 2505329"/>
                <a:gd name="T8" fmla="*/ 0 w 3571876"/>
                <a:gd name="T9" fmla="*/ 1878977 h 2505329"/>
                <a:gd name="T10" fmla="*/ 0 w 3571876"/>
                <a:gd name="T11" fmla="*/ 626364 h 25053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71876"/>
                <a:gd name="T19" fmla="*/ 0 h 2505329"/>
                <a:gd name="T20" fmla="*/ 3571876 w 3571876"/>
                <a:gd name="T21" fmla="*/ 2505329 h 250532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71876" h="2505329">
                  <a:moveTo>
                    <a:pt x="1786001" y="0"/>
                  </a:moveTo>
                  <a:lnTo>
                    <a:pt x="3571875" y="626364"/>
                  </a:lnTo>
                  <a:lnTo>
                    <a:pt x="3571875" y="1878965"/>
                  </a:lnTo>
                  <a:lnTo>
                    <a:pt x="1786001" y="2505328"/>
                  </a:lnTo>
                  <a:lnTo>
                    <a:pt x="0" y="1878965"/>
                  </a:lnTo>
                  <a:lnTo>
                    <a:pt x="0" y="626364"/>
                  </a:lnTo>
                  <a:close/>
                </a:path>
              </a:pathLst>
            </a:custGeom>
            <a:solidFill>
              <a:srgbClr val="FF9191"/>
            </a:solidFill>
            <a:ln w="76200" cap="sq" algn="ctr">
              <a:solidFill>
                <a:srgbClr val="FF0000"/>
              </a:solidFill>
              <a:prstDash val="dot"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grpSp>
          <p:nvGrpSpPr>
            <p:cNvPr id="45306" name="Группа 121"/>
            <p:cNvGrpSpPr>
              <a:grpSpLocks/>
            </p:cNvGrpSpPr>
            <p:nvPr/>
          </p:nvGrpSpPr>
          <p:grpSpPr bwMode="auto">
            <a:xfrm>
              <a:off x="4148201" y="2178050"/>
              <a:ext cx="2183511" cy="2087627"/>
              <a:chOff x="4148201" y="2178050"/>
              <a:chExt cx="2183511" cy="2087627"/>
            </a:xfrm>
          </p:grpSpPr>
          <p:sp>
            <p:nvSpPr>
              <p:cNvPr id="45307" name="Полилиния 2"/>
              <p:cNvSpPr>
                <a:spLocks noChangeArrowheads="1"/>
              </p:cNvSpPr>
              <p:nvPr/>
            </p:nvSpPr>
            <p:spPr bwMode="auto">
              <a:xfrm>
                <a:off x="4148137" y="3221155"/>
                <a:ext cx="2182814" cy="962123"/>
              </a:xfrm>
              <a:custGeom>
                <a:avLst/>
                <a:gdLst>
                  <a:gd name="T0" fmla="*/ 93873 w 2183511"/>
                  <a:gd name="T1" fmla="*/ 885311 h 962788"/>
                  <a:gd name="T2" fmla="*/ 79831 w 2183511"/>
                  <a:gd name="T3" fmla="*/ 742988 h 962788"/>
                  <a:gd name="T4" fmla="*/ 39096 w 2183511"/>
                  <a:gd name="T5" fmla="*/ 633788 h 962788"/>
                  <a:gd name="T6" fmla="*/ 44409 w 2183511"/>
                  <a:gd name="T7" fmla="*/ 601543 h 962788"/>
                  <a:gd name="T8" fmla="*/ 65025 w 2183511"/>
                  <a:gd name="T9" fmla="*/ 578242 h 962788"/>
                  <a:gd name="T10" fmla="*/ 55410 w 2183511"/>
                  <a:gd name="T11" fmla="*/ 519548 h 962788"/>
                  <a:gd name="T12" fmla="*/ 25938 w 2183511"/>
                  <a:gd name="T13" fmla="*/ 499647 h 962788"/>
                  <a:gd name="T14" fmla="*/ 7341 w 2183511"/>
                  <a:gd name="T15" fmla="*/ 441838 h 962788"/>
                  <a:gd name="T16" fmla="*/ 27450 w 2183511"/>
                  <a:gd name="T17" fmla="*/ 435162 h 962788"/>
                  <a:gd name="T18" fmla="*/ 45794 w 2183511"/>
                  <a:gd name="T19" fmla="*/ 345862 h 962788"/>
                  <a:gd name="T20" fmla="*/ 21505 w 2183511"/>
                  <a:gd name="T21" fmla="*/ 326717 h 962788"/>
                  <a:gd name="T22" fmla="*/ 762 w 2183511"/>
                  <a:gd name="T23" fmla="*/ 248374 h 962788"/>
                  <a:gd name="T24" fmla="*/ 17707 w 2183511"/>
                  <a:gd name="T25" fmla="*/ 235149 h 962788"/>
                  <a:gd name="T26" fmla="*/ 104251 w 2183511"/>
                  <a:gd name="T27" fmla="*/ 233010 h 962788"/>
                  <a:gd name="T28" fmla="*/ 189266 w 2183511"/>
                  <a:gd name="T29" fmla="*/ 180111 h 962788"/>
                  <a:gd name="T30" fmla="*/ 155990 w 2183511"/>
                  <a:gd name="T31" fmla="*/ 163358 h 962788"/>
                  <a:gd name="T32" fmla="*/ 135247 w 2183511"/>
                  <a:gd name="T33" fmla="*/ 139176 h 962788"/>
                  <a:gd name="T34" fmla="*/ 199510 w 2183511"/>
                  <a:gd name="T35" fmla="*/ 114238 h 962788"/>
                  <a:gd name="T36" fmla="*/ 353989 w 2183511"/>
                  <a:gd name="T37" fmla="*/ 191950 h 962788"/>
                  <a:gd name="T38" fmla="*/ 1664429 w 2183511"/>
                  <a:gd name="T39" fmla="*/ 188297 h 962788"/>
                  <a:gd name="T40" fmla="*/ 1687329 w 2183511"/>
                  <a:gd name="T41" fmla="*/ 176584 h 962788"/>
                  <a:gd name="T42" fmla="*/ 1719842 w 2183511"/>
                  <a:gd name="T43" fmla="*/ 103910 h 962788"/>
                  <a:gd name="T44" fmla="*/ 1777533 w 2183511"/>
                  <a:gd name="T45" fmla="*/ 62971 h 962788"/>
                  <a:gd name="T46" fmla="*/ 1778923 w 2183511"/>
                  <a:gd name="T47" fmla="*/ 91441 h 962788"/>
                  <a:gd name="T48" fmla="*/ 1810047 w 2183511"/>
                  <a:gd name="T49" fmla="*/ 115749 h 962788"/>
                  <a:gd name="T50" fmla="*/ 1804101 w 2183511"/>
                  <a:gd name="T51" fmla="*/ 150134 h 962788"/>
                  <a:gd name="T52" fmla="*/ 1841801 w 2183511"/>
                  <a:gd name="T53" fmla="*/ 183888 h 962788"/>
                  <a:gd name="T54" fmla="*/ 1895064 w 2183511"/>
                  <a:gd name="T55" fmla="*/ 142830 h 962788"/>
                  <a:gd name="T56" fmla="*/ 1878744 w 2183511"/>
                  <a:gd name="T57" fmla="*/ 107687 h 962788"/>
                  <a:gd name="T58" fmla="*/ 1830795 w 2183511"/>
                  <a:gd name="T59" fmla="*/ 40937 h 962788"/>
                  <a:gd name="T60" fmla="*/ 1906072 w 2183511"/>
                  <a:gd name="T61" fmla="*/ 54157 h 962788"/>
                  <a:gd name="T62" fmla="*/ 1937953 w 2183511"/>
                  <a:gd name="T63" fmla="*/ 16747 h 962788"/>
                  <a:gd name="T64" fmla="*/ 1977045 w 2183511"/>
                  <a:gd name="T65" fmla="*/ 12465 h 962788"/>
                  <a:gd name="T66" fmla="*/ 2000703 w 2183511"/>
                  <a:gd name="T67" fmla="*/ 36530 h 962788"/>
                  <a:gd name="T68" fmla="*/ 2001462 w 2183511"/>
                  <a:gd name="T69" fmla="*/ 64484 h 962788"/>
                  <a:gd name="T70" fmla="*/ 2008167 w 2183511"/>
                  <a:gd name="T71" fmla="*/ 63607 h 962788"/>
                  <a:gd name="T72" fmla="*/ 2076107 w 2183511"/>
                  <a:gd name="T73" fmla="*/ 1385 h 962788"/>
                  <a:gd name="T74" fmla="*/ 2122537 w 2183511"/>
                  <a:gd name="T75" fmla="*/ 32248 h 962788"/>
                  <a:gd name="T76" fmla="*/ 2155937 w 2183511"/>
                  <a:gd name="T77" fmla="*/ 177340 h 962788"/>
                  <a:gd name="T78" fmla="*/ 2115198 w 2183511"/>
                  <a:gd name="T79" fmla="*/ 417654 h 962788"/>
                  <a:gd name="T80" fmla="*/ 2123423 w 2183511"/>
                  <a:gd name="T81" fmla="*/ 610361 h 962788"/>
                  <a:gd name="T82" fmla="*/ 2155937 w 2183511"/>
                  <a:gd name="T83" fmla="*/ 808229 h 962788"/>
                  <a:gd name="T84" fmla="*/ 2144046 w 2183511"/>
                  <a:gd name="T85" fmla="*/ 890349 h 962788"/>
                  <a:gd name="T86" fmla="*/ 1981475 w 2183511"/>
                  <a:gd name="T87" fmla="*/ 916674 h 962788"/>
                  <a:gd name="T88" fmla="*/ 1692516 w 2183511"/>
                  <a:gd name="T89" fmla="*/ 916674 h 962788"/>
                  <a:gd name="T90" fmla="*/ 1529944 w 2183511"/>
                  <a:gd name="T91" fmla="*/ 899922 h 962788"/>
                  <a:gd name="T92" fmla="*/ 1526149 w 2183511"/>
                  <a:gd name="T93" fmla="*/ 894758 h 962788"/>
                  <a:gd name="T94" fmla="*/ 1415322 w 2183511"/>
                  <a:gd name="T95" fmla="*/ 916043 h 962788"/>
                  <a:gd name="T96" fmla="*/ 1277927 w 2183511"/>
                  <a:gd name="T97" fmla="*/ 939472 h 962788"/>
                  <a:gd name="T98" fmla="*/ 595001 w 2183511"/>
                  <a:gd name="T99" fmla="*/ 954206 h 96278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183511"/>
                  <a:gd name="T151" fmla="*/ 0 h 962788"/>
                  <a:gd name="T152" fmla="*/ 2183511 w 2183511"/>
                  <a:gd name="T153" fmla="*/ 962788 h 96278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183511" h="962788">
                    <a:moveTo>
                      <a:pt x="88264" y="909700"/>
                    </a:moveTo>
                    <a:lnTo>
                      <a:pt x="92075" y="907414"/>
                    </a:lnTo>
                    <a:lnTo>
                      <a:pt x="94233" y="892682"/>
                    </a:lnTo>
                    <a:lnTo>
                      <a:pt x="92709" y="831976"/>
                    </a:lnTo>
                    <a:lnTo>
                      <a:pt x="87629" y="791337"/>
                    </a:lnTo>
                    <a:lnTo>
                      <a:pt x="80137" y="749173"/>
                    </a:lnTo>
                    <a:lnTo>
                      <a:pt x="68960" y="706374"/>
                    </a:lnTo>
                    <a:lnTo>
                      <a:pt x="53466" y="668655"/>
                    </a:lnTo>
                    <a:lnTo>
                      <a:pt x="39243" y="639063"/>
                    </a:lnTo>
                    <a:lnTo>
                      <a:pt x="35687" y="621411"/>
                    </a:lnTo>
                    <a:lnTo>
                      <a:pt x="37845" y="611758"/>
                    </a:lnTo>
                    <a:lnTo>
                      <a:pt x="44577" y="606551"/>
                    </a:lnTo>
                    <a:lnTo>
                      <a:pt x="52704" y="602106"/>
                    </a:lnTo>
                    <a:lnTo>
                      <a:pt x="60833" y="595503"/>
                    </a:lnTo>
                    <a:lnTo>
                      <a:pt x="65277" y="583056"/>
                    </a:lnTo>
                    <a:lnTo>
                      <a:pt x="64515" y="560705"/>
                    </a:lnTo>
                    <a:lnTo>
                      <a:pt x="60197" y="536320"/>
                    </a:lnTo>
                    <a:lnTo>
                      <a:pt x="55626" y="523874"/>
                    </a:lnTo>
                    <a:lnTo>
                      <a:pt x="51181" y="518032"/>
                    </a:lnTo>
                    <a:lnTo>
                      <a:pt x="34163" y="512699"/>
                    </a:lnTo>
                    <a:lnTo>
                      <a:pt x="26034" y="503808"/>
                    </a:lnTo>
                    <a:lnTo>
                      <a:pt x="7365" y="467741"/>
                    </a:lnTo>
                    <a:lnTo>
                      <a:pt x="5969" y="454406"/>
                    </a:lnTo>
                    <a:lnTo>
                      <a:pt x="7365" y="445516"/>
                    </a:lnTo>
                    <a:lnTo>
                      <a:pt x="13334" y="441070"/>
                    </a:lnTo>
                    <a:lnTo>
                      <a:pt x="20065" y="438785"/>
                    </a:lnTo>
                    <a:lnTo>
                      <a:pt x="27558" y="438785"/>
                    </a:lnTo>
                    <a:lnTo>
                      <a:pt x="34925" y="440308"/>
                    </a:lnTo>
                    <a:lnTo>
                      <a:pt x="77215" y="415924"/>
                    </a:lnTo>
                    <a:lnTo>
                      <a:pt x="45974" y="348742"/>
                    </a:lnTo>
                    <a:lnTo>
                      <a:pt x="34925" y="343535"/>
                    </a:lnTo>
                    <a:lnTo>
                      <a:pt x="28956" y="338328"/>
                    </a:lnTo>
                    <a:lnTo>
                      <a:pt x="21589" y="329437"/>
                    </a:lnTo>
                    <a:lnTo>
                      <a:pt x="8254" y="302894"/>
                    </a:lnTo>
                    <a:lnTo>
                      <a:pt x="0" y="263017"/>
                    </a:lnTo>
                    <a:lnTo>
                      <a:pt x="762" y="250443"/>
                    </a:lnTo>
                    <a:lnTo>
                      <a:pt x="2920" y="242316"/>
                    </a:lnTo>
                    <a:lnTo>
                      <a:pt x="9652" y="238632"/>
                    </a:lnTo>
                    <a:lnTo>
                      <a:pt x="17779" y="237108"/>
                    </a:lnTo>
                    <a:lnTo>
                      <a:pt x="64515" y="240792"/>
                    </a:lnTo>
                    <a:lnTo>
                      <a:pt x="94995" y="237870"/>
                    </a:lnTo>
                    <a:lnTo>
                      <a:pt x="104647" y="234949"/>
                    </a:lnTo>
                    <a:lnTo>
                      <a:pt x="113538" y="230505"/>
                    </a:lnTo>
                    <a:lnTo>
                      <a:pt x="149859" y="205358"/>
                    </a:lnTo>
                    <a:lnTo>
                      <a:pt x="189991" y="181610"/>
                    </a:lnTo>
                    <a:lnTo>
                      <a:pt x="196595" y="175006"/>
                    </a:lnTo>
                    <a:lnTo>
                      <a:pt x="193675" y="170561"/>
                    </a:lnTo>
                    <a:lnTo>
                      <a:pt x="156590" y="164718"/>
                    </a:lnTo>
                    <a:lnTo>
                      <a:pt x="143890" y="158876"/>
                    </a:lnTo>
                    <a:lnTo>
                      <a:pt x="137287" y="151383"/>
                    </a:lnTo>
                    <a:lnTo>
                      <a:pt x="135763" y="140335"/>
                    </a:lnTo>
                    <a:lnTo>
                      <a:pt x="143256" y="132206"/>
                    </a:lnTo>
                    <a:lnTo>
                      <a:pt x="155066" y="125603"/>
                    </a:lnTo>
                    <a:lnTo>
                      <a:pt x="200278" y="115188"/>
                    </a:lnTo>
                    <a:lnTo>
                      <a:pt x="214502" y="114426"/>
                    </a:lnTo>
                    <a:lnTo>
                      <a:pt x="301244" y="193548"/>
                    </a:lnTo>
                    <a:lnTo>
                      <a:pt x="355345" y="193548"/>
                    </a:lnTo>
                    <a:lnTo>
                      <a:pt x="1540256" y="205358"/>
                    </a:lnTo>
                    <a:lnTo>
                      <a:pt x="1610740" y="204597"/>
                    </a:lnTo>
                    <a:lnTo>
                      <a:pt x="1670812" y="189864"/>
                    </a:lnTo>
                    <a:lnTo>
                      <a:pt x="1693037" y="180212"/>
                    </a:lnTo>
                    <a:lnTo>
                      <a:pt x="1695195" y="180212"/>
                    </a:lnTo>
                    <a:lnTo>
                      <a:pt x="1693799" y="178054"/>
                    </a:lnTo>
                    <a:lnTo>
                      <a:pt x="1692402" y="165481"/>
                    </a:lnTo>
                    <a:lnTo>
                      <a:pt x="1699640" y="140335"/>
                    </a:lnTo>
                    <a:lnTo>
                      <a:pt x="1726438" y="104774"/>
                    </a:lnTo>
                    <a:lnTo>
                      <a:pt x="1781302" y="58293"/>
                    </a:lnTo>
                    <a:lnTo>
                      <a:pt x="1784350" y="57531"/>
                    </a:lnTo>
                    <a:lnTo>
                      <a:pt x="1784350" y="63499"/>
                    </a:lnTo>
                    <a:lnTo>
                      <a:pt x="1782190" y="71628"/>
                    </a:lnTo>
                    <a:lnTo>
                      <a:pt x="1782190" y="82676"/>
                    </a:lnTo>
                    <a:lnTo>
                      <a:pt x="1785746" y="92201"/>
                    </a:lnTo>
                    <a:lnTo>
                      <a:pt x="1797684" y="101981"/>
                    </a:lnTo>
                    <a:lnTo>
                      <a:pt x="1809495" y="108585"/>
                    </a:lnTo>
                    <a:lnTo>
                      <a:pt x="1816989" y="116712"/>
                    </a:lnTo>
                    <a:lnTo>
                      <a:pt x="1819909" y="124713"/>
                    </a:lnTo>
                    <a:lnTo>
                      <a:pt x="1819909" y="132968"/>
                    </a:lnTo>
                    <a:lnTo>
                      <a:pt x="1811020" y="151383"/>
                    </a:lnTo>
                    <a:lnTo>
                      <a:pt x="1827402" y="187579"/>
                    </a:lnTo>
                    <a:lnTo>
                      <a:pt x="1839976" y="186943"/>
                    </a:lnTo>
                    <a:lnTo>
                      <a:pt x="1848865" y="185419"/>
                    </a:lnTo>
                    <a:lnTo>
                      <a:pt x="1870328" y="176530"/>
                    </a:lnTo>
                    <a:lnTo>
                      <a:pt x="1894839" y="156591"/>
                    </a:lnTo>
                    <a:lnTo>
                      <a:pt x="1902333" y="144018"/>
                    </a:lnTo>
                    <a:lnTo>
                      <a:pt x="1905253" y="134493"/>
                    </a:lnTo>
                    <a:lnTo>
                      <a:pt x="1902333" y="125603"/>
                    </a:lnTo>
                    <a:lnTo>
                      <a:pt x="1885950" y="108585"/>
                    </a:lnTo>
                    <a:lnTo>
                      <a:pt x="1845056" y="67182"/>
                    </a:lnTo>
                    <a:lnTo>
                      <a:pt x="1835531" y="50164"/>
                    </a:lnTo>
                    <a:lnTo>
                      <a:pt x="1837816" y="41274"/>
                    </a:lnTo>
                    <a:lnTo>
                      <a:pt x="1848103" y="38354"/>
                    </a:lnTo>
                    <a:lnTo>
                      <a:pt x="1879981" y="42799"/>
                    </a:lnTo>
                    <a:lnTo>
                      <a:pt x="1913382" y="54610"/>
                    </a:lnTo>
                    <a:lnTo>
                      <a:pt x="1914144" y="51688"/>
                    </a:lnTo>
                    <a:lnTo>
                      <a:pt x="1925193" y="35306"/>
                    </a:lnTo>
                    <a:lnTo>
                      <a:pt x="1945385" y="16891"/>
                    </a:lnTo>
                    <a:lnTo>
                      <a:pt x="1957070" y="10286"/>
                    </a:lnTo>
                    <a:lnTo>
                      <a:pt x="1970532" y="8128"/>
                    </a:lnTo>
                    <a:lnTo>
                      <a:pt x="1984628" y="12573"/>
                    </a:lnTo>
                    <a:lnTo>
                      <a:pt x="1995677" y="19176"/>
                    </a:lnTo>
                    <a:lnTo>
                      <a:pt x="2003806" y="28067"/>
                    </a:lnTo>
                    <a:lnTo>
                      <a:pt x="2008377" y="36830"/>
                    </a:lnTo>
                    <a:lnTo>
                      <a:pt x="2010537" y="46481"/>
                    </a:lnTo>
                    <a:lnTo>
                      <a:pt x="2009902" y="60579"/>
                    </a:lnTo>
                    <a:lnTo>
                      <a:pt x="2009139" y="65024"/>
                    </a:lnTo>
                    <a:lnTo>
                      <a:pt x="2009139" y="67182"/>
                    </a:lnTo>
                    <a:lnTo>
                      <a:pt x="2010537" y="65658"/>
                    </a:lnTo>
                    <a:lnTo>
                      <a:pt x="2015870" y="64135"/>
                    </a:lnTo>
                    <a:lnTo>
                      <a:pt x="2043176" y="48006"/>
                    </a:lnTo>
                    <a:lnTo>
                      <a:pt x="2064003" y="26542"/>
                    </a:lnTo>
                    <a:lnTo>
                      <a:pt x="2084070" y="1397"/>
                    </a:lnTo>
                    <a:lnTo>
                      <a:pt x="2095245" y="0"/>
                    </a:lnTo>
                    <a:lnTo>
                      <a:pt x="2106929" y="5842"/>
                    </a:lnTo>
                    <a:lnTo>
                      <a:pt x="2130678" y="32512"/>
                    </a:lnTo>
                    <a:lnTo>
                      <a:pt x="2161158" y="78231"/>
                    </a:lnTo>
                    <a:lnTo>
                      <a:pt x="2166365" y="133604"/>
                    </a:lnTo>
                    <a:lnTo>
                      <a:pt x="2164207" y="178816"/>
                    </a:lnTo>
                    <a:lnTo>
                      <a:pt x="2160396" y="230505"/>
                    </a:lnTo>
                    <a:lnTo>
                      <a:pt x="2147062" y="328803"/>
                    </a:lnTo>
                    <a:lnTo>
                      <a:pt x="2123313" y="421131"/>
                    </a:lnTo>
                    <a:lnTo>
                      <a:pt x="2121789" y="472820"/>
                    </a:lnTo>
                    <a:lnTo>
                      <a:pt x="2124837" y="540131"/>
                    </a:lnTo>
                    <a:lnTo>
                      <a:pt x="2131568" y="615442"/>
                    </a:lnTo>
                    <a:lnTo>
                      <a:pt x="2140458" y="690880"/>
                    </a:lnTo>
                    <a:lnTo>
                      <a:pt x="2151507" y="759587"/>
                    </a:lnTo>
                    <a:lnTo>
                      <a:pt x="2164207" y="814958"/>
                    </a:lnTo>
                    <a:lnTo>
                      <a:pt x="2183510" y="867410"/>
                    </a:lnTo>
                    <a:lnTo>
                      <a:pt x="2175256" y="883793"/>
                    </a:lnTo>
                    <a:lnTo>
                      <a:pt x="2152269" y="897762"/>
                    </a:lnTo>
                    <a:lnTo>
                      <a:pt x="2113660" y="910336"/>
                    </a:lnTo>
                    <a:lnTo>
                      <a:pt x="2058796" y="918463"/>
                    </a:lnTo>
                    <a:lnTo>
                      <a:pt x="1989074" y="924306"/>
                    </a:lnTo>
                    <a:lnTo>
                      <a:pt x="1901444" y="927354"/>
                    </a:lnTo>
                    <a:lnTo>
                      <a:pt x="1797684" y="927988"/>
                    </a:lnTo>
                    <a:lnTo>
                      <a:pt x="1699006" y="924306"/>
                    </a:lnTo>
                    <a:lnTo>
                      <a:pt x="1627758" y="920749"/>
                    </a:lnTo>
                    <a:lnTo>
                      <a:pt x="1580260" y="916305"/>
                    </a:lnTo>
                    <a:lnTo>
                      <a:pt x="1535810" y="907414"/>
                    </a:lnTo>
                    <a:lnTo>
                      <a:pt x="1530603" y="904367"/>
                    </a:lnTo>
                    <a:lnTo>
                      <a:pt x="1530603" y="902207"/>
                    </a:lnTo>
                    <a:lnTo>
                      <a:pt x="1532001" y="902207"/>
                    </a:lnTo>
                    <a:lnTo>
                      <a:pt x="1498600" y="908049"/>
                    </a:lnTo>
                    <a:lnTo>
                      <a:pt x="1463039" y="914781"/>
                    </a:lnTo>
                    <a:lnTo>
                      <a:pt x="1420749" y="923670"/>
                    </a:lnTo>
                    <a:lnTo>
                      <a:pt x="1374013" y="931799"/>
                    </a:lnTo>
                    <a:lnTo>
                      <a:pt x="1327277" y="940562"/>
                    </a:lnTo>
                    <a:lnTo>
                      <a:pt x="1282827" y="947293"/>
                    </a:lnTo>
                    <a:lnTo>
                      <a:pt x="1247139" y="951737"/>
                    </a:lnTo>
                    <a:lnTo>
                      <a:pt x="877696" y="958976"/>
                    </a:lnTo>
                    <a:lnTo>
                      <a:pt x="597281" y="962151"/>
                    </a:lnTo>
                    <a:lnTo>
                      <a:pt x="572008" y="962787"/>
                    </a:lnTo>
                    <a:close/>
                  </a:path>
                </a:pathLst>
              </a:custGeom>
              <a:solidFill>
                <a:srgbClr val="009933"/>
              </a:solidFill>
              <a:ln w="0" algn="ctr">
                <a:solidFill>
                  <a:srgbClr val="009933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08" name="Полилиния 3"/>
              <p:cNvSpPr>
                <a:spLocks noChangeArrowheads="1"/>
              </p:cNvSpPr>
              <p:nvPr/>
            </p:nvSpPr>
            <p:spPr bwMode="auto">
              <a:xfrm>
                <a:off x="4351337" y="2178061"/>
                <a:ext cx="1558926" cy="2087775"/>
              </a:xfrm>
              <a:custGeom>
                <a:avLst/>
                <a:gdLst>
                  <a:gd name="T0" fmla="*/ 874806 w 1559561"/>
                  <a:gd name="T1" fmla="*/ 119856 h 2087627"/>
                  <a:gd name="T2" fmla="*/ 912469 w 1559561"/>
                  <a:gd name="T3" fmla="*/ 236677 h 2087627"/>
                  <a:gd name="T4" fmla="*/ 914743 w 1559561"/>
                  <a:gd name="T5" fmla="*/ 383101 h 2087627"/>
                  <a:gd name="T6" fmla="*/ 890352 w 1559561"/>
                  <a:gd name="T7" fmla="*/ 508177 h 2087627"/>
                  <a:gd name="T8" fmla="*/ 1017366 w 1559561"/>
                  <a:gd name="T9" fmla="*/ 568043 h 2087627"/>
                  <a:gd name="T10" fmla="*/ 1106718 w 1559561"/>
                  <a:gd name="T11" fmla="*/ 619017 h 2087627"/>
                  <a:gd name="T12" fmla="*/ 1185706 w 1559561"/>
                  <a:gd name="T13" fmla="*/ 626385 h 2087627"/>
                  <a:gd name="T14" fmla="*/ 1306779 w 1559561"/>
                  <a:gd name="T15" fmla="*/ 664265 h 2087627"/>
                  <a:gd name="T16" fmla="*/ 1353287 w 1559561"/>
                  <a:gd name="T17" fmla="*/ 622828 h 2087627"/>
                  <a:gd name="T18" fmla="*/ 1356952 w 1559561"/>
                  <a:gd name="T19" fmla="*/ 590927 h 2087627"/>
                  <a:gd name="T20" fmla="*/ 1393096 w 1559561"/>
                  <a:gd name="T21" fmla="*/ 616223 h 2087627"/>
                  <a:gd name="T22" fmla="*/ 1422669 w 1559561"/>
                  <a:gd name="T23" fmla="*/ 630206 h 2087627"/>
                  <a:gd name="T24" fmla="*/ 1410789 w 1559561"/>
                  <a:gd name="T25" fmla="*/ 670120 h 2087627"/>
                  <a:gd name="T26" fmla="*/ 1385767 w 1559561"/>
                  <a:gd name="T27" fmla="*/ 816544 h 2087627"/>
                  <a:gd name="T28" fmla="*/ 1463239 w 1559561"/>
                  <a:gd name="T29" fmla="*/ 917847 h 2087627"/>
                  <a:gd name="T30" fmla="*/ 1444027 w 1559561"/>
                  <a:gd name="T31" fmla="*/ 957761 h 2087627"/>
                  <a:gd name="T32" fmla="*/ 1468418 w 1559561"/>
                  <a:gd name="T33" fmla="*/ 1065807 h 2087627"/>
                  <a:gd name="T34" fmla="*/ 1466144 w 1559561"/>
                  <a:gd name="T35" fmla="*/ 1144861 h 2087627"/>
                  <a:gd name="T36" fmla="*/ 1528197 w 1559561"/>
                  <a:gd name="T37" fmla="*/ 1304770 h 2087627"/>
                  <a:gd name="T38" fmla="*/ 1520868 w 1559561"/>
                  <a:gd name="T39" fmla="*/ 1420056 h 2087627"/>
                  <a:gd name="T40" fmla="*/ 1348863 w 1559561"/>
                  <a:gd name="T41" fmla="*/ 1502931 h 2087627"/>
                  <a:gd name="T42" fmla="*/ 1207063 w 1559561"/>
                  <a:gd name="T43" fmla="*/ 1447384 h 2087627"/>
                  <a:gd name="T44" fmla="*/ 1221851 w 1559561"/>
                  <a:gd name="T45" fmla="*/ 1478396 h 2087627"/>
                  <a:gd name="T46" fmla="*/ 1278723 w 1559561"/>
                  <a:gd name="T47" fmla="*/ 1556816 h 2087627"/>
                  <a:gd name="T48" fmla="*/ 1306779 w 1559561"/>
                  <a:gd name="T49" fmla="*/ 1565717 h 2087627"/>
                  <a:gd name="T50" fmla="*/ 1306779 w 1559561"/>
                  <a:gd name="T51" fmla="*/ 1587966 h 2087627"/>
                  <a:gd name="T52" fmla="*/ 1313350 w 1559561"/>
                  <a:gd name="T53" fmla="*/ 1770620 h 2087627"/>
                  <a:gd name="T54" fmla="*/ 1342923 w 1559561"/>
                  <a:gd name="T55" fmla="*/ 1905985 h 2087627"/>
                  <a:gd name="T56" fmla="*/ 1332560 w 1559561"/>
                  <a:gd name="T57" fmla="*/ 1933314 h 2087627"/>
                  <a:gd name="T58" fmla="*/ 1318533 w 1559561"/>
                  <a:gd name="T59" fmla="*/ 1950344 h 2087627"/>
                  <a:gd name="T60" fmla="*/ 1077903 w 1559561"/>
                  <a:gd name="T61" fmla="*/ 2019873 h 2087627"/>
                  <a:gd name="T62" fmla="*/ 1055661 w 1559561"/>
                  <a:gd name="T63" fmla="*/ 2034743 h 2087627"/>
                  <a:gd name="T64" fmla="*/ 1019512 w 1559561"/>
                  <a:gd name="T65" fmla="*/ 2044916 h 2087627"/>
                  <a:gd name="T66" fmla="*/ 916892 w 1559561"/>
                  <a:gd name="T67" fmla="*/ 2078975 h 2087627"/>
                  <a:gd name="T68" fmla="*/ 884539 w 1559561"/>
                  <a:gd name="T69" fmla="*/ 2087242 h 2087627"/>
                  <a:gd name="T70" fmla="*/ 742739 w 1559561"/>
                  <a:gd name="T71" fmla="*/ 2044916 h 2087627"/>
                  <a:gd name="T72" fmla="*/ 505648 w 1559561"/>
                  <a:gd name="T73" fmla="*/ 2055342 h 2087627"/>
                  <a:gd name="T74" fmla="*/ 357277 w 1559561"/>
                  <a:gd name="T75" fmla="*/ 2016189 h 2087627"/>
                  <a:gd name="T76" fmla="*/ 352855 w 1559561"/>
                  <a:gd name="T77" fmla="*/ 1837852 h 2087627"/>
                  <a:gd name="T78" fmla="*/ 333648 w 1559561"/>
                  <a:gd name="T79" fmla="*/ 1591650 h 2087627"/>
                  <a:gd name="T80" fmla="*/ 369158 w 1559561"/>
                  <a:gd name="T81" fmla="*/ 1527962 h 2087627"/>
                  <a:gd name="T82" fmla="*/ 380911 w 1559561"/>
                  <a:gd name="T83" fmla="*/ 1414202 h 2087627"/>
                  <a:gd name="T84" fmla="*/ 378005 w 1559561"/>
                  <a:gd name="T85" fmla="*/ 1369716 h 2087627"/>
                  <a:gd name="T86" fmla="*/ 327829 w 1559561"/>
                  <a:gd name="T87" fmla="*/ 1372002 h 2087627"/>
                  <a:gd name="T88" fmla="*/ 131306 w 1559561"/>
                  <a:gd name="T89" fmla="*/ 1518437 h 2087627"/>
                  <a:gd name="T90" fmla="*/ 53203 w 1559561"/>
                  <a:gd name="T91" fmla="*/ 1467336 h 2087627"/>
                  <a:gd name="T92" fmla="*/ 11115 w 1559561"/>
                  <a:gd name="T93" fmla="*/ 1326881 h 2087627"/>
                  <a:gd name="T94" fmla="*/ 49416 w 1559561"/>
                  <a:gd name="T95" fmla="*/ 1189352 h 2087627"/>
                  <a:gd name="T96" fmla="*/ 90106 w 1559561"/>
                  <a:gd name="T97" fmla="*/ 1030337 h 2087627"/>
                  <a:gd name="T98" fmla="*/ 235448 w 1559561"/>
                  <a:gd name="T99" fmla="*/ 743331 h 2087627"/>
                  <a:gd name="T100" fmla="*/ 374213 w 1559561"/>
                  <a:gd name="T101" fmla="*/ 648632 h 2087627"/>
                  <a:gd name="T102" fmla="*/ 394941 w 1559561"/>
                  <a:gd name="T103" fmla="*/ 646474 h 2087627"/>
                  <a:gd name="T104" fmla="*/ 455475 w 1559561"/>
                  <a:gd name="T105" fmla="*/ 599829 h 2087627"/>
                  <a:gd name="T106" fmla="*/ 474686 w 1559561"/>
                  <a:gd name="T107" fmla="*/ 624225 h 2087627"/>
                  <a:gd name="T108" fmla="*/ 530801 w 1559561"/>
                  <a:gd name="T109" fmla="*/ 575421 h 2087627"/>
                  <a:gd name="T110" fmla="*/ 571368 w 1559561"/>
                  <a:gd name="T111" fmla="*/ 554695 h 2087627"/>
                  <a:gd name="T112" fmla="*/ 499836 w 1559561"/>
                  <a:gd name="T113" fmla="*/ 419333 h 2087627"/>
                  <a:gd name="T114" fmla="*/ 445872 w 1559561"/>
                  <a:gd name="T115" fmla="*/ 298828 h 2087627"/>
                  <a:gd name="T116" fmla="*/ 470263 w 1559561"/>
                  <a:gd name="T117" fmla="*/ 287767 h 2087627"/>
                  <a:gd name="T118" fmla="*/ 480626 w 1559561"/>
                  <a:gd name="T119" fmla="*/ 275957 h 2087627"/>
                  <a:gd name="T120" fmla="*/ 475445 w 1559561"/>
                  <a:gd name="T121" fmla="*/ 133850 h 2087627"/>
                  <a:gd name="T122" fmla="*/ 499836 w 1559561"/>
                  <a:gd name="T123" fmla="*/ 79192 h 2087627"/>
                  <a:gd name="T124" fmla="*/ 618634 w 1559561"/>
                  <a:gd name="T125" fmla="*/ 11060 h 208762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559561"/>
                  <a:gd name="T190" fmla="*/ 0 h 2087627"/>
                  <a:gd name="T191" fmla="*/ 1559561 w 1559561"/>
                  <a:gd name="T192" fmla="*/ 2087627 h 208762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559561" h="2087627">
                    <a:moveTo>
                      <a:pt x="842010" y="42926"/>
                    </a:moveTo>
                    <a:lnTo>
                      <a:pt x="843533" y="52451"/>
                    </a:lnTo>
                    <a:lnTo>
                      <a:pt x="852424" y="71754"/>
                    </a:lnTo>
                    <a:lnTo>
                      <a:pt x="869568" y="99060"/>
                    </a:lnTo>
                    <a:lnTo>
                      <a:pt x="879093" y="119760"/>
                    </a:lnTo>
                    <a:lnTo>
                      <a:pt x="893952" y="183260"/>
                    </a:lnTo>
                    <a:lnTo>
                      <a:pt x="906525" y="246126"/>
                    </a:lnTo>
                    <a:lnTo>
                      <a:pt x="911732" y="243204"/>
                    </a:lnTo>
                    <a:lnTo>
                      <a:pt x="914018" y="239395"/>
                    </a:lnTo>
                    <a:lnTo>
                      <a:pt x="916939" y="236473"/>
                    </a:lnTo>
                    <a:lnTo>
                      <a:pt x="919225" y="232029"/>
                    </a:lnTo>
                    <a:lnTo>
                      <a:pt x="927354" y="229107"/>
                    </a:lnTo>
                    <a:lnTo>
                      <a:pt x="932561" y="231267"/>
                    </a:lnTo>
                    <a:lnTo>
                      <a:pt x="937768" y="240157"/>
                    </a:lnTo>
                    <a:lnTo>
                      <a:pt x="919225" y="382777"/>
                    </a:lnTo>
                    <a:lnTo>
                      <a:pt x="907287" y="392429"/>
                    </a:lnTo>
                    <a:lnTo>
                      <a:pt x="899922" y="410082"/>
                    </a:lnTo>
                    <a:lnTo>
                      <a:pt x="895476" y="432307"/>
                    </a:lnTo>
                    <a:lnTo>
                      <a:pt x="894714" y="457454"/>
                    </a:lnTo>
                    <a:lnTo>
                      <a:pt x="894714" y="507745"/>
                    </a:lnTo>
                    <a:lnTo>
                      <a:pt x="891793" y="545338"/>
                    </a:lnTo>
                    <a:lnTo>
                      <a:pt x="915416" y="559435"/>
                    </a:lnTo>
                    <a:lnTo>
                      <a:pt x="977773" y="574929"/>
                    </a:lnTo>
                    <a:lnTo>
                      <a:pt x="988949" y="580008"/>
                    </a:lnTo>
                    <a:lnTo>
                      <a:pt x="1022350" y="567563"/>
                    </a:lnTo>
                    <a:lnTo>
                      <a:pt x="1049019" y="598551"/>
                    </a:lnTo>
                    <a:lnTo>
                      <a:pt x="1071244" y="614172"/>
                    </a:lnTo>
                    <a:lnTo>
                      <a:pt x="1083944" y="619251"/>
                    </a:lnTo>
                    <a:lnTo>
                      <a:pt x="1096518" y="620776"/>
                    </a:lnTo>
                    <a:lnTo>
                      <a:pt x="1112138" y="618489"/>
                    </a:lnTo>
                    <a:lnTo>
                      <a:pt x="1139570" y="637032"/>
                    </a:lnTo>
                    <a:lnTo>
                      <a:pt x="1146175" y="631825"/>
                    </a:lnTo>
                    <a:lnTo>
                      <a:pt x="1163955" y="626745"/>
                    </a:lnTo>
                    <a:lnTo>
                      <a:pt x="1181862" y="625094"/>
                    </a:lnTo>
                    <a:lnTo>
                      <a:pt x="1191513" y="625855"/>
                    </a:lnTo>
                    <a:lnTo>
                      <a:pt x="1209293" y="629666"/>
                    </a:lnTo>
                    <a:lnTo>
                      <a:pt x="1279017" y="702817"/>
                    </a:lnTo>
                    <a:lnTo>
                      <a:pt x="1286382" y="697610"/>
                    </a:lnTo>
                    <a:lnTo>
                      <a:pt x="1304925" y="679195"/>
                    </a:lnTo>
                    <a:lnTo>
                      <a:pt x="1313180" y="663701"/>
                    </a:lnTo>
                    <a:lnTo>
                      <a:pt x="1319022" y="648080"/>
                    </a:lnTo>
                    <a:lnTo>
                      <a:pt x="1315466" y="613410"/>
                    </a:lnTo>
                    <a:lnTo>
                      <a:pt x="1320545" y="610361"/>
                    </a:lnTo>
                    <a:lnTo>
                      <a:pt x="1332483" y="611123"/>
                    </a:lnTo>
                    <a:lnTo>
                      <a:pt x="1359916" y="622300"/>
                    </a:lnTo>
                    <a:lnTo>
                      <a:pt x="1364361" y="618489"/>
                    </a:lnTo>
                    <a:lnTo>
                      <a:pt x="1365757" y="614807"/>
                    </a:lnTo>
                    <a:lnTo>
                      <a:pt x="1360677" y="600075"/>
                    </a:lnTo>
                    <a:lnTo>
                      <a:pt x="1360677" y="594867"/>
                    </a:lnTo>
                    <a:lnTo>
                      <a:pt x="1363599" y="590423"/>
                    </a:lnTo>
                    <a:lnTo>
                      <a:pt x="1371092" y="587501"/>
                    </a:lnTo>
                    <a:lnTo>
                      <a:pt x="1379219" y="585977"/>
                    </a:lnTo>
                    <a:lnTo>
                      <a:pt x="1385062" y="589788"/>
                    </a:lnTo>
                    <a:lnTo>
                      <a:pt x="1395475" y="609726"/>
                    </a:lnTo>
                    <a:lnTo>
                      <a:pt x="1399920" y="615695"/>
                    </a:lnTo>
                    <a:lnTo>
                      <a:pt x="1406651" y="617854"/>
                    </a:lnTo>
                    <a:lnTo>
                      <a:pt x="1416304" y="616966"/>
                    </a:lnTo>
                    <a:lnTo>
                      <a:pt x="1426718" y="620141"/>
                    </a:lnTo>
                    <a:lnTo>
                      <a:pt x="1431162" y="625094"/>
                    </a:lnTo>
                    <a:lnTo>
                      <a:pt x="1429638" y="629666"/>
                    </a:lnTo>
                    <a:lnTo>
                      <a:pt x="1421383" y="640714"/>
                    </a:lnTo>
                    <a:lnTo>
                      <a:pt x="1419987" y="646683"/>
                    </a:lnTo>
                    <a:lnTo>
                      <a:pt x="1422907" y="651764"/>
                    </a:lnTo>
                    <a:lnTo>
                      <a:pt x="1433322" y="656970"/>
                    </a:lnTo>
                    <a:lnTo>
                      <a:pt x="1417700" y="669544"/>
                    </a:lnTo>
                    <a:lnTo>
                      <a:pt x="1397762" y="700532"/>
                    </a:lnTo>
                    <a:lnTo>
                      <a:pt x="1388110" y="736726"/>
                    </a:lnTo>
                    <a:lnTo>
                      <a:pt x="1388110" y="755904"/>
                    </a:lnTo>
                    <a:lnTo>
                      <a:pt x="1394841" y="793623"/>
                    </a:lnTo>
                    <a:lnTo>
                      <a:pt x="1392555" y="815848"/>
                    </a:lnTo>
                    <a:lnTo>
                      <a:pt x="1413256" y="852042"/>
                    </a:lnTo>
                    <a:lnTo>
                      <a:pt x="1446022" y="914780"/>
                    </a:lnTo>
                    <a:lnTo>
                      <a:pt x="1453387" y="916432"/>
                    </a:lnTo>
                    <a:lnTo>
                      <a:pt x="1465961" y="916432"/>
                    </a:lnTo>
                    <a:lnTo>
                      <a:pt x="1470406" y="917067"/>
                    </a:lnTo>
                    <a:lnTo>
                      <a:pt x="1474216" y="918591"/>
                    </a:lnTo>
                    <a:lnTo>
                      <a:pt x="1478533" y="921511"/>
                    </a:lnTo>
                    <a:lnTo>
                      <a:pt x="1461516" y="930401"/>
                    </a:lnTo>
                    <a:lnTo>
                      <a:pt x="1453387" y="942975"/>
                    </a:lnTo>
                    <a:lnTo>
                      <a:pt x="1451101" y="956945"/>
                    </a:lnTo>
                    <a:lnTo>
                      <a:pt x="1454150" y="973327"/>
                    </a:lnTo>
                    <a:lnTo>
                      <a:pt x="1464437" y="1005839"/>
                    </a:lnTo>
                    <a:lnTo>
                      <a:pt x="1471930" y="1036827"/>
                    </a:lnTo>
                    <a:lnTo>
                      <a:pt x="1471930" y="1045591"/>
                    </a:lnTo>
                    <a:lnTo>
                      <a:pt x="1475612" y="1064895"/>
                    </a:lnTo>
                    <a:lnTo>
                      <a:pt x="1495679" y="1109979"/>
                    </a:lnTo>
                    <a:lnTo>
                      <a:pt x="1482979" y="1126235"/>
                    </a:lnTo>
                    <a:lnTo>
                      <a:pt x="1480057" y="1132840"/>
                    </a:lnTo>
                    <a:lnTo>
                      <a:pt x="1476375" y="1138046"/>
                    </a:lnTo>
                    <a:lnTo>
                      <a:pt x="1473326" y="1143889"/>
                    </a:lnTo>
                    <a:lnTo>
                      <a:pt x="1469770" y="1155827"/>
                    </a:lnTo>
                    <a:lnTo>
                      <a:pt x="1474850" y="1174241"/>
                    </a:lnTo>
                    <a:lnTo>
                      <a:pt x="1483741" y="1192784"/>
                    </a:lnTo>
                    <a:lnTo>
                      <a:pt x="1524507" y="1263650"/>
                    </a:lnTo>
                    <a:lnTo>
                      <a:pt x="1535683" y="1303654"/>
                    </a:lnTo>
                    <a:lnTo>
                      <a:pt x="1559560" y="1334642"/>
                    </a:lnTo>
                    <a:lnTo>
                      <a:pt x="1555750" y="1353820"/>
                    </a:lnTo>
                    <a:lnTo>
                      <a:pt x="1548256" y="1372996"/>
                    </a:lnTo>
                    <a:lnTo>
                      <a:pt x="1528318" y="1407795"/>
                    </a:lnTo>
                    <a:lnTo>
                      <a:pt x="1528318" y="1418844"/>
                    </a:lnTo>
                    <a:lnTo>
                      <a:pt x="1497202" y="1454403"/>
                    </a:lnTo>
                    <a:lnTo>
                      <a:pt x="1462277" y="1483867"/>
                    </a:lnTo>
                    <a:lnTo>
                      <a:pt x="1419987" y="1502283"/>
                    </a:lnTo>
                    <a:lnTo>
                      <a:pt x="1397762" y="1505330"/>
                    </a:lnTo>
                    <a:lnTo>
                      <a:pt x="1355470" y="1501647"/>
                    </a:lnTo>
                    <a:lnTo>
                      <a:pt x="1322069" y="1489709"/>
                    </a:lnTo>
                    <a:lnTo>
                      <a:pt x="1291717" y="1472057"/>
                    </a:lnTo>
                    <a:lnTo>
                      <a:pt x="1251585" y="1437259"/>
                    </a:lnTo>
                    <a:lnTo>
                      <a:pt x="1212976" y="1438783"/>
                    </a:lnTo>
                    <a:lnTo>
                      <a:pt x="1212976" y="1446148"/>
                    </a:lnTo>
                    <a:lnTo>
                      <a:pt x="1215136" y="1454403"/>
                    </a:lnTo>
                    <a:lnTo>
                      <a:pt x="1218945" y="1461642"/>
                    </a:lnTo>
                    <a:lnTo>
                      <a:pt x="1224152" y="1468373"/>
                    </a:lnTo>
                    <a:lnTo>
                      <a:pt x="1231518" y="1468373"/>
                    </a:lnTo>
                    <a:lnTo>
                      <a:pt x="1227836" y="1477136"/>
                    </a:lnTo>
                    <a:lnTo>
                      <a:pt x="1235201" y="1486027"/>
                    </a:lnTo>
                    <a:lnTo>
                      <a:pt x="1264157" y="1548891"/>
                    </a:lnTo>
                    <a:lnTo>
                      <a:pt x="1271524" y="1559178"/>
                    </a:lnTo>
                    <a:lnTo>
                      <a:pt x="1279779" y="1557782"/>
                    </a:lnTo>
                    <a:lnTo>
                      <a:pt x="1284986" y="1555496"/>
                    </a:lnTo>
                    <a:lnTo>
                      <a:pt x="1290827" y="1554860"/>
                    </a:lnTo>
                    <a:lnTo>
                      <a:pt x="1295273" y="1553336"/>
                    </a:lnTo>
                    <a:lnTo>
                      <a:pt x="1300606" y="1554098"/>
                    </a:lnTo>
                    <a:lnTo>
                      <a:pt x="1304925" y="1556384"/>
                    </a:lnTo>
                    <a:lnTo>
                      <a:pt x="1313180" y="1564385"/>
                    </a:lnTo>
                    <a:lnTo>
                      <a:pt x="1313814" y="1568069"/>
                    </a:lnTo>
                    <a:lnTo>
                      <a:pt x="1312418" y="1576323"/>
                    </a:lnTo>
                    <a:lnTo>
                      <a:pt x="1311020" y="1580007"/>
                    </a:lnTo>
                    <a:lnTo>
                      <a:pt x="1311656" y="1583563"/>
                    </a:lnTo>
                    <a:lnTo>
                      <a:pt x="1313180" y="1586610"/>
                    </a:lnTo>
                    <a:lnTo>
                      <a:pt x="1317625" y="1590294"/>
                    </a:lnTo>
                    <a:lnTo>
                      <a:pt x="1313180" y="1630934"/>
                    </a:lnTo>
                    <a:lnTo>
                      <a:pt x="1313180" y="1689989"/>
                    </a:lnTo>
                    <a:lnTo>
                      <a:pt x="1315466" y="1753615"/>
                    </a:lnTo>
                    <a:lnTo>
                      <a:pt x="1319783" y="1769109"/>
                    </a:lnTo>
                    <a:lnTo>
                      <a:pt x="1331722" y="1823084"/>
                    </a:lnTo>
                    <a:lnTo>
                      <a:pt x="1341374" y="1895475"/>
                    </a:lnTo>
                    <a:lnTo>
                      <a:pt x="1346454" y="1896998"/>
                    </a:lnTo>
                    <a:lnTo>
                      <a:pt x="1349501" y="1900682"/>
                    </a:lnTo>
                    <a:lnTo>
                      <a:pt x="1349501" y="1904365"/>
                    </a:lnTo>
                    <a:lnTo>
                      <a:pt x="1350263" y="1908809"/>
                    </a:lnTo>
                    <a:lnTo>
                      <a:pt x="1345818" y="1908047"/>
                    </a:lnTo>
                    <a:lnTo>
                      <a:pt x="1343532" y="1908809"/>
                    </a:lnTo>
                    <a:lnTo>
                      <a:pt x="1341374" y="1911096"/>
                    </a:lnTo>
                    <a:lnTo>
                      <a:pt x="1339087" y="1931670"/>
                    </a:lnTo>
                    <a:lnTo>
                      <a:pt x="1343532" y="1943480"/>
                    </a:lnTo>
                    <a:lnTo>
                      <a:pt x="1341374" y="1950846"/>
                    </a:lnTo>
                    <a:lnTo>
                      <a:pt x="1334643" y="1954657"/>
                    </a:lnTo>
                    <a:lnTo>
                      <a:pt x="1330325" y="1954657"/>
                    </a:lnTo>
                    <a:lnTo>
                      <a:pt x="1324991" y="1948688"/>
                    </a:lnTo>
                    <a:lnTo>
                      <a:pt x="1263395" y="1958340"/>
                    </a:lnTo>
                    <a:lnTo>
                      <a:pt x="1204849" y="1973834"/>
                    </a:lnTo>
                    <a:lnTo>
                      <a:pt x="1147699" y="1992248"/>
                    </a:lnTo>
                    <a:lnTo>
                      <a:pt x="1092073" y="2012950"/>
                    </a:lnTo>
                    <a:lnTo>
                      <a:pt x="1083182" y="2018157"/>
                    </a:lnTo>
                    <a:lnTo>
                      <a:pt x="1078737" y="2019680"/>
                    </a:lnTo>
                    <a:lnTo>
                      <a:pt x="1075055" y="2021840"/>
                    </a:lnTo>
                    <a:lnTo>
                      <a:pt x="1070482" y="2023364"/>
                    </a:lnTo>
                    <a:lnTo>
                      <a:pt x="1063117" y="2028571"/>
                    </a:lnTo>
                    <a:lnTo>
                      <a:pt x="1060831" y="2033015"/>
                    </a:lnTo>
                    <a:lnTo>
                      <a:pt x="1052702" y="2029205"/>
                    </a:lnTo>
                    <a:lnTo>
                      <a:pt x="1046099" y="2029205"/>
                    </a:lnTo>
                    <a:lnTo>
                      <a:pt x="1040130" y="2032127"/>
                    </a:lnTo>
                    <a:lnTo>
                      <a:pt x="1035685" y="2036571"/>
                    </a:lnTo>
                    <a:lnTo>
                      <a:pt x="1024508" y="2043176"/>
                    </a:lnTo>
                    <a:lnTo>
                      <a:pt x="1017905" y="2044065"/>
                    </a:lnTo>
                    <a:lnTo>
                      <a:pt x="1011174" y="2041905"/>
                    </a:lnTo>
                    <a:lnTo>
                      <a:pt x="968882" y="2062479"/>
                    </a:lnTo>
                    <a:lnTo>
                      <a:pt x="925194" y="2075053"/>
                    </a:lnTo>
                    <a:lnTo>
                      <a:pt x="921385" y="2077211"/>
                    </a:lnTo>
                    <a:lnTo>
                      <a:pt x="918463" y="2081657"/>
                    </a:lnTo>
                    <a:lnTo>
                      <a:pt x="914018" y="2084704"/>
                    </a:lnTo>
                    <a:lnTo>
                      <a:pt x="908050" y="2083942"/>
                    </a:lnTo>
                    <a:lnTo>
                      <a:pt x="904367" y="2078863"/>
                    </a:lnTo>
                    <a:lnTo>
                      <a:pt x="888873" y="2085466"/>
                    </a:lnTo>
                    <a:lnTo>
                      <a:pt x="874649" y="2087626"/>
                    </a:lnTo>
                    <a:lnTo>
                      <a:pt x="847979" y="2078863"/>
                    </a:lnTo>
                    <a:lnTo>
                      <a:pt x="821943" y="2061845"/>
                    </a:lnTo>
                    <a:lnTo>
                      <a:pt x="796798" y="2049145"/>
                    </a:lnTo>
                    <a:lnTo>
                      <a:pt x="746379" y="2043176"/>
                    </a:lnTo>
                    <a:lnTo>
                      <a:pt x="698118" y="2043176"/>
                    </a:lnTo>
                    <a:lnTo>
                      <a:pt x="650620" y="2046223"/>
                    </a:lnTo>
                    <a:lnTo>
                      <a:pt x="603885" y="2050669"/>
                    </a:lnTo>
                    <a:lnTo>
                      <a:pt x="555625" y="2052954"/>
                    </a:lnTo>
                    <a:lnTo>
                      <a:pt x="508126" y="2053590"/>
                    </a:lnTo>
                    <a:lnTo>
                      <a:pt x="459993" y="2048509"/>
                    </a:lnTo>
                    <a:lnTo>
                      <a:pt x="410972" y="2036571"/>
                    </a:lnTo>
                    <a:lnTo>
                      <a:pt x="373887" y="2024760"/>
                    </a:lnTo>
                    <a:lnTo>
                      <a:pt x="364998" y="2020315"/>
                    </a:lnTo>
                    <a:lnTo>
                      <a:pt x="359029" y="2014473"/>
                    </a:lnTo>
                    <a:lnTo>
                      <a:pt x="356107" y="2007108"/>
                    </a:lnTo>
                    <a:lnTo>
                      <a:pt x="358267" y="1998217"/>
                    </a:lnTo>
                    <a:lnTo>
                      <a:pt x="358267" y="1916176"/>
                    </a:lnTo>
                    <a:lnTo>
                      <a:pt x="356107" y="1876297"/>
                    </a:lnTo>
                    <a:lnTo>
                      <a:pt x="354583" y="1836292"/>
                    </a:lnTo>
                    <a:lnTo>
                      <a:pt x="347218" y="1754378"/>
                    </a:lnTo>
                    <a:lnTo>
                      <a:pt x="342011" y="1712976"/>
                    </a:lnTo>
                    <a:lnTo>
                      <a:pt x="337438" y="1670811"/>
                    </a:lnTo>
                    <a:lnTo>
                      <a:pt x="333120" y="1612519"/>
                    </a:lnTo>
                    <a:lnTo>
                      <a:pt x="335280" y="1590294"/>
                    </a:lnTo>
                    <a:lnTo>
                      <a:pt x="339725" y="1580007"/>
                    </a:lnTo>
                    <a:lnTo>
                      <a:pt x="337438" y="1570354"/>
                    </a:lnTo>
                    <a:lnTo>
                      <a:pt x="342773" y="1557020"/>
                    </a:lnTo>
                    <a:lnTo>
                      <a:pt x="361314" y="1539366"/>
                    </a:lnTo>
                    <a:lnTo>
                      <a:pt x="370967" y="1526666"/>
                    </a:lnTo>
                    <a:lnTo>
                      <a:pt x="368681" y="1508252"/>
                    </a:lnTo>
                    <a:lnTo>
                      <a:pt x="374650" y="1475740"/>
                    </a:lnTo>
                    <a:lnTo>
                      <a:pt x="380492" y="1461008"/>
                    </a:lnTo>
                    <a:lnTo>
                      <a:pt x="385825" y="1430020"/>
                    </a:lnTo>
                    <a:lnTo>
                      <a:pt x="382777" y="1413002"/>
                    </a:lnTo>
                    <a:lnTo>
                      <a:pt x="374650" y="1396619"/>
                    </a:lnTo>
                    <a:lnTo>
                      <a:pt x="379094" y="1391539"/>
                    </a:lnTo>
                    <a:lnTo>
                      <a:pt x="381381" y="1387094"/>
                    </a:lnTo>
                    <a:lnTo>
                      <a:pt x="382016" y="1375283"/>
                    </a:lnTo>
                    <a:lnTo>
                      <a:pt x="379856" y="1368552"/>
                    </a:lnTo>
                    <a:lnTo>
                      <a:pt x="376047" y="1351660"/>
                    </a:lnTo>
                    <a:lnTo>
                      <a:pt x="368045" y="1349375"/>
                    </a:lnTo>
                    <a:lnTo>
                      <a:pt x="353822" y="1351660"/>
                    </a:lnTo>
                    <a:lnTo>
                      <a:pt x="340487" y="1359027"/>
                    </a:lnTo>
                    <a:lnTo>
                      <a:pt x="329437" y="1370838"/>
                    </a:lnTo>
                    <a:lnTo>
                      <a:pt x="299719" y="1426209"/>
                    </a:lnTo>
                    <a:lnTo>
                      <a:pt x="261874" y="1467611"/>
                    </a:lnTo>
                    <a:lnTo>
                      <a:pt x="215137" y="1499489"/>
                    </a:lnTo>
                    <a:lnTo>
                      <a:pt x="165481" y="1519428"/>
                    </a:lnTo>
                    <a:lnTo>
                      <a:pt x="131952" y="1517141"/>
                    </a:lnTo>
                    <a:lnTo>
                      <a:pt x="100837" y="1510538"/>
                    </a:lnTo>
                    <a:lnTo>
                      <a:pt x="85343" y="1503934"/>
                    </a:lnTo>
                    <a:lnTo>
                      <a:pt x="72643" y="1494916"/>
                    </a:lnTo>
                    <a:lnTo>
                      <a:pt x="61594" y="1481582"/>
                    </a:lnTo>
                    <a:lnTo>
                      <a:pt x="53467" y="1466088"/>
                    </a:lnTo>
                    <a:lnTo>
                      <a:pt x="40005" y="1457197"/>
                    </a:lnTo>
                    <a:lnTo>
                      <a:pt x="29718" y="1446910"/>
                    </a:lnTo>
                    <a:lnTo>
                      <a:pt x="15620" y="1421891"/>
                    </a:lnTo>
                    <a:lnTo>
                      <a:pt x="0" y="1364107"/>
                    </a:lnTo>
                    <a:lnTo>
                      <a:pt x="11175" y="1325753"/>
                    </a:lnTo>
                    <a:lnTo>
                      <a:pt x="8889" y="1305814"/>
                    </a:lnTo>
                    <a:lnTo>
                      <a:pt x="11175" y="1269491"/>
                    </a:lnTo>
                    <a:lnTo>
                      <a:pt x="20700" y="1234185"/>
                    </a:lnTo>
                    <a:lnTo>
                      <a:pt x="37845" y="1202309"/>
                    </a:lnTo>
                    <a:lnTo>
                      <a:pt x="49656" y="1188339"/>
                    </a:lnTo>
                    <a:lnTo>
                      <a:pt x="38607" y="1163192"/>
                    </a:lnTo>
                    <a:lnTo>
                      <a:pt x="36322" y="1140333"/>
                    </a:lnTo>
                    <a:lnTo>
                      <a:pt x="41529" y="1117346"/>
                    </a:lnTo>
                    <a:lnTo>
                      <a:pt x="63754" y="1073658"/>
                    </a:lnTo>
                    <a:lnTo>
                      <a:pt x="90550" y="1029461"/>
                    </a:lnTo>
                    <a:lnTo>
                      <a:pt x="114935" y="973963"/>
                    </a:lnTo>
                    <a:lnTo>
                      <a:pt x="186181" y="843152"/>
                    </a:lnTo>
                    <a:lnTo>
                      <a:pt x="204724" y="810641"/>
                    </a:lnTo>
                    <a:lnTo>
                      <a:pt x="221106" y="776732"/>
                    </a:lnTo>
                    <a:lnTo>
                      <a:pt x="236600" y="742695"/>
                    </a:lnTo>
                    <a:lnTo>
                      <a:pt x="275970" y="690245"/>
                    </a:lnTo>
                    <a:lnTo>
                      <a:pt x="310133" y="662177"/>
                    </a:lnTo>
                    <a:lnTo>
                      <a:pt x="330073" y="652652"/>
                    </a:lnTo>
                    <a:lnTo>
                      <a:pt x="351662" y="647319"/>
                    </a:lnTo>
                    <a:lnTo>
                      <a:pt x="376047" y="648080"/>
                    </a:lnTo>
                    <a:lnTo>
                      <a:pt x="376808" y="643635"/>
                    </a:lnTo>
                    <a:lnTo>
                      <a:pt x="379094" y="641476"/>
                    </a:lnTo>
                    <a:lnTo>
                      <a:pt x="381381" y="640714"/>
                    </a:lnTo>
                    <a:lnTo>
                      <a:pt x="390906" y="645160"/>
                    </a:lnTo>
                    <a:lnTo>
                      <a:pt x="396875" y="645922"/>
                    </a:lnTo>
                    <a:lnTo>
                      <a:pt x="402081" y="637794"/>
                    </a:lnTo>
                    <a:lnTo>
                      <a:pt x="428117" y="609726"/>
                    </a:lnTo>
                    <a:lnTo>
                      <a:pt x="443611" y="600075"/>
                    </a:lnTo>
                    <a:lnTo>
                      <a:pt x="453262" y="598551"/>
                    </a:lnTo>
                    <a:lnTo>
                      <a:pt x="457707" y="599313"/>
                    </a:lnTo>
                    <a:lnTo>
                      <a:pt x="460756" y="601598"/>
                    </a:lnTo>
                    <a:lnTo>
                      <a:pt x="465836" y="609726"/>
                    </a:lnTo>
                    <a:lnTo>
                      <a:pt x="467360" y="613410"/>
                    </a:lnTo>
                    <a:lnTo>
                      <a:pt x="471805" y="620776"/>
                    </a:lnTo>
                    <a:lnTo>
                      <a:pt x="477012" y="623697"/>
                    </a:lnTo>
                    <a:lnTo>
                      <a:pt x="480694" y="616330"/>
                    </a:lnTo>
                    <a:lnTo>
                      <a:pt x="503681" y="588898"/>
                    </a:lnTo>
                    <a:lnTo>
                      <a:pt x="519302" y="580898"/>
                    </a:lnTo>
                    <a:lnTo>
                      <a:pt x="528955" y="580008"/>
                    </a:lnTo>
                    <a:lnTo>
                      <a:pt x="533400" y="574929"/>
                    </a:lnTo>
                    <a:lnTo>
                      <a:pt x="545211" y="569848"/>
                    </a:lnTo>
                    <a:lnTo>
                      <a:pt x="551942" y="568325"/>
                    </a:lnTo>
                    <a:lnTo>
                      <a:pt x="557149" y="565404"/>
                    </a:lnTo>
                    <a:lnTo>
                      <a:pt x="563118" y="563117"/>
                    </a:lnTo>
                    <a:lnTo>
                      <a:pt x="574167" y="554227"/>
                    </a:lnTo>
                    <a:lnTo>
                      <a:pt x="549020" y="511429"/>
                    </a:lnTo>
                    <a:lnTo>
                      <a:pt x="519302" y="435991"/>
                    </a:lnTo>
                    <a:lnTo>
                      <a:pt x="511048" y="431545"/>
                    </a:lnTo>
                    <a:lnTo>
                      <a:pt x="505968" y="426466"/>
                    </a:lnTo>
                    <a:lnTo>
                      <a:pt x="502285" y="418973"/>
                    </a:lnTo>
                    <a:lnTo>
                      <a:pt x="494030" y="388747"/>
                    </a:lnTo>
                    <a:lnTo>
                      <a:pt x="482218" y="373126"/>
                    </a:lnTo>
                    <a:lnTo>
                      <a:pt x="462152" y="343661"/>
                    </a:lnTo>
                    <a:lnTo>
                      <a:pt x="452500" y="322198"/>
                    </a:lnTo>
                    <a:lnTo>
                      <a:pt x="448056" y="298576"/>
                    </a:lnTo>
                    <a:lnTo>
                      <a:pt x="449580" y="294132"/>
                    </a:lnTo>
                    <a:lnTo>
                      <a:pt x="455422" y="288163"/>
                    </a:lnTo>
                    <a:lnTo>
                      <a:pt x="459993" y="287527"/>
                    </a:lnTo>
                    <a:lnTo>
                      <a:pt x="463676" y="286004"/>
                    </a:lnTo>
                    <a:lnTo>
                      <a:pt x="472567" y="287527"/>
                    </a:lnTo>
                    <a:lnTo>
                      <a:pt x="477012" y="289686"/>
                    </a:lnTo>
                    <a:lnTo>
                      <a:pt x="484505" y="294767"/>
                    </a:lnTo>
                    <a:lnTo>
                      <a:pt x="487425" y="288163"/>
                    </a:lnTo>
                    <a:lnTo>
                      <a:pt x="485901" y="282320"/>
                    </a:lnTo>
                    <a:lnTo>
                      <a:pt x="482981" y="275717"/>
                    </a:lnTo>
                    <a:lnTo>
                      <a:pt x="482981" y="269748"/>
                    </a:lnTo>
                    <a:lnTo>
                      <a:pt x="479298" y="246126"/>
                    </a:lnTo>
                    <a:lnTo>
                      <a:pt x="473329" y="199644"/>
                    </a:lnTo>
                    <a:lnTo>
                      <a:pt x="473329" y="155194"/>
                    </a:lnTo>
                    <a:lnTo>
                      <a:pt x="477774" y="133730"/>
                    </a:lnTo>
                    <a:lnTo>
                      <a:pt x="486663" y="112395"/>
                    </a:lnTo>
                    <a:lnTo>
                      <a:pt x="500761" y="92329"/>
                    </a:lnTo>
                    <a:lnTo>
                      <a:pt x="498475" y="85725"/>
                    </a:lnTo>
                    <a:lnTo>
                      <a:pt x="499237" y="82042"/>
                    </a:lnTo>
                    <a:lnTo>
                      <a:pt x="502285" y="79120"/>
                    </a:lnTo>
                    <a:lnTo>
                      <a:pt x="511937" y="74548"/>
                    </a:lnTo>
                    <a:lnTo>
                      <a:pt x="517779" y="73151"/>
                    </a:lnTo>
                    <a:lnTo>
                      <a:pt x="526795" y="66548"/>
                    </a:lnTo>
                    <a:lnTo>
                      <a:pt x="563880" y="43560"/>
                    </a:lnTo>
                    <a:lnTo>
                      <a:pt x="621664" y="11048"/>
                    </a:lnTo>
                    <a:lnTo>
                      <a:pt x="663956" y="0"/>
                    </a:lnTo>
                    <a:lnTo>
                      <a:pt x="688467" y="761"/>
                    </a:lnTo>
                    <a:lnTo>
                      <a:pt x="750062" y="5079"/>
                    </a:lnTo>
                    <a:lnTo>
                      <a:pt x="807847" y="20701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09" name="Полилиния 4"/>
              <p:cNvSpPr>
                <a:spLocks noChangeArrowheads="1"/>
              </p:cNvSpPr>
              <p:nvPr/>
            </p:nvSpPr>
            <p:spPr bwMode="auto">
              <a:xfrm>
                <a:off x="4902200" y="2189175"/>
                <a:ext cx="265112" cy="55568"/>
              </a:xfrm>
              <a:custGeom>
                <a:avLst/>
                <a:gdLst>
                  <a:gd name="T0" fmla="*/ 250870 w 266446"/>
                  <a:gd name="T1" fmla="*/ 30877 h 54739"/>
                  <a:gd name="T2" fmla="*/ 231979 w 266446"/>
                  <a:gd name="T3" fmla="*/ 28292 h 54739"/>
                  <a:gd name="T4" fmla="*/ 214521 w 266446"/>
                  <a:gd name="T5" fmla="*/ 30877 h 54739"/>
                  <a:gd name="T6" fmla="*/ 164178 w 266446"/>
                  <a:gd name="T7" fmla="*/ 49588 h 54739"/>
                  <a:gd name="T8" fmla="*/ 132012 w 266446"/>
                  <a:gd name="T9" fmla="*/ 55823 h 54739"/>
                  <a:gd name="T10" fmla="*/ 115986 w 266446"/>
                  <a:gd name="T11" fmla="*/ 52173 h 54739"/>
                  <a:gd name="T12" fmla="*/ 101999 w 266446"/>
                  <a:gd name="T13" fmla="*/ 61146 h 54739"/>
                  <a:gd name="T14" fmla="*/ 88007 w 266446"/>
                  <a:gd name="T15" fmla="*/ 65557 h 54739"/>
                  <a:gd name="T16" fmla="*/ 73419 w 266446"/>
                  <a:gd name="T17" fmla="*/ 64643 h 54739"/>
                  <a:gd name="T18" fmla="*/ 44124 w 266446"/>
                  <a:gd name="T19" fmla="*/ 58560 h 54739"/>
                  <a:gd name="T20" fmla="*/ 14707 w 266446"/>
                  <a:gd name="T21" fmla="*/ 57497 h 54739"/>
                  <a:gd name="T22" fmla="*/ 0 w 266446"/>
                  <a:gd name="T23" fmla="*/ 63884 h 54739"/>
                  <a:gd name="T24" fmla="*/ 23795 w 266446"/>
                  <a:gd name="T25" fmla="*/ 40763 h 54739"/>
                  <a:gd name="T26" fmla="*/ 83822 w 266446"/>
                  <a:gd name="T27" fmla="*/ 9737 h 54739"/>
                  <a:gd name="T28" fmla="*/ 117423 w 266446"/>
                  <a:gd name="T29" fmla="*/ 2587 h 54739"/>
                  <a:gd name="T30" fmla="*/ 151624 w 266446"/>
                  <a:gd name="T31" fmla="*/ 0 h 54739"/>
                  <a:gd name="T32" fmla="*/ 185822 w 266446"/>
                  <a:gd name="T33" fmla="*/ 3651 h 54739"/>
                  <a:gd name="T34" fmla="*/ 219421 w 266446"/>
                  <a:gd name="T35" fmla="*/ 14148 h 5473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66446"/>
                  <a:gd name="T55" fmla="*/ 0 h 54739"/>
                  <a:gd name="T56" fmla="*/ 266446 w 266446"/>
                  <a:gd name="T57" fmla="*/ 54739 h 5473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66446" h="54739">
                    <a:moveTo>
                      <a:pt x="266445" y="25782"/>
                    </a:moveTo>
                    <a:lnTo>
                      <a:pt x="246380" y="23622"/>
                    </a:lnTo>
                    <a:lnTo>
                      <a:pt x="227838" y="25782"/>
                    </a:lnTo>
                    <a:lnTo>
                      <a:pt x="174370" y="41403"/>
                    </a:lnTo>
                    <a:lnTo>
                      <a:pt x="140207" y="46610"/>
                    </a:lnTo>
                    <a:lnTo>
                      <a:pt x="123189" y="43562"/>
                    </a:lnTo>
                    <a:lnTo>
                      <a:pt x="108331" y="51054"/>
                    </a:lnTo>
                    <a:lnTo>
                      <a:pt x="93471" y="54738"/>
                    </a:lnTo>
                    <a:lnTo>
                      <a:pt x="77977" y="53975"/>
                    </a:lnTo>
                    <a:lnTo>
                      <a:pt x="46863" y="48895"/>
                    </a:lnTo>
                    <a:lnTo>
                      <a:pt x="15620" y="48007"/>
                    </a:lnTo>
                    <a:lnTo>
                      <a:pt x="0" y="53341"/>
                    </a:lnTo>
                    <a:lnTo>
                      <a:pt x="25273" y="34037"/>
                    </a:lnTo>
                    <a:lnTo>
                      <a:pt x="89026" y="8129"/>
                    </a:lnTo>
                    <a:lnTo>
                      <a:pt x="124713" y="2160"/>
                    </a:lnTo>
                    <a:lnTo>
                      <a:pt x="161036" y="0"/>
                    </a:lnTo>
                    <a:lnTo>
                      <a:pt x="197357" y="3048"/>
                    </a:lnTo>
                    <a:lnTo>
                      <a:pt x="233044" y="11812"/>
                    </a:lnTo>
                    <a:close/>
                  </a:path>
                </a:pathLst>
              </a:custGeom>
              <a:solidFill>
                <a:srgbClr val="33CC66"/>
              </a:solidFill>
              <a:ln w="0" algn="ctr">
                <a:solidFill>
                  <a:srgbClr val="33CC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10" name="Полилиния 5"/>
              <p:cNvSpPr>
                <a:spLocks noChangeArrowheads="1"/>
              </p:cNvSpPr>
              <p:nvPr/>
            </p:nvSpPr>
            <p:spPr bwMode="auto">
              <a:xfrm>
                <a:off x="4833937" y="2228866"/>
                <a:ext cx="331788" cy="196870"/>
              </a:xfrm>
              <a:custGeom>
                <a:avLst/>
                <a:gdLst>
                  <a:gd name="T0" fmla="*/ 329420 w 331597"/>
                  <a:gd name="T1" fmla="*/ 15758 h 196597"/>
                  <a:gd name="T2" fmla="*/ 320468 w 331597"/>
                  <a:gd name="T3" fmla="*/ 17177 h 196597"/>
                  <a:gd name="T4" fmla="*/ 308448 w 331597"/>
                  <a:gd name="T5" fmla="*/ 24792 h 196597"/>
                  <a:gd name="T6" fmla="*/ 262155 w 331597"/>
                  <a:gd name="T7" fmla="*/ 66115 h 196597"/>
                  <a:gd name="T8" fmla="*/ 277884 w 331597"/>
                  <a:gd name="T9" fmla="*/ 42871 h 196597"/>
                  <a:gd name="T10" fmla="*/ 286070 w 331597"/>
                  <a:gd name="T11" fmla="*/ 31508 h 196597"/>
                  <a:gd name="T12" fmla="*/ 282361 w 331597"/>
                  <a:gd name="T13" fmla="*/ 19500 h 196597"/>
                  <a:gd name="T14" fmla="*/ 247959 w 331597"/>
                  <a:gd name="T15" fmla="*/ 46486 h 196597"/>
                  <a:gd name="T16" fmla="*/ 225580 w 331597"/>
                  <a:gd name="T17" fmla="*/ 59272 h 196597"/>
                  <a:gd name="T18" fmla="*/ 206911 w 331597"/>
                  <a:gd name="T19" fmla="*/ 74380 h 196597"/>
                  <a:gd name="T20" fmla="*/ 190541 w 331597"/>
                  <a:gd name="T21" fmla="*/ 90134 h 196597"/>
                  <a:gd name="T22" fmla="*/ 189007 w 331597"/>
                  <a:gd name="T23" fmla="*/ 100593 h 196597"/>
                  <a:gd name="T24" fmla="*/ 206911 w 331597"/>
                  <a:gd name="T25" fmla="*/ 99947 h 196597"/>
                  <a:gd name="T26" fmla="*/ 221105 w 331597"/>
                  <a:gd name="T27" fmla="*/ 86259 h 196597"/>
                  <a:gd name="T28" fmla="*/ 221871 w 331597"/>
                  <a:gd name="T29" fmla="*/ 76575 h 196597"/>
                  <a:gd name="T30" fmla="*/ 241310 w 331597"/>
                  <a:gd name="T31" fmla="*/ 65340 h 196597"/>
                  <a:gd name="T32" fmla="*/ 241949 w 331597"/>
                  <a:gd name="T33" fmla="*/ 73607 h 196597"/>
                  <a:gd name="T34" fmla="*/ 241310 w 331597"/>
                  <a:gd name="T35" fmla="*/ 83419 h 196597"/>
                  <a:gd name="T36" fmla="*/ 243483 w 331597"/>
                  <a:gd name="T37" fmla="*/ 92329 h 196597"/>
                  <a:gd name="T38" fmla="*/ 262155 w 331597"/>
                  <a:gd name="T39" fmla="*/ 90134 h 196597"/>
                  <a:gd name="T40" fmla="*/ 259981 w 331597"/>
                  <a:gd name="T41" fmla="*/ 103694 h 196597"/>
                  <a:gd name="T42" fmla="*/ 271106 w 331597"/>
                  <a:gd name="T43" fmla="*/ 99947 h 196597"/>
                  <a:gd name="T44" fmla="*/ 286070 w 331597"/>
                  <a:gd name="T45" fmla="*/ 90134 h 196597"/>
                  <a:gd name="T46" fmla="*/ 299495 w 331597"/>
                  <a:gd name="T47" fmla="*/ 108988 h 196597"/>
                  <a:gd name="T48" fmla="*/ 309982 w 331597"/>
                  <a:gd name="T49" fmla="*/ 105115 h 196597"/>
                  <a:gd name="T50" fmla="*/ 310750 w 331597"/>
                  <a:gd name="T51" fmla="*/ 112603 h 196597"/>
                  <a:gd name="T52" fmla="*/ 302564 w 331597"/>
                  <a:gd name="T53" fmla="*/ 120868 h 196597"/>
                  <a:gd name="T54" fmla="*/ 299495 w 331597"/>
                  <a:gd name="T55" fmla="*/ 126938 h 196597"/>
                  <a:gd name="T56" fmla="*/ 274175 w 331597"/>
                  <a:gd name="T57" fmla="*/ 120868 h 196597"/>
                  <a:gd name="T58" fmla="*/ 195656 w 331597"/>
                  <a:gd name="T59" fmla="*/ 120868 h 196597"/>
                  <a:gd name="T60" fmla="*/ 94119 w 331597"/>
                  <a:gd name="T61" fmla="*/ 141916 h 196597"/>
                  <a:gd name="T62" fmla="*/ 67138 w 331597"/>
                  <a:gd name="T63" fmla="*/ 155605 h 196597"/>
                  <a:gd name="T64" fmla="*/ 42580 w 331597"/>
                  <a:gd name="T65" fmla="*/ 187757 h 196597"/>
                  <a:gd name="T66" fmla="*/ 35810 w 331597"/>
                  <a:gd name="T67" fmla="*/ 196022 h 196597"/>
                  <a:gd name="T68" fmla="*/ 26849 w 331597"/>
                  <a:gd name="T69" fmla="*/ 193827 h 196597"/>
                  <a:gd name="T70" fmla="*/ 13431 w 331597"/>
                  <a:gd name="T71" fmla="*/ 195377 h 196597"/>
                  <a:gd name="T72" fmla="*/ 8949 w 331597"/>
                  <a:gd name="T73" fmla="*/ 199897 h 196597"/>
                  <a:gd name="T74" fmla="*/ 2170 w 331597"/>
                  <a:gd name="T75" fmla="*/ 92329 h 196597"/>
                  <a:gd name="T76" fmla="*/ 17900 w 331597"/>
                  <a:gd name="T77" fmla="*/ 53331 h 196597"/>
                  <a:gd name="T78" fmla="*/ 45524 w 331597"/>
                  <a:gd name="T79" fmla="*/ 30731 h 196597"/>
                  <a:gd name="T80" fmla="*/ 120974 w 331597"/>
                  <a:gd name="T81" fmla="*/ 22469 h 196597"/>
                  <a:gd name="T82" fmla="*/ 155373 w 331597"/>
                  <a:gd name="T83" fmla="*/ 38353 h 196597"/>
                  <a:gd name="T84" fmla="*/ 168803 w 331597"/>
                  <a:gd name="T85" fmla="*/ 50233 h 196597"/>
                  <a:gd name="T86" fmla="*/ 196424 w 331597"/>
                  <a:gd name="T87" fmla="*/ 56302 h 196597"/>
                  <a:gd name="T88" fmla="*/ 223407 w 331597"/>
                  <a:gd name="T89" fmla="*/ 47392 h 196597"/>
                  <a:gd name="T90" fmla="*/ 239007 w 331597"/>
                  <a:gd name="T91" fmla="*/ 18727 h 196597"/>
                  <a:gd name="T92" fmla="*/ 251669 w 331597"/>
                  <a:gd name="T93" fmla="*/ 8907 h 196597"/>
                  <a:gd name="T94" fmla="*/ 328652 w 331597"/>
                  <a:gd name="T95" fmla="*/ 774 h 19659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331597"/>
                  <a:gd name="T145" fmla="*/ 0 h 196597"/>
                  <a:gd name="T146" fmla="*/ 331597 w 331597"/>
                  <a:gd name="T147" fmla="*/ 196597 h 19659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331597" h="196597">
                    <a:moveTo>
                      <a:pt x="331596" y="11810"/>
                    </a:moveTo>
                    <a:lnTo>
                      <a:pt x="327151" y="15494"/>
                    </a:lnTo>
                    <a:lnTo>
                      <a:pt x="322706" y="16891"/>
                    </a:lnTo>
                    <a:lnTo>
                      <a:pt x="318262" y="16891"/>
                    </a:lnTo>
                    <a:lnTo>
                      <a:pt x="313817" y="19176"/>
                    </a:lnTo>
                    <a:lnTo>
                      <a:pt x="306324" y="24384"/>
                    </a:lnTo>
                    <a:lnTo>
                      <a:pt x="275208" y="54610"/>
                    </a:lnTo>
                    <a:lnTo>
                      <a:pt x="260350" y="65023"/>
                    </a:lnTo>
                    <a:lnTo>
                      <a:pt x="262636" y="57657"/>
                    </a:lnTo>
                    <a:lnTo>
                      <a:pt x="275970" y="42163"/>
                    </a:lnTo>
                    <a:lnTo>
                      <a:pt x="279654" y="36194"/>
                    </a:lnTo>
                    <a:lnTo>
                      <a:pt x="284099" y="30988"/>
                    </a:lnTo>
                    <a:lnTo>
                      <a:pt x="289306" y="19176"/>
                    </a:lnTo>
                    <a:lnTo>
                      <a:pt x="280416" y="19176"/>
                    </a:lnTo>
                    <a:lnTo>
                      <a:pt x="266319" y="26543"/>
                    </a:lnTo>
                    <a:lnTo>
                      <a:pt x="246252" y="45719"/>
                    </a:lnTo>
                    <a:lnTo>
                      <a:pt x="230758" y="56134"/>
                    </a:lnTo>
                    <a:lnTo>
                      <a:pt x="224027" y="58293"/>
                    </a:lnTo>
                    <a:lnTo>
                      <a:pt x="211455" y="67182"/>
                    </a:lnTo>
                    <a:lnTo>
                      <a:pt x="205486" y="73151"/>
                    </a:lnTo>
                    <a:lnTo>
                      <a:pt x="198755" y="77597"/>
                    </a:lnTo>
                    <a:lnTo>
                      <a:pt x="189230" y="88646"/>
                    </a:lnTo>
                    <a:lnTo>
                      <a:pt x="185419" y="94615"/>
                    </a:lnTo>
                    <a:lnTo>
                      <a:pt x="187706" y="98932"/>
                    </a:lnTo>
                    <a:lnTo>
                      <a:pt x="193675" y="100456"/>
                    </a:lnTo>
                    <a:lnTo>
                      <a:pt x="205486" y="98297"/>
                    </a:lnTo>
                    <a:lnTo>
                      <a:pt x="217424" y="88646"/>
                    </a:lnTo>
                    <a:lnTo>
                      <a:pt x="219582" y="84835"/>
                    </a:lnTo>
                    <a:lnTo>
                      <a:pt x="216535" y="81279"/>
                    </a:lnTo>
                    <a:lnTo>
                      <a:pt x="220344" y="75310"/>
                    </a:lnTo>
                    <a:lnTo>
                      <a:pt x="231394" y="67944"/>
                    </a:lnTo>
                    <a:lnTo>
                      <a:pt x="239649" y="64262"/>
                    </a:lnTo>
                    <a:lnTo>
                      <a:pt x="244094" y="63500"/>
                    </a:lnTo>
                    <a:lnTo>
                      <a:pt x="240283" y="72390"/>
                    </a:lnTo>
                    <a:lnTo>
                      <a:pt x="240283" y="77597"/>
                    </a:lnTo>
                    <a:lnTo>
                      <a:pt x="239649" y="82041"/>
                    </a:lnTo>
                    <a:lnTo>
                      <a:pt x="240283" y="86360"/>
                    </a:lnTo>
                    <a:lnTo>
                      <a:pt x="241807" y="90804"/>
                    </a:lnTo>
                    <a:lnTo>
                      <a:pt x="245491" y="96012"/>
                    </a:lnTo>
                    <a:lnTo>
                      <a:pt x="260350" y="88646"/>
                    </a:lnTo>
                    <a:lnTo>
                      <a:pt x="252983" y="98297"/>
                    </a:lnTo>
                    <a:lnTo>
                      <a:pt x="258191" y="101981"/>
                    </a:lnTo>
                    <a:lnTo>
                      <a:pt x="265556" y="103378"/>
                    </a:lnTo>
                    <a:lnTo>
                      <a:pt x="269239" y="98297"/>
                    </a:lnTo>
                    <a:lnTo>
                      <a:pt x="277494" y="89281"/>
                    </a:lnTo>
                    <a:lnTo>
                      <a:pt x="284099" y="88646"/>
                    </a:lnTo>
                    <a:lnTo>
                      <a:pt x="295275" y="108585"/>
                    </a:lnTo>
                    <a:lnTo>
                      <a:pt x="297433" y="107188"/>
                    </a:lnTo>
                    <a:lnTo>
                      <a:pt x="302641" y="101981"/>
                    </a:lnTo>
                    <a:lnTo>
                      <a:pt x="307848" y="103378"/>
                    </a:lnTo>
                    <a:lnTo>
                      <a:pt x="308610" y="107188"/>
                    </a:lnTo>
                    <a:lnTo>
                      <a:pt x="308610" y="110744"/>
                    </a:lnTo>
                    <a:lnTo>
                      <a:pt x="303402" y="116713"/>
                    </a:lnTo>
                    <a:lnTo>
                      <a:pt x="300481" y="118872"/>
                    </a:lnTo>
                    <a:lnTo>
                      <a:pt x="298195" y="121793"/>
                    </a:lnTo>
                    <a:lnTo>
                      <a:pt x="297433" y="124841"/>
                    </a:lnTo>
                    <a:lnTo>
                      <a:pt x="298957" y="129285"/>
                    </a:lnTo>
                    <a:lnTo>
                      <a:pt x="272287" y="118872"/>
                    </a:lnTo>
                    <a:lnTo>
                      <a:pt x="246252" y="115188"/>
                    </a:lnTo>
                    <a:lnTo>
                      <a:pt x="194310" y="118872"/>
                    </a:lnTo>
                    <a:lnTo>
                      <a:pt x="142494" y="130047"/>
                    </a:lnTo>
                    <a:lnTo>
                      <a:pt x="93471" y="139572"/>
                    </a:lnTo>
                    <a:lnTo>
                      <a:pt x="84581" y="142621"/>
                    </a:lnTo>
                    <a:lnTo>
                      <a:pt x="66675" y="153035"/>
                    </a:lnTo>
                    <a:lnTo>
                      <a:pt x="52705" y="167004"/>
                    </a:lnTo>
                    <a:lnTo>
                      <a:pt x="42291" y="184657"/>
                    </a:lnTo>
                    <a:lnTo>
                      <a:pt x="40005" y="195072"/>
                    </a:lnTo>
                    <a:lnTo>
                      <a:pt x="35560" y="192785"/>
                    </a:lnTo>
                    <a:lnTo>
                      <a:pt x="31114" y="191388"/>
                    </a:lnTo>
                    <a:lnTo>
                      <a:pt x="26669" y="190626"/>
                    </a:lnTo>
                    <a:lnTo>
                      <a:pt x="17780" y="190626"/>
                    </a:lnTo>
                    <a:lnTo>
                      <a:pt x="13335" y="192150"/>
                    </a:lnTo>
                    <a:lnTo>
                      <a:pt x="10413" y="193547"/>
                    </a:lnTo>
                    <a:lnTo>
                      <a:pt x="8889" y="196596"/>
                    </a:lnTo>
                    <a:lnTo>
                      <a:pt x="0" y="132969"/>
                    </a:lnTo>
                    <a:lnTo>
                      <a:pt x="2158" y="90804"/>
                    </a:lnTo>
                    <a:lnTo>
                      <a:pt x="8127" y="71628"/>
                    </a:lnTo>
                    <a:lnTo>
                      <a:pt x="17780" y="52450"/>
                    </a:lnTo>
                    <a:lnTo>
                      <a:pt x="32638" y="35432"/>
                    </a:lnTo>
                    <a:lnTo>
                      <a:pt x="45212" y="30225"/>
                    </a:lnTo>
                    <a:lnTo>
                      <a:pt x="74168" y="23494"/>
                    </a:lnTo>
                    <a:lnTo>
                      <a:pt x="120142" y="22097"/>
                    </a:lnTo>
                    <a:lnTo>
                      <a:pt x="150621" y="28828"/>
                    </a:lnTo>
                    <a:lnTo>
                      <a:pt x="154305" y="37719"/>
                    </a:lnTo>
                    <a:lnTo>
                      <a:pt x="160274" y="44322"/>
                    </a:lnTo>
                    <a:lnTo>
                      <a:pt x="167639" y="49403"/>
                    </a:lnTo>
                    <a:lnTo>
                      <a:pt x="176530" y="53213"/>
                    </a:lnTo>
                    <a:lnTo>
                      <a:pt x="195071" y="55372"/>
                    </a:lnTo>
                    <a:lnTo>
                      <a:pt x="214375" y="52450"/>
                    </a:lnTo>
                    <a:lnTo>
                      <a:pt x="221869" y="46609"/>
                    </a:lnTo>
                    <a:lnTo>
                      <a:pt x="226949" y="39878"/>
                    </a:lnTo>
                    <a:lnTo>
                      <a:pt x="237362" y="18415"/>
                    </a:lnTo>
                    <a:lnTo>
                      <a:pt x="242569" y="13207"/>
                    </a:lnTo>
                    <a:lnTo>
                      <a:pt x="249936" y="8763"/>
                    </a:lnTo>
                    <a:lnTo>
                      <a:pt x="308610" y="0"/>
                    </a:lnTo>
                    <a:lnTo>
                      <a:pt x="326389" y="762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11" name="Полилиния 6"/>
              <p:cNvSpPr>
                <a:spLocks noChangeArrowheads="1"/>
              </p:cNvSpPr>
              <p:nvPr/>
            </p:nvSpPr>
            <p:spPr bwMode="auto">
              <a:xfrm>
                <a:off x="4999037" y="2246331"/>
                <a:ext cx="53975" cy="25403"/>
              </a:xfrm>
              <a:custGeom>
                <a:avLst/>
                <a:gdLst>
                  <a:gd name="T0" fmla="*/ 45097 w 54864"/>
                  <a:gd name="T1" fmla="*/ 810 h 25273"/>
                  <a:gd name="T2" fmla="*/ 43844 w 54864"/>
                  <a:gd name="T3" fmla="*/ 6348 h 25273"/>
                  <a:gd name="T4" fmla="*/ 43844 w 54864"/>
                  <a:gd name="T5" fmla="*/ 14181 h 25273"/>
                  <a:gd name="T6" fmla="*/ 42069 w 54864"/>
                  <a:gd name="T7" fmla="*/ 17422 h 25273"/>
                  <a:gd name="T8" fmla="*/ 40816 w 54864"/>
                  <a:gd name="T9" fmla="*/ 21205 h 25273"/>
                  <a:gd name="T10" fmla="*/ 33509 w 54864"/>
                  <a:gd name="T11" fmla="*/ 25932 h 25273"/>
                  <a:gd name="T12" fmla="*/ 24322 w 54864"/>
                  <a:gd name="T13" fmla="*/ 26877 h 25273"/>
                  <a:gd name="T14" fmla="*/ 10334 w 54864"/>
                  <a:gd name="T15" fmla="*/ 25932 h 25273"/>
                  <a:gd name="T16" fmla="*/ 2399 w 54864"/>
                  <a:gd name="T17" fmla="*/ 20528 h 25273"/>
                  <a:gd name="T18" fmla="*/ 0 w 54864"/>
                  <a:gd name="T19" fmla="*/ 16613 h 25273"/>
                  <a:gd name="T20" fmla="*/ 3026 w 54864"/>
                  <a:gd name="T21" fmla="*/ 9454 h 25273"/>
                  <a:gd name="T22" fmla="*/ 7934 w 54864"/>
                  <a:gd name="T23" fmla="*/ 4726 h 25273"/>
                  <a:gd name="T24" fmla="*/ 12735 w 54864"/>
                  <a:gd name="T25" fmla="*/ 1620 h 25273"/>
                  <a:gd name="T26" fmla="*/ 23802 w 54864"/>
                  <a:gd name="T27" fmla="*/ 0 h 2527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4864"/>
                  <a:gd name="T43" fmla="*/ 0 h 25273"/>
                  <a:gd name="T44" fmla="*/ 54864 w 54864"/>
                  <a:gd name="T45" fmla="*/ 25273 h 2527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4864" h="25273">
                    <a:moveTo>
                      <a:pt x="54863" y="762"/>
                    </a:moveTo>
                    <a:lnTo>
                      <a:pt x="53339" y="5969"/>
                    </a:lnTo>
                    <a:lnTo>
                      <a:pt x="53339" y="13334"/>
                    </a:lnTo>
                    <a:lnTo>
                      <a:pt x="51181" y="16382"/>
                    </a:lnTo>
                    <a:lnTo>
                      <a:pt x="49656" y="19938"/>
                    </a:lnTo>
                    <a:lnTo>
                      <a:pt x="40767" y="24384"/>
                    </a:lnTo>
                    <a:lnTo>
                      <a:pt x="29591" y="25272"/>
                    </a:lnTo>
                    <a:lnTo>
                      <a:pt x="12573" y="24384"/>
                    </a:lnTo>
                    <a:lnTo>
                      <a:pt x="2920" y="19303"/>
                    </a:lnTo>
                    <a:lnTo>
                      <a:pt x="0" y="15621"/>
                    </a:lnTo>
                    <a:lnTo>
                      <a:pt x="3682" y="8890"/>
                    </a:lnTo>
                    <a:lnTo>
                      <a:pt x="9651" y="4444"/>
                    </a:lnTo>
                    <a:lnTo>
                      <a:pt x="15493" y="1524"/>
                    </a:lnTo>
                    <a:lnTo>
                      <a:pt x="28956" y="0"/>
                    </a:lnTo>
                    <a:close/>
                  </a:path>
                </a:pathLst>
              </a:custGeom>
              <a:solidFill>
                <a:srgbClr val="CCFFCC"/>
              </a:solidFill>
              <a:ln w="0" algn="ctr">
                <a:solidFill>
                  <a:srgbClr val="CCFF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12" name="Полилиния 7"/>
              <p:cNvSpPr>
                <a:spLocks noChangeArrowheads="1"/>
              </p:cNvSpPr>
              <p:nvPr/>
            </p:nvSpPr>
            <p:spPr bwMode="auto">
              <a:xfrm>
                <a:off x="5151437" y="2255857"/>
                <a:ext cx="17463" cy="30165"/>
              </a:xfrm>
              <a:custGeom>
                <a:avLst/>
                <a:gdLst>
                  <a:gd name="T0" fmla="*/ 14319 w 17781"/>
                  <a:gd name="T1" fmla="*/ 7514 h 29592"/>
                  <a:gd name="T2" fmla="*/ 8386 w 17781"/>
                  <a:gd name="T3" fmla="*/ 7514 h 29592"/>
                  <a:gd name="T4" fmla="*/ 7771 w 17781"/>
                  <a:gd name="T5" fmla="*/ 14068 h 29592"/>
                  <a:gd name="T6" fmla="*/ 10125 w 17781"/>
                  <a:gd name="T7" fmla="*/ 21422 h 29592"/>
                  <a:gd name="T8" fmla="*/ 11352 w 17781"/>
                  <a:gd name="T9" fmla="*/ 27976 h 29592"/>
                  <a:gd name="T10" fmla="*/ 8386 w 17781"/>
                  <a:gd name="T11" fmla="*/ 37249 h 29592"/>
                  <a:gd name="T12" fmla="*/ 0 w 17781"/>
                  <a:gd name="T13" fmla="*/ 25261 h 29592"/>
                  <a:gd name="T14" fmla="*/ 13190 w 17781"/>
                  <a:gd name="T15" fmla="*/ 0 h 2959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7781"/>
                  <a:gd name="T25" fmla="*/ 0 h 29592"/>
                  <a:gd name="T26" fmla="*/ 17781 w 17781"/>
                  <a:gd name="T27" fmla="*/ 29592 h 2959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7781" h="29592">
                    <a:moveTo>
                      <a:pt x="17780" y="5969"/>
                    </a:moveTo>
                    <a:lnTo>
                      <a:pt x="10413" y="5969"/>
                    </a:lnTo>
                    <a:lnTo>
                      <a:pt x="9651" y="11176"/>
                    </a:lnTo>
                    <a:lnTo>
                      <a:pt x="12573" y="17017"/>
                    </a:lnTo>
                    <a:lnTo>
                      <a:pt x="14096" y="22225"/>
                    </a:lnTo>
                    <a:lnTo>
                      <a:pt x="10413" y="29591"/>
                    </a:lnTo>
                    <a:lnTo>
                      <a:pt x="0" y="20066"/>
                    </a:lnTo>
                    <a:lnTo>
                      <a:pt x="16382" y="0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13" name="Полилиния 8"/>
              <p:cNvSpPr>
                <a:spLocks noChangeArrowheads="1"/>
              </p:cNvSpPr>
              <p:nvPr/>
            </p:nvSpPr>
            <p:spPr bwMode="auto">
              <a:xfrm>
                <a:off x="4852987" y="2268558"/>
                <a:ext cx="63500" cy="60331"/>
              </a:xfrm>
              <a:custGeom>
                <a:avLst/>
                <a:gdLst>
                  <a:gd name="T0" fmla="*/ 69364 w 62992"/>
                  <a:gd name="T1" fmla="*/ 12694 h 60579"/>
                  <a:gd name="T2" fmla="*/ 66991 w 62992"/>
                  <a:gd name="T3" fmla="*/ 21761 h 60579"/>
                  <a:gd name="T4" fmla="*/ 69364 w 62992"/>
                  <a:gd name="T5" fmla="*/ 24663 h 60579"/>
                  <a:gd name="T6" fmla="*/ 65308 w 62992"/>
                  <a:gd name="T7" fmla="*/ 28168 h 60579"/>
                  <a:gd name="T8" fmla="*/ 61255 w 62992"/>
                  <a:gd name="T9" fmla="*/ 10519 h 60579"/>
                  <a:gd name="T10" fmla="*/ 51464 w 62992"/>
                  <a:gd name="T11" fmla="*/ 13420 h 60579"/>
                  <a:gd name="T12" fmla="*/ 33424 w 62992"/>
                  <a:gd name="T13" fmla="*/ 23938 h 60579"/>
                  <a:gd name="T14" fmla="*/ 4895 w 62992"/>
                  <a:gd name="T15" fmla="*/ 50656 h 60579"/>
                  <a:gd name="T16" fmla="*/ 838 w 62992"/>
                  <a:gd name="T17" fmla="*/ 57668 h 60579"/>
                  <a:gd name="T18" fmla="*/ 0 w 62992"/>
                  <a:gd name="T19" fmla="*/ 46425 h 60579"/>
                  <a:gd name="T20" fmla="*/ 4055 w 62992"/>
                  <a:gd name="T21" fmla="*/ 38084 h 60579"/>
                  <a:gd name="T22" fmla="*/ 10628 w 62992"/>
                  <a:gd name="T23" fmla="*/ 28895 h 60579"/>
                  <a:gd name="T24" fmla="*/ 30208 w 62992"/>
                  <a:gd name="T25" fmla="*/ 16200 h 60579"/>
                  <a:gd name="T26" fmla="*/ 63631 w 62992"/>
                  <a:gd name="T27" fmla="*/ 0 h 6057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2992"/>
                  <a:gd name="T43" fmla="*/ 0 h 60579"/>
                  <a:gd name="T44" fmla="*/ 62992 w 62992"/>
                  <a:gd name="T45" fmla="*/ 60579 h 6057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2992" h="60579">
                    <a:moveTo>
                      <a:pt x="62991" y="13334"/>
                    </a:moveTo>
                    <a:lnTo>
                      <a:pt x="60833" y="22859"/>
                    </a:lnTo>
                    <a:lnTo>
                      <a:pt x="62991" y="25907"/>
                    </a:lnTo>
                    <a:lnTo>
                      <a:pt x="59308" y="29590"/>
                    </a:lnTo>
                    <a:lnTo>
                      <a:pt x="55626" y="11049"/>
                    </a:lnTo>
                    <a:lnTo>
                      <a:pt x="46735" y="14097"/>
                    </a:lnTo>
                    <a:lnTo>
                      <a:pt x="30352" y="25146"/>
                    </a:lnTo>
                    <a:lnTo>
                      <a:pt x="4445" y="53212"/>
                    </a:lnTo>
                    <a:lnTo>
                      <a:pt x="762" y="60578"/>
                    </a:lnTo>
                    <a:lnTo>
                      <a:pt x="0" y="48768"/>
                    </a:lnTo>
                    <a:lnTo>
                      <a:pt x="3683" y="40005"/>
                    </a:lnTo>
                    <a:lnTo>
                      <a:pt x="9652" y="30353"/>
                    </a:lnTo>
                    <a:lnTo>
                      <a:pt x="27432" y="17018"/>
                    </a:lnTo>
                    <a:lnTo>
                      <a:pt x="57784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14" name="Полилиния 9"/>
              <p:cNvSpPr>
                <a:spLocks noChangeArrowheads="1"/>
              </p:cNvSpPr>
              <p:nvPr/>
            </p:nvSpPr>
            <p:spPr bwMode="auto">
              <a:xfrm>
                <a:off x="4870450" y="2306662"/>
                <a:ext cx="46037" cy="31753"/>
              </a:xfrm>
              <a:custGeom>
                <a:avLst/>
                <a:gdLst>
                  <a:gd name="T0" fmla="*/ 46724 w 45975"/>
                  <a:gd name="T1" fmla="*/ 2893 h 30989"/>
                  <a:gd name="T2" fmla="*/ 28653 w 45975"/>
                  <a:gd name="T3" fmla="*/ 11736 h 30989"/>
                  <a:gd name="T4" fmla="*/ 23359 w 45975"/>
                  <a:gd name="T5" fmla="*/ 17691 h 30989"/>
                  <a:gd name="T6" fmla="*/ 17294 w 45975"/>
                  <a:gd name="T7" fmla="*/ 21775 h 30989"/>
                  <a:gd name="T8" fmla="*/ 8261 w 45975"/>
                  <a:gd name="T9" fmla="*/ 33680 h 30989"/>
                  <a:gd name="T10" fmla="*/ 6066 w 45975"/>
                  <a:gd name="T11" fmla="*/ 41507 h 30989"/>
                  <a:gd name="T12" fmla="*/ 0 w 45975"/>
                  <a:gd name="T13" fmla="*/ 41507 h 30989"/>
                  <a:gd name="T14" fmla="*/ 774 w 45975"/>
                  <a:gd name="T15" fmla="*/ 34533 h 30989"/>
                  <a:gd name="T16" fmla="*/ 3096 w 45975"/>
                  <a:gd name="T17" fmla="*/ 28578 h 30989"/>
                  <a:gd name="T18" fmla="*/ 14326 w 45975"/>
                  <a:gd name="T19" fmla="*/ 10886 h 30989"/>
                  <a:gd name="T20" fmla="*/ 24134 w 45975"/>
                  <a:gd name="T21" fmla="*/ 2893 h 30989"/>
                  <a:gd name="T22" fmla="*/ 30202 w 45975"/>
                  <a:gd name="T23" fmla="*/ 0 h 30989"/>
                  <a:gd name="T24" fmla="*/ 42206 w 45975"/>
                  <a:gd name="T25" fmla="*/ 0 h 3098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5975"/>
                  <a:gd name="T40" fmla="*/ 0 h 30989"/>
                  <a:gd name="T41" fmla="*/ 45975 w 45975"/>
                  <a:gd name="T42" fmla="*/ 30989 h 3098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5975" h="30989">
                    <a:moveTo>
                      <a:pt x="45974" y="2159"/>
                    </a:moveTo>
                    <a:lnTo>
                      <a:pt x="28195" y="8763"/>
                    </a:lnTo>
                    <a:lnTo>
                      <a:pt x="22987" y="13207"/>
                    </a:lnTo>
                    <a:lnTo>
                      <a:pt x="17018" y="16256"/>
                    </a:lnTo>
                    <a:lnTo>
                      <a:pt x="8129" y="25146"/>
                    </a:lnTo>
                    <a:lnTo>
                      <a:pt x="5970" y="30988"/>
                    </a:lnTo>
                    <a:lnTo>
                      <a:pt x="0" y="30988"/>
                    </a:lnTo>
                    <a:lnTo>
                      <a:pt x="762" y="25781"/>
                    </a:lnTo>
                    <a:lnTo>
                      <a:pt x="3048" y="21335"/>
                    </a:lnTo>
                    <a:lnTo>
                      <a:pt x="14098" y="8128"/>
                    </a:lnTo>
                    <a:lnTo>
                      <a:pt x="23749" y="2159"/>
                    </a:lnTo>
                    <a:lnTo>
                      <a:pt x="29718" y="0"/>
                    </a:lnTo>
                    <a:lnTo>
                      <a:pt x="41529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15" name="Полилиния 10"/>
              <p:cNvSpPr>
                <a:spLocks noChangeArrowheads="1"/>
              </p:cNvSpPr>
              <p:nvPr/>
            </p:nvSpPr>
            <p:spPr bwMode="auto">
              <a:xfrm>
                <a:off x="4878387" y="2335240"/>
                <a:ext cx="38100" cy="30165"/>
              </a:xfrm>
              <a:custGeom>
                <a:avLst/>
                <a:gdLst>
                  <a:gd name="T0" fmla="*/ 34140 w 38482"/>
                  <a:gd name="T1" fmla="*/ 10158 h 30228"/>
                  <a:gd name="T2" fmla="*/ 28959 w 38482"/>
                  <a:gd name="T3" fmla="*/ 8673 h 30228"/>
                  <a:gd name="T4" fmla="*/ 19716 w 38482"/>
                  <a:gd name="T5" fmla="*/ 10774 h 30228"/>
                  <a:gd name="T6" fmla="*/ 11832 w 38482"/>
                  <a:gd name="T7" fmla="*/ 17217 h 30228"/>
                  <a:gd name="T8" fmla="*/ 4507 w 38482"/>
                  <a:gd name="T9" fmla="*/ 25142 h 30228"/>
                  <a:gd name="T10" fmla="*/ 1917 w 38482"/>
                  <a:gd name="T11" fmla="*/ 29479 h 30228"/>
                  <a:gd name="T12" fmla="*/ 0 w 38482"/>
                  <a:gd name="T13" fmla="*/ 23781 h 30228"/>
                  <a:gd name="T14" fmla="*/ 1917 w 38482"/>
                  <a:gd name="T15" fmla="*/ 18704 h 30228"/>
                  <a:gd name="T16" fmla="*/ 5183 w 38482"/>
                  <a:gd name="T17" fmla="*/ 12884 h 30228"/>
                  <a:gd name="T18" fmla="*/ 9804 w 38482"/>
                  <a:gd name="T19" fmla="*/ 10158 h 30228"/>
                  <a:gd name="T20" fmla="*/ 11154 w 38482"/>
                  <a:gd name="T21" fmla="*/ 5825 h 30228"/>
                  <a:gd name="T22" fmla="*/ 13746 w 38482"/>
                  <a:gd name="T23" fmla="*/ 2850 h 30228"/>
                  <a:gd name="T24" fmla="*/ 16339 w 38482"/>
                  <a:gd name="T25" fmla="*/ 623 h 30228"/>
                  <a:gd name="T26" fmla="*/ 20282 w 38482"/>
                  <a:gd name="T27" fmla="*/ 0 h 30228"/>
                  <a:gd name="T28" fmla="*/ 25577 w 38482"/>
                  <a:gd name="T29" fmla="*/ 0 h 30228"/>
                  <a:gd name="T30" fmla="*/ 30871 w 38482"/>
                  <a:gd name="T31" fmla="*/ 2850 h 30228"/>
                  <a:gd name="T32" fmla="*/ 32901 w 38482"/>
                  <a:gd name="T33" fmla="*/ 6439 h 3022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8482"/>
                  <a:gd name="T52" fmla="*/ 0 h 30228"/>
                  <a:gd name="T53" fmla="*/ 38482 w 38482"/>
                  <a:gd name="T54" fmla="*/ 30228 h 3022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8482" h="30228">
                    <a:moveTo>
                      <a:pt x="38481" y="10415"/>
                    </a:moveTo>
                    <a:lnTo>
                      <a:pt x="32640" y="8890"/>
                    </a:lnTo>
                    <a:lnTo>
                      <a:pt x="22225" y="11050"/>
                    </a:lnTo>
                    <a:lnTo>
                      <a:pt x="13336" y="17653"/>
                    </a:lnTo>
                    <a:lnTo>
                      <a:pt x="5080" y="25781"/>
                    </a:lnTo>
                    <a:lnTo>
                      <a:pt x="2160" y="30227"/>
                    </a:lnTo>
                    <a:lnTo>
                      <a:pt x="0" y="24384"/>
                    </a:lnTo>
                    <a:lnTo>
                      <a:pt x="2160" y="19178"/>
                    </a:lnTo>
                    <a:lnTo>
                      <a:pt x="5842" y="13209"/>
                    </a:lnTo>
                    <a:lnTo>
                      <a:pt x="11049" y="10415"/>
                    </a:lnTo>
                    <a:lnTo>
                      <a:pt x="12573" y="5969"/>
                    </a:lnTo>
                    <a:lnTo>
                      <a:pt x="15494" y="2922"/>
                    </a:lnTo>
                    <a:lnTo>
                      <a:pt x="18416" y="635"/>
                    </a:lnTo>
                    <a:lnTo>
                      <a:pt x="22861" y="0"/>
                    </a:lnTo>
                    <a:lnTo>
                      <a:pt x="28830" y="0"/>
                    </a:lnTo>
                    <a:lnTo>
                      <a:pt x="34798" y="2922"/>
                    </a:lnTo>
                    <a:lnTo>
                      <a:pt x="37085" y="6605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16" name="Полилиния 11"/>
              <p:cNvSpPr>
                <a:spLocks noChangeArrowheads="1"/>
              </p:cNvSpPr>
              <p:nvPr/>
            </p:nvSpPr>
            <p:spPr bwMode="auto">
              <a:xfrm>
                <a:off x="4891087" y="2344766"/>
                <a:ext cx="41275" cy="33340"/>
              </a:xfrm>
              <a:custGeom>
                <a:avLst/>
                <a:gdLst>
                  <a:gd name="T0" fmla="*/ 31570 w 42293"/>
                  <a:gd name="T1" fmla="*/ 0 h 33148"/>
                  <a:gd name="T2" fmla="*/ 26546 w 42293"/>
                  <a:gd name="T3" fmla="*/ 8574 h 33148"/>
                  <a:gd name="T4" fmla="*/ 5499 w 42293"/>
                  <a:gd name="T5" fmla="*/ 29128 h 33148"/>
                  <a:gd name="T6" fmla="*/ 2750 w 42293"/>
                  <a:gd name="T7" fmla="*/ 35525 h 33148"/>
                  <a:gd name="T8" fmla="*/ 0 w 42293"/>
                  <a:gd name="T9" fmla="*/ 31581 h 33148"/>
                  <a:gd name="T10" fmla="*/ 2750 w 42293"/>
                  <a:gd name="T11" fmla="*/ 24499 h 33148"/>
                  <a:gd name="T12" fmla="*/ 9955 w 42293"/>
                  <a:gd name="T13" fmla="*/ 14971 h 33148"/>
                  <a:gd name="T14" fmla="*/ 14412 w 42293"/>
                  <a:gd name="T15" fmla="*/ 11840 h 33148"/>
                  <a:gd name="T16" fmla="*/ 18298 w 42293"/>
                  <a:gd name="T17" fmla="*/ 7757 h 331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2293"/>
                  <a:gd name="T28" fmla="*/ 0 h 33148"/>
                  <a:gd name="T29" fmla="*/ 42293 w 42293"/>
                  <a:gd name="T30" fmla="*/ 33148 h 3314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2293" h="33148">
                    <a:moveTo>
                      <a:pt x="42292" y="0"/>
                    </a:moveTo>
                    <a:lnTo>
                      <a:pt x="35561" y="8000"/>
                    </a:lnTo>
                    <a:lnTo>
                      <a:pt x="7367" y="27178"/>
                    </a:lnTo>
                    <a:lnTo>
                      <a:pt x="3683" y="33147"/>
                    </a:lnTo>
                    <a:lnTo>
                      <a:pt x="0" y="29463"/>
                    </a:lnTo>
                    <a:lnTo>
                      <a:pt x="3683" y="22860"/>
                    </a:lnTo>
                    <a:lnTo>
                      <a:pt x="13336" y="13969"/>
                    </a:lnTo>
                    <a:lnTo>
                      <a:pt x="19305" y="11048"/>
                    </a:lnTo>
                    <a:lnTo>
                      <a:pt x="24512" y="7238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17" name="Полилиния 12"/>
              <p:cNvSpPr>
                <a:spLocks noChangeArrowheads="1"/>
              </p:cNvSpPr>
              <p:nvPr/>
            </p:nvSpPr>
            <p:spPr bwMode="auto">
              <a:xfrm>
                <a:off x="4984750" y="2357467"/>
                <a:ext cx="142875" cy="84146"/>
              </a:xfrm>
              <a:custGeom>
                <a:avLst/>
                <a:gdLst>
                  <a:gd name="T0" fmla="*/ 148571 w 142368"/>
                  <a:gd name="T1" fmla="*/ 22045 h 84203"/>
                  <a:gd name="T2" fmla="*/ 140885 w 142368"/>
                  <a:gd name="T3" fmla="*/ 16883 h 84203"/>
                  <a:gd name="T4" fmla="*/ 132402 w 142368"/>
                  <a:gd name="T5" fmla="*/ 14613 h 84203"/>
                  <a:gd name="T6" fmla="*/ 123126 w 142368"/>
                  <a:gd name="T7" fmla="*/ 14613 h 84203"/>
                  <a:gd name="T8" fmla="*/ 103643 w 142368"/>
                  <a:gd name="T9" fmla="*/ 19021 h 84203"/>
                  <a:gd name="T10" fmla="*/ 78199 w 142368"/>
                  <a:gd name="T11" fmla="*/ 29352 h 84203"/>
                  <a:gd name="T12" fmla="*/ 79658 w 142368"/>
                  <a:gd name="T13" fmla="*/ 33761 h 84203"/>
                  <a:gd name="T14" fmla="*/ 84295 w 142368"/>
                  <a:gd name="T15" fmla="*/ 36658 h 84203"/>
                  <a:gd name="T16" fmla="*/ 88931 w 142368"/>
                  <a:gd name="T17" fmla="*/ 37418 h 84203"/>
                  <a:gd name="T18" fmla="*/ 95160 w 142368"/>
                  <a:gd name="T19" fmla="*/ 37418 h 84203"/>
                  <a:gd name="T20" fmla="*/ 100593 w 142368"/>
                  <a:gd name="T21" fmla="*/ 35907 h 84203"/>
                  <a:gd name="T22" fmla="*/ 113715 w 142368"/>
                  <a:gd name="T23" fmla="*/ 35273 h 84203"/>
                  <a:gd name="T24" fmla="*/ 126968 w 142368"/>
                  <a:gd name="T25" fmla="*/ 38169 h 84203"/>
                  <a:gd name="T26" fmla="*/ 133067 w 142368"/>
                  <a:gd name="T27" fmla="*/ 41826 h 84203"/>
                  <a:gd name="T28" fmla="*/ 137041 w 142368"/>
                  <a:gd name="T29" fmla="*/ 46861 h 84203"/>
                  <a:gd name="T30" fmla="*/ 139295 w 142368"/>
                  <a:gd name="T31" fmla="*/ 52782 h 84203"/>
                  <a:gd name="T32" fmla="*/ 129222 w 142368"/>
                  <a:gd name="T33" fmla="*/ 49885 h 84203"/>
                  <a:gd name="T34" fmla="*/ 109078 w 142368"/>
                  <a:gd name="T35" fmla="*/ 49885 h 84203"/>
                  <a:gd name="T36" fmla="*/ 61099 w 142368"/>
                  <a:gd name="T37" fmla="*/ 58703 h 84203"/>
                  <a:gd name="T38" fmla="*/ 59508 w 142368"/>
                  <a:gd name="T39" fmla="*/ 52031 h 84203"/>
                  <a:gd name="T40" fmla="*/ 56461 w 142368"/>
                  <a:gd name="T41" fmla="*/ 47622 h 84203"/>
                  <a:gd name="T42" fmla="*/ 51822 w 142368"/>
                  <a:gd name="T43" fmla="*/ 44724 h 84203"/>
                  <a:gd name="T44" fmla="*/ 47977 w 142368"/>
                  <a:gd name="T45" fmla="*/ 44724 h 84203"/>
                  <a:gd name="T46" fmla="*/ 28629 w 142368"/>
                  <a:gd name="T47" fmla="*/ 41826 h 84203"/>
                  <a:gd name="T48" fmla="*/ 24784 w 142368"/>
                  <a:gd name="T49" fmla="*/ 48500 h 84203"/>
                  <a:gd name="T50" fmla="*/ 25447 w 142368"/>
                  <a:gd name="T51" fmla="*/ 53417 h 84203"/>
                  <a:gd name="T52" fmla="*/ 29423 w 142368"/>
                  <a:gd name="T53" fmla="*/ 56439 h 84203"/>
                  <a:gd name="T54" fmla="*/ 35520 w 142368"/>
                  <a:gd name="T55" fmla="*/ 58703 h 84203"/>
                  <a:gd name="T56" fmla="*/ 41749 w 142368"/>
                  <a:gd name="T57" fmla="*/ 59338 h 84203"/>
                  <a:gd name="T58" fmla="*/ 54871 w 142368"/>
                  <a:gd name="T59" fmla="*/ 64496 h 84203"/>
                  <a:gd name="T60" fmla="*/ 58847 w 142368"/>
                  <a:gd name="T61" fmla="*/ 71052 h 84203"/>
                  <a:gd name="T62" fmla="*/ 74353 w 142368"/>
                  <a:gd name="T63" fmla="*/ 71052 h 84203"/>
                  <a:gd name="T64" fmla="*/ 88269 w 142368"/>
                  <a:gd name="T65" fmla="*/ 66769 h 84203"/>
                  <a:gd name="T66" fmla="*/ 94364 w 142368"/>
                  <a:gd name="T67" fmla="*/ 63745 h 84203"/>
                  <a:gd name="T68" fmla="*/ 107618 w 142368"/>
                  <a:gd name="T69" fmla="*/ 60848 h 84203"/>
                  <a:gd name="T70" fmla="*/ 116102 w 142368"/>
                  <a:gd name="T71" fmla="*/ 62358 h 84203"/>
                  <a:gd name="T72" fmla="*/ 115306 w 142368"/>
                  <a:gd name="T73" fmla="*/ 67521 h 84203"/>
                  <a:gd name="T74" fmla="*/ 113052 w 142368"/>
                  <a:gd name="T75" fmla="*/ 71802 h 84203"/>
                  <a:gd name="T76" fmla="*/ 104438 w 142368"/>
                  <a:gd name="T77" fmla="*/ 77723 h 84203"/>
                  <a:gd name="T78" fmla="*/ 87474 w 142368"/>
                  <a:gd name="T79" fmla="*/ 81382 h 84203"/>
                  <a:gd name="T80" fmla="*/ 83629 w 142368"/>
                  <a:gd name="T81" fmla="*/ 83518 h 84203"/>
                  <a:gd name="T82" fmla="*/ 69715 w 142368"/>
                  <a:gd name="T83" fmla="*/ 80748 h 84203"/>
                  <a:gd name="T84" fmla="*/ 44134 w 142368"/>
                  <a:gd name="T85" fmla="*/ 71052 h 84203"/>
                  <a:gd name="T86" fmla="*/ 33268 w 142368"/>
                  <a:gd name="T87" fmla="*/ 64496 h 84203"/>
                  <a:gd name="T88" fmla="*/ 13121 w 142368"/>
                  <a:gd name="T89" fmla="*/ 46861 h 84203"/>
                  <a:gd name="T90" fmla="*/ 5436 w 142368"/>
                  <a:gd name="T91" fmla="*/ 36658 h 84203"/>
                  <a:gd name="T92" fmla="*/ 0 w 142368"/>
                  <a:gd name="T93" fmla="*/ 25577 h 84203"/>
                  <a:gd name="T94" fmla="*/ 3843 w 142368"/>
                  <a:gd name="T95" fmla="*/ 21169 h 84203"/>
                  <a:gd name="T96" fmla="*/ 9279 w 142368"/>
                  <a:gd name="T97" fmla="*/ 19021 h 84203"/>
                  <a:gd name="T98" fmla="*/ 47182 w 142368"/>
                  <a:gd name="T99" fmla="*/ 20534 h 84203"/>
                  <a:gd name="T100" fmla="*/ 53278 w 142368"/>
                  <a:gd name="T101" fmla="*/ 15375 h 84203"/>
                  <a:gd name="T102" fmla="*/ 89859 w 142368"/>
                  <a:gd name="T103" fmla="*/ 7307 h 84203"/>
                  <a:gd name="T104" fmla="*/ 95954 w 142368"/>
                  <a:gd name="T105" fmla="*/ 4410 h 84203"/>
                  <a:gd name="T106" fmla="*/ 101388 w 142368"/>
                  <a:gd name="T107" fmla="*/ 750 h 84203"/>
                  <a:gd name="T108" fmla="*/ 108281 w 142368"/>
                  <a:gd name="T109" fmla="*/ 0 h 84203"/>
                  <a:gd name="T110" fmla="*/ 121536 w 142368"/>
                  <a:gd name="T111" fmla="*/ 2147 h 84203"/>
                  <a:gd name="T112" fmla="*/ 132402 w 142368"/>
                  <a:gd name="T113" fmla="*/ 8067 h 8420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42368"/>
                  <a:gd name="T172" fmla="*/ 0 h 84203"/>
                  <a:gd name="T173" fmla="*/ 142368 w 142368"/>
                  <a:gd name="T174" fmla="*/ 84203 h 8420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42368" h="84203">
                    <a:moveTo>
                      <a:pt x="142367" y="22225"/>
                    </a:moveTo>
                    <a:lnTo>
                      <a:pt x="135002" y="17018"/>
                    </a:lnTo>
                    <a:lnTo>
                      <a:pt x="126873" y="14733"/>
                    </a:lnTo>
                    <a:lnTo>
                      <a:pt x="117984" y="14733"/>
                    </a:lnTo>
                    <a:lnTo>
                      <a:pt x="99315" y="19177"/>
                    </a:lnTo>
                    <a:lnTo>
                      <a:pt x="74930" y="29592"/>
                    </a:lnTo>
                    <a:lnTo>
                      <a:pt x="76328" y="34037"/>
                    </a:lnTo>
                    <a:lnTo>
                      <a:pt x="80773" y="36958"/>
                    </a:lnTo>
                    <a:lnTo>
                      <a:pt x="85217" y="37720"/>
                    </a:lnTo>
                    <a:lnTo>
                      <a:pt x="91186" y="37720"/>
                    </a:lnTo>
                    <a:lnTo>
                      <a:pt x="96393" y="36196"/>
                    </a:lnTo>
                    <a:lnTo>
                      <a:pt x="108966" y="35561"/>
                    </a:lnTo>
                    <a:lnTo>
                      <a:pt x="121666" y="38481"/>
                    </a:lnTo>
                    <a:lnTo>
                      <a:pt x="127509" y="42165"/>
                    </a:lnTo>
                    <a:lnTo>
                      <a:pt x="131318" y="47245"/>
                    </a:lnTo>
                    <a:lnTo>
                      <a:pt x="133478" y="53214"/>
                    </a:lnTo>
                    <a:lnTo>
                      <a:pt x="123825" y="50293"/>
                    </a:lnTo>
                    <a:lnTo>
                      <a:pt x="104522" y="50293"/>
                    </a:lnTo>
                    <a:lnTo>
                      <a:pt x="58548" y="59183"/>
                    </a:lnTo>
                    <a:lnTo>
                      <a:pt x="57023" y="52452"/>
                    </a:lnTo>
                    <a:lnTo>
                      <a:pt x="54103" y="48006"/>
                    </a:lnTo>
                    <a:lnTo>
                      <a:pt x="49658" y="45086"/>
                    </a:lnTo>
                    <a:lnTo>
                      <a:pt x="45974" y="45086"/>
                    </a:lnTo>
                    <a:lnTo>
                      <a:pt x="27433" y="42165"/>
                    </a:lnTo>
                    <a:lnTo>
                      <a:pt x="23749" y="48896"/>
                    </a:lnTo>
                    <a:lnTo>
                      <a:pt x="24385" y="53849"/>
                    </a:lnTo>
                    <a:lnTo>
                      <a:pt x="28195" y="56896"/>
                    </a:lnTo>
                    <a:lnTo>
                      <a:pt x="34036" y="59183"/>
                    </a:lnTo>
                    <a:lnTo>
                      <a:pt x="40005" y="59818"/>
                    </a:lnTo>
                    <a:lnTo>
                      <a:pt x="52579" y="65024"/>
                    </a:lnTo>
                    <a:lnTo>
                      <a:pt x="56389" y="71628"/>
                    </a:lnTo>
                    <a:lnTo>
                      <a:pt x="71248" y="71628"/>
                    </a:lnTo>
                    <a:lnTo>
                      <a:pt x="84583" y="67311"/>
                    </a:lnTo>
                    <a:lnTo>
                      <a:pt x="90424" y="64262"/>
                    </a:lnTo>
                    <a:lnTo>
                      <a:pt x="103124" y="61342"/>
                    </a:lnTo>
                    <a:lnTo>
                      <a:pt x="111253" y="62865"/>
                    </a:lnTo>
                    <a:lnTo>
                      <a:pt x="110491" y="68073"/>
                    </a:lnTo>
                    <a:lnTo>
                      <a:pt x="108331" y="72390"/>
                    </a:lnTo>
                    <a:lnTo>
                      <a:pt x="100077" y="78359"/>
                    </a:lnTo>
                    <a:lnTo>
                      <a:pt x="83821" y="82043"/>
                    </a:lnTo>
                    <a:lnTo>
                      <a:pt x="80137" y="84202"/>
                    </a:lnTo>
                    <a:lnTo>
                      <a:pt x="66803" y="81408"/>
                    </a:lnTo>
                    <a:lnTo>
                      <a:pt x="42291" y="71628"/>
                    </a:lnTo>
                    <a:lnTo>
                      <a:pt x="31878" y="65024"/>
                    </a:lnTo>
                    <a:lnTo>
                      <a:pt x="12573" y="47245"/>
                    </a:lnTo>
                    <a:lnTo>
                      <a:pt x="5208" y="36958"/>
                    </a:lnTo>
                    <a:lnTo>
                      <a:pt x="0" y="25781"/>
                    </a:lnTo>
                    <a:lnTo>
                      <a:pt x="3684" y="21337"/>
                    </a:lnTo>
                    <a:lnTo>
                      <a:pt x="8891" y="19177"/>
                    </a:lnTo>
                    <a:lnTo>
                      <a:pt x="45212" y="20702"/>
                    </a:lnTo>
                    <a:lnTo>
                      <a:pt x="51054" y="15495"/>
                    </a:lnTo>
                    <a:lnTo>
                      <a:pt x="86106" y="7367"/>
                    </a:lnTo>
                    <a:lnTo>
                      <a:pt x="91948" y="4446"/>
                    </a:lnTo>
                    <a:lnTo>
                      <a:pt x="97155" y="762"/>
                    </a:lnTo>
                    <a:lnTo>
                      <a:pt x="103760" y="0"/>
                    </a:lnTo>
                    <a:lnTo>
                      <a:pt x="116460" y="2159"/>
                    </a:lnTo>
                    <a:lnTo>
                      <a:pt x="126873" y="8128"/>
                    </a:lnTo>
                    <a:close/>
                  </a:path>
                </a:pathLst>
              </a:custGeom>
              <a:solidFill>
                <a:srgbClr val="CC6699"/>
              </a:solidFill>
              <a:ln w="0" algn="ctr">
                <a:solidFill>
                  <a:srgbClr val="CC66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18" name="Полилиния 13"/>
              <p:cNvSpPr>
                <a:spLocks noChangeArrowheads="1"/>
              </p:cNvSpPr>
              <p:nvPr/>
            </p:nvSpPr>
            <p:spPr bwMode="auto">
              <a:xfrm>
                <a:off x="4908550" y="2386045"/>
                <a:ext cx="68262" cy="42866"/>
              </a:xfrm>
              <a:custGeom>
                <a:avLst/>
                <a:gdLst>
                  <a:gd name="T0" fmla="*/ 68946 w 68200"/>
                  <a:gd name="T1" fmla="*/ 10366 h 43561"/>
                  <a:gd name="T2" fmla="*/ 64450 w 68200"/>
                  <a:gd name="T3" fmla="*/ 18324 h 43561"/>
                  <a:gd name="T4" fmla="*/ 57006 w 68200"/>
                  <a:gd name="T5" fmla="*/ 24919 h 43561"/>
                  <a:gd name="T6" fmla="*/ 41984 w 68200"/>
                  <a:gd name="T7" fmla="*/ 30470 h 43561"/>
                  <a:gd name="T8" fmla="*/ 37491 w 68200"/>
                  <a:gd name="T9" fmla="*/ 32984 h 43561"/>
                  <a:gd name="T10" fmla="*/ 32224 w 68200"/>
                  <a:gd name="T11" fmla="*/ 31100 h 43561"/>
                  <a:gd name="T12" fmla="*/ 21703 w 68200"/>
                  <a:gd name="T13" fmla="*/ 30470 h 43561"/>
                  <a:gd name="T14" fmla="*/ 17207 w 68200"/>
                  <a:gd name="T15" fmla="*/ 31100 h 43561"/>
                  <a:gd name="T16" fmla="*/ 12708 w 68200"/>
                  <a:gd name="T17" fmla="*/ 31100 h 43561"/>
                  <a:gd name="T18" fmla="*/ 8211 w 68200"/>
                  <a:gd name="T19" fmla="*/ 32354 h 43561"/>
                  <a:gd name="T20" fmla="*/ 0 w 68200"/>
                  <a:gd name="T21" fmla="*/ 35915 h 43561"/>
                  <a:gd name="T22" fmla="*/ 4493 w 68200"/>
                  <a:gd name="T23" fmla="*/ 29842 h 43561"/>
                  <a:gd name="T24" fmla="*/ 11169 w 68200"/>
                  <a:gd name="T25" fmla="*/ 23769 h 43561"/>
                  <a:gd name="T26" fmla="*/ 33768 w 68200"/>
                  <a:gd name="T27" fmla="*/ 8587 h 43561"/>
                  <a:gd name="T28" fmla="*/ 50200 w 68200"/>
                  <a:gd name="T29" fmla="*/ 1257 h 43561"/>
                  <a:gd name="T30" fmla="*/ 59188 w 68200"/>
                  <a:gd name="T31" fmla="*/ 0 h 4356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68200"/>
                  <a:gd name="T49" fmla="*/ 0 h 43561"/>
                  <a:gd name="T50" fmla="*/ 68200 w 68200"/>
                  <a:gd name="T51" fmla="*/ 43561 h 4356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68200" h="43561">
                    <a:moveTo>
                      <a:pt x="68199" y="12572"/>
                    </a:moveTo>
                    <a:lnTo>
                      <a:pt x="63753" y="22225"/>
                    </a:lnTo>
                    <a:lnTo>
                      <a:pt x="56388" y="30225"/>
                    </a:lnTo>
                    <a:lnTo>
                      <a:pt x="41528" y="36956"/>
                    </a:lnTo>
                    <a:lnTo>
                      <a:pt x="37083" y="40005"/>
                    </a:lnTo>
                    <a:lnTo>
                      <a:pt x="31876" y="37719"/>
                    </a:lnTo>
                    <a:lnTo>
                      <a:pt x="21463" y="36956"/>
                    </a:lnTo>
                    <a:lnTo>
                      <a:pt x="17018" y="37719"/>
                    </a:lnTo>
                    <a:lnTo>
                      <a:pt x="12572" y="37719"/>
                    </a:lnTo>
                    <a:lnTo>
                      <a:pt x="8127" y="39243"/>
                    </a:lnTo>
                    <a:lnTo>
                      <a:pt x="0" y="43560"/>
                    </a:lnTo>
                    <a:lnTo>
                      <a:pt x="4445" y="36194"/>
                    </a:lnTo>
                    <a:lnTo>
                      <a:pt x="11049" y="28828"/>
                    </a:lnTo>
                    <a:lnTo>
                      <a:pt x="33401" y="10413"/>
                    </a:lnTo>
                    <a:lnTo>
                      <a:pt x="49657" y="1524"/>
                    </a:lnTo>
                    <a:lnTo>
                      <a:pt x="58546" y="0"/>
                    </a:lnTo>
                    <a:close/>
                  </a:path>
                </a:pathLst>
              </a:custGeom>
              <a:solidFill>
                <a:srgbClr val="CC6699"/>
              </a:solidFill>
              <a:ln w="0" algn="ctr">
                <a:solidFill>
                  <a:srgbClr val="CC66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19" name="Полилиния 14"/>
              <p:cNvSpPr>
                <a:spLocks noChangeArrowheads="1"/>
              </p:cNvSpPr>
              <p:nvPr/>
            </p:nvSpPr>
            <p:spPr bwMode="auto">
              <a:xfrm>
                <a:off x="5095875" y="2392396"/>
                <a:ext cx="120650" cy="103197"/>
              </a:xfrm>
              <a:custGeom>
                <a:avLst/>
                <a:gdLst>
                  <a:gd name="T0" fmla="*/ 124096 w 120143"/>
                  <a:gd name="T1" fmla="*/ 23082 h 102872"/>
                  <a:gd name="T2" fmla="*/ 124096 w 120143"/>
                  <a:gd name="T3" fmla="*/ 27700 h 102872"/>
                  <a:gd name="T4" fmla="*/ 122495 w 120143"/>
                  <a:gd name="T5" fmla="*/ 32316 h 102872"/>
                  <a:gd name="T6" fmla="*/ 117016 w 120143"/>
                  <a:gd name="T7" fmla="*/ 39174 h 102872"/>
                  <a:gd name="T8" fmla="*/ 113146 w 120143"/>
                  <a:gd name="T9" fmla="*/ 41549 h 102872"/>
                  <a:gd name="T10" fmla="*/ 110872 w 120143"/>
                  <a:gd name="T11" fmla="*/ 45373 h 102872"/>
                  <a:gd name="T12" fmla="*/ 110072 w 120143"/>
                  <a:gd name="T13" fmla="*/ 49200 h 102872"/>
                  <a:gd name="T14" fmla="*/ 112342 w 120143"/>
                  <a:gd name="T15" fmla="*/ 55399 h 102872"/>
                  <a:gd name="T16" fmla="*/ 88966 w 120143"/>
                  <a:gd name="T17" fmla="*/ 73732 h 102872"/>
                  <a:gd name="T18" fmla="*/ 63986 w 120143"/>
                  <a:gd name="T19" fmla="*/ 87581 h 102872"/>
                  <a:gd name="T20" fmla="*/ 10151 w 120143"/>
                  <a:gd name="T21" fmla="*/ 106837 h 102872"/>
                  <a:gd name="T22" fmla="*/ 0 w 120143"/>
                  <a:gd name="T23" fmla="*/ 74524 h 102872"/>
                  <a:gd name="T24" fmla="*/ 14025 w 120143"/>
                  <a:gd name="T25" fmla="*/ 73073 h 102872"/>
                  <a:gd name="T26" fmla="*/ 28052 w 120143"/>
                  <a:gd name="T27" fmla="*/ 69117 h 102872"/>
                  <a:gd name="T28" fmla="*/ 41411 w 120143"/>
                  <a:gd name="T29" fmla="*/ 63048 h 102872"/>
                  <a:gd name="T30" fmla="*/ 100588 w 120143"/>
                  <a:gd name="T31" fmla="*/ 13849 h 102872"/>
                  <a:gd name="T32" fmla="*/ 100588 w 120143"/>
                  <a:gd name="T33" fmla="*/ 6198 h 102872"/>
                  <a:gd name="T34" fmla="*/ 104595 w 120143"/>
                  <a:gd name="T35" fmla="*/ 1585 h 102872"/>
                  <a:gd name="T36" fmla="*/ 110072 w 120143"/>
                  <a:gd name="T37" fmla="*/ 0 h 102872"/>
                  <a:gd name="T38" fmla="*/ 116213 w 120143"/>
                  <a:gd name="T39" fmla="*/ 1585 h 102872"/>
                  <a:gd name="T40" fmla="*/ 120891 w 120143"/>
                  <a:gd name="T41" fmla="*/ 3954 h 102872"/>
                  <a:gd name="T42" fmla="*/ 124899 w 120143"/>
                  <a:gd name="T43" fmla="*/ 9234 h 102872"/>
                  <a:gd name="T44" fmla="*/ 126369 w 120143"/>
                  <a:gd name="T45" fmla="*/ 15432 h 10287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20143"/>
                  <a:gd name="T70" fmla="*/ 0 h 102872"/>
                  <a:gd name="T71" fmla="*/ 120143 w 120143"/>
                  <a:gd name="T72" fmla="*/ 102872 h 102872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20143" h="102872">
                    <a:moveTo>
                      <a:pt x="117982" y="22225"/>
                    </a:moveTo>
                    <a:lnTo>
                      <a:pt x="117982" y="26671"/>
                    </a:lnTo>
                    <a:lnTo>
                      <a:pt x="116458" y="31116"/>
                    </a:lnTo>
                    <a:lnTo>
                      <a:pt x="111251" y="37719"/>
                    </a:lnTo>
                    <a:lnTo>
                      <a:pt x="107569" y="40006"/>
                    </a:lnTo>
                    <a:lnTo>
                      <a:pt x="105409" y="43688"/>
                    </a:lnTo>
                    <a:lnTo>
                      <a:pt x="104647" y="47372"/>
                    </a:lnTo>
                    <a:lnTo>
                      <a:pt x="106807" y="53341"/>
                    </a:lnTo>
                    <a:lnTo>
                      <a:pt x="84582" y="70994"/>
                    </a:lnTo>
                    <a:lnTo>
                      <a:pt x="60832" y="84328"/>
                    </a:lnTo>
                    <a:lnTo>
                      <a:pt x="9651" y="102871"/>
                    </a:lnTo>
                    <a:lnTo>
                      <a:pt x="0" y="71756"/>
                    </a:lnTo>
                    <a:lnTo>
                      <a:pt x="13334" y="70359"/>
                    </a:lnTo>
                    <a:lnTo>
                      <a:pt x="26670" y="66549"/>
                    </a:lnTo>
                    <a:lnTo>
                      <a:pt x="39370" y="60706"/>
                    </a:lnTo>
                    <a:lnTo>
                      <a:pt x="95631" y="13335"/>
                    </a:lnTo>
                    <a:lnTo>
                      <a:pt x="95631" y="5969"/>
                    </a:lnTo>
                    <a:lnTo>
                      <a:pt x="99440" y="1525"/>
                    </a:lnTo>
                    <a:lnTo>
                      <a:pt x="104647" y="0"/>
                    </a:lnTo>
                    <a:lnTo>
                      <a:pt x="110489" y="1525"/>
                    </a:lnTo>
                    <a:lnTo>
                      <a:pt x="114934" y="3810"/>
                    </a:lnTo>
                    <a:lnTo>
                      <a:pt x="118745" y="8891"/>
                    </a:lnTo>
                    <a:lnTo>
                      <a:pt x="120142" y="14859"/>
                    </a:lnTo>
                    <a:close/>
                  </a:path>
                </a:pathLst>
              </a:custGeom>
              <a:solidFill>
                <a:srgbClr val="CCFFCC"/>
              </a:solidFill>
              <a:ln w="0" algn="ctr">
                <a:solidFill>
                  <a:srgbClr val="CCFF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20" name="Полилиния 15"/>
              <p:cNvSpPr>
                <a:spLocks noChangeArrowheads="1"/>
              </p:cNvSpPr>
              <p:nvPr/>
            </p:nvSpPr>
            <p:spPr bwMode="auto">
              <a:xfrm>
                <a:off x="4930775" y="2413035"/>
                <a:ext cx="207962" cy="47630"/>
              </a:xfrm>
              <a:custGeom>
                <a:avLst/>
                <a:gdLst>
                  <a:gd name="T0" fmla="*/ 164649 w 207010"/>
                  <a:gd name="T1" fmla="*/ 39899 h 47245"/>
                  <a:gd name="T2" fmla="*/ 178739 w 207010"/>
                  <a:gd name="T3" fmla="*/ 30099 h 47245"/>
                  <a:gd name="T4" fmla="*/ 188131 w 207010"/>
                  <a:gd name="T5" fmla="*/ 17780 h 47245"/>
                  <a:gd name="T6" fmla="*/ 218727 w 207010"/>
                  <a:gd name="T7" fmla="*/ 26037 h 47245"/>
                  <a:gd name="T8" fmla="*/ 206249 w 207010"/>
                  <a:gd name="T9" fmla="*/ 32478 h 47245"/>
                  <a:gd name="T10" fmla="*/ 165452 w 207010"/>
                  <a:gd name="T11" fmla="*/ 44798 h 47245"/>
                  <a:gd name="T12" fmla="*/ 102655 w 207010"/>
                  <a:gd name="T13" fmla="*/ 52076 h 47245"/>
                  <a:gd name="T14" fmla="*/ 74474 w 207010"/>
                  <a:gd name="T15" fmla="*/ 52076 h 47245"/>
                  <a:gd name="T16" fmla="*/ 47902 w 207010"/>
                  <a:gd name="T17" fmla="*/ 47176 h 47245"/>
                  <a:gd name="T18" fmla="*/ 34486 w 207010"/>
                  <a:gd name="T19" fmla="*/ 42278 h 47245"/>
                  <a:gd name="T20" fmla="*/ 0 w 207010"/>
                  <a:gd name="T21" fmla="*/ 26037 h 47245"/>
                  <a:gd name="T22" fmla="*/ 6307 w 207010"/>
                  <a:gd name="T23" fmla="*/ 23659 h 47245"/>
                  <a:gd name="T24" fmla="*/ 29790 w 207010"/>
                  <a:gd name="T25" fmla="*/ 20300 h 47245"/>
                  <a:gd name="T26" fmla="*/ 44684 w 207010"/>
                  <a:gd name="T27" fmla="*/ 13020 h 47245"/>
                  <a:gd name="T28" fmla="*/ 51661 w 207010"/>
                  <a:gd name="T29" fmla="*/ 7280 h 47245"/>
                  <a:gd name="T30" fmla="*/ 57969 w 207010"/>
                  <a:gd name="T31" fmla="*/ 0 h 47245"/>
                  <a:gd name="T32" fmla="*/ 80780 w 207010"/>
                  <a:gd name="T33" fmla="*/ 20300 h 47245"/>
                  <a:gd name="T34" fmla="*/ 106678 w 207010"/>
                  <a:gd name="T35" fmla="*/ 35838 h 47245"/>
                  <a:gd name="T36" fmla="*/ 134053 w 207010"/>
                  <a:gd name="T37" fmla="*/ 42278 h 47245"/>
                  <a:gd name="T38" fmla="*/ 148948 w 207010"/>
                  <a:gd name="T39" fmla="*/ 42278 h 4724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07010"/>
                  <a:gd name="T61" fmla="*/ 0 h 47245"/>
                  <a:gd name="T62" fmla="*/ 207010 w 207010"/>
                  <a:gd name="T63" fmla="*/ 47245 h 47245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07010" h="47245">
                    <a:moveTo>
                      <a:pt x="155828" y="36196"/>
                    </a:moveTo>
                    <a:lnTo>
                      <a:pt x="169164" y="27306"/>
                    </a:lnTo>
                    <a:lnTo>
                      <a:pt x="178053" y="16129"/>
                    </a:lnTo>
                    <a:lnTo>
                      <a:pt x="207009" y="23622"/>
                    </a:lnTo>
                    <a:lnTo>
                      <a:pt x="195199" y="29465"/>
                    </a:lnTo>
                    <a:lnTo>
                      <a:pt x="156590" y="40641"/>
                    </a:lnTo>
                    <a:lnTo>
                      <a:pt x="97155" y="47244"/>
                    </a:lnTo>
                    <a:lnTo>
                      <a:pt x="70484" y="47244"/>
                    </a:lnTo>
                    <a:lnTo>
                      <a:pt x="45339" y="42800"/>
                    </a:lnTo>
                    <a:lnTo>
                      <a:pt x="32639" y="38354"/>
                    </a:lnTo>
                    <a:lnTo>
                      <a:pt x="0" y="23622"/>
                    </a:lnTo>
                    <a:lnTo>
                      <a:pt x="5969" y="21463"/>
                    </a:lnTo>
                    <a:lnTo>
                      <a:pt x="28194" y="18416"/>
                    </a:lnTo>
                    <a:lnTo>
                      <a:pt x="42290" y="11812"/>
                    </a:lnTo>
                    <a:lnTo>
                      <a:pt x="48895" y="6604"/>
                    </a:lnTo>
                    <a:lnTo>
                      <a:pt x="54864" y="0"/>
                    </a:lnTo>
                    <a:lnTo>
                      <a:pt x="76453" y="18416"/>
                    </a:lnTo>
                    <a:lnTo>
                      <a:pt x="100964" y="32513"/>
                    </a:lnTo>
                    <a:lnTo>
                      <a:pt x="126872" y="38354"/>
                    </a:lnTo>
                    <a:lnTo>
                      <a:pt x="140970" y="38354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21" name="Полилиния 16"/>
              <p:cNvSpPr>
                <a:spLocks noChangeArrowheads="1"/>
              </p:cNvSpPr>
              <p:nvPr/>
            </p:nvSpPr>
            <p:spPr bwMode="auto">
              <a:xfrm>
                <a:off x="4849812" y="2425736"/>
                <a:ext cx="423863" cy="401679"/>
              </a:xfrm>
              <a:custGeom>
                <a:avLst/>
                <a:gdLst>
                  <a:gd name="T0" fmla="*/ 390066 w 425070"/>
                  <a:gd name="T1" fmla="*/ 128709 h 401828"/>
                  <a:gd name="T2" fmla="*/ 383561 w 425070"/>
                  <a:gd name="T3" fmla="*/ 99251 h 401828"/>
                  <a:gd name="T4" fmla="*/ 372024 w 425070"/>
                  <a:gd name="T5" fmla="*/ 128709 h 401828"/>
                  <a:gd name="T6" fmla="*/ 362692 w 425070"/>
                  <a:gd name="T7" fmla="*/ 251606 h 401828"/>
                  <a:gd name="T8" fmla="*/ 307586 w 425070"/>
                  <a:gd name="T9" fmla="*/ 364894 h 401828"/>
                  <a:gd name="T10" fmla="*/ 214426 w 425070"/>
                  <a:gd name="T11" fmla="*/ 398654 h 401828"/>
                  <a:gd name="T12" fmla="*/ 94633 w 425070"/>
                  <a:gd name="T13" fmla="*/ 319250 h 401828"/>
                  <a:gd name="T14" fmla="*/ 37190 w 425070"/>
                  <a:gd name="T15" fmla="*/ 202932 h 401828"/>
                  <a:gd name="T16" fmla="*/ 29336 w 425070"/>
                  <a:gd name="T17" fmla="*/ 155133 h 401828"/>
                  <a:gd name="T18" fmla="*/ 17185 w 425070"/>
                  <a:gd name="T19" fmla="*/ 161712 h 401828"/>
                  <a:gd name="T20" fmla="*/ 14974 w 425070"/>
                  <a:gd name="T21" fmla="*/ 166133 h 401828"/>
                  <a:gd name="T22" fmla="*/ 5648 w 425070"/>
                  <a:gd name="T23" fmla="*/ 140473 h 401828"/>
                  <a:gd name="T24" fmla="*/ 13625 w 425070"/>
                  <a:gd name="T25" fmla="*/ 133766 h 401828"/>
                  <a:gd name="T26" fmla="*/ 30072 w 425070"/>
                  <a:gd name="T27" fmla="*/ 134527 h 401828"/>
                  <a:gd name="T28" fmla="*/ 31421 w 425070"/>
                  <a:gd name="T29" fmla="*/ 117582 h 401828"/>
                  <a:gd name="T30" fmla="*/ 26513 w 425070"/>
                  <a:gd name="T31" fmla="*/ 100013 h 401828"/>
                  <a:gd name="T32" fmla="*/ 131209 w 425070"/>
                  <a:gd name="T33" fmla="*/ 92556 h 401828"/>
                  <a:gd name="T34" fmla="*/ 88127 w 425070"/>
                  <a:gd name="T35" fmla="*/ 88123 h 401828"/>
                  <a:gd name="T36" fmla="*/ 65175 w 425070"/>
                  <a:gd name="T37" fmla="*/ 91921 h 401828"/>
                  <a:gd name="T38" fmla="*/ 47256 w 425070"/>
                  <a:gd name="T39" fmla="*/ 108863 h 401828"/>
                  <a:gd name="T40" fmla="*/ 69471 w 425070"/>
                  <a:gd name="T41" fmla="*/ 107343 h 401828"/>
                  <a:gd name="T42" fmla="*/ 85305 w 425070"/>
                  <a:gd name="T43" fmla="*/ 98488 h 401828"/>
                  <a:gd name="T44" fmla="*/ 112553 w 425070"/>
                  <a:gd name="T45" fmla="*/ 108863 h 401828"/>
                  <a:gd name="T46" fmla="*/ 133295 w 425070"/>
                  <a:gd name="T47" fmla="*/ 114673 h 401828"/>
                  <a:gd name="T48" fmla="*/ 150480 w 425070"/>
                  <a:gd name="T49" fmla="*/ 123527 h 401828"/>
                  <a:gd name="T50" fmla="*/ 161281 w 425070"/>
                  <a:gd name="T51" fmla="*/ 216208 h 401828"/>
                  <a:gd name="T52" fmla="*/ 144097 w 425070"/>
                  <a:gd name="T53" fmla="*/ 217722 h 401828"/>
                  <a:gd name="T54" fmla="*/ 144097 w 425070"/>
                  <a:gd name="T55" fmla="*/ 235298 h 401828"/>
                  <a:gd name="T56" fmla="*/ 217864 w 425070"/>
                  <a:gd name="T57" fmla="*/ 256666 h 401828"/>
                  <a:gd name="T58" fmla="*/ 262419 w 425070"/>
                  <a:gd name="T59" fmla="*/ 205082 h 401828"/>
                  <a:gd name="T60" fmla="*/ 248057 w 425070"/>
                  <a:gd name="T61" fmla="*/ 194208 h 401828"/>
                  <a:gd name="T62" fmla="*/ 242286 w 425070"/>
                  <a:gd name="T63" fmla="*/ 207355 h 401828"/>
                  <a:gd name="T64" fmla="*/ 230137 w 425070"/>
                  <a:gd name="T65" fmla="*/ 227206 h 401828"/>
                  <a:gd name="T66" fmla="*/ 212218 w 425070"/>
                  <a:gd name="T67" fmla="*/ 245667 h 401828"/>
                  <a:gd name="T68" fmla="*/ 177114 w 425070"/>
                  <a:gd name="T69" fmla="*/ 236179 h 401828"/>
                  <a:gd name="T70" fmla="*/ 177114 w 425070"/>
                  <a:gd name="T71" fmla="*/ 219239 h 401828"/>
                  <a:gd name="T72" fmla="*/ 167785 w 425070"/>
                  <a:gd name="T73" fmla="*/ 203811 h 401828"/>
                  <a:gd name="T74" fmla="*/ 159806 w 425070"/>
                  <a:gd name="T75" fmla="*/ 115435 h 401828"/>
                  <a:gd name="T76" fmla="*/ 179937 w 425070"/>
                  <a:gd name="T77" fmla="*/ 93432 h 401828"/>
                  <a:gd name="T78" fmla="*/ 222896 w 425070"/>
                  <a:gd name="T79" fmla="*/ 118344 h 401828"/>
                  <a:gd name="T80" fmla="*/ 226577 w 425070"/>
                  <a:gd name="T81" fmla="*/ 138198 h 401828"/>
                  <a:gd name="T82" fmla="*/ 240200 w 425070"/>
                  <a:gd name="T83" fmla="*/ 130106 h 401828"/>
                  <a:gd name="T84" fmla="*/ 268800 w 425070"/>
                  <a:gd name="T85" fmla="*/ 132381 h 401828"/>
                  <a:gd name="T86" fmla="*/ 304643 w 425070"/>
                  <a:gd name="T87" fmla="*/ 139711 h 401828"/>
                  <a:gd name="T88" fmla="*/ 304643 w 425070"/>
                  <a:gd name="T89" fmla="*/ 122014 h 401828"/>
                  <a:gd name="T90" fmla="*/ 309673 w 425070"/>
                  <a:gd name="T91" fmla="*/ 104433 h 401828"/>
                  <a:gd name="T92" fmla="*/ 331889 w 425070"/>
                  <a:gd name="T93" fmla="*/ 99251 h 401828"/>
                  <a:gd name="T94" fmla="*/ 324770 w 425070"/>
                  <a:gd name="T95" fmla="*/ 80919 h 401828"/>
                  <a:gd name="T96" fmla="*/ 309673 w 425070"/>
                  <a:gd name="T97" fmla="*/ 67645 h 401828"/>
                  <a:gd name="T98" fmla="*/ 283160 w 425070"/>
                  <a:gd name="T99" fmla="*/ 72701 h 401828"/>
                  <a:gd name="T100" fmla="*/ 362692 w 425070"/>
                  <a:gd name="T101" fmla="*/ 12385 h 401828"/>
                  <a:gd name="T102" fmla="*/ 372759 w 425070"/>
                  <a:gd name="T103" fmla="*/ 50064 h 401828"/>
                  <a:gd name="T104" fmla="*/ 382212 w 425070"/>
                  <a:gd name="T105" fmla="*/ 70554 h 401828"/>
                  <a:gd name="T106" fmla="*/ 391417 w 425070"/>
                  <a:gd name="T107" fmla="*/ 80157 h 401828"/>
                  <a:gd name="T108" fmla="*/ 399272 w 425070"/>
                  <a:gd name="T109" fmla="*/ 41844 h 401828"/>
                  <a:gd name="T110" fmla="*/ 400008 w 425070"/>
                  <a:gd name="T111" fmla="*/ 30856 h 401828"/>
                  <a:gd name="T112" fmla="*/ 410809 w 425070"/>
                  <a:gd name="T113" fmla="*/ 0 h 40182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425070"/>
                  <a:gd name="T172" fmla="*/ 0 h 401828"/>
                  <a:gd name="T173" fmla="*/ 425070 w 425070"/>
                  <a:gd name="T174" fmla="*/ 401828 h 40182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425070" h="401828">
                    <a:moveTo>
                      <a:pt x="413893" y="126364"/>
                    </a:moveTo>
                    <a:lnTo>
                      <a:pt x="406528" y="135127"/>
                    </a:lnTo>
                    <a:lnTo>
                      <a:pt x="403606" y="129285"/>
                    </a:lnTo>
                    <a:lnTo>
                      <a:pt x="402083" y="109982"/>
                    </a:lnTo>
                    <a:lnTo>
                      <a:pt x="399797" y="103377"/>
                    </a:lnTo>
                    <a:lnTo>
                      <a:pt x="396875" y="99695"/>
                    </a:lnTo>
                    <a:lnTo>
                      <a:pt x="391034" y="97408"/>
                    </a:lnTo>
                    <a:lnTo>
                      <a:pt x="382779" y="98932"/>
                    </a:lnTo>
                    <a:lnTo>
                      <a:pt x="384937" y="129285"/>
                    </a:lnTo>
                    <a:lnTo>
                      <a:pt x="385699" y="166877"/>
                    </a:lnTo>
                    <a:lnTo>
                      <a:pt x="382779" y="209169"/>
                    </a:lnTo>
                    <a:lnTo>
                      <a:pt x="375286" y="252729"/>
                    </a:lnTo>
                    <a:lnTo>
                      <a:pt x="361950" y="294767"/>
                    </a:lnTo>
                    <a:lnTo>
                      <a:pt x="343409" y="334010"/>
                    </a:lnTo>
                    <a:lnTo>
                      <a:pt x="318262" y="366522"/>
                    </a:lnTo>
                    <a:lnTo>
                      <a:pt x="285623" y="390905"/>
                    </a:lnTo>
                    <a:lnTo>
                      <a:pt x="254381" y="401827"/>
                    </a:lnTo>
                    <a:lnTo>
                      <a:pt x="221869" y="400430"/>
                    </a:lnTo>
                    <a:lnTo>
                      <a:pt x="187706" y="388620"/>
                    </a:lnTo>
                    <a:lnTo>
                      <a:pt x="155067" y="370204"/>
                    </a:lnTo>
                    <a:lnTo>
                      <a:pt x="97917" y="320675"/>
                    </a:lnTo>
                    <a:lnTo>
                      <a:pt x="78613" y="295529"/>
                    </a:lnTo>
                    <a:lnTo>
                      <a:pt x="60834" y="260730"/>
                    </a:lnTo>
                    <a:lnTo>
                      <a:pt x="38481" y="203835"/>
                    </a:lnTo>
                    <a:lnTo>
                      <a:pt x="34036" y="175005"/>
                    </a:lnTo>
                    <a:lnTo>
                      <a:pt x="34798" y="161035"/>
                    </a:lnTo>
                    <a:lnTo>
                      <a:pt x="30354" y="155829"/>
                    </a:lnTo>
                    <a:lnTo>
                      <a:pt x="25909" y="156591"/>
                    </a:lnTo>
                    <a:lnTo>
                      <a:pt x="21463" y="158876"/>
                    </a:lnTo>
                    <a:lnTo>
                      <a:pt x="17780" y="162432"/>
                    </a:lnTo>
                    <a:lnTo>
                      <a:pt x="19304" y="166242"/>
                    </a:lnTo>
                    <a:lnTo>
                      <a:pt x="19940" y="171323"/>
                    </a:lnTo>
                    <a:lnTo>
                      <a:pt x="15494" y="166877"/>
                    </a:lnTo>
                    <a:lnTo>
                      <a:pt x="11049" y="157352"/>
                    </a:lnTo>
                    <a:lnTo>
                      <a:pt x="10287" y="152145"/>
                    </a:lnTo>
                    <a:lnTo>
                      <a:pt x="5842" y="141097"/>
                    </a:lnTo>
                    <a:lnTo>
                      <a:pt x="0" y="131445"/>
                    </a:lnTo>
                    <a:lnTo>
                      <a:pt x="6604" y="134366"/>
                    </a:lnTo>
                    <a:lnTo>
                      <a:pt x="14098" y="134366"/>
                    </a:lnTo>
                    <a:lnTo>
                      <a:pt x="17780" y="133730"/>
                    </a:lnTo>
                    <a:lnTo>
                      <a:pt x="25909" y="133730"/>
                    </a:lnTo>
                    <a:lnTo>
                      <a:pt x="31116" y="135127"/>
                    </a:lnTo>
                    <a:lnTo>
                      <a:pt x="33402" y="130682"/>
                    </a:lnTo>
                    <a:lnTo>
                      <a:pt x="34036" y="126364"/>
                    </a:lnTo>
                    <a:lnTo>
                      <a:pt x="32512" y="118110"/>
                    </a:lnTo>
                    <a:lnTo>
                      <a:pt x="30354" y="113792"/>
                    </a:lnTo>
                    <a:lnTo>
                      <a:pt x="27433" y="104901"/>
                    </a:lnTo>
                    <a:lnTo>
                      <a:pt x="27433" y="100457"/>
                    </a:lnTo>
                    <a:lnTo>
                      <a:pt x="34798" y="60451"/>
                    </a:lnTo>
                    <a:lnTo>
                      <a:pt x="107442" y="88519"/>
                    </a:lnTo>
                    <a:lnTo>
                      <a:pt x="135763" y="92964"/>
                    </a:lnTo>
                    <a:lnTo>
                      <a:pt x="129033" y="90804"/>
                    </a:lnTo>
                    <a:lnTo>
                      <a:pt x="97155" y="91567"/>
                    </a:lnTo>
                    <a:lnTo>
                      <a:pt x="91186" y="88519"/>
                    </a:lnTo>
                    <a:lnTo>
                      <a:pt x="87504" y="84073"/>
                    </a:lnTo>
                    <a:lnTo>
                      <a:pt x="71883" y="89407"/>
                    </a:lnTo>
                    <a:lnTo>
                      <a:pt x="67437" y="92329"/>
                    </a:lnTo>
                    <a:lnTo>
                      <a:pt x="62230" y="94488"/>
                    </a:lnTo>
                    <a:lnTo>
                      <a:pt x="52579" y="103377"/>
                    </a:lnTo>
                    <a:lnTo>
                      <a:pt x="48896" y="109347"/>
                    </a:lnTo>
                    <a:lnTo>
                      <a:pt x="54103" y="114426"/>
                    </a:lnTo>
                    <a:lnTo>
                      <a:pt x="60072" y="115189"/>
                    </a:lnTo>
                    <a:lnTo>
                      <a:pt x="71883" y="107823"/>
                    </a:lnTo>
                    <a:lnTo>
                      <a:pt x="77090" y="102616"/>
                    </a:lnTo>
                    <a:lnTo>
                      <a:pt x="83059" y="99695"/>
                    </a:lnTo>
                    <a:lnTo>
                      <a:pt x="88266" y="98932"/>
                    </a:lnTo>
                    <a:lnTo>
                      <a:pt x="94869" y="104139"/>
                    </a:lnTo>
                    <a:lnTo>
                      <a:pt x="114936" y="104139"/>
                    </a:lnTo>
                    <a:lnTo>
                      <a:pt x="116460" y="109347"/>
                    </a:lnTo>
                    <a:lnTo>
                      <a:pt x="120904" y="112141"/>
                    </a:lnTo>
                    <a:lnTo>
                      <a:pt x="131954" y="115189"/>
                    </a:lnTo>
                    <a:lnTo>
                      <a:pt x="137923" y="115189"/>
                    </a:lnTo>
                    <a:lnTo>
                      <a:pt x="144654" y="116585"/>
                    </a:lnTo>
                    <a:lnTo>
                      <a:pt x="150496" y="118872"/>
                    </a:lnTo>
                    <a:lnTo>
                      <a:pt x="155703" y="124079"/>
                    </a:lnTo>
                    <a:lnTo>
                      <a:pt x="159512" y="146939"/>
                    </a:lnTo>
                    <a:lnTo>
                      <a:pt x="161672" y="180975"/>
                    </a:lnTo>
                    <a:lnTo>
                      <a:pt x="166879" y="217170"/>
                    </a:lnTo>
                    <a:lnTo>
                      <a:pt x="157227" y="216407"/>
                    </a:lnTo>
                    <a:lnTo>
                      <a:pt x="152781" y="217170"/>
                    </a:lnTo>
                    <a:lnTo>
                      <a:pt x="149098" y="218694"/>
                    </a:lnTo>
                    <a:lnTo>
                      <a:pt x="135763" y="226822"/>
                    </a:lnTo>
                    <a:lnTo>
                      <a:pt x="138685" y="234188"/>
                    </a:lnTo>
                    <a:lnTo>
                      <a:pt x="149098" y="236347"/>
                    </a:lnTo>
                    <a:lnTo>
                      <a:pt x="180975" y="251841"/>
                    </a:lnTo>
                    <a:lnTo>
                      <a:pt x="202566" y="259333"/>
                    </a:lnTo>
                    <a:lnTo>
                      <a:pt x="225425" y="257810"/>
                    </a:lnTo>
                    <a:lnTo>
                      <a:pt x="238887" y="245236"/>
                    </a:lnTo>
                    <a:lnTo>
                      <a:pt x="265558" y="211327"/>
                    </a:lnTo>
                    <a:lnTo>
                      <a:pt x="271527" y="205994"/>
                    </a:lnTo>
                    <a:lnTo>
                      <a:pt x="267717" y="200151"/>
                    </a:lnTo>
                    <a:lnTo>
                      <a:pt x="262636" y="196469"/>
                    </a:lnTo>
                    <a:lnTo>
                      <a:pt x="256667" y="195072"/>
                    </a:lnTo>
                    <a:lnTo>
                      <a:pt x="250698" y="199389"/>
                    </a:lnTo>
                    <a:lnTo>
                      <a:pt x="249174" y="202438"/>
                    </a:lnTo>
                    <a:lnTo>
                      <a:pt x="250698" y="208279"/>
                    </a:lnTo>
                    <a:lnTo>
                      <a:pt x="244729" y="217932"/>
                    </a:lnTo>
                    <a:lnTo>
                      <a:pt x="241047" y="222376"/>
                    </a:lnTo>
                    <a:lnTo>
                      <a:pt x="238125" y="228219"/>
                    </a:lnTo>
                    <a:lnTo>
                      <a:pt x="233680" y="232664"/>
                    </a:lnTo>
                    <a:lnTo>
                      <a:pt x="229998" y="237870"/>
                    </a:lnTo>
                    <a:lnTo>
                      <a:pt x="219584" y="246760"/>
                    </a:lnTo>
                    <a:lnTo>
                      <a:pt x="209931" y="246126"/>
                    </a:lnTo>
                    <a:lnTo>
                      <a:pt x="200279" y="244475"/>
                    </a:lnTo>
                    <a:lnTo>
                      <a:pt x="183261" y="237235"/>
                    </a:lnTo>
                    <a:lnTo>
                      <a:pt x="187706" y="227583"/>
                    </a:lnTo>
                    <a:lnTo>
                      <a:pt x="185421" y="223139"/>
                    </a:lnTo>
                    <a:lnTo>
                      <a:pt x="183261" y="220217"/>
                    </a:lnTo>
                    <a:lnTo>
                      <a:pt x="175768" y="211963"/>
                    </a:lnTo>
                    <a:lnTo>
                      <a:pt x="173610" y="208279"/>
                    </a:lnTo>
                    <a:lnTo>
                      <a:pt x="173610" y="204723"/>
                    </a:lnTo>
                    <a:lnTo>
                      <a:pt x="171323" y="189864"/>
                    </a:lnTo>
                    <a:lnTo>
                      <a:pt x="171323" y="145542"/>
                    </a:lnTo>
                    <a:lnTo>
                      <a:pt x="165354" y="115951"/>
                    </a:lnTo>
                    <a:lnTo>
                      <a:pt x="158750" y="103377"/>
                    </a:lnTo>
                    <a:lnTo>
                      <a:pt x="149861" y="92964"/>
                    </a:lnTo>
                    <a:lnTo>
                      <a:pt x="186183" y="93852"/>
                    </a:lnTo>
                    <a:lnTo>
                      <a:pt x="249174" y="85598"/>
                    </a:lnTo>
                    <a:lnTo>
                      <a:pt x="247016" y="92329"/>
                    </a:lnTo>
                    <a:lnTo>
                      <a:pt x="230633" y="118872"/>
                    </a:lnTo>
                    <a:lnTo>
                      <a:pt x="229236" y="125476"/>
                    </a:lnTo>
                    <a:lnTo>
                      <a:pt x="229236" y="132207"/>
                    </a:lnTo>
                    <a:lnTo>
                      <a:pt x="234442" y="138810"/>
                    </a:lnTo>
                    <a:lnTo>
                      <a:pt x="238887" y="134366"/>
                    </a:lnTo>
                    <a:lnTo>
                      <a:pt x="243333" y="132207"/>
                    </a:lnTo>
                    <a:lnTo>
                      <a:pt x="248540" y="130682"/>
                    </a:lnTo>
                    <a:lnTo>
                      <a:pt x="265558" y="129920"/>
                    </a:lnTo>
                    <a:lnTo>
                      <a:pt x="276734" y="127761"/>
                    </a:lnTo>
                    <a:lnTo>
                      <a:pt x="278130" y="132969"/>
                    </a:lnTo>
                    <a:lnTo>
                      <a:pt x="282575" y="137414"/>
                    </a:lnTo>
                    <a:lnTo>
                      <a:pt x="292990" y="141858"/>
                    </a:lnTo>
                    <a:lnTo>
                      <a:pt x="315215" y="140335"/>
                    </a:lnTo>
                    <a:lnTo>
                      <a:pt x="317500" y="135889"/>
                    </a:lnTo>
                    <a:lnTo>
                      <a:pt x="318262" y="131445"/>
                    </a:lnTo>
                    <a:lnTo>
                      <a:pt x="315215" y="122554"/>
                    </a:lnTo>
                    <a:lnTo>
                      <a:pt x="302642" y="115189"/>
                    </a:lnTo>
                    <a:lnTo>
                      <a:pt x="307086" y="108585"/>
                    </a:lnTo>
                    <a:lnTo>
                      <a:pt x="320422" y="104901"/>
                    </a:lnTo>
                    <a:lnTo>
                      <a:pt x="328677" y="106298"/>
                    </a:lnTo>
                    <a:lnTo>
                      <a:pt x="340487" y="104901"/>
                    </a:lnTo>
                    <a:lnTo>
                      <a:pt x="343409" y="99695"/>
                    </a:lnTo>
                    <a:lnTo>
                      <a:pt x="344171" y="91567"/>
                    </a:lnTo>
                    <a:lnTo>
                      <a:pt x="333756" y="84073"/>
                    </a:lnTo>
                    <a:lnTo>
                      <a:pt x="336042" y="81279"/>
                    </a:lnTo>
                    <a:lnTo>
                      <a:pt x="337567" y="76835"/>
                    </a:lnTo>
                    <a:lnTo>
                      <a:pt x="331598" y="72389"/>
                    </a:lnTo>
                    <a:lnTo>
                      <a:pt x="320422" y="67945"/>
                    </a:lnTo>
                    <a:lnTo>
                      <a:pt x="308611" y="67182"/>
                    </a:lnTo>
                    <a:lnTo>
                      <a:pt x="297435" y="70104"/>
                    </a:lnTo>
                    <a:lnTo>
                      <a:pt x="292990" y="73025"/>
                    </a:lnTo>
                    <a:lnTo>
                      <a:pt x="336804" y="48005"/>
                    </a:lnTo>
                    <a:lnTo>
                      <a:pt x="357505" y="32511"/>
                    </a:lnTo>
                    <a:lnTo>
                      <a:pt x="375286" y="12445"/>
                    </a:lnTo>
                    <a:lnTo>
                      <a:pt x="377572" y="16129"/>
                    </a:lnTo>
                    <a:lnTo>
                      <a:pt x="382017" y="43560"/>
                    </a:lnTo>
                    <a:lnTo>
                      <a:pt x="385699" y="50292"/>
                    </a:lnTo>
                    <a:lnTo>
                      <a:pt x="390144" y="53848"/>
                    </a:lnTo>
                    <a:lnTo>
                      <a:pt x="397637" y="56895"/>
                    </a:lnTo>
                    <a:lnTo>
                      <a:pt x="395479" y="70866"/>
                    </a:lnTo>
                    <a:lnTo>
                      <a:pt x="396113" y="77470"/>
                    </a:lnTo>
                    <a:lnTo>
                      <a:pt x="399797" y="84073"/>
                    </a:lnTo>
                    <a:lnTo>
                      <a:pt x="405004" y="80517"/>
                    </a:lnTo>
                    <a:lnTo>
                      <a:pt x="408052" y="76073"/>
                    </a:lnTo>
                    <a:lnTo>
                      <a:pt x="410211" y="48641"/>
                    </a:lnTo>
                    <a:lnTo>
                      <a:pt x="413131" y="42036"/>
                    </a:lnTo>
                    <a:lnTo>
                      <a:pt x="419862" y="38354"/>
                    </a:lnTo>
                    <a:lnTo>
                      <a:pt x="415417" y="34670"/>
                    </a:lnTo>
                    <a:lnTo>
                      <a:pt x="413893" y="30988"/>
                    </a:lnTo>
                    <a:lnTo>
                      <a:pt x="413131" y="26542"/>
                    </a:lnTo>
                    <a:lnTo>
                      <a:pt x="421386" y="3555"/>
                    </a:lnTo>
                    <a:lnTo>
                      <a:pt x="425069" y="0"/>
                    </a:lnTo>
                    <a:lnTo>
                      <a:pt x="425069" y="13970"/>
                    </a:lnTo>
                    <a:lnTo>
                      <a:pt x="417577" y="75310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22" name="Полилиния 17"/>
              <p:cNvSpPr>
                <a:spLocks noChangeArrowheads="1"/>
              </p:cNvSpPr>
              <p:nvPr/>
            </p:nvSpPr>
            <p:spPr bwMode="auto">
              <a:xfrm>
                <a:off x="4851400" y="2430500"/>
                <a:ext cx="147637" cy="77795"/>
              </a:xfrm>
              <a:custGeom>
                <a:avLst/>
                <a:gdLst>
                  <a:gd name="T0" fmla="*/ 40863 w 146940"/>
                  <a:gd name="T1" fmla="*/ 12823 h 76836"/>
                  <a:gd name="T2" fmla="*/ 40056 w 146940"/>
                  <a:gd name="T3" fmla="*/ 17981 h 76836"/>
                  <a:gd name="T4" fmla="*/ 42342 w 146940"/>
                  <a:gd name="T5" fmla="*/ 20634 h 76836"/>
                  <a:gd name="T6" fmla="*/ 50272 w 146940"/>
                  <a:gd name="T7" fmla="*/ 24023 h 76836"/>
                  <a:gd name="T8" fmla="*/ 54172 w 146940"/>
                  <a:gd name="T9" fmla="*/ 23140 h 76836"/>
                  <a:gd name="T10" fmla="*/ 58876 w 146940"/>
                  <a:gd name="T11" fmla="*/ 23140 h 76836"/>
                  <a:gd name="T12" fmla="*/ 62773 w 146940"/>
                  <a:gd name="T13" fmla="*/ 24023 h 76836"/>
                  <a:gd name="T14" fmla="*/ 66806 w 146940"/>
                  <a:gd name="T15" fmla="*/ 25791 h 76836"/>
                  <a:gd name="T16" fmla="*/ 142083 w 146940"/>
                  <a:gd name="T17" fmla="*/ 44655 h 76836"/>
                  <a:gd name="T18" fmla="*/ 155524 w 146940"/>
                  <a:gd name="T19" fmla="*/ 89166 h 76836"/>
                  <a:gd name="T20" fmla="*/ 134285 w 146940"/>
                  <a:gd name="T21" fmla="*/ 88429 h 76836"/>
                  <a:gd name="T22" fmla="*/ 97318 w 146940"/>
                  <a:gd name="T23" fmla="*/ 78851 h 76836"/>
                  <a:gd name="T24" fmla="*/ 14113 w 146940"/>
                  <a:gd name="T25" fmla="*/ 38614 h 76836"/>
                  <a:gd name="T26" fmla="*/ 3090 w 146940"/>
                  <a:gd name="T27" fmla="*/ 18866 h 76836"/>
                  <a:gd name="T28" fmla="*/ 0 w 146940"/>
                  <a:gd name="T29" fmla="*/ 11202 h 76836"/>
                  <a:gd name="T30" fmla="*/ 0 w 146940"/>
                  <a:gd name="T31" fmla="*/ 6923 h 76836"/>
                  <a:gd name="T32" fmla="*/ 1611 w 146940"/>
                  <a:gd name="T33" fmla="*/ 3390 h 76836"/>
                  <a:gd name="T34" fmla="*/ 6318 w 146940"/>
                  <a:gd name="T35" fmla="*/ 887 h 76836"/>
                  <a:gd name="T36" fmla="*/ 10215 w 146940"/>
                  <a:gd name="T37" fmla="*/ 0 h 76836"/>
                  <a:gd name="T38" fmla="*/ 14113 w 146940"/>
                  <a:gd name="T39" fmla="*/ 2655 h 76836"/>
                  <a:gd name="T40" fmla="*/ 15726 w 146940"/>
                  <a:gd name="T41" fmla="*/ 6043 h 76836"/>
                  <a:gd name="T42" fmla="*/ 18819 w 146940"/>
                  <a:gd name="T43" fmla="*/ 8548 h 76836"/>
                  <a:gd name="T44" fmla="*/ 25942 w 146940"/>
                  <a:gd name="T45" fmla="*/ 10319 h 76836"/>
                  <a:gd name="T46" fmla="*/ 32932 w 146940"/>
                  <a:gd name="T47" fmla="*/ 10319 h 768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46940"/>
                  <a:gd name="T73" fmla="*/ 0 h 76836"/>
                  <a:gd name="T74" fmla="*/ 146940 w 146940"/>
                  <a:gd name="T75" fmla="*/ 76836 h 768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46940" h="76836">
                    <a:moveTo>
                      <a:pt x="38607" y="11050"/>
                    </a:moveTo>
                    <a:lnTo>
                      <a:pt x="37845" y="15494"/>
                    </a:lnTo>
                    <a:lnTo>
                      <a:pt x="40005" y="17781"/>
                    </a:lnTo>
                    <a:lnTo>
                      <a:pt x="47497" y="20701"/>
                    </a:lnTo>
                    <a:lnTo>
                      <a:pt x="51181" y="19940"/>
                    </a:lnTo>
                    <a:lnTo>
                      <a:pt x="55626" y="19940"/>
                    </a:lnTo>
                    <a:lnTo>
                      <a:pt x="59308" y="20701"/>
                    </a:lnTo>
                    <a:lnTo>
                      <a:pt x="63119" y="22225"/>
                    </a:lnTo>
                    <a:lnTo>
                      <a:pt x="134239" y="38481"/>
                    </a:lnTo>
                    <a:lnTo>
                      <a:pt x="146939" y="76835"/>
                    </a:lnTo>
                    <a:lnTo>
                      <a:pt x="126872" y="76200"/>
                    </a:lnTo>
                    <a:lnTo>
                      <a:pt x="91947" y="67946"/>
                    </a:lnTo>
                    <a:lnTo>
                      <a:pt x="13334" y="33275"/>
                    </a:lnTo>
                    <a:lnTo>
                      <a:pt x="2920" y="16256"/>
                    </a:lnTo>
                    <a:lnTo>
                      <a:pt x="0" y="9653"/>
                    </a:lnTo>
                    <a:lnTo>
                      <a:pt x="0" y="5969"/>
                    </a:lnTo>
                    <a:lnTo>
                      <a:pt x="1524" y="2922"/>
                    </a:lnTo>
                    <a:lnTo>
                      <a:pt x="5969" y="763"/>
                    </a:lnTo>
                    <a:lnTo>
                      <a:pt x="9651" y="0"/>
                    </a:lnTo>
                    <a:lnTo>
                      <a:pt x="13334" y="2287"/>
                    </a:lnTo>
                    <a:lnTo>
                      <a:pt x="14858" y="5207"/>
                    </a:lnTo>
                    <a:lnTo>
                      <a:pt x="17780" y="7366"/>
                    </a:lnTo>
                    <a:lnTo>
                      <a:pt x="24511" y="8891"/>
                    </a:lnTo>
                    <a:lnTo>
                      <a:pt x="31114" y="8891"/>
                    </a:lnTo>
                    <a:close/>
                  </a:path>
                </a:pathLst>
              </a:custGeom>
              <a:solidFill>
                <a:srgbClr val="CCFFCC"/>
              </a:solidFill>
              <a:ln w="0" algn="ctr">
                <a:solidFill>
                  <a:srgbClr val="CCFF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23" name="Полилиния 18"/>
              <p:cNvSpPr>
                <a:spLocks noChangeArrowheads="1"/>
              </p:cNvSpPr>
              <p:nvPr/>
            </p:nvSpPr>
            <p:spPr bwMode="auto">
              <a:xfrm>
                <a:off x="5000625" y="2467015"/>
                <a:ext cx="90487" cy="42867"/>
              </a:xfrm>
              <a:custGeom>
                <a:avLst/>
                <a:gdLst>
                  <a:gd name="T0" fmla="*/ 98507 w 89791"/>
                  <a:gd name="T1" fmla="*/ 34678 h 42038"/>
                  <a:gd name="T2" fmla="*/ 88754 w 89791"/>
                  <a:gd name="T3" fmla="*/ 39173 h 42038"/>
                  <a:gd name="T4" fmla="*/ 57823 w 89791"/>
                  <a:gd name="T5" fmla="*/ 47520 h 42038"/>
                  <a:gd name="T6" fmla="*/ 22851 w 89791"/>
                  <a:gd name="T7" fmla="*/ 50408 h 42038"/>
                  <a:gd name="T8" fmla="*/ 12262 w 89791"/>
                  <a:gd name="T9" fmla="*/ 53137 h 42038"/>
                  <a:gd name="T10" fmla="*/ 0 w 89791"/>
                  <a:gd name="T11" fmla="*/ 11237 h 42038"/>
                  <a:gd name="T12" fmla="*/ 9754 w 89791"/>
                  <a:gd name="T13" fmla="*/ 7545 h 42038"/>
                  <a:gd name="T14" fmla="*/ 19506 w 89791"/>
                  <a:gd name="T15" fmla="*/ 5623 h 42038"/>
                  <a:gd name="T16" fmla="*/ 84716 w 89791"/>
                  <a:gd name="T17" fmla="*/ 0 h 42038"/>
                  <a:gd name="T18" fmla="*/ 90426 w 89791"/>
                  <a:gd name="T19" fmla="*/ 5623 h 42038"/>
                  <a:gd name="T20" fmla="*/ 95999 w 89791"/>
                  <a:gd name="T21" fmla="*/ 13968 h 42038"/>
                  <a:gd name="T22" fmla="*/ 96835 w 89791"/>
                  <a:gd name="T23" fmla="*/ 18783 h 42038"/>
                  <a:gd name="T24" fmla="*/ 98507 w 89791"/>
                  <a:gd name="T25" fmla="*/ 23277 h 4203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89791"/>
                  <a:gd name="T40" fmla="*/ 0 h 42038"/>
                  <a:gd name="T41" fmla="*/ 89791 w 89791"/>
                  <a:gd name="T42" fmla="*/ 42038 h 4203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89791" h="42038">
                    <a:moveTo>
                      <a:pt x="89790" y="27433"/>
                    </a:moveTo>
                    <a:lnTo>
                      <a:pt x="80899" y="30989"/>
                    </a:lnTo>
                    <a:lnTo>
                      <a:pt x="52705" y="37593"/>
                    </a:lnTo>
                    <a:lnTo>
                      <a:pt x="20829" y="39878"/>
                    </a:lnTo>
                    <a:lnTo>
                      <a:pt x="11177" y="42037"/>
                    </a:lnTo>
                    <a:lnTo>
                      <a:pt x="0" y="8890"/>
                    </a:lnTo>
                    <a:lnTo>
                      <a:pt x="8891" y="5969"/>
                    </a:lnTo>
                    <a:lnTo>
                      <a:pt x="17780" y="4446"/>
                    </a:lnTo>
                    <a:lnTo>
                      <a:pt x="77217" y="0"/>
                    </a:lnTo>
                    <a:lnTo>
                      <a:pt x="82423" y="4446"/>
                    </a:lnTo>
                    <a:lnTo>
                      <a:pt x="87504" y="11049"/>
                    </a:lnTo>
                    <a:lnTo>
                      <a:pt x="88266" y="14859"/>
                    </a:lnTo>
                    <a:lnTo>
                      <a:pt x="89790" y="18415"/>
                    </a:lnTo>
                    <a:close/>
                  </a:path>
                </a:pathLst>
              </a:custGeom>
              <a:solidFill>
                <a:srgbClr val="99CCCC"/>
              </a:solidFill>
              <a:ln w="0" algn="ctr">
                <a:solidFill>
                  <a:srgbClr val="99CC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24" name="Полилиния 19"/>
              <p:cNvSpPr>
                <a:spLocks noChangeArrowheads="1"/>
              </p:cNvSpPr>
              <p:nvPr/>
            </p:nvSpPr>
            <p:spPr bwMode="auto">
              <a:xfrm>
                <a:off x="4813300" y="2474954"/>
                <a:ext cx="31750" cy="77795"/>
              </a:xfrm>
              <a:custGeom>
                <a:avLst/>
                <a:gdLst>
                  <a:gd name="T0" fmla="*/ 21875 w 32640"/>
                  <a:gd name="T1" fmla="*/ 17001 h 78360"/>
                  <a:gd name="T2" fmla="*/ 20235 w 32640"/>
                  <a:gd name="T3" fmla="*/ 18980 h 78360"/>
                  <a:gd name="T4" fmla="*/ 20235 w 32640"/>
                  <a:gd name="T5" fmla="*/ 25151 h 78360"/>
                  <a:gd name="T6" fmla="*/ 20779 w 32640"/>
                  <a:gd name="T7" fmla="*/ 28527 h 78360"/>
                  <a:gd name="T8" fmla="*/ 8567 w 32640"/>
                  <a:gd name="T9" fmla="*/ 17001 h 78360"/>
                  <a:gd name="T10" fmla="*/ 3829 w 32640"/>
                  <a:gd name="T11" fmla="*/ 25151 h 78360"/>
                  <a:gd name="T12" fmla="*/ 8022 w 32640"/>
                  <a:gd name="T13" fmla="*/ 27713 h 78360"/>
                  <a:gd name="T14" fmla="*/ 12304 w 32640"/>
                  <a:gd name="T15" fmla="*/ 33185 h 78360"/>
                  <a:gd name="T16" fmla="*/ 14947 w 32640"/>
                  <a:gd name="T17" fmla="*/ 38658 h 78360"/>
                  <a:gd name="T18" fmla="*/ 23424 w 32640"/>
                  <a:gd name="T19" fmla="*/ 71841 h 78360"/>
                  <a:gd name="T20" fmla="*/ 13855 w 32640"/>
                  <a:gd name="T21" fmla="*/ 54959 h 78360"/>
                  <a:gd name="T22" fmla="*/ 2188 w 32640"/>
                  <a:gd name="T23" fmla="*/ 27713 h 78360"/>
                  <a:gd name="T24" fmla="*/ 545 w 32640"/>
                  <a:gd name="T25" fmla="*/ 18980 h 78360"/>
                  <a:gd name="T26" fmla="*/ 0 w 32640"/>
                  <a:gd name="T27" fmla="*/ 10129 h 78360"/>
                  <a:gd name="T28" fmla="*/ 1094 w 32640"/>
                  <a:gd name="T29" fmla="*/ 1397 h 78360"/>
                  <a:gd name="T30" fmla="*/ 3829 w 32640"/>
                  <a:gd name="T31" fmla="*/ 0 h 78360"/>
                  <a:gd name="T32" fmla="*/ 6381 w 32640"/>
                  <a:gd name="T33" fmla="*/ 1397 h 78360"/>
                  <a:gd name="T34" fmla="*/ 11757 w 32640"/>
                  <a:gd name="T35" fmla="*/ 6055 h 78360"/>
                  <a:gd name="T36" fmla="*/ 16041 w 32640"/>
                  <a:gd name="T37" fmla="*/ 12228 h 7836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2640"/>
                  <a:gd name="T58" fmla="*/ 0 h 78360"/>
                  <a:gd name="T59" fmla="*/ 32640 w 32640"/>
                  <a:gd name="T60" fmla="*/ 78360 h 78360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2640" h="78360">
                    <a:moveTo>
                      <a:pt x="30479" y="18543"/>
                    </a:moveTo>
                    <a:lnTo>
                      <a:pt x="28194" y="20702"/>
                    </a:lnTo>
                    <a:lnTo>
                      <a:pt x="28194" y="27433"/>
                    </a:lnTo>
                    <a:lnTo>
                      <a:pt x="28956" y="31115"/>
                    </a:lnTo>
                    <a:lnTo>
                      <a:pt x="11938" y="18543"/>
                    </a:lnTo>
                    <a:lnTo>
                      <a:pt x="5334" y="27433"/>
                    </a:lnTo>
                    <a:lnTo>
                      <a:pt x="11176" y="30227"/>
                    </a:lnTo>
                    <a:lnTo>
                      <a:pt x="17145" y="36196"/>
                    </a:lnTo>
                    <a:lnTo>
                      <a:pt x="20827" y="42165"/>
                    </a:lnTo>
                    <a:lnTo>
                      <a:pt x="32639" y="78359"/>
                    </a:lnTo>
                    <a:lnTo>
                      <a:pt x="19303" y="59945"/>
                    </a:lnTo>
                    <a:lnTo>
                      <a:pt x="3047" y="30227"/>
                    </a:lnTo>
                    <a:lnTo>
                      <a:pt x="761" y="20702"/>
                    </a:lnTo>
                    <a:lnTo>
                      <a:pt x="0" y="11049"/>
                    </a:lnTo>
                    <a:lnTo>
                      <a:pt x="1523" y="1524"/>
                    </a:lnTo>
                    <a:lnTo>
                      <a:pt x="5334" y="0"/>
                    </a:lnTo>
                    <a:lnTo>
                      <a:pt x="8890" y="1524"/>
                    </a:lnTo>
                    <a:lnTo>
                      <a:pt x="16383" y="6605"/>
                    </a:lnTo>
                    <a:lnTo>
                      <a:pt x="22352" y="13336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25" name="Полилиния 20"/>
              <p:cNvSpPr>
                <a:spLocks noChangeArrowheads="1"/>
              </p:cNvSpPr>
              <p:nvPr/>
            </p:nvSpPr>
            <p:spPr bwMode="auto">
              <a:xfrm>
                <a:off x="4852987" y="2476541"/>
                <a:ext cx="17463" cy="53980"/>
              </a:xfrm>
              <a:custGeom>
                <a:avLst/>
                <a:gdLst>
                  <a:gd name="T0" fmla="*/ 14327 w 17780"/>
                  <a:gd name="T1" fmla="*/ 1878 h 54611"/>
                  <a:gd name="T2" fmla="*/ 11973 w 17780"/>
                  <a:gd name="T3" fmla="*/ 7066 h 54611"/>
                  <a:gd name="T4" fmla="*/ 8902 w 17780"/>
                  <a:gd name="T5" fmla="*/ 18670 h 54611"/>
                  <a:gd name="T6" fmla="*/ 8391 w 17780"/>
                  <a:gd name="T7" fmla="*/ 41758 h 54611"/>
                  <a:gd name="T8" fmla="*/ 10131 w 17780"/>
                  <a:gd name="T9" fmla="*/ 47502 h 54611"/>
                  <a:gd name="T10" fmla="*/ 3583 w 17780"/>
                  <a:gd name="T11" fmla="*/ 42420 h 54611"/>
                  <a:gd name="T12" fmla="*/ 614 w 17780"/>
                  <a:gd name="T13" fmla="*/ 37338 h 54611"/>
                  <a:gd name="T14" fmla="*/ 0 w 17780"/>
                  <a:gd name="T15" fmla="*/ 30822 h 54611"/>
                  <a:gd name="T16" fmla="*/ 3583 w 17780"/>
                  <a:gd name="T17" fmla="*/ 11599 h 54611"/>
                  <a:gd name="T18" fmla="*/ 2968 w 17780"/>
                  <a:gd name="T19" fmla="*/ 5192 h 54611"/>
                  <a:gd name="T20" fmla="*/ 1228 w 17780"/>
                  <a:gd name="T21" fmla="*/ 0 h 5461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780"/>
                  <a:gd name="T34" fmla="*/ 0 h 54611"/>
                  <a:gd name="T35" fmla="*/ 17780 w 17780"/>
                  <a:gd name="T36" fmla="*/ 54611 h 5461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780" h="54611">
                    <a:moveTo>
                      <a:pt x="17779" y="2159"/>
                    </a:moveTo>
                    <a:lnTo>
                      <a:pt x="14858" y="8128"/>
                    </a:lnTo>
                    <a:lnTo>
                      <a:pt x="11049" y="21463"/>
                    </a:lnTo>
                    <a:lnTo>
                      <a:pt x="10414" y="48006"/>
                    </a:lnTo>
                    <a:lnTo>
                      <a:pt x="12572" y="54610"/>
                    </a:lnTo>
                    <a:lnTo>
                      <a:pt x="4445" y="48769"/>
                    </a:lnTo>
                    <a:lnTo>
                      <a:pt x="762" y="42926"/>
                    </a:lnTo>
                    <a:lnTo>
                      <a:pt x="0" y="35434"/>
                    </a:lnTo>
                    <a:lnTo>
                      <a:pt x="4445" y="13335"/>
                    </a:lnTo>
                    <a:lnTo>
                      <a:pt x="3683" y="5969"/>
                    </a:lnTo>
                    <a:lnTo>
                      <a:pt x="1524" y="0"/>
                    </a:lnTo>
                    <a:close/>
                  </a:path>
                </a:pathLst>
              </a:custGeom>
              <a:solidFill>
                <a:srgbClr val="CC6699"/>
              </a:solidFill>
              <a:ln w="0" algn="ctr">
                <a:solidFill>
                  <a:srgbClr val="CC66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26" name="Полилиния 21"/>
              <p:cNvSpPr>
                <a:spLocks noChangeArrowheads="1"/>
              </p:cNvSpPr>
              <p:nvPr/>
            </p:nvSpPr>
            <p:spPr bwMode="auto">
              <a:xfrm>
                <a:off x="5118100" y="2519409"/>
                <a:ext cx="36512" cy="23814"/>
              </a:xfrm>
              <a:custGeom>
                <a:avLst/>
                <a:gdLst>
                  <a:gd name="T0" fmla="*/ 38667 w 36322"/>
                  <a:gd name="T1" fmla="*/ 1981 h 25147"/>
                  <a:gd name="T2" fmla="*/ 33124 w 36322"/>
                  <a:gd name="T3" fmla="*/ 3104 h 25147"/>
                  <a:gd name="T4" fmla="*/ 18254 w 36322"/>
                  <a:gd name="T5" fmla="*/ 9975 h 25147"/>
                  <a:gd name="T6" fmla="*/ 8788 w 36322"/>
                  <a:gd name="T7" fmla="*/ 12751 h 25147"/>
                  <a:gd name="T8" fmla="*/ 4055 w 36322"/>
                  <a:gd name="T9" fmla="*/ 13082 h 25147"/>
                  <a:gd name="T10" fmla="*/ 0 w 36322"/>
                  <a:gd name="T11" fmla="*/ 12287 h 25147"/>
                  <a:gd name="T12" fmla="*/ 27716 w 36322"/>
                  <a:gd name="T13" fmla="*/ 0 h 25147"/>
                  <a:gd name="T14" fmla="*/ 33124 w 36322"/>
                  <a:gd name="T15" fmla="*/ 1585 h 2514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6322"/>
                  <a:gd name="T25" fmla="*/ 0 h 25147"/>
                  <a:gd name="T26" fmla="*/ 36322 w 36322"/>
                  <a:gd name="T27" fmla="*/ 25147 h 2514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6322" h="25147">
                    <a:moveTo>
                      <a:pt x="36321" y="3809"/>
                    </a:moveTo>
                    <a:lnTo>
                      <a:pt x="31114" y="5968"/>
                    </a:lnTo>
                    <a:lnTo>
                      <a:pt x="17145" y="19177"/>
                    </a:lnTo>
                    <a:lnTo>
                      <a:pt x="8255" y="24511"/>
                    </a:lnTo>
                    <a:lnTo>
                      <a:pt x="3809" y="25146"/>
                    </a:lnTo>
                    <a:lnTo>
                      <a:pt x="0" y="23621"/>
                    </a:lnTo>
                    <a:lnTo>
                      <a:pt x="26034" y="0"/>
                    </a:lnTo>
                    <a:lnTo>
                      <a:pt x="31114" y="3047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27" name="Полилиния 22"/>
              <p:cNvSpPr>
                <a:spLocks noChangeArrowheads="1"/>
              </p:cNvSpPr>
              <p:nvPr/>
            </p:nvSpPr>
            <p:spPr bwMode="auto">
              <a:xfrm>
                <a:off x="4900612" y="2535285"/>
                <a:ext cx="96838" cy="44455"/>
              </a:xfrm>
              <a:custGeom>
                <a:avLst/>
                <a:gdLst>
                  <a:gd name="T0" fmla="*/ 37125 w 96520"/>
                  <a:gd name="T1" fmla="*/ 6266 h 44196"/>
                  <a:gd name="T2" fmla="*/ 24043 w 96520"/>
                  <a:gd name="T3" fmla="*/ 19751 h 44196"/>
                  <a:gd name="T4" fmla="*/ 34745 w 96520"/>
                  <a:gd name="T5" fmla="*/ 24521 h 44196"/>
                  <a:gd name="T6" fmla="*/ 44786 w 96520"/>
                  <a:gd name="T7" fmla="*/ 25338 h 44196"/>
                  <a:gd name="T8" fmla="*/ 53373 w 96520"/>
                  <a:gd name="T9" fmla="*/ 21387 h 44196"/>
                  <a:gd name="T10" fmla="*/ 69490 w 96520"/>
                  <a:gd name="T11" fmla="*/ 11033 h 44196"/>
                  <a:gd name="T12" fmla="*/ 78871 w 96520"/>
                  <a:gd name="T13" fmla="*/ 7763 h 44196"/>
                  <a:gd name="T14" fmla="*/ 88119 w 96520"/>
                  <a:gd name="T15" fmla="*/ 8718 h 44196"/>
                  <a:gd name="T16" fmla="*/ 100404 w 96520"/>
                  <a:gd name="T17" fmla="*/ 15801 h 44196"/>
                  <a:gd name="T18" fmla="*/ 75701 w 96520"/>
                  <a:gd name="T19" fmla="*/ 36371 h 44196"/>
                  <a:gd name="T20" fmla="*/ 61036 w 96520"/>
                  <a:gd name="T21" fmla="*/ 44408 h 44196"/>
                  <a:gd name="T22" fmla="*/ 44786 w 96520"/>
                  <a:gd name="T23" fmla="*/ 47406 h 44196"/>
                  <a:gd name="T24" fmla="*/ 43333 w 96520"/>
                  <a:gd name="T25" fmla="*/ 31605 h 44196"/>
                  <a:gd name="T26" fmla="*/ 5415 w 96520"/>
                  <a:gd name="T27" fmla="*/ 31605 h 44196"/>
                  <a:gd name="T28" fmla="*/ 798 w 96520"/>
                  <a:gd name="T29" fmla="*/ 33240 h 44196"/>
                  <a:gd name="T30" fmla="*/ 0 w 96520"/>
                  <a:gd name="T31" fmla="*/ 26836 h 44196"/>
                  <a:gd name="T32" fmla="*/ 1584 w 96520"/>
                  <a:gd name="T33" fmla="*/ 22884 h 44196"/>
                  <a:gd name="T34" fmla="*/ 4624 w 96520"/>
                  <a:gd name="T35" fmla="*/ 18252 h 44196"/>
                  <a:gd name="T36" fmla="*/ 27875 w 96520"/>
                  <a:gd name="T37" fmla="*/ 0 h 44196"/>
                  <a:gd name="T38" fmla="*/ 29460 w 96520"/>
                  <a:gd name="T39" fmla="*/ 683 h 44196"/>
                  <a:gd name="T40" fmla="*/ 35538 w 96520"/>
                  <a:gd name="T41" fmla="*/ 2314 h 4419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6520"/>
                  <a:gd name="T64" fmla="*/ 0 h 44196"/>
                  <a:gd name="T65" fmla="*/ 96520 w 96520"/>
                  <a:gd name="T66" fmla="*/ 44196 h 4419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6520" h="44196">
                    <a:moveTo>
                      <a:pt x="35687" y="5842"/>
                    </a:moveTo>
                    <a:lnTo>
                      <a:pt x="23113" y="18414"/>
                    </a:lnTo>
                    <a:lnTo>
                      <a:pt x="33400" y="22860"/>
                    </a:lnTo>
                    <a:lnTo>
                      <a:pt x="43052" y="23622"/>
                    </a:lnTo>
                    <a:lnTo>
                      <a:pt x="51307" y="19938"/>
                    </a:lnTo>
                    <a:lnTo>
                      <a:pt x="66801" y="10286"/>
                    </a:lnTo>
                    <a:lnTo>
                      <a:pt x="75819" y="7238"/>
                    </a:lnTo>
                    <a:lnTo>
                      <a:pt x="84708" y="8128"/>
                    </a:lnTo>
                    <a:lnTo>
                      <a:pt x="96519" y="14732"/>
                    </a:lnTo>
                    <a:lnTo>
                      <a:pt x="72770" y="33908"/>
                    </a:lnTo>
                    <a:lnTo>
                      <a:pt x="58674" y="41401"/>
                    </a:lnTo>
                    <a:lnTo>
                      <a:pt x="43052" y="44195"/>
                    </a:lnTo>
                    <a:lnTo>
                      <a:pt x="41656" y="29463"/>
                    </a:lnTo>
                    <a:lnTo>
                      <a:pt x="5206" y="29463"/>
                    </a:lnTo>
                    <a:lnTo>
                      <a:pt x="762" y="30988"/>
                    </a:lnTo>
                    <a:lnTo>
                      <a:pt x="0" y="25019"/>
                    </a:lnTo>
                    <a:lnTo>
                      <a:pt x="1524" y="21335"/>
                    </a:lnTo>
                    <a:lnTo>
                      <a:pt x="4444" y="17017"/>
                    </a:lnTo>
                    <a:lnTo>
                      <a:pt x="26796" y="0"/>
                    </a:lnTo>
                    <a:lnTo>
                      <a:pt x="28320" y="635"/>
                    </a:lnTo>
                    <a:lnTo>
                      <a:pt x="34162" y="2158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28" name="Полилиния 23"/>
              <p:cNvSpPr>
                <a:spLocks noChangeArrowheads="1"/>
              </p:cNvSpPr>
              <p:nvPr/>
            </p:nvSpPr>
            <p:spPr bwMode="auto">
              <a:xfrm>
                <a:off x="4962525" y="2654359"/>
                <a:ext cx="215900" cy="69857"/>
              </a:xfrm>
              <a:custGeom>
                <a:avLst/>
                <a:gdLst>
                  <a:gd name="T0" fmla="*/ 207681 w 216663"/>
                  <a:gd name="T1" fmla="*/ 27693 h 69470"/>
                  <a:gd name="T2" fmla="*/ 195629 w 216663"/>
                  <a:gd name="T3" fmla="*/ 37197 h 69470"/>
                  <a:gd name="T4" fmla="*/ 170065 w 216663"/>
                  <a:gd name="T5" fmla="*/ 51450 h 69470"/>
                  <a:gd name="T6" fmla="*/ 101772 w 216663"/>
                  <a:gd name="T7" fmla="*/ 74257 h 69470"/>
                  <a:gd name="T8" fmla="*/ 80470 w 216663"/>
                  <a:gd name="T9" fmla="*/ 73578 h 69470"/>
                  <a:gd name="T10" fmla="*/ 17775 w 216663"/>
                  <a:gd name="T11" fmla="*/ 54573 h 69470"/>
                  <a:gd name="T12" fmla="*/ 13635 w 216663"/>
                  <a:gd name="T13" fmla="*/ 55251 h 69470"/>
                  <a:gd name="T14" fmla="*/ 12174 w 216663"/>
                  <a:gd name="T15" fmla="*/ 59324 h 69470"/>
                  <a:gd name="T16" fmla="*/ 12174 w 216663"/>
                  <a:gd name="T17" fmla="*/ 64076 h 69470"/>
                  <a:gd name="T18" fmla="*/ 12784 w 216663"/>
                  <a:gd name="T19" fmla="*/ 68828 h 69470"/>
                  <a:gd name="T20" fmla="*/ 12174 w 216663"/>
                  <a:gd name="T21" fmla="*/ 71950 h 69470"/>
                  <a:gd name="T22" fmla="*/ 12174 w 216663"/>
                  <a:gd name="T23" fmla="*/ 74257 h 69470"/>
                  <a:gd name="T24" fmla="*/ 9376 w 216663"/>
                  <a:gd name="T25" fmla="*/ 73578 h 69470"/>
                  <a:gd name="T26" fmla="*/ 4991 w 216663"/>
                  <a:gd name="T27" fmla="*/ 70321 h 69470"/>
                  <a:gd name="T28" fmla="*/ 0 w 216663"/>
                  <a:gd name="T29" fmla="*/ 54573 h 69470"/>
                  <a:gd name="T30" fmla="*/ 726 w 216663"/>
                  <a:gd name="T31" fmla="*/ 38011 h 69470"/>
                  <a:gd name="T32" fmla="*/ 2191 w 216663"/>
                  <a:gd name="T33" fmla="*/ 33256 h 69470"/>
                  <a:gd name="T34" fmla="*/ 4991 w 216663"/>
                  <a:gd name="T35" fmla="*/ 29324 h 69470"/>
                  <a:gd name="T36" fmla="*/ 9376 w 216663"/>
                  <a:gd name="T37" fmla="*/ 25251 h 69470"/>
                  <a:gd name="T38" fmla="*/ 14244 w 216663"/>
                  <a:gd name="T39" fmla="*/ 25251 h 69470"/>
                  <a:gd name="T40" fmla="*/ 17775 w 216663"/>
                  <a:gd name="T41" fmla="*/ 43440 h 69470"/>
                  <a:gd name="T42" fmla="*/ 29218 w 216663"/>
                  <a:gd name="T43" fmla="*/ 45884 h 69470"/>
                  <a:gd name="T44" fmla="*/ 66955 w 216663"/>
                  <a:gd name="T45" fmla="*/ 60954 h 69470"/>
                  <a:gd name="T46" fmla="*/ 91059 w 216663"/>
                  <a:gd name="T47" fmla="*/ 64076 h 69470"/>
                  <a:gd name="T48" fmla="*/ 103110 w 216663"/>
                  <a:gd name="T49" fmla="*/ 60954 h 69470"/>
                  <a:gd name="T50" fmla="*/ 116015 w 216663"/>
                  <a:gd name="T51" fmla="*/ 52943 h 69470"/>
                  <a:gd name="T52" fmla="*/ 153023 w 216663"/>
                  <a:gd name="T53" fmla="*/ 48194 h 69470"/>
                  <a:gd name="T54" fmla="*/ 186377 w 216663"/>
                  <a:gd name="T55" fmla="*/ 31630 h 69470"/>
                  <a:gd name="T56" fmla="*/ 189908 w 216663"/>
                  <a:gd name="T57" fmla="*/ 0 h 69470"/>
                  <a:gd name="T58" fmla="*/ 193439 w 216663"/>
                  <a:gd name="T59" fmla="*/ 0 h 69470"/>
                  <a:gd name="T60" fmla="*/ 197091 w 216663"/>
                  <a:gd name="T61" fmla="*/ 2442 h 69470"/>
                  <a:gd name="T62" fmla="*/ 199161 w 216663"/>
                  <a:gd name="T63" fmla="*/ 4887 h 69470"/>
                  <a:gd name="T64" fmla="*/ 201960 w 216663"/>
                  <a:gd name="T65" fmla="*/ 9638 h 69470"/>
                  <a:gd name="T66" fmla="*/ 202692 w 216663"/>
                  <a:gd name="T67" fmla="*/ 13439 h 69470"/>
                  <a:gd name="T68" fmla="*/ 204882 w 216663"/>
                  <a:gd name="T69" fmla="*/ 18190 h 69470"/>
                  <a:gd name="T70" fmla="*/ 205613 w 216663"/>
                  <a:gd name="T71" fmla="*/ 22943 h 6947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16663"/>
                  <a:gd name="T109" fmla="*/ 0 h 69470"/>
                  <a:gd name="T110" fmla="*/ 216663 w 216663"/>
                  <a:gd name="T111" fmla="*/ 69470 h 6947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16663" h="69470">
                    <a:moveTo>
                      <a:pt x="216662" y="25907"/>
                    </a:moveTo>
                    <a:lnTo>
                      <a:pt x="204089" y="34798"/>
                    </a:lnTo>
                    <a:lnTo>
                      <a:pt x="177419" y="48132"/>
                    </a:lnTo>
                    <a:lnTo>
                      <a:pt x="106173" y="69469"/>
                    </a:lnTo>
                    <a:lnTo>
                      <a:pt x="83948" y="68833"/>
                    </a:lnTo>
                    <a:lnTo>
                      <a:pt x="18543" y="51054"/>
                    </a:lnTo>
                    <a:lnTo>
                      <a:pt x="14225" y="51688"/>
                    </a:lnTo>
                    <a:lnTo>
                      <a:pt x="12700" y="55498"/>
                    </a:lnTo>
                    <a:lnTo>
                      <a:pt x="12700" y="59944"/>
                    </a:lnTo>
                    <a:lnTo>
                      <a:pt x="13336" y="64388"/>
                    </a:lnTo>
                    <a:lnTo>
                      <a:pt x="12700" y="67310"/>
                    </a:lnTo>
                    <a:lnTo>
                      <a:pt x="12700" y="69469"/>
                    </a:lnTo>
                    <a:lnTo>
                      <a:pt x="9780" y="68833"/>
                    </a:lnTo>
                    <a:lnTo>
                      <a:pt x="5207" y="65785"/>
                    </a:lnTo>
                    <a:lnTo>
                      <a:pt x="0" y="51054"/>
                    </a:lnTo>
                    <a:lnTo>
                      <a:pt x="762" y="35560"/>
                    </a:lnTo>
                    <a:lnTo>
                      <a:pt x="2287" y="31114"/>
                    </a:lnTo>
                    <a:lnTo>
                      <a:pt x="5207" y="27432"/>
                    </a:lnTo>
                    <a:lnTo>
                      <a:pt x="9780" y="23622"/>
                    </a:lnTo>
                    <a:lnTo>
                      <a:pt x="14860" y="23622"/>
                    </a:lnTo>
                    <a:lnTo>
                      <a:pt x="18543" y="40639"/>
                    </a:lnTo>
                    <a:lnTo>
                      <a:pt x="30481" y="42926"/>
                    </a:lnTo>
                    <a:lnTo>
                      <a:pt x="69850" y="57023"/>
                    </a:lnTo>
                    <a:lnTo>
                      <a:pt x="94997" y="59944"/>
                    </a:lnTo>
                    <a:lnTo>
                      <a:pt x="107569" y="57023"/>
                    </a:lnTo>
                    <a:lnTo>
                      <a:pt x="121031" y="49529"/>
                    </a:lnTo>
                    <a:lnTo>
                      <a:pt x="159639" y="45085"/>
                    </a:lnTo>
                    <a:lnTo>
                      <a:pt x="194437" y="29591"/>
                    </a:lnTo>
                    <a:lnTo>
                      <a:pt x="198120" y="0"/>
                    </a:lnTo>
                    <a:lnTo>
                      <a:pt x="201804" y="0"/>
                    </a:lnTo>
                    <a:lnTo>
                      <a:pt x="205613" y="2285"/>
                    </a:lnTo>
                    <a:lnTo>
                      <a:pt x="207773" y="4572"/>
                    </a:lnTo>
                    <a:lnTo>
                      <a:pt x="210693" y="9016"/>
                    </a:lnTo>
                    <a:lnTo>
                      <a:pt x="211456" y="12573"/>
                    </a:lnTo>
                    <a:lnTo>
                      <a:pt x="213742" y="17017"/>
                    </a:lnTo>
                    <a:lnTo>
                      <a:pt x="214504" y="21463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29" name="Полилиния 24"/>
              <p:cNvSpPr>
                <a:spLocks noChangeArrowheads="1"/>
              </p:cNvSpPr>
              <p:nvPr/>
            </p:nvSpPr>
            <p:spPr bwMode="auto">
              <a:xfrm>
                <a:off x="5045075" y="2732155"/>
                <a:ext cx="76200" cy="25403"/>
              </a:xfrm>
              <a:custGeom>
                <a:avLst/>
                <a:gdLst>
                  <a:gd name="T0" fmla="*/ 65868 w 77216"/>
                  <a:gd name="T1" fmla="*/ 450 h 26543"/>
                  <a:gd name="T2" fmla="*/ 61968 w 77216"/>
                  <a:gd name="T3" fmla="*/ 4800 h 26543"/>
                  <a:gd name="T4" fmla="*/ 56983 w 77216"/>
                  <a:gd name="T5" fmla="*/ 7875 h 26543"/>
                  <a:gd name="T6" fmla="*/ 45500 w 77216"/>
                  <a:gd name="T7" fmla="*/ 10499 h 26543"/>
                  <a:gd name="T8" fmla="*/ 38569 w 77216"/>
                  <a:gd name="T9" fmla="*/ 10950 h 26543"/>
                  <a:gd name="T10" fmla="*/ 25242 w 77216"/>
                  <a:gd name="T11" fmla="*/ 13124 h 26543"/>
                  <a:gd name="T12" fmla="*/ 20261 w 77216"/>
                  <a:gd name="T13" fmla="*/ 15675 h 26543"/>
                  <a:gd name="T14" fmla="*/ 16467 w 77216"/>
                  <a:gd name="T15" fmla="*/ 14400 h 26543"/>
                  <a:gd name="T16" fmla="*/ 12674 w 77216"/>
                  <a:gd name="T17" fmla="*/ 14849 h 26543"/>
                  <a:gd name="T18" fmla="*/ 9534 w 77216"/>
                  <a:gd name="T19" fmla="*/ 14849 h 26543"/>
                  <a:gd name="T20" fmla="*/ 7584 w 77216"/>
                  <a:gd name="T21" fmla="*/ 15299 h 26543"/>
                  <a:gd name="T22" fmla="*/ 4441 w 77216"/>
                  <a:gd name="T23" fmla="*/ 14849 h 26543"/>
                  <a:gd name="T24" fmla="*/ 2491 w 77216"/>
                  <a:gd name="T25" fmla="*/ 14849 h 26543"/>
                  <a:gd name="T26" fmla="*/ 649 w 77216"/>
                  <a:gd name="T27" fmla="*/ 13124 h 26543"/>
                  <a:gd name="T28" fmla="*/ 0 w 77216"/>
                  <a:gd name="T29" fmla="*/ 10499 h 26543"/>
                  <a:gd name="T30" fmla="*/ 0 w 77216"/>
                  <a:gd name="T31" fmla="*/ 4800 h 26543"/>
                  <a:gd name="T32" fmla="*/ 8233 w 77216"/>
                  <a:gd name="T33" fmla="*/ 8325 h 26543"/>
                  <a:gd name="T34" fmla="*/ 16467 w 77216"/>
                  <a:gd name="T35" fmla="*/ 9224 h 26543"/>
                  <a:gd name="T36" fmla="*/ 24701 w 77216"/>
                  <a:gd name="T37" fmla="*/ 8325 h 26543"/>
                  <a:gd name="T38" fmla="*/ 48752 w 77216"/>
                  <a:gd name="T39" fmla="*/ 1276 h 26543"/>
                  <a:gd name="T40" fmla="*/ 56983 w 77216"/>
                  <a:gd name="T41" fmla="*/ 0 h 2654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77216"/>
                  <a:gd name="T64" fmla="*/ 0 h 26543"/>
                  <a:gd name="T65" fmla="*/ 77216 w 77216"/>
                  <a:gd name="T66" fmla="*/ 26543 h 2654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77216" h="26543">
                    <a:moveTo>
                      <a:pt x="77215" y="761"/>
                    </a:moveTo>
                    <a:lnTo>
                      <a:pt x="72644" y="8128"/>
                    </a:lnTo>
                    <a:lnTo>
                      <a:pt x="66801" y="13335"/>
                    </a:lnTo>
                    <a:lnTo>
                      <a:pt x="53339" y="17779"/>
                    </a:lnTo>
                    <a:lnTo>
                      <a:pt x="45212" y="18541"/>
                    </a:lnTo>
                    <a:lnTo>
                      <a:pt x="29590" y="22225"/>
                    </a:lnTo>
                    <a:lnTo>
                      <a:pt x="23749" y="26542"/>
                    </a:lnTo>
                    <a:lnTo>
                      <a:pt x="19303" y="24384"/>
                    </a:lnTo>
                    <a:lnTo>
                      <a:pt x="14858" y="25145"/>
                    </a:lnTo>
                    <a:lnTo>
                      <a:pt x="11176" y="25145"/>
                    </a:lnTo>
                    <a:lnTo>
                      <a:pt x="8889" y="25907"/>
                    </a:lnTo>
                    <a:lnTo>
                      <a:pt x="5207" y="25145"/>
                    </a:lnTo>
                    <a:lnTo>
                      <a:pt x="2920" y="25145"/>
                    </a:lnTo>
                    <a:lnTo>
                      <a:pt x="762" y="22225"/>
                    </a:lnTo>
                    <a:lnTo>
                      <a:pt x="0" y="17779"/>
                    </a:lnTo>
                    <a:lnTo>
                      <a:pt x="0" y="8128"/>
                    </a:lnTo>
                    <a:lnTo>
                      <a:pt x="9651" y="14097"/>
                    </a:lnTo>
                    <a:lnTo>
                      <a:pt x="19303" y="15620"/>
                    </a:lnTo>
                    <a:lnTo>
                      <a:pt x="28956" y="14097"/>
                    </a:lnTo>
                    <a:lnTo>
                      <a:pt x="57150" y="2159"/>
                    </a:lnTo>
                    <a:lnTo>
                      <a:pt x="66801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30" name="Полилиния 25"/>
              <p:cNvSpPr>
                <a:spLocks noChangeArrowheads="1"/>
              </p:cNvSpPr>
              <p:nvPr/>
            </p:nvSpPr>
            <p:spPr bwMode="auto">
              <a:xfrm>
                <a:off x="4892675" y="2760733"/>
                <a:ext cx="303212" cy="227035"/>
              </a:xfrm>
              <a:custGeom>
                <a:avLst/>
                <a:gdLst>
                  <a:gd name="T0" fmla="*/ 61762 w 303403"/>
                  <a:gd name="T1" fmla="*/ 12632 h 226950"/>
                  <a:gd name="T2" fmla="*/ 75750 w 303403"/>
                  <a:gd name="T3" fmla="*/ 59445 h 226950"/>
                  <a:gd name="T4" fmla="*/ 97934 w 303403"/>
                  <a:gd name="T5" fmla="*/ 104608 h 226950"/>
                  <a:gd name="T6" fmla="*/ 128817 w 303403"/>
                  <a:gd name="T7" fmla="*/ 145555 h 226950"/>
                  <a:gd name="T8" fmla="*/ 169277 w 303403"/>
                  <a:gd name="T9" fmla="*/ 181156 h 226950"/>
                  <a:gd name="T10" fmla="*/ 173688 w 303403"/>
                  <a:gd name="T11" fmla="*/ 181156 h 226950"/>
                  <a:gd name="T12" fmla="*/ 198015 w 303403"/>
                  <a:gd name="T13" fmla="*/ 190082 h 226950"/>
                  <a:gd name="T14" fmla="*/ 203183 w 303403"/>
                  <a:gd name="T15" fmla="*/ 190082 h 226950"/>
                  <a:gd name="T16" fmla="*/ 208980 w 303403"/>
                  <a:gd name="T17" fmla="*/ 188550 h 226950"/>
                  <a:gd name="T18" fmla="*/ 198770 w 303403"/>
                  <a:gd name="T19" fmla="*/ 178221 h 226950"/>
                  <a:gd name="T20" fmla="*/ 163354 w 303403"/>
                  <a:gd name="T21" fmla="*/ 163291 h 226950"/>
                  <a:gd name="T22" fmla="*/ 147220 w 303403"/>
                  <a:gd name="T23" fmla="*/ 149262 h 226950"/>
                  <a:gd name="T24" fmla="*/ 120625 w 303403"/>
                  <a:gd name="T25" fmla="*/ 118765 h 226950"/>
                  <a:gd name="T26" fmla="*/ 92641 w 303403"/>
                  <a:gd name="T27" fmla="*/ 67482 h 226950"/>
                  <a:gd name="T28" fmla="*/ 81673 w 303403"/>
                  <a:gd name="T29" fmla="*/ 31259 h 226950"/>
                  <a:gd name="T30" fmla="*/ 85330 w 303403"/>
                  <a:gd name="T31" fmla="*/ 35715 h 226950"/>
                  <a:gd name="T32" fmla="*/ 90502 w 303403"/>
                  <a:gd name="T33" fmla="*/ 39295 h 226950"/>
                  <a:gd name="T34" fmla="*/ 113311 w 303403"/>
                  <a:gd name="T35" fmla="*/ 48984 h 226950"/>
                  <a:gd name="T36" fmla="*/ 117725 w 303403"/>
                  <a:gd name="T37" fmla="*/ 53452 h 226950"/>
                  <a:gd name="T38" fmla="*/ 122139 w 303403"/>
                  <a:gd name="T39" fmla="*/ 60213 h 226950"/>
                  <a:gd name="T40" fmla="*/ 161083 w 303403"/>
                  <a:gd name="T41" fmla="*/ 76420 h 226950"/>
                  <a:gd name="T42" fmla="*/ 217172 w 303403"/>
                  <a:gd name="T43" fmla="*/ 84712 h 226950"/>
                  <a:gd name="T44" fmla="*/ 244398 w 303403"/>
                  <a:gd name="T45" fmla="*/ 81777 h 226950"/>
                  <a:gd name="T46" fmla="*/ 269355 w 303403"/>
                  <a:gd name="T47" fmla="*/ 74249 h 226950"/>
                  <a:gd name="T48" fmla="*/ 287758 w 303403"/>
                  <a:gd name="T49" fmla="*/ 59445 h 226950"/>
                  <a:gd name="T50" fmla="*/ 298094 w 303403"/>
                  <a:gd name="T51" fmla="*/ 38014 h 226950"/>
                  <a:gd name="T52" fmla="*/ 301117 w 303403"/>
                  <a:gd name="T53" fmla="*/ 63153 h 226950"/>
                  <a:gd name="T54" fmla="*/ 300362 w 303403"/>
                  <a:gd name="T55" fmla="*/ 92876 h 226950"/>
                  <a:gd name="T56" fmla="*/ 296581 w 303403"/>
                  <a:gd name="T57" fmla="*/ 106905 h 226950"/>
                  <a:gd name="T58" fmla="*/ 286372 w 303403"/>
                  <a:gd name="T59" fmla="*/ 134457 h 226950"/>
                  <a:gd name="T60" fmla="*/ 278179 w 303403"/>
                  <a:gd name="T61" fmla="*/ 146201 h 226950"/>
                  <a:gd name="T62" fmla="*/ 279692 w 303403"/>
                  <a:gd name="T63" fmla="*/ 150024 h 226950"/>
                  <a:gd name="T64" fmla="*/ 283346 w 303403"/>
                  <a:gd name="T65" fmla="*/ 152956 h 226950"/>
                  <a:gd name="T66" fmla="*/ 287128 w 303403"/>
                  <a:gd name="T67" fmla="*/ 153722 h 226950"/>
                  <a:gd name="T68" fmla="*/ 291539 w 303403"/>
                  <a:gd name="T69" fmla="*/ 152194 h 226950"/>
                  <a:gd name="T70" fmla="*/ 298094 w 303403"/>
                  <a:gd name="T71" fmla="*/ 138927 h 226950"/>
                  <a:gd name="T72" fmla="*/ 288513 w 303403"/>
                  <a:gd name="T73" fmla="*/ 159597 h 226950"/>
                  <a:gd name="T74" fmla="*/ 253221 w 303403"/>
                  <a:gd name="T75" fmla="*/ 219805 h 226950"/>
                  <a:gd name="T76" fmla="*/ 242129 w 303403"/>
                  <a:gd name="T77" fmla="*/ 224908 h 226950"/>
                  <a:gd name="T78" fmla="*/ 231164 w 303403"/>
                  <a:gd name="T79" fmla="*/ 227969 h 226950"/>
                  <a:gd name="T80" fmla="*/ 219316 w 303403"/>
                  <a:gd name="T81" fmla="*/ 227969 h 226950"/>
                  <a:gd name="T82" fmla="*/ 163354 w 303403"/>
                  <a:gd name="T83" fmla="*/ 214573 h 226950"/>
                  <a:gd name="T84" fmla="*/ 96423 w 303403"/>
                  <a:gd name="T85" fmla="*/ 167761 h 226950"/>
                  <a:gd name="T86" fmla="*/ 33022 w 303403"/>
                  <a:gd name="T87" fmla="*/ 116604 h 226950"/>
                  <a:gd name="T88" fmla="*/ 0 w 303403"/>
                  <a:gd name="T89" fmla="*/ 76420 h 226950"/>
                  <a:gd name="T90" fmla="*/ 5044 w 303403"/>
                  <a:gd name="T91" fmla="*/ 72840 h 226950"/>
                  <a:gd name="T92" fmla="*/ 8698 w 303403"/>
                  <a:gd name="T93" fmla="*/ 69146 h 226950"/>
                  <a:gd name="T94" fmla="*/ 13111 w 303403"/>
                  <a:gd name="T95" fmla="*/ 59445 h 226950"/>
                  <a:gd name="T96" fmla="*/ 16886 w 303403"/>
                  <a:gd name="T97" fmla="*/ 42355 h 226950"/>
                  <a:gd name="T98" fmla="*/ 50669 w 303403"/>
                  <a:gd name="T99" fmla="*/ 0 h 22695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03403"/>
                  <a:gd name="T151" fmla="*/ 0 h 226950"/>
                  <a:gd name="T152" fmla="*/ 303403 w 303403"/>
                  <a:gd name="T153" fmla="*/ 226950 h 226950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03403" h="226950">
                    <a:moveTo>
                      <a:pt x="62230" y="12572"/>
                    </a:moveTo>
                    <a:lnTo>
                      <a:pt x="76326" y="59181"/>
                    </a:lnTo>
                    <a:lnTo>
                      <a:pt x="98678" y="104140"/>
                    </a:lnTo>
                    <a:lnTo>
                      <a:pt x="129794" y="144906"/>
                    </a:lnTo>
                    <a:lnTo>
                      <a:pt x="170561" y="180340"/>
                    </a:lnTo>
                    <a:lnTo>
                      <a:pt x="175006" y="180340"/>
                    </a:lnTo>
                    <a:lnTo>
                      <a:pt x="199517" y="189230"/>
                    </a:lnTo>
                    <a:lnTo>
                      <a:pt x="204724" y="189230"/>
                    </a:lnTo>
                    <a:lnTo>
                      <a:pt x="210565" y="187706"/>
                    </a:lnTo>
                    <a:lnTo>
                      <a:pt x="200278" y="177419"/>
                    </a:lnTo>
                    <a:lnTo>
                      <a:pt x="164592" y="162559"/>
                    </a:lnTo>
                    <a:lnTo>
                      <a:pt x="148336" y="148590"/>
                    </a:lnTo>
                    <a:lnTo>
                      <a:pt x="121538" y="118237"/>
                    </a:lnTo>
                    <a:lnTo>
                      <a:pt x="93345" y="67182"/>
                    </a:lnTo>
                    <a:lnTo>
                      <a:pt x="82295" y="31115"/>
                    </a:lnTo>
                    <a:lnTo>
                      <a:pt x="85978" y="35559"/>
                    </a:lnTo>
                    <a:lnTo>
                      <a:pt x="91186" y="39115"/>
                    </a:lnTo>
                    <a:lnTo>
                      <a:pt x="114172" y="48768"/>
                    </a:lnTo>
                    <a:lnTo>
                      <a:pt x="118618" y="53212"/>
                    </a:lnTo>
                    <a:lnTo>
                      <a:pt x="123063" y="59944"/>
                    </a:lnTo>
                    <a:lnTo>
                      <a:pt x="162306" y="76072"/>
                    </a:lnTo>
                    <a:lnTo>
                      <a:pt x="218820" y="84328"/>
                    </a:lnTo>
                    <a:lnTo>
                      <a:pt x="246252" y="81406"/>
                    </a:lnTo>
                    <a:lnTo>
                      <a:pt x="271399" y="73913"/>
                    </a:lnTo>
                    <a:lnTo>
                      <a:pt x="289940" y="59181"/>
                    </a:lnTo>
                    <a:lnTo>
                      <a:pt x="300355" y="37846"/>
                    </a:lnTo>
                    <a:lnTo>
                      <a:pt x="303402" y="62865"/>
                    </a:lnTo>
                    <a:lnTo>
                      <a:pt x="302640" y="92456"/>
                    </a:lnTo>
                    <a:lnTo>
                      <a:pt x="298831" y="106425"/>
                    </a:lnTo>
                    <a:lnTo>
                      <a:pt x="288544" y="133857"/>
                    </a:lnTo>
                    <a:lnTo>
                      <a:pt x="280288" y="145541"/>
                    </a:lnTo>
                    <a:lnTo>
                      <a:pt x="281813" y="149352"/>
                    </a:lnTo>
                    <a:lnTo>
                      <a:pt x="285495" y="152272"/>
                    </a:lnTo>
                    <a:lnTo>
                      <a:pt x="289306" y="153034"/>
                    </a:lnTo>
                    <a:lnTo>
                      <a:pt x="293751" y="151510"/>
                    </a:lnTo>
                    <a:lnTo>
                      <a:pt x="300355" y="138303"/>
                    </a:lnTo>
                    <a:lnTo>
                      <a:pt x="290702" y="158877"/>
                    </a:lnTo>
                    <a:lnTo>
                      <a:pt x="255143" y="218821"/>
                    </a:lnTo>
                    <a:lnTo>
                      <a:pt x="243967" y="223900"/>
                    </a:lnTo>
                    <a:lnTo>
                      <a:pt x="232918" y="226949"/>
                    </a:lnTo>
                    <a:lnTo>
                      <a:pt x="220980" y="226949"/>
                    </a:lnTo>
                    <a:lnTo>
                      <a:pt x="164592" y="213613"/>
                    </a:lnTo>
                    <a:lnTo>
                      <a:pt x="97155" y="167005"/>
                    </a:lnTo>
                    <a:lnTo>
                      <a:pt x="33274" y="116078"/>
                    </a:lnTo>
                    <a:lnTo>
                      <a:pt x="0" y="76072"/>
                    </a:lnTo>
                    <a:lnTo>
                      <a:pt x="5080" y="72516"/>
                    </a:lnTo>
                    <a:lnTo>
                      <a:pt x="8763" y="68834"/>
                    </a:lnTo>
                    <a:lnTo>
                      <a:pt x="13207" y="59181"/>
                    </a:lnTo>
                    <a:lnTo>
                      <a:pt x="17018" y="42163"/>
                    </a:lnTo>
                    <a:lnTo>
                      <a:pt x="51053" y="0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31" name="Полилиния 26"/>
              <p:cNvSpPr>
                <a:spLocks noChangeArrowheads="1"/>
              </p:cNvSpPr>
              <p:nvPr/>
            </p:nvSpPr>
            <p:spPr bwMode="auto">
              <a:xfrm>
                <a:off x="4835525" y="2763908"/>
                <a:ext cx="549275" cy="408028"/>
              </a:xfrm>
              <a:custGeom>
                <a:avLst/>
                <a:gdLst>
                  <a:gd name="T0" fmla="*/ 542330 w 548895"/>
                  <a:gd name="T1" fmla="*/ 88148 h 407926"/>
                  <a:gd name="T2" fmla="*/ 409147 w 548895"/>
                  <a:gd name="T3" fmla="*/ 280749 h 407926"/>
                  <a:gd name="T4" fmla="*/ 409147 w 548895"/>
                  <a:gd name="T5" fmla="*/ 313483 h 407926"/>
                  <a:gd name="T6" fmla="*/ 463829 w 548895"/>
                  <a:gd name="T7" fmla="*/ 231964 h 407926"/>
                  <a:gd name="T8" fmla="*/ 489183 w 548895"/>
                  <a:gd name="T9" fmla="*/ 254122 h 407926"/>
                  <a:gd name="T10" fmla="*/ 477147 w 548895"/>
                  <a:gd name="T11" fmla="*/ 302278 h 407926"/>
                  <a:gd name="T12" fmla="*/ 490720 w 548895"/>
                  <a:gd name="T13" fmla="*/ 296418 h 407926"/>
                  <a:gd name="T14" fmla="*/ 507113 w 548895"/>
                  <a:gd name="T15" fmla="*/ 280749 h 407926"/>
                  <a:gd name="T16" fmla="*/ 522095 w 548895"/>
                  <a:gd name="T17" fmla="*/ 255658 h 407926"/>
                  <a:gd name="T18" fmla="*/ 533365 w 548895"/>
                  <a:gd name="T19" fmla="*/ 171078 h 407926"/>
                  <a:gd name="T20" fmla="*/ 538488 w 548895"/>
                  <a:gd name="T21" fmla="*/ 128909 h 407926"/>
                  <a:gd name="T22" fmla="*/ 549757 w 548895"/>
                  <a:gd name="T23" fmla="*/ 104452 h 407926"/>
                  <a:gd name="T24" fmla="*/ 514667 w 548895"/>
                  <a:gd name="T25" fmla="*/ 329787 h 407926"/>
                  <a:gd name="T26" fmla="*/ 389683 w 548895"/>
                  <a:gd name="T27" fmla="*/ 375778 h 407926"/>
                  <a:gd name="T28" fmla="*/ 385200 w 548895"/>
                  <a:gd name="T29" fmla="*/ 318714 h 407926"/>
                  <a:gd name="T30" fmla="*/ 367273 w 548895"/>
                  <a:gd name="T31" fmla="*/ 323806 h 407926"/>
                  <a:gd name="T32" fmla="*/ 361255 w 548895"/>
                  <a:gd name="T33" fmla="*/ 303172 h 407926"/>
                  <a:gd name="T34" fmla="*/ 343326 w 548895"/>
                  <a:gd name="T35" fmla="*/ 300875 h 407926"/>
                  <a:gd name="T36" fmla="*/ 327574 w 548895"/>
                  <a:gd name="T37" fmla="*/ 339348 h 407926"/>
                  <a:gd name="T38" fmla="*/ 311183 w 548895"/>
                  <a:gd name="T39" fmla="*/ 337177 h 407926"/>
                  <a:gd name="T40" fmla="*/ 277504 w 548895"/>
                  <a:gd name="T41" fmla="*/ 360871 h 407926"/>
                  <a:gd name="T42" fmla="*/ 303628 w 548895"/>
                  <a:gd name="T43" fmla="*/ 389149 h 407926"/>
                  <a:gd name="T44" fmla="*/ 166732 w 548895"/>
                  <a:gd name="T45" fmla="*/ 409149 h 407926"/>
                  <a:gd name="T46" fmla="*/ 49303 w 548895"/>
                  <a:gd name="T47" fmla="*/ 297179 h 407926"/>
                  <a:gd name="T48" fmla="*/ 1408 w 548895"/>
                  <a:gd name="T49" fmla="*/ 152603 h 407926"/>
                  <a:gd name="T50" fmla="*/ 11907 w 548895"/>
                  <a:gd name="T51" fmla="*/ 142926 h 407926"/>
                  <a:gd name="T52" fmla="*/ 107695 w 548895"/>
                  <a:gd name="T53" fmla="*/ 332086 h 407926"/>
                  <a:gd name="T54" fmla="*/ 116660 w 548895"/>
                  <a:gd name="T55" fmla="*/ 324569 h 407926"/>
                  <a:gd name="T56" fmla="*/ 63520 w 548895"/>
                  <a:gd name="T57" fmla="*/ 172601 h 407926"/>
                  <a:gd name="T58" fmla="*/ 153287 w 548895"/>
                  <a:gd name="T59" fmla="*/ 257181 h 407926"/>
                  <a:gd name="T60" fmla="*/ 146500 w 548895"/>
                  <a:gd name="T61" fmla="*/ 208905 h 407926"/>
                  <a:gd name="T62" fmla="*/ 202716 w 548895"/>
                  <a:gd name="T63" fmla="*/ 261639 h 407926"/>
                  <a:gd name="T64" fmla="*/ 220645 w 548895"/>
                  <a:gd name="T65" fmla="*/ 280749 h 407926"/>
                  <a:gd name="T66" fmla="*/ 210913 w 548895"/>
                  <a:gd name="T67" fmla="*/ 246743 h 407926"/>
                  <a:gd name="T68" fmla="*/ 105392 w 548895"/>
                  <a:gd name="T69" fmla="*/ 178595 h 407926"/>
                  <a:gd name="T70" fmla="*/ 81443 w 548895"/>
                  <a:gd name="T71" fmla="*/ 148272 h 407926"/>
                  <a:gd name="T72" fmla="*/ 80035 w 548895"/>
                  <a:gd name="T73" fmla="*/ 166620 h 407926"/>
                  <a:gd name="T74" fmla="*/ 42638 w 548895"/>
                  <a:gd name="T75" fmla="*/ 97825 h 407926"/>
                  <a:gd name="T76" fmla="*/ 14852 w 548895"/>
                  <a:gd name="T77" fmla="*/ 85215 h 407926"/>
                  <a:gd name="T78" fmla="*/ 2944 w 548895"/>
                  <a:gd name="T79" fmla="*/ 74140 h 407926"/>
                  <a:gd name="T80" fmla="*/ 36621 w 548895"/>
                  <a:gd name="T81" fmla="*/ 7264 h 407926"/>
                  <a:gd name="T82" fmla="*/ 29068 w 548895"/>
                  <a:gd name="T83" fmla="*/ 48912 h 407926"/>
                  <a:gd name="T84" fmla="*/ 65691 w 548895"/>
                  <a:gd name="T85" fmla="*/ 113367 h 407926"/>
                  <a:gd name="T86" fmla="*/ 278271 w 548895"/>
                  <a:gd name="T87" fmla="*/ 237055 h 407926"/>
                  <a:gd name="T88" fmla="*/ 330520 w 548895"/>
                  <a:gd name="T89" fmla="*/ 227506 h 407926"/>
                  <a:gd name="T90" fmla="*/ 353827 w 548895"/>
                  <a:gd name="T91" fmla="*/ 214898 h 407926"/>
                  <a:gd name="T92" fmla="*/ 509418 w 548895"/>
                  <a:gd name="T93" fmla="*/ 57065 h 407926"/>
                  <a:gd name="T94" fmla="*/ 510826 w 548895"/>
                  <a:gd name="T95" fmla="*/ 28914 h 407926"/>
                  <a:gd name="T96" fmla="*/ 501862 w 548895"/>
                  <a:gd name="T97" fmla="*/ 5855 h 407926"/>
                  <a:gd name="T98" fmla="*/ 540025 w 548895"/>
                  <a:gd name="T99" fmla="*/ 22171 h 40792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48895"/>
                  <a:gd name="T151" fmla="*/ 0 h 407926"/>
                  <a:gd name="T152" fmla="*/ 548895 w 548895"/>
                  <a:gd name="T153" fmla="*/ 407926 h 40792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48895" h="407926">
                    <a:moveTo>
                      <a:pt x="541527" y="29465"/>
                    </a:moveTo>
                    <a:lnTo>
                      <a:pt x="545211" y="59818"/>
                    </a:lnTo>
                    <a:lnTo>
                      <a:pt x="542925" y="74550"/>
                    </a:lnTo>
                    <a:lnTo>
                      <a:pt x="537845" y="87884"/>
                    </a:lnTo>
                    <a:lnTo>
                      <a:pt x="517017" y="114428"/>
                    </a:lnTo>
                    <a:lnTo>
                      <a:pt x="476250" y="167768"/>
                    </a:lnTo>
                    <a:lnTo>
                      <a:pt x="437642" y="222378"/>
                    </a:lnTo>
                    <a:lnTo>
                      <a:pt x="405764" y="279909"/>
                    </a:lnTo>
                    <a:lnTo>
                      <a:pt x="394588" y="311024"/>
                    </a:lnTo>
                    <a:lnTo>
                      <a:pt x="395351" y="313309"/>
                    </a:lnTo>
                    <a:lnTo>
                      <a:pt x="398271" y="314072"/>
                    </a:lnTo>
                    <a:lnTo>
                      <a:pt x="405764" y="312547"/>
                    </a:lnTo>
                    <a:lnTo>
                      <a:pt x="407288" y="305816"/>
                    </a:lnTo>
                    <a:lnTo>
                      <a:pt x="413131" y="296291"/>
                    </a:lnTo>
                    <a:lnTo>
                      <a:pt x="426465" y="282956"/>
                    </a:lnTo>
                    <a:lnTo>
                      <a:pt x="459994" y="231268"/>
                    </a:lnTo>
                    <a:lnTo>
                      <a:pt x="515620" y="166116"/>
                    </a:lnTo>
                    <a:lnTo>
                      <a:pt x="488822" y="228347"/>
                    </a:lnTo>
                    <a:lnTo>
                      <a:pt x="485901" y="240793"/>
                    </a:lnTo>
                    <a:lnTo>
                      <a:pt x="485139" y="253365"/>
                    </a:lnTo>
                    <a:lnTo>
                      <a:pt x="488061" y="266700"/>
                    </a:lnTo>
                    <a:lnTo>
                      <a:pt x="480695" y="278512"/>
                    </a:lnTo>
                    <a:lnTo>
                      <a:pt x="473201" y="296291"/>
                    </a:lnTo>
                    <a:lnTo>
                      <a:pt x="473201" y="301372"/>
                    </a:lnTo>
                    <a:lnTo>
                      <a:pt x="477646" y="302260"/>
                    </a:lnTo>
                    <a:lnTo>
                      <a:pt x="481457" y="301372"/>
                    </a:lnTo>
                    <a:lnTo>
                      <a:pt x="483743" y="298450"/>
                    </a:lnTo>
                    <a:lnTo>
                      <a:pt x="486663" y="295530"/>
                    </a:lnTo>
                    <a:lnTo>
                      <a:pt x="491108" y="286640"/>
                    </a:lnTo>
                    <a:lnTo>
                      <a:pt x="494792" y="284353"/>
                    </a:lnTo>
                    <a:lnTo>
                      <a:pt x="500761" y="285243"/>
                    </a:lnTo>
                    <a:lnTo>
                      <a:pt x="502920" y="279909"/>
                    </a:lnTo>
                    <a:lnTo>
                      <a:pt x="506602" y="275590"/>
                    </a:lnTo>
                    <a:lnTo>
                      <a:pt x="509651" y="270384"/>
                    </a:lnTo>
                    <a:lnTo>
                      <a:pt x="513333" y="265938"/>
                    </a:lnTo>
                    <a:lnTo>
                      <a:pt x="517778" y="254890"/>
                    </a:lnTo>
                    <a:lnTo>
                      <a:pt x="520700" y="243078"/>
                    </a:lnTo>
                    <a:lnTo>
                      <a:pt x="511809" y="237872"/>
                    </a:lnTo>
                    <a:lnTo>
                      <a:pt x="521462" y="212090"/>
                    </a:lnTo>
                    <a:lnTo>
                      <a:pt x="528955" y="170562"/>
                    </a:lnTo>
                    <a:lnTo>
                      <a:pt x="537845" y="144018"/>
                    </a:lnTo>
                    <a:lnTo>
                      <a:pt x="545211" y="132208"/>
                    </a:lnTo>
                    <a:lnTo>
                      <a:pt x="540003" y="128525"/>
                    </a:lnTo>
                    <a:lnTo>
                      <a:pt x="534034" y="128525"/>
                    </a:lnTo>
                    <a:lnTo>
                      <a:pt x="528193" y="130049"/>
                    </a:lnTo>
                    <a:lnTo>
                      <a:pt x="522986" y="133605"/>
                    </a:lnTo>
                    <a:lnTo>
                      <a:pt x="517778" y="141097"/>
                    </a:lnTo>
                    <a:lnTo>
                      <a:pt x="545211" y="104140"/>
                    </a:lnTo>
                    <a:lnTo>
                      <a:pt x="548894" y="166878"/>
                    </a:lnTo>
                    <a:lnTo>
                      <a:pt x="543813" y="217933"/>
                    </a:lnTo>
                    <a:lnTo>
                      <a:pt x="531113" y="274193"/>
                    </a:lnTo>
                    <a:lnTo>
                      <a:pt x="510413" y="328803"/>
                    </a:lnTo>
                    <a:lnTo>
                      <a:pt x="482853" y="382016"/>
                    </a:lnTo>
                    <a:lnTo>
                      <a:pt x="449580" y="388621"/>
                    </a:lnTo>
                    <a:lnTo>
                      <a:pt x="390906" y="391668"/>
                    </a:lnTo>
                    <a:lnTo>
                      <a:pt x="386461" y="374650"/>
                    </a:lnTo>
                    <a:lnTo>
                      <a:pt x="386461" y="348743"/>
                    </a:lnTo>
                    <a:lnTo>
                      <a:pt x="390906" y="323597"/>
                    </a:lnTo>
                    <a:lnTo>
                      <a:pt x="386461" y="318516"/>
                    </a:lnTo>
                    <a:lnTo>
                      <a:pt x="382015" y="317755"/>
                    </a:lnTo>
                    <a:lnTo>
                      <a:pt x="377570" y="318516"/>
                    </a:lnTo>
                    <a:lnTo>
                      <a:pt x="373126" y="321310"/>
                    </a:lnTo>
                    <a:lnTo>
                      <a:pt x="368681" y="322834"/>
                    </a:lnTo>
                    <a:lnTo>
                      <a:pt x="364236" y="322834"/>
                    </a:lnTo>
                    <a:lnTo>
                      <a:pt x="361314" y="319913"/>
                    </a:lnTo>
                    <a:lnTo>
                      <a:pt x="359790" y="312547"/>
                    </a:lnTo>
                    <a:lnTo>
                      <a:pt x="359790" y="305181"/>
                    </a:lnTo>
                    <a:lnTo>
                      <a:pt x="358267" y="302260"/>
                    </a:lnTo>
                    <a:lnTo>
                      <a:pt x="356743" y="300737"/>
                    </a:lnTo>
                    <a:lnTo>
                      <a:pt x="351536" y="298450"/>
                    </a:lnTo>
                    <a:lnTo>
                      <a:pt x="347090" y="298450"/>
                    </a:lnTo>
                    <a:lnTo>
                      <a:pt x="340487" y="299975"/>
                    </a:lnTo>
                    <a:lnTo>
                      <a:pt x="327151" y="305816"/>
                    </a:lnTo>
                    <a:lnTo>
                      <a:pt x="322707" y="311024"/>
                    </a:lnTo>
                    <a:lnTo>
                      <a:pt x="324103" y="316865"/>
                    </a:lnTo>
                    <a:lnTo>
                      <a:pt x="324865" y="338328"/>
                    </a:lnTo>
                    <a:lnTo>
                      <a:pt x="320420" y="336169"/>
                    </a:lnTo>
                    <a:lnTo>
                      <a:pt x="316738" y="335408"/>
                    </a:lnTo>
                    <a:lnTo>
                      <a:pt x="312293" y="335408"/>
                    </a:lnTo>
                    <a:lnTo>
                      <a:pt x="308609" y="336169"/>
                    </a:lnTo>
                    <a:lnTo>
                      <a:pt x="304164" y="336169"/>
                    </a:lnTo>
                    <a:lnTo>
                      <a:pt x="291464" y="338328"/>
                    </a:lnTo>
                    <a:lnTo>
                      <a:pt x="276606" y="352425"/>
                    </a:lnTo>
                    <a:lnTo>
                      <a:pt x="275208" y="359791"/>
                    </a:lnTo>
                    <a:lnTo>
                      <a:pt x="277368" y="364237"/>
                    </a:lnTo>
                    <a:lnTo>
                      <a:pt x="292226" y="373888"/>
                    </a:lnTo>
                    <a:lnTo>
                      <a:pt x="296671" y="378334"/>
                    </a:lnTo>
                    <a:lnTo>
                      <a:pt x="301117" y="387985"/>
                    </a:lnTo>
                    <a:lnTo>
                      <a:pt x="301117" y="394590"/>
                    </a:lnTo>
                    <a:lnTo>
                      <a:pt x="298957" y="401956"/>
                    </a:lnTo>
                    <a:lnTo>
                      <a:pt x="232156" y="404877"/>
                    </a:lnTo>
                    <a:lnTo>
                      <a:pt x="165353" y="407925"/>
                    </a:lnTo>
                    <a:lnTo>
                      <a:pt x="149097" y="405638"/>
                    </a:lnTo>
                    <a:lnTo>
                      <a:pt x="122301" y="394590"/>
                    </a:lnTo>
                    <a:lnTo>
                      <a:pt x="64515" y="351028"/>
                    </a:lnTo>
                    <a:lnTo>
                      <a:pt x="48895" y="296291"/>
                    </a:lnTo>
                    <a:lnTo>
                      <a:pt x="29590" y="243078"/>
                    </a:lnTo>
                    <a:lnTo>
                      <a:pt x="19938" y="237872"/>
                    </a:lnTo>
                    <a:lnTo>
                      <a:pt x="10287" y="204725"/>
                    </a:lnTo>
                    <a:lnTo>
                      <a:pt x="1396" y="152147"/>
                    </a:lnTo>
                    <a:lnTo>
                      <a:pt x="0" y="100458"/>
                    </a:lnTo>
                    <a:lnTo>
                      <a:pt x="5080" y="105537"/>
                    </a:lnTo>
                    <a:lnTo>
                      <a:pt x="8889" y="112268"/>
                    </a:lnTo>
                    <a:lnTo>
                      <a:pt x="11811" y="142494"/>
                    </a:lnTo>
                    <a:lnTo>
                      <a:pt x="24383" y="178816"/>
                    </a:lnTo>
                    <a:lnTo>
                      <a:pt x="44450" y="223902"/>
                    </a:lnTo>
                    <a:lnTo>
                      <a:pt x="66675" y="268225"/>
                    </a:lnTo>
                    <a:lnTo>
                      <a:pt x="106807" y="331090"/>
                    </a:lnTo>
                    <a:lnTo>
                      <a:pt x="108965" y="331090"/>
                    </a:lnTo>
                    <a:lnTo>
                      <a:pt x="112013" y="329438"/>
                    </a:lnTo>
                    <a:lnTo>
                      <a:pt x="113411" y="326644"/>
                    </a:lnTo>
                    <a:lnTo>
                      <a:pt x="115696" y="323597"/>
                    </a:lnTo>
                    <a:lnTo>
                      <a:pt x="96393" y="283718"/>
                    </a:lnTo>
                    <a:lnTo>
                      <a:pt x="70357" y="222378"/>
                    </a:lnTo>
                    <a:lnTo>
                      <a:pt x="53339" y="159512"/>
                    </a:lnTo>
                    <a:lnTo>
                      <a:pt x="62992" y="172085"/>
                    </a:lnTo>
                    <a:lnTo>
                      <a:pt x="112776" y="237237"/>
                    </a:lnTo>
                    <a:lnTo>
                      <a:pt x="141605" y="259334"/>
                    </a:lnTo>
                    <a:lnTo>
                      <a:pt x="145288" y="259334"/>
                    </a:lnTo>
                    <a:lnTo>
                      <a:pt x="152019" y="256413"/>
                    </a:lnTo>
                    <a:lnTo>
                      <a:pt x="110489" y="205359"/>
                    </a:lnTo>
                    <a:lnTo>
                      <a:pt x="106807" y="197993"/>
                    </a:lnTo>
                    <a:lnTo>
                      <a:pt x="119380" y="199390"/>
                    </a:lnTo>
                    <a:lnTo>
                      <a:pt x="145288" y="208281"/>
                    </a:lnTo>
                    <a:lnTo>
                      <a:pt x="157988" y="216409"/>
                    </a:lnTo>
                    <a:lnTo>
                      <a:pt x="179451" y="235585"/>
                    </a:lnTo>
                    <a:lnTo>
                      <a:pt x="196595" y="259969"/>
                    </a:lnTo>
                    <a:lnTo>
                      <a:pt x="201040" y="260859"/>
                    </a:lnTo>
                    <a:lnTo>
                      <a:pt x="204724" y="263780"/>
                    </a:lnTo>
                    <a:lnTo>
                      <a:pt x="206882" y="267462"/>
                    </a:lnTo>
                    <a:lnTo>
                      <a:pt x="215011" y="278512"/>
                    </a:lnTo>
                    <a:lnTo>
                      <a:pt x="218820" y="279909"/>
                    </a:lnTo>
                    <a:lnTo>
                      <a:pt x="225425" y="279909"/>
                    </a:lnTo>
                    <a:lnTo>
                      <a:pt x="221742" y="267462"/>
                    </a:lnTo>
                    <a:lnTo>
                      <a:pt x="216534" y="256413"/>
                    </a:lnTo>
                    <a:lnTo>
                      <a:pt x="209169" y="246000"/>
                    </a:lnTo>
                    <a:lnTo>
                      <a:pt x="161670" y="199390"/>
                    </a:lnTo>
                    <a:lnTo>
                      <a:pt x="151257" y="192787"/>
                    </a:lnTo>
                    <a:lnTo>
                      <a:pt x="115696" y="183262"/>
                    </a:lnTo>
                    <a:lnTo>
                      <a:pt x="104520" y="178055"/>
                    </a:lnTo>
                    <a:lnTo>
                      <a:pt x="95631" y="171324"/>
                    </a:lnTo>
                    <a:lnTo>
                      <a:pt x="88900" y="161799"/>
                    </a:lnTo>
                    <a:lnTo>
                      <a:pt x="85978" y="148463"/>
                    </a:lnTo>
                    <a:lnTo>
                      <a:pt x="80771" y="147828"/>
                    </a:lnTo>
                    <a:lnTo>
                      <a:pt x="75564" y="152147"/>
                    </a:lnTo>
                    <a:lnTo>
                      <a:pt x="76326" y="156591"/>
                    </a:lnTo>
                    <a:lnTo>
                      <a:pt x="78613" y="161799"/>
                    </a:lnTo>
                    <a:lnTo>
                      <a:pt x="79375" y="166116"/>
                    </a:lnTo>
                    <a:lnTo>
                      <a:pt x="79375" y="172085"/>
                    </a:lnTo>
                    <a:lnTo>
                      <a:pt x="40767" y="109983"/>
                    </a:lnTo>
                    <a:lnTo>
                      <a:pt x="43688" y="104140"/>
                    </a:lnTo>
                    <a:lnTo>
                      <a:pt x="42290" y="97537"/>
                    </a:lnTo>
                    <a:lnTo>
                      <a:pt x="36321" y="98299"/>
                    </a:lnTo>
                    <a:lnTo>
                      <a:pt x="31876" y="97537"/>
                    </a:lnTo>
                    <a:lnTo>
                      <a:pt x="19176" y="86360"/>
                    </a:lnTo>
                    <a:lnTo>
                      <a:pt x="14732" y="84963"/>
                    </a:lnTo>
                    <a:lnTo>
                      <a:pt x="9525" y="84202"/>
                    </a:lnTo>
                    <a:lnTo>
                      <a:pt x="3682" y="87884"/>
                    </a:lnTo>
                    <a:lnTo>
                      <a:pt x="2158" y="80518"/>
                    </a:lnTo>
                    <a:lnTo>
                      <a:pt x="2920" y="73915"/>
                    </a:lnTo>
                    <a:lnTo>
                      <a:pt x="12572" y="42037"/>
                    </a:lnTo>
                    <a:lnTo>
                      <a:pt x="13334" y="25781"/>
                    </a:lnTo>
                    <a:lnTo>
                      <a:pt x="28828" y="10287"/>
                    </a:lnTo>
                    <a:lnTo>
                      <a:pt x="36321" y="7240"/>
                    </a:lnTo>
                    <a:lnTo>
                      <a:pt x="40767" y="7240"/>
                    </a:lnTo>
                    <a:lnTo>
                      <a:pt x="35559" y="14733"/>
                    </a:lnTo>
                    <a:lnTo>
                      <a:pt x="30352" y="30988"/>
                    </a:lnTo>
                    <a:lnTo>
                      <a:pt x="28828" y="48768"/>
                    </a:lnTo>
                    <a:lnTo>
                      <a:pt x="29590" y="57531"/>
                    </a:lnTo>
                    <a:lnTo>
                      <a:pt x="33274" y="75312"/>
                    </a:lnTo>
                    <a:lnTo>
                      <a:pt x="44450" y="95250"/>
                    </a:lnTo>
                    <a:lnTo>
                      <a:pt x="65151" y="113031"/>
                    </a:lnTo>
                    <a:lnTo>
                      <a:pt x="132714" y="164719"/>
                    </a:lnTo>
                    <a:lnTo>
                      <a:pt x="178688" y="195834"/>
                    </a:lnTo>
                    <a:lnTo>
                      <a:pt x="227711" y="226822"/>
                    </a:lnTo>
                    <a:lnTo>
                      <a:pt x="275970" y="236347"/>
                    </a:lnTo>
                    <a:lnTo>
                      <a:pt x="288544" y="236347"/>
                    </a:lnTo>
                    <a:lnTo>
                      <a:pt x="313055" y="231903"/>
                    </a:lnTo>
                    <a:lnTo>
                      <a:pt x="324865" y="226822"/>
                    </a:lnTo>
                    <a:lnTo>
                      <a:pt x="327787" y="226822"/>
                    </a:lnTo>
                    <a:lnTo>
                      <a:pt x="332358" y="227458"/>
                    </a:lnTo>
                    <a:lnTo>
                      <a:pt x="341249" y="226060"/>
                    </a:lnTo>
                    <a:lnTo>
                      <a:pt x="347852" y="221615"/>
                    </a:lnTo>
                    <a:lnTo>
                      <a:pt x="350901" y="214250"/>
                    </a:lnTo>
                    <a:lnTo>
                      <a:pt x="390906" y="179578"/>
                    </a:lnTo>
                    <a:lnTo>
                      <a:pt x="448818" y="124080"/>
                    </a:lnTo>
                    <a:lnTo>
                      <a:pt x="506602" y="69469"/>
                    </a:lnTo>
                    <a:lnTo>
                      <a:pt x="505206" y="56897"/>
                    </a:lnTo>
                    <a:lnTo>
                      <a:pt x="502920" y="50928"/>
                    </a:lnTo>
                    <a:lnTo>
                      <a:pt x="501395" y="38355"/>
                    </a:lnTo>
                    <a:lnTo>
                      <a:pt x="503682" y="33147"/>
                    </a:lnTo>
                    <a:lnTo>
                      <a:pt x="506602" y="28830"/>
                    </a:lnTo>
                    <a:lnTo>
                      <a:pt x="514095" y="25781"/>
                    </a:lnTo>
                    <a:lnTo>
                      <a:pt x="511047" y="17018"/>
                    </a:lnTo>
                    <a:lnTo>
                      <a:pt x="508126" y="13209"/>
                    </a:lnTo>
                    <a:lnTo>
                      <a:pt x="497713" y="5843"/>
                    </a:lnTo>
                    <a:lnTo>
                      <a:pt x="491870" y="0"/>
                    </a:lnTo>
                    <a:lnTo>
                      <a:pt x="513333" y="6605"/>
                    </a:lnTo>
                    <a:lnTo>
                      <a:pt x="525145" y="13209"/>
                    </a:lnTo>
                    <a:lnTo>
                      <a:pt x="535558" y="22099"/>
                    </a:lnTo>
                    <a:close/>
                  </a:path>
                </a:pathLst>
              </a:custGeom>
              <a:solidFill>
                <a:srgbClr val="FFCC99"/>
              </a:solidFill>
              <a:ln w="0" algn="ctr">
                <a:solidFill>
                  <a:srgbClr val="FFCC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32" name="Полилиния 27"/>
              <p:cNvSpPr>
                <a:spLocks noChangeArrowheads="1"/>
              </p:cNvSpPr>
              <p:nvPr/>
            </p:nvSpPr>
            <p:spPr bwMode="auto">
              <a:xfrm>
                <a:off x="5700713" y="2776610"/>
                <a:ext cx="58738" cy="98435"/>
              </a:xfrm>
              <a:custGeom>
                <a:avLst/>
                <a:gdLst>
                  <a:gd name="T0" fmla="*/ 60857 w 58549"/>
                  <a:gd name="T1" fmla="*/ 29314 h 98298"/>
                  <a:gd name="T2" fmla="*/ 50030 w 58549"/>
                  <a:gd name="T3" fmla="*/ 36159 h 98298"/>
                  <a:gd name="T4" fmla="*/ 0 w 58549"/>
                  <a:gd name="T5" fmla="*/ 99954 h 98298"/>
                  <a:gd name="T6" fmla="*/ 3039 w 58549"/>
                  <a:gd name="T7" fmla="*/ 86524 h 98298"/>
                  <a:gd name="T8" fmla="*/ 20067 w 58549"/>
                  <a:gd name="T9" fmla="*/ 50492 h 98298"/>
                  <a:gd name="T10" fmla="*/ 28514 w 58549"/>
                  <a:gd name="T11" fmla="*/ 25568 h 98298"/>
                  <a:gd name="T12" fmla="*/ 29305 w 58549"/>
                  <a:gd name="T13" fmla="*/ 12788 h 98298"/>
                  <a:gd name="T14" fmla="*/ 26931 w 58549"/>
                  <a:gd name="T15" fmla="*/ 0 h 98298"/>
                  <a:gd name="T16" fmla="*/ 30098 w 58549"/>
                  <a:gd name="T17" fmla="*/ 3869 h 98298"/>
                  <a:gd name="T18" fmla="*/ 37094 w 58549"/>
                  <a:gd name="T19" fmla="*/ 15111 h 98298"/>
                  <a:gd name="T20" fmla="*/ 43960 w 58549"/>
                  <a:gd name="T21" fmla="*/ 24793 h 98298"/>
                  <a:gd name="T22" fmla="*/ 48579 w 58549"/>
                  <a:gd name="T23" fmla="*/ 28670 h 98298"/>
                  <a:gd name="T24" fmla="*/ 53992 w 58549"/>
                  <a:gd name="T25" fmla="*/ 30090 h 9829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8549"/>
                  <a:gd name="T40" fmla="*/ 0 h 98298"/>
                  <a:gd name="T41" fmla="*/ 58549 w 58549"/>
                  <a:gd name="T42" fmla="*/ 98298 h 9829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8549" h="98298">
                    <a:moveTo>
                      <a:pt x="58548" y="28828"/>
                    </a:moveTo>
                    <a:lnTo>
                      <a:pt x="48134" y="35559"/>
                    </a:lnTo>
                    <a:lnTo>
                      <a:pt x="0" y="98297"/>
                    </a:lnTo>
                    <a:lnTo>
                      <a:pt x="2922" y="85090"/>
                    </a:lnTo>
                    <a:lnTo>
                      <a:pt x="19305" y="49656"/>
                    </a:lnTo>
                    <a:lnTo>
                      <a:pt x="27432" y="25146"/>
                    </a:lnTo>
                    <a:lnTo>
                      <a:pt x="28194" y="12572"/>
                    </a:lnTo>
                    <a:lnTo>
                      <a:pt x="25909" y="0"/>
                    </a:lnTo>
                    <a:lnTo>
                      <a:pt x="28956" y="3809"/>
                    </a:lnTo>
                    <a:lnTo>
                      <a:pt x="35687" y="14859"/>
                    </a:lnTo>
                    <a:lnTo>
                      <a:pt x="42292" y="24384"/>
                    </a:lnTo>
                    <a:lnTo>
                      <a:pt x="46737" y="28194"/>
                    </a:lnTo>
                    <a:lnTo>
                      <a:pt x="51943" y="29591"/>
                    </a:lnTo>
                    <a:close/>
                  </a:path>
                </a:pathLst>
              </a:custGeom>
              <a:solidFill>
                <a:srgbClr val="9900FF"/>
              </a:solidFill>
              <a:ln w="0" algn="ctr">
                <a:solidFill>
                  <a:srgbClr val="9900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33" name="Полилиния 28"/>
              <p:cNvSpPr>
                <a:spLocks noChangeArrowheads="1"/>
              </p:cNvSpPr>
              <p:nvPr/>
            </p:nvSpPr>
            <p:spPr bwMode="auto">
              <a:xfrm>
                <a:off x="5265738" y="2779785"/>
                <a:ext cx="63500" cy="98435"/>
              </a:xfrm>
              <a:custGeom>
                <a:avLst/>
                <a:gdLst>
                  <a:gd name="T0" fmla="*/ 72948 w 62358"/>
                  <a:gd name="T1" fmla="*/ 20588 h 98173"/>
                  <a:gd name="T2" fmla="*/ 72948 w 62358"/>
                  <a:gd name="T3" fmla="*/ 26620 h 98173"/>
                  <a:gd name="T4" fmla="*/ 77528 w 62358"/>
                  <a:gd name="T5" fmla="*/ 45764 h 98173"/>
                  <a:gd name="T6" fmla="*/ 75791 w 62358"/>
                  <a:gd name="T7" fmla="*/ 57172 h 98173"/>
                  <a:gd name="T8" fmla="*/ 71215 w 62358"/>
                  <a:gd name="T9" fmla="*/ 62417 h 98173"/>
                  <a:gd name="T10" fmla="*/ 24947 w 62358"/>
                  <a:gd name="T11" fmla="*/ 94543 h 98173"/>
                  <a:gd name="T12" fmla="*/ 17682 w 62358"/>
                  <a:gd name="T13" fmla="*/ 97560 h 98173"/>
                  <a:gd name="T14" fmla="*/ 12158 w 62358"/>
                  <a:gd name="T15" fmla="*/ 101363 h 98173"/>
                  <a:gd name="T16" fmla="*/ 34265 w 62358"/>
                  <a:gd name="T17" fmla="*/ 68582 h 98173"/>
                  <a:gd name="T18" fmla="*/ 36159 w 62358"/>
                  <a:gd name="T19" fmla="*/ 59402 h 98173"/>
                  <a:gd name="T20" fmla="*/ 36159 w 62358"/>
                  <a:gd name="T21" fmla="*/ 51010 h 98173"/>
                  <a:gd name="T22" fmla="*/ 33315 w 62358"/>
                  <a:gd name="T23" fmla="*/ 41829 h 98173"/>
                  <a:gd name="T24" fmla="*/ 27789 w 62358"/>
                  <a:gd name="T25" fmla="*/ 33438 h 98173"/>
                  <a:gd name="T26" fmla="*/ 17682 w 62358"/>
                  <a:gd name="T27" fmla="*/ 26620 h 98173"/>
                  <a:gd name="T28" fmla="*/ 6472 w 62358"/>
                  <a:gd name="T29" fmla="*/ 15997 h 98173"/>
                  <a:gd name="T30" fmla="*/ 946 w 62358"/>
                  <a:gd name="T31" fmla="*/ 7606 h 98173"/>
                  <a:gd name="T32" fmla="*/ 0 w 62358"/>
                  <a:gd name="T33" fmla="*/ 3676 h 98173"/>
                  <a:gd name="T34" fmla="*/ 9317 w 62358"/>
                  <a:gd name="T35" fmla="*/ 659 h 98173"/>
                  <a:gd name="T36" fmla="*/ 18473 w 62358"/>
                  <a:gd name="T37" fmla="*/ 0 h 98173"/>
                  <a:gd name="T38" fmla="*/ 26844 w 62358"/>
                  <a:gd name="T39" fmla="*/ 1445 h 9817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62358"/>
                  <a:gd name="T61" fmla="*/ 0 h 98173"/>
                  <a:gd name="T62" fmla="*/ 62358 w 62358"/>
                  <a:gd name="T63" fmla="*/ 98173 h 98173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62358" h="98173">
                    <a:moveTo>
                      <a:pt x="58673" y="19940"/>
                    </a:moveTo>
                    <a:lnTo>
                      <a:pt x="58673" y="25782"/>
                    </a:lnTo>
                    <a:lnTo>
                      <a:pt x="62357" y="44323"/>
                    </a:lnTo>
                    <a:lnTo>
                      <a:pt x="60959" y="55372"/>
                    </a:lnTo>
                    <a:lnTo>
                      <a:pt x="57277" y="60453"/>
                    </a:lnTo>
                    <a:lnTo>
                      <a:pt x="20065" y="91567"/>
                    </a:lnTo>
                    <a:lnTo>
                      <a:pt x="14223" y="94488"/>
                    </a:lnTo>
                    <a:lnTo>
                      <a:pt x="9778" y="98172"/>
                    </a:lnTo>
                    <a:lnTo>
                      <a:pt x="27559" y="66422"/>
                    </a:lnTo>
                    <a:lnTo>
                      <a:pt x="29083" y="57532"/>
                    </a:lnTo>
                    <a:lnTo>
                      <a:pt x="29083" y="49404"/>
                    </a:lnTo>
                    <a:lnTo>
                      <a:pt x="26796" y="40513"/>
                    </a:lnTo>
                    <a:lnTo>
                      <a:pt x="22352" y="32385"/>
                    </a:lnTo>
                    <a:lnTo>
                      <a:pt x="14223" y="25782"/>
                    </a:lnTo>
                    <a:lnTo>
                      <a:pt x="5207" y="15494"/>
                    </a:lnTo>
                    <a:lnTo>
                      <a:pt x="761" y="7366"/>
                    </a:lnTo>
                    <a:lnTo>
                      <a:pt x="0" y="3557"/>
                    </a:lnTo>
                    <a:lnTo>
                      <a:pt x="7492" y="635"/>
                    </a:lnTo>
                    <a:lnTo>
                      <a:pt x="14859" y="0"/>
                    </a:lnTo>
                    <a:lnTo>
                      <a:pt x="21590" y="1397"/>
                    </a:lnTo>
                    <a:close/>
                  </a:path>
                </a:pathLst>
              </a:custGeom>
              <a:solidFill>
                <a:srgbClr val="FFB870"/>
              </a:solidFill>
              <a:ln w="0" algn="ctr">
                <a:solidFill>
                  <a:srgbClr val="FFB87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34" name="Полилиния 29"/>
              <p:cNvSpPr>
                <a:spLocks noChangeArrowheads="1"/>
              </p:cNvSpPr>
              <p:nvPr/>
            </p:nvSpPr>
            <p:spPr bwMode="auto">
              <a:xfrm>
                <a:off x="4718050" y="2795662"/>
                <a:ext cx="409575" cy="581084"/>
              </a:xfrm>
              <a:custGeom>
                <a:avLst/>
                <a:gdLst>
                  <a:gd name="T0" fmla="*/ 81834 w 409448"/>
                  <a:gd name="T1" fmla="*/ 0 h 582423"/>
                  <a:gd name="T2" fmla="*/ 78139 w 409448"/>
                  <a:gd name="T3" fmla="*/ 7907 h 582423"/>
                  <a:gd name="T4" fmla="*/ 77377 w 409448"/>
                  <a:gd name="T5" fmla="*/ 23843 h 582423"/>
                  <a:gd name="T6" fmla="*/ 84132 w 409448"/>
                  <a:gd name="T7" fmla="*/ 48304 h 582423"/>
                  <a:gd name="T8" fmla="*/ 89236 w 409448"/>
                  <a:gd name="T9" fmla="*/ 109332 h 582423"/>
                  <a:gd name="T10" fmla="*/ 98276 w 409448"/>
                  <a:gd name="T11" fmla="*/ 151089 h 582423"/>
                  <a:gd name="T12" fmla="*/ 111672 w 409448"/>
                  <a:gd name="T13" fmla="*/ 191365 h 582423"/>
                  <a:gd name="T14" fmla="*/ 129512 w 409448"/>
                  <a:gd name="T15" fmla="*/ 231638 h 582423"/>
                  <a:gd name="T16" fmla="*/ 148125 w 409448"/>
                  <a:gd name="T17" fmla="*/ 269689 h 582423"/>
                  <a:gd name="T18" fmla="*/ 169026 w 409448"/>
                  <a:gd name="T19" fmla="*/ 308481 h 582423"/>
                  <a:gd name="T20" fmla="*/ 188401 w 409448"/>
                  <a:gd name="T21" fmla="*/ 347271 h 582423"/>
                  <a:gd name="T22" fmla="*/ 207015 w 409448"/>
                  <a:gd name="T23" fmla="*/ 387545 h 582423"/>
                  <a:gd name="T24" fmla="*/ 209187 w 409448"/>
                  <a:gd name="T25" fmla="*/ 389645 h 582423"/>
                  <a:gd name="T26" fmla="*/ 212882 w 409448"/>
                  <a:gd name="T27" fmla="*/ 390510 h 582423"/>
                  <a:gd name="T28" fmla="*/ 217338 w 409448"/>
                  <a:gd name="T29" fmla="*/ 390510 h 582423"/>
                  <a:gd name="T30" fmla="*/ 221807 w 409448"/>
                  <a:gd name="T31" fmla="*/ 389645 h 582423"/>
                  <a:gd name="T32" fmla="*/ 225630 w 409448"/>
                  <a:gd name="T33" fmla="*/ 388285 h 582423"/>
                  <a:gd name="T34" fmla="*/ 233781 w 409448"/>
                  <a:gd name="T35" fmla="*/ 386803 h 582423"/>
                  <a:gd name="T36" fmla="*/ 238251 w 409448"/>
                  <a:gd name="T37" fmla="*/ 389028 h 582423"/>
                  <a:gd name="T38" fmla="*/ 250099 w 409448"/>
                  <a:gd name="T39" fmla="*/ 388285 h 582423"/>
                  <a:gd name="T40" fmla="*/ 326077 w 409448"/>
                  <a:gd name="T41" fmla="*/ 386803 h 582423"/>
                  <a:gd name="T42" fmla="*/ 339588 w 409448"/>
                  <a:gd name="T43" fmla="*/ 389028 h 582423"/>
                  <a:gd name="T44" fmla="*/ 346982 w 409448"/>
                  <a:gd name="T45" fmla="*/ 384702 h 582423"/>
                  <a:gd name="T46" fmla="*/ 355904 w 409448"/>
                  <a:gd name="T47" fmla="*/ 381864 h 582423"/>
                  <a:gd name="T48" fmla="*/ 383442 w 409448"/>
                  <a:gd name="T49" fmla="*/ 377539 h 582423"/>
                  <a:gd name="T50" fmla="*/ 410971 w 409448"/>
                  <a:gd name="T51" fmla="*/ 376675 h 582423"/>
                  <a:gd name="T52" fmla="*/ 396827 w 409448"/>
                  <a:gd name="T53" fmla="*/ 414229 h 582423"/>
                  <a:gd name="T54" fmla="*/ 375280 w 409448"/>
                  <a:gd name="T55" fmla="*/ 414847 h 582423"/>
                  <a:gd name="T56" fmla="*/ 314218 w 409448"/>
                  <a:gd name="T57" fmla="*/ 419171 h 582423"/>
                  <a:gd name="T58" fmla="*/ 233019 w 409448"/>
                  <a:gd name="T59" fmla="*/ 422755 h 582423"/>
                  <a:gd name="T60" fmla="*/ 227026 w 409448"/>
                  <a:gd name="T61" fmla="*/ 431402 h 582423"/>
                  <a:gd name="T62" fmla="*/ 224867 w 409448"/>
                  <a:gd name="T63" fmla="*/ 439308 h 582423"/>
                  <a:gd name="T64" fmla="*/ 230852 w 409448"/>
                  <a:gd name="T65" fmla="*/ 472293 h 582423"/>
                  <a:gd name="T66" fmla="*/ 230852 w 409448"/>
                  <a:gd name="T67" fmla="*/ 482424 h 582423"/>
                  <a:gd name="T68" fmla="*/ 229324 w 409448"/>
                  <a:gd name="T69" fmla="*/ 491813 h 582423"/>
                  <a:gd name="T70" fmla="*/ 223331 w 409448"/>
                  <a:gd name="T71" fmla="*/ 498977 h 582423"/>
                  <a:gd name="T72" fmla="*/ 212246 w 409448"/>
                  <a:gd name="T73" fmla="*/ 504785 h 582423"/>
                  <a:gd name="T74" fmla="*/ 201022 w 409448"/>
                  <a:gd name="T75" fmla="*/ 520599 h 582423"/>
                  <a:gd name="T76" fmla="*/ 199498 w 409448"/>
                  <a:gd name="T77" fmla="*/ 528505 h 582423"/>
                  <a:gd name="T78" fmla="*/ 199498 w 409448"/>
                  <a:gd name="T79" fmla="*/ 532829 h 582423"/>
                  <a:gd name="T80" fmla="*/ 176427 w 409448"/>
                  <a:gd name="T81" fmla="*/ 532829 h 582423"/>
                  <a:gd name="T82" fmla="*/ 129512 w 409448"/>
                  <a:gd name="T83" fmla="*/ 529864 h 582423"/>
                  <a:gd name="T84" fmla="*/ 84132 w 409448"/>
                  <a:gd name="T85" fmla="*/ 531346 h 582423"/>
                  <a:gd name="T86" fmla="*/ 63231 w 409448"/>
                  <a:gd name="T87" fmla="*/ 537152 h 582423"/>
                  <a:gd name="T88" fmla="*/ 43856 w 409448"/>
                  <a:gd name="T89" fmla="*/ 547901 h 582423"/>
                  <a:gd name="T90" fmla="*/ 28302 w 409448"/>
                  <a:gd name="T91" fmla="*/ 566552 h 582423"/>
                  <a:gd name="T92" fmla="*/ 20773 w 409448"/>
                  <a:gd name="T93" fmla="*/ 552838 h 582423"/>
                  <a:gd name="T94" fmla="*/ 34167 w 409448"/>
                  <a:gd name="T95" fmla="*/ 463767 h 582423"/>
                  <a:gd name="T96" fmla="*/ 5993 w 409448"/>
                  <a:gd name="T97" fmla="*/ 351595 h 582423"/>
                  <a:gd name="T98" fmla="*/ 2933 w 409448"/>
                  <a:gd name="T99" fmla="*/ 315646 h 582423"/>
                  <a:gd name="T100" fmla="*/ 634 w 409448"/>
                  <a:gd name="T101" fmla="*/ 281796 h 582423"/>
                  <a:gd name="T102" fmla="*/ 0 w 409448"/>
                  <a:gd name="T103" fmla="*/ 247326 h 582423"/>
                  <a:gd name="T104" fmla="*/ 1523 w 409448"/>
                  <a:gd name="T105" fmla="*/ 180489 h 582423"/>
                  <a:gd name="T106" fmla="*/ 5993 w 409448"/>
                  <a:gd name="T107" fmla="*/ 114397 h 582423"/>
                  <a:gd name="T108" fmla="*/ 13382 w 409448"/>
                  <a:gd name="T109" fmla="*/ 56828 h 582423"/>
                  <a:gd name="T110" fmla="*/ 17851 w 409448"/>
                  <a:gd name="T111" fmla="*/ 43239 h 582423"/>
                  <a:gd name="T112" fmla="*/ 22309 w 409448"/>
                  <a:gd name="T113" fmla="*/ 38914 h 582423"/>
                  <a:gd name="T114" fmla="*/ 28302 w 409448"/>
                  <a:gd name="T115" fmla="*/ 35332 h 582423"/>
                  <a:gd name="T116" fmla="*/ 37228 w 409448"/>
                  <a:gd name="T117" fmla="*/ 33850 h 582423"/>
                  <a:gd name="T118" fmla="*/ 61061 w 409448"/>
                  <a:gd name="T119" fmla="*/ 7288 h 582423"/>
                  <a:gd name="T120" fmla="*/ 66927 w 409448"/>
                  <a:gd name="T121" fmla="*/ 3702 h 582423"/>
                  <a:gd name="T122" fmla="*/ 73681 w 409448"/>
                  <a:gd name="T123" fmla="*/ 864 h 58242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409448"/>
                  <a:gd name="T187" fmla="*/ 0 h 582423"/>
                  <a:gd name="T188" fmla="*/ 409448 w 409448"/>
                  <a:gd name="T189" fmla="*/ 582423 h 58242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409448" h="582423">
                    <a:moveTo>
                      <a:pt x="81534" y="0"/>
                    </a:moveTo>
                    <a:lnTo>
                      <a:pt x="77851" y="8128"/>
                    </a:lnTo>
                    <a:lnTo>
                      <a:pt x="77089" y="24510"/>
                    </a:lnTo>
                    <a:lnTo>
                      <a:pt x="83820" y="49657"/>
                    </a:lnTo>
                    <a:lnTo>
                      <a:pt x="88900" y="112394"/>
                    </a:lnTo>
                    <a:lnTo>
                      <a:pt x="97916" y="155320"/>
                    </a:lnTo>
                    <a:lnTo>
                      <a:pt x="111252" y="196723"/>
                    </a:lnTo>
                    <a:lnTo>
                      <a:pt x="129032" y="238125"/>
                    </a:lnTo>
                    <a:lnTo>
                      <a:pt x="147573" y="277241"/>
                    </a:lnTo>
                    <a:lnTo>
                      <a:pt x="168402" y="317119"/>
                    </a:lnTo>
                    <a:lnTo>
                      <a:pt x="187705" y="356997"/>
                    </a:lnTo>
                    <a:lnTo>
                      <a:pt x="206247" y="398398"/>
                    </a:lnTo>
                    <a:lnTo>
                      <a:pt x="208407" y="400557"/>
                    </a:lnTo>
                    <a:lnTo>
                      <a:pt x="212090" y="401447"/>
                    </a:lnTo>
                    <a:lnTo>
                      <a:pt x="216534" y="401447"/>
                    </a:lnTo>
                    <a:lnTo>
                      <a:pt x="220979" y="400557"/>
                    </a:lnTo>
                    <a:lnTo>
                      <a:pt x="224790" y="399160"/>
                    </a:lnTo>
                    <a:lnTo>
                      <a:pt x="232917" y="397636"/>
                    </a:lnTo>
                    <a:lnTo>
                      <a:pt x="237363" y="399923"/>
                    </a:lnTo>
                    <a:lnTo>
                      <a:pt x="249173" y="399160"/>
                    </a:lnTo>
                    <a:lnTo>
                      <a:pt x="324865" y="397636"/>
                    </a:lnTo>
                    <a:lnTo>
                      <a:pt x="338328" y="399923"/>
                    </a:lnTo>
                    <a:lnTo>
                      <a:pt x="345694" y="395478"/>
                    </a:lnTo>
                    <a:lnTo>
                      <a:pt x="354584" y="392557"/>
                    </a:lnTo>
                    <a:lnTo>
                      <a:pt x="382015" y="388111"/>
                    </a:lnTo>
                    <a:lnTo>
                      <a:pt x="409447" y="387223"/>
                    </a:lnTo>
                    <a:lnTo>
                      <a:pt x="395351" y="425831"/>
                    </a:lnTo>
                    <a:lnTo>
                      <a:pt x="373888" y="426466"/>
                    </a:lnTo>
                    <a:lnTo>
                      <a:pt x="313054" y="430910"/>
                    </a:lnTo>
                    <a:lnTo>
                      <a:pt x="232155" y="434594"/>
                    </a:lnTo>
                    <a:lnTo>
                      <a:pt x="226186" y="443484"/>
                    </a:lnTo>
                    <a:lnTo>
                      <a:pt x="224028" y="451611"/>
                    </a:lnTo>
                    <a:lnTo>
                      <a:pt x="229996" y="485520"/>
                    </a:lnTo>
                    <a:lnTo>
                      <a:pt x="229996" y="495935"/>
                    </a:lnTo>
                    <a:lnTo>
                      <a:pt x="228472" y="505587"/>
                    </a:lnTo>
                    <a:lnTo>
                      <a:pt x="222503" y="512953"/>
                    </a:lnTo>
                    <a:lnTo>
                      <a:pt x="211454" y="518922"/>
                    </a:lnTo>
                    <a:lnTo>
                      <a:pt x="200278" y="535178"/>
                    </a:lnTo>
                    <a:lnTo>
                      <a:pt x="198754" y="543305"/>
                    </a:lnTo>
                    <a:lnTo>
                      <a:pt x="198754" y="547750"/>
                    </a:lnTo>
                    <a:lnTo>
                      <a:pt x="175767" y="547750"/>
                    </a:lnTo>
                    <a:lnTo>
                      <a:pt x="129032" y="544703"/>
                    </a:lnTo>
                    <a:lnTo>
                      <a:pt x="83820" y="546226"/>
                    </a:lnTo>
                    <a:lnTo>
                      <a:pt x="62991" y="552195"/>
                    </a:lnTo>
                    <a:lnTo>
                      <a:pt x="43688" y="563244"/>
                    </a:lnTo>
                    <a:lnTo>
                      <a:pt x="28194" y="582422"/>
                    </a:lnTo>
                    <a:lnTo>
                      <a:pt x="20701" y="568324"/>
                    </a:lnTo>
                    <a:lnTo>
                      <a:pt x="34035" y="476757"/>
                    </a:lnTo>
                    <a:lnTo>
                      <a:pt x="5969" y="361441"/>
                    </a:lnTo>
                    <a:lnTo>
                      <a:pt x="2921" y="324485"/>
                    </a:lnTo>
                    <a:lnTo>
                      <a:pt x="634" y="289686"/>
                    </a:lnTo>
                    <a:lnTo>
                      <a:pt x="0" y="254254"/>
                    </a:lnTo>
                    <a:lnTo>
                      <a:pt x="1523" y="185547"/>
                    </a:lnTo>
                    <a:lnTo>
                      <a:pt x="5969" y="117601"/>
                    </a:lnTo>
                    <a:lnTo>
                      <a:pt x="13334" y="58419"/>
                    </a:lnTo>
                    <a:lnTo>
                      <a:pt x="17779" y="44450"/>
                    </a:lnTo>
                    <a:lnTo>
                      <a:pt x="22225" y="40004"/>
                    </a:lnTo>
                    <a:lnTo>
                      <a:pt x="28194" y="36322"/>
                    </a:lnTo>
                    <a:lnTo>
                      <a:pt x="37084" y="34798"/>
                    </a:lnTo>
                    <a:lnTo>
                      <a:pt x="60833" y="7492"/>
                    </a:lnTo>
                    <a:lnTo>
                      <a:pt x="66675" y="3810"/>
                    </a:lnTo>
                    <a:lnTo>
                      <a:pt x="73405" y="888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35" name="Полилиния 30"/>
              <p:cNvSpPr>
                <a:spLocks noChangeArrowheads="1"/>
              </p:cNvSpPr>
              <p:nvPr/>
            </p:nvSpPr>
            <p:spPr bwMode="auto">
              <a:xfrm>
                <a:off x="5232400" y="2795662"/>
                <a:ext cx="265112" cy="668405"/>
              </a:xfrm>
              <a:custGeom>
                <a:avLst/>
                <a:gdLst>
                  <a:gd name="T0" fmla="*/ 175575 w 266320"/>
                  <a:gd name="T1" fmla="*/ 10317 h 668910"/>
                  <a:gd name="T2" fmla="*/ 213575 w 266320"/>
                  <a:gd name="T3" fmla="*/ 12580 h 668910"/>
                  <a:gd name="T4" fmla="*/ 218505 w 266320"/>
                  <a:gd name="T5" fmla="*/ 60156 h 668910"/>
                  <a:gd name="T6" fmla="*/ 220551 w 266320"/>
                  <a:gd name="T7" fmla="*/ 109239 h 668910"/>
                  <a:gd name="T8" fmla="*/ 219830 w 266320"/>
                  <a:gd name="T9" fmla="*/ 159709 h 668910"/>
                  <a:gd name="T10" fmla="*/ 219830 w 266320"/>
                  <a:gd name="T11" fmla="*/ 210301 h 668910"/>
                  <a:gd name="T12" fmla="*/ 219227 w 266320"/>
                  <a:gd name="T13" fmla="*/ 260140 h 668910"/>
                  <a:gd name="T14" fmla="*/ 220551 w 266320"/>
                  <a:gd name="T15" fmla="*/ 310607 h 668910"/>
                  <a:gd name="T16" fmla="*/ 225482 w 266320"/>
                  <a:gd name="T17" fmla="*/ 359691 h 668910"/>
                  <a:gd name="T18" fmla="*/ 252178 w 266320"/>
                  <a:gd name="T19" fmla="*/ 506814 h 668910"/>
                  <a:gd name="T20" fmla="*/ 247368 w 266320"/>
                  <a:gd name="T21" fmla="*/ 530979 h 668910"/>
                  <a:gd name="T22" fmla="*/ 234618 w 266320"/>
                  <a:gd name="T23" fmla="*/ 552248 h 668910"/>
                  <a:gd name="T24" fmla="*/ 219227 w 266320"/>
                  <a:gd name="T25" fmla="*/ 561060 h 668910"/>
                  <a:gd name="T26" fmla="*/ 215019 w 266320"/>
                  <a:gd name="T27" fmla="*/ 564707 h 668910"/>
                  <a:gd name="T28" fmla="*/ 210090 w 266320"/>
                  <a:gd name="T29" fmla="*/ 566973 h 668910"/>
                  <a:gd name="T30" fmla="*/ 203715 w 266320"/>
                  <a:gd name="T31" fmla="*/ 575656 h 668910"/>
                  <a:gd name="T32" fmla="*/ 203715 w 266320"/>
                  <a:gd name="T33" fmla="*/ 587363 h 668910"/>
                  <a:gd name="T34" fmla="*/ 204437 w 266320"/>
                  <a:gd name="T35" fmla="*/ 591768 h 668910"/>
                  <a:gd name="T36" fmla="*/ 211411 w 266320"/>
                  <a:gd name="T37" fmla="*/ 607876 h 668910"/>
                  <a:gd name="T38" fmla="*/ 217063 w 266320"/>
                  <a:gd name="T39" fmla="*/ 615174 h 668910"/>
                  <a:gd name="T40" fmla="*/ 212133 w 266320"/>
                  <a:gd name="T41" fmla="*/ 644499 h 668910"/>
                  <a:gd name="T42" fmla="*/ 200949 w 266320"/>
                  <a:gd name="T43" fmla="*/ 609387 h 668910"/>
                  <a:gd name="T44" fmla="*/ 191809 w 266320"/>
                  <a:gd name="T45" fmla="*/ 592522 h 668910"/>
                  <a:gd name="T46" fmla="*/ 179184 w 266320"/>
                  <a:gd name="T47" fmla="*/ 580819 h 668910"/>
                  <a:gd name="T48" fmla="*/ 178462 w 266320"/>
                  <a:gd name="T49" fmla="*/ 591768 h 668910"/>
                  <a:gd name="T50" fmla="*/ 175575 w 266320"/>
                  <a:gd name="T51" fmla="*/ 601961 h 668910"/>
                  <a:gd name="T52" fmla="*/ 171367 w 266320"/>
                  <a:gd name="T53" fmla="*/ 611651 h 668910"/>
                  <a:gd name="T54" fmla="*/ 160903 w 266320"/>
                  <a:gd name="T55" fmla="*/ 630656 h 668910"/>
                  <a:gd name="T56" fmla="*/ 153086 w 266320"/>
                  <a:gd name="T57" fmla="*/ 651043 h 668910"/>
                  <a:gd name="T58" fmla="*/ 153086 w 266320"/>
                  <a:gd name="T59" fmla="*/ 662874 h 668910"/>
                  <a:gd name="T60" fmla="*/ 149720 w 266320"/>
                  <a:gd name="T61" fmla="*/ 662119 h 668910"/>
                  <a:gd name="T62" fmla="*/ 148276 w 266320"/>
                  <a:gd name="T63" fmla="*/ 659224 h 668910"/>
                  <a:gd name="T64" fmla="*/ 151042 w 266320"/>
                  <a:gd name="T65" fmla="*/ 651798 h 668910"/>
                  <a:gd name="T66" fmla="*/ 147556 w 266320"/>
                  <a:gd name="T67" fmla="*/ 587363 h 668910"/>
                  <a:gd name="T68" fmla="*/ 142623 w 266320"/>
                  <a:gd name="T69" fmla="*/ 554389 h 668910"/>
                  <a:gd name="T70" fmla="*/ 138416 w 266320"/>
                  <a:gd name="T71" fmla="*/ 521413 h 668910"/>
                  <a:gd name="T72" fmla="*/ 132763 w 266320"/>
                  <a:gd name="T73" fmla="*/ 487809 h 668910"/>
                  <a:gd name="T74" fmla="*/ 128555 w 266320"/>
                  <a:gd name="T75" fmla="*/ 454207 h 668910"/>
                  <a:gd name="T76" fmla="*/ 125067 w 266320"/>
                  <a:gd name="T77" fmla="*/ 421107 h 668910"/>
                  <a:gd name="T78" fmla="*/ 123624 w 266320"/>
                  <a:gd name="T79" fmla="*/ 389016 h 668910"/>
                  <a:gd name="T80" fmla="*/ 120137 w 266320"/>
                  <a:gd name="T81" fmla="*/ 385365 h 668910"/>
                  <a:gd name="T82" fmla="*/ 108832 w 266320"/>
                  <a:gd name="T83" fmla="*/ 391154 h 668910"/>
                  <a:gd name="T84" fmla="*/ 84299 w 266320"/>
                  <a:gd name="T85" fmla="*/ 399964 h 668910"/>
                  <a:gd name="T86" fmla="*/ 21045 w 266320"/>
                  <a:gd name="T87" fmla="*/ 407264 h 668910"/>
                  <a:gd name="T88" fmla="*/ 0 w 266320"/>
                  <a:gd name="T89" fmla="*/ 370640 h 668910"/>
                  <a:gd name="T90" fmla="*/ 35115 w 266320"/>
                  <a:gd name="T91" fmla="*/ 368501 h 668910"/>
                  <a:gd name="T92" fmla="*/ 85742 w 266320"/>
                  <a:gd name="T93" fmla="*/ 360321 h 668910"/>
                  <a:gd name="T94" fmla="*/ 135650 w 266320"/>
                  <a:gd name="T95" fmla="*/ 350881 h 668910"/>
                  <a:gd name="T96" fmla="*/ 144670 w 266320"/>
                  <a:gd name="T97" fmla="*/ 342071 h 668910"/>
                  <a:gd name="T98" fmla="*/ 135650 w 266320"/>
                  <a:gd name="T99" fmla="*/ 329612 h 668910"/>
                  <a:gd name="T100" fmla="*/ 144068 w 266320"/>
                  <a:gd name="T101" fmla="*/ 289339 h 668910"/>
                  <a:gd name="T102" fmla="*/ 150321 w 266320"/>
                  <a:gd name="T103" fmla="*/ 249065 h 668910"/>
                  <a:gd name="T104" fmla="*/ 153928 w 266320"/>
                  <a:gd name="T105" fmla="*/ 207281 h 668910"/>
                  <a:gd name="T106" fmla="*/ 155974 w 266320"/>
                  <a:gd name="T107" fmla="*/ 166252 h 668910"/>
                  <a:gd name="T108" fmla="*/ 154529 w 266320"/>
                  <a:gd name="T109" fmla="*/ 82810 h 668910"/>
                  <a:gd name="T110" fmla="*/ 152486 w 266320"/>
                  <a:gd name="T111" fmla="*/ 41029 h 668910"/>
                  <a:gd name="T112" fmla="*/ 151042 w 266320"/>
                  <a:gd name="T113" fmla="*/ 0 h 668910"/>
                  <a:gd name="T114" fmla="*/ 164392 w 266320"/>
                  <a:gd name="T115" fmla="*/ 5286 h 668910"/>
                  <a:gd name="T116" fmla="*/ 170645 w 266320"/>
                  <a:gd name="T117" fmla="*/ 6671 h 66891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66320"/>
                  <a:gd name="T178" fmla="*/ 0 h 668910"/>
                  <a:gd name="T179" fmla="*/ 266320 w 266320"/>
                  <a:gd name="T180" fmla="*/ 668910 h 668910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66320" h="668910">
                    <a:moveTo>
                      <a:pt x="185419" y="10413"/>
                    </a:moveTo>
                    <a:lnTo>
                      <a:pt x="225551" y="12700"/>
                    </a:lnTo>
                    <a:lnTo>
                      <a:pt x="230758" y="60706"/>
                    </a:lnTo>
                    <a:lnTo>
                      <a:pt x="232918" y="110235"/>
                    </a:lnTo>
                    <a:lnTo>
                      <a:pt x="232156" y="161163"/>
                    </a:lnTo>
                    <a:lnTo>
                      <a:pt x="232156" y="212216"/>
                    </a:lnTo>
                    <a:lnTo>
                      <a:pt x="231520" y="262509"/>
                    </a:lnTo>
                    <a:lnTo>
                      <a:pt x="232918" y="313435"/>
                    </a:lnTo>
                    <a:lnTo>
                      <a:pt x="238125" y="362966"/>
                    </a:lnTo>
                    <a:lnTo>
                      <a:pt x="266319" y="511429"/>
                    </a:lnTo>
                    <a:lnTo>
                      <a:pt x="261238" y="535812"/>
                    </a:lnTo>
                    <a:lnTo>
                      <a:pt x="247776" y="557275"/>
                    </a:lnTo>
                    <a:lnTo>
                      <a:pt x="231520" y="566166"/>
                    </a:lnTo>
                    <a:lnTo>
                      <a:pt x="227075" y="569849"/>
                    </a:lnTo>
                    <a:lnTo>
                      <a:pt x="221869" y="572135"/>
                    </a:lnTo>
                    <a:lnTo>
                      <a:pt x="215138" y="580898"/>
                    </a:lnTo>
                    <a:lnTo>
                      <a:pt x="215138" y="592709"/>
                    </a:lnTo>
                    <a:lnTo>
                      <a:pt x="215900" y="597154"/>
                    </a:lnTo>
                    <a:lnTo>
                      <a:pt x="223265" y="613410"/>
                    </a:lnTo>
                    <a:lnTo>
                      <a:pt x="229234" y="620775"/>
                    </a:lnTo>
                    <a:lnTo>
                      <a:pt x="224027" y="650367"/>
                    </a:lnTo>
                    <a:lnTo>
                      <a:pt x="212217" y="614934"/>
                    </a:lnTo>
                    <a:lnTo>
                      <a:pt x="202564" y="597916"/>
                    </a:lnTo>
                    <a:lnTo>
                      <a:pt x="189230" y="586105"/>
                    </a:lnTo>
                    <a:lnTo>
                      <a:pt x="188468" y="597154"/>
                    </a:lnTo>
                    <a:lnTo>
                      <a:pt x="185419" y="607441"/>
                    </a:lnTo>
                    <a:lnTo>
                      <a:pt x="180975" y="617219"/>
                    </a:lnTo>
                    <a:lnTo>
                      <a:pt x="169925" y="636397"/>
                    </a:lnTo>
                    <a:lnTo>
                      <a:pt x="161670" y="656970"/>
                    </a:lnTo>
                    <a:lnTo>
                      <a:pt x="161670" y="668909"/>
                    </a:lnTo>
                    <a:lnTo>
                      <a:pt x="158114" y="668147"/>
                    </a:lnTo>
                    <a:lnTo>
                      <a:pt x="156590" y="665225"/>
                    </a:lnTo>
                    <a:lnTo>
                      <a:pt x="159512" y="657732"/>
                    </a:lnTo>
                    <a:lnTo>
                      <a:pt x="155829" y="592709"/>
                    </a:lnTo>
                    <a:lnTo>
                      <a:pt x="150621" y="559435"/>
                    </a:lnTo>
                    <a:lnTo>
                      <a:pt x="146176" y="526161"/>
                    </a:lnTo>
                    <a:lnTo>
                      <a:pt x="140207" y="492251"/>
                    </a:lnTo>
                    <a:lnTo>
                      <a:pt x="135763" y="458343"/>
                    </a:lnTo>
                    <a:lnTo>
                      <a:pt x="132080" y="424941"/>
                    </a:lnTo>
                    <a:lnTo>
                      <a:pt x="130556" y="392557"/>
                    </a:lnTo>
                    <a:lnTo>
                      <a:pt x="126873" y="388873"/>
                    </a:lnTo>
                    <a:lnTo>
                      <a:pt x="114934" y="394716"/>
                    </a:lnTo>
                    <a:lnTo>
                      <a:pt x="89026" y="403606"/>
                    </a:lnTo>
                    <a:lnTo>
                      <a:pt x="22225" y="410972"/>
                    </a:lnTo>
                    <a:lnTo>
                      <a:pt x="0" y="374014"/>
                    </a:lnTo>
                    <a:lnTo>
                      <a:pt x="37083" y="371856"/>
                    </a:lnTo>
                    <a:lnTo>
                      <a:pt x="90550" y="363601"/>
                    </a:lnTo>
                    <a:lnTo>
                      <a:pt x="143256" y="354076"/>
                    </a:lnTo>
                    <a:lnTo>
                      <a:pt x="152781" y="345185"/>
                    </a:lnTo>
                    <a:lnTo>
                      <a:pt x="143256" y="332613"/>
                    </a:lnTo>
                    <a:lnTo>
                      <a:pt x="152145" y="291973"/>
                    </a:lnTo>
                    <a:lnTo>
                      <a:pt x="158750" y="251332"/>
                    </a:lnTo>
                    <a:lnTo>
                      <a:pt x="162559" y="209169"/>
                    </a:lnTo>
                    <a:lnTo>
                      <a:pt x="164719" y="167766"/>
                    </a:lnTo>
                    <a:lnTo>
                      <a:pt x="163194" y="83566"/>
                    </a:lnTo>
                    <a:lnTo>
                      <a:pt x="161036" y="41401"/>
                    </a:lnTo>
                    <a:lnTo>
                      <a:pt x="159512" y="0"/>
                    </a:lnTo>
                    <a:lnTo>
                      <a:pt x="173608" y="5334"/>
                    </a:lnTo>
                    <a:lnTo>
                      <a:pt x="180213" y="6731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36" name="Полилиния 31"/>
              <p:cNvSpPr>
                <a:spLocks noChangeArrowheads="1"/>
              </p:cNvSpPr>
              <p:nvPr/>
            </p:nvSpPr>
            <p:spPr bwMode="auto">
              <a:xfrm>
                <a:off x="5583238" y="2803600"/>
                <a:ext cx="127000" cy="195283"/>
              </a:xfrm>
              <a:custGeom>
                <a:avLst/>
                <a:gdLst>
                  <a:gd name="T0" fmla="*/ 120209 w 127636"/>
                  <a:gd name="T1" fmla="*/ 9010 h 195073"/>
                  <a:gd name="T2" fmla="*/ 114588 w 127636"/>
                  <a:gd name="T3" fmla="*/ 23931 h 195073"/>
                  <a:gd name="T4" fmla="*/ 92938 w 127636"/>
                  <a:gd name="T5" fmla="*/ 87611 h 195073"/>
                  <a:gd name="T6" fmla="*/ 89468 w 127636"/>
                  <a:gd name="T7" fmla="*/ 122863 h 195073"/>
                  <a:gd name="T8" fmla="*/ 92340 w 127636"/>
                  <a:gd name="T9" fmla="*/ 140873 h 195073"/>
                  <a:gd name="T10" fmla="*/ 87316 w 127636"/>
                  <a:gd name="T11" fmla="*/ 155152 h 195073"/>
                  <a:gd name="T12" fmla="*/ 78945 w 127636"/>
                  <a:gd name="T13" fmla="*/ 169305 h 195073"/>
                  <a:gd name="T14" fmla="*/ 67101 w 127636"/>
                  <a:gd name="T15" fmla="*/ 180496 h 195073"/>
                  <a:gd name="T16" fmla="*/ 54542 w 127636"/>
                  <a:gd name="T17" fmla="*/ 188731 h 195073"/>
                  <a:gd name="T18" fmla="*/ 46169 w 127636"/>
                  <a:gd name="T19" fmla="*/ 192463 h 195073"/>
                  <a:gd name="T20" fmla="*/ 41983 w 127636"/>
                  <a:gd name="T21" fmla="*/ 192463 h 195073"/>
                  <a:gd name="T22" fmla="*/ 37797 w 127636"/>
                  <a:gd name="T23" fmla="*/ 193234 h 195073"/>
                  <a:gd name="T24" fmla="*/ 29305 w 127636"/>
                  <a:gd name="T25" fmla="*/ 193234 h 195073"/>
                  <a:gd name="T26" fmla="*/ 25117 w 127636"/>
                  <a:gd name="T27" fmla="*/ 194776 h 195073"/>
                  <a:gd name="T28" fmla="*/ 21649 w 127636"/>
                  <a:gd name="T29" fmla="*/ 197606 h 195073"/>
                  <a:gd name="T30" fmla="*/ 15429 w 127636"/>
                  <a:gd name="T31" fmla="*/ 191689 h 195073"/>
                  <a:gd name="T32" fmla="*/ 6220 w 127636"/>
                  <a:gd name="T33" fmla="*/ 178953 h 195073"/>
                  <a:gd name="T34" fmla="*/ 714 w 127636"/>
                  <a:gd name="T35" fmla="*/ 165445 h 195073"/>
                  <a:gd name="T36" fmla="*/ 0 w 127636"/>
                  <a:gd name="T37" fmla="*/ 151293 h 195073"/>
                  <a:gd name="T38" fmla="*/ 15429 w 127636"/>
                  <a:gd name="T39" fmla="*/ 121317 h 195073"/>
                  <a:gd name="T40" fmla="*/ 27271 w 127636"/>
                  <a:gd name="T41" fmla="*/ 108711 h 195073"/>
                  <a:gd name="T42" fmla="*/ 39831 w 127636"/>
                  <a:gd name="T43" fmla="*/ 101120 h 195073"/>
                  <a:gd name="T44" fmla="*/ 47486 w 127636"/>
                  <a:gd name="T45" fmla="*/ 99704 h 195073"/>
                  <a:gd name="T46" fmla="*/ 80376 w 127636"/>
                  <a:gd name="T47" fmla="*/ 55447 h 195073"/>
                  <a:gd name="T48" fmla="*/ 90186 w 127636"/>
                  <a:gd name="T49" fmla="*/ 29330 h 195073"/>
                  <a:gd name="T50" fmla="*/ 91502 w 127636"/>
                  <a:gd name="T51" fmla="*/ 15051 h 195073"/>
                  <a:gd name="T52" fmla="*/ 90785 w 127636"/>
                  <a:gd name="T53" fmla="*/ 0 h 195073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27636"/>
                  <a:gd name="T82" fmla="*/ 0 h 195073"/>
                  <a:gd name="T83" fmla="*/ 127636 w 127636"/>
                  <a:gd name="T84" fmla="*/ 195073 h 195073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27636" h="195073">
                    <a:moveTo>
                      <a:pt x="127635" y="8890"/>
                    </a:moveTo>
                    <a:lnTo>
                      <a:pt x="121666" y="23622"/>
                    </a:lnTo>
                    <a:lnTo>
                      <a:pt x="98679" y="86487"/>
                    </a:lnTo>
                    <a:lnTo>
                      <a:pt x="94995" y="121286"/>
                    </a:lnTo>
                    <a:lnTo>
                      <a:pt x="98044" y="139065"/>
                    </a:lnTo>
                    <a:lnTo>
                      <a:pt x="92710" y="153162"/>
                    </a:lnTo>
                    <a:lnTo>
                      <a:pt x="83819" y="167133"/>
                    </a:lnTo>
                    <a:lnTo>
                      <a:pt x="71246" y="178181"/>
                    </a:lnTo>
                    <a:lnTo>
                      <a:pt x="57912" y="186309"/>
                    </a:lnTo>
                    <a:lnTo>
                      <a:pt x="49021" y="189993"/>
                    </a:lnTo>
                    <a:lnTo>
                      <a:pt x="44576" y="189993"/>
                    </a:lnTo>
                    <a:lnTo>
                      <a:pt x="40131" y="190755"/>
                    </a:lnTo>
                    <a:lnTo>
                      <a:pt x="31114" y="190755"/>
                    </a:lnTo>
                    <a:lnTo>
                      <a:pt x="26669" y="192278"/>
                    </a:lnTo>
                    <a:lnTo>
                      <a:pt x="22987" y="195072"/>
                    </a:lnTo>
                    <a:lnTo>
                      <a:pt x="16382" y="189230"/>
                    </a:lnTo>
                    <a:lnTo>
                      <a:pt x="6604" y="176658"/>
                    </a:lnTo>
                    <a:lnTo>
                      <a:pt x="762" y="163322"/>
                    </a:lnTo>
                    <a:lnTo>
                      <a:pt x="0" y="149352"/>
                    </a:lnTo>
                    <a:lnTo>
                      <a:pt x="16382" y="119762"/>
                    </a:lnTo>
                    <a:lnTo>
                      <a:pt x="28956" y="107315"/>
                    </a:lnTo>
                    <a:lnTo>
                      <a:pt x="42291" y="99822"/>
                    </a:lnTo>
                    <a:lnTo>
                      <a:pt x="50419" y="98425"/>
                    </a:lnTo>
                    <a:lnTo>
                      <a:pt x="85344" y="54737"/>
                    </a:lnTo>
                    <a:lnTo>
                      <a:pt x="95757" y="28956"/>
                    </a:lnTo>
                    <a:lnTo>
                      <a:pt x="97155" y="14859"/>
                    </a:lnTo>
                    <a:lnTo>
                      <a:pt x="96393" y="0"/>
                    </a:lnTo>
                    <a:close/>
                  </a:path>
                </a:pathLst>
              </a:custGeom>
              <a:solidFill>
                <a:srgbClr val="E81FFF"/>
              </a:solidFill>
              <a:ln w="0" algn="ctr">
                <a:solidFill>
                  <a:srgbClr val="E81F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37" name="Полилиния 32"/>
              <p:cNvSpPr>
                <a:spLocks noChangeArrowheads="1"/>
              </p:cNvSpPr>
              <p:nvPr/>
            </p:nvSpPr>
            <p:spPr bwMode="auto">
              <a:xfrm>
                <a:off x="5484813" y="2816301"/>
                <a:ext cx="42863" cy="325471"/>
              </a:xfrm>
              <a:custGeom>
                <a:avLst/>
                <a:gdLst>
                  <a:gd name="T0" fmla="*/ 49661 w 42293"/>
                  <a:gd name="T1" fmla="*/ 0 h 325122"/>
                  <a:gd name="T2" fmla="*/ 43547 w 42293"/>
                  <a:gd name="T3" fmla="*/ 5143 h 325122"/>
                  <a:gd name="T4" fmla="*/ 34898 w 42293"/>
                  <a:gd name="T5" fmla="*/ 14277 h 325122"/>
                  <a:gd name="T6" fmla="*/ 34002 w 42293"/>
                  <a:gd name="T7" fmla="*/ 17881 h 325122"/>
                  <a:gd name="T8" fmla="*/ 34898 w 42293"/>
                  <a:gd name="T9" fmla="*/ 21613 h 325122"/>
                  <a:gd name="T10" fmla="*/ 39222 w 42293"/>
                  <a:gd name="T11" fmla="*/ 26117 h 325122"/>
                  <a:gd name="T12" fmla="*/ 33107 w 42293"/>
                  <a:gd name="T13" fmla="*/ 30621 h 325122"/>
                  <a:gd name="T14" fmla="*/ 30423 w 42293"/>
                  <a:gd name="T15" fmla="*/ 35890 h 325122"/>
                  <a:gd name="T16" fmla="*/ 27144 w 42293"/>
                  <a:gd name="T17" fmla="*/ 59821 h 325122"/>
                  <a:gd name="T18" fmla="*/ 21774 w 42293"/>
                  <a:gd name="T19" fmla="*/ 72556 h 325122"/>
                  <a:gd name="T20" fmla="*/ 23563 w 42293"/>
                  <a:gd name="T21" fmla="*/ 76288 h 325122"/>
                  <a:gd name="T22" fmla="*/ 27144 w 42293"/>
                  <a:gd name="T23" fmla="*/ 80019 h 325122"/>
                  <a:gd name="T24" fmla="*/ 29678 w 42293"/>
                  <a:gd name="T25" fmla="*/ 80790 h 325122"/>
                  <a:gd name="T26" fmla="*/ 34898 w 42293"/>
                  <a:gd name="T27" fmla="*/ 80019 h 325122"/>
                  <a:gd name="T28" fmla="*/ 37433 w 42293"/>
                  <a:gd name="T29" fmla="*/ 76288 h 325122"/>
                  <a:gd name="T30" fmla="*/ 40862 w 42293"/>
                  <a:gd name="T31" fmla="*/ 73328 h 325122"/>
                  <a:gd name="T32" fmla="*/ 43547 w 42293"/>
                  <a:gd name="T33" fmla="*/ 71785 h 325122"/>
                  <a:gd name="T34" fmla="*/ 49661 w 42293"/>
                  <a:gd name="T35" fmla="*/ 74100 h 325122"/>
                  <a:gd name="T36" fmla="*/ 30423 w 42293"/>
                  <a:gd name="T37" fmla="*/ 133921 h 325122"/>
                  <a:gd name="T38" fmla="*/ 18343 w 42293"/>
                  <a:gd name="T39" fmla="*/ 198371 h 325122"/>
                  <a:gd name="T40" fmla="*/ 8652 w 42293"/>
                  <a:gd name="T41" fmla="*/ 263466 h 325122"/>
                  <a:gd name="T42" fmla="*/ 2537 w 42293"/>
                  <a:gd name="T43" fmla="*/ 329333 h 325122"/>
                  <a:gd name="T44" fmla="*/ 0 w 42293"/>
                  <a:gd name="T45" fmla="*/ 289583 h 325122"/>
                  <a:gd name="T46" fmla="*/ 895 w 42293"/>
                  <a:gd name="T47" fmla="*/ 249959 h 325122"/>
                  <a:gd name="T48" fmla="*/ 2537 w 42293"/>
                  <a:gd name="T49" fmla="*/ 208791 h 325122"/>
                  <a:gd name="T50" fmla="*/ 9694 w 42293"/>
                  <a:gd name="T51" fmla="*/ 125687 h 325122"/>
                  <a:gd name="T52" fmla="*/ 21774 w 42293"/>
                  <a:gd name="T53" fmla="*/ 43351 h 325122"/>
                  <a:gd name="T54" fmla="*/ 30423 w 42293"/>
                  <a:gd name="T55" fmla="*/ 3732 h 325122"/>
                  <a:gd name="T56" fmla="*/ 33107 w 42293"/>
                  <a:gd name="T57" fmla="*/ 648 h 325122"/>
                  <a:gd name="T58" fmla="*/ 38329 w 42293"/>
                  <a:gd name="T59" fmla="*/ 0 h 32512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42293"/>
                  <a:gd name="T91" fmla="*/ 0 h 325122"/>
                  <a:gd name="T92" fmla="*/ 42293 w 42293"/>
                  <a:gd name="T93" fmla="*/ 325122 h 325122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42293" h="325122">
                    <a:moveTo>
                      <a:pt x="42292" y="0"/>
                    </a:moveTo>
                    <a:lnTo>
                      <a:pt x="37085" y="5080"/>
                    </a:lnTo>
                    <a:lnTo>
                      <a:pt x="29718" y="14097"/>
                    </a:lnTo>
                    <a:lnTo>
                      <a:pt x="28956" y="17653"/>
                    </a:lnTo>
                    <a:lnTo>
                      <a:pt x="29718" y="21337"/>
                    </a:lnTo>
                    <a:lnTo>
                      <a:pt x="33401" y="25781"/>
                    </a:lnTo>
                    <a:lnTo>
                      <a:pt x="28194" y="30227"/>
                    </a:lnTo>
                    <a:lnTo>
                      <a:pt x="25909" y="35434"/>
                    </a:lnTo>
                    <a:lnTo>
                      <a:pt x="23115" y="59055"/>
                    </a:lnTo>
                    <a:lnTo>
                      <a:pt x="18542" y="71628"/>
                    </a:lnTo>
                    <a:lnTo>
                      <a:pt x="20067" y="75312"/>
                    </a:lnTo>
                    <a:lnTo>
                      <a:pt x="23115" y="78995"/>
                    </a:lnTo>
                    <a:lnTo>
                      <a:pt x="25274" y="79756"/>
                    </a:lnTo>
                    <a:lnTo>
                      <a:pt x="29718" y="78995"/>
                    </a:lnTo>
                    <a:lnTo>
                      <a:pt x="31878" y="75312"/>
                    </a:lnTo>
                    <a:lnTo>
                      <a:pt x="34799" y="72390"/>
                    </a:lnTo>
                    <a:lnTo>
                      <a:pt x="37085" y="70867"/>
                    </a:lnTo>
                    <a:lnTo>
                      <a:pt x="42292" y="73152"/>
                    </a:lnTo>
                    <a:lnTo>
                      <a:pt x="25909" y="132208"/>
                    </a:lnTo>
                    <a:lnTo>
                      <a:pt x="15622" y="195834"/>
                    </a:lnTo>
                    <a:lnTo>
                      <a:pt x="7367" y="260096"/>
                    </a:lnTo>
                    <a:lnTo>
                      <a:pt x="2160" y="325121"/>
                    </a:lnTo>
                    <a:lnTo>
                      <a:pt x="0" y="285877"/>
                    </a:lnTo>
                    <a:lnTo>
                      <a:pt x="762" y="246762"/>
                    </a:lnTo>
                    <a:lnTo>
                      <a:pt x="2160" y="206121"/>
                    </a:lnTo>
                    <a:lnTo>
                      <a:pt x="8255" y="124080"/>
                    </a:lnTo>
                    <a:lnTo>
                      <a:pt x="18542" y="42799"/>
                    </a:lnTo>
                    <a:lnTo>
                      <a:pt x="25909" y="3684"/>
                    </a:lnTo>
                    <a:lnTo>
                      <a:pt x="28194" y="636"/>
                    </a:lnTo>
                    <a:lnTo>
                      <a:pt x="32640" y="0"/>
                    </a:lnTo>
                    <a:close/>
                  </a:path>
                </a:pathLst>
              </a:custGeom>
              <a:solidFill>
                <a:srgbClr val="FFB870"/>
              </a:solidFill>
              <a:ln w="0" algn="ctr">
                <a:solidFill>
                  <a:srgbClr val="FFB87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38" name="Полилиния 33"/>
              <p:cNvSpPr>
                <a:spLocks noChangeArrowheads="1"/>
              </p:cNvSpPr>
              <p:nvPr/>
            </p:nvSpPr>
            <p:spPr bwMode="auto">
              <a:xfrm>
                <a:off x="5483226" y="2814714"/>
                <a:ext cx="136525" cy="479474"/>
              </a:xfrm>
              <a:custGeom>
                <a:avLst/>
                <a:gdLst>
                  <a:gd name="T0" fmla="*/ 134149 w 135892"/>
                  <a:gd name="T1" fmla="*/ 81910 h 478790"/>
                  <a:gd name="T2" fmla="*/ 91044 w 135892"/>
                  <a:gd name="T3" fmla="*/ 138366 h 478790"/>
                  <a:gd name="T4" fmla="*/ 99639 w 135892"/>
                  <a:gd name="T5" fmla="*/ 172862 h 478790"/>
                  <a:gd name="T6" fmla="*/ 100446 w 135892"/>
                  <a:gd name="T7" fmla="*/ 202188 h 478790"/>
                  <a:gd name="T8" fmla="*/ 73855 w 135892"/>
                  <a:gd name="T9" fmla="*/ 233841 h 478790"/>
                  <a:gd name="T10" fmla="*/ 81645 w 135892"/>
                  <a:gd name="T11" fmla="*/ 245857 h 478790"/>
                  <a:gd name="T12" fmla="*/ 92658 w 135892"/>
                  <a:gd name="T13" fmla="*/ 238234 h 478790"/>
                  <a:gd name="T14" fmla="*/ 105144 w 135892"/>
                  <a:gd name="T15" fmla="*/ 229966 h 478790"/>
                  <a:gd name="T16" fmla="*/ 114544 w 135892"/>
                  <a:gd name="T17" fmla="*/ 229320 h 478790"/>
                  <a:gd name="T18" fmla="*/ 123945 w 135892"/>
                  <a:gd name="T19" fmla="*/ 226994 h 478790"/>
                  <a:gd name="T20" fmla="*/ 137373 w 135892"/>
                  <a:gd name="T21" fmla="*/ 225445 h 478790"/>
                  <a:gd name="T22" fmla="*/ 133343 w 135892"/>
                  <a:gd name="T23" fmla="*/ 257097 h 478790"/>
                  <a:gd name="T24" fmla="*/ 84868 w 135892"/>
                  <a:gd name="T25" fmla="*/ 396109 h 478790"/>
                  <a:gd name="T26" fmla="*/ 62844 w 135892"/>
                  <a:gd name="T27" fmla="*/ 453213 h 478790"/>
                  <a:gd name="T28" fmla="*/ 44045 w 135892"/>
                  <a:gd name="T29" fmla="*/ 460061 h 478790"/>
                  <a:gd name="T30" fmla="*/ 37734 w 135892"/>
                  <a:gd name="T31" fmla="*/ 467553 h 478790"/>
                  <a:gd name="T32" fmla="*/ 39212 w 135892"/>
                  <a:gd name="T33" fmla="*/ 487063 h 478790"/>
                  <a:gd name="T34" fmla="*/ 16518 w 135892"/>
                  <a:gd name="T35" fmla="*/ 422466 h 478790"/>
                  <a:gd name="T36" fmla="*/ 11819 w 135892"/>
                  <a:gd name="T37" fmla="*/ 358515 h 478790"/>
                  <a:gd name="T38" fmla="*/ 22023 w 135892"/>
                  <a:gd name="T39" fmla="*/ 226994 h 478790"/>
                  <a:gd name="T40" fmla="*/ 31422 w 135892"/>
                  <a:gd name="T41" fmla="*/ 181906 h 478790"/>
                  <a:gd name="T42" fmla="*/ 40018 w 135892"/>
                  <a:gd name="T43" fmla="*/ 185651 h 478790"/>
                  <a:gd name="T44" fmla="*/ 44045 w 135892"/>
                  <a:gd name="T45" fmla="*/ 193146 h 478790"/>
                  <a:gd name="T46" fmla="*/ 48748 w 135892"/>
                  <a:gd name="T47" fmla="*/ 276607 h 478790"/>
                  <a:gd name="T48" fmla="*/ 35318 w 135892"/>
                  <a:gd name="T49" fmla="*/ 282548 h 478790"/>
                  <a:gd name="T50" fmla="*/ 33706 w 135892"/>
                  <a:gd name="T51" fmla="*/ 314975 h 478790"/>
                  <a:gd name="T52" fmla="*/ 41628 w 135892"/>
                  <a:gd name="T53" fmla="*/ 326215 h 478790"/>
                  <a:gd name="T54" fmla="*/ 55727 w 135892"/>
                  <a:gd name="T55" fmla="*/ 327766 h 478790"/>
                  <a:gd name="T56" fmla="*/ 68216 w 135892"/>
                  <a:gd name="T57" fmla="*/ 308259 h 478790"/>
                  <a:gd name="T58" fmla="*/ 59623 w 135892"/>
                  <a:gd name="T59" fmla="*/ 189399 h 478790"/>
                  <a:gd name="T60" fmla="*/ 68216 w 135892"/>
                  <a:gd name="T61" fmla="*/ 72220 h 478790"/>
                  <a:gd name="T62" fmla="*/ 64456 w 135892"/>
                  <a:gd name="T63" fmla="*/ 63176 h 478790"/>
                  <a:gd name="T64" fmla="*/ 70633 w 135892"/>
                  <a:gd name="T65" fmla="*/ 40567 h 478790"/>
                  <a:gd name="T66" fmla="*/ 71441 w 135892"/>
                  <a:gd name="T67" fmla="*/ 31524 h 478790"/>
                  <a:gd name="T68" fmla="*/ 64456 w 135892"/>
                  <a:gd name="T69" fmla="*/ 12661 h 478790"/>
                  <a:gd name="T70" fmla="*/ 54117 w 135892"/>
                  <a:gd name="T71" fmla="*/ 18088 h 478790"/>
                  <a:gd name="T72" fmla="*/ 62844 w 135892"/>
                  <a:gd name="T73" fmla="*/ 2195 h 478790"/>
                  <a:gd name="T74" fmla="*/ 70633 w 135892"/>
                  <a:gd name="T75" fmla="*/ 0 h 47879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35892"/>
                  <a:gd name="T115" fmla="*/ 0 h 478790"/>
                  <a:gd name="T116" fmla="*/ 135892 w 135892"/>
                  <a:gd name="T117" fmla="*/ 478790 h 47879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35892" h="478790">
                    <a:moveTo>
                      <a:pt x="135891" y="73151"/>
                    </a:moveTo>
                    <a:lnTo>
                      <a:pt x="126873" y="80518"/>
                    </a:lnTo>
                    <a:lnTo>
                      <a:pt x="94235" y="115188"/>
                    </a:lnTo>
                    <a:lnTo>
                      <a:pt x="86106" y="136016"/>
                    </a:lnTo>
                    <a:lnTo>
                      <a:pt x="86868" y="153035"/>
                    </a:lnTo>
                    <a:lnTo>
                      <a:pt x="94235" y="169925"/>
                    </a:lnTo>
                    <a:lnTo>
                      <a:pt x="108331" y="189865"/>
                    </a:lnTo>
                    <a:lnTo>
                      <a:pt x="94997" y="198754"/>
                    </a:lnTo>
                    <a:lnTo>
                      <a:pt x="76454" y="215772"/>
                    </a:lnTo>
                    <a:lnTo>
                      <a:pt x="69850" y="229869"/>
                    </a:lnTo>
                    <a:lnTo>
                      <a:pt x="69850" y="239394"/>
                    </a:lnTo>
                    <a:lnTo>
                      <a:pt x="77216" y="241681"/>
                    </a:lnTo>
                    <a:lnTo>
                      <a:pt x="84710" y="237997"/>
                    </a:lnTo>
                    <a:lnTo>
                      <a:pt x="87630" y="234188"/>
                    </a:lnTo>
                    <a:lnTo>
                      <a:pt x="94997" y="227584"/>
                    </a:lnTo>
                    <a:lnTo>
                      <a:pt x="99441" y="226060"/>
                    </a:lnTo>
                    <a:lnTo>
                      <a:pt x="104014" y="225425"/>
                    </a:lnTo>
                    <a:lnTo>
                      <a:pt x="108331" y="225425"/>
                    </a:lnTo>
                    <a:lnTo>
                      <a:pt x="112777" y="223900"/>
                    </a:lnTo>
                    <a:lnTo>
                      <a:pt x="117222" y="223138"/>
                    </a:lnTo>
                    <a:lnTo>
                      <a:pt x="121031" y="221615"/>
                    </a:lnTo>
                    <a:lnTo>
                      <a:pt x="129922" y="221615"/>
                    </a:lnTo>
                    <a:lnTo>
                      <a:pt x="134366" y="224663"/>
                    </a:lnTo>
                    <a:lnTo>
                      <a:pt x="126111" y="252729"/>
                    </a:lnTo>
                    <a:lnTo>
                      <a:pt x="107570" y="308101"/>
                    </a:lnTo>
                    <a:lnTo>
                      <a:pt x="80265" y="389382"/>
                    </a:lnTo>
                    <a:lnTo>
                      <a:pt x="64516" y="445515"/>
                    </a:lnTo>
                    <a:lnTo>
                      <a:pt x="59436" y="445515"/>
                    </a:lnTo>
                    <a:lnTo>
                      <a:pt x="50547" y="447039"/>
                    </a:lnTo>
                    <a:lnTo>
                      <a:pt x="41656" y="452246"/>
                    </a:lnTo>
                    <a:lnTo>
                      <a:pt x="37847" y="455929"/>
                    </a:lnTo>
                    <a:lnTo>
                      <a:pt x="35687" y="459613"/>
                    </a:lnTo>
                    <a:lnTo>
                      <a:pt x="34925" y="465454"/>
                    </a:lnTo>
                    <a:lnTo>
                      <a:pt x="37085" y="478789"/>
                    </a:lnTo>
                    <a:lnTo>
                      <a:pt x="27433" y="478789"/>
                    </a:lnTo>
                    <a:lnTo>
                      <a:pt x="15622" y="415290"/>
                    </a:lnTo>
                    <a:lnTo>
                      <a:pt x="0" y="352425"/>
                    </a:lnTo>
                    <a:lnTo>
                      <a:pt x="11177" y="352425"/>
                    </a:lnTo>
                    <a:lnTo>
                      <a:pt x="19304" y="309625"/>
                    </a:lnTo>
                    <a:lnTo>
                      <a:pt x="20829" y="223138"/>
                    </a:lnTo>
                    <a:lnTo>
                      <a:pt x="27433" y="178816"/>
                    </a:lnTo>
                    <a:lnTo>
                      <a:pt x="29718" y="178816"/>
                    </a:lnTo>
                    <a:lnTo>
                      <a:pt x="34164" y="181737"/>
                    </a:lnTo>
                    <a:lnTo>
                      <a:pt x="37847" y="182498"/>
                    </a:lnTo>
                    <a:lnTo>
                      <a:pt x="42291" y="178816"/>
                    </a:lnTo>
                    <a:lnTo>
                      <a:pt x="41656" y="189865"/>
                    </a:lnTo>
                    <a:lnTo>
                      <a:pt x="41656" y="249047"/>
                    </a:lnTo>
                    <a:lnTo>
                      <a:pt x="46102" y="271907"/>
                    </a:lnTo>
                    <a:lnTo>
                      <a:pt x="40133" y="271907"/>
                    </a:lnTo>
                    <a:lnTo>
                      <a:pt x="33402" y="277748"/>
                    </a:lnTo>
                    <a:lnTo>
                      <a:pt x="30480" y="287400"/>
                    </a:lnTo>
                    <a:lnTo>
                      <a:pt x="31878" y="309625"/>
                    </a:lnTo>
                    <a:lnTo>
                      <a:pt x="34925" y="316229"/>
                    </a:lnTo>
                    <a:lnTo>
                      <a:pt x="39371" y="320675"/>
                    </a:lnTo>
                    <a:lnTo>
                      <a:pt x="46102" y="325119"/>
                    </a:lnTo>
                    <a:lnTo>
                      <a:pt x="52705" y="322198"/>
                    </a:lnTo>
                    <a:lnTo>
                      <a:pt x="58674" y="316991"/>
                    </a:lnTo>
                    <a:lnTo>
                      <a:pt x="64516" y="303022"/>
                    </a:lnTo>
                    <a:lnTo>
                      <a:pt x="57912" y="243078"/>
                    </a:lnTo>
                    <a:lnTo>
                      <a:pt x="56389" y="186182"/>
                    </a:lnTo>
                    <a:lnTo>
                      <a:pt x="57912" y="129285"/>
                    </a:lnTo>
                    <a:lnTo>
                      <a:pt x="64516" y="70993"/>
                    </a:lnTo>
                    <a:lnTo>
                      <a:pt x="61596" y="66547"/>
                    </a:lnTo>
                    <a:lnTo>
                      <a:pt x="60960" y="62103"/>
                    </a:lnTo>
                    <a:lnTo>
                      <a:pt x="67565" y="44322"/>
                    </a:lnTo>
                    <a:lnTo>
                      <a:pt x="66803" y="39878"/>
                    </a:lnTo>
                    <a:lnTo>
                      <a:pt x="64516" y="36194"/>
                    </a:lnTo>
                    <a:lnTo>
                      <a:pt x="67565" y="30988"/>
                    </a:lnTo>
                    <a:lnTo>
                      <a:pt x="66803" y="25145"/>
                    </a:lnTo>
                    <a:lnTo>
                      <a:pt x="60960" y="12445"/>
                    </a:lnTo>
                    <a:lnTo>
                      <a:pt x="54991" y="14097"/>
                    </a:lnTo>
                    <a:lnTo>
                      <a:pt x="51181" y="17779"/>
                    </a:lnTo>
                    <a:lnTo>
                      <a:pt x="52705" y="10287"/>
                    </a:lnTo>
                    <a:lnTo>
                      <a:pt x="59436" y="2159"/>
                    </a:lnTo>
                    <a:lnTo>
                      <a:pt x="63120" y="762"/>
                    </a:lnTo>
                    <a:lnTo>
                      <a:pt x="66803" y="0"/>
                    </a:lnTo>
                    <a:lnTo>
                      <a:pt x="72010" y="1523"/>
                    </a:lnTo>
                    <a:close/>
                  </a:path>
                </a:pathLst>
              </a:custGeom>
              <a:solidFill>
                <a:srgbClr val="FFC282"/>
              </a:solidFill>
              <a:ln w="0" algn="ctr">
                <a:solidFill>
                  <a:srgbClr val="FFC282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39" name="Полилиния 34"/>
              <p:cNvSpPr>
                <a:spLocks noChangeArrowheads="1"/>
              </p:cNvSpPr>
              <p:nvPr/>
            </p:nvSpPr>
            <p:spPr bwMode="auto">
              <a:xfrm>
                <a:off x="5665788" y="2827415"/>
                <a:ext cx="101600" cy="201632"/>
              </a:xfrm>
              <a:custGeom>
                <a:avLst/>
                <a:gdLst>
                  <a:gd name="T0" fmla="*/ 110358 w 100839"/>
                  <a:gd name="T1" fmla="*/ 7702 h 201169"/>
                  <a:gd name="T2" fmla="*/ 101324 w 100839"/>
                  <a:gd name="T3" fmla="*/ 8483 h 201169"/>
                  <a:gd name="T4" fmla="*/ 86870 w 100839"/>
                  <a:gd name="T5" fmla="*/ 15275 h 201169"/>
                  <a:gd name="T6" fmla="*/ 53512 w 100839"/>
                  <a:gd name="T7" fmla="*/ 57052 h 201169"/>
                  <a:gd name="T8" fmla="*/ 49480 w 100839"/>
                  <a:gd name="T9" fmla="*/ 70759 h 201169"/>
                  <a:gd name="T10" fmla="*/ 48647 w 100839"/>
                  <a:gd name="T11" fmla="*/ 110969 h 201169"/>
                  <a:gd name="T12" fmla="*/ 56707 w 100839"/>
                  <a:gd name="T13" fmla="*/ 117106 h 201169"/>
                  <a:gd name="T14" fmla="*/ 62405 w 100839"/>
                  <a:gd name="T15" fmla="*/ 125461 h 201169"/>
                  <a:gd name="T16" fmla="*/ 68105 w 100839"/>
                  <a:gd name="T17" fmla="*/ 145175 h 201169"/>
                  <a:gd name="T18" fmla="*/ 68105 w 100839"/>
                  <a:gd name="T19" fmla="*/ 155097 h 201169"/>
                  <a:gd name="T20" fmla="*/ 64074 w 100839"/>
                  <a:gd name="T21" fmla="*/ 186172 h 201169"/>
                  <a:gd name="T22" fmla="*/ 50175 w 100839"/>
                  <a:gd name="T23" fmla="*/ 197660 h 201169"/>
                  <a:gd name="T24" fmla="*/ 33913 w 100839"/>
                  <a:gd name="T25" fmla="*/ 204445 h 201169"/>
                  <a:gd name="T26" fmla="*/ 16957 w 100839"/>
                  <a:gd name="T27" fmla="*/ 206795 h 201169"/>
                  <a:gd name="T28" fmla="*/ 0 w 100839"/>
                  <a:gd name="T29" fmla="*/ 205230 h 201169"/>
                  <a:gd name="T30" fmla="*/ 20153 w 100839"/>
                  <a:gd name="T31" fmla="*/ 168806 h 201169"/>
                  <a:gd name="T32" fmla="*/ 33913 w 100839"/>
                  <a:gd name="T33" fmla="*/ 127681 h 201169"/>
                  <a:gd name="T34" fmla="*/ 28354 w 100839"/>
                  <a:gd name="T35" fmla="*/ 109404 h 201169"/>
                  <a:gd name="T36" fmla="*/ 28354 w 100839"/>
                  <a:gd name="T37" fmla="*/ 79115 h 201169"/>
                  <a:gd name="T38" fmla="*/ 38085 w 100839"/>
                  <a:gd name="T39" fmla="*/ 75330 h 201169"/>
                  <a:gd name="T40" fmla="*/ 96458 w 100839"/>
                  <a:gd name="T41" fmla="*/ 0 h 20116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00839"/>
                  <a:gd name="T64" fmla="*/ 0 h 201169"/>
                  <a:gd name="T65" fmla="*/ 100839 w 100839"/>
                  <a:gd name="T66" fmla="*/ 201169 h 20116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00839" h="201169">
                    <a:moveTo>
                      <a:pt x="100838" y="7493"/>
                    </a:moveTo>
                    <a:lnTo>
                      <a:pt x="92583" y="8255"/>
                    </a:lnTo>
                    <a:lnTo>
                      <a:pt x="79375" y="14859"/>
                    </a:lnTo>
                    <a:lnTo>
                      <a:pt x="48895" y="55499"/>
                    </a:lnTo>
                    <a:lnTo>
                      <a:pt x="45211" y="68834"/>
                    </a:lnTo>
                    <a:lnTo>
                      <a:pt x="44450" y="107950"/>
                    </a:lnTo>
                    <a:lnTo>
                      <a:pt x="51815" y="113920"/>
                    </a:lnTo>
                    <a:lnTo>
                      <a:pt x="57022" y="122048"/>
                    </a:lnTo>
                    <a:lnTo>
                      <a:pt x="62229" y="141224"/>
                    </a:lnTo>
                    <a:lnTo>
                      <a:pt x="62229" y="150877"/>
                    </a:lnTo>
                    <a:lnTo>
                      <a:pt x="58546" y="181102"/>
                    </a:lnTo>
                    <a:lnTo>
                      <a:pt x="45846" y="192278"/>
                    </a:lnTo>
                    <a:lnTo>
                      <a:pt x="30988" y="198883"/>
                    </a:lnTo>
                    <a:lnTo>
                      <a:pt x="15494" y="201168"/>
                    </a:lnTo>
                    <a:lnTo>
                      <a:pt x="0" y="199645"/>
                    </a:lnTo>
                    <a:lnTo>
                      <a:pt x="18415" y="164212"/>
                    </a:lnTo>
                    <a:lnTo>
                      <a:pt x="30988" y="124206"/>
                    </a:lnTo>
                    <a:lnTo>
                      <a:pt x="25908" y="106427"/>
                    </a:lnTo>
                    <a:lnTo>
                      <a:pt x="25908" y="76962"/>
                    </a:lnTo>
                    <a:lnTo>
                      <a:pt x="34797" y="73280"/>
                    </a:lnTo>
                    <a:lnTo>
                      <a:pt x="88138" y="0"/>
                    </a:lnTo>
                    <a:close/>
                  </a:path>
                </a:pathLst>
              </a:custGeom>
              <a:solidFill>
                <a:srgbClr val="E682FF"/>
              </a:solidFill>
              <a:ln w="0" algn="ctr">
                <a:solidFill>
                  <a:srgbClr val="E682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40" name="Полилиния 35"/>
              <p:cNvSpPr>
                <a:spLocks noChangeArrowheads="1"/>
              </p:cNvSpPr>
              <p:nvPr/>
            </p:nvSpPr>
            <p:spPr bwMode="auto">
              <a:xfrm>
                <a:off x="4411662" y="2838528"/>
                <a:ext cx="325438" cy="547744"/>
              </a:xfrm>
              <a:custGeom>
                <a:avLst/>
                <a:gdLst>
                  <a:gd name="T0" fmla="*/ 310739 w 324994"/>
                  <a:gd name="T1" fmla="*/ 21395 h 547625"/>
                  <a:gd name="T2" fmla="*/ 306867 w 324994"/>
                  <a:gd name="T3" fmla="*/ 91044 h 547625"/>
                  <a:gd name="T4" fmla="*/ 294859 w 324994"/>
                  <a:gd name="T5" fmla="*/ 197112 h 547625"/>
                  <a:gd name="T6" fmla="*/ 291891 w 324994"/>
                  <a:gd name="T7" fmla="*/ 273377 h 547625"/>
                  <a:gd name="T8" fmla="*/ 276788 w 324994"/>
                  <a:gd name="T9" fmla="*/ 252628 h 547625"/>
                  <a:gd name="T10" fmla="*/ 285823 w 324994"/>
                  <a:gd name="T11" fmla="*/ 160693 h 547625"/>
                  <a:gd name="T12" fmla="*/ 291116 w 324994"/>
                  <a:gd name="T13" fmla="*/ 113329 h 547625"/>
                  <a:gd name="T14" fmla="*/ 188482 w 324994"/>
                  <a:gd name="T15" fmla="*/ 318581 h 547625"/>
                  <a:gd name="T16" fmla="*/ 216498 w 324994"/>
                  <a:gd name="T17" fmla="*/ 196350 h 547625"/>
                  <a:gd name="T18" fmla="*/ 274461 w 324994"/>
                  <a:gd name="T19" fmla="*/ 82257 h 547625"/>
                  <a:gd name="T20" fmla="*/ 229279 w 324994"/>
                  <a:gd name="T21" fmla="*/ 145287 h 547625"/>
                  <a:gd name="T22" fmla="*/ 201393 w 324994"/>
                  <a:gd name="T23" fmla="*/ 213403 h 547625"/>
                  <a:gd name="T24" fmla="*/ 182545 w 324994"/>
                  <a:gd name="T25" fmla="*/ 284588 h 547625"/>
                  <a:gd name="T26" fmla="*/ 174928 w 324994"/>
                  <a:gd name="T27" fmla="*/ 359330 h 547625"/>
                  <a:gd name="T28" fmla="*/ 190806 w 324994"/>
                  <a:gd name="T29" fmla="*/ 335648 h 547625"/>
                  <a:gd name="T30" fmla="*/ 240509 w 324994"/>
                  <a:gd name="T31" fmla="*/ 230469 h 547625"/>
                  <a:gd name="T32" fmla="*/ 265426 w 324994"/>
                  <a:gd name="T33" fmla="*/ 214039 h 547625"/>
                  <a:gd name="T34" fmla="*/ 239735 w 324994"/>
                  <a:gd name="T35" fmla="*/ 368244 h 547625"/>
                  <a:gd name="T36" fmla="*/ 210431 w 324994"/>
                  <a:gd name="T37" fmla="*/ 406821 h 547625"/>
                  <a:gd name="T38" fmla="*/ 205912 w 324994"/>
                  <a:gd name="T39" fmla="*/ 420827 h 547625"/>
                  <a:gd name="T40" fmla="*/ 202167 w 324994"/>
                  <a:gd name="T41" fmla="*/ 428216 h 547625"/>
                  <a:gd name="T42" fmla="*/ 207331 w 324994"/>
                  <a:gd name="T43" fmla="*/ 435726 h 547625"/>
                  <a:gd name="T44" fmla="*/ 221662 w 324994"/>
                  <a:gd name="T45" fmla="*/ 426816 h 547625"/>
                  <a:gd name="T46" fmla="*/ 232248 w 324994"/>
                  <a:gd name="T47" fmla="*/ 420065 h 547625"/>
                  <a:gd name="T48" fmla="*/ 242058 w 324994"/>
                  <a:gd name="T49" fmla="*/ 411912 h 547625"/>
                  <a:gd name="T50" fmla="*/ 275237 w 324994"/>
                  <a:gd name="T51" fmla="*/ 393449 h 547625"/>
                  <a:gd name="T52" fmla="*/ 255614 w 324994"/>
                  <a:gd name="T53" fmla="*/ 496469 h 547625"/>
                  <a:gd name="T54" fmla="*/ 291891 w 324994"/>
                  <a:gd name="T55" fmla="*/ 428216 h 547625"/>
                  <a:gd name="T56" fmla="*/ 304671 w 324994"/>
                  <a:gd name="T57" fmla="*/ 415735 h 547625"/>
                  <a:gd name="T58" fmla="*/ 292666 w 324994"/>
                  <a:gd name="T59" fmla="*/ 461574 h 547625"/>
                  <a:gd name="T60" fmla="*/ 281175 w 324994"/>
                  <a:gd name="T61" fmla="*/ 512633 h 547625"/>
                  <a:gd name="T62" fmla="*/ 280532 w 324994"/>
                  <a:gd name="T63" fmla="*/ 523074 h 547625"/>
                  <a:gd name="T64" fmla="*/ 283501 w 324994"/>
                  <a:gd name="T65" fmla="*/ 531223 h 547625"/>
                  <a:gd name="T66" fmla="*/ 297829 w 324994"/>
                  <a:gd name="T67" fmla="*/ 519386 h 547625"/>
                  <a:gd name="T68" fmla="*/ 311385 w 324994"/>
                  <a:gd name="T69" fmla="*/ 440824 h 547625"/>
                  <a:gd name="T70" fmla="*/ 312934 w 324994"/>
                  <a:gd name="T71" fmla="*/ 379316 h 547625"/>
                  <a:gd name="T72" fmla="*/ 281175 w 324994"/>
                  <a:gd name="T73" fmla="*/ 426816 h 547625"/>
                  <a:gd name="T74" fmla="*/ 292666 w 324994"/>
                  <a:gd name="T75" fmla="*/ 360092 h 547625"/>
                  <a:gd name="T76" fmla="*/ 330361 w 324994"/>
                  <a:gd name="T77" fmla="*/ 442984 h 547625"/>
                  <a:gd name="T78" fmla="*/ 318226 w 324994"/>
                  <a:gd name="T79" fmla="*/ 507542 h 547625"/>
                  <a:gd name="T80" fmla="*/ 307641 w 324994"/>
                  <a:gd name="T81" fmla="*/ 549052 h 547625"/>
                  <a:gd name="T82" fmla="*/ 294085 w 324994"/>
                  <a:gd name="T83" fmla="*/ 546765 h 547625"/>
                  <a:gd name="T84" fmla="*/ 260908 w 324994"/>
                  <a:gd name="T85" fmla="*/ 527534 h 547625"/>
                  <a:gd name="T86" fmla="*/ 174928 w 324994"/>
                  <a:gd name="T87" fmla="*/ 472012 h 547625"/>
                  <a:gd name="T88" fmla="*/ 79912 w 324994"/>
                  <a:gd name="T89" fmla="*/ 441588 h 547625"/>
                  <a:gd name="T90" fmla="*/ 0 w 324994"/>
                  <a:gd name="T91" fmla="*/ 446806 h 547625"/>
                  <a:gd name="T92" fmla="*/ 100310 w 324994"/>
                  <a:gd name="T93" fmla="*/ 257085 h 547625"/>
                  <a:gd name="T94" fmla="*/ 210431 w 324994"/>
                  <a:gd name="T95" fmla="*/ 53357 h 547625"/>
                  <a:gd name="T96" fmla="*/ 263232 w 324994"/>
                  <a:gd name="T97" fmla="*/ 8914 h 547625"/>
                  <a:gd name="T98" fmla="*/ 296280 w 324994"/>
                  <a:gd name="T99" fmla="*/ 0 h 54762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24994"/>
                  <a:gd name="T151" fmla="*/ 0 h 547625"/>
                  <a:gd name="T152" fmla="*/ 324994 w 324994"/>
                  <a:gd name="T153" fmla="*/ 547625 h 54762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24994" h="547625">
                    <a:moveTo>
                      <a:pt x="310135" y="1523"/>
                    </a:moveTo>
                    <a:lnTo>
                      <a:pt x="305690" y="21335"/>
                    </a:lnTo>
                    <a:lnTo>
                      <a:pt x="304166" y="43560"/>
                    </a:lnTo>
                    <a:lnTo>
                      <a:pt x="301880" y="90804"/>
                    </a:lnTo>
                    <a:lnTo>
                      <a:pt x="298959" y="138175"/>
                    </a:lnTo>
                    <a:lnTo>
                      <a:pt x="290068" y="196596"/>
                    </a:lnTo>
                    <a:lnTo>
                      <a:pt x="290830" y="243204"/>
                    </a:lnTo>
                    <a:lnTo>
                      <a:pt x="287148" y="272669"/>
                    </a:lnTo>
                    <a:lnTo>
                      <a:pt x="275210" y="297815"/>
                    </a:lnTo>
                    <a:lnTo>
                      <a:pt x="272288" y="251968"/>
                    </a:lnTo>
                    <a:lnTo>
                      <a:pt x="274448" y="206247"/>
                    </a:lnTo>
                    <a:lnTo>
                      <a:pt x="281179" y="160273"/>
                    </a:lnTo>
                    <a:lnTo>
                      <a:pt x="291466" y="116840"/>
                    </a:lnTo>
                    <a:lnTo>
                      <a:pt x="286386" y="113029"/>
                    </a:lnTo>
                    <a:lnTo>
                      <a:pt x="264034" y="136778"/>
                    </a:lnTo>
                    <a:lnTo>
                      <a:pt x="185420" y="317753"/>
                    </a:lnTo>
                    <a:lnTo>
                      <a:pt x="195073" y="255778"/>
                    </a:lnTo>
                    <a:lnTo>
                      <a:pt x="212980" y="195834"/>
                    </a:lnTo>
                    <a:lnTo>
                      <a:pt x="237363" y="136778"/>
                    </a:lnTo>
                    <a:lnTo>
                      <a:pt x="270003" y="82041"/>
                    </a:lnTo>
                    <a:lnTo>
                      <a:pt x="264034" y="82041"/>
                    </a:lnTo>
                    <a:lnTo>
                      <a:pt x="225553" y="144906"/>
                    </a:lnTo>
                    <a:lnTo>
                      <a:pt x="209931" y="178053"/>
                    </a:lnTo>
                    <a:lnTo>
                      <a:pt x="198120" y="212851"/>
                    </a:lnTo>
                    <a:lnTo>
                      <a:pt x="186944" y="247522"/>
                    </a:lnTo>
                    <a:lnTo>
                      <a:pt x="179579" y="283844"/>
                    </a:lnTo>
                    <a:lnTo>
                      <a:pt x="174372" y="320801"/>
                    </a:lnTo>
                    <a:lnTo>
                      <a:pt x="172086" y="358394"/>
                    </a:lnTo>
                    <a:lnTo>
                      <a:pt x="175768" y="361315"/>
                    </a:lnTo>
                    <a:lnTo>
                      <a:pt x="187706" y="334772"/>
                    </a:lnTo>
                    <a:lnTo>
                      <a:pt x="212980" y="282321"/>
                    </a:lnTo>
                    <a:lnTo>
                      <a:pt x="236601" y="229869"/>
                    </a:lnTo>
                    <a:lnTo>
                      <a:pt x="271526" y="151510"/>
                    </a:lnTo>
                    <a:lnTo>
                      <a:pt x="261112" y="213487"/>
                    </a:lnTo>
                    <a:lnTo>
                      <a:pt x="260350" y="326644"/>
                    </a:lnTo>
                    <a:lnTo>
                      <a:pt x="235840" y="367284"/>
                    </a:lnTo>
                    <a:lnTo>
                      <a:pt x="227711" y="376173"/>
                    </a:lnTo>
                    <a:lnTo>
                      <a:pt x="207011" y="405765"/>
                    </a:lnTo>
                    <a:lnTo>
                      <a:pt x="207011" y="412369"/>
                    </a:lnTo>
                    <a:lnTo>
                      <a:pt x="202566" y="419735"/>
                    </a:lnTo>
                    <a:lnTo>
                      <a:pt x="199518" y="422655"/>
                    </a:lnTo>
                    <a:lnTo>
                      <a:pt x="198882" y="427100"/>
                    </a:lnTo>
                    <a:lnTo>
                      <a:pt x="199518" y="430149"/>
                    </a:lnTo>
                    <a:lnTo>
                      <a:pt x="203962" y="434593"/>
                    </a:lnTo>
                    <a:lnTo>
                      <a:pt x="207773" y="431546"/>
                    </a:lnTo>
                    <a:lnTo>
                      <a:pt x="218060" y="425704"/>
                    </a:lnTo>
                    <a:lnTo>
                      <a:pt x="224029" y="423417"/>
                    </a:lnTo>
                    <a:lnTo>
                      <a:pt x="228474" y="418973"/>
                    </a:lnTo>
                    <a:lnTo>
                      <a:pt x="233680" y="415290"/>
                    </a:lnTo>
                    <a:lnTo>
                      <a:pt x="238125" y="410844"/>
                    </a:lnTo>
                    <a:lnTo>
                      <a:pt x="275210" y="359918"/>
                    </a:lnTo>
                    <a:lnTo>
                      <a:pt x="270765" y="392429"/>
                    </a:lnTo>
                    <a:lnTo>
                      <a:pt x="259588" y="443356"/>
                    </a:lnTo>
                    <a:lnTo>
                      <a:pt x="251461" y="495173"/>
                    </a:lnTo>
                    <a:lnTo>
                      <a:pt x="256668" y="502538"/>
                    </a:lnTo>
                    <a:lnTo>
                      <a:pt x="287148" y="427100"/>
                    </a:lnTo>
                    <a:lnTo>
                      <a:pt x="298959" y="403478"/>
                    </a:lnTo>
                    <a:lnTo>
                      <a:pt x="299720" y="414655"/>
                    </a:lnTo>
                    <a:lnTo>
                      <a:pt x="298197" y="426338"/>
                    </a:lnTo>
                    <a:lnTo>
                      <a:pt x="287910" y="460374"/>
                    </a:lnTo>
                    <a:lnTo>
                      <a:pt x="279655" y="501015"/>
                    </a:lnTo>
                    <a:lnTo>
                      <a:pt x="276606" y="511301"/>
                    </a:lnTo>
                    <a:lnTo>
                      <a:pt x="276606" y="517271"/>
                    </a:lnTo>
                    <a:lnTo>
                      <a:pt x="275972" y="521716"/>
                    </a:lnTo>
                    <a:lnTo>
                      <a:pt x="276606" y="526161"/>
                    </a:lnTo>
                    <a:lnTo>
                      <a:pt x="278893" y="529843"/>
                    </a:lnTo>
                    <a:lnTo>
                      <a:pt x="284099" y="533526"/>
                    </a:lnTo>
                    <a:lnTo>
                      <a:pt x="292990" y="518032"/>
                    </a:lnTo>
                    <a:lnTo>
                      <a:pt x="298959" y="502538"/>
                    </a:lnTo>
                    <a:lnTo>
                      <a:pt x="306324" y="439674"/>
                    </a:lnTo>
                    <a:lnTo>
                      <a:pt x="311659" y="407162"/>
                    </a:lnTo>
                    <a:lnTo>
                      <a:pt x="307849" y="378332"/>
                    </a:lnTo>
                    <a:lnTo>
                      <a:pt x="301244" y="378332"/>
                    </a:lnTo>
                    <a:lnTo>
                      <a:pt x="276606" y="425704"/>
                    </a:lnTo>
                    <a:lnTo>
                      <a:pt x="278257" y="411606"/>
                    </a:lnTo>
                    <a:lnTo>
                      <a:pt x="287910" y="359156"/>
                    </a:lnTo>
                    <a:lnTo>
                      <a:pt x="301244" y="321437"/>
                    </a:lnTo>
                    <a:lnTo>
                      <a:pt x="324993" y="441832"/>
                    </a:lnTo>
                    <a:lnTo>
                      <a:pt x="320549" y="453771"/>
                    </a:lnTo>
                    <a:lnTo>
                      <a:pt x="313055" y="506222"/>
                    </a:lnTo>
                    <a:lnTo>
                      <a:pt x="311659" y="546099"/>
                    </a:lnTo>
                    <a:lnTo>
                      <a:pt x="302642" y="547624"/>
                    </a:lnTo>
                    <a:lnTo>
                      <a:pt x="295911" y="547624"/>
                    </a:lnTo>
                    <a:lnTo>
                      <a:pt x="289306" y="545337"/>
                    </a:lnTo>
                    <a:lnTo>
                      <a:pt x="263399" y="529081"/>
                    </a:lnTo>
                    <a:lnTo>
                      <a:pt x="256668" y="526161"/>
                    </a:lnTo>
                    <a:lnTo>
                      <a:pt x="229236" y="505460"/>
                    </a:lnTo>
                    <a:lnTo>
                      <a:pt x="172086" y="470788"/>
                    </a:lnTo>
                    <a:lnTo>
                      <a:pt x="110491" y="446278"/>
                    </a:lnTo>
                    <a:lnTo>
                      <a:pt x="78613" y="440436"/>
                    </a:lnTo>
                    <a:lnTo>
                      <a:pt x="11049" y="441832"/>
                    </a:lnTo>
                    <a:lnTo>
                      <a:pt x="0" y="445642"/>
                    </a:lnTo>
                    <a:lnTo>
                      <a:pt x="49023" y="349503"/>
                    </a:lnTo>
                    <a:lnTo>
                      <a:pt x="98680" y="256413"/>
                    </a:lnTo>
                    <a:lnTo>
                      <a:pt x="196597" y="67182"/>
                    </a:lnTo>
                    <a:lnTo>
                      <a:pt x="207011" y="53213"/>
                    </a:lnTo>
                    <a:lnTo>
                      <a:pt x="230760" y="28066"/>
                    </a:lnTo>
                    <a:lnTo>
                      <a:pt x="258954" y="8890"/>
                    </a:lnTo>
                    <a:lnTo>
                      <a:pt x="274448" y="3047"/>
                    </a:lnTo>
                    <a:lnTo>
                      <a:pt x="291466" y="0"/>
                    </a:lnTo>
                    <a:close/>
                  </a:path>
                </a:pathLst>
              </a:custGeom>
              <a:solidFill>
                <a:srgbClr val="FFC282"/>
              </a:solidFill>
              <a:ln w="0" algn="ctr">
                <a:solidFill>
                  <a:srgbClr val="FFC282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41" name="Полилиния 36"/>
              <p:cNvSpPr>
                <a:spLocks noChangeArrowheads="1"/>
              </p:cNvSpPr>
              <p:nvPr/>
            </p:nvSpPr>
            <p:spPr bwMode="auto">
              <a:xfrm>
                <a:off x="5600701" y="2873457"/>
                <a:ext cx="79375" cy="109549"/>
              </a:xfrm>
              <a:custGeom>
                <a:avLst/>
                <a:gdLst>
                  <a:gd name="T0" fmla="*/ 70767 w 80138"/>
                  <a:gd name="T1" fmla="*/ 12808 h 109474"/>
                  <a:gd name="T2" fmla="*/ 66236 w 80138"/>
                  <a:gd name="T3" fmla="*/ 15752 h 109474"/>
                  <a:gd name="T4" fmla="*/ 58990 w 80138"/>
                  <a:gd name="T5" fmla="*/ 24714 h 109474"/>
                  <a:gd name="T6" fmla="*/ 56954 w 80138"/>
                  <a:gd name="T7" fmla="*/ 30604 h 109474"/>
                  <a:gd name="T8" fmla="*/ 46309 w 80138"/>
                  <a:gd name="T9" fmla="*/ 51474 h 109474"/>
                  <a:gd name="T10" fmla="*/ 46989 w 80138"/>
                  <a:gd name="T11" fmla="*/ 57363 h 109474"/>
                  <a:gd name="T12" fmla="*/ 44383 w 80138"/>
                  <a:gd name="T13" fmla="*/ 62618 h 109474"/>
                  <a:gd name="T14" fmla="*/ 34420 w 80138"/>
                  <a:gd name="T15" fmla="*/ 70171 h 109474"/>
                  <a:gd name="T16" fmla="*/ 37024 w 80138"/>
                  <a:gd name="T17" fmla="*/ 75290 h 109474"/>
                  <a:gd name="T18" fmla="*/ 37817 w 80138"/>
                  <a:gd name="T19" fmla="*/ 82847 h 109474"/>
                  <a:gd name="T20" fmla="*/ 31815 w 80138"/>
                  <a:gd name="T21" fmla="*/ 85663 h 109474"/>
                  <a:gd name="T22" fmla="*/ 26494 w 80138"/>
                  <a:gd name="T23" fmla="*/ 83488 h 109474"/>
                  <a:gd name="T24" fmla="*/ 20605 w 80138"/>
                  <a:gd name="T25" fmla="*/ 79006 h 109474"/>
                  <a:gd name="T26" fmla="*/ 15284 w 80138"/>
                  <a:gd name="T27" fmla="*/ 79006 h 109474"/>
                  <a:gd name="T28" fmla="*/ 12567 w 80138"/>
                  <a:gd name="T29" fmla="*/ 83488 h 109474"/>
                  <a:gd name="T30" fmla="*/ 13926 w 80138"/>
                  <a:gd name="T31" fmla="*/ 88737 h 109474"/>
                  <a:gd name="T32" fmla="*/ 24570 w 80138"/>
                  <a:gd name="T33" fmla="*/ 99876 h 109474"/>
                  <a:gd name="T34" fmla="*/ 25816 w 80138"/>
                  <a:gd name="T35" fmla="*/ 103591 h 109474"/>
                  <a:gd name="T36" fmla="*/ 23776 w 80138"/>
                  <a:gd name="T37" fmla="*/ 106666 h 109474"/>
                  <a:gd name="T38" fmla="*/ 18569 w 80138"/>
                  <a:gd name="T39" fmla="*/ 110375 h 109474"/>
                  <a:gd name="T40" fmla="*/ 13926 w 80138"/>
                  <a:gd name="T41" fmla="*/ 107302 h 109474"/>
                  <a:gd name="T42" fmla="*/ 11323 w 80138"/>
                  <a:gd name="T43" fmla="*/ 103591 h 109474"/>
                  <a:gd name="T44" fmla="*/ 0 w 80138"/>
                  <a:gd name="T45" fmla="*/ 73882 h 109474"/>
                  <a:gd name="T46" fmla="*/ 678 w 80138"/>
                  <a:gd name="T47" fmla="*/ 68636 h 109474"/>
                  <a:gd name="T48" fmla="*/ 3962 w 80138"/>
                  <a:gd name="T49" fmla="*/ 66325 h 109474"/>
                  <a:gd name="T50" fmla="*/ 7359 w 80138"/>
                  <a:gd name="T51" fmla="*/ 64917 h 109474"/>
                  <a:gd name="T52" fmla="*/ 11323 w 80138"/>
                  <a:gd name="T53" fmla="*/ 64917 h 109474"/>
                  <a:gd name="T54" fmla="*/ 17209 w 80138"/>
                  <a:gd name="T55" fmla="*/ 62618 h 109474"/>
                  <a:gd name="T56" fmla="*/ 18569 w 80138"/>
                  <a:gd name="T57" fmla="*/ 59674 h 109474"/>
                  <a:gd name="T58" fmla="*/ 18569 w 80138"/>
                  <a:gd name="T59" fmla="*/ 55191 h 109474"/>
                  <a:gd name="T60" fmla="*/ 19246 w 80138"/>
                  <a:gd name="T61" fmla="*/ 51474 h 109474"/>
                  <a:gd name="T62" fmla="*/ 21174 w 80138"/>
                  <a:gd name="T63" fmla="*/ 50710 h 109474"/>
                  <a:gd name="T64" fmla="*/ 23210 w 80138"/>
                  <a:gd name="T65" fmla="*/ 50710 h 109474"/>
                  <a:gd name="T66" fmla="*/ 25137 w 80138"/>
                  <a:gd name="T67" fmla="*/ 52247 h 109474"/>
                  <a:gd name="T68" fmla="*/ 29098 w 80138"/>
                  <a:gd name="T69" fmla="*/ 52883 h 109474"/>
                  <a:gd name="T70" fmla="*/ 33061 w 80138"/>
                  <a:gd name="T71" fmla="*/ 49937 h 109474"/>
                  <a:gd name="T72" fmla="*/ 31138 w 80138"/>
                  <a:gd name="T73" fmla="*/ 43920 h 109474"/>
                  <a:gd name="T74" fmla="*/ 31138 w 80138"/>
                  <a:gd name="T75" fmla="*/ 38796 h 109474"/>
                  <a:gd name="T76" fmla="*/ 33061 w 80138"/>
                  <a:gd name="T77" fmla="*/ 33677 h 109474"/>
                  <a:gd name="T78" fmla="*/ 37817 w 80138"/>
                  <a:gd name="T79" fmla="*/ 31366 h 109474"/>
                  <a:gd name="T80" fmla="*/ 39743 w 80138"/>
                  <a:gd name="T81" fmla="*/ 31366 h 109474"/>
                  <a:gd name="T82" fmla="*/ 37817 w 80138"/>
                  <a:gd name="T83" fmla="*/ 25477 h 109474"/>
                  <a:gd name="T84" fmla="*/ 38382 w 80138"/>
                  <a:gd name="T85" fmla="*/ 20995 h 109474"/>
                  <a:gd name="T86" fmla="*/ 40420 w 80138"/>
                  <a:gd name="T87" fmla="*/ 16514 h 109474"/>
                  <a:gd name="T88" fmla="*/ 44383 w 80138"/>
                  <a:gd name="T89" fmla="*/ 14217 h 109474"/>
                  <a:gd name="T90" fmla="*/ 58990 w 80138"/>
                  <a:gd name="T91" fmla="*/ 0 h 109474"/>
                  <a:gd name="T92" fmla="*/ 62160 w 80138"/>
                  <a:gd name="T93" fmla="*/ 2309 h 109474"/>
                  <a:gd name="T94" fmla="*/ 68161 w 80138"/>
                  <a:gd name="T95" fmla="*/ 3846 h 109474"/>
                  <a:gd name="T96" fmla="*/ 69521 w 80138"/>
                  <a:gd name="T97" fmla="*/ 4481 h 109474"/>
                  <a:gd name="T98" fmla="*/ 71446 w 80138"/>
                  <a:gd name="T99" fmla="*/ 6017 h 109474"/>
                  <a:gd name="T100" fmla="*/ 71446 w 80138"/>
                  <a:gd name="T101" fmla="*/ 8326 h 109474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80138"/>
                  <a:gd name="T154" fmla="*/ 0 h 109474"/>
                  <a:gd name="T155" fmla="*/ 80138 w 80138"/>
                  <a:gd name="T156" fmla="*/ 109474 h 109474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80138" h="109474">
                    <a:moveTo>
                      <a:pt x="79375" y="12700"/>
                    </a:moveTo>
                    <a:lnTo>
                      <a:pt x="74294" y="15620"/>
                    </a:lnTo>
                    <a:lnTo>
                      <a:pt x="66167" y="24510"/>
                    </a:lnTo>
                    <a:lnTo>
                      <a:pt x="63881" y="30352"/>
                    </a:lnTo>
                    <a:lnTo>
                      <a:pt x="51943" y="51054"/>
                    </a:lnTo>
                    <a:lnTo>
                      <a:pt x="52705" y="56895"/>
                    </a:lnTo>
                    <a:lnTo>
                      <a:pt x="49783" y="62102"/>
                    </a:lnTo>
                    <a:lnTo>
                      <a:pt x="38607" y="69595"/>
                    </a:lnTo>
                    <a:lnTo>
                      <a:pt x="41528" y="74676"/>
                    </a:lnTo>
                    <a:lnTo>
                      <a:pt x="42418" y="82169"/>
                    </a:lnTo>
                    <a:lnTo>
                      <a:pt x="35687" y="84963"/>
                    </a:lnTo>
                    <a:lnTo>
                      <a:pt x="29718" y="82804"/>
                    </a:lnTo>
                    <a:lnTo>
                      <a:pt x="23113" y="78358"/>
                    </a:lnTo>
                    <a:lnTo>
                      <a:pt x="17144" y="78358"/>
                    </a:lnTo>
                    <a:lnTo>
                      <a:pt x="14096" y="82804"/>
                    </a:lnTo>
                    <a:lnTo>
                      <a:pt x="15620" y="88010"/>
                    </a:lnTo>
                    <a:lnTo>
                      <a:pt x="27558" y="99060"/>
                    </a:lnTo>
                    <a:lnTo>
                      <a:pt x="28956" y="102742"/>
                    </a:lnTo>
                    <a:lnTo>
                      <a:pt x="26669" y="105791"/>
                    </a:lnTo>
                    <a:lnTo>
                      <a:pt x="20827" y="109473"/>
                    </a:lnTo>
                    <a:lnTo>
                      <a:pt x="15620" y="106426"/>
                    </a:lnTo>
                    <a:lnTo>
                      <a:pt x="12700" y="102742"/>
                    </a:lnTo>
                    <a:lnTo>
                      <a:pt x="0" y="73279"/>
                    </a:lnTo>
                    <a:lnTo>
                      <a:pt x="762" y="68072"/>
                    </a:lnTo>
                    <a:lnTo>
                      <a:pt x="4444" y="65785"/>
                    </a:lnTo>
                    <a:lnTo>
                      <a:pt x="8255" y="64389"/>
                    </a:lnTo>
                    <a:lnTo>
                      <a:pt x="12700" y="64389"/>
                    </a:lnTo>
                    <a:lnTo>
                      <a:pt x="19303" y="62102"/>
                    </a:lnTo>
                    <a:lnTo>
                      <a:pt x="20827" y="59182"/>
                    </a:lnTo>
                    <a:lnTo>
                      <a:pt x="20827" y="54736"/>
                    </a:lnTo>
                    <a:lnTo>
                      <a:pt x="21589" y="51054"/>
                    </a:lnTo>
                    <a:lnTo>
                      <a:pt x="23749" y="50292"/>
                    </a:lnTo>
                    <a:lnTo>
                      <a:pt x="26034" y="50292"/>
                    </a:lnTo>
                    <a:lnTo>
                      <a:pt x="28194" y="51816"/>
                    </a:lnTo>
                    <a:lnTo>
                      <a:pt x="32638" y="52451"/>
                    </a:lnTo>
                    <a:lnTo>
                      <a:pt x="37083" y="49529"/>
                    </a:lnTo>
                    <a:lnTo>
                      <a:pt x="34925" y="43560"/>
                    </a:lnTo>
                    <a:lnTo>
                      <a:pt x="34925" y="38480"/>
                    </a:lnTo>
                    <a:lnTo>
                      <a:pt x="37083" y="33401"/>
                    </a:lnTo>
                    <a:lnTo>
                      <a:pt x="42418" y="31114"/>
                    </a:lnTo>
                    <a:lnTo>
                      <a:pt x="44576" y="31114"/>
                    </a:lnTo>
                    <a:lnTo>
                      <a:pt x="42418" y="25273"/>
                    </a:lnTo>
                    <a:lnTo>
                      <a:pt x="43052" y="20827"/>
                    </a:lnTo>
                    <a:lnTo>
                      <a:pt x="45338" y="16382"/>
                    </a:lnTo>
                    <a:lnTo>
                      <a:pt x="49783" y="14097"/>
                    </a:lnTo>
                    <a:lnTo>
                      <a:pt x="66167" y="0"/>
                    </a:lnTo>
                    <a:lnTo>
                      <a:pt x="69723" y="2285"/>
                    </a:lnTo>
                    <a:lnTo>
                      <a:pt x="76453" y="3810"/>
                    </a:lnTo>
                    <a:lnTo>
                      <a:pt x="77977" y="4445"/>
                    </a:lnTo>
                    <a:lnTo>
                      <a:pt x="80137" y="5969"/>
                    </a:lnTo>
                    <a:lnTo>
                      <a:pt x="80137" y="8254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42" name="Полилиния 37"/>
              <p:cNvSpPr>
                <a:spLocks noChangeArrowheads="1"/>
              </p:cNvSpPr>
              <p:nvPr/>
            </p:nvSpPr>
            <p:spPr bwMode="auto">
              <a:xfrm>
                <a:off x="5640388" y="3009995"/>
                <a:ext cx="141288" cy="144478"/>
              </a:xfrm>
              <a:custGeom>
                <a:avLst/>
                <a:gdLst>
                  <a:gd name="T0" fmla="*/ 144833 w 140970"/>
                  <a:gd name="T1" fmla="*/ 76234 h 144907"/>
                  <a:gd name="T2" fmla="*/ 120432 w 140970"/>
                  <a:gd name="T3" fmla="*/ 71942 h 144907"/>
                  <a:gd name="T4" fmla="*/ 100599 w 140970"/>
                  <a:gd name="T5" fmla="*/ 76234 h 144907"/>
                  <a:gd name="T6" fmla="*/ 83116 w 140970"/>
                  <a:gd name="T7" fmla="*/ 85547 h 144907"/>
                  <a:gd name="T8" fmla="*/ 36533 w 140970"/>
                  <a:gd name="T9" fmla="*/ 125501 h 144907"/>
                  <a:gd name="T10" fmla="*/ 19050 w 140970"/>
                  <a:gd name="T11" fmla="*/ 134693 h 144907"/>
                  <a:gd name="T12" fmla="*/ 0 w 140970"/>
                  <a:gd name="T13" fmla="*/ 139842 h 144907"/>
                  <a:gd name="T14" fmla="*/ 12918 w 140970"/>
                  <a:gd name="T15" fmla="*/ 101233 h 144907"/>
                  <a:gd name="T16" fmla="*/ 16702 w 140970"/>
                  <a:gd name="T17" fmla="*/ 94861 h 144907"/>
                  <a:gd name="T18" fmla="*/ 22052 w 140970"/>
                  <a:gd name="T19" fmla="*/ 88366 h 144907"/>
                  <a:gd name="T20" fmla="*/ 29619 w 140970"/>
                  <a:gd name="T21" fmla="*/ 84812 h 144907"/>
                  <a:gd name="T22" fmla="*/ 28836 w 140970"/>
                  <a:gd name="T23" fmla="*/ 80521 h 144907"/>
                  <a:gd name="T24" fmla="*/ 27400 w 140970"/>
                  <a:gd name="T25" fmla="*/ 78438 h 144907"/>
                  <a:gd name="T26" fmla="*/ 23617 w 140970"/>
                  <a:gd name="T27" fmla="*/ 75619 h 144907"/>
                  <a:gd name="T28" fmla="*/ 20484 w 140970"/>
                  <a:gd name="T29" fmla="*/ 74151 h 144907"/>
                  <a:gd name="T30" fmla="*/ 7569 w 140970"/>
                  <a:gd name="T31" fmla="*/ 74151 h 144907"/>
                  <a:gd name="T32" fmla="*/ 10700 w 140970"/>
                  <a:gd name="T33" fmla="*/ 67653 h 144907"/>
                  <a:gd name="T34" fmla="*/ 12918 w 140970"/>
                  <a:gd name="T35" fmla="*/ 52702 h 144907"/>
                  <a:gd name="T36" fmla="*/ 15136 w 140970"/>
                  <a:gd name="T37" fmla="*/ 46328 h 144907"/>
                  <a:gd name="T38" fmla="*/ 18267 w 140970"/>
                  <a:gd name="T39" fmla="*/ 48411 h 144907"/>
                  <a:gd name="T40" fmla="*/ 21398 w 140970"/>
                  <a:gd name="T41" fmla="*/ 53559 h 144907"/>
                  <a:gd name="T42" fmla="*/ 30400 w 140970"/>
                  <a:gd name="T43" fmla="*/ 77704 h 144907"/>
                  <a:gd name="T44" fmla="*/ 34316 w 140970"/>
                  <a:gd name="T45" fmla="*/ 83463 h 144907"/>
                  <a:gd name="T46" fmla="*/ 39536 w 140970"/>
                  <a:gd name="T47" fmla="*/ 88366 h 144907"/>
                  <a:gd name="T48" fmla="*/ 47234 w 140970"/>
                  <a:gd name="T49" fmla="*/ 87018 h 144907"/>
                  <a:gd name="T50" fmla="*/ 53235 w 140970"/>
                  <a:gd name="T51" fmla="*/ 82728 h 144907"/>
                  <a:gd name="T52" fmla="*/ 60150 w 140970"/>
                  <a:gd name="T53" fmla="*/ 70594 h 144907"/>
                  <a:gd name="T54" fmla="*/ 57803 w 140970"/>
                  <a:gd name="T55" fmla="*/ 64957 h 144907"/>
                  <a:gd name="T56" fmla="*/ 57149 w 140970"/>
                  <a:gd name="T57" fmla="*/ 60668 h 144907"/>
                  <a:gd name="T58" fmla="*/ 56367 w 140970"/>
                  <a:gd name="T59" fmla="*/ 50617 h 144907"/>
                  <a:gd name="T60" fmla="*/ 52583 w 140970"/>
                  <a:gd name="T61" fmla="*/ 33580 h 144907"/>
                  <a:gd name="T62" fmla="*/ 57803 w 140970"/>
                  <a:gd name="T63" fmla="*/ 29905 h 144907"/>
                  <a:gd name="T64" fmla="*/ 79200 w 140970"/>
                  <a:gd name="T65" fmla="*/ 20712 h 144907"/>
                  <a:gd name="T66" fmla="*/ 91466 w 140970"/>
                  <a:gd name="T67" fmla="*/ 11397 h 144907"/>
                  <a:gd name="T68" fmla="*/ 99819 w 140970"/>
                  <a:gd name="T69" fmla="*/ 0 h 144907"/>
                  <a:gd name="T70" fmla="*/ 113516 w 140970"/>
                  <a:gd name="T71" fmla="*/ 17036 h 14490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40970"/>
                  <a:gd name="T109" fmla="*/ 0 h 144907"/>
                  <a:gd name="T110" fmla="*/ 140970 w 140970"/>
                  <a:gd name="T111" fmla="*/ 144907 h 144907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40970" h="144907">
                    <a:moveTo>
                      <a:pt x="140969" y="78994"/>
                    </a:moveTo>
                    <a:lnTo>
                      <a:pt x="117220" y="74548"/>
                    </a:lnTo>
                    <a:lnTo>
                      <a:pt x="97917" y="78994"/>
                    </a:lnTo>
                    <a:lnTo>
                      <a:pt x="80899" y="88646"/>
                    </a:lnTo>
                    <a:lnTo>
                      <a:pt x="35559" y="130047"/>
                    </a:lnTo>
                    <a:lnTo>
                      <a:pt x="18542" y="139572"/>
                    </a:lnTo>
                    <a:lnTo>
                      <a:pt x="0" y="144906"/>
                    </a:lnTo>
                    <a:lnTo>
                      <a:pt x="12573" y="104901"/>
                    </a:lnTo>
                    <a:lnTo>
                      <a:pt x="16256" y="98297"/>
                    </a:lnTo>
                    <a:lnTo>
                      <a:pt x="21463" y="91566"/>
                    </a:lnTo>
                    <a:lnTo>
                      <a:pt x="28829" y="87884"/>
                    </a:lnTo>
                    <a:lnTo>
                      <a:pt x="28067" y="83438"/>
                    </a:lnTo>
                    <a:lnTo>
                      <a:pt x="26669" y="81279"/>
                    </a:lnTo>
                    <a:lnTo>
                      <a:pt x="22987" y="78359"/>
                    </a:lnTo>
                    <a:lnTo>
                      <a:pt x="19938" y="76835"/>
                    </a:lnTo>
                    <a:lnTo>
                      <a:pt x="7365" y="76835"/>
                    </a:lnTo>
                    <a:lnTo>
                      <a:pt x="10413" y="70103"/>
                    </a:lnTo>
                    <a:lnTo>
                      <a:pt x="12573" y="54610"/>
                    </a:lnTo>
                    <a:lnTo>
                      <a:pt x="14732" y="48006"/>
                    </a:lnTo>
                    <a:lnTo>
                      <a:pt x="17780" y="50165"/>
                    </a:lnTo>
                    <a:lnTo>
                      <a:pt x="20827" y="55498"/>
                    </a:lnTo>
                    <a:lnTo>
                      <a:pt x="29590" y="80518"/>
                    </a:lnTo>
                    <a:lnTo>
                      <a:pt x="33400" y="86487"/>
                    </a:lnTo>
                    <a:lnTo>
                      <a:pt x="38481" y="91566"/>
                    </a:lnTo>
                    <a:lnTo>
                      <a:pt x="45974" y="90169"/>
                    </a:lnTo>
                    <a:lnTo>
                      <a:pt x="51815" y="85725"/>
                    </a:lnTo>
                    <a:lnTo>
                      <a:pt x="58546" y="73151"/>
                    </a:lnTo>
                    <a:lnTo>
                      <a:pt x="56261" y="67310"/>
                    </a:lnTo>
                    <a:lnTo>
                      <a:pt x="55625" y="62865"/>
                    </a:lnTo>
                    <a:lnTo>
                      <a:pt x="54863" y="52450"/>
                    </a:lnTo>
                    <a:lnTo>
                      <a:pt x="51181" y="34797"/>
                    </a:lnTo>
                    <a:lnTo>
                      <a:pt x="56261" y="30988"/>
                    </a:lnTo>
                    <a:lnTo>
                      <a:pt x="77088" y="21463"/>
                    </a:lnTo>
                    <a:lnTo>
                      <a:pt x="89026" y="11810"/>
                    </a:lnTo>
                    <a:lnTo>
                      <a:pt x="97155" y="0"/>
                    </a:lnTo>
                    <a:lnTo>
                      <a:pt x="110489" y="17653"/>
                    </a:lnTo>
                    <a:close/>
                  </a:path>
                </a:pathLst>
              </a:custGeom>
              <a:solidFill>
                <a:srgbClr val="FFC282"/>
              </a:solidFill>
              <a:ln w="0" algn="ctr">
                <a:solidFill>
                  <a:srgbClr val="FFC282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43" name="Полилиния 38"/>
              <p:cNvSpPr>
                <a:spLocks noChangeArrowheads="1"/>
              </p:cNvSpPr>
              <p:nvPr/>
            </p:nvSpPr>
            <p:spPr bwMode="auto">
              <a:xfrm>
                <a:off x="5578476" y="3019521"/>
                <a:ext cx="28575" cy="12701"/>
              </a:xfrm>
              <a:custGeom>
                <a:avLst/>
                <a:gdLst>
                  <a:gd name="T0" fmla="*/ 44751 w 27433"/>
                  <a:gd name="T1" fmla="*/ 4533 h 12447"/>
                  <a:gd name="T2" fmla="*/ 0 w 27433"/>
                  <a:gd name="T3" fmla="*/ 15861 h 12447"/>
                  <a:gd name="T4" fmla="*/ 2486 w 27433"/>
                  <a:gd name="T5" fmla="*/ 10197 h 12447"/>
                  <a:gd name="T6" fmla="*/ 9739 w 27433"/>
                  <a:gd name="T7" fmla="*/ 5664 h 12447"/>
                  <a:gd name="T8" fmla="*/ 19268 w 27433"/>
                  <a:gd name="T9" fmla="*/ 1782 h 12447"/>
                  <a:gd name="T10" fmla="*/ 29005 w 27433"/>
                  <a:gd name="T11" fmla="*/ 0 h 12447"/>
                  <a:gd name="T12" fmla="*/ 37499 w 27433"/>
                  <a:gd name="T13" fmla="*/ 0 h 1244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7433"/>
                  <a:gd name="T22" fmla="*/ 0 h 12447"/>
                  <a:gd name="T23" fmla="*/ 27433 w 27433"/>
                  <a:gd name="T24" fmla="*/ 12447 h 1244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7433" h="12447">
                    <a:moveTo>
                      <a:pt x="27432" y="3556"/>
                    </a:moveTo>
                    <a:lnTo>
                      <a:pt x="0" y="12446"/>
                    </a:lnTo>
                    <a:lnTo>
                      <a:pt x="1524" y="8002"/>
                    </a:lnTo>
                    <a:lnTo>
                      <a:pt x="5969" y="4446"/>
                    </a:lnTo>
                    <a:lnTo>
                      <a:pt x="11811" y="1397"/>
                    </a:lnTo>
                    <a:lnTo>
                      <a:pt x="17780" y="0"/>
                    </a:lnTo>
                    <a:lnTo>
                      <a:pt x="22987" y="0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44" name="Полилиния 39"/>
              <p:cNvSpPr>
                <a:spLocks noChangeArrowheads="1"/>
              </p:cNvSpPr>
              <p:nvPr/>
            </p:nvSpPr>
            <p:spPr bwMode="auto">
              <a:xfrm>
                <a:off x="5629276" y="3035398"/>
                <a:ext cx="17462" cy="47630"/>
              </a:xfrm>
              <a:custGeom>
                <a:avLst/>
                <a:gdLst>
                  <a:gd name="T0" fmla="*/ 12283 w 16257"/>
                  <a:gd name="T1" fmla="*/ 52076 h 47245"/>
                  <a:gd name="T2" fmla="*/ 0 w 16257"/>
                  <a:gd name="T3" fmla="*/ 0 h 47245"/>
                  <a:gd name="T4" fmla="*/ 38340 w 16257"/>
                  <a:gd name="T5" fmla="*/ 5600 h 47245"/>
                  <a:gd name="T6" fmla="*/ 0 60000 65536"/>
                  <a:gd name="T7" fmla="*/ 0 60000 65536"/>
                  <a:gd name="T8" fmla="*/ 0 60000 65536"/>
                  <a:gd name="T9" fmla="*/ 0 w 16257"/>
                  <a:gd name="T10" fmla="*/ 0 h 47245"/>
                  <a:gd name="T11" fmla="*/ 16257 w 16257"/>
                  <a:gd name="T12" fmla="*/ 47245 h 4724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257" h="47245">
                    <a:moveTo>
                      <a:pt x="5207" y="47244"/>
                    </a:moveTo>
                    <a:lnTo>
                      <a:pt x="0" y="0"/>
                    </a:lnTo>
                    <a:lnTo>
                      <a:pt x="16256" y="5081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45" name="Полилиния 40"/>
              <p:cNvSpPr>
                <a:spLocks noChangeArrowheads="1"/>
              </p:cNvSpPr>
              <p:nvPr/>
            </p:nvSpPr>
            <p:spPr bwMode="auto">
              <a:xfrm>
                <a:off x="5661026" y="3040162"/>
                <a:ext cx="25400" cy="47630"/>
              </a:xfrm>
              <a:custGeom>
                <a:avLst/>
                <a:gdLst>
                  <a:gd name="T0" fmla="*/ 19674 w 25275"/>
                  <a:gd name="T1" fmla="*/ 5738 h 47245"/>
                  <a:gd name="T2" fmla="*/ 17382 w 25275"/>
                  <a:gd name="T3" fmla="*/ 11340 h 47245"/>
                  <a:gd name="T4" fmla="*/ 18191 w 25275"/>
                  <a:gd name="T5" fmla="*/ 17078 h 47245"/>
                  <a:gd name="T6" fmla="*/ 23716 w 25275"/>
                  <a:gd name="T7" fmla="*/ 28557 h 47245"/>
                  <a:gd name="T8" fmla="*/ 26815 w 25275"/>
                  <a:gd name="T9" fmla="*/ 39896 h 47245"/>
                  <a:gd name="T10" fmla="*/ 26006 w 25275"/>
                  <a:gd name="T11" fmla="*/ 45637 h 47245"/>
                  <a:gd name="T12" fmla="*/ 23716 w 25275"/>
                  <a:gd name="T13" fmla="*/ 52076 h 47245"/>
                  <a:gd name="T14" fmla="*/ 19674 w 25275"/>
                  <a:gd name="T15" fmla="*/ 45637 h 47245"/>
                  <a:gd name="T16" fmla="*/ 8624 w 25275"/>
                  <a:gd name="T17" fmla="*/ 10500 h 47245"/>
                  <a:gd name="T18" fmla="*/ 4716 w 25275"/>
                  <a:gd name="T19" fmla="*/ 3919 h 47245"/>
                  <a:gd name="T20" fmla="*/ 0 w 25275"/>
                  <a:gd name="T21" fmla="*/ 0 h 472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5275"/>
                  <a:gd name="T34" fmla="*/ 0 h 47245"/>
                  <a:gd name="T35" fmla="*/ 25275 w 25275"/>
                  <a:gd name="T36" fmla="*/ 47245 h 4724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5275" h="47245">
                    <a:moveTo>
                      <a:pt x="18543" y="5206"/>
                    </a:moveTo>
                    <a:lnTo>
                      <a:pt x="16383" y="10287"/>
                    </a:lnTo>
                    <a:lnTo>
                      <a:pt x="17145" y="15494"/>
                    </a:lnTo>
                    <a:lnTo>
                      <a:pt x="22352" y="25907"/>
                    </a:lnTo>
                    <a:lnTo>
                      <a:pt x="25274" y="36194"/>
                    </a:lnTo>
                    <a:lnTo>
                      <a:pt x="24512" y="41402"/>
                    </a:lnTo>
                    <a:lnTo>
                      <a:pt x="22352" y="47244"/>
                    </a:lnTo>
                    <a:lnTo>
                      <a:pt x="18543" y="41402"/>
                    </a:lnTo>
                    <a:lnTo>
                      <a:pt x="8129" y="9525"/>
                    </a:lnTo>
                    <a:lnTo>
                      <a:pt x="4445" y="35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46" name="Полилиния 41"/>
              <p:cNvSpPr>
                <a:spLocks noChangeArrowheads="1"/>
              </p:cNvSpPr>
              <p:nvPr/>
            </p:nvSpPr>
            <p:spPr bwMode="auto">
              <a:xfrm>
                <a:off x="5556251" y="3070327"/>
                <a:ext cx="69850" cy="209571"/>
              </a:xfrm>
              <a:custGeom>
                <a:avLst/>
                <a:gdLst>
                  <a:gd name="T0" fmla="*/ 71261 w 69723"/>
                  <a:gd name="T1" fmla="*/ 19676 h 209805"/>
                  <a:gd name="T2" fmla="*/ 61396 w 69723"/>
                  <a:gd name="T3" fmla="*/ 42355 h 209805"/>
                  <a:gd name="T4" fmla="*/ 44003 w 69723"/>
                  <a:gd name="T5" fmla="*/ 88971 h 209805"/>
                  <a:gd name="T6" fmla="*/ 5326 w 69723"/>
                  <a:gd name="T7" fmla="*/ 207014 h 209805"/>
                  <a:gd name="T8" fmla="*/ 0 w 69723"/>
                  <a:gd name="T9" fmla="*/ 202001 h 209805"/>
                  <a:gd name="T10" fmla="*/ 13629 w 69723"/>
                  <a:gd name="T11" fmla="*/ 150248 h 209805"/>
                  <a:gd name="T12" fmla="*/ 39330 w 69723"/>
                  <a:gd name="T13" fmla="*/ 75813 h 209805"/>
                  <a:gd name="T14" fmla="*/ 65940 w 69723"/>
                  <a:gd name="T15" fmla="*/ 0 h 20980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9723"/>
                  <a:gd name="T25" fmla="*/ 0 h 209805"/>
                  <a:gd name="T26" fmla="*/ 69723 w 69723"/>
                  <a:gd name="T27" fmla="*/ 209805 h 20980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9723" h="209805">
                    <a:moveTo>
                      <a:pt x="69722" y="19940"/>
                    </a:moveTo>
                    <a:lnTo>
                      <a:pt x="60070" y="42926"/>
                    </a:lnTo>
                    <a:lnTo>
                      <a:pt x="43052" y="90170"/>
                    </a:lnTo>
                    <a:lnTo>
                      <a:pt x="5207" y="209804"/>
                    </a:lnTo>
                    <a:lnTo>
                      <a:pt x="0" y="204725"/>
                    </a:lnTo>
                    <a:lnTo>
                      <a:pt x="13334" y="152273"/>
                    </a:lnTo>
                    <a:lnTo>
                      <a:pt x="38481" y="76835"/>
                    </a:lnTo>
                    <a:lnTo>
                      <a:pt x="64515" y="0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47" name="Полилиния 42"/>
              <p:cNvSpPr>
                <a:spLocks noChangeArrowheads="1"/>
              </p:cNvSpPr>
              <p:nvPr/>
            </p:nvSpPr>
            <p:spPr bwMode="auto">
              <a:xfrm>
                <a:off x="5170487" y="3073502"/>
                <a:ext cx="19050" cy="60331"/>
              </a:xfrm>
              <a:custGeom>
                <a:avLst/>
                <a:gdLst>
                  <a:gd name="T0" fmla="*/ 25645 w 18542"/>
                  <a:gd name="T1" fmla="*/ 15796 h 60707"/>
                  <a:gd name="T2" fmla="*/ 20550 w 18542"/>
                  <a:gd name="T3" fmla="*/ 19332 h 60707"/>
                  <a:gd name="T4" fmla="*/ 14404 w 18542"/>
                  <a:gd name="T5" fmla="*/ 28879 h 60707"/>
                  <a:gd name="T6" fmla="*/ 11241 w 18542"/>
                  <a:gd name="T7" fmla="*/ 56345 h 60707"/>
                  <a:gd name="T8" fmla="*/ 4040 w 18542"/>
                  <a:gd name="T9" fmla="*/ 51512 h 60707"/>
                  <a:gd name="T10" fmla="*/ 1054 w 18542"/>
                  <a:gd name="T11" fmla="*/ 46677 h 60707"/>
                  <a:gd name="T12" fmla="*/ 0 w 18542"/>
                  <a:gd name="T13" fmla="*/ 40430 h 60707"/>
                  <a:gd name="T14" fmla="*/ 5095 w 18542"/>
                  <a:gd name="T15" fmla="*/ 20628 h 60707"/>
                  <a:gd name="T16" fmla="*/ 2984 w 18542"/>
                  <a:gd name="T17" fmla="*/ 5539 h 60707"/>
                  <a:gd name="T18" fmla="*/ 7203 w 18542"/>
                  <a:gd name="T19" fmla="*/ 1415 h 60707"/>
                  <a:gd name="T20" fmla="*/ 11241 w 18542"/>
                  <a:gd name="T21" fmla="*/ 0 h 60707"/>
                  <a:gd name="T22" fmla="*/ 14404 w 18542"/>
                  <a:gd name="T23" fmla="*/ 706 h 60707"/>
                  <a:gd name="T24" fmla="*/ 18442 w 18542"/>
                  <a:gd name="T25" fmla="*/ 3537 h 6070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8542"/>
                  <a:gd name="T40" fmla="*/ 0 h 60707"/>
                  <a:gd name="T41" fmla="*/ 18542 w 18542"/>
                  <a:gd name="T42" fmla="*/ 60707 h 6070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8542" h="60707">
                    <a:moveTo>
                      <a:pt x="18541" y="17018"/>
                    </a:moveTo>
                    <a:lnTo>
                      <a:pt x="14858" y="20828"/>
                    </a:lnTo>
                    <a:lnTo>
                      <a:pt x="10414" y="31115"/>
                    </a:lnTo>
                    <a:lnTo>
                      <a:pt x="8127" y="60706"/>
                    </a:lnTo>
                    <a:lnTo>
                      <a:pt x="2921" y="55498"/>
                    </a:lnTo>
                    <a:lnTo>
                      <a:pt x="762" y="50291"/>
                    </a:lnTo>
                    <a:lnTo>
                      <a:pt x="0" y="43560"/>
                    </a:lnTo>
                    <a:lnTo>
                      <a:pt x="3683" y="22225"/>
                    </a:lnTo>
                    <a:lnTo>
                      <a:pt x="2158" y="5969"/>
                    </a:lnTo>
                    <a:lnTo>
                      <a:pt x="5207" y="1523"/>
                    </a:lnTo>
                    <a:lnTo>
                      <a:pt x="8127" y="0"/>
                    </a:lnTo>
                    <a:lnTo>
                      <a:pt x="10414" y="762"/>
                    </a:lnTo>
                    <a:lnTo>
                      <a:pt x="13334" y="3810"/>
                    </a:lnTo>
                    <a:close/>
                  </a:path>
                </a:pathLst>
              </a:custGeom>
              <a:solidFill>
                <a:srgbClr val="9900FF"/>
              </a:solidFill>
              <a:ln w="0" algn="ctr">
                <a:solidFill>
                  <a:srgbClr val="9900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48" name="Полилиния 43"/>
              <p:cNvSpPr>
                <a:spLocks noChangeArrowheads="1"/>
              </p:cNvSpPr>
              <p:nvPr/>
            </p:nvSpPr>
            <p:spPr bwMode="auto">
              <a:xfrm>
                <a:off x="5626101" y="3098905"/>
                <a:ext cx="19050" cy="53980"/>
              </a:xfrm>
              <a:custGeom>
                <a:avLst/>
                <a:gdLst>
                  <a:gd name="T0" fmla="*/ 0 w 18543"/>
                  <a:gd name="T1" fmla="*/ 63155 h 53215"/>
                  <a:gd name="T2" fmla="*/ 877 w 18543"/>
                  <a:gd name="T3" fmla="*/ 39490 h 53215"/>
                  <a:gd name="T4" fmla="*/ 5090 w 18543"/>
                  <a:gd name="T5" fmla="*/ 20951 h 53215"/>
                  <a:gd name="T6" fmla="*/ 16328 w 18543"/>
                  <a:gd name="T7" fmla="*/ 4372 h 53215"/>
                  <a:gd name="T8" fmla="*/ 25629 w 18543"/>
                  <a:gd name="T9" fmla="*/ 0 h 53215"/>
                  <a:gd name="T10" fmla="*/ 17379 w 18543"/>
                  <a:gd name="T11" fmla="*/ 30597 h 5321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543"/>
                  <a:gd name="T19" fmla="*/ 0 h 53215"/>
                  <a:gd name="T20" fmla="*/ 18543 w 18543"/>
                  <a:gd name="T21" fmla="*/ 53215 h 5321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543" h="53215">
                    <a:moveTo>
                      <a:pt x="0" y="53214"/>
                    </a:moveTo>
                    <a:lnTo>
                      <a:pt x="635" y="33274"/>
                    </a:lnTo>
                    <a:lnTo>
                      <a:pt x="3684" y="17653"/>
                    </a:lnTo>
                    <a:lnTo>
                      <a:pt x="11811" y="3684"/>
                    </a:lnTo>
                    <a:lnTo>
                      <a:pt x="18542" y="0"/>
                    </a:lnTo>
                    <a:lnTo>
                      <a:pt x="12573" y="25781"/>
                    </a:lnTo>
                    <a:close/>
                  </a:path>
                </a:pathLst>
              </a:custGeom>
              <a:solidFill>
                <a:srgbClr val="33CC66"/>
              </a:solidFill>
              <a:ln w="0" algn="ctr">
                <a:solidFill>
                  <a:srgbClr val="33CC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49" name="Полилиния 44"/>
              <p:cNvSpPr>
                <a:spLocks noChangeArrowheads="1"/>
              </p:cNvSpPr>
              <p:nvPr/>
            </p:nvSpPr>
            <p:spPr bwMode="auto">
              <a:xfrm>
                <a:off x="5688013" y="3098905"/>
                <a:ext cx="115888" cy="47630"/>
              </a:xfrm>
              <a:custGeom>
                <a:avLst/>
                <a:gdLst>
                  <a:gd name="T0" fmla="*/ 116580 w 115825"/>
                  <a:gd name="T1" fmla="*/ 11118 h 47371"/>
                  <a:gd name="T2" fmla="*/ 104697 w 115825"/>
                  <a:gd name="T3" fmla="*/ 25354 h 47371"/>
                  <a:gd name="T4" fmla="*/ 91141 w 115825"/>
                  <a:gd name="T5" fmla="*/ 36335 h 47371"/>
                  <a:gd name="T6" fmla="*/ 76959 w 115825"/>
                  <a:gd name="T7" fmla="*/ 43387 h 47371"/>
                  <a:gd name="T8" fmla="*/ 62003 w 115825"/>
                  <a:gd name="T9" fmla="*/ 48134 h 47371"/>
                  <a:gd name="T10" fmla="*/ 45639 w 115825"/>
                  <a:gd name="T11" fmla="*/ 50574 h 47371"/>
                  <a:gd name="T12" fmla="*/ 0 w 115825"/>
                  <a:gd name="T13" fmla="*/ 49760 h 47371"/>
                  <a:gd name="T14" fmla="*/ 30684 w 115825"/>
                  <a:gd name="T15" fmla="*/ 19659 h 47371"/>
                  <a:gd name="T16" fmla="*/ 53816 w 115825"/>
                  <a:gd name="T17" fmla="*/ 3930 h 47371"/>
                  <a:gd name="T18" fmla="*/ 67239 w 115825"/>
                  <a:gd name="T19" fmla="*/ 0 h 47371"/>
                  <a:gd name="T20" fmla="*/ 80665 w 115825"/>
                  <a:gd name="T21" fmla="*/ 809 h 47371"/>
                  <a:gd name="T22" fmla="*/ 96383 w 115825"/>
                  <a:gd name="T23" fmla="*/ 7185 h 47371"/>
                  <a:gd name="T24" fmla="*/ 99328 w 115825"/>
                  <a:gd name="T25" fmla="*/ 11118 h 47371"/>
                  <a:gd name="T26" fmla="*/ 104697 w 115825"/>
                  <a:gd name="T27" fmla="*/ 12609 h 47371"/>
                  <a:gd name="T28" fmla="*/ 110575 w 115825"/>
                  <a:gd name="T29" fmla="*/ 11118 h 4737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5825"/>
                  <a:gd name="T46" fmla="*/ 0 h 47371"/>
                  <a:gd name="T47" fmla="*/ 115825 w 115825"/>
                  <a:gd name="T48" fmla="*/ 47371 h 4737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5825" h="47371">
                    <a:moveTo>
                      <a:pt x="115824" y="10414"/>
                    </a:moveTo>
                    <a:lnTo>
                      <a:pt x="104013" y="23748"/>
                    </a:lnTo>
                    <a:lnTo>
                      <a:pt x="90551" y="34035"/>
                    </a:lnTo>
                    <a:lnTo>
                      <a:pt x="76455" y="40639"/>
                    </a:lnTo>
                    <a:lnTo>
                      <a:pt x="61595" y="45085"/>
                    </a:lnTo>
                    <a:lnTo>
                      <a:pt x="45339" y="47370"/>
                    </a:lnTo>
                    <a:lnTo>
                      <a:pt x="0" y="46608"/>
                    </a:lnTo>
                    <a:lnTo>
                      <a:pt x="30480" y="18414"/>
                    </a:lnTo>
                    <a:lnTo>
                      <a:pt x="53468" y="3682"/>
                    </a:lnTo>
                    <a:lnTo>
                      <a:pt x="66803" y="0"/>
                    </a:lnTo>
                    <a:lnTo>
                      <a:pt x="80137" y="761"/>
                    </a:lnTo>
                    <a:lnTo>
                      <a:pt x="95759" y="6730"/>
                    </a:lnTo>
                    <a:lnTo>
                      <a:pt x="98680" y="10414"/>
                    </a:lnTo>
                    <a:lnTo>
                      <a:pt x="104013" y="11810"/>
                    </a:lnTo>
                    <a:lnTo>
                      <a:pt x="109855" y="10414"/>
                    </a:lnTo>
                    <a:close/>
                  </a:path>
                </a:pathLst>
              </a:custGeom>
              <a:solidFill>
                <a:srgbClr val="33CC66"/>
              </a:solidFill>
              <a:ln w="0" algn="ctr">
                <a:solidFill>
                  <a:srgbClr val="33CC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50" name="Полилиния 45"/>
              <p:cNvSpPr>
                <a:spLocks noChangeArrowheads="1"/>
              </p:cNvSpPr>
              <p:nvPr/>
            </p:nvSpPr>
            <p:spPr bwMode="auto">
              <a:xfrm>
                <a:off x="5189537" y="3106843"/>
                <a:ext cx="69850" cy="206396"/>
              </a:xfrm>
              <a:custGeom>
                <a:avLst/>
                <a:gdLst>
                  <a:gd name="T0" fmla="*/ 71238 w 69725"/>
                  <a:gd name="T1" fmla="*/ 132711 h 207012"/>
                  <a:gd name="T2" fmla="*/ 70460 w 69725"/>
                  <a:gd name="T3" fmla="*/ 149742 h 207012"/>
                  <a:gd name="T4" fmla="*/ 64490 w 69725"/>
                  <a:gd name="T5" fmla="*/ 167511 h 207012"/>
                  <a:gd name="T6" fmla="*/ 41652 w 69725"/>
                  <a:gd name="T7" fmla="*/ 199739 h 207012"/>
                  <a:gd name="T8" fmla="*/ 46973 w 69725"/>
                  <a:gd name="T9" fmla="*/ 179642 h 207012"/>
                  <a:gd name="T10" fmla="*/ 47751 w 69725"/>
                  <a:gd name="T11" fmla="*/ 161139 h 207012"/>
                  <a:gd name="T12" fmla="*/ 43989 w 69725"/>
                  <a:gd name="T13" fmla="*/ 143370 h 207012"/>
                  <a:gd name="T14" fmla="*/ 26472 w 69725"/>
                  <a:gd name="T15" fmla="*/ 109063 h 207012"/>
                  <a:gd name="T16" fmla="*/ 0 w 69725"/>
                  <a:gd name="T17" fmla="*/ 58452 h 207012"/>
                  <a:gd name="T18" fmla="*/ 6101 w 69725"/>
                  <a:gd name="T19" fmla="*/ 2203 h 207012"/>
                  <a:gd name="T20" fmla="*/ 21282 w 69725"/>
                  <a:gd name="T21" fmla="*/ 0 h 207012"/>
                  <a:gd name="T22" fmla="*/ 18945 w 69725"/>
                  <a:gd name="T23" fmla="*/ 19362 h 207012"/>
                  <a:gd name="T24" fmla="*/ 27250 w 69725"/>
                  <a:gd name="T25" fmla="*/ 53429 h 207012"/>
                  <a:gd name="T26" fmla="*/ 35555 w 69725"/>
                  <a:gd name="T27" fmla="*/ 69971 h 20701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9725"/>
                  <a:gd name="T43" fmla="*/ 0 h 207012"/>
                  <a:gd name="T44" fmla="*/ 69725 w 69725"/>
                  <a:gd name="T45" fmla="*/ 207012 h 20701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9725" h="207012">
                    <a:moveTo>
                      <a:pt x="69724" y="137542"/>
                    </a:moveTo>
                    <a:lnTo>
                      <a:pt x="68961" y="155194"/>
                    </a:lnTo>
                    <a:lnTo>
                      <a:pt x="63119" y="173609"/>
                    </a:lnTo>
                    <a:lnTo>
                      <a:pt x="40767" y="207011"/>
                    </a:lnTo>
                    <a:lnTo>
                      <a:pt x="45974" y="186182"/>
                    </a:lnTo>
                    <a:lnTo>
                      <a:pt x="46736" y="167006"/>
                    </a:lnTo>
                    <a:lnTo>
                      <a:pt x="43054" y="148590"/>
                    </a:lnTo>
                    <a:lnTo>
                      <a:pt x="25909" y="113030"/>
                    </a:lnTo>
                    <a:lnTo>
                      <a:pt x="0" y="60580"/>
                    </a:lnTo>
                    <a:lnTo>
                      <a:pt x="5969" y="2287"/>
                    </a:lnTo>
                    <a:lnTo>
                      <a:pt x="20829" y="0"/>
                    </a:lnTo>
                    <a:lnTo>
                      <a:pt x="18542" y="20067"/>
                    </a:lnTo>
                    <a:lnTo>
                      <a:pt x="26671" y="55373"/>
                    </a:lnTo>
                    <a:lnTo>
                      <a:pt x="34799" y="72518"/>
                    </a:lnTo>
                    <a:close/>
                  </a:path>
                </a:pathLst>
              </a:custGeom>
              <a:solidFill>
                <a:srgbClr val="E682FF"/>
              </a:solidFill>
              <a:ln w="0" algn="ctr">
                <a:solidFill>
                  <a:srgbClr val="E682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51" name="Полилиния 46"/>
              <p:cNvSpPr>
                <a:spLocks noChangeArrowheads="1"/>
              </p:cNvSpPr>
              <p:nvPr/>
            </p:nvSpPr>
            <p:spPr bwMode="auto">
              <a:xfrm>
                <a:off x="5118100" y="3111606"/>
                <a:ext cx="101600" cy="212747"/>
              </a:xfrm>
              <a:custGeom>
                <a:avLst/>
                <a:gdLst>
                  <a:gd name="T0" fmla="*/ 67796 w 102363"/>
                  <a:gd name="T1" fmla="*/ 87368 h 212852"/>
                  <a:gd name="T2" fmla="*/ 77320 w 102363"/>
                  <a:gd name="T3" fmla="*/ 99234 h 212852"/>
                  <a:gd name="T4" fmla="*/ 90204 w 102363"/>
                  <a:gd name="T5" fmla="*/ 128520 h 212852"/>
                  <a:gd name="T6" fmla="*/ 93572 w 102363"/>
                  <a:gd name="T7" fmla="*/ 144682 h 212852"/>
                  <a:gd name="T8" fmla="*/ 92991 w 102363"/>
                  <a:gd name="T9" fmla="*/ 177760 h 212852"/>
                  <a:gd name="T10" fmla="*/ 84863 w 102363"/>
                  <a:gd name="T11" fmla="*/ 209448 h 212852"/>
                  <a:gd name="T12" fmla="*/ 65824 w 102363"/>
                  <a:gd name="T13" fmla="*/ 211593 h 212852"/>
                  <a:gd name="T14" fmla="*/ 48874 w 102363"/>
                  <a:gd name="T15" fmla="*/ 207175 h 212852"/>
                  <a:gd name="T16" fmla="*/ 19039 w 102363"/>
                  <a:gd name="T17" fmla="*/ 187353 h 212852"/>
                  <a:gd name="T18" fmla="*/ 10913 w 102363"/>
                  <a:gd name="T19" fmla="*/ 177760 h 212852"/>
                  <a:gd name="T20" fmla="*/ 5456 w 102363"/>
                  <a:gd name="T21" fmla="*/ 167405 h 212852"/>
                  <a:gd name="T22" fmla="*/ 2089 w 102363"/>
                  <a:gd name="T23" fmla="*/ 156426 h 212852"/>
                  <a:gd name="T24" fmla="*/ 0 w 102363"/>
                  <a:gd name="T25" fmla="*/ 134456 h 212852"/>
                  <a:gd name="T26" fmla="*/ 4178 w 102363"/>
                  <a:gd name="T27" fmla="*/ 111734 h 212852"/>
                  <a:gd name="T28" fmla="*/ 25077 w 102363"/>
                  <a:gd name="T29" fmla="*/ 63878 h 212852"/>
                  <a:gd name="T30" fmla="*/ 29139 w 102363"/>
                  <a:gd name="T31" fmla="*/ 44058 h 212852"/>
                  <a:gd name="T32" fmla="*/ 29139 w 102363"/>
                  <a:gd name="T33" fmla="*/ 33831 h 212852"/>
                  <a:gd name="T34" fmla="*/ 27863 w 102363"/>
                  <a:gd name="T35" fmla="*/ 24240 h 212852"/>
                  <a:gd name="T36" fmla="*/ 8823 w 102363"/>
                  <a:gd name="T37" fmla="*/ 9465 h 212852"/>
                  <a:gd name="T38" fmla="*/ 10913 w 102363"/>
                  <a:gd name="T39" fmla="*/ 3658 h 212852"/>
                  <a:gd name="T40" fmla="*/ 13582 w 102363"/>
                  <a:gd name="T41" fmla="*/ 635 h 212852"/>
                  <a:gd name="T42" fmla="*/ 16952 w 102363"/>
                  <a:gd name="T43" fmla="*/ 0 h 212852"/>
                  <a:gd name="T44" fmla="*/ 37382 w 102363"/>
                  <a:gd name="T45" fmla="*/ 9465 h 21285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02363"/>
                  <a:gd name="T70" fmla="*/ 0 h 212852"/>
                  <a:gd name="T71" fmla="*/ 102363 w 102363"/>
                  <a:gd name="T72" fmla="*/ 212852 h 212852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02363" h="212852">
                    <a:moveTo>
                      <a:pt x="74168" y="87884"/>
                    </a:moveTo>
                    <a:lnTo>
                      <a:pt x="84582" y="99822"/>
                    </a:lnTo>
                    <a:lnTo>
                      <a:pt x="98679" y="129285"/>
                    </a:lnTo>
                    <a:lnTo>
                      <a:pt x="102362" y="145542"/>
                    </a:lnTo>
                    <a:lnTo>
                      <a:pt x="101726" y="178816"/>
                    </a:lnTo>
                    <a:lnTo>
                      <a:pt x="92837" y="210693"/>
                    </a:lnTo>
                    <a:lnTo>
                      <a:pt x="72008" y="212851"/>
                    </a:lnTo>
                    <a:lnTo>
                      <a:pt x="53467" y="208406"/>
                    </a:lnTo>
                    <a:lnTo>
                      <a:pt x="20827" y="188468"/>
                    </a:lnTo>
                    <a:lnTo>
                      <a:pt x="11938" y="178816"/>
                    </a:lnTo>
                    <a:lnTo>
                      <a:pt x="5969" y="168401"/>
                    </a:lnTo>
                    <a:lnTo>
                      <a:pt x="2286" y="157353"/>
                    </a:lnTo>
                    <a:lnTo>
                      <a:pt x="0" y="135254"/>
                    </a:lnTo>
                    <a:lnTo>
                      <a:pt x="4571" y="112394"/>
                    </a:lnTo>
                    <a:lnTo>
                      <a:pt x="27432" y="64262"/>
                    </a:lnTo>
                    <a:lnTo>
                      <a:pt x="31876" y="44322"/>
                    </a:lnTo>
                    <a:lnTo>
                      <a:pt x="31876" y="34035"/>
                    </a:lnTo>
                    <a:lnTo>
                      <a:pt x="30480" y="24384"/>
                    </a:lnTo>
                    <a:lnTo>
                      <a:pt x="9651" y="9525"/>
                    </a:lnTo>
                    <a:lnTo>
                      <a:pt x="11938" y="3682"/>
                    </a:lnTo>
                    <a:lnTo>
                      <a:pt x="14858" y="635"/>
                    </a:lnTo>
                    <a:lnTo>
                      <a:pt x="18542" y="0"/>
                    </a:lnTo>
                    <a:lnTo>
                      <a:pt x="40894" y="9525"/>
                    </a:lnTo>
                    <a:close/>
                  </a:path>
                </a:pathLst>
              </a:custGeom>
              <a:solidFill>
                <a:srgbClr val="E81FFF"/>
              </a:solidFill>
              <a:ln w="0" algn="ctr">
                <a:solidFill>
                  <a:srgbClr val="E81F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52" name="Полилиния 47"/>
              <p:cNvSpPr>
                <a:spLocks noChangeArrowheads="1"/>
              </p:cNvSpPr>
              <p:nvPr/>
            </p:nvSpPr>
            <p:spPr bwMode="auto">
              <a:xfrm>
                <a:off x="5578476" y="3140184"/>
                <a:ext cx="246062" cy="177818"/>
              </a:xfrm>
              <a:custGeom>
                <a:avLst/>
                <a:gdLst>
                  <a:gd name="T0" fmla="*/ 252430 w 245491"/>
                  <a:gd name="T1" fmla="*/ 133947 h 177294"/>
                  <a:gd name="T2" fmla="*/ 235714 w 245491"/>
                  <a:gd name="T3" fmla="*/ 133947 h 177294"/>
                  <a:gd name="T4" fmla="*/ 166241 w 245491"/>
                  <a:gd name="T5" fmla="*/ 140789 h 177294"/>
                  <a:gd name="T6" fmla="*/ 133464 w 245491"/>
                  <a:gd name="T7" fmla="*/ 153157 h 177294"/>
                  <a:gd name="T8" fmla="*/ 88408 w 245491"/>
                  <a:gd name="T9" fmla="*/ 183685 h 177294"/>
                  <a:gd name="T10" fmla="*/ 79398 w 245491"/>
                  <a:gd name="T11" fmla="*/ 173816 h 177294"/>
                  <a:gd name="T12" fmla="*/ 69344 w 245491"/>
                  <a:gd name="T13" fmla="*/ 167632 h 177294"/>
                  <a:gd name="T14" fmla="*/ 9926 w 245491"/>
                  <a:gd name="T15" fmla="*/ 150922 h 177294"/>
                  <a:gd name="T16" fmla="*/ 0 w 245491"/>
                  <a:gd name="T17" fmla="*/ 145393 h 177294"/>
                  <a:gd name="T18" fmla="*/ 12928 w 245491"/>
                  <a:gd name="T19" fmla="*/ 93421 h 177294"/>
                  <a:gd name="T20" fmla="*/ 28207 w 245491"/>
                  <a:gd name="T21" fmla="*/ 61316 h 177294"/>
                  <a:gd name="T22" fmla="*/ 39698 w 245491"/>
                  <a:gd name="T23" fmla="*/ 48157 h 177294"/>
                  <a:gd name="T24" fmla="*/ 53412 w 245491"/>
                  <a:gd name="T25" fmla="*/ 37502 h 177294"/>
                  <a:gd name="T26" fmla="*/ 71693 w 245491"/>
                  <a:gd name="T27" fmla="*/ 32238 h 177294"/>
                  <a:gd name="T28" fmla="*/ 79398 w 245491"/>
                  <a:gd name="T29" fmla="*/ 39867 h 177294"/>
                  <a:gd name="T30" fmla="*/ 101468 w 245491"/>
                  <a:gd name="T31" fmla="*/ 73420 h 177294"/>
                  <a:gd name="T32" fmla="*/ 117400 w 245491"/>
                  <a:gd name="T33" fmla="*/ 93421 h 177294"/>
                  <a:gd name="T34" fmla="*/ 127455 w 245491"/>
                  <a:gd name="T35" fmla="*/ 100264 h 177294"/>
                  <a:gd name="T36" fmla="*/ 141169 w 245491"/>
                  <a:gd name="T37" fmla="*/ 105657 h 177294"/>
                  <a:gd name="T38" fmla="*/ 150309 w 245491"/>
                  <a:gd name="T39" fmla="*/ 104209 h 177294"/>
                  <a:gd name="T40" fmla="*/ 182435 w 245491"/>
                  <a:gd name="T41" fmla="*/ 102500 h 177294"/>
                  <a:gd name="T42" fmla="*/ 200585 w 245491"/>
                  <a:gd name="T43" fmla="*/ 97237 h 177294"/>
                  <a:gd name="T44" fmla="*/ 208290 w 245491"/>
                  <a:gd name="T45" fmla="*/ 91053 h 177294"/>
                  <a:gd name="T46" fmla="*/ 215084 w 245491"/>
                  <a:gd name="T47" fmla="*/ 83552 h 177294"/>
                  <a:gd name="T48" fmla="*/ 204505 w 245491"/>
                  <a:gd name="T49" fmla="*/ 67369 h 177294"/>
                  <a:gd name="T50" fmla="*/ 178516 w 245491"/>
                  <a:gd name="T51" fmla="*/ 45922 h 177294"/>
                  <a:gd name="T52" fmla="*/ 146391 w 245491"/>
                  <a:gd name="T53" fmla="*/ 34475 h 177294"/>
                  <a:gd name="T54" fmla="*/ 96112 w 245491"/>
                  <a:gd name="T55" fmla="*/ 26054 h 177294"/>
                  <a:gd name="T56" fmla="*/ 103690 w 245491"/>
                  <a:gd name="T57" fmla="*/ 20659 h 177294"/>
                  <a:gd name="T58" fmla="*/ 161671 w 245491"/>
                  <a:gd name="T59" fmla="*/ 22237 h 177294"/>
                  <a:gd name="T60" fmla="*/ 190658 w 245491"/>
                  <a:gd name="T61" fmla="*/ 16841 h 177294"/>
                  <a:gd name="T62" fmla="*/ 203591 w 245491"/>
                  <a:gd name="T63" fmla="*/ 9868 h 177294"/>
                  <a:gd name="T64" fmla="*/ 216649 w 245491"/>
                  <a:gd name="T65" fmla="*/ 0 h 177294"/>
                  <a:gd name="T66" fmla="*/ 228010 w 245491"/>
                  <a:gd name="T67" fmla="*/ 31448 h 177294"/>
                  <a:gd name="T68" fmla="*/ 238720 w 245491"/>
                  <a:gd name="T69" fmla="*/ 82632 h 17729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45491"/>
                  <a:gd name="T106" fmla="*/ 0 h 177294"/>
                  <a:gd name="T107" fmla="*/ 245491 w 245491"/>
                  <a:gd name="T108" fmla="*/ 177294 h 17729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45491" h="177294">
                    <a:moveTo>
                      <a:pt x="245490" y="129287"/>
                    </a:moveTo>
                    <a:lnTo>
                      <a:pt x="229234" y="129287"/>
                    </a:lnTo>
                    <a:lnTo>
                      <a:pt x="161670" y="135890"/>
                    </a:lnTo>
                    <a:lnTo>
                      <a:pt x="129794" y="147828"/>
                    </a:lnTo>
                    <a:lnTo>
                      <a:pt x="85978" y="177293"/>
                    </a:lnTo>
                    <a:lnTo>
                      <a:pt x="77215" y="167768"/>
                    </a:lnTo>
                    <a:lnTo>
                      <a:pt x="67437" y="161799"/>
                    </a:lnTo>
                    <a:lnTo>
                      <a:pt x="9651" y="145670"/>
                    </a:lnTo>
                    <a:lnTo>
                      <a:pt x="0" y="140335"/>
                    </a:lnTo>
                    <a:lnTo>
                      <a:pt x="12572" y="90171"/>
                    </a:lnTo>
                    <a:lnTo>
                      <a:pt x="27432" y="59182"/>
                    </a:lnTo>
                    <a:lnTo>
                      <a:pt x="38607" y="46482"/>
                    </a:lnTo>
                    <a:lnTo>
                      <a:pt x="51943" y="36196"/>
                    </a:lnTo>
                    <a:lnTo>
                      <a:pt x="69722" y="31116"/>
                    </a:lnTo>
                    <a:lnTo>
                      <a:pt x="77215" y="38481"/>
                    </a:lnTo>
                    <a:lnTo>
                      <a:pt x="98678" y="70866"/>
                    </a:lnTo>
                    <a:lnTo>
                      <a:pt x="114172" y="90171"/>
                    </a:lnTo>
                    <a:lnTo>
                      <a:pt x="123951" y="96775"/>
                    </a:lnTo>
                    <a:lnTo>
                      <a:pt x="137287" y="101981"/>
                    </a:lnTo>
                    <a:lnTo>
                      <a:pt x="146176" y="100584"/>
                    </a:lnTo>
                    <a:lnTo>
                      <a:pt x="177419" y="98934"/>
                    </a:lnTo>
                    <a:lnTo>
                      <a:pt x="195071" y="93853"/>
                    </a:lnTo>
                    <a:lnTo>
                      <a:pt x="202564" y="87884"/>
                    </a:lnTo>
                    <a:lnTo>
                      <a:pt x="209169" y="80646"/>
                    </a:lnTo>
                    <a:lnTo>
                      <a:pt x="198882" y="65025"/>
                    </a:lnTo>
                    <a:lnTo>
                      <a:pt x="173608" y="44324"/>
                    </a:lnTo>
                    <a:lnTo>
                      <a:pt x="142366" y="33275"/>
                    </a:lnTo>
                    <a:lnTo>
                      <a:pt x="93471" y="25147"/>
                    </a:lnTo>
                    <a:lnTo>
                      <a:pt x="100838" y="19940"/>
                    </a:lnTo>
                    <a:lnTo>
                      <a:pt x="157226" y="21463"/>
                    </a:lnTo>
                    <a:lnTo>
                      <a:pt x="185420" y="16256"/>
                    </a:lnTo>
                    <a:lnTo>
                      <a:pt x="197993" y="9525"/>
                    </a:lnTo>
                    <a:lnTo>
                      <a:pt x="210693" y="0"/>
                    </a:lnTo>
                    <a:lnTo>
                      <a:pt x="221741" y="30353"/>
                    </a:lnTo>
                    <a:lnTo>
                      <a:pt x="232156" y="79756"/>
                    </a:lnTo>
                    <a:close/>
                  </a:path>
                </a:pathLst>
              </a:custGeom>
              <a:solidFill>
                <a:srgbClr val="FFC282"/>
              </a:solidFill>
              <a:ln w="0" algn="ctr">
                <a:solidFill>
                  <a:srgbClr val="FFC282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53" name="Полилиния 48"/>
              <p:cNvSpPr>
                <a:spLocks noChangeArrowheads="1"/>
              </p:cNvSpPr>
              <p:nvPr/>
            </p:nvSpPr>
            <p:spPr bwMode="auto">
              <a:xfrm>
                <a:off x="5675313" y="3183051"/>
                <a:ext cx="95250" cy="44455"/>
              </a:xfrm>
              <a:custGeom>
                <a:avLst/>
                <a:gdLst>
                  <a:gd name="T0" fmla="*/ 98077 w 94997"/>
                  <a:gd name="T1" fmla="*/ 29650 h 45213"/>
                  <a:gd name="T2" fmla="*/ 90340 w 94997"/>
                  <a:gd name="T3" fmla="*/ 33280 h 45213"/>
                  <a:gd name="T4" fmla="*/ 82735 w 94997"/>
                  <a:gd name="T5" fmla="*/ 35665 h 45213"/>
                  <a:gd name="T6" fmla="*/ 73556 w 94997"/>
                  <a:gd name="T7" fmla="*/ 36911 h 45213"/>
                  <a:gd name="T8" fmla="*/ 32254 w 94997"/>
                  <a:gd name="T9" fmla="*/ 35665 h 45213"/>
                  <a:gd name="T10" fmla="*/ 20716 w 94997"/>
                  <a:gd name="T11" fmla="*/ 27889 h 45213"/>
                  <a:gd name="T12" fmla="*/ 7733 w 94997"/>
                  <a:gd name="T13" fmla="*/ 14515 h 45213"/>
                  <a:gd name="T14" fmla="*/ 1571 w 94997"/>
                  <a:gd name="T15" fmla="*/ 4873 h 45213"/>
                  <a:gd name="T16" fmla="*/ 0 w 94997"/>
                  <a:gd name="T17" fmla="*/ 0 h 45213"/>
                  <a:gd name="T18" fmla="*/ 39860 w 94997"/>
                  <a:gd name="T19" fmla="*/ 3107 h 45213"/>
                  <a:gd name="T20" fmla="*/ 65821 w 94997"/>
                  <a:gd name="T21" fmla="*/ 8501 h 45213"/>
                  <a:gd name="T22" fmla="*/ 78146 w 94997"/>
                  <a:gd name="T23" fmla="*/ 13374 h 45213"/>
                  <a:gd name="T24" fmla="*/ 88899 w 94997"/>
                  <a:gd name="T25" fmla="*/ 19907 h 4521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4997"/>
                  <a:gd name="T40" fmla="*/ 0 h 45213"/>
                  <a:gd name="T41" fmla="*/ 94997 w 94997"/>
                  <a:gd name="T42" fmla="*/ 45213 h 4521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4997" h="45213">
                    <a:moveTo>
                      <a:pt x="94996" y="36321"/>
                    </a:moveTo>
                    <a:lnTo>
                      <a:pt x="87502" y="40766"/>
                    </a:lnTo>
                    <a:lnTo>
                      <a:pt x="80136" y="43687"/>
                    </a:lnTo>
                    <a:lnTo>
                      <a:pt x="71246" y="45212"/>
                    </a:lnTo>
                    <a:lnTo>
                      <a:pt x="31241" y="43687"/>
                    </a:lnTo>
                    <a:lnTo>
                      <a:pt x="20065" y="34162"/>
                    </a:lnTo>
                    <a:lnTo>
                      <a:pt x="7492" y="17780"/>
                    </a:lnTo>
                    <a:lnTo>
                      <a:pt x="1523" y="5968"/>
                    </a:lnTo>
                    <a:lnTo>
                      <a:pt x="0" y="0"/>
                    </a:lnTo>
                    <a:lnTo>
                      <a:pt x="38608" y="3809"/>
                    </a:lnTo>
                    <a:lnTo>
                      <a:pt x="63753" y="10413"/>
                    </a:lnTo>
                    <a:lnTo>
                      <a:pt x="75691" y="16383"/>
                    </a:lnTo>
                    <a:lnTo>
                      <a:pt x="86106" y="24384"/>
                    </a:lnTo>
                    <a:close/>
                  </a:path>
                </a:pathLst>
              </a:custGeom>
              <a:solidFill>
                <a:srgbClr val="33CC66"/>
              </a:solidFill>
              <a:ln w="0" algn="ctr">
                <a:solidFill>
                  <a:srgbClr val="33CC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54" name="Полилиния 49"/>
              <p:cNvSpPr>
                <a:spLocks noChangeArrowheads="1"/>
              </p:cNvSpPr>
              <p:nvPr/>
            </p:nvSpPr>
            <p:spPr bwMode="auto">
              <a:xfrm>
                <a:off x="5137150" y="3186226"/>
                <a:ext cx="69850" cy="123838"/>
              </a:xfrm>
              <a:custGeom>
                <a:avLst/>
                <a:gdLst>
                  <a:gd name="T0" fmla="*/ 39460 w 69723"/>
                  <a:gd name="T1" fmla="*/ 12251 h 123572"/>
                  <a:gd name="T2" fmla="*/ 34916 w 69723"/>
                  <a:gd name="T3" fmla="*/ 15247 h 123572"/>
                  <a:gd name="T4" fmla="*/ 37122 w 69723"/>
                  <a:gd name="T5" fmla="*/ 21373 h 123572"/>
                  <a:gd name="T6" fmla="*/ 39460 w 69723"/>
                  <a:gd name="T7" fmla="*/ 21373 h 123572"/>
                  <a:gd name="T8" fmla="*/ 46987 w 69723"/>
                  <a:gd name="T9" fmla="*/ 22806 h 123572"/>
                  <a:gd name="T10" fmla="*/ 50884 w 69723"/>
                  <a:gd name="T11" fmla="*/ 25022 h 123572"/>
                  <a:gd name="T12" fmla="*/ 44782 w 69723"/>
                  <a:gd name="T13" fmla="*/ 31928 h 123572"/>
                  <a:gd name="T14" fmla="*/ 40239 w 69723"/>
                  <a:gd name="T15" fmla="*/ 34144 h 123572"/>
                  <a:gd name="T16" fmla="*/ 36473 w 69723"/>
                  <a:gd name="T17" fmla="*/ 37272 h 123572"/>
                  <a:gd name="T18" fmla="*/ 31153 w 69723"/>
                  <a:gd name="T19" fmla="*/ 38835 h 123572"/>
                  <a:gd name="T20" fmla="*/ 22067 w 69723"/>
                  <a:gd name="T21" fmla="*/ 43397 h 123572"/>
                  <a:gd name="T22" fmla="*/ 18173 w 69723"/>
                  <a:gd name="T23" fmla="*/ 47959 h 123572"/>
                  <a:gd name="T24" fmla="*/ 22067 w 69723"/>
                  <a:gd name="T25" fmla="*/ 51607 h 123572"/>
                  <a:gd name="T26" fmla="*/ 28816 w 69723"/>
                  <a:gd name="T27" fmla="*/ 55515 h 123572"/>
                  <a:gd name="T28" fmla="*/ 32580 w 69723"/>
                  <a:gd name="T29" fmla="*/ 58383 h 123572"/>
                  <a:gd name="T30" fmla="*/ 31931 w 69723"/>
                  <a:gd name="T31" fmla="*/ 64508 h 123572"/>
                  <a:gd name="T32" fmla="*/ 36473 w 69723"/>
                  <a:gd name="T33" fmla="*/ 62294 h 123572"/>
                  <a:gd name="T34" fmla="*/ 41017 w 69723"/>
                  <a:gd name="T35" fmla="*/ 62294 h 123572"/>
                  <a:gd name="T36" fmla="*/ 44782 w 69723"/>
                  <a:gd name="T37" fmla="*/ 63858 h 123572"/>
                  <a:gd name="T38" fmla="*/ 61526 w 69723"/>
                  <a:gd name="T39" fmla="*/ 79756 h 123572"/>
                  <a:gd name="T40" fmla="*/ 59968 w 69723"/>
                  <a:gd name="T41" fmla="*/ 82753 h 123572"/>
                  <a:gd name="T42" fmla="*/ 60746 w 69723"/>
                  <a:gd name="T43" fmla="*/ 85751 h 123572"/>
                  <a:gd name="T44" fmla="*/ 70613 w 69723"/>
                  <a:gd name="T45" fmla="*/ 91095 h 123572"/>
                  <a:gd name="T46" fmla="*/ 71261 w 69723"/>
                  <a:gd name="T47" fmla="*/ 96306 h 123572"/>
                  <a:gd name="T48" fmla="*/ 50884 w 69723"/>
                  <a:gd name="T49" fmla="*/ 113769 h 123572"/>
                  <a:gd name="T50" fmla="*/ 53089 w 69723"/>
                  <a:gd name="T51" fmla="*/ 113769 h 123572"/>
                  <a:gd name="T52" fmla="*/ 59189 w 69723"/>
                  <a:gd name="T53" fmla="*/ 115334 h 123572"/>
                  <a:gd name="T54" fmla="*/ 63734 w 69723"/>
                  <a:gd name="T55" fmla="*/ 115334 h 123572"/>
                  <a:gd name="T56" fmla="*/ 63734 w 69723"/>
                  <a:gd name="T57" fmla="*/ 120676 h 123572"/>
                  <a:gd name="T58" fmla="*/ 57633 w 69723"/>
                  <a:gd name="T59" fmla="*/ 119112 h 123572"/>
                  <a:gd name="T60" fmla="*/ 44782 w 69723"/>
                  <a:gd name="T61" fmla="*/ 122892 h 123572"/>
                  <a:gd name="T62" fmla="*/ 39460 w 69723"/>
                  <a:gd name="T63" fmla="*/ 126019 h 123572"/>
                  <a:gd name="T64" fmla="*/ 28038 w 69723"/>
                  <a:gd name="T65" fmla="*/ 126801 h 123572"/>
                  <a:gd name="T66" fmla="*/ 24403 w 69723"/>
                  <a:gd name="T67" fmla="*/ 123675 h 123572"/>
                  <a:gd name="T68" fmla="*/ 22067 w 69723"/>
                  <a:gd name="T69" fmla="*/ 119112 h 123572"/>
                  <a:gd name="T70" fmla="*/ 37122 w 69723"/>
                  <a:gd name="T71" fmla="*/ 109990 h 123572"/>
                  <a:gd name="T72" fmla="*/ 31153 w 69723"/>
                  <a:gd name="T73" fmla="*/ 109990 h 123572"/>
                  <a:gd name="T74" fmla="*/ 26609 w 69723"/>
                  <a:gd name="T75" fmla="*/ 109210 h 123572"/>
                  <a:gd name="T76" fmla="*/ 22716 w 69723"/>
                  <a:gd name="T77" fmla="*/ 106992 h 123572"/>
                  <a:gd name="T78" fmla="*/ 15186 w 69723"/>
                  <a:gd name="T79" fmla="*/ 97870 h 123572"/>
                  <a:gd name="T80" fmla="*/ 0 w 69723"/>
                  <a:gd name="T81" fmla="*/ 68419 h 123572"/>
                  <a:gd name="T82" fmla="*/ 0 w 69723"/>
                  <a:gd name="T83" fmla="*/ 64508 h 123572"/>
                  <a:gd name="T84" fmla="*/ 2333 w 69723"/>
                  <a:gd name="T85" fmla="*/ 59948 h 123572"/>
                  <a:gd name="T86" fmla="*/ 7660 w 69723"/>
                  <a:gd name="T87" fmla="*/ 56949 h 123572"/>
                  <a:gd name="T88" fmla="*/ 3119 w 69723"/>
                  <a:gd name="T89" fmla="*/ 52390 h 123572"/>
                  <a:gd name="T90" fmla="*/ 1559 w 69723"/>
                  <a:gd name="T91" fmla="*/ 47959 h 123572"/>
                  <a:gd name="T92" fmla="*/ 1559 w 69723"/>
                  <a:gd name="T93" fmla="*/ 43397 h 123572"/>
                  <a:gd name="T94" fmla="*/ 3119 w 69723"/>
                  <a:gd name="T95" fmla="*/ 41051 h 123572"/>
                  <a:gd name="T96" fmla="*/ 5326 w 69723"/>
                  <a:gd name="T97" fmla="*/ 38835 h 123572"/>
                  <a:gd name="T98" fmla="*/ 8308 w 69723"/>
                  <a:gd name="T99" fmla="*/ 37924 h 123572"/>
                  <a:gd name="T100" fmla="*/ 20509 w 69723"/>
                  <a:gd name="T101" fmla="*/ 31146 h 123572"/>
                  <a:gd name="T102" fmla="*/ 16743 w 69723"/>
                  <a:gd name="T103" fmla="*/ 28149 h 123572"/>
                  <a:gd name="T104" fmla="*/ 13629 w 69723"/>
                  <a:gd name="T105" fmla="*/ 26586 h 123572"/>
                  <a:gd name="T106" fmla="*/ 10642 w 69723"/>
                  <a:gd name="T107" fmla="*/ 24369 h 123572"/>
                  <a:gd name="T108" fmla="*/ 11424 w 69723"/>
                  <a:gd name="T109" fmla="*/ 21373 h 123572"/>
                  <a:gd name="T110" fmla="*/ 10642 w 69723"/>
                  <a:gd name="T111" fmla="*/ 14466 h 123572"/>
                  <a:gd name="T112" fmla="*/ 12848 w 69723"/>
                  <a:gd name="T113" fmla="*/ 9121 h 123572"/>
                  <a:gd name="T114" fmla="*/ 16743 w 69723"/>
                  <a:gd name="T115" fmla="*/ 3907 h 123572"/>
                  <a:gd name="T116" fmla="*/ 27259 w 69723"/>
                  <a:gd name="T117" fmla="*/ 0 h 123572"/>
                  <a:gd name="T118" fmla="*/ 32580 w 69723"/>
                  <a:gd name="T119" fmla="*/ 1560 h 123572"/>
                  <a:gd name="T120" fmla="*/ 36473 w 69723"/>
                  <a:gd name="T121" fmla="*/ 5477 h 12357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9723"/>
                  <a:gd name="T184" fmla="*/ 0 h 123572"/>
                  <a:gd name="T185" fmla="*/ 69723 w 69723"/>
                  <a:gd name="T186" fmla="*/ 123572 h 12357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9723" h="123572">
                    <a:moveTo>
                      <a:pt x="38608" y="11939"/>
                    </a:moveTo>
                    <a:lnTo>
                      <a:pt x="34163" y="14859"/>
                    </a:lnTo>
                    <a:lnTo>
                      <a:pt x="36321" y="20828"/>
                    </a:lnTo>
                    <a:lnTo>
                      <a:pt x="38608" y="20828"/>
                    </a:lnTo>
                    <a:lnTo>
                      <a:pt x="45973" y="22225"/>
                    </a:lnTo>
                    <a:lnTo>
                      <a:pt x="49784" y="24384"/>
                    </a:lnTo>
                    <a:lnTo>
                      <a:pt x="43815" y="31115"/>
                    </a:lnTo>
                    <a:lnTo>
                      <a:pt x="39370" y="33274"/>
                    </a:lnTo>
                    <a:lnTo>
                      <a:pt x="35686" y="36322"/>
                    </a:lnTo>
                    <a:lnTo>
                      <a:pt x="30479" y="37846"/>
                    </a:lnTo>
                    <a:lnTo>
                      <a:pt x="21590" y="42292"/>
                    </a:lnTo>
                    <a:lnTo>
                      <a:pt x="17779" y="46737"/>
                    </a:lnTo>
                    <a:lnTo>
                      <a:pt x="21590" y="50293"/>
                    </a:lnTo>
                    <a:lnTo>
                      <a:pt x="28194" y="54102"/>
                    </a:lnTo>
                    <a:lnTo>
                      <a:pt x="31877" y="56896"/>
                    </a:lnTo>
                    <a:lnTo>
                      <a:pt x="31241" y="62865"/>
                    </a:lnTo>
                    <a:lnTo>
                      <a:pt x="35686" y="60706"/>
                    </a:lnTo>
                    <a:lnTo>
                      <a:pt x="40132" y="60706"/>
                    </a:lnTo>
                    <a:lnTo>
                      <a:pt x="43815" y="62231"/>
                    </a:lnTo>
                    <a:lnTo>
                      <a:pt x="60197" y="77725"/>
                    </a:lnTo>
                    <a:lnTo>
                      <a:pt x="58673" y="80645"/>
                    </a:lnTo>
                    <a:lnTo>
                      <a:pt x="59435" y="83567"/>
                    </a:lnTo>
                    <a:lnTo>
                      <a:pt x="69088" y="88774"/>
                    </a:lnTo>
                    <a:lnTo>
                      <a:pt x="69722" y="93853"/>
                    </a:lnTo>
                    <a:lnTo>
                      <a:pt x="49784" y="110871"/>
                    </a:lnTo>
                    <a:lnTo>
                      <a:pt x="51942" y="110871"/>
                    </a:lnTo>
                    <a:lnTo>
                      <a:pt x="57911" y="112395"/>
                    </a:lnTo>
                    <a:lnTo>
                      <a:pt x="62357" y="112395"/>
                    </a:lnTo>
                    <a:lnTo>
                      <a:pt x="62357" y="117602"/>
                    </a:lnTo>
                    <a:lnTo>
                      <a:pt x="56388" y="116078"/>
                    </a:lnTo>
                    <a:lnTo>
                      <a:pt x="43815" y="119762"/>
                    </a:lnTo>
                    <a:lnTo>
                      <a:pt x="38608" y="122809"/>
                    </a:lnTo>
                    <a:lnTo>
                      <a:pt x="27432" y="123571"/>
                    </a:lnTo>
                    <a:lnTo>
                      <a:pt x="23876" y="120524"/>
                    </a:lnTo>
                    <a:lnTo>
                      <a:pt x="21590" y="116078"/>
                    </a:lnTo>
                    <a:lnTo>
                      <a:pt x="36321" y="107188"/>
                    </a:lnTo>
                    <a:lnTo>
                      <a:pt x="30479" y="107188"/>
                    </a:lnTo>
                    <a:lnTo>
                      <a:pt x="26034" y="106426"/>
                    </a:lnTo>
                    <a:lnTo>
                      <a:pt x="22225" y="104268"/>
                    </a:lnTo>
                    <a:lnTo>
                      <a:pt x="14859" y="95377"/>
                    </a:lnTo>
                    <a:lnTo>
                      <a:pt x="0" y="66676"/>
                    </a:lnTo>
                    <a:lnTo>
                      <a:pt x="0" y="62865"/>
                    </a:lnTo>
                    <a:lnTo>
                      <a:pt x="2285" y="58421"/>
                    </a:lnTo>
                    <a:lnTo>
                      <a:pt x="7492" y="55499"/>
                    </a:lnTo>
                    <a:lnTo>
                      <a:pt x="3047" y="51055"/>
                    </a:lnTo>
                    <a:lnTo>
                      <a:pt x="1523" y="46737"/>
                    </a:lnTo>
                    <a:lnTo>
                      <a:pt x="1523" y="42292"/>
                    </a:lnTo>
                    <a:lnTo>
                      <a:pt x="3047" y="40006"/>
                    </a:lnTo>
                    <a:lnTo>
                      <a:pt x="5207" y="37846"/>
                    </a:lnTo>
                    <a:lnTo>
                      <a:pt x="8128" y="36958"/>
                    </a:lnTo>
                    <a:lnTo>
                      <a:pt x="20065" y="30353"/>
                    </a:lnTo>
                    <a:lnTo>
                      <a:pt x="16383" y="27433"/>
                    </a:lnTo>
                    <a:lnTo>
                      <a:pt x="13334" y="25909"/>
                    </a:lnTo>
                    <a:lnTo>
                      <a:pt x="10414" y="23749"/>
                    </a:lnTo>
                    <a:lnTo>
                      <a:pt x="11176" y="20828"/>
                    </a:lnTo>
                    <a:lnTo>
                      <a:pt x="10414" y="14097"/>
                    </a:lnTo>
                    <a:lnTo>
                      <a:pt x="12572" y="8890"/>
                    </a:lnTo>
                    <a:lnTo>
                      <a:pt x="16383" y="3811"/>
                    </a:lnTo>
                    <a:lnTo>
                      <a:pt x="26670" y="0"/>
                    </a:lnTo>
                    <a:lnTo>
                      <a:pt x="31877" y="1524"/>
                    </a:lnTo>
                    <a:lnTo>
                      <a:pt x="35686" y="5334"/>
                    </a:lnTo>
                    <a:close/>
                  </a:path>
                </a:pathLst>
              </a:custGeom>
              <a:solidFill>
                <a:srgbClr val="000000"/>
              </a:solidFill>
              <a:ln w="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55" name="Полилиния 50"/>
              <p:cNvSpPr>
                <a:spLocks noChangeArrowheads="1"/>
              </p:cNvSpPr>
              <p:nvPr/>
            </p:nvSpPr>
            <p:spPr bwMode="auto">
              <a:xfrm>
                <a:off x="5233987" y="3202103"/>
                <a:ext cx="141288" cy="327058"/>
              </a:xfrm>
              <a:custGeom>
                <a:avLst/>
                <a:gdLst>
                  <a:gd name="T0" fmla="*/ 117895 w 141733"/>
                  <a:gd name="T1" fmla="*/ 59810 h 327407"/>
                  <a:gd name="T2" fmla="*/ 134406 w 141733"/>
                  <a:gd name="T3" fmla="*/ 178673 h 327407"/>
                  <a:gd name="T4" fmla="*/ 136483 w 141733"/>
                  <a:gd name="T5" fmla="*/ 232715 h 327407"/>
                  <a:gd name="T6" fmla="*/ 120828 w 141733"/>
                  <a:gd name="T7" fmla="*/ 218799 h 327407"/>
                  <a:gd name="T8" fmla="*/ 117895 w 141733"/>
                  <a:gd name="T9" fmla="*/ 210772 h 327407"/>
                  <a:gd name="T10" fmla="*/ 114348 w 141733"/>
                  <a:gd name="T11" fmla="*/ 143692 h 327407"/>
                  <a:gd name="T12" fmla="*/ 81449 w 141733"/>
                  <a:gd name="T13" fmla="*/ 90402 h 327407"/>
                  <a:gd name="T14" fmla="*/ 72889 w 141733"/>
                  <a:gd name="T15" fmla="*/ 94792 h 327407"/>
                  <a:gd name="T16" fmla="*/ 71545 w 141733"/>
                  <a:gd name="T17" fmla="*/ 112345 h 327407"/>
                  <a:gd name="T18" fmla="*/ 68609 w 141733"/>
                  <a:gd name="T19" fmla="*/ 121121 h 327407"/>
                  <a:gd name="T20" fmla="*/ 55034 w 141733"/>
                  <a:gd name="T21" fmla="*/ 145823 h 327407"/>
                  <a:gd name="T22" fmla="*/ 52955 w 141733"/>
                  <a:gd name="T23" fmla="*/ 183063 h 327407"/>
                  <a:gd name="T24" fmla="*/ 59437 w 141733"/>
                  <a:gd name="T25" fmla="*/ 205756 h 327407"/>
                  <a:gd name="T26" fmla="*/ 80106 w 141733"/>
                  <a:gd name="T27" fmla="*/ 221054 h 327407"/>
                  <a:gd name="T28" fmla="*/ 117283 w 141733"/>
                  <a:gd name="T29" fmla="*/ 234972 h 327407"/>
                  <a:gd name="T30" fmla="*/ 134406 w 141733"/>
                  <a:gd name="T31" fmla="*/ 258293 h 327407"/>
                  <a:gd name="T32" fmla="*/ 113615 w 141733"/>
                  <a:gd name="T33" fmla="*/ 240740 h 327407"/>
                  <a:gd name="T34" fmla="*/ 50755 w 141733"/>
                  <a:gd name="T35" fmla="*/ 222557 h 327407"/>
                  <a:gd name="T36" fmla="*/ 36445 w 141733"/>
                  <a:gd name="T37" fmla="*/ 213782 h 327407"/>
                  <a:gd name="T38" fmla="*/ 42927 w 141733"/>
                  <a:gd name="T39" fmla="*/ 231336 h 327407"/>
                  <a:gd name="T40" fmla="*/ 71545 w 141733"/>
                  <a:gd name="T41" fmla="*/ 287509 h 327407"/>
                  <a:gd name="T42" fmla="*/ 115081 w 141733"/>
                  <a:gd name="T43" fmla="*/ 310078 h 327407"/>
                  <a:gd name="T44" fmla="*/ 90745 w 141733"/>
                  <a:gd name="T45" fmla="*/ 315093 h 327407"/>
                  <a:gd name="T46" fmla="*/ 64329 w 141733"/>
                  <a:gd name="T47" fmla="*/ 322365 h 327407"/>
                  <a:gd name="T48" fmla="*/ 49407 w 141733"/>
                  <a:gd name="T49" fmla="*/ 319607 h 327407"/>
                  <a:gd name="T50" fmla="*/ 40847 w 141733"/>
                  <a:gd name="T51" fmla="*/ 323242 h 327407"/>
                  <a:gd name="T52" fmla="*/ 17244 w 141733"/>
                  <a:gd name="T53" fmla="*/ 215160 h 327407"/>
                  <a:gd name="T54" fmla="*/ 738 w 141733"/>
                  <a:gd name="T55" fmla="*/ 148832 h 327407"/>
                  <a:gd name="T56" fmla="*/ 5015 w 141733"/>
                  <a:gd name="T57" fmla="*/ 146701 h 327407"/>
                  <a:gd name="T58" fmla="*/ 19324 w 141733"/>
                  <a:gd name="T59" fmla="*/ 149585 h 327407"/>
                  <a:gd name="T60" fmla="*/ 28618 w 141733"/>
                  <a:gd name="T61" fmla="*/ 156858 h 327407"/>
                  <a:gd name="T62" fmla="*/ 36445 w 141733"/>
                  <a:gd name="T63" fmla="*/ 151717 h 327407"/>
                  <a:gd name="T64" fmla="*/ 40847 w 141733"/>
                  <a:gd name="T65" fmla="*/ 138676 h 327407"/>
                  <a:gd name="T66" fmla="*/ 19324 w 141733"/>
                  <a:gd name="T67" fmla="*/ 102816 h 327407"/>
                  <a:gd name="T68" fmla="*/ 36445 w 141733"/>
                  <a:gd name="T69" fmla="*/ 52537 h 327407"/>
                  <a:gd name="T70" fmla="*/ 35099 w 141733"/>
                  <a:gd name="T71" fmla="*/ 34228 h 327407"/>
                  <a:gd name="T72" fmla="*/ 85730 w 141733"/>
                  <a:gd name="T73" fmla="*/ 7270 h 32740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41733"/>
                  <a:gd name="T112" fmla="*/ 0 h 327407"/>
                  <a:gd name="T113" fmla="*/ 141733 w 141733"/>
                  <a:gd name="T114" fmla="*/ 327407 h 32740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41733" h="327407">
                    <a:moveTo>
                      <a:pt x="117349" y="1525"/>
                    </a:moveTo>
                    <a:lnTo>
                      <a:pt x="122429" y="60580"/>
                    </a:lnTo>
                    <a:lnTo>
                      <a:pt x="132080" y="121159"/>
                    </a:lnTo>
                    <a:lnTo>
                      <a:pt x="139574" y="180975"/>
                    </a:lnTo>
                    <a:lnTo>
                      <a:pt x="141098" y="240919"/>
                    </a:lnTo>
                    <a:lnTo>
                      <a:pt x="141732" y="235712"/>
                    </a:lnTo>
                    <a:lnTo>
                      <a:pt x="140336" y="232030"/>
                    </a:lnTo>
                    <a:lnTo>
                      <a:pt x="125476" y="221616"/>
                    </a:lnTo>
                    <a:lnTo>
                      <a:pt x="123191" y="217932"/>
                    </a:lnTo>
                    <a:lnTo>
                      <a:pt x="122429" y="213487"/>
                    </a:lnTo>
                    <a:lnTo>
                      <a:pt x="124715" y="178817"/>
                    </a:lnTo>
                    <a:lnTo>
                      <a:pt x="118746" y="145542"/>
                    </a:lnTo>
                    <a:lnTo>
                      <a:pt x="104649" y="116079"/>
                    </a:lnTo>
                    <a:lnTo>
                      <a:pt x="84582" y="91567"/>
                    </a:lnTo>
                    <a:lnTo>
                      <a:pt x="78741" y="93092"/>
                    </a:lnTo>
                    <a:lnTo>
                      <a:pt x="75692" y="96012"/>
                    </a:lnTo>
                    <a:lnTo>
                      <a:pt x="74296" y="99696"/>
                    </a:lnTo>
                    <a:lnTo>
                      <a:pt x="74296" y="113792"/>
                    </a:lnTo>
                    <a:lnTo>
                      <a:pt x="73534" y="118237"/>
                    </a:lnTo>
                    <a:lnTo>
                      <a:pt x="71248" y="122682"/>
                    </a:lnTo>
                    <a:lnTo>
                      <a:pt x="64643" y="130049"/>
                    </a:lnTo>
                    <a:lnTo>
                      <a:pt x="57150" y="147701"/>
                    </a:lnTo>
                    <a:lnTo>
                      <a:pt x="54230" y="166243"/>
                    </a:lnTo>
                    <a:lnTo>
                      <a:pt x="54992" y="185421"/>
                    </a:lnTo>
                    <a:lnTo>
                      <a:pt x="56388" y="195073"/>
                    </a:lnTo>
                    <a:lnTo>
                      <a:pt x="61723" y="208407"/>
                    </a:lnTo>
                    <a:lnTo>
                      <a:pt x="72010" y="217932"/>
                    </a:lnTo>
                    <a:lnTo>
                      <a:pt x="83186" y="223901"/>
                    </a:lnTo>
                    <a:lnTo>
                      <a:pt x="109093" y="232030"/>
                    </a:lnTo>
                    <a:lnTo>
                      <a:pt x="121793" y="237999"/>
                    </a:lnTo>
                    <a:lnTo>
                      <a:pt x="132080" y="246888"/>
                    </a:lnTo>
                    <a:lnTo>
                      <a:pt x="139574" y="261621"/>
                    </a:lnTo>
                    <a:lnTo>
                      <a:pt x="129160" y="250444"/>
                    </a:lnTo>
                    <a:lnTo>
                      <a:pt x="117984" y="243841"/>
                    </a:lnTo>
                    <a:lnTo>
                      <a:pt x="65405" y="231267"/>
                    </a:lnTo>
                    <a:lnTo>
                      <a:pt x="52705" y="225425"/>
                    </a:lnTo>
                    <a:lnTo>
                      <a:pt x="42418" y="217171"/>
                    </a:lnTo>
                    <a:lnTo>
                      <a:pt x="37847" y="216536"/>
                    </a:lnTo>
                    <a:lnTo>
                      <a:pt x="36449" y="219456"/>
                    </a:lnTo>
                    <a:lnTo>
                      <a:pt x="44578" y="234316"/>
                    </a:lnTo>
                    <a:lnTo>
                      <a:pt x="62357" y="281560"/>
                    </a:lnTo>
                    <a:lnTo>
                      <a:pt x="74296" y="291211"/>
                    </a:lnTo>
                    <a:lnTo>
                      <a:pt x="94997" y="305181"/>
                    </a:lnTo>
                    <a:lnTo>
                      <a:pt x="119507" y="314072"/>
                    </a:lnTo>
                    <a:lnTo>
                      <a:pt x="111380" y="314072"/>
                    </a:lnTo>
                    <a:lnTo>
                      <a:pt x="94235" y="319151"/>
                    </a:lnTo>
                    <a:lnTo>
                      <a:pt x="85472" y="322961"/>
                    </a:lnTo>
                    <a:lnTo>
                      <a:pt x="66803" y="326517"/>
                    </a:lnTo>
                    <a:lnTo>
                      <a:pt x="58674" y="325882"/>
                    </a:lnTo>
                    <a:lnTo>
                      <a:pt x="51309" y="323724"/>
                    </a:lnTo>
                    <a:lnTo>
                      <a:pt x="47499" y="326517"/>
                    </a:lnTo>
                    <a:lnTo>
                      <a:pt x="42418" y="327406"/>
                    </a:lnTo>
                    <a:lnTo>
                      <a:pt x="32640" y="282956"/>
                    </a:lnTo>
                    <a:lnTo>
                      <a:pt x="17907" y="217932"/>
                    </a:lnTo>
                    <a:lnTo>
                      <a:pt x="0" y="155194"/>
                    </a:lnTo>
                    <a:lnTo>
                      <a:pt x="762" y="150749"/>
                    </a:lnTo>
                    <a:lnTo>
                      <a:pt x="3049" y="149225"/>
                    </a:lnTo>
                    <a:lnTo>
                      <a:pt x="5207" y="148591"/>
                    </a:lnTo>
                    <a:lnTo>
                      <a:pt x="8255" y="148591"/>
                    </a:lnTo>
                    <a:lnTo>
                      <a:pt x="20067" y="151511"/>
                    </a:lnTo>
                    <a:lnTo>
                      <a:pt x="26036" y="157480"/>
                    </a:lnTo>
                    <a:lnTo>
                      <a:pt x="29718" y="158878"/>
                    </a:lnTo>
                    <a:lnTo>
                      <a:pt x="34925" y="158878"/>
                    </a:lnTo>
                    <a:lnTo>
                      <a:pt x="37847" y="153671"/>
                    </a:lnTo>
                    <a:lnTo>
                      <a:pt x="41656" y="144907"/>
                    </a:lnTo>
                    <a:lnTo>
                      <a:pt x="42418" y="140462"/>
                    </a:lnTo>
                    <a:lnTo>
                      <a:pt x="38609" y="122682"/>
                    </a:lnTo>
                    <a:lnTo>
                      <a:pt x="20067" y="104141"/>
                    </a:lnTo>
                    <a:lnTo>
                      <a:pt x="34925" y="71629"/>
                    </a:lnTo>
                    <a:lnTo>
                      <a:pt x="37847" y="53213"/>
                    </a:lnTo>
                    <a:lnTo>
                      <a:pt x="37847" y="43562"/>
                    </a:lnTo>
                    <a:lnTo>
                      <a:pt x="36449" y="34672"/>
                    </a:lnTo>
                    <a:lnTo>
                      <a:pt x="27560" y="16256"/>
                    </a:lnTo>
                    <a:lnTo>
                      <a:pt x="89028" y="7366"/>
                    </a:lnTo>
                    <a:lnTo>
                      <a:pt x="108331" y="0"/>
                    </a:lnTo>
                    <a:close/>
                  </a:path>
                </a:pathLst>
              </a:custGeom>
              <a:solidFill>
                <a:srgbClr val="CCFFCC"/>
              </a:solidFill>
              <a:ln w="0" algn="ctr">
                <a:solidFill>
                  <a:srgbClr val="CCFF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56" name="Полилиния 51"/>
              <p:cNvSpPr>
                <a:spLocks noChangeArrowheads="1"/>
              </p:cNvSpPr>
              <p:nvPr/>
            </p:nvSpPr>
            <p:spPr bwMode="auto">
              <a:xfrm>
                <a:off x="4956175" y="3235443"/>
                <a:ext cx="280987" cy="293718"/>
              </a:xfrm>
              <a:custGeom>
                <a:avLst/>
                <a:gdLst>
                  <a:gd name="T0" fmla="*/ 148705 w 281307"/>
                  <a:gd name="T1" fmla="*/ 1373 h 294132"/>
                  <a:gd name="T2" fmla="*/ 146448 w 281307"/>
                  <a:gd name="T3" fmla="*/ 10119 h 294132"/>
                  <a:gd name="T4" fmla="*/ 145698 w 281307"/>
                  <a:gd name="T5" fmla="*/ 27598 h 294132"/>
                  <a:gd name="T6" fmla="*/ 149332 w 281307"/>
                  <a:gd name="T7" fmla="*/ 44204 h 294132"/>
                  <a:gd name="T8" fmla="*/ 158101 w 281307"/>
                  <a:gd name="T9" fmla="*/ 59564 h 294132"/>
                  <a:gd name="T10" fmla="*/ 164740 w 281307"/>
                  <a:gd name="T11" fmla="*/ 66057 h 294132"/>
                  <a:gd name="T12" fmla="*/ 169124 w 281307"/>
                  <a:gd name="T13" fmla="*/ 72674 h 294132"/>
                  <a:gd name="T14" fmla="*/ 202072 w 281307"/>
                  <a:gd name="T15" fmla="*/ 90032 h 294132"/>
                  <a:gd name="T16" fmla="*/ 206457 w 281307"/>
                  <a:gd name="T17" fmla="*/ 96651 h 294132"/>
                  <a:gd name="T18" fmla="*/ 205706 w 281307"/>
                  <a:gd name="T19" fmla="*/ 104640 h 294132"/>
                  <a:gd name="T20" fmla="*/ 199192 w 281307"/>
                  <a:gd name="T21" fmla="*/ 116254 h 294132"/>
                  <a:gd name="T22" fmla="*/ 199192 w 281307"/>
                  <a:gd name="T23" fmla="*/ 119876 h 294132"/>
                  <a:gd name="T24" fmla="*/ 200569 w 281307"/>
                  <a:gd name="T25" fmla="*/ 127743 h 294132"/>
                  <a:gd name="T26" fmla="*/ 202823 w 281307"/>
                  <a:gd name="T27" fmla="*/ 132114 h 294132"/>
                  <a:gd name="T28" fmla="*/ 207960 w 281307"/>
                  <a:gd name="T29" fmla="*/ 138732 h 294132"/>
                  <a:gd name="T30" fmla="*/ 210842 w 281307"/>
                  <a:gd name="T31" fmla="*/ 140853 h 294132"/>
                  <a:gd name="T32" fmla="*/ 215978 w 281307"/>
                  <a:gd name="T33" fmla="*/ 143102 h 294132"/>
                  <a:gd name="T34" fmla="*/ 220363 w 281307"/>
                  <a:gd name="T35" fmla="*/ 143102 h 294132"/>
                  <a:gd name="T36" fmla="*/ 223996 w 281307"/>
                  <a:gd name="T37" fmla="*/ 141728 h 294132"/>
                  <a:gd name="T38" fmla="*/ 225499 w 281307"/>
                  <a:gd name="T39" fmla="*/ 137983 h 294132"/>
                  <a:gd name="T40" fmla="*/ 227629 w 281307"/>
                  <a:gd name="T41" fmla="*/ 135110 h 294132"/>
                  <a:gd name="T42" fmla="*/ 228380 w 281307"/>
                  <a:gd name="T43" fmla="*/ 130739 h 294132"/>
                  <a:gd name="T44" fmla="*/ 230635 w 281307"/>
                  <a:gd name="T45" fmla="*/ 127743 h 294132"/>
                  <a:gd name="T46" fmla="*/ 233518 w 281307"/>
                  <a:gd name="T47" fmla="*/ 126370 h 294132"/>
                  <a:gd name="T48" fmla="*/ 239405 w 281307"/>
                  <a:gd name="T49" fmla="*/ 127120 h 294132"/>
                  <a:gd name="T50" fmla="*/ 249551 w 281307"/>
                  <a:gd name="T51" fmla="*/ 166329 h 294132"/>
                  <a:gd name="T52" fmla="*/ 263582 w 281307"/>
                  <a:gd name="T53" fmla="*/ 225892 h 294132"/>
                  <a:gd name="T54" fmla="*/ 277490 w 281307"/>
                  <a:gd name="T55" fmla="*/ 286955 h 294132"/>
                  <a:gd name="T56" fmla="*/ 264210 w 281307"/>
                  <a:gd name="T57" fmla="*/ 289201 h 294132"/>
                  <a:gd name="T58" fmla="*/ 229883 w 281307"/>
                  <a:gd name="T59" fmla="*/ 282583 h 294132"/>
                  <a:gd name="T60" fmla="*/ 164740 w 281307"/>
                  <a:gd name="T61" fmla="*/ 286955 h 294132"/>
                  <a:gd name="T62" fmla="*/ 161859 w 281307"/>
                  <a:gd name="T63" fmla="*/ 281835 h 294132"/>
                  <a:gd name="T64" fmla="*/ 151585 w 281307"/>
                  <a:gd name="T65" fmla="*/ 278338 h 294132"/>
                  <a:gd name="T66" fmla="*/ 148705 w 281307"/>
                  <a:gd name="T67" fmla="*/ 276091 h 294132"/>
                  <a:gd name="T68" fmla="*/ 101851 w 281307"/>
                  <a:gd name="T69" fmla="*/ 217900 h 294132"/>
                  <a:gd name="T70" fmla="*/ 89449 w 281307"/>
                  <a:gd name="T71" fmla="*/ 196921 h 294132"/>
                  <a:gd name="T72" fmla="*/ 95210 w 281307"/>
                  <a:gd name="T73" fmla="*/ 194673 h 294132"/>
                  <a:gd name="T74" fmla="*/ 101851 w 281307"/>
                  <a:gd name="T75" fmla="*/ 190304 h 294132"/>
                  <a:gd name="T76" fmla="*/ 110621 w 281307"/>
                  <a:gd name="T77" fmla="*/ 177191 h 294132"/>
                  <a:gd name="T78" fmla="*/ 109117 w 281307"/>
                  <a:gd name="T79" fmla="*/ 170699 h 294132"/>
                  <a:gd name="T80" fmla="*/ 101099 w 281307"/>
                  <a:gd name="T81" fmla="*/ 162706 h 294132"/>
                  <a:gd name="T82" fmla="*/ 95962 w 281307"/>
                  <a:gd name="T83" fmla="*/ 159086 h 294132"/>
                  <a:gd name="T84" fmla="*/ 82809 w 281307"/>
                  <a:gd name="T85" fmla="*/ 154716 h 294132"/>
                  <a:gd name="T86" fmla="*/ 52743 w 281307"/>
                  <a:gd name="T87" fmla="*/ 125619 h 294132"/>
                  <a:gd name="T88" fmla="*/ 49110 w 281307"/>
                  <a:gd name="T89" fmla="*/ 116254 h 294132"/>
                  <a:gd name="T90" fmla="*/ 39589 w 281307"/>
                  <a:gd name="T91" fmla="*/ 98773 h 294132"/>
                  <a:gd name="T92" fmla="*/ 27188 w 281307"/>
                  <a:gd name="T93" fmla="*/ 83538 h 294132"/>
                  <a:gd name="T94" fmla="*/ 11776 w 281307"/>
                  <a:gd name="T95" fmla="*/ 71177 h 294132"/>
                  <a:gd name="T96" fmla="*/ 3763 w 281307"/>
                  <a:gd name="T97" fmla="*/ 67555 h 294132"/>
                  <a:gd name="T98" fmla="*/ 0 w 281307"/>
                  <a:gd name="T99" fmla="*/ 13735 h 294132"/>
                  <a:gd name="T100" fmla="*/ 34575 w 281307"/>
                  <a:gd name="T101" fmla="*/ 5745 h 294132"/>
                  <a:gd name="T102" fmla="*/ 89449 w 281307"/>
                  <a:gd name="T103" fmla="*/ 0 h 29413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81307"/>
                  <a:gd name="T157" fmla="*/ 0 h 294132"/>
                  <a:gd name="T158" fmla="*/ 281307 w 281307"/>
                  <a:gd name="T159" fmla="*/ 294132 h 294132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81307" h="294132">
                    <a:moveTo>
                      <a:pt x="150750" y="1397"/>
                    </a:moveTo>
                    <a:lnTo>
                      <a:pt x="148463" y="10287"/>
                    </a:lnTo>
                    <a:lnTo>
                      <a:pt x="147701" y="28067"/>
                    </a:lnTo>
                    <a:lnTo>
                      <a:pt x="151385" y="44957"/>
                    </a:lnTo>
                    <a:lnTo>
                      <a:pt x="160275" y="60579"/>
                    </a:lnTo>
                    <a:lnTo>
                      <a:pt x="167006" y="67182"/>
                    </a:lnTo>
                    <a:lnTo>
                      <a:pt x="171450" y="73913"/>
                    </a:lnTo>
                    <a:lnTo>
                      <a:pt x="204851" y="91567"/>
                    </a:lnTo>
                    <a:lnTo>
                      <a:pt x="209296" y="98298"/>
                    </a:lnTo>
                    <a:lnTo>
                      <a:pt x="208535" y="106425"/>
                    </a:lnTo>
                    <a:lnTo>
                      <a:pt x="201931" y="118236"/>
                    </a:lnTo>
                    <a:lnTo>
                      <a:pt x="201931" y="121919"/>
                    </a:lnTo>
                    <a:lnTo>
                      <a:pt x="203327" y="129921"/>
                    </a:lnTo>
                    <a:lnTo>
                      <a:pt x="205613" y="134366"/>
                    </a:lnTo>
                    <a:lnTo>
                      <a:pt x="210820" y="141097"/>
                    </a:lnTo>
                    <a:lnTo>
                      <a:pt x="213742" y="143255"/>
                    </a:lnTo>
                    <a:lnTo>
                      <a:pt x="218949" y="145542"/>
                    </a:lnTo>
                    <a:lnTo>
                      <a:pt x="223394" y="145542"/>
                    </a:lnTo>
                    <a:lnTo>
                      <a:pt x="227076" y="144144"/>
                    </a:lnTo>
                    <a:lnTo>
                      <a:pt x="228600" y="140335"/>
                    </a:lnTo>
                    <a:lnTo>
                      <a:pt x="230760" y="137413"/>
                    </a:lnTo>
                    <a:lnTo>
                      <a:pt x="231521" y="132968"/>
                    </a:lnTo>
                    <a:lnTo>
                      <a:pt x="233807" y="129921"/>
                    </a:lnTo>
                    <a:lnTo>
                      <a:pt x="236729" y="128524"/>
                    </a:lnTo>
                    <a:lnTo>
                      <a:pt x="242698" y="129286"/>
                    </a:lnTo>
                    <a:lnTo>
                      <a:pt x="252985" y="169163"/>
                    </a:lnTo>
                    <a:lnTo>
                      <a:pt x="267208" y="229742"/>
                    </a:lnTo>
                    <a:lnTo>
                      <a:pt x="281306" y="291846"/>
                    </a:lnTo>
                    <a:lnTo>
                      <a:pt x="267844" y="294131"/>
                    </a:lnTo>
                    <a:lnTo>
                      <a:pt x="233045" y="287400"/>
                    </a:lnTo>
                    <a:lnTo>
                      <a:pt x="167006" y="291846"/>
                    </a:lnTo>
                    <a:lnTo>
                      <a:pt x="164085" y="286638"/>
                    </a:lnTo>
                    <a:lnTo>
                      <a:pt x="153670" y="283082"/>
                    </a:lnTo>
                    <a:lnTo>
                      <a:pt x="150750" y="280797"/>
                    </a:lnTo>
                    <a:lnTo>
                      <a:pt x="103251" y="221615"/>
                    </a:lnTo>
                    <a:lnTo>
                      <a:pt x="90679" y="200279"/>
                    </a:lnTo>
                    <a:lnTo>
                      <a:pt x="96520" y="197992"/>
                    </a:lnTo>
                    <a:lnTo>
                      <a:pt x="103251" y="193548"/>
                    </a:lnTo>
                    <a:lnTo>
                      <a:pt x="112142" y="180212"/>
                    </a:lnTo>
                    <a:lnTo>
                      <a:pt x="110618" y="173609"/>
                    </a:lnTo>
                    <a:lnTo>
                      <a:pt x="102489" y="165480"/>
                    </a:lnTo>
                    <a:lnTo>
                      <a:pt x="97282" y="161798"/>
                    </a:lnTo>
                    <a:lnTo>
                      <a:pt x="83948" y="157353"/>
                    </a:lnTo>
                    <a:lnTo>
                      <a:pt x="53468" y="127761"/>
                    </a:lnTo>
                    <a:lnTo>
                      <a:pt x="49785" y="118236"/>
                    </a:lnTo>
                    <a:lnTo>
                      <a:pt x="40132" y="100456"/>
                    </a:lnTo>
                    <a:lnTo>
                      <a:pt x="27560" y="84962"/>
                    </a:lnTo>
                    <a:lnTo>
                      <a:pt x="11938" y="72390"/>
                    </a:lnTo>
                    <a:lnTo>
                      <a:pt x="3811" y="68706"/>
                    </a:lnTo>
                    <a:lnTo>
                      <a:pt x="0" y="13969"/>
                    </a:lnTo>
                    <a:lnTo>
                      <a:pt x="35052" y="5841"/>
                    </a:lnTo>
                    <a:lnTo>
                      <a:pt x="90679" y="0"/>
                    </a:lnTo>
                    <a:close/>
                  </a:path>
                </a:pathLst>
              </a:custGeom>
              <a:solidFill>
                <a:srgbClr val="CCFFCC"/>
              </a:solidFill>
              <a:ln w="0" algn="ctr">
                <a:solidFill>
                  <a:srgbClr val="CCFF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57" name="Полилиния 52"/>
              <p:cNvSpPr>
                <a:spLocks noChangeArrowheads="1"/>
              </p:cNvSpPr>
              <p:nvPr/>
            </p:nvSpPr>
            <p:spPr bwMode="auto">
              <a:xfrm>
                <a:off x="5532438" y="3276723"/>
                <a:ext cx="127000" cy="73032"/>
              </a:xfrm>
              <a:custGeom>
                <a:avLst/>
                <a:gdLst>
                  <a:gd name="T0" fmla="*/ 114126 w 126874"/>
                  <a:gd name="T1" fmla="*/ 42626 h 72392"/>
                  <a:gd name="T2" fmla="*/ 115542 w 126874"/>
                  <a:gd name="T3" fmla="*/ 49967 h 72392"/>
                  <a:gd name="T4" fmla="*/ 119395 w 126874"/>
                  <a:gd name="T5" fmla="*/ 57448 h 72392"/>
                  <a:gd name="T6" fmla="*/ 123895 w 126874"/>
                  <a:gd name="T7" fmla="*/ 63234 h 72392"/>
                  <a:gd name="T8" fmla="*/ 128392 w 126874"/>
                  <a:gd name="T9" fmla="*/ 71420 h 72392"/>
                  <a:gd name="T10" fmla="*/ 121582 w 126874"/>
                  <a:gd name="T11" fmla="*/ 72267 h 72392"/>
                  <a:gd name="T12" fmla="*/ 100633 w 126874"/>
                  <a:gd name="T13" fmla="*/ 80457 h 72392"/>
                  <a:gd name="T14" fmla="*/ 88551 w 126874"/>
                  <a:gd name="T15" fmla="*/ 79608 h 72392"/>
                  <a:gd name="T16" fmla="*/ 84823 w 126874"/>
                  <a:gd name="T17" fmla="*/ 73822 h 72392"/>
                  <a:gd name="T18" fmla="*/ 84052 w 126874"/>
                  <a:gd name="T19" fmla="*/ 64787 h 72392"/>
                  <a:gd name="T20" fmla="*/ 32260 w 126874"/>
                  <a:gd name="T21" fmla="*/ 50957 h 72392"/>
                  <a:gd name="T22" fmla="*/ 32260 w 126874"/>
                  <a:gd name="T23" fmla="*/ 38536 h 72392"/>
                  <a:gd name="T24" fmla="*/ 26219 w 126874"/>
                  <a:gd name="T25" fmla="*/ 36980 h 72392"/>
                  <a:gd name="T26" fmla="*/ 21079 w 126874"/>
                  <a:gd name="T27" fmla="*/ 40085 h 72392"/>
                  <a:gd name="T28" fmla="*/ 15677 w 126874"/>
                  <a:gd name="T29" fmla="*/ 41778 h 72392"/>
                  <a:gd name="T30" fmla="*/ 13491 w 126874"/>
                  <a:gd name="T31" fmla="*/ 40085 h 72392"/>
                  <a:gd name="T32" fmla="*/ 12081 w 126874"/>
                  <a:gd name="T33" fmla="*/ 36980 h 72392"/>
                  <a:gd name="T34" fmla="*/ 12727 w 126874"/>
                  <a:gd name="T35" fmla="*/ 30347 h 72392"/>
                  <a:gd name="T36" fmla="*/ 12081 w 126874"/>
                  <a:gd name="T37" fmla="*/ 25408 h 72392"/>
                  <a:gd name="T38" fmla="*/ 8997 w 126874"/>
                  <a:gd name="T39" fmla="*/ 21316 h 72392"/>
                  <a:gd name="T40" fmla="*/ 1548 w 126874"/>
                  <a:gd name="T41" fmla="*/ 13833 h 72392"/>
                  <a:gd name="T42" fmla="*/ 0 w 126874"/>
                  <a:gd name="T43" fmla="*/ 10586 h 72392"/>
                  <a:gd name="T44" fmla="*/ 0 w 126874"/>
                  <a:gd name="T45" fmla="*/ 4941 h 72392"/>
                  <a:gd name="T46" fmla="*/ 4492 w 126874"/>
                  <a:gd name="T47" fmla="*/ 0 h 72392"/>
                  <a:gd name="T48" fmla="*/ 28529 w 126874"/>
                  <a:gd name="T49" fmla="*/ 18773 h 7239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6874"/>
                  <a:gd name="T76" fmla="*/ 0 h 72392"/>
                  <a:gd name="T77" fmla="*/ 126874 w 126874"/>
                  <a:gd name="T78" fmla="*/ 72392 h 72392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6874" h="72392">
                    <a:moveTo>
                      <a:pt x="112775" y="38354"/>
                    </a:moveTo>
                    <a:lnTo>
                      <a:pt x="114173" y="44959"/>
                    </a:lnTo>
                    <a:lnTo>
                      <a:pt x="117982" y="51690"/>
                    </a:lnTo>
                    <a:lnTo>
                      <a:pt x="122427" y="56897"/>
                    </a:lnTo>
                    <a:lnTo>
                      <a:pt x="126873" y="64262"/>
                    </a:lnTo>
                    <a:lnTo>
                      <a:pt x="120142" y="65024"/>
                    </a:lnTo>
                    <a:lnTo>
                      <a:pt x="99441" y="72391"/>
                    </a:lnTo>
                    <a:lnTo>
                      <a:pt x="87502" y="71629"/>
                    </a:lnTo>
                    <a:lnTo>
                      <a:pt x="83819" y="66422"/>
                    </a:lnTo>
                    <a:lnTo>
                      <a:pt x="83057" y="58293"/>
                    </a:lnTo>
                    <a:lnTo>
                      <a:pt x="31876" y="45848"/>
                    </a:lnTo>
                    <a:lnTo>
                      <a:pt x="31876" y="34672"/>
                    </a:lnTo>
                    <a:lnTo>
                      <a:pt x="25907" y="33274"/>
                    </a:lnTo>
                    <a:lnTo>
                      <a:pt x="20827" y="36068"/>
                    </a:lnTo>
                    <a:lnTo>
                      <a:pt x="15493" y="37592"/>
                    </a:lnTo>
                    <a:lnTo>
                      <a:pt x="13335" y="36068"/>
                    </a:lnTo>
                    <a:lnTo>
                      <a:pt x="11937" y="33274"/>
                    </a:lnTo>
                    <a:lnTo>
                      <a:pt x="12573" y="27305"/>
                    </a:lnTo>
                    <a:lnTo>
                      <a:pt x="11937" y="22860"/>
                    </a:lnTo>
                    <a:lnTo>
                      <a:pt x="8889" y="19178"/>
                    </a:lnTo>
                    <a:lnTo>
                      <a:pt x="1524" y="12447"/>
                    </a:lnTo>
                    <a:lnTo>
                      <a:pt x="0" y="9525"/>
                    </a:lnTo>
                    <a:lnTo>
                      <a:pt x="0" y="4446"/>
                    </a:lnTo>
                    <a:lnTo>
                      <a:pt x="4444" y="0"/>
                    </a:lnTo>
                    <a:lnTo>
                      <a:pt x="28193" y="16891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58" name="Полилиния 53"/>
              <p:cNvSpPr>
                <a:spLocks noChangeArrowheads="1"/>
              </p:cNvSpPr>
              <p:nvPr/>
            </p:nvSpPr>
            <p:spPr bwMode="auto">
              <a:xfrm>
                <a:off x="4365625" y="3287837"/>
                <a:ext cx="623887" cy="400091"/>
              </a:xfrm>
              <a:custGeom>
                <a:avLst/>
                <a:gdLst>
                  <a:gd name="T0" fmla="*/ 181509 w 623953"/>
                  <a:gd name="T1" fmla="*/ 83358 h 401322"/>
                  <a:gd name="T2" fmla="*/ 33226 w 623953"/>
                  <a:gd name="T3" fmla="*/ 173815 h 401322"/>
                  <a:gd name="T4" fmla="*/ 15470 w 623953"/>
                  <a:gd name="T5" fmla="*/ 207230 h 401322"/>
                  <a:gd name="T6" fmla="*/ 23713 w 623953"/>
                  <a:gd name="T7" fmla="*/ 202947 h 401322"/>
                  <a:gd name="T8" fmla="*/ 60762 w 623953"/>
                  <a:gd name="T9" fmla="*/ 168061 h 401322"/>
                  <a:gd name="T10" fmla="*/ 99945 w 623953"/>
                  <a:gd name="T11" fmla="*/ 143213 h 401322"/>
                  <a:gd name="T12" fmla="*/ 172632 w 623953"/>
                  <a:gd name="T13" fmla="*/ 116160 h 401322"/>
                  <a:gd name="T14" fmla="*/ 251136 w 623953"/>
                  <a:gd name="T15" fmla="*/ 107596 h 401322"/>
                  <a:gd name="T16" fmla="*/ 368213 w 623953"/>
                  <a:gd name="T17" fmla="*/ 108328 h 401322"/>
                  <a:gd name="T18" fmla="*/ 438614 w 623953"/>
                  <a:gd name="T19" fmla="*/ 64753 h 401322"/>
                  <a:gd name="T20" fmla="*/ 531205 w 623953"/>
                  <a:gd name="T21" fmla="*/ 69037 h 401322"/>
                  <a:gd name="T22" fmla="*/ 575722 w 623953"/>
                  <a:gd name="T23" fmla="*/ 61935 h 401322"/>
                  <a:gd name="T24" fmla="*/ 579404 w 623953"/>
                  <a:gd name="T25" fmla="*/ 57774 h 401322"/>
                  <a:gd name="T26" fmla="*/ 587521 w 623953"/>
                  <a:gd name="T27" fmla="*/ 64140 h 401322"/>
                  <a:gd name="T28" fmla="*/ 604515 w 623953"/>
                  <a:gd name="T29" fmla="*/ 85439 h 401322"/>
                  <a:gd name="T30" fmla="*/ 595636 w 623953"/>
                  <a:gd name="T31" fmla="*/ 90458 h 401322"/>
                  <a:gd name="T32" fmla="*/ 562403 w 623953"/>
                  <a:gd name="T33" fmla="*/ 130359 h 401322"/>
                  <a:gd name="T34" fmla="*/ 566082 w 623953"/>
                  <a:gd name="T35" fmla="*/ 148844 h 401322"/>
                  <a:gd name="T36" fmla="*/ 623160 w 623953"/>
                  <a:gd name="T37" fmla="*/ 226446 h 401322"/>
                  <a:gd name="T38" fmla="*/ 617964 w 623953"/>
                  <a:gd name="T39" fmla="*/ 245664 h 401322"/>
                  <a:gd name="T40" fmla="*/ 609837 w 623953"/>
                  <a:gd name="T41" fmla="*/ 250683 h 401322"/>
                  <a:gd name="T42" fmla="*/ 589045 w 623953"/>
                  <a:gd name="T43" fmla="*/ 252151 h 401322"/>
                  <a:gd name="T44" fmla="*/ 565320 w 623953"/>
                  <a:gd name="T45" fmla="*/ 233668 h 401322"/>
                  <a:gd name="T46" fmla="*/ 539320 w 623953"/>
                  <a:gd name="T47" fmla="*/ 216532 h 401322"/>
                  <a:gd name="T48" fmla="*/ 523088 w 623953"/>
                  <a:gd name="T49" fmla="*/ 222161 h 401322"/>
                  <a:gd name="T50" fmla="*/ 517882 w 623953"/>
                  <a:gd name="T51" fmla="*/ 240033 h 401322"/>
                  <a:gd name="T52" fmla="*/ 513449 w 623953"/>
                  <a:gd name="T53" fmla="*/ 265005 h 401322"/>
                  <a:gd name="T54" fmla="*/ 523843 w 623953"/>
                  <a:gd name="T55" fmla="*/ 279937 h 401322"/>
                  <a:gd name="T56" fmla="*/ 517882 w 623953"/>
                  <a:gd name="T57" fmla="*/ 282018 h 401322"/>
                  <a:gd name="T58" fmla="*/ 503808 w 623953"/>
                  <a:gd name="T59" fmla="*/ 274918 h 401322"/>
                  <a:gd name="T60" fmla="*/ 466772 w 623953"/>
                  <a:gd name="T61" fmla="*/ 251417 h 401322"/>
                  <a:gd name="T62" fmla="*/ 466772 w 623953"/>
                  <a:gd name="T63" fmla="*/ 259251 h 401322"/>
                  <a:gd name="T64" fmla="*/ 483767 w 623953"/>
                  <a:gd name="T65" fmla="*/ 274183 h 401322"/>
                  <a:gd name="T66" fmla="*/ 467523 w 623953"/>
                  <a:gd name="T67" fmla="*/ 274183 h 401322"/>
                  <a:gd name="T68" fmla="*/ 448248 w 623953"/>
                  <a:gd name="T69" fmla="*/ 262068 h 401322"/>
                  <a:gd name="T70" fmla="*/ 439365 w 623953"/>
                  <a:gd name="T71" fmla="*/ 248601 h 401322"/>
                  <a:gd name="T72" fmla="*/ 425291 w 623953"/>
                  <a:gd name="T73" fmla="*/ 233668 h 401322"/>
                  <a:gd name="T74" fmla="*/ 401567 w 623953"/>
                  <a:gd name="T75" fmla="*/ 216532 h 401322"/>
                  <a:gd name="T76" fmla="*/ 395610 w 623953"/>
                  <a:gd name="T77" fmla="*/ 198049 h 401322"/>
                  <a:gd name="T78" fmla="*/ 380774 w 623953"/>
                  <a:gd name="T79" fmla="*/ 207961 h 401322"/>
                  <a:gd name="T80" fmla="*/ 372659 w 623953"/>
                  <a:gd name="T81" fmla="*/ 210049 h 401322"/>
                  <a:gd name="T82" fmla="*/ 371897 w 623953"/>
                  <a:gd name="T83" fmla="*/ 213596 h 401322"/>
                  <a:gd name="T84" fmla="*/ 329653 w 623953"/>
                  <a:gd name="T85" fmla="*/ 222161 h 401322"/>
                  <a:gd name="T86" fmla="*/ 304544 w 623953"/>
                  <a:gd name="T87" fmla="*/ 240033 h 401322"/>
                  <a:gd name="T88" fmla="*/ 280057 w 623953"/>
                  <a:gd name="T89" fmla="*/ 296339 h 401322"/>
                  <a:gd name="T90" fmla="*/ 205222 w 623953"/>
                  <a:gd name="T91" fmla="*/ 364029 h 401322"/>
                  <a:gd name="T92" fmla="*/ 120748 w 623953"/>
                  <a:gd name="T93" fmla="*/ 386796 h 401322"/>
                  <a:gd name="T94" fmla="*/ 84347 w 623953"/>
                  <a:gd name="T95" fmla="*/ 373943 h 401322"/>
                  <a:gd name="T96" fmla="*/ 47438 w 623953"/>
                  <a:gd name="T97" fmla="*/ 341873 h 401322"/>
                  <a:gd name="T98" fmla="*/ 29556 w 623953"/>
                  <a:gd name="T99" fmla="*/ 324738 h 401322"/>
                  <a:gd name="T100" fmla="*/ 13959 w 623953"/>
                  <a:gd name="T101" fmla="*/ 305520 h 401322"/>
                  <a:gd name="T102" fmla="*/ 0 w 623953"/>
                  <a:gd name="T103" fmla="*/ 245664 h 401322"/>
                  <a:gd name="T104" fmla="*/ 5068 w 623953"/>
                  <a:gd name="T105" fmla="*/ 171610 h 401322"/>
                  <a:gd name="T106" fmla="*/ 35512 w 623953"/>
                  <a:gd name="T107" fmla="*/ 96822 h 401322"/>
                  <a:gd name="T108" fmla="*/ 75596 w 623953"/>
                  <a:gd name="T109" fmla="*/ 13588 h 401322"/>
                  <a:gd name="T110" fmla="*/ 109585 w 623953"/>
                  <a:gd name="T111" fmla="*/ 0 h 401322"/>
                  <a:gd name="T112" fmla="*/ 182907 w 623953"/>
                  <a:gd name="T113" fmla="*/ 20565 h 40132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23953"/>
                  <a:gd name="T172" fmla="*/ 0 h 401322"/>
                  <a:gd name="T173" fmla="*/ 623953 w 623953"/>
                  <a:gd name="T174" fmla="*/ 401322 h 401322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23953" h="401322">
                    <a:moveTo>
                      <a:pt x="236602" y="44323"/>
                    </a:moveTo>
                    <a:lnTo>
                      <a:pt x="181737" y="86487"/>
                    </a:lnTo>
                    <a:lnTo>
                      <a:pt x="87504" y="136653"/>
                    </a:lnTo>
                    <a:lnTo>
                      <a:pt x="33274" y="180341"/>
                    </a:lnTo>
                    <a:lnTo>
                      <a:pt x="13335" y="210567"/>
                    </a:lnTo>
                    <a:lnTo>
                      <a:pt x="15494" y="215011"/>
                    </a:lnTo>
                    <a:lnTo>
                      <a:pt x="19940" y="217933"/>
                    </a:lnTo>
                    <a:lnTo>
                      <a:pt x="23749" y="210567"/>
                    </a:lnTo>
                    <a:lnTo>
                      <a:pt x="45974" y="184023"/>
                    </a:lnTo>
                    <a:lnTo>
                      <a:pt x="60834" y="174372"/>
                    </a:lnTo>
                    <a:lnTo>
                      <a:pt x="69597" y="172974"/>
                    </a:lnTo>
                    <a:lnTo>
                      <a:pt x="100077" y="148591"/>
                    </a:lnTo>
                    <a:lnTo>
                      <a:pt x="135764" y="132208"/>
                    </a:lnTo>
                    <a:lnTo>
                      <a:pt x="172848" y="120523"/>
                    </a:lnTo>
                    <a:lnTo>
                      <a:pt x="212091" y="114554"/>
                    </a:lnTo>
                    <a:lnTo>
                      <a:pt x="251460" y="111634"/>
                    </a:lnTo>
                    <a:lnTo>
                      <a:pt x="291592" y="110872"/>
                    </a:lnTo>
                    <a:lnTo>
                      <a:pt x="368681" y="112396"/>
                    </a:lnTo>
                    <a:lnTo>
                      <a:pt x="410210" y="82678"/>
                    </a:lnTo>
                    <a:lnTo>
                      <a:pt x="439167" y="67184"/>
                    </a:lnTo>
                    <a:lnTo>
                      <a:pt x="471043" y="62104"/>
                    </a:lnTo>
                    <a:lnTo>
                      <a:pt x="531877" y="71629"/>
                    </a:lnTo>
                    <a:lnTo>
                      <a:pt x="574167" y="68708"/>
                    </a:lnTo>
                    <a:lnTo>
                      <a:pt x="576454" y="64262"/>
                    </a:lnTo>
                    <a:lnTo>
                      <a:pt x="576454" y="59183"/>
                    </a:lnTo>
                    <a:lnTo>
                      <a:pt x="580136" y="59944"/>
                    </a:lnTo>
                    <a:lnTo>
                      <a:pt x="584581" y="62738"/>
                    </a:lnTo>
                    <a:lnTo>
                      <a:pt x="588265" y="66548"/>
                    </a:lnTo>
                    <a:lnTo>
                      <a:pt x="597154" y="79884"/>
                    </a:lnTo>
                    <a:lnTo>
                      <a:pt x="605283" y="88647"/>
                    </a:lnTo>
                    <a:lnTo>
                      <a:pt x="602361" y="93854"/>
                    </a:lnTo>
                    <a:lnTo>
                      <a:pt x="596392" y="93854"/>
                    </a:lnTo>
                    <a:lnTo>
                      <a:pt x="566040" y="127128"/>
                    </a:lnTo>
                    <a:lnTo>
                      <a:pt x="563118" y="135255"/>
                    </a:lnTo>
                    <a:lnTo>
                      <a:pt x="563118" y="143384"/>
                    </a:lnTo>
                    <a:lnTo>
                      <a:pt x="566802" y="154433"/>
                    </a:lnTo>
                    <a:lnTo>
                      <a:pt x="581660" y="173610"/>
                    </a:lnTo>
                    <a:lnTo>
                      <a:pt x="623952" y="234950"/>
                    </a:lnTo>
                    <a:lnTo>
                      <a:pt x="623190" y="245999"/>
                    </a:lnTo>
                    <a:lnTo>
                      <a:pt x="618744" y="254890"/>
                    </a:lnTo>
                    <a:lnTo>
                      <a:pt x="614173" y="257175"/>
                    </a:lnTo>
                    <a:lnTo>
                      <a:pt x="610617" y="260097"/>
                    </a:lnTo>
                    <a:lnTo>
                      <a:pt x="601599" y="263779"/>
                    </a:lnTo>
                    <a:lnTo>
                      <a:pt x="589789" y="261621"/>
                    </a:lnTo>
                    <a:lnTo>
                      <a:pt x="580898" y="257175"/>
                    </a:lnTo>
                    <a:lnTo>
                      <a:pt x="566040" y="242443"/>
                    </a:lnTo>
                    <a:lnTo>
                      <a:pt x="550418" y="228347"/>
                    </a:lnTo>
                    <a:lnTo>
                      <a:pt x="540004" y="224663"/>
                    </a:lnTo>
                    <a:lnTo>
                      <a:pt x="528193" y="225425"/>
                    </a:lnTo>
                    <a:lnTo>
                      <a:pt x="523748" y="230505"/>
                    </a:lnTo>
                    <a:lnTo>
                      <a:pt x="519304" y="242443"/>
                    </a:lnTo>
                    <a:lnTo>
                      <a:pt x="518542" y="249048"/>
                    </a:lnTo>
                    <a:lnTo>
                      <a:pt x="516383" y="254890"/>
                    </a:lnTo>
                    <a:lnTo>
                      <a:pt x="514097" y="274955"/>
                    </a:lnTo>
                    <a:lnTo>
                      <a:pt x="519304" y="278511"/>
                    </a:lnTo>
                    <a:lnTo>
                      <a:pt x="524510" y="290449"/>
                    </a:lnTo>
                    <a:lnTo>
                      <a:pt x="528193" y="294894"/>
                    </a:lnTo>
                    <a:lnTo>
                      <a:pt x="518542" y="292609"/>
                    </a:lnTo>
                    <a:lnTo>
                      <a:pt x="511048" y="289687"/>
                    </a:lnTo>
                    <a:lnTo>
                      <a:pt x="504444" y="285242"/>
                    </a:lnTo>
                    <a:lnTo>
                      <a:pt x="473329" y="256413"/>
                    </a:lnTo>
                    <a:lnTo>
                      <a:pt x="467360" y="260859"/>
                    </a:lnTo>
                    <a:lnTo>
                      <a:pt x="465836" y="265304"/>
                    </a:lnTo>
                    <a:lnTo>
                      <a:pt x="467360" y="268986"/>
                    </a:lnTo>
                    <a:lnTo>
                      <a:pt x="480696" y="280036"/>
                    </a:lnTo>
                    <a:lnTo>
                      <a:pt x="484379" y="284480"/>
                    </a:lnTo>
                    <a:lnTo>
                      <a:pt x="485903" y="289687"/>
                    </a:lnTo>
                    <a:lnTo>
                      <a:pt x="468123" y="284480"/>
                    </a:lnTo>
                    <a:lnTo>
                      <a:pt x="453264" y="275717"/>
                    </a:lnTo>
                    <a:lnTo>
                      <a:pt x="448818" y="271908"/>
                    </a:lnTo>
                    <a:lnTo>
                      <a:pt x="444373" y="269748"/>
                    </a:lnTo>
                    <a:lnTo>
                      <a:pt x="439929" y="257937"/>
                    </a:lnTo>
                    <a:lnTo>
                      <a:pt x="433960" y="249810"/>
                    </a:lnTo>
                    <a:lnTo>
                      <a:pt x="425831" y="242443"/>
                    </a:lnTo>
                    <a:lnTo>
                      <a:pt x="417704" y="237236"/>
                    </a:lnTo>
                    <a:lnTo>
                      <a:pt x="402083" y="224663"/>
                    </a:lnTo>
                    <a:lnTo>
                      <a:pt x="396875" y="215773"/>
                    </a:lnTo>
                    <a:lnTo>
                      <a:pt x="396114" y="205486"/>
                    </a:lnTo>
                    <a:lnTo>
                      <a:pt x="393192" y="208408"/>
                    </a:lnTo>
                    <a:lnTo>
                      <a:pt x="381254" y="215773"/>
                    </a:lnTo>
                    <a:lnTo>
                      <a:pt x="376810" y="216536"/>
                    </a:lnTo>
                    <a:lnTo>
                      <a:pt x="373127" y="217933"/>
                    </a:lnTo>
                    <a:lnTo>
                      <a:pt x="371603" y="219456"/>
                    </a:lnTo>
                    <a:lnTo>
                      <a:pt x="372365" y="221616"/>
                    </a:lnTo>
                    <a:lnTo>
                      <a:pt x="361950" y="226949"/>
                    </a:lnTo>
                    <a:lnTo>
                      <a:pt x="330073" y="230505"/>
                    </a:lnTo>
                    <a:lnTo>
                      <a:pt x="312293" y="239396"/>
                    </a:lnTo>
                    <a:lnTo>
                      <a:pt x="304928" y="249048"/>
                    </a:lnTo>
                    <a:lnTo>
                      <a:pt x="287021" y="296292"/>
                    </a:lnTo>
                    <a:lnTo>
                      <a:pt x="280417" y="307467"/>
                    </a:lnTo>
                    <a:lnTo>
                      <a:pt x="240285" y="350267"/>
                    </a:lnTo>
                    <a:lnTo>
                      <a:pt x="205486" y="377698"/>
                    </a:lnTo>
                    <a:lnTo>
                      <a:pt x="165354" y="396113"/>
                    </a:lnTo>
                    <a:lnTo>
                      <a:pt x="120904" y="401321"/>
                    </a:lnTo>
                    <a:lnTo>
                      <a:pt x="96393" y="393828"/>
                    </a:lnTo>
                    <a:lnTo>
                      <a:pt x="84455" y="387986"/>
                    </a:lnTo>
                    <a:lnTo>
                      <a:pt x="62992" y="373888"/>
                    </a:lnTo>
                    <a:lnTo>
                      <a:pt x="47498" y="354711"/>
                    </a:lnTo>
                    <a:lnTo>
                      <a:pt x="42292" y="344424"/>
                    </a:lnTo>
                    <a:lnTo>
                      <a:pt x="29592" y="336931"/>
                    </a:lnTo>
                    <a:lnTo>
                      <a:pt x="20702" y="328042"/>
                    </a:lnTo>
                    <a:lnTo>
                      <a:pt x="13971" y="316992"/>
                    </a:lnTo>
                    <a:lnTo>
                      <a:pt x="5842" y="291847"/>
                    </a:lnTo>
                    <a:lnTo>
                      <a:pt x="0" y="254890"/>
                    </a:lnTo>
                    <a:lnTo>
                      <a:pt x="6604" y="225425"/>
                    </a:lnTo>
                    <a:lnTo>
                      <a:pt x="5080" y="178054"/>
                    </a:lnTo>
                    <a:lnTo>
                      <a:pt x="8129" y="147829"/>
                    </a:lnTo>
                    <a:lnTo>
                      <a:pt x="35560" y="100458"/>
                    </a:lnTo>
                    <a:lnTo>
                      <a:pt x="56389" y="46610"/>
                    </a:lnTo>
                    <a:lnTo>
                      <a:pt x="75692" y="14098"/>
                    </a:lnTo>
                    <a:lnTo>
                      <a:pt x="89790" y="762"/>
                    </a:lnTo>
                    <a:lnTo>
                      <a:pt x="109729" y="0"/>
                    </a:lnTo>
                    <a:lnTo>
                      <a:pt x="129794" y="3048"/>
                    </a:lnTo>
                    <a:lnTo>
                      <a:pt x="183135" y="21336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59" name="Полилиния 54"/>
              <p:cNvSpPr>
                <a:spLocks noChangeArrowheads="1"/>
              </p:cNvSpPr>
              <p:nvPr/>
            </p:nvSpPr>
            <p:spPr bwMode="auto">
              <a:xfrm>
                <a:off x="5664201" y="3292599"/>
                <a:ext cx="147637" cy="133364"/>
              </a:xfrm>
              <a:custGeom>
                <a:avLst/>
                <a:gdLst>
                  <a:gd name="T0" fmla="*/ 150050 w 147068"/>
                  <a:gd name="T1" fmla="*/ 44736 h 132336"/>
                  <a:gd name="T2" fmla="*/ 147790 w 147068"/>
                  <a:gd name="T3" fmla="*/ 48775 h 132336"/>
                  <a:gd name="T4" fmla="*/ 147790 w 147068"/>
                  <a:gd name="T5" fmla="*/ 53654 h 132336"/>
                  <a:gd name="T6" fmla="*/ 149252 w 147068"/>
                  <a:gd name="T7" fmla="*/ 57555 h 132336"/>
                  <a:gd name="T8" fmla="*/ 154042 w 147068"/>
                  <a:gd name="T9" fmla="*/ 62432 h 132336"/>
                  <a:gd name="T10" fmla="*/ 143798 w 147068"/>
                  <a:gd name="T11" fmla="*/ 116922 h 132336"/>
                  <a:gd name="T12" fmla="*/ 127570 w 147068"/>
                  <a:gd name="T13" fmla="*/ 110372 h 132336"/>
                  <a:gd name="T14" fmla="*/ 111209 w 147068"/>
                  <a:gd name="T15" fmla="*/ 107865 h 132336"/>
                  <a:gd name="T16" fmla="*/ 94847 w 147068"/>
                  <a:gd name="T17" fmla="*/ 108701 h 132336"/>
                  <a:gd name="T18" fmla="*/ 63720 w 147068"/>
                  <a:gd name="T19" fmla="*/ 117619 h 132336"/>
                  <a:gd name="T20" fmla="*/ 35783 w 147068"/>
                  <a:gd name="T21" fmla="*/ 133782 h 132336"/>
                  <a:gd name="T22" fmla="*/ 23413 w 147068"/>
                  <a:gd name="T23" fmla="*/ 145212 h 132336"/>
                  <a:gd name="T24" fmla="*/ 19554 w 147068"/>
                  <a:gd name="T25" fmla="*/ 134620 h 132336"/>
                  <a:gd name="T26" fmla="*/ 14100 w 147068"/>
                  <a:gd name="T27" fmla="*/ 126538 h 132336"/>
                  <a:gd name="T28" fmla="*/ 7050 w 147068"/>
                  <a:gd name="T29" fmla="*/ 119989 h 132336"/>
                  <a:gd name="T30" fmla="*/ 0 w 147068"/>
                  <a:gd name="T31" fmla="*/ 116922 h 132336"/>
                  <a:gd name="T32" fmla="*/ 16363 w 147068"/>
                  <a:gd name="T33" fmla="*/ 98943 h 132336"/>
                  <a:gd name="T34" fmla="*/ 21019 w 147068"/>
                  <a:gd name="T35" fmla="*/ 87655 h 132336"/>
                  <a:gd name="T36" fmla="*/ 23413 w 147068"/>
                  <a:gd name="T37" fmla="*/ 77064 h 132336"/>
                  <a:gd name="T38" fmla="*/ 7848 w 147068"/>
                  <a:gd name="T39" fmla="*/ 48775 h 132336"/>
                  <a:gd name="T40" fmla="*/ 17959 w 147068"/>
                  <a:gd name="T41" fmla="*/ 36513 h 132336"/>
                  <a:gd name="T42" fmla="*/ 41238 w 147068"/>
                  <a:gd name="T43" fmla="*/ 16306 h 132336"/>
                  <a:gd name="T44" fmla="*/ 67709 w 147068"/>
                  <a:gd name="T45" fmla="*/ 3346 h 132336"/>
                  <a:gd name="T46" fmla="*/ 82476 w 147068"/>
                  <a:gd name="T47" fmla="*/ 0 h 132336"/>
                  <a:gd name="T48" fmla="*/ 113602 w 147068"/>
                  <a:gd name="T49" fmla="*/ 834 h 132336"/>
                  <a:gd name="T50" fmla="*/ 136083 w 147068"/>
                  <a:gd name="T51" fmla="*/ 19510 h 132336"/>
                  <a:gd name="T52" fmla="*/ 145394 w 147068"/>
                  <a:gd name="T53" fmla="*/ 30100 h 132336"/>
                  <a:gd name="T54" fmla="*/ 148455 w 147068"/>
                  <a:gd name="T55" fmla="*/ 36513 h 1323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47068"/>
                  <a:gd name="T85" fmla="*/ 0 h 132336"/>
                  <a:gd name="T86" fmla="*/ 147068 w 147068"/>
                  <a:gd name="T87" fmla="*/ 132336 h 1323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47068" h="132336">
                    <a:moveTo>
                      <a:pt x="143256" y="40768"/>
                    </a:moveTo>
                    <a:lnTo>
                      <a:pt x="141098" y="44450"/>
                    </a:lnTo>
                    <a:lnTo>
                      <a:pt x="141098" y="48895"/>
                    </a:lnTo>
                    <a:lnTo>
                      <a:pt x="142494" y="52451"/>
                    </a:lnTo>
                    <a:lnTo>
                      <a:pt x="147067" y="56896"/>
                    </a:lnTo>
                    <a:lnTo>
                      <a:pt x="137287" y="106554"/>
                    </a:lnTo>
                    <a:lnTo>
                      <a:pt x="121793" y="100585"/>
                    </a:lnTo>
                    <a:lnTo>
                      <a:pt x="106173" y="98299"/>
                    </a:lnTo>
                    <a:lnTo>
                      <a:pt x="90552" y="99061"/>
                    </a:lnTo>
                    <a:lnTo>
                      <a:pt x="60834" y="107188"/>
                    </a:lnTo>
                    <a:lnTo>
                      <a:pt x="34163" y="121920"/>
                    </a:lnTo>
                    <a:lnTo>
                      <a:pt x="22353" y="132335"/>
                    </a:lnTo>
                    <a:lnTo>
                      <a:pt x="18669" y="122682"/>
                    </a:lnTo>
                    <a:lnTo>
                      <a:pt x="13462" y="115317"/>
                    </a:lnTo>
                    <a:lnTo>
                      <a:pt x="6731" y="109348"/>
                    </a:lnTo>
                    <a:lnTo>
                      <a:pt x="0" y="106554"/>
                    </a:lnTo>
                    <a:lnTo>
                      <a:pt x="15622" y="90170"/>
                    </a:lnTo>
                    <a:lnTo>
                      <a:pt x="20067" y="79883"/>
                    </a:lnTo>
                    <a:lnTo>
                      <a:pt x="22353" y="70231"/>
                    </a:lnTo>
                    <a:lnTo>
                      <a:pt x="7493" y="44450"/>
                    </a:lnTo>
                    <a:lnTo>
                      <a:pt x="17146" y="33275"/>
                    </a:lnTo>
                    <a:lnTo>
                      <a:pt x="39371" y="14860"/>
                    </a:lnTo>
                    <a:lnTo>
                      <a:pt x="64643" y="3049"/>
                    </a:lnTo>
                    <a:lnTo>
                      <a:pt x="78741" y="0"/>
                    </a:lnTo>
                    <a:lnTo>
                      <a:pt x="108459" y="762"/>
                    </a:lnTo>
                    <a:lnTo>
                      <a:pt x="129922" y="17781"/>
                    </a:lnTo>
                    <a:lnTo>
                      <a:pt x="138811" y="27432"/>
                    </a:lnTo>
                    <a:lnTo>
                      <a:pt x="141733" y="33275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60" name="Полилиния 55"/>
              <p:cNvSpPr>
                <a:spLocks noChangeArrowheads="1"/>
              </p:cNvSpPr>
              <p:nvPr/>
            </p:nvSpPr>
            <p:spPr bwMode="auto">
              <a:xfrm>
                <a:off x="5459413" y="3308476"/>
                <a:ext cx="66675" cy="123838"/>
              </a:xfrm>
              <a:custGeom>
                <a:avLst/>
                <a:gdLst>
                  <a:gd name="T0" fmla="*/ 74075 w 66040"/>
                  <a:gd name="T1" fmla="*/ 3551 h 124207"/>
                  <a:gd name="T2" fmla="*/ 55842 w 66040"/>
                  <a:gd name="T3" fmla="*/ 66298 h 124207"/>
                  <a:gd name="T4" fmla="*/ 40029 w 66040"/>
                  <a:gd name="T5" fmla="*/ 94115 h 124207"/>
                  <a:gd name="T6" fmla="*/ 16666 w 66040"/>
                  <a:gd name="T7" fmla="*/ 119850 h 124207"/>
                  <a:gd name="T8" fmla="*/ 18377 w 66040"/>
                  <a:gd name="T9" fmla="*/ 113353 h 124207"/>
                  <a:gd name="T10" fmla="*/ 16666 w 66040"/>
                  <a:gd name="T11" fmla="*/ 107597 h 124207"/>
                  <a:gd name="T12" fmla="*/ 0 w 66040"/>
                  <a:gd name="T13" fmla="*/ 81984 h 124207"/>
                  <a:gd name="T14" fmla="*/ 0 w 66040"/>
                  <a:gd name="T15" fmla="*/ 74875 h 124207"/>
                  <a:gd name="T16" fmla="*/ 4273 w 66040"/>
                  <a:gd name="T17" fmla="*/ 67032 h 124207"/>
                  <a:gd name="T18" fmla="*/ 43306 w 66040"/>
                  <a:gd name="T19" fmla="*/ 37865 h 124207"/>
                  <a:gd name="T20" fmla="*/ 69945 w 66040"/>
                  <a:gd name="T21" fmla="*/ 0 h 12420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6040"/>
                  <a:gd name="T34" fmla="*/ 0 h 124207"/>
                  <a:gd name="T35" fmla="*/ 66040 w 66040"/>
                  <a:gd name="T36" fmla="*/ 124207 h 12420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6040" h="124207">
                    <a:moveTo>
                      <a:pt x="66039" y="3683"/>
                    </a:moveTo>
                    <a:lnTo>
                      <a:pt x="49783" y="68707"/>
                    </a:lnTo>
                    <a:lnTo>
                      <a:pt x="35687" y="97535"/>
                    </a:lnTo>
                    <a:lnTo>
                      <a:pt x="14858" y="124206"/>
                    </a:lnTo>
                    <a:lnTo>
                      <a:pt x="16383" y="117475"/>
                    </a:lnTo>
                    <a:lnTo>
                      <a:pt x="14858" y="111506"/>
                    </a:lnTo>
                    <a:lnTo>
                      <a:pt x="0" y="84963"/>
                    </a:lnTo>
                    <a:lnTo>
                      <a:pt x="0" y="77596"/>
                    </a:lnTo>
                    <a:lnTo>
                      <a:pt x="3809" y="69469"/>
                    </a:lnTo>
                    <a:lnTo>
                      <a:pt x="38608" y="39242"/>
                    </a:lnTo>
                    <a:lnTo>
                      <a:pt x="62357" y="0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61" name="Полилиния 56"/>
              <p:cNvSpPr>
                <a:spLocks noChangeArrowheads="1"/>
              </p:cNvSpPr>
              <p:nvPr/>
            </p:nvSpPr>
            <p:spPr bwMode="auto">
              <a:xfrm>
                <a:off x="4930775" y="3318002"/>
                <a:ext cx="560387" cy="585847"/>
              </a:xfrm>
              <a:custGeom>
                <a:avLst/>
                <a:gdLst>
                  <a:gd name="T0" fmla="*/ 43161 w 559435"/>
                  <a:gd name="T1" fmla="*/ 7456 h 586105"/>
                  <a:gd name="T2" fmla="*/ 51458 w 559435"/>
                  <a:gd name="T3" fmla="*/ 16299 h 586105"/>
                  <a:gd name="T4" fmla="*/ 68178 w 559435"/>
                  <a:gd name="T5" fmla="*/ 50027 h 586105"/>
                  <a:gd name="T6" fmla="*/ 78807 w 559435"/>
                  <a:gd name="T7" fmla="*/ 97781 h 586105"/>
                  <a:gd name="T8" fmla="*/ 177964 w 559435"/>
                  <a:gd name="T9" fmla="*/ 216151 h 586105"/>
                  <a:gd name="T10" fmla="*/ 179519 w 559435"/>
                  <a:gd name="T11" fmla="*/ 239017 h 586105"/>
                  <a:gd name="T12" fmla="*/ 188593 w 559435"/>
                  <a:gd name="T13" fmla="*/ 258092 h 586105"/>
                  <a:gd name="T14" fmla="*/ 202203 w 559435"/>
                  <a:gd name="T15" fmla="*/ 274264 h 586105"/>
                  <a:gd name="T16" fmla="*/ 221128 w 559435"/>
                  <a:gd name="T17" fmla="*/ 289044 h 586105"/>
                  <a:gd name="T18" fmla="*/ 278678 w 559435"/>
                  <a:gd name="T19" fmla="*/ 329344 h 586105"/>
                  <a:gd name="T20" fmla="*/ 293842 w 559435"/>
                  <a:gd name="T21" fmla="*/ 347031 h 586105"/>
                  <a:gd name="T22" fmla="*/ 302139 w 559435"/>
                  <a:gd name="T23" fmla="*/ 350693 h 586105"/>
                  <a:gd name="T24" fmla="*/ 320284 w 559435"/>
                  <a:gd name="T25" fmla="*/ 361684 h 586105"/>
                  <a:gd name="T26" fmla="*/ 346853 w 559435"/>
                  <a:gd name="T27" fmla="*/ 383035 h 586105"/>
                  <a:gd name="T28" fmla="*/ 418016 w 559435"/>
                  <a:gd name="T29" fmla="*/ 438999 h 586105"/>
                  <a:gd name="T30" fmla="*/ 471030 w 559435"/>
                  <a:gd name="T31" fmla="*/ 485235 h 586105"/>
                  <a:gd name="T32" fmla="*/ 520931 w 559435"/>
                  <a:gd name="T33" fmla="*/ 532989 h 586105"/>
                  <a:gd name="T34" fmla="*/ 570965 w 559435"/>
                  <a:gd name="T35" fmla="*/ 583015 h 586105"/>
                  <a:gd name="T36" fmla="*/ 526246 w 559435"/>
                  <a:gd name="T37" fmla="*/ 571267 h 586105"/>
                  <a:gd name="T38" fmla="*/ 504342 w 559435"/>
                  <a:gd name="T39" fmla="*/ 560277 h 586105"/>
                  <a:gd name="T40" fmla="*/ 484638 w 559435"/>
                  <a:gd name="T41" fmla="*/ 544865 h 586105"/>
                  <a:gd name="T42" fmla="*/ 440700 w 559435"/>
                  <a:gd name="T43" fmla="*/ 524145 h 586105"/>
                  <a:gd name="T44" fmla="*/ 379390 w 559435"/>
                  <a:gd name="T45" fmla="*/ 483845 h 586105"/>
                  <a:gd name="T46" fmla="*/ 320284 w 559435"/>
                  <a:gd name="T47" fmla="*/ 443293 h 586105"/>
                  <a:gd name="T48" fmla="*/ 318730 w 559435"/>
                  <a:gd name="T49" fmla="*/ 437483 h 586105"/>
                  <a:gd name="T50" fmla="*/ 315100 w 559435"/>
                  <a:gd name="T51" fmla="*/ 433818 h 586105"/>
                  <a:gd name="T52" fmla="*/ 305119 w 559435"/>
                  <a:gd name="T53" fmla="*/ 428639 h 586105"/>
                  <a:gd name="T54" fmla="*/ 296047 w 559435"/>
                  <a:gd name="T55" fmla="*/ 421943 h 586105"/>
                  <a:gd name="T56" fmla="*/ 294492 w 559435"/>
                  <a:gd name="T57" fmla="*/ 417522 h 586105"/>
                  <a:gd name="T58" fmla="*/ 296047 w 559435"/>
                  <a:gd name="T59" fmla="*/ 412469 h 586105"/>
                  <a:gd name="T60" fmla="*/ 254439 w 559435"/>
                  <a:gd name="T61" fmla="*/ 383035 h 586105"/>
                  <a:gd name="T62" fmla="*/ 201425 w 559435"/>
                  <a:gd name="T63" fmla="*/ 325806 h 586105"/>
                  <a:gd name="T64" fmla="*/ 155281 w 559435"/>
                  <a:gd name="T65" fmla="*/ 265423 h 586105"/>
                  <a:gd name="T66" fmla="*/ 152948 w 559435"/>
                  <a:gd name="T67" fmla="*/ 252283 h 586105"/>
                  <a:gd name="T68" fmla="*/ 146856 w 559435"/>
                  <a:gd name="T69" fmla="*/ 232320 h 586105"/>
                  <a:gd name="T70" fmla="*/ 149189 w 559435"/>
                  <a:gd name="T71" fmla="*/ 222722 h 586105"/>
                  <a:gd name="T72" fmla="*/ 153725 w 559435"/>
                  <a:gd name="T73" fmla="*/ 219943 h 586105"/>
                  <a:gd name="T74" fmla="*/ 136357 w 559435"/>
                  <a:gd name="T75" fmla="*/ 187599 h 586105"/>
                  <a:gd name="T76" fmla="*/ 105249 w 559435"/>
                  <a:gd name="T77" fmla="*/ 139717 h 586105"/>
                  <a:gd name="T78" fmla="*/ 91640 w 559435"/>
                  <a:gd name="T79" fmla="*/ 127217 h 586105"/>
                  <a:gd name="T80" fmla="*/ 75697 w 559435"/>
                  <a:gd name="T81" fmla="*/ 116978 h 586105"/>
                  <a:gd name="T82" fmla="*/ 57550 w 559435"/>
                  <a:gd name="T83" fmla="*/ 111045 h 586105"/>
                  <a:gd name="T84" fmla="*/ 61308 w 559435"/>
                  <a:gd name="T85" fmla="*/ 102202 h 586105"/>
                  <a:gd name="T86" fmla="*/ 62865 w 559435"/>
                  <a:gd name="T87" fmla="*/ 94237 h 586105"/>
                  <a:gd name="T88" fmla="*/ 60530 w 559435"/>
                  <a:gd name="T89" fmla="*/ 76553 h 586105"/>
                  <a:gd name="T90" fmla="*/ 46921 w 559435"/>
                  <a:gd name="T91" fmla="*/ 43460 h 586105"/>
                  <a:gd name="T92" fmla="*/ 30200 w 559435"/>
                  <a:gd name="T93" fmla="*/ 25776 h 586105"/>
                  <a:gd name="T94" fmla="*/ 18925 w 559435"/>
                  <a:gd name="T95" fmla="*/ 16299 h 586105"/>
                  <a:gd name="T96" fmla="*/ 12832 w 559435"/>
                  <a:gd name="T97" fmla="*/ 14024 h 586105"/>
                  <a:gd name="T98" fmla="*/ 6089 w 559435"/>
                  <a:gd name="T99" fmla="*/ 14024 h 586105"/>
                  <a:gd name="T100" fmla="*/ 0 w 559435"/>
                  <a:gd name="T101" fmla="*/ 17683 h 586105"/>
                  <a:gd name="T102" fmla="*/ 12832 w 559435"/>
                  <a:gd name="T103" fmla="*/ 0 h 586105"/>
                  <a:gd name="T104" fmla="*/ 15164 w 559435"/>
                  <a:gd name="T105" fmla="*/ 4421 h 586105"/>
                  <a:gd name="T106" fmla="*/ 18147 w 559435"/>
                  <a:gd name="T107" fmla="*/ 6695 h 586105"/>
                  <a:gd name="T108" fmla="*/ 26571 w 559435"/>
                  <a:gd name="T109" fmla="*/ 5310 h 586105"/>
                  <a:gd name="T110" fmla="*/ 30200 w 559435"/>
                  <a:gd name="T111" fmla="*/ 3035 h 586105"/>
                  <a:gd name="T112" fmla="*/ 34867 w 559435"/>
                  <a:gd name="T113" fmla="*/ 3035 h 586105"/>
                  <a:gd name="T114" fmla="*/ 38626 w 559435"/>
                  <a:gd name="T115" fmla="*/ 3785 h 586105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559435"/>
                  <a:gd name="T175" fmla="*/ 0 h 586105"/>
                  <a:gd name="T176" fmla="*/ 559435 w 559435"/>
                  <a:gd name="T177" fmla="*/ 586105 h 586105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559435" h="586105">
                    <a:moveTo>
                      <a:pt x="42290" y="7492"/>
                    </a:moveTo>
                    <a:lnTo>
                      <a:pt x="50419" y="16383"/>
                    </a:lnTo>
                    <a:lnTo>
                      <a:pt x="66801" y="50291"/>
                    </a:lnTo>
                    <a:lnTo>
                      <a:pt x="77215" y="98297"/>
                    </a:lnTo>
                    <a:lnTo>
                      <a:pt x="174370" y="217296"/>
                    </a:lnTo>
                    <a:lnTo>
                      <a:pt x="175895" y="240284"/>
                    </a:lnTo>
                    <a:lnTo>
                      <a:pt x="184784" y="259460"/>
                    </a:lnTo>
                    <a:lnTo>
                      <a:pt x="198120" y="275716"/>
                    </a:lnTo>
                    <a:lnTo>
                      <a:pt x="216662" y="290576"/>
                    </a:lnTo>
                    <a:lnTo>
                      <a:pt x="273050" y="331089"/>
                    </a:lnTo>
                    <a:lnTo>
                      <a:pt x="287908" y="348869"/>
                    </a:lnTo>
                    <a:lnTo>
                      <a:pt x="296037" y="352552"/>
                    </a:lnTo>
                    <a:lnTo>
                      <a:pt x="313816" y="363601"/>
                    </a:lnTo>
                    <a:lnTo>
                      <a:pt x="339851" y="385064"/>
                    </a:lnTo>
                    <a:lnTo>
                      <a:pt x="409575" y="441325"/>
                    </a:lnTo>
                    <a:lnTo>
                      <a:pt x="461518" y="487807"/>
                    </a:lnTo>
                    <a:lnTo>
                      <a:pt x="510413" y="535813"/>
                    </a:lnTo>
                    <a:lnTo>
                      <a:pt x="559434" y="586104"/>
                    </a:lnTo>
                    <a:lnTo>
                      <a:pt x="515620" y="574294"/>
                    </a:lnTo>
                    <a:lnTo>
                      <a:pt x="494157" y="563245"/>
                    </a:lnTo>
                    <a:lnTo>
                      <a:pt x="474852" y="547751"/>
                    </a:lnTo>
                    <a:lnTo>
                      <a:pt x="431800" y="526922"/>
                    </a:lnTo>
                    <a:lnTo>
                      <a:pt x="371728" y="486409"/>
                    </a:lnTo>
                    <a:lnTo>
                      <a:pt x="313816" y="445642"/>
                    </a:lnTo>
                    <a:lnTo>
                      <a:pt x="312293" y="439801"/>
                    </a:lnTo>
                    <a:lnTo>
                      <a:pt x="308737" y="436117"/>
                    </a:lnTo>
                    <a:lnTo>
                      <a:pt x="298957" y="430910"/>
                    </a:lnTo>
                    <a:lnTo>
                      <a:pt x="290068" y="424179"/>
                    </a:lnTo>
                    <a:lnTo>
                      <a:pt x="288544" y="419734"/>
                    </a:lnTo>
                    <a:lnTo>
                      <a:pt x="290068" y="414654"/>
                    </a:lnTo>
                    <a:lnTo>
                      <a:pt x="249301" y="385064"/>
                    </a:lnTo>
                    <a:lnTo>
                      <a:pt x="197357" y="327533"/>
                    </a:lnTo>
                    <a:lnTo>
                      <a:pt x="152145" y="266827"/>
                    </a:lnTo>
                    <a:lnTo>
                      <a:pt x="149859" y="253619"/>
                    </a:lnTo>
                    <a:lnTo>
                      <a:pt x="143890" y="233552"/>
                    </a:lnTo>
                    <a:lnTo>
                      <a:pt x="146176" y="223901"/>
                    </a:lnTo>
                    <a:lnTo>
                      <a:pt x="150621" y="221107"/>
                    </a:lnTo>
                    <a:lnTo>
                      <a:pt x="133603" y="188595"/>
                    </a:lnTo>
                    <a:lnTo>
                      <a:pt x="103124" y="140461"/>
                    </a:lnTo>
                    <a:lnTo>
                      <a:pt x="89789" y="127889"/>
                    </a:lnTo>
                    <a:lnTo>
                      <a:pt x="74168" y="117602"/>
                    </a:lnTo>
                    <a:lnTo>
                      <a:pt x="56388" y="111633"/>
                    </a:lnTo>
                    <a:lnTo>
                      <a:pt x="60070" y="102742"/>
                    </a:lnTo>
                    <a:lnTo>
                      <a:pt x="61595" y="94741"/>
                    </a:lnTo>
                    <a:lnTo>
                      <a:pt x="59308" y="76961"/>
                    </a:lnTo>
                    <a:lnTo>
                      <a:pt x="45974" y="43688"/>
                    </a:lnTo>
                    <a:lnTo>
                      <a:pt x="29590" y="25908"/>
                    </a:lnTo>
                    <a:lnTo>
                      <a:pt x="18541" y="16383"/>
                    </a:lnTo>
                    <a:lnTo>
                      <a:pt x="12572" y="14096"/>
                    </a:lnTo>
                    <a:lnTo>
                      <a:pt x="5969" y="14096"/>
                    </a:lnTo>
                    <a:lnTo>
                      <a:pt x="0" y="17779"/>
                    </a:lnTo>
                    <a:lnTo>
                      <a:pt x="12572" y="0"/>
                    </a:lnTo>
                    <a:lnTo>
                      <a:pt x="14858" y="4445"/>
                    </a:lnTo>
                    <a:lnTo>
                      <a:pt x="17780" y="6731"/>
                    </a:lnTo>
                    <a:lnTo>
                      <a:pt x="26034" y="5334"/>
                    </a:lnTo>
                    <a:lnTo>
                      <a:pt x="29590" y="3047"/>
                    </a:lnTo>
                    <a:lnTo>
                      <a:pt x="34163" y="3047"/>
                    </a:lnTo>
                    <a:lnTo>
                      <a:pt x="37845" y="3809"/>
                    </a:lnTo>
                    <a:close/>
                  </a:path>
                </a:pathLst>
              </a:custGeom>
              <a:solidFill>
                <a:srgbClr val="99CCCC"/>
              </a:solidFill>
              <a:ln w="0" algn="ctr">
                <a:solidFill>
                  <a:srgbClr val="99CC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62" name="Полилиния 57"/>
              <p:cNvSpPr>
                <a:spLocks noChangeArrowheads="1"/>
              </p:cNvSpPr>
              <p:nvPr/>
            </p:nvSpPr>
            <p:spPr bwMode="auto">
              <a:xfrm>
                <a:off x="5172075" y="3318002"/>
                <a:ext cx="90487" cy="47630"/>
              </a:xfrm>
              <a:custGeom>
                <a:avLst/>
                <a:gdLst>
                  <a:gd name="T0" fmla="*/ 91168 w 90425"/>
                  <a:gd name="T1" fmla="*/ 26974 h 47372"/>
                  <a:gd name="T2" fmla="*/ 82979 w 90425"/>
                  <a:gd name="T3" fmla="*/ 25347 h 47372"/>
                  <a:gd name="T4" fmla="*/ 71067 w 90425"/>
                  <a:gd name="T5" fmla="*/ 19790 h 47372"/>
                  <a:gd name="T6" fmla="*/ 66456 w 90425"/>
                  <a:gd name="T7" fmla="*/ 18976 h 47372"/>
                  <a:gd name="T8" fmla="*/ 61972 w 90425"/>
                  <a:gd name="T9" fmla="*/ 19790 h 47372"/>
                  <a:gd name="T10" fmla="*/ 58265 w 90425"/>
                  <a:gd name="T11" fmla="*/ 22908 h 47372"/>
                  <a:gd name="T12" fmla="*/ 47120 w 90425"/>
                  <a:gd name="T13" fmla="*/ 41073 h 47372"/>
                  <a:gd name="T14" fmla="*/ 32142 w 90425"/>
                  <a:gd name="T15" fmla="*/ 26974 h 47372"/>
                  <a:gd name="T16" fmla="*/ 9737 w 90425"/>
                  <a:gd name="T17" fmla="*/ 37143 h 47372"/>
                  <a:gd name="T18" fmla="*/ 6664 w 90425"/>
                  <a:gd name="T19" fmla="*/ 40395 h 47372"/>
                  <a:gd name="T20" fmla="*/ 4482 w 90425"/>
                  <a:gd name="T21" fmla="*/ 45139 h 47372"/>
                  <a:gd name="T22" fmla="*/ 2946 w 90425"/>
                  <a:gd name="T23" fmla="*/ 50561 h 47372"/>
                  <a:gd name="T24" fmla="*/ 0 w 90425"/>
                  <a:gd name="T25" fmla="*/ 43511 h 47372"/>
                  <a:gd name="T26" fmla="*/ 635 w 90425"/>
                  <a:gd name="T27" fmla="*/ 29280 h 47372"/>
                  <a:gd name="T28" fmla="*/ 4482 w 90425"/>
                  <a:gd name="T29" fmla="*/ 22908 h 47372"/>
                  <a:gd name="T30" fmla="*/ 8963 w 90425"/>
                  <a:gd name="T31" fmla="*/ 19790 h 47372"/>
                  <a:gd name="T32" fmla="*/ 13443 w 90425"/>
                  <a:gd name="T33" fmla="*/ 18976 h 47372"/>
                  <a:gd name="T34" fmla="*/ 24715 w 90425"/>
                  <a:gd name="T35" fmla="*/ 18976 h 47372"/>
                  <a:gd name="T36" fmla="*/ 27661 w 90425"/>
                  <a:gd name="T37" fmla="*/ 24534 h 47372"/>
                  <a:gd name="T38" fmla="*/ 34313 w 90425"/>
                  <a:gd name="T39" fmla="*/ 26974 h 47372"/>
                  <a:gd name="T40" fmla="*/ 47120 w 90425"/>
                  <a:gd name="T41" fmla="*/ 25347 h 47372"/>
                  <a:gd name="T42" fmla="*/ 47767 w 90425"/>
                  <a:gd name="T43" fmla="*/ 19790 h 47372"/>
                  <a:gd name="T44" fmla="*/ 53137 w 90425"/>
                  <a:gd name="T45" fmla="*/ 13555 h 47372"/>
                  <a:gd name="T46" fmla="*/ 56729 w 90425"/>
                  <a:gd name="T47" fmla="*/ 11116 h 47372"/>
                  <a:gd name="T48" fmla="*/ 59802 w 90425"/>
                  <a:gd name="T49" fmla="*/ 7996 h 47372"/>
                  <a:gd name="T50" fmla="*/ 71067 w 90425"/>
                  <a:gd name="T51" fmla="*/ 0 h 47372"/>
                  <a:gd name="T52" fmla="*/ 84516 w 90425"/>
                  <a:gd name="T53" fmla="*/ 10303 h 47372"/>
                  <a:gd name="T54" fmla="*/ 89761 w 90425"/>
                  <a:gd name="T55" fmla="*/ 16538 h 47372"/>
                  <a:gd name="T56" fmla="*/ 91168 w 90425"/>
                  <a:gd name="T57" fmla="*/ 21416 h 4737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90425"/>
                  <a:gd name="T88" fmla="*/ 0 h 47372"/>
                  <a:gd name="T89" fmla="*/ 90425 w 90425"/>
                  <a:gd name="T90" fmla="*/ 47372 h 47372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90425" h="47372">
                    <a:moveTo>
                      <a:pt x="90424" y="25272"/>
                    </a:moveTo>
                    <a:lnTo>
                      <a:pt x="82297" y="23748"/>
                    </a:lnTo>
                    <a:lnTo>
                      <a:pt x="70485" y="18541"/>
                    </a:lnTo>
                    <a:lnTo>
                      <a:pt x="65914" y="17779"/>
                    </a:lnTo>
                    <a:lnTo>
                      <a:pt x="61468" y="18541"/>
                    </a:lnTo>
                    <a:lnTo>
                      <a:pt x="57785" y="21463"/>
                    </a:lnTo>
                    <a:lnTo>
                      <a:pt x="46736" y="38481"/>
                    </a:lnTo>
                    <a:lnTo>
                      <a:pt x="31878" y="25272"/>
                    </a:lnTo>
                    <a:lnTo>
                      <a:pt x="9653" y="34797"/>
                    </a:lnTo>
                    <a:lnTo>
                      <a:pt x="6604" y="37846"/>
                    </a:lnTo>
                    <a:lnTo>
                      <a:pt x="4446" y="42290"/>
                    </a:lnTo>
                    <a:lnTo>
                      <a:pt x="2922" y="47371"/>
                    </a:lnTo>
                    <a:lnTo>
                      <a:pt x="0" y="40766"/>
                    </a:lnTo>
                    <a:lnTo>
                      <a:pt x="635" y="27432"/>
                    </a:lnTo>
                    <a:lnTo>
                      <a:pt x="4446" y="21463"/>
                    </a:lnTo>
                    <a:lnTo>
                      <a:pt x="8891" y="18541"/>
                    </a:lnTo>
                    <a:lnTo>
                      <a:pt x="13335" y="17779"/>
                    </a:lnTo>
                    <a:lnTo>
                      <a:pt x="24511" y="17779"/>
                    </a:lnTo>
                    <a:lnTo>
                      <a:pt x="27433" y="22986"/>
                    </a:lnTo>
                    <a:lnTo>
                      <a:pt x="34036" y="25272"/>
                    </a:lnTo>
                    <a:lnTo>
                      <a:pt x="46736" y="23748"/>
                    </a:lnTo>
                    <a:lnTo>
                      <a:pt x="47372" y="18541"/>
                    </a:lnTo>
                    <a:lnTo>
                      <a:pt x="52705" y="12700"/>
                    </a:lnTo>
                    <a:lnTo>
                      <a:pt x="56261" y="10414"/>
                    </a:lnTo>
                    <a:lnTo>
                      <a:pt x="59310" y="7492"/>
                    </a:lnTo>
                    <a:lnTo>
                      <a:pt x="70485" y="0"/>
                    </a:lnTo>
                    <a:lnTo>
                      <a:pt x="83821" y="9652"/>
                    </a:lnTo>
                    <a:lnTo>
                      <a:pt x="89028" y="15494"/>
                    </a:lnTo>
                    <a:lnTo>
                      <a:pt x="90424" y="20065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63" name="Полилиния 58"/>
              <p:cNvSpPr>
                <a:spLocks noChangeArrowheads="1"/>
              </p:cNvSpPr>
              <p:nvPr/>
            </p:nvSpPr>
            <p:spPr bwMode="auto">
              <a:xfrm>
                <a:off x="5300663" y="3318002"/>
                <a:ext cx="44450" cy="101610"/>
              </a:xfrm>
              <a:custGeom>
                <a:avLst/>
                <a:gdLst>
                  <a:gd name="T0" fmla="*/ 48436 w 43816"/>
                  <a:gd name="T1" fmla="*/ 94080 h 101982"/>
                  <a:gd name="T2" fmla="*/ 50246 w 43816"/>
                  <a:gd name="T3" fmla="*/ 97605 h 101982"/>
                  <a:gd name="T4" fmla="*/ 36214 w 43816"/>
                  <a:gd name="T5" fmla="*/ 96998 h 101982"/>
                  <a:gd name="T6" fmla="*/ 22933 w 43816"/>
                  <a:gd name="T7" fmla="*/ 92014 h 101982"/>
                  <a:gd name="T8" fmla="*/ 5279 w 43816"/>
                  <a:gd name="T9" fmla="*/ 77915 h 101982"/>
                  <a:gd name="T10" fmla="*/ 2567 w 43816"/>
                  <a:gd name="T11" fmla="*/ 73655 h 101982"/>
                  <a:gd name="T12" fmla="*/ 0 w 43816"/>
                  <a:gd name="T13" fmla="*/ 62233 h 101982"/>
                  <a:gd name="T14" fmla="*/ 0 w 43816"/>
                  <a:gd name="T15" fmla="*/ 52388 h 101982"/>
                  <a:gd name="T16" fmla="*/ 8901 w 43816"/>
                  <a:gd name="T17" fmla="*/ 25526 h 101982"/>
                  <a:gd name="T18" fmla="*/ 23840 w 43816"/>
                  <a:gd name="T19" fmla="*/ 0 h 101982"/>
                  <a:gd name="T20" fmla="*/ 38778 w 43816"/>
                  <a:gd name="T21" fmla="*/ 20543 h 101982"/>
                  <a:gd name="T22" fmla="*/ 49341 w 43816"/>
                  <a:gd name="T23" fmla="*/ 43879 h 101982"/>
                  <a:gd name="T24" fmla="*/ 52056 w 43816"/>
                  <a:gd name="T25" fmla="*/ 68676 h 10198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3816"/>
                  <a:gd name="T40" fmla="*/ 0 h 101982"/>
                  <a:gd name="T41" fmla="*/ 43816 w 43816"/>
                  <a:gd name="T42" fmla="*/ 101982 h 10198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3816" h="101982">
                    <a:moveTo>
                      <a:pt x="40766" y="98297"/>
                    </a:moveTo>
                    <a:lnTo>
                      <a:pt x="42290" y="101981"/>
                    </a:lnTo>
                    <a:lnTo>
                      <a:pt x="30479" y="101346"/>
                    </a:lnTo>
                    <a:lnTo>
                      <a:pt x="19303" y="96139"/>
                    </a:lnTo>
                    <a:lnTo>
                      <a:pt x="4445" y="81407"/>
                    </a:lnTo>
                    <a:lnTo>
                      <a:pt x="2159" y="76961"/>
                    </a:lnTo>
                    <a:lnTo>
                      <a:pt x="0" y="65023"/>
                    </a:lnTo>
                    <a:lnTo>
                      <a:pt x="0" y="54736"/>
                    </a:lnTo>
                    <a:lnTo>
                      <a:pt x="7492" y="26670"/>
                    </a:lnTo>
                    <a:lnTo>
                      <a:pt x="20065" y="0"/>
                    </a:lnTo>
                    <a:lnTo>
                      <a:pt x="32639" y="21463"/>
                    </a:lnTo>
                    <a:lnTo>
                      <a:pt x="41528" y="45846"/>
                    </a:lnTo>
                    <a:lnTo>
                      <a:pt x="43815" y="71754"/>
                    </a:lnTo>
                    <a:close/>
                  </a:path>
                </a:pathLst>
              </a:custGeom>
              <a:solidFill>
                <a:srgbClr val="33CC33"/>
              </a:solidFill>
              <a:ln w="0" algn="ctr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64" name="Полилиния 59"/>
              <p:cNvSpPr>
                <a:spLocks noChangeArrowheads="1"/>
              </p:cNvSpPr>
              <p:nvPr/>
            </p:nvSpPr>
            <p:spPr bwMode="auto">
              <a:xfrm>
                <a:off x="5449888" y="3322765"/>
                <a:ext cx="98425" cy="334996"/>
              </a:xfrm>
              <a:custGeom>
                <a:avLst/>
                <a:gdLst>
                  <a:gd name="T0" fmla="*/ 113527 w 97156"/>
                  <a:gd name="T1" fmla="*/ 5914 h 334645"/>
                  <a:gd name="T2" fmla="*/ 98836 w 97156"/>
                  <a:gd name="T3" fmla="*/ 47069 h 334645"/>
                  <a:gd name="T4" fmla="*/ 85033 w 97156"/>
                  <a:gd name="T5" fmla="*/ 88995 h 334645"/>
                  <a:gd name="T6" fmla="*/ 70193 w 97156"/>
                  <a:gd name="T7" fmla="*/ 130150 h 334645"/>
                  <a:gd name="T8" fmla="*/ 56392 w 97156"/>
                  <a:gd name="T9" fmla="*/ 172076 h 334645"/>
                  <a:gd name="T10" fmla="*/ 41700 w 97156"/>
                  <a:gd name="T11" fmla="*/ 213102 h 334645"/>
                  <a:gd name="T12" fmla="*/ 16473 w 97156"/>
                  <a:gd name="T13" fmla="*/ 296183 h 334645"/>
                  <a:gd name="T14" fmla="*/ 6085 w 97156"/>
                  <a:gd name="T15" fmla="*/ 338880 h 334645"/>
                  <a:gd name="T16" fmla="*/ 0 w 97156"/>
                  <a:gd name="T17" fmla="*/ 338880 h 334645"/>
                  <a:gd name="T18" fmla="*/ 7865 w 97156"/>
                  <a:gd name="T19" fmla="*/ 294769 h 334645"/>
                  <a:gd name="T20" fmla="*/ 19145 w 97156"/>
                  <a:gd name="T21" fmla="*/ 252070 h 334645"/>
                  <a:gd name="T22" fmla="*/ 31165 w 97156"/>
                  <a:gd name="T23" fmla="*/ 209500 h 334645"/>
                  <a:gd name="T24" fmla="*/ 60694 w 97156"/>
                  <a:gd name="T25" fmla="*/ 124878 h 334645"/>
                  <a:gd name="T26" fmla="*/ 76280 w 97156"/>
                  <a:gd name="T27" fmla="*/ 83723 h 334645"/>
                  <a:gd name="T28" fmla="*/ 90228 w 97156"/>
                  <a:gd name="T29" fmla="*/ 41027 h 334645"/>
                  <a:gd name="T30" fmla="*/ 104918 w 97156"/>
                  <a:gd name="T31" fmla="*/ 0 h 33464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97156"/>
                  <a:gd name="T49" fmla="*/ 0 h 334645"/>
                  <a:gd name="T50" fmla="*/ 97156 w 97156"/>
                  <a:gd name="T51" fmla="*/ 334645 h 33464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97156" h="334645">
                    <a:moveTo>
                      <a:pt x="97155" y="5842"/>
                    </a:moveTo>
                    <a:lnTo>
                      <a:pt x="84582" y="46481"/>
                    </a:lnTo>
                    <a:lnTo>
                      <a:pt x="72772" y="87883"/>
                    </a:lnTo>
                    <a:lnTo>
                      <a:pt x="60072" y="128524"/>
                    </a:lnTo>
                    <a:lnTo>
                      <a:pt x="48261" y="169925"/>
                    </a:lnTo>
                    <a:lnTo>
                      <a:pt x="35687" y="210438"/>
                    </a:lnTo>
                    <a:lnTo>
                      <a:pt x="14098" y="292481"/>
                    </a:lnTo>
                    <a:lnTo>
                      <a:pt x="5207" y="334644"/>
                    </a:lnTo>
                    <a:lnTo>
                      <a:pt x="0" y="334644"/>
                    </a:lnTo>
                    <a:lnTo>
                      <a:pt x="6731" y="291083"/>
                    </a:lnTo>
                    <a:lnTo>
                      <a:pt x="16384" y="248919"/>
                    </a:lnTo>
                    <a:lnTo>
                      <a:pt x="26670" y="206882"/>
                    </a:lnTo>
                    <a:lnTo>
                      <a:pt x="51943" y="123317"/>
                    </a:lnTo>
                    <a:lnTo>
                      <a:pt x="65279" y="82676"/>
                    </a:lnTo>
                    <a:lnTo>
                      <a:pt x="77217" y="40512"/>
                    </a:lnTo>
                    <a:lnTo>
                      <a:pt x="89789" y="0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65" name="Полилиния 60"/>
              <p:cNvSpPr>
                <a:spLocks noChangeArrowheads="1"/>
              </p:cNvSpPr>
              <p:nvPr/>
            </p:nvSpPr>
            <p:spPr bwMode="auto">
              <a:xfrm>
                <a:off x="5532438" y="3333878"/>
                <a:ext cx="74613" cy="158766"/>
              </a:xfrm>
              <a:custGeom>
                <a:avLst/>
                <a:gdLst>
                  <a:gd name="T0" fmla="*/ 89259 w 73407"/>
                  <a:gd name="T1" fmla="*/ 12465 h 158877"/>
                  <a:gd name="T2" fmla="*/ 39686 w 73407"/>
                  <a:gd name="T3" fmla="*/ 27077 h 158877"/>
                  <a:gd name="T4" fmla="*/ 23317 w 73407"/>
                  <a:gd name="T5" fmla="*/ 38029 h 158877"/>
                  <a:gd name="T6" fmla="*/ 15288 w 73407"/>
                  <a:gd name="T7" fmla="*/ 52013 h 158877"/>
                  <a:gd name="T8" fmla="*/ 15288 w 73407"/>
                  <a:gd name="T9" fmla="*/ 62210 h 158877"/>
                  <a:gd name="T10" fmla="*/ 17913 w 73407"/>
                  <a:gd name="T11" fmla="*/ 68004 h 158877"/>
                  <a:gd name="T12" fmla="*/ 20693 w 73407"/>
                  <a:gd name="T13" fmla="*/ 71786 h 158877"/>
                  <a:gd name="T14" fmla="*/ 25170 w 73407"/>
                  <a:gd name="T15" fmla="*/ 75437 h 158877"/>
                  <a:gd name="T16" fmla="*/ 37836 w 73407"/>
                  <a:gd name="T17" fmla="*/ 81230 h 158877"/>
                  <a:gd name="T18" fmla="*/ 55903 w 73407"/>
                  <a:gd name="T19" fmla="*/ 81230 h 158877"/>
                  <a:gd name="T20" fmla="*/ 35980 w 73407"/>
                  <a:gd name="T21" fmla="*/ 91559 h 158877"/>
                  <a:gd name="T22" fmla="*/ 24401 w 73407"/>
                  <a:gd name="T23" fmla="*/ 100249 h 158877"/>
                  <a:gd name="T24" fmla="*/ 20693 w 73407"/>
                  <a:gd name="T25" fmla="*/ 105538 h 158877"/>
                  <a:gd name="T26" fmla="*/ 18993 w 73407"/>
                  <a:gd name="T27" fmla="*/ 110574 h 158877"/>
                  <a:gd name="T28" fmla="*/ 21620 w 73407"/>
                  <a:gd name="T29" fmla="*/ 123796 h 158877"/>
                  <a:gd name="T30" fmla="*/ 25170 w 73407"/>
                  <a:gd name="T31" fmla="*/ 129717 h 158877"/>
                  <a:gd name="T32" fmla="*/ 29805 w 73407"/>
                  <a:gd name="T33" fmla="*/ 134127 h 158877"/>
                  <a:gd name="T34" fmla="*/ 37836 w 73407"/>
                  <a:gd name="T35" fmla="*/ 137777 h 158877"/>
                  <a:gd name="T36" fmla="*/ 22548 w 73407"/>
                  <a:gd name="T37" fmla="*/ 157549 h 158877"/>
                  <a:gd name="T38" fmla="*/ 22548 w 73407"/>
                  <a:gd name="T39" fmla="*/ 148735 h 158877"/>
                  <a:gd name="T40" fmla="*/ 18993 w 73407"/>
                  <a:gd name="T41" fmla="*/ 140673 h 158877"/>
                  <a:gd name="T42" fmla="*/ 1697 w 73407"/>
                  <a:gd name="T43" fmla="*/ 119388 h 158877"/>
                  <a:gd name="T44" fmla="*/ 0 w 73407"/>
                  <a:gd name="T45" fmla="*/ 112085 h 158877"/>
                  <a:gd name="T46" fmla="*/ 928 w 73407"/>
                  <a:gd name="T47" fmla="*/ 104025 h 158877"/>
                  <a:gd name="T48" fmla="*/ 8955 w 73407"/>
                  <a:gd name="T49" fmla="*/ 95967 h 158877"/>
                  <a:gd name="T50" fmla="*/ 4476 w 73407"/>
                  <a:gd name="T51" fmla="*/ 87151 h 158877"/>
                  <a:gd name="T52" fmla="*/ 3551 w 73407"/>
                  <a:gd name="T53" fmla="*/ 78334 h 158877"/>
                  <a:gd name="T54" fmla="*/ 5404 w 73407"/>
                  <a:gd name="T55" fmla="*/ 69643 h 158877"/>
                  <a:gd name="T56" fmla="*/ 9884 w 73407"/>
                  <a:gd name="T57" fmla="*/ 61460 h 158877"/>
                  <a:gd name="T58" fmla="*/ 33355 w 73407"/>
                  <a:gd name="T59" fmla="*/ 0 h 158877"/>
                  <a:gd name="T60" fmla="*/ 39686 w 73407"/>
                  <a:gd name="T61" fmla="*/ 750 h 158877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3407"/>
                  <a:gd name="T94" fmla="*/ 0 h 158877"/>
                  <a:gd name="T95" fmla="*/ 73407 w 73407"/>
                  <a:gd name="T96" fmla="*/ 158877 h 158877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3407" h="158877">
                    <a:moveTo>
                      <a:pt x="73406" y="12573"/>
                    </a:moveTo>
                    <a:lnTo>
                      <a:pt x="32638" y="27305"/>
                    </a:lnTo>
                    <a:lnTo>
                      <a:pt x="19176" y="38353"/>
                    </a:lnTo>
                    <a:lnTo>
                      <a:pt x="12573" y="52451"/>
                    </a:lnTo>
                    <a:lnTo>
                      <a:pt x="12573" y="62738"/>
                    </a:lnTo>
                    <a:lnTo>
                      <a:pt x="14731" y="68580"/>
                    </a:lnTo>
                    <a:lnTo>
                      <a:pt x="17018" y="72389"/>
                    </a:lnTo>
                    <a:lnTo>
                      <a:pt x="20700" y="76073"/>
                    </a:lnTo>
                    <a:lnTo>
                      <a:pt x="31114" y="81914"/>
                    </a:lnTo>
                    <a:lnTo>
                      <a:pt x="45974" y="81914"/>
                    </a:lnTo>
                    <a:lnTo>
                      <a:pt x="29590" y="92328"/>
                    </a:lnTo>
                    <a:lnTo>
                      <a:pt x="20065" y="101092"/>
                    </a:lnTo>
                    <a:lnTo>
                      <a:pt x="17018" y="106426"/>
                    </a:lnTo>
                    <a:lnTo>
                      <a:pt x="15620" y="111506"/>
                    </a:lnTo>
                    <a:lnTo>
                      <a:pt x="17780" y="124840"/>
                    </a:lnTo>
                    <a:lnTo>
                      <a:pt x="20700" y="130809"/>
                    </a:lnTo>
                    <a:lnTo>
                      <a:pt x="24511" y="135255"/>
                    </a:lnTo>
                    <a:lnTo>
                      <a:pt x="31114" y="138938"/>
                    </a:lnTo>
                    <a:lnTo>
                      <a:pt x="18542" y="158876"/>
                    </a:lnTo>
                    <a:lnTo>
                      <a:pt x="18542" y="149987"/>
                    </a:lnTo>
                    <a:lnTo>
                      <a:pt x="15620" y="141858"/>
                    </a:lnTo>
                    <a:lnTo>
                      <a:pt x="1396" y="120395"/>
                    </a:lnTo>
                    <a:lnTo>
                      <a:pt x="0" y="113030"/>
                    </a:lnTo>
                    <a:lnTo>
                      <a:pt x="762" y="104901"/>
                    </a:lnTo>
                    <a:lnTo>
                      <a:pt x="7365" y="96774"/>
                    </a:lnTo>
                    <a:lnTo>
                      <a:pt x="3682" y="87883"/>
                    </a:lnTo>
                    <a:lnTo>
                      <a:pt x="2920" y="78994"/>
                    </a:lnTo>
                    <a:lnTo>
                      <a:pt x="4444" y="70231"/>
                    </a:lnTo>
                    <a:lnTo>
                      <a:pt x="8127" y="61976"/>
                    </a:lnTo>
                    <a:lnTo>
                      <a:pt x="27431" y="0"/>
                    </a:lnTo>
                    <a:lnTo>
                      <a:pt x="32638" y="762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66" name="Полилиния 61"/>
              <p:cNvSpPr>
                <a:spLocks noChangeArrowheads="1"/>
              </p:cNvSpPr>
              <p:nvPr/>
            </p:nvSpPr>
            <p:spPr bwMode="auto">
              <a:xfrm>
                <a:off x="5557838" y="3359281"/>
                <a:ext cx="114300" cy="46043"/>
              </a:xfrm>
              <a:custGeom>
                <a:avLst/>
                <a:gdLst>
                  <a:gd name="T0" fmla="*/ 114288 w 114301"/>
                  <a:gd name="T1" fmla="*/ 0 h 44959"/>
                  <a:gd name="T2" fmla="*/ 110606 w 114301"/>
                  <a:gd name="T3" fmla="*/ 19439 h 44959"/>
                  <a:gd name="T4" fmla="*/ 103112 w 114301"/>
                  <a:gd name="T5" fmla="*/ 32285 h 44959"/>
                  <a:gd name="T6" fmla="*/ 91301 w 114301"/>
                  <a:gd name="T7" fmla="*/ 39215 h 44959"/>
                  <a:gd name="T8" fmla="*/ 77205 w 114301"/>
                  <a:gd name="T9" fmla="*/ 43271 h 44959"/>
                  <a:gd name="T10" fmla="*/ 61583 w 114301"/>
                  <a:gd name="T11" fmla="*/ 44116 h 44959"/>
                  <a:gd name="T12" fmla="*/ 31878 w 114301"/>
                  <a:gd name="T13" fmla="*/ 50035 h 44959"/>
                  <a:gd name="T14" fmla="*/ 20829 w 114301"/>
                  <a:gd name="T15" fmla="*/ 59838 h 44959"/>
                  <a:gd name="T16" fmla="*/ 4445 w 114301"/>
                  <a:gd name="T17" fmla="*/ 53919 h 44959"/>
                  <a:gd name="T18" fmla="*/ 0 w 114301"/>
                  <a:gd name="T19" fmla="*/ 50035 h 44959"/>
                  <a:gd name="T20" fmla="*/ 0 w 114301"/>
                  <a:gd name="T21" fmla="*/ 42092 h 44959"/>
                  <a:gd name="T22" fmla="*/ 2286 w 114301"/>
                  <a:gd name="T23" fmla="*/ 38201 h 44959"/>
                  <a:gd name="T24" fmla="*/ 5335 w 114301"/>
                  <a:gd name="T25" fmla="*/ 35327 h 44959"/>
                  <a:gd name="T26" fmla="*/ 9780 w 114301"/>
                  <a:gd name="T27" fmla="*/ 34314 h 44959"/>
                  <a:gd name="T28" fmla="*/ 12700 w 114301"/>
                  <a:gd name="T29" fmla="*/ 31268 h 44959"/>
                  <a:gd name="T30" fmla="*/ 15622 w 114301"/>
                  <a:gd name="T31" fmla="*/ 29413 h 44959"/>
                  <a:gd name="T32" fmla="*/ 17145 w 114301"/>
                  <a:gd name="T33" fmla="*/ 24342 h 44959"/>
                  <a:gd name="T34" fmla="*/ 17145 w 114301"/>
                  <a:gd name="T35" fmla="*/ 18594 h 44959"/>
                  <a:gd name="T36" fmla="*/ 28194 w 114301"/>
                  <a:gd name="T37" fmla="*/ 11664 h 44959"/>
                  <a:gd name="T38" fmla="*/ 52705 w 114301"/>
                  <a:gd name="T39" fmla="*/ 4733 h 44959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14301"/>
                  <a:gd name="T61" fmla="*/ 0 h 44959"/>
                  <a:gd name="T62" fmla="*/ 114301 w 114301"/>
                  <a:gd name="T63" fmla="*/ 44959 h 44959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14301" h="44959">
                    <a:moveTo>
                      <a:pt x="114300" y="0"/>
                    </a:moveTo>
                    <a:lnTo>
                      <a:pt x="110618" y="14606"/>
                    </a:lnTo>
                    <a:lnTo>
                      <a:pt x="103124" y="24257"/>
                    </a:lnTo>
                    <a:lnTo>
                      <a:pt x="91313" y="29464"/>
                    </a:lnTo>
                    <a:lnTo>
                      <a:pt x="77217" y="32512"/>
                    </a:lnTo>
                    <a:lnTo>
                      <a:pt x="61595" y="33148"/>
                    </a:lnTo>
                    <a:lnTo>
                      <a:pt x="31878" y="37593"/>
                    </a:lnTo>
                    <a:lnTo>
                      <a:pt x="20829" y="44958"/>
                    </a:lnTo>
                    <a:lnTo>
                      <a:pt x="4445" y="40513"/>
                    </a:lnTo>
                    <a:lnTo>
                      <a:pt x="0" y="37593"/>
                    </a:lnTo>
                    <a:lnTo>
                      <a:pt x="0" y="31624"/>
                    </a:lnTo>
                    <a:lnTo>
                      <a:pt x="2286" y="28702"/>
                    </a:lnTo>
                    <a:lnTo>
                      <a:pt x="5335" y="26544"/>
                    </a:lnTo>
                    <a:lnTo>
                      <a:pt x="9780" y="25781"/>
                    </a:lnTo>
                    <a:lnTo>
                      <a:pt x="12700" y="23495"/>
                    </a:lnTo>
                    <a:lnTo>
                      <a:pt x="15622" y="22099"/>
                    </a:lnTo>
                    <a:lnTo>
                      <a:pt x="17145" y="18288"/>
                    </a:lnTo>
                    <a:lnTo>
                      <a:pt x="17145" y="13970"/>
                    </a:lnTo>
                    <a:lnTo>
                      <a:pt x="28194" y="8763"/>
                    </a:lnTo>
                    <a:lnTo>
                      <a:pt x="52705" y="3556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67" name="Полилиния 62"/>
              <p:cNvSpPr>
                <a:spLocks noChangeArrowheads="1"/>
              </p:cNvSpPr>
              <p:nvPr/>
            </p:nvSpPr>
            <p:spPr bwMode="auto">
              <a:xfrm>
                <a:off x="5213350" y="3370395"/>
                <a:ext cx="52387" cy="163529"/>
              </a:xfrm>
              <a:custGeom>
                <a:avLst/>
                <a:gdLst>
                  <a:gd name="T0" fmla="*/ 16624 w 51182"/>
                  <a:gd name="T1" fmla="*/ 10632 h 164211"/>
                  <a:gd name="T2" fmla="*/ 30392 w 51182"/>
                  <a:gd name="T3" fmla="*/ 45788 h 164211"/>
                  <a:gd name="T4" fmla="*/ 50037 w 51182"/>
                  <a:gd name="T5" fmla="*/ 99187 h 164211"/>
                  <a:gd name="T6" fmla="*/ 67670 w 51182"/>
                  <a:gd name="T7" fmla="*/ 154761 h 164211"/>
                  <a:gd name="T8" fmla="*/ 59776 w 51182"/>
                  <a:gd name="T9" fmla="*/ 156211 h 164211"/>
                  <a:gd name="T10" fmla="*/ 53900 w 51182"/>
                  <a:gd name="T11" fmla="*/ 154761 h 164211"/>
                  <a:gd name="T12" fmla="*/ 49033 w 51182"/>
                  <a:gd name="T13" fmla="*/ 150533 h 164211"/>
                  <a:gd name="T14" fmla="*/ 40132 w 51182"/>
                  <a:gd name="T15" fmla="*/ 127337 h 164211"/>
                  <a:gd name="T16" fmla="*/ 14777 w 51182"/>
                  <a:gd name="T17" fmla="*/ 53518 h 164211"/>
                  <a:gd name="T18" fmla="*/ 0 w 51182"/>
                  <a:gd name="T19" fmla="*/ 0 h 164211"/>
                  <a:gd name="T20" fmla="*/ 1850 w 51182"/>
                  <a:gd name="T21" fmla="*/ 3624 h 16421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1182"/>
                  <a:gd name="T34" fmla="*/ 0 h 164211"/>
                  <a:gd name="T35" fmla="*/ 51182 w 51182"/>
                  <a:gd name="T36" fmla="*/ 164211 h 16421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1182" h="164211">
                    <a:moveTo>
                      <a:pt x="12574" y="11176"/>
                    </a:moveTo>
                    <a:lnTo>
                      <a:pt x="22988" y="48133"/>
                    </a:lnTo>
                    <a:lnTo>
                      <a:pt x="37846" y="104266"/>
                    </a:lnTo>
                    <a:lnTo>
                      <a:pt x="51181" y="162687"/>
                    </a:lnTo>
                    <a:lnTo>
                      <a:pt x="45213" y="164210"/>
                    </a:lnTo>
                    <a:lnTo>
                      <a:pt x="40768" y="162687"/>
                    </a:lnTo>
                    <a:lnTo>
                      <a:pt x="37085" y="158241"/>
                    </a:lnTo>
                    <a:lnTo>
                      <a:pt x="30354" y="133858"/>
                    </a:lnTo>
                    <a:lnTo>
                      <a:pt x="11176" y="56260"/>
                    </a:lnTo>
                    <a:lnTo>
                      <a:pt x="0" y="0"/>
                    </a:lnTo>
                    <a:lnTo>
                      <a:pt x="1398" y="3809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68" name="Полилиния 63"/>
              <p:cNvSpPr>
                <a:spLocks noChangeArrowheads="1"/>
              </p:cNvSpPr>
              <p:nvPr/>
            </p:nvSpPr>
            <p:spPr bwMode="auto">
              <a:xfrm>
                <a:off x="5019675" y="3387859"/>
                <a:ext cx="33337" cy="38104"/>
              </a:xfrm>
              <a:custGeom>
                <a:avLst/>
                <a:gdLst>
                  <a:gd name="T0" fmla="*/ 25459 w 34164"/>
                  <a:gd name="T1" fmla="*/ 44690 h 36959"/>
                  <a:gd name="T2" fmla="*/ 12113 w 34164"/>
                  <a:gd name="T3" fmla="*/ 53301 h 36959"/>
                  <a:gd name="T4" fmla="*/ 0 w 34164"/>
                  <a:gd name="T5" fmla="*/ 0 h 36959"/>
                  <a:gd name="T6" fmla="*/ 1137 w 34164"/>
                  <a:gd name="T7" fmla="*/ 7510 h 36959"/>
                  <a:gd name="T8" fmla="*/ 4448 w 34164"/>
                  <a:gd name="T9" fmla="*/ 13921 h 36959"/>
                  <a:gd name="T10" fmla="*/ 21580 w 34164"/>
                  <a:gd name="T11" fmla="*/ 29855 h 36959"/>
                  <a:gd name="T12" fmla="*/ 24325 w 34164"/>
                  <a:gd name="T13" fmla="*/ 35166 h 3695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4164"/>
                  <a:gd name="T22" fmla="*/ 0 h 36959"/>
                  <a:gd name="T23" fmla="*/ 34164 w 34164"/>
                  <a:gd name="T24" fmla="*/ 36959 h 3695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4164" h="36959">
                    <a:moveTo>
                      <a:pt x="34163" y="30989"/>
                    </a:moveTo>
                    <a:lnTo>
                      <a:pt x="16256" y="36958"/>
                    </a:lnTo>
                    <a:lnTo>
                      <a:pt x="0" y="0"/>
                    </a:lnTo>
                    <a:lnTo>
                      <a:pt x="1525" y="5208"/>
                    </a:lnTo>
                    <a:lnTo>
                      <a:pt x="5969" y="9653"/>
                    </a:lnTo>
                    <a:lnTo>
                      <a:pt x="28956" y="20702"/>
                    </a:lnTo>
                    <a:lnTo>
                      <a:pt x="32639" y="24385"/>
                    </a:lnTo>
                    <a:close/>
                  </a:path>
                </a:pathLst>
              </a:custGeom>
              <a:solidFill>
                <a:srgbClr val="FFCCCC"/>
              </a:solidFill>
              <a:ln w="0" algn="ctr">
                <a:solidFill>
                  <a:srgbClr val="FFCC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69" name="Полилиния 64"/>
              <p:cNvSpPr>
                <a:spLocks noChangeArrowheads="1"/>
              </p:cNvSpPr>
              <p:nvPr/>
            </p:nvSpPr>
            <p:spPr bwMode="auto">
              <a:xfrm>
                <a:off x="5594351" y="3405324"/>
                <a:ext cx="301625" cy="269902"/>
              </a:xfrm>
              <a:custGeom>
                <a:avLst/>
                <a:gdLst>
                  <a:gd name="T0" fmla="*/ 282745 w 300609"/>
                  <a:gd name="T1" fmla="*/ 64060 h 269750"/>
                  <a:gd name="T2" fmla="*/ 294382 w 300609"/>
                  <a:gd name="T3" fmla="*/ 96788 h 269750"/>
                  <a:gd name="T4" fmla="*/ 297558 w 300609"/>
                  <a:gd name="T5" fmla="*/ 91417 h 269750"/>
                  <a:gd name="T6" fmla="*/ 298217 w 300609"/>
                  <a:gd name="T7" fmla="*/ 86305 h 269750"/>
                  <a:gd name="T8" fmla="*/ 302185 w 300609"/>
                  <a:gd name="T9" fmla="*/ 90783 h 269750"/>
                  <a:gd name="T10" fmla="*/ 311312 w 300609"/>
                  <a:gd name="T11" fmla="*/ 107916 h 269750"/>
                  <a:gd name="T12" fmla="*/ 313028 w 300609"/>
                  <a:gd name="T13" fmla="*/ 113028 h 269750"/>
                  <a:gd name="T14" fmla="*/ 313028 w 300609"/>
                  <a:gd name="T15" fmla="*/ 119041 h 269750"/>
                  <a:gd name="T16" fmla="*/ 309064 w 300609"/>
                  <a:gd name="T17" fmla="*/ 131699 h 269750"/>
                  <a:gd name="T18" fmla="*/ 302847 w 300609"/>
                  <a:gd name="T19" fmla="*/ 136172 h 269750"/>
                  <a:gd name="T20" fmla="*/ 278118 w 300609"/>
                  <a:gd name="T21" fmla="*/ 191922 h 269750"/>
                  <a:gd name="T22" fmla="*/ 258809 w 300609"/>
                  <a:gd name="T23" fmla="*/ 215701 h 269750"/>
                  <a:gd name="T24" fmla="*/ 231036 w 300609"/>
                  <a:gd name="T25" fmla="*/ 238844 h 269750"/>
                  <a:gd name="T26" fmla="*/ 190832 w 300609"/>
                  <a:gd name="T27" fmla="*/ 257384 h 269750"/>
                  <a:gd name="T28" fmla="*/ 137537 w 300609"/>
                  <a:gd name="T29" fmla="*/ 271579 h 269750"/>
                  <a:gd name="T30" fmla="*/ 118230 w 300609"/>
                  <a:gd name="T31" fmla="*/ 267871 h 269750"/>
                  <a:gd name="T32" fmla="*/ 82786 w 300609"/>
                  <a:gd name="T33" fmla="*/ 255211 h 269750"/>
                  <a:gd name="T34" fmla="*/ 50253 w 300609"/>
                  <a:gd name="T35" fmla="*/ 235138 h 269750"/>
                  <a:gd name="T36" fmla="*/ 9389 w 300609"/>
                  <a:gd name="T37" fmla="*/ 200102 h 269750"/>
                  <a:gd name="T38" fmla="*/ 0 w 300609"/>
                  <a:gd name="T39" fmla="*/ 197929 h 269750"/>
                  <a:gd name="T40" fmla="*/ 13225 w 300609"/>
                  <a:gd name="T41" fmla="*/ 186039 h 269750"/>
                  <a:gd name="T42" fmla="*/ 69694 w 300609"/>
                  <a:gd name="T43" fmla="*/ 153306 h 269750"/>
                  <a:gd name="T44" fmla="*/ 85036 w 300609"/>
                  <a:gd name="T45" fmla="*/ 139881 h 269750"/>
                  <a:gd name="T46" fmla="*/ 96673 w 300609"/>
                  <a:gd name="T47" fmla="*/ 124156 h 269750"/>
                  <a:gd name="T48" fmla="*/ 99715 w 300609"/>
                  <a:gd name="T49" fmla="*/ 104975 h 269750"/>
                  <a:gd name="T50" fmla="*/ 93501 w 300609"/>
                  <a:gd name="T51" fmla="*/ 82595 h 269750"/>
                  <a:gd name="T52" fmla="*/ 89791 w 300609"/>
                  <a:gd name="T53" fmla="*/ 75824 h 269750"/>
                  <a:gd name="T54" fmla="*/ 85036 w 300609"/>
                  <a:gd name="T55" fmla="*/ 62524 h 269750"/>
                  <a:gd name="T56" fmla="*/ 85826 w 300609"/>
                  <a:gd name="T57" fmla="*/ 49102 h 269750"/>
                  <a:gd name="T58" fmla="*/ 88866 w 300609"/>
                  <a:gd name="T59" fmla="*/ 43087 h 269750"/>
                  <a:gd name="T60" fmla="*/ 92704 w 300609"/>
                  <a:gd name="T61" fmla="*/ 37971 h 269750"/>
                  <a:gd name="T62" fmla="*/ 99715 w 300609"/>
                  <a:gd name="T63" fmla="*/ 34138 h 269750"/>
                  <a:gd name="T64" fmla="*/ 109764 w 300609"/>
                  <a:gd name="T65" fmla="*/ 23017 h 269750"/>
                  <a:gd name="T66" fmla="*/ 134494 w 300609"/>
                  <a:gd name="T67" fmla="*/ 8189 h 269750"/>
                  <a:gd name="T68" fmla="*/ 163060 w 300609"/>
                  <a:gd name="T69" fmla="*/ 762 h 269750"/>
                  <a:gd name="T70" fmla="*/ 191625 w 300609"/>
                  <a:gd name="T71" fmla="*/ 0 h 269750"/>
                  <a:gd name="T72" fmla="*/ 206307 w 300609"/>
                  <a:gd name="T73" fmla="*/ 2946 h 269750"/>
                  <a:gd name="T74" fmla="*/ 248757 w 300609"/>
                  <a:gd name="T75" fmla="*/ 26851 h 269750"/>
                  <a:gd name="T76" fmla="*/ 267268 w 300609"/>
                  <a:gd name="T77" fmla="*/ 41679 h 269750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00609"/>
                  <a:gd name="T118" fmla="*/ 0 h 269750"/>
                  <a:gd name="T119" fmla="*/ 300609 w 300609"/>
                  <a:gd name="T120" fmla="*/ 269750 h 269750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00609" h="269750">
                    <a:moveTo>
                      <a:pt x="271526" y="63628"/>
                    </a:moveTo>
                    <a:lnTo>
                      <a:pt x="282701" y="96140"/>
                    </a:lnTo>
                    <a:lnTo>
                      <a:pt x="285750" y="90805"/>
                    </a:lnTo>
                    <a:lnTo>
                      <a:pt x="286384" y="85725"/>
                    </a:lnTo>
                    <a:lnTo>
                      <a:pt x="290195" y="90171"/>
                    </a:lnTo>
                    <a:lnTo>
                      <a:pt x="298958" y="107188"/>
                    </a:lnTo>
                    <a:lnTo>
                      <a:pt x="300608" y="112268"/>
                    </a:lnTo>
                    <a:lnTo>
                      <a:pt x="300608" y="118237"/>
                    </a:lnTo>
                    <a:lnTo>
                      <a:pt x="296799" y="130811"/>
                    </a:lnTo>
                    <a:lnTo>
                      <a:pt x="290830" y="135255"/>
                    </a:lnTo>
                    <a:lnTo>
                      <a:pt x="267081" y="190628"/>
                    </a:lnTo>
                    <a:lnTo>
                      <a:pt x="248539" y="214249"/>
                    </a:lnTo>
                    <a:lnTo>
                      <a:pt x="221869" y="237236"/>
                    </a:lnTo>
                    <a:lnTo>
                      <a:pt x="183260" y="255651"/>
                    </a:lnTo>
                    <a:lnTo>
                      <a:pt x="132080" y="269749"/>
                    </a:lnTo>
                    <a:lnTo>
                      <a:pt x="113538" y="266066"/>
                    </a:lnTo>
                    <a:lnTo>
                      <a:pt x="79501" y="253492"/>
                    </a:lnTo>
                    <a:lnTo>
                      <a:pt x="48259" y="233554"/>
                    </a:lnTo>
                    <a:lnTo>
                      <a:pt x="9016" y="198755"/>
                    </a:lnTo>
                    <a:lnTo>
                      <a:pt x="0" y="196597"/>
                    </a:lnTo>
                    <a:lnTo>
                      <a:pt x="12700" y="184786"/>
                    </a:lnTo>
                    <a:lnTo>
                      <a:pt x="66928" y="152274"/>
                    </a:lnTo>
                    <a:lnTo>
                      <a:pt x="81660" y="138938"/>
                    </a:lnTo>
                    <a:lnTo>
                      <a:pt x="92837" y="123317"/>
                    </a:lnTo>
                    <a:lnTo>
                      <a:pt x="95758" y="104267"/>
                    </a:lnTo>
                    <a:lnTo>
                      <a:pt x="89789" y="82042"/>
                    </a:lnTo>
                    <a:lnTo>
                      <a:pt x="86233" y="75311"/>
                    </a:lnTo>
                    <a:lnTo>
                      <a:pt x="81660" y="62104"/>
                    </a:lnTo>
                    <a:lnTo>
                      <a:pt x="82422" y="48768"/>
                    </a:lnTo>
                    <a:lnTo>
                      <a:pt x="85344" y="42799"/>
                    </a:lnTo>
                    <a:lnTo>
                      <a:pt x="89026" y="37719"/>
                    </a:lnTo>
                    <a:lnTo>
                      <a:pt x="95758" y="33910"/>
                    </a:lnTo>
                    <a:lnTo>
                      <a:pt x="105409" y="22861"/>
                    </a:lnTo>
                    <a:lnTo>
                      <a:pt x="129158" y="8129"/>
                    </a:lnTo>
                    <a:lnTo>
                      <a:pt x="156590" y="762"/>
                    </a:lnTo>
                    <a:lnTo>
                      <a:pt x="184022" y="0"/>
                    </a:lnTo>
                    <a:lnTo>
                      <a:pt x="198120" y="2922"/>
                    </a:lnTo>
                    <a:lnTo>
                      <a:pt x="238887" y="26671"/>
                    </a:lnTo>
                    <a:lnTo>
                      <a:pt x="256666" y="41403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70" name="Полилиния 65"/>
              <p:cNvSpPr>
                <a:spLocks noChangeArrowheads="1"/>
              </p:cNvSpPr>
              <p:nvPr/>
            </p:nvSpPr>
            <p:spPr bwMode="auto">
              <a:xfrm>
                <a:off x="5403851" y="3411674"/>
                <a:ext cx="38100" cy="95260"/>
              </a:xfrm>
              <a:custGeom>
                <a:avLst/>
                <a:gdLst>
                  <a:gd name="T0" fmla="*/ 39333 w 37848"/>
                  <a:gd name="T1" fmla="*/ 54671 h 95251"/>
                  <a:gd name="T2" fmla="*/ 12102 w 37848"/>
                  <a:gd name="T3" fmla="*/ 95358 h 95251"/>
                  <a:gd name="T4" fmla="*/ 6464 w 37848"/>
                  <a:gd name="T5" fmla="*/ 90913 h 95251"/>
                  <a:gd name="T6" fmla="*/ 822 w 37848"/>
                  <a:gd name="T7" fmla="*/ 79726 h 95251"/>
                  <a:gd name="T8" fmla="*/ 0 w 37848"/>
                  <a:gd name="T9" fmla="*/ 65096 h 95251"/>
                  <a:gd name="T10" fmla="*/ 1650 w 37848"/>
                  <a:gd name="T11" fmla="*/ 50988 h 95251"/>
                  <a:gd name="T12" fmla="*/ 3990 w 37848"/>
                  <a:gd name="T13" fmla="*/ 44245 h 95251"/>
                  <a:gd name="T14" fmla="*/ 3990 w 37848"/>
                  <a:gd name="T15" fmla="*/ 37641 h 95251"/>
                  <a:gd name="T16" fmla="*/ 8802 w 37848"/>
                  <a:gd name="T17" fmla="*/ 26579 h 95251"/>
                  <a:gd name="T18" fmla="*/ 12790 w 37848"/>
                  <a:gd name="T19" fmla="*/ 22123 h 95251"/>
                  <a:gd name="T20" fmla="*/ 16092 w 37848"/>
                  <a:gd name="T21" fmla="*/ 16154 h 95251"/>
                  <a:gd name="T22" fmla="*/ 20078 w 37848"/>
                  <a:gd name="T23" fmla="*/ 11061 h 95251"/>
                  <a:gd name="T24" fmla="*/ 22554 w 37848"/>
                  <a:gd name="T25" fmla="*/ 5080 h 95251"/>
                  <a:gd name="T26" fmla="*/ 25717 w 37848"/>
                  <a:gd name="T27" fmla="*/ 0 h 95251"/>
                  <a:gd name="T28" fmla="*/ 33006 w 37848"/>
                  <a:gd name="T29" fmla="*/ 11061 h 95251"/>
                  <a:gd name="T30" fmla="*/ 39333 w 37848"/>
                  <a:gd name="T31" fmla="*/ 25043 h 95251"/>
                  <a:gd name="T32" fmla="*/ 40983 w 37848"/>
                  <a:gd name="T33" fmla="*/ 39165 h 9525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7848"/>
                  <a:gd name="T52" fmla="*/ 0 h 95251"/>
                  <a:gd name="T53" fmla="*/ 37848 w 37848"/>
                  <a:gd name="T54" fmla="*/ 95251 h 9525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7848" h="95251">
                    <a:moveTo>
                      <a:pt x="36323" y="54611"/>
                    </a:moveTo>
                    <a:lnTo>
                      <a:pt x="11177" y="95250"/>
                    </a:lnTo>
                    <a:lnTo>
                      <a:pt x="5969" y="90805"/>
                    </a:lnTo>
                    <a:lnTo>
                      <a:pt x="762" y="79630"/>
                    </a:lnTo>
                    <a:lnTo>
                      <a:pt x="0" y="65024"/>
                    </a:lnTo>
                    <a:lnTo>
                      <a:pt x="1524" y="50928"/>
                    </a:lnTo>
                    <a:lnTo>
                      <a:pt x="3684" y="44197"/>
                    </a:lnTo>
                    <a:lnTo>
                      <a:pt x="3684" y="37593"/>
                    </a:lnTo>
                    <a:lnTo>
                      <a:pt x="8129" y="26543"/>
                    </a:lnTo>
                    <a:lnTo>
                      <a:pt x="11811" y="22099"/>
                    </a:lnTo>
                    <a:lnTo>
                      <a:pt x="14860" y="16130"/>
                    </a:lnTo>
                    <a:lnTo>
                      <a:pt x="18542" y="11049"/>
                    </a:lnTo>
                    <a:lnTo>
                      <a:pt x="20829" y="5080"/>
                    </a:lnTo>
                    <a:lnTo>
                      <a:pt x="23749" y="0"/>
                    </a:lnTo>
                    <a:lnTo>
                      <a:pt x="30480" y="11049"/>
                    </a:lnTo>
                    <a:lnTo>
                      <a:pt x="36323" y="25019"/>
                    </a:lnTo>
                    <a:lnTo>
                      <a:pt x="37847" y="39117"/>
                    </a:lnTo>
                    <a:close/>
                  </a:path>
                </a:pathLst>
              </a:custGeom>
              <a:solidFill>
                <a:srgbClr val="33CC33"/>
              </a:solidFill>
              <a:ln w="0" algn="ctr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71" name="Полилиния 66"/>
              <p:cNvSpPr>
                <a:spLocks noChangeArrowheads="1"/>
              </p:cNvSpPr>
              <p:nvPr/>
            </p:nvSpPr>
            <p:spPr bwMode="auto">
              <a:xfrm>
                <a:off x="5567363" y="3416437"/>
                <a:ext cx="107950" cy="44455"/>
              </a:xfrm>
              <a:custGeom>
                <a:avLst/>
                <a:gdLst>
                  <a:gd name="T0" fmla="*/ 105184 w 108205"/>
                  <a:gd name="T1" fmla="*/ 18567 h 44451"/>
                  <a:gd name="T2" fmla="*/ 104443 w 108205"/>
                  <a:gd name="T3" fmla="*/ 23647 h 44451"/>
                  <a:gd name="T4" fmla="*/ 100861 w 108205"/>
                  <a:gd name="T5" fmla="*/ 27456 h 44451"/>
                  <a:gd name="T6" fmla="*/ 95059 w 108205"/>
                  <a:gd name="T7" fmla="*/ 29628 h 44451"/>
                  <a:gd name="T8" fmla="*/ 90740 w 108205"/>
                  <a:gd name="T9" fmla="*/ 33437 h 44451"/>
                  <a:gd name="T10" fmla="*/ 46788 w 108205"/>
                  <a:gd name="T11" fmla="*/ 42974 h 44451"/>
                  <a:gd name="T12" fmla="*/ 0 w 108205"/>
                  <a:gd name="T13" fmla="*/ 44498 h 44451"/>
                  <a:gd name="T14" fmla="*/ 7161 w 108205"/>
                  <a:gd name="T15" fmla="*/ 33437 h 44451"/>
                  <a:gd name="T16" fmla="*/ 2098 w 108205"/>
                  <a:gd name="T17" fmla="*/ 28992 h 44451"/>
                  <a:gd name="T18" fmla="*/ 1360 w 108205"/>
                  <a:gd name="T19" fmla="*/ 23647 h 44451"/>
                  <a:gd name="T20" fmla="*/ 9999 w 108205"/>
                  <a:gd name="T21" fmla="*/ 14110 h 44451"/>
                  <a:gd name="T22" fmla="*/ 20864 w 108205"/>
                  <a:gd name="T23" fmla="*/ 8141 h 44451"/>
                  <a:gd name="T24" fmla="*/ 33086 w 108205"/>
                  <a:gd name="T25" fmla="*/ 4445 h 44451"/>
                  <a:gd name="T26" fmla="*/ 46047 w 108205"/>
                  <a:gd name="T27" fmla="*/ 3049 h 44451"/>
                  <a:gd name="T28" fmla="*/ 99381 w 108205"/>
                  <a:gd name="T29" fmla="*/ 0 h 4445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08205"/>
                  <a:gd name="T46" fmla="*/ 0 h 44451"/>
                  <a:gd name="T47" fmla="*/ 108205 w 108205"/>
                  <a:gd name="T48" fmla="*/ 44451 h 4445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08205" h="44451">
                    <a:moveTo>
                      <a:pt x="108204" y="18543"/>
                    </a:moveTo>
                    <a:lnTo>
                      <a:pt x="107442" y="23623"/>
                    </a:lnTo>
                    <a:lnTo>
                      <a:pt x="103758" y="27432"/>
                    </a:lnTo>
                    <a:lnTo>
                      <a:pt x="97789" y="29592"/>
                    </a:lnTo>
                    <a:lnTo>
                      <a:pt x="93344" y="33401"/>
                    </a:lnTo>
                    <a:lnTo>
                      <a:pt x="48132" y="42926"/>
                    </a:lnTo>
                    <a:lnTo>
                      <a:pt x="0" y="44450"/>
                    </a:lnTo>
                    <a:lnTo>
                      <a:pt x="7365" y="33401"/>
                    </a:lnTo>
                    <a:lnTo>
                      <a:pt x="2158" y="28956"/>
                    </a:lnTo>
                    <a:lnTo>
                      <a:pt x="1396" y="23623"/>
                    </a:lnTo>
                    <a:lnTo>
                      <a:pt x="10287" y="14098"/>
                    </a:lnTo>
                    <a:lnTo>
                      <a:pt x="21463" y="8129"/>
                    </a:lnTo>
                    <a:lnTo>
                      <a:pt x="34036" y="4445"/>
                    </a:lnTo>
                    <a:lnTo>
                      <a:pt x="47370" y="3049"/>
                    </a:lnTo>
                    <a:lnTo>
                      <a:pt x="102235" y="0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72" name="Полилиния 67"/>
              <p:cNvSpPr>
                <a:spLocks noChangeArrowheads="1"/>
              </p:cNvSpPr>
              <p:nvPr/>
            </p:nvSpPr>
            <p:spPr bwMode="auto">
              <a:xfrm>
                <a:off x="4954587" y="3430726"/>
                <a:ext cx="11113" cy="30165"/>
              </a:xfrm>
              <a:custGeom>
                <a:avLst/>
                <a:gdLst>
                  <a:gd name="T0" fmla="*/ 10432 w 11177"/>
                  <a:gd name="T1" fmla="*/ 37262 h 29591"/>
                  <a:gd name="T2" fmla="*/ 8298 w 11177"/>
                  <a:gd name="T3" fmla="*/ 35344 h 29591"/>
                  <a:gd name="T4" fmla="*/ 3438 w 11177"/>
                  <a:gd name="T5" fmla="*/ 26068 h 29591"/>
                  <a:gd name="T6" fmla="*/ 0 w 11177"/>
                  <a:gd name="T7" fmla="*/ 12953 h 29591"/>
                  <a:gd name="T8" fmla="*/ 714 w 11177"/>
                  <a:gd name="T9" fmla="*/ 7516 h 29591"/>
                  <a:gd name="T10" fmla="*/ 2726 w 11177"/>
                  <a:gd name="T11" fmla="*/ 1920 h 29591"/>
                  <a:gd name="T12" fmla="*/ 6874 w 11177"/>
                  <a:gd name="T13" fmla="*/ 0 h 29591"/>
                  <a:gd name="T14" fmla="*/ 8298 w 11177"/>
                  <a:gd name="T15" fmla="*/ 26068 h 29591"/>
                  <a:gd name="T16" fmla="*/ 9010 w 11177"/>
                  <a:gd name="T17" fmla="*/ 31666 h 2959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177"/>
                  <a:gd name="T28" fmla="*/ 0 h 29591"/>
                  <a:gd name="T29" fmla="*/ 11177 w 11177"/>
                  <a:gd name="T30" fmla="*/ 29591 h 2959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177" h="29591">
                    <a:moveTo>
                      <a:pt x="11176" y="29590"/>
                    </a:moveTo>
                    <a:lnTo>
                      <a:pt x="8890" y="28066"/>
                    </a:lnTo>
                    <a:lnTo>
                      <a:pt x="3683" y="20701"/>
                    </a:lnTo>
                    <a:lnTo>
                      <a:pt x="0" y="10287"/>
                    </a:lnTo>
                    <a:lnTo>
                      <a:pt x="762" y="5969"/>
                    </a:lnTo>
                    <a:lnTo>
                      <a:pt x="2921" y="1524"/>
                    </a:lnTo>
                    <a:lnTo>
                      <a:pt x="7365" y="0"/>
                    </a:lnTo>
                    <a:lnTo>
                      <a:pt x="8890" y="20701"/>
                    </a:lnTo>
                    <a:lnTo>
                      <a:pt x="9652" y="25145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73" name="Полилиния 68"/>
              <p:cNvSpPr>
                <a:spLocks noChangeArrowheads="1"/>
              </p:cNvSpPr>
              <p:nvPr/>
            </p:nvSpPr>
            <p:spPr bwMode="auto">
              <a:xfrm>
                <a:off x="4976812" y="3438664"/>
                <a:ext cx="84138" cy="88909"/>
              </a:xfrm>
              <a:custGeom>
                <a:avLst/>
                <a:gdLst>
                  <a:gd name="T0" fmla="*/ 87703 w 83821"/>
                  <a:gd name="T1" fmla="*/ 83579 h 89410"/>
                  <a:gd name="T2" fmla="*/ 75345 w 83821"/>
                  <a:gd name="T3" fmla="*/ 80846 h 89410"/>
                  <a:gd name="T4" fmla="*/ 20198 w 83821"/>
                  <a:gd name="T5" fmla="*/ 47608 h 89410"/>
                  <a:gd name="T6" fmla="*/ 10897 w 83821"/>
                  <a:gd name="T7" fmla="*/ 44163 h 89410"/>
                  <a:gd name="T8" fmla="*/ 7839 w 83821"/>
                  <a:gd name="T9" fmla="*/ 38703 h 89410"/>
                  <a:gd name="T10" fmla="*/ 798 w 83821"/>
                  <a:gd name="T11" fmla="*/ 17215 h 89410"/>
                  <a:gd name="T12" fmla="*/ 0 w 83821"/>
                  <a:gd name="T13" fmla="*/ 0 h 89410"/>
                  <a:gd name="T14" fmla="*/ 15546 w 83821"/>
                  <a:gd name="T15" fmla="*/ 4155 h 89410"/>
                  <a:gd name="T16" fmla="*/ 29500 w 83821"/>
                  <a:gd name="T17" fmla="*/ 11754 h 89410"/>
                  <a:gd name="T18" fmla="*/ 41992 w 83821"/>
                  <a:gd name="T19" fmla="*/ 21371 h 89410"/>
                  <a:gd name="T20" fmla="*/ 62855 w 83821"/>
                  <a:gd name="T21" fmla="*/ 44163 h 8941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3821"/>
                  <a:gd name="T34" fmla="*/ 0 h 89410"/>
                  <a:gd name="T35" fmla="*/ 83821 w 83821"/>
                  <a:gd name="T36" fmla="*/ 89410 h 8941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3821" h="89410">
                    <a:moveTo>
                      <a:pt x="83820" y="89409"/>
                    </a:moveTo>
                    <a:lnTo>
                      <a:pt x="72008" y="86487"/>
                    </a:lnTo>
                    <a:lnTo>
                      <a:pt x="19303" y="50928"/>
                    </a:lnTo>
                    <a:lnTo>
                      <a:pt x="10414" y="47244"/>
                    </a:lnTo>
                    <a:lnTo>
                      <a:pt x="7492" y="41403"/>
                    </a:lnTo>
                    <a:lnTo>
                      <a:pt x="762" y="18416"/>
                    </a:lnTo>
                    <a:lnTo>
                      <a:pt x="0" y="0"/>
                    </a:lnTo>
                    <a:lnTo>
                      <a:pt x="14858" y="4445"/>
                    </a:lnTo>
                    <a:lnTo>
                      <a:pt x="28194" y="12574"/>
                    </a:lnTo>
                    <a:lnTo>
                      <a:pt x="40132" y="22861"/>
                    </a:lnTo>
                    <a:lnTo>
                      <a:pt x="60071" y="47244"/>
                    </a:lnTo>
                    <a:close/>
                  </a:path>
                </a:pathLst>
              </a:custGeom>
              <a:solidFill>
                <a:srgbClr val="CCFFCC"/>
              </a:solidFill>
              <a:ln w="0" algn="ctr">
                <a:solidFill>
                  <a:srgbClr val="CCFFC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74" name="Полилиния 69"/>
              <p:cNvSpPr>
                <a:spLocks noChangeArrowheads="1"/>
              </p:cNvSpPr>
              <p:nvPr/>
            </p:nvSpPr>
            <p:spPr bwMode="auto">
              <a:xfrm>
                <a:off x="5300663" y="3449778"/>
                <a:ext cx="98425" cy="66682"/>
              </a:xfrm>
              <a:custGeom>
                <a:avLst/>
                <a:gdLst>
                  <a:gd name="T0" fmla="*/ 107523 w 97283"/>
                  <a:gd name="T1" fmla="*/ 53266 h 67185"/>
                  <a:gd name="T2" fmla="*/ 111906 w 97283"/>
                  <a:gd name="T3" fmla="*/ 61391 h 67185"/>
                  <a:gd name="T4" fmla="*/ 41781 w 97283"/>
                  <a:gd name="T5" fmla="*/ 47928 h 67185"/>
                  <a:gd name="T6" fmla="*/ 26441 w 97283"/>
                  <a:gd name="T7" fmla="*/ 41778 h 67185"/>
                  <a:gd name="T8" fmla="*/ 14462 w 97283"/>
                  <a:gd name="T9" fmla="*/ 33769 h 67185"/>
                  <a:gd name="T10" fmla="*/ 4236 w 97283"/>
                  <a:gd name="T11" fmla="*/ 22862 h 67185"/>
                  <a:gd name="T12" fmla="*/ 0 w 97283"/>
                  <a:gd name="T13" fmla="*/ 10097 h 67185"/>
                  <a:gd name="T14" fmla="*/ 0 w 97283"/>
                  <a:gd name="T15" fmla="*/ 0 h 67185"/>
                  <a:gd name="T16" fmla="*/ 16213 w 97283"/>
                  <a:gd name="T17" fmla="*/ 0 h 67185"/>
                  <a:gd name="T18" fmla="*/ 33309 w 97283"/>
                  <a:gd name="T19" fmla="*/ 2553 h 67185"/>
                  <a:gd name="T20" fmla="*/ 48645 w 97283"/>
                  <a:gd name="T21" fmla="*/ 7312 h 67185"/>
                  <a:gd name="T22" fmla="*/ 76844 w 97283"/>
                  <a:gd name="T23" fmla="*/ 21585 h 67185"/>
                  <a:gd name="T24" fmla="*/ 99052 w 97283"/>
                  <a:gd name="T25" fmla="*/ 41081 h 6718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7283"/>
                  <a:gd name="T40" fmla="*/ 0 h 67185"/>
                  <a:gd name="T41" fmla="*/ 97283 w 97283"/>
                  <a:gd name="T42" fmla="*/ 67185 h 6718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7283" h="67185">
                    <a:moveTo>
                      <a:pt x="93471" y="58293"/>
                    </a:moveTo>
                    <a:lnTo>
                      <a:pt x="97282" y="67184"/>
                    </a:lnTo>
                    <a:lnTo>
                      <a:pt x="36321" y="52452"/>
                    </a:lnTo>
                    <a:lnTo>
                      <a:pt x="22986" y="45721"/>
                    </a:lnTo>
                    <a:lnTo>
                      <a:pt x="12572" y="36958"/>
                    </a:lnTo>
                    <a:lnTo>
                      <a:pt x="3683" y="25019"/>
                    </a:lnTo>
                    <a:lnTo>
                      <a:pt x="0" y="11049"/>
                    </a:lnTo>
                    <a:lnTo>
                      <a:pt x="0" y="0"/>
                    </a:lnTo>
                    <a:lnTo>
                      <a:pt x="14096" y="0"/>
                    </a:lnTo>
                    <a:lnTo>
                      <a:pt x="28956" y="2794"/>
                    </a:lnTo>
                    <a:lnTo>
                      <a:pt x="42290" y="8002"/>
                    </a:lnTo>
                    <a:lnTo>
                      <a:pt x="66802" y="23623"/>
                    </a:lnTo>
                    <a:lnTo>
                      <a:pt x="86106" y="44959"/>
                    </a:lnTo>
                    <a:close/>
                  </a:path>
                </a:pathLst>
              </a:custGeom>
              <a:solidFill>
                <a:srgbClr val="33CC33"/>
              </a:solidFill>
              <a:ln w="0" algn="ctr">
                <a:solidFill>
                  <a:srgbClr val="33CC33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75" name="Полилиния 70"/>
              <p:cNvSpPr>
                <a:spLocks noChangeArrowheads="1"/>
              </p:cNvSpPr>
              <p:nvPr/>
            </p:nvSpPr>
            <p:spPr bwMode="auto">
              <a:xfrm>
                <a:off x="5638801" y="3462479"/>
                <a:ext cx="28575" cy="14288"/>
              </a:xfrm>
              <a:custGeom>
                <a:avLst/>
                <a:gdLst>
                  <a:gd name="T0" fmla="*/ 32363 w 28195"/>
                  <a:gd name="T1" fmla="*/ 18288 h 13971"/>
                  <a:gd name="T2" fmla="*/ 14913 w 28195"/>
                  <a:gd name="T3" fmla="*/ 17453 h 13971"/>
                  <a:gd name="T4" fmla="*/ 7010 w 28195"/>
                  <a:gd name="T5" fmla="*/ 14628 h 13971"/>
                  <a:gd name="T6" fmla="*/ 0 w 28195"/>
                  <a:gd name="T7" fmla="*/ 8811 h 13971"/>
                  <a:gd name="T8" fmla="*/ 4475 w 28195"/>
                  <a:gd name="T9" fmla="*/ 5817 h 13971"/>
                  <a:gd name="T10" fmla="*/ 16554 w 28195"/>
                  <a:gd name="T11" fmla="*/ 997 h 13971"/>
                  <a:gd name="T12" fmla="*/ 27889 w 28195"/>
                  <a:gd name="T13" fmla="*/ 0 h 13971"/>
                  <a:gd name="T14" fmla="*/ 31315 w 28195"/>
                  <a:gd name="T15" fmla="*/ 2990 h 13971"/>
                  <a:gd name="T16" fmla="*/ 33107 w 28195"/>
                  <a:gd name="T17" fmla="*/ 8811 h 1397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195"/>
                  <a:gd name="T28" fmla="*/ 0 h 13971"/>
                  <a:gd name="T29" fmla="*/ 28195 w 28195"/>
                  <a:gd name="T30" fmla="*/ 13971 h 1397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195" h="13971">
                    <a:moveTo>
                      <a:pt x="27560" y="13970"/>
                    </a:moveTo>
                    <a:lnTo>
                      <a:pt x="12700" y="13334"/>
                    </a:lnTo>
                    <a:lnTo>
                      <a:pt x="5969" y="11176"/>
                    </a:lnTo>
                    <a:lnTo>
                      <a:pt x="0" y="6731"/>
                    </a:lnTo>
                    <a:lnTo>
                      <a:pt x="3811" y="4445"/>
                    </a:lnTo>
                    <a:lnTo>
                      <a:pt x="14098" y="762"/>
                    </a:lnTo>
                    <a:lnTo>
                      <a:pt x="23750" y="0"/>
                    </a:lnTo>
                    <a:lnTo>
                      <a:pt x="26670" y="2285"/>
                    </a:lnTo>
                    <a:lnTo>
                      <a:pt x="28194" y="6731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76" name="Полилиния 71"/>
              <p:cNvSpPr>
                <a:spLocks noChangeArrowheads="1"/>
              </p:cNvSpPr>
              <p:nvPr/>
            </p:nvSpPr>
            <p:spPr bwMode="auto">
              <a:xfrm>
                <a:off x="5564188" y="3473593"/>
                <a:ext cx="115888" cy="44455"/>
              </a:xfrm>
              <a:custGeom>
                <a:avLst/>
                <a:gdLst>
                  <a:gd name="T0" fmla="*/ 117986 w 115699"/>
                  <a:gd name="T1" fmla="*/ 23647 h 44451"/>
                  <a:gd name="T2" fmla="*/ 115784 w 115699"/>
                  <a:gd name="T3" fmla="*/ 34708 h 44451"/>
                  <a:gd name="T4" fmla="*/ 106719 w 115699"/>
                  <a:gd name="T5" fmla="*/ 44498 h 44451"/>
                  <a:gd name="T6" fmla="*/ 92342 w 115699"/>
                  <a:gd name="T7" fmla="*/ 42213 h 44451"/>
                  <a:gd name="T8" fmla="*/ 48439 w 115699"/>
                  <a:gd name="T9" fmla="*/ 43609 h 44451"/>
                  <a:gd name="T10" fmla="*/ 21240 w 115699"/>
                  <a:gd name="T11" fmla="*/ 39165 h 44451"/>
                  <a:gd name="T12" fmla="*/ 9071 w 115699"/>
                  <a:gd name="T13" fmla="*/ 32548 h 44451"/>
                  <a:gd name="T14" fmla="*/ 0 w 115699"/>
                  <a:gd name="T15" fmla="*/ 23647 h 44451"/>
                  <a:gd name="T16" fmla="*/ 1556 w 115699"/>
                  <a:gd name="T17" fmla="*/ 18566 h 44451"/>
                  <a:gd name="T18" fmla="*/ 4530 w 115699"/>
                  <a:gd name="T19" fmla="*/ 15506 h 44451"/>
                  <a:gd name="T20" fmla="*/ 15934 w 115699"/>
                  <a:gd name="T21" fmla="*/ 8903 h 44451"/>
                  <a:gd name="T22" fmla="*/ 20463 w 115699"/>
                  <a:gd name="T23" fmla="*/ 7505 h 44451"/>
                  <a:gd name="T24" fmla="*/ 27974 w 115699"/>
                  <a:gd name="T25" fmla="*/ 2160 h 44451"/>
                  <a:gd name="T26" fmla="*/ 40149 w 115699"/>
                  <a:gd name="T27" fmla="*/ 0 h 44451"/>
                  <a:gd name="T28" fmla="*/ 52194 w 115699"/>
                  <a:gd name="T29" fmla="*/ 1524 h 44451"/>
                  <a:gd name="T30" fmla="*/ 105941 w 115699"/>
                  <a:gd name="T31" fmla="*/ 21488 h 4445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5699"/>
                  <a:gd name="T49" fmla="*/ 0 h 44451"/>
                  <a:gd name="T50" fmla="*/ 115699 w 115699"/>
                  <a:gd name="T51" fmla="*/ 44451 h 4445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5699" h="44451">
                    <a:moveTo>
                      <a:pt x="115698" y="23623"/>
                    </a:moveTo>
                    <a:lnTo>
                      <a:pt x="113538" y="34672"/>
                    </a:lnTo>
                    <a:lnTo>
                      <a:pt x="104649" y="44450"/>
                    </a:lnTo>
                    <a:lnTo>
                      <a:pt x="90551" y="42165"/>
                    </a:lnTo>
                    <a:lnTo>
                      <a:pt x="47499" y="43561"/>
                    </a:lnTo>
                    <a:lnTo>
                      <a:pt x="20829" y="39117"/>
                    </a:lnTo>
                    <a:lnTo>
                      <a:pt x="8891" y="32512"/>
                    </a:lnTo>
                    <a:lnTo>
                      <a:pt x="0" y="23623"/>
                    </a:lnTo>
                    <a:lnTo>
                      <a:pt x="1524" y="18542"/>
                    </a:lnTo>
                    <a:lnTo>
                      <a:pt x="4446" y="15494"/>
                    </a:lnTo>
                    <a:lnTo>
                      <a:pt x="15622" y="8891"/>
                    </a:lnTo>
                    <a:lnTo>
                      <a:pt x="20067" y="7493"/>
                    </a:lnTo>
                    <a:lnTo>
                      <a:pt x="27432" y="2160"/>
                    </a:lnTo>
                    <a:lnTo>
                      <a:pt x="39371" y="0"/>
                    </a:lnTo>
                    <a:lnTo>
                      <a:pt x="51181" y="1524"/>
                    </a:lnTo>
                    <a:lnTo>
                      <a:pt x="103886" y="21464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77" name="Полилиния 72"/>
              <p:cNvSpPr>
                <a:spLocks noChangeArrowheads="1"/>
              </p:cNvSpPr>
              <p:nvPr/>
            </p:nvSpPr>
            <p:spPr bwMode="auto">
              <a:xfrm>
                <a:off x="5421313" y="3500583"/>
                <a:ext cx="38100" cy="90496"/>
              </a:xfrm>
              <a:custGeom>
                <a:avLst/>
                <a:gdLst>
                  <a:gd name="T0" fmla="*/ 40983 w 37848"/>
                  <a:gd name="T1" fmla="*/ 33415 h 91567"/>
                  <a:gd name="T2" fmla="*/ 27369 w 37848"/>
                  <a:gd name="T3" fmla="*/ 79510 h 91567"/>
                  <a:gd name="T4" fmla="*/ 23385 w 37848"/>
                  <a:gd name="T5" fmla="*/ 75650 h 91567"/>
                  <a:gd name="T6" fmla="*/ 21731 w 37848"/>
                  <a:gd name="T7" fmla="*/ 71788 h 91567"/>
                  <a:gd name="T8" fmla="*/ 21731 w 37848"/>
                  <a:gd name="T9" fmla="*/ 67931 h 91567"/>
                  <a:gd name="T10" fmla="*/ 24207 w 37848"/>
                  <a:gd name="T11" fmla="*/ 58335 h 91567"/>
                  <a:gd name="T12" fmla="*/ 23385 w 37848"/>
                  <a:gd name="T13" fmla="*/ 52601 h 91567"/>
                  <a:gd name="T14" fmla="*/ 3302 w 37848"/>
                  <a:gd name="T15" fmla="*/ 30768 h 91567"/>
                  <a:gd name="T16" fmla="*/ 0 w 37848"/>
                  <a:gd name="T17" fmla="*/ 21170 h 91567"/>
                  <a:gd name="T18" fmla="*/ 822 w 37848"/>
                  <a:gd name="T19" fmla="*/ 16100 h 91567"/>
                  <a:gd name="T20" fmla="*/ 19391 w 37848"/>
                  <a:gd name="T21" fmla="*/ 0 h 91567"/>
                  <a:gd name="T22" fmla="*/ 20079 w 37848"/>
                  <a:gd name="T23" fmla="*/ 8932 h 91567"/>
                  <a:gd name="T24" fmla="*/ 27369 w 37848"/>
                  <a:gd name="T25" fmla="*/ 21170 h 9156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7848"/>
                  <a:gd name="T40" fmla="*/ 0 h 91567"/>
                  <a:gd name="T41" fmla="*/ 37848 w 37848"/>
                  <a:gd name="T42" fmla="*/ 91567 h 9156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7848" h="91567">
                    <a:moveTo>
                      <a:pt x="37847" y="38481"/>
                    </a:moveTo>
                    <a:lnTo>
                      <a:pt x="25274" y="91566"/>
                    </a:lnTo>
                    <a:lnTo>
                      <a:pt x="21591" y="87121"/>
                    </a:lnTo>
                    <a:lnTo>
                      <a:pt x="20067" y="82676"/>
                    </a:lnTo>
                    <a:lnTo>
                      <a:pt x="20067" y="78232"/>
                    </a:lnTo>
                    <a:lnTo>
                      <a:pt x="22353" y="67183"/>
                    </a:lnTo>
                    <a:lnTo>
                      <a:pt x="21591" y="60578"/>
                    </a:lnTo>
                    <a:lnTo>
                      <a:pt x="3049" y="35433"/>
                    </a:lnTo>
                    <a:lnTo>
                      <a:pt x="0" y="24383"/>
                    </a:lnTo>
                    <a:lnTo>
                      <a:pt x="762" y="18541"/>
                    </a:lnTo>
                    <a:lnTo>
                      <a:pt x="17907" y="0"/>
                    </a:lnTo>
                    <a:lnTo>
                      <a:pt x="18543" y="10287"/>
                    </a:lnTo>
                    <a:lnTo>
                      <a:pt x="25274" y="24383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78" name="Полилиния 73"/>
              <p:cNvSpPr>
                <a:spLocks noChangeArrowheads="1"/>
              </p:cNvSpPr>
              <p:nvPr/>
            </p:nvSpPr>
            <p:spPr bwMode="auto">
              <a:xfrm>
                <a:off x="4960937" y="3502170"/>
                <a:ext cx="103188" cy="84147"/>
              </a:xfrm>
              <a:custGeom>
                <a:avLst/>
                <a:gdLst>
                  <a:gd name="T0" fmla="*/ 50107 w 104648"/>
                  <a:gd name="T1" fmla="*/ 24192 h 84202"/>
                  <a:gd name="T2" fmla="*/ 78325 w 104648"/>
                  <a:gd name="T3" fmla="*/ 35787 h 84202"/>
                  <a:gd name="T4" fmla="*/ 83369 w 104648"/>
                  <a:gd name="T5" fmla="*/ 41078 h 84202"/>
                  <a:gd name="T6" fmla="*/ 86481 w 104648"/>
                  <a:gd name="T7" fmla="*/ 46122 h 84202"/>
                  <a:gd name="T8" fmla="*/ 88409 w 104648"/>
                  <a:gd name="T9" fmla="*/ 54939 h 84202"/>
                  <a:gd name="T10" fmla="*/ 82082 w 104648"/>
                  <a:gd name="T11" fmla="*/ 52669 h 84202"/>
                  <a:gd name="T12" fmla="*/ 41952 w 104648"/>
                  <a:gd name="T13" fmla="*/ 51281 h 84202"/>
                  <a:gd name="T14" fmla="*/ 37555 w 104648"/>
                  <a:gd name="T15" fmla="*/ 63630 h 84202"/>
                  <a:gd name="T16" fmla="*/ 30043 w 104648"/>
                  <a:gd name="T17" fmla="*/ 72454 h 84202"/>
                  <a:gd name="T18" fmla="*/ 15020 w 104648"/>
                  <a:gd name="T19" fmla="*/ 80516 h 84202"/>
                  <a:gd name="T20" fmla="*/ 11266 w 104648"/>
                  <a:gd name="T21" fmla="*/ 83541 h 84202"/>
                  <a:gd name="T22" fmla="*/ 0 w 104648"/>
                  <a:gd name="T23" fmla="*/ 83541 h 84202"/>
                  <a:gd name="T24" fmla="*/ 31330 w 104648"/>
                  <a:gd name="T25" fmla="*/ 54939 h 84202"/>
                  <a:gd name="T26" fmla="*/ 31330 w 104648"/>
                  <a:gd name="T27" fmla="*/ 47634 h 84202"/>
                  <a:gd name="T28" fmla="*/ 35086 w 104648"/>
                  <a:gd name="T29" fmla="*/ 26961 h 84202"/>
                  <a:gd name="T30" fmla="*/ 35086 w 104648"/>
                  <a:gd name="T31" fmla="*/ 12476 h 84202"/>
                  <a:gd name="T32" fmla="*/ 29398 w 104648"/>
                  <a:gd name="T33" fmla="*/ 0 h 84202"/>
                  <a:gd name="T34" fmla="*/ 35086 w 104648"/>
                  <a:gd name="T35" fmla="*/ 3532 h 84202"/>
                  <a:gd name="T36" fmla="*/ 41309 w 104648"/>
                  <a:gd name="T37" fmla="*/ 10202 h 8420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04648"/>
                  <a:gd name="T58" fmla="*/ 0 h 84202"/>
                  <a:gd name="T59" fmla="*/ 104648 w 104648"/>
                  <a:gd name="T60" fmla="*/ 84202 h 8420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04648" h="84202">
                    <a:moveTo>
                      <a:pt x="59308" y="24384"/>
                    </a:moveTo>
                    <a:lnTo>
                      <a:pt x="92709" y="36067"/>
                    </a:lnTo>
                    <a:lnTo>
                      <a:pt x="98678" y="41402"/>
                    </a:lnTo>
                    <a:lnTo>
                      <a:pt x="102362" y="46482"/>
                    </a:lnTo>
                    <a:lnTo>
                      <a:pt x="104647" y="55371"/>
                    </a:lnTo>
                    <a:lnTo>
                      <a:pt x="97155" y="53085"/>
                    </a:lnTo>
                    <a:lnTo>
                      <a:pt x="49657" y="51689"/>
                    </a:lnTo>
                    <a:lnTo>
                      <a:pt x="44450" y="64134"/>
                    </a:lnTo>
                    <a:lnTo>
                      <a:pt x="35559" y="73025"/>
                    </a:lnTo>
                    <a:lnTo>
                      <a:pt x="17780" y="81152"/>
                    </a:lnTo>
                    <a:lnTo>
                      <a:pt x="13334" y="84201"/>
                    </a:lnTo>
                    <a:lnTo>
                      <a:pt x="0" y="84201"/>
                    </a:lnTo>
                    <a:lnTo>
                      <a:pt x="37083" y="55371"/>
                    </a:lnTo>
                    <a:lnTo>
                      <a:pt x="37083" y="48006"/>
                    </a:lnTo>
                    <a:lnTo>
                      <a:pt x="41528" y="27177"/>
                    </a:lnTo>
                    <a:lnTo>
                      <a:pt x="41528" y="12572"/>
                    </a:lnTo>
                    <a:lnTo>
                      <a:pt x="34797" y="0"/>
                    </a:lnTo>
                    <a:lnTo>
                      <a:pt x="41528" y="3556"/>
                    </a:lnTo>
                    <a:lnTo>
                      <a:pt x="48895" y="10286"/>
                    </a:lnTo>
                    <a:close/>
                  </a:path>
                </a:pathLst>
              </a:custGeom>
              <a:solidFill>
                <a:srgbClr val="669999"/>
              </a:solidFill>
              <a:ln w="0" algn="ctr">
                <a:solidFill>
                  <a:srgbClr val="6699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79" name="Полилиния 74"/>
              <p:cNvSpPr>
                <a:spLocks noChangeArrowheads="1"/>
              </p:cNvSpPr>
              <p:nvPr/>
            </p:nvSpPr>
            <p:spPr bwMode="auto">
              <a:xfrm>
                <a:off x="5500688" y="3508521"/>
                <a:ext cx="168275" cy="103198"/>
              </a:xfrm>
              <a:custGeom>
                <a:avLst/>
                <a:gdLst>
                  <a:gd name="T0" fmla="*/ 175408 w 167641"/>
                  <a:gd name="T1" fmla="*/ 25622 h 101982"/>
                  <a:gd name="T2" fmla="*/ 162120 w 167641"/>
                  <a:gd name="T3" fmla="*/ 40994 h 101982"/>
                  <a:gd name="T4" fmla="*/ 124114 w 167641"/>
                  <a:gd name="T5" fmla="*/ 69106 h 101982"/>
                  <a:gd name="T6" fmla="*/ 106310 w 167641"/>
                  <a:gd name="T7" fmla="*/ 84478 h 101982"/>
                  <a:gd name="T8" fmla="*/ 73616 w 167641"/>
                  <a:gd name="T9" fmla="*/ 101463 h 101982"/>
                  <a:gd name="T10" fmla="*/ 56609 w 167641"/>
                  <a:gd name="T11" fmla="*/ 106589 h 101982"/>
                  <a:gd name="T12" fmla="*/ 38801 w 167641"/>
                  <a:gd name="T13" fmla="*/ 107466 h 101982"/>
                  <a:gd name="T14" fmla="*/ 32557 w 167641"/>
                  <a:gd name="T15" fmla="*/ 114348 h 101982"/>
                  <a:gd name="T16" fmla="*/ 26311 w 167641"/>
                  <a:gd name="T17" fmla="*/ 117568 h 101982"/>
                  <a:gd name="T18" fmla="*/ 18603 w 167641"/>
                  <a:gd name="T19" fmla="*/ 116834 h 101982"/>
                  <a:gd name="T20" fmla="*/ 12358 w 167641"/>
                  <a:gd name="T21" fmla="*/ 114348 h 101982"/>
                  <a:gd name="T22" fmla="*/ 5314 w 167641"/>
                  <a:gd name="T23" fmla="*/ 104977 h 101982"/>
                  <a:gd name="T24" fmla="*/ 0 w 167641"/>
                  <a:gd name="T25" fmla="*/ 86969 h 101982"/>
                  <a:gd name="T26" fmla="*/ 3054 w 167641"/>
                  <a:gd name="T27" fmla="*/ 58856 h 101982"/>
                  <a:gd name="T28" fmla="*/ 11560 w 167641"/>
                  <a:gd name="T29" fmla="*/ 31625 h 101982"/>
                  <a:gd name="T30" fmla="*/ 16212 w 167641"/>
                  <a:gd name="T31" fmla="*/ 25622 h 101982"/>
                  <a:gd name="T32" fmla="*/ 20863 w 167641"/>
                  <a:gd name="T33" fmla="*/ 22252 h 101982"/>
                  <a:gd name="T34" fmla="*/ 34151 w 167641"/>
                  <a:gd name="T35" fmla="*/ 20499 h 101982"/>
                  <a:gd name="T36" fmla="*/ 40265 w 167641"/>
                  <a:gd name="T37" fmla="*/ 21376 h 101982"/>
                  <a:gd name="T38" fmla="*/ 52756 w 167641"/>
                  <a:gd name="T39" fmla="*/ 25622 h 101982"/>
                  <a:gd name="T40" fmla="*/ 56609 w 167641"/>
                  <a:gd name="T41" fmla="*/ 0 h 101982"/>
                  <a:gd name="T42" fmla="*/ 67505 w 167641"/>
                  <a:gd name="T43" fmla="*/ 10248 h 101982"/>
                  <a:gd name="T44" fmla="*/ 81459 w 167641"/>
                  <a:gd name="T45" fmla="*/ 18886 h 101982"/>
                  <a:gd name="T46" fmla="*/ 111756 w 167641"/>
                  <a:gd name="T47" fmla="*/ 25622 h 10198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67641"/>
                  <a:gd name="T73" fmla="*/ 0 h 101982"/>
                  <a:gd name="T74" fmla="*/ 167641 w 167641"/>
                  <a:gd name="T75" fmla="*/ 101982 h 10198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67641" h="101982">
                    <a:moveTo>
                      <a:pt x="167640" y="22225"/>
                    </a:moveTo>
                    <a:lnTo>
                      <a:pt x="154940" y="35559"/>
                    </a:lnTo>
                    <a:lnTo>
                      <a:pt x="118617" y="59944"/>
                    </a:lnTo>
                    <a:lnTo>
                      <a:pt x="101600" y="73278"/>
                    </a:lnTo>
                    <a:lnTo>
                      <a:pt x="70358" y="88011"/>
                    </a:lnTo>
                    <a:lnTo>
                      <a:pt x="54102" y="92456"/>
                    </a:lnTo>
                    <a:lnTo>
                      <a:pt x="37083" y="93218"/>
                    </a:lnTo>
                    <a:lnTo>
                      <a:pt x="31115" y="99187"/>
                    </a:lnTo>
                    <a:lnTo>
                      <a:pt x="25146" y="101981"/>
                    </a:lnTo>
                    <a:lnTo>
                      <a:pt x="17779" y="101345"/>
                    </a:lnTo>
                    <a:lnTo>
                      <a:pt x="11810" y="99187"/>
                    </a:lnTo>
                    <a:lnTo>
                      <a:pt x="5079" y="91058"/>
                    </a:lnTo>
                    <a:lnTo>
                      <a:pt x="0" y="75438"/>
                    </a:lnTo>
                    <a:lnTo>
                      <a:pt x="2921" y="51053"/>
                    </a:lnTo>
                    <a:lnTo>
                      <a:pt x="11048" y="27432"/>
                    </a:lnTo>
                    <a:lnTo>
                      <a:pt x="15494" y="22225"/>
                    </a:lnTo>
                    <a:lnTo>
                      <a:pt x="19939" y="19303"/>
                    </a:lnTo>
                    <a:lnTo>
                      <a:pt x="32639" y="17780"/>
                    </a:lnTo>
                    <a:lnTo>
                      <a:pt x="38481" y="18542"/>
                    </a:lnTo>
                    <a:lnTo>
                      <a:pt x="50419" y="22225"/>
                    </a:lnTo>
                    <a:lnTo>
                      <a:pt x="54102" y="0"/>
                    </a:lnTo>
                    <a:lnTo>
                      <a:pt x="64515" y="8889"/>
                    </a:lnTo>
                    <a:lnTo>
                      <a:pt x="77851" y="16382"/>
                    </a:lnTo>
                    <a:lnTo>
                      <a:pt x="106807" y="22225"/>
                    </a:lnTo>
                    <a:close/>
                  </a:path>
                </a:pathLst>
              </a:custGeom>
              <a:solidFill>
                <a:srgbClr val="FFE6E6"/>
              </a:solidFill>
              <a:ln w="0" algn="ctr">
                <a:solidFill>
                  <a:srgbClr val="FFE6E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80" name="Полилиния 75"/>
              <p:cNvSpPr>
                <a:spLocks noChangeArrowheads="1"/>
              </p:cNvSpPr>
              <p:nvPr/>
            </p:nvSpPr>
            <p:spPr bwMode="auto">
              <a:xfrm>
                <a:off x="4738687" y="3521222"/>
                <a:ext cx="382588" cy="138127"/>
              </a:xfrm>
              <a:custGeom>
                <a:avLst/>
                <a:gdLst>
                  <a:gd name="T0" fmla="*/ 97609 w 383667"/>
                  <a:gd name="T1" fmla="*/ 66894 h 138176"/>
                  <a:gd name="T2" fmla="*/ 116272 w 383667"/>
                  <a:gd name="T3" fmla="*/ 67656 h 138176"/>
                  <a:gd name="T4" fmla="*/ 177906 w 383667"/>
                  <a:gd name="T5" fmla="*/ 76510 h 138176"/>
                  <a:gd name="T6" fmla="*/ 219530 w 383667"/>
                  <a:gd name="T7" fmla="*/ 77145 h 138176"/>
                  <a:gd name="T8" fmla="*/ 238929 w 383667"/>
                  <a:gd name="T9" fmla="*/ 72839 h 138176"/>
                  <a:gd name="T10" fmla="*/ 258942 w 383667"/>
                  <a:gd name="T11" fmla="*/ 64748 h 138176"/>
                  <a:gd name="T12" fmla="*/ 262504 w 383667"/>
                  <a:gd name="T13" fmla="*/ 57291 h 138176"/>
                  <a:gd name="T14" fmla="*/ 266799 w 383667"/>
                  <a:gd name="T15" fmla="*/ 52222 h 138176"/>
                  <a:gd name="T16" fmla="*/ 271833 w 383667"/>
                  <a:gd name="T17" fmla="*/ 47802 h 138176"/>
                  <a:gd name="T18" fmla="*/ 284726 w 383667"/>
                  <a:gd name="T19" fmla="*/ 44131 h 138176"/>
                  <a:gd name="T20" fmla="*/ 297741 w 383667"/>
                  <a:gd name="T21" fmla="*/ 45654 h 138176"/>
                  <a:gd name="T22" fmla="*/ 311367 w 383667"/>
                  <a:gd name="T23" fmla="*/ 52222 h 138176"/>
                  <a:gd name="T24" fmla="*/ 316281 w 383667"/>
                  <a:gd name="T25" fmla="*/ 57291 h 138176"/>
                  <a:gd name="T26" fmla="*/ 338504 w 383667"/>
                  <a:gd name="T27" fmla="*/ 94090 h 138176"/>
                  <a:gd name="T28" fmla="*/ 345747 w 383667"/>
                  <a:gd name="T29" fmla="*/ 101549 h 138176"/>
                  <a:gd name="T30" fmla="*/ 370916 w 383667"/>
                  <a:gd name="T31" fmla="*/ 137587 h 138176"/>
                  <a:gd name="T32" fmla="*/ 352868 w 383667"/>
                  <a:gd name="T33" fmla="*/ 134679 h 138176"/>
                  <a:gd name="T34" fmla="*/ 317754 w 383667"/>
                  <a:gd name="T35" fmla="*/ 135441 h 138176"/>
                  <a:gd name="T36" fmla="*/ 263976 w 383667"/>
                  <a:gd name="T37" fmla="*/ 136825 h 138176"/>
                  <a:gd name="T38" fmla="*/ 228861 w 383667"/>
                  <a:gd name="T39" fmla="*/ 128734 h 138176"/>
                  <a:gd name="T40" fmla="*/ 143529 w 383667"/>
                  <a:gd name="T41" fmla="*/ 111788 h 138176"/>
                  <a:gd name="T42" fmla="*/ 136286 w 383667"/>
                  <a:gd name="T43" fmla="*/ 106732 h 138176"/>
                  <a:gd name="T44" fmla="*/ 129900 w 383667"/>
                  <a:gd name="T45" fmla="*/ 103695 h 138176"/>
                  <a:gd name="T46" fmla="*/ 99697 w 383667"/>
                  <a:gd name="T47" fmla="*/ 97119 h 138176"/>
                  <a:gd name="T48" fmla="*/ 86805 w 383667"/>
                  <a:gd name="T49" fmla="*/ 91933 h 138176"/>
                  <a:gd name="T50" fmla="*/ 68879 w 383667"/>
                  <a:gd name="T51" fmla="*/ 80932 h 138176"/>
                  <a:gd name="T52" fmla="*/ 65320 w 383667"/>
                  <a:gd name="T53" fmla="*/ 80176 h 138176"/>
                  <a:gd name="T54" fmla="*/ 61019 w 383667"/>
                  <a:gd name="T55" fmla="*/ 80176 h 138176"/>
                  <a:gd name="T56" fmla="*/ 56724 w 383667"/>
                  <a:gd name="T57" fmla="*/ 83081 h 138176"/>
                  <a:gd name="T58" fmla="*/ 50217 w 383667"/>
                  <a:gd name="T59" fmla="*/ 75749 h 138176"/>
                  <a:gd name="T60" fmla="*/ 18661 w 383667"/>
                  <a:gd name="T61" fmla="*/ 52985 h 138176"/>
                  <a:gd name="T62" fmla="*/ 12891 w 383667"/>
                  <a:gd name="T63" fmla="*/ 46290 h 138176"/>
                  <a:gd name="T64" fmla="*/ 8593 w 383667"/>
                  <a:gd name="T65" fmla="*/ 36801 h 138176"/>
                  <a:gd name="T66" fmla="*/ 9331 w 383667"/>
                  <a:gd name="T67" fmla="*/ 26435 h 138176"/>
                  <a:gd name="T68" fmla="*/ 4300 w 383667"/>
                  <a:gd name="T69" fmla="*/ 22129 h 138176"/>
                  <a:gd name="T70" fmla="*/ 2213 w 383667"/>
                  <a:gd name="T71" fmla="*/ 16818 h 138176"/>
                  <a:gd name="T72" fmla="*/ 0 w 383667"/>
                  <a:gd name="T73" fmla="*/ 5183 h 138176"/>
                  <a:gd name="T74" fmla="*/ 6506 w 383667"/>
                  <a:gd name="T75" fmla="*/ 0 h 138176"/>
                  <a:gd name="T76" fmla="*/ 13627 w 383667"/>
                  <a:gd name="T77" fmla="*/ 0 h 138176"/>
                  <a:gd name="T78" fmla="*/ 20135 w 383667"/>
                  <a:gd name="T79" fmla="*/ 2146 h 138176"/>
                  <a:gd name="T80" fmla="*/ 45182 w 383667"/>
                  <a:gd name="T81" fmla="*/ 22763 h 138176"/>
                  <a:gd name="T82" fmla="*/ 51689 w 383667"/>
                  <a:gd name="T83" fmla="*/ 26435 h 138176"/>
                  <a:gd name="T84" fmla="*/ 53163 w 383667"/>
                  <a:gd name="T85" fmla="*/ 34526 h 138176"/>
                  <a:gd name="T86" fmla="*/ 57337 w 383667"/>
                  <a:gd name="T87" fmla="*/ 41983 h 138176"/>
                  <a:gd name="T88" fmla="*/ 68879 w 383667"/>
                  <a:gd name="T89" fmla="*/ 52222 h 13817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383667"/>
                  <a:gd name="T136" fmla="*/ 0 h 138176"/>
                  <a:gd name="T137" fmla="*/ 383667 w 383667"/>
                  <a:gd name="T138" fmla="*/ 138176 h 13817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383667" h="138176">
                    <a:moveTo>
                      <a:pt x="100964" y="67182"/>
                    </a:moveTo>
                    <a:lnTo>
                      <a:pt x="120269" y="67944"/>
                    </a:lnTo>
                    <a:lnTo>
                      <a:pt x="184022" y="76834"/>
                    </a:lnTo>
                    <a:lnTo>
                      <a:pt x="227076" y="77469"/>
                    </a:lnTo>
                    <a:lnTo>
                      <a:pt x="247141" y="73151"/>
                    </a:lnTo>
                    <a:lnTo>
                      <a:pt x="267843" y="65024"/>
                    </a:lnTo>
                    <a:lnTo>
                      <a:pt x="271526" y="57531"/>
                    </a:lnTo>
                    <a:lnTo>
                      <a:pt x="275970" y="52450"/>
                    </a:lnTo>
                    <a:lnTo>
                      <a:pt x="281177" y="48006"/>
                    </a:lnTo>
                    <a:lnTo>
                      <a:pt x="294513" y="44323"/>
                    </a:lnTo>
                    <a:lnTo>
                      <a:pt x="307975" y="45846"/>
                    </a:lnTo>
                    <a:lnTo>
                      <a:pt x="322071" y="52450"/>
                    </a:lnTo>
                    <a:lnTo>
                      <a:pt x="327152" y="57531"/>
                    </a:lnTo>
                    <a:lnTo>
                      <a:pt x="350139" y="94488"/>
                    </a:lnTo>
                    <a:lnTo>
                      <a:pt x="357632" y="101981"/>
                    </a:lnTo>
                    <a:lnTo>
                      <a:pt x="383666" y="138175"/>
                    </a:lnTo>
                    <a:lnTo>
                      <a:pt x="364997" y="135255"/>
                    </a:lnTo>
                    <a:lnTo>
                      <a:pt x="328676" y="136017"/>
                    </a:lnTo>
                    <a:lnTo>
                      <a:pt x="273050" y="137413"/>
                    </a:lnTo>
                    <a:lnTo>
                      <a:pt x="236727" y="129286"/>
                    </a:lnTo>
                    <a:lnTo>
                      <a:pt x="148463" y="112268"/>
                    </a:lnTo>
                    <a:lnTo>
                      <a:pt x="140970" y="107188"/>
                    </a:lnTo>
                    <a:lnTo>
                      <a:pt x="134365" y="104139"/>
                    </a:lnTo>
                    <a:lnTo>
                      <a:pt x="103124" y="97536"/>
                    </a:lnTo>
                    <a:lnTo>
                      <a:pt x="89789" y="92329"/>
                    </a:lnTo>
                    <a:lnTo>
                      <a:pt x="71246" y="81280"/>
                    </a:lnTo>
                    <a:lnTo>
                      <a:pt x="67564" y="80518"/>
                    </a:lnTo>
                    <a:lnTo>
                      <a:pt x="63119" y="80518"/>
                    </a:lnTo>
                    <a:lnTo>
                      <a:pt x="58674" y="83438"/>
                    </a:lnTo>
                    <a:lnTo>
                      <a:pt x="51943" y="76073"/>
                    </a:lnTo>
                    <a:lnTo>
                      <a:pt x="19303" y="53213"/>
                    </a:lnTo>
                    <a:lnTo>
                      <a:pt x="13334" y="46482"/>
                    </a:lnTo>
                    <a:lnTo>
                      <a:pt x="8889" y="36957"/>
                    </a:lnTo>
                    <a:lnTo>
                      <a:pt x="9652" y="26543"/>
                    </a:lnTo>
                    <a:lnTo>
                      <a:pt x="4445" y="22225"/>
                    </a:lnTo>
                    <a:lnTo>
                      <a:pt x="2285" y="16890"/>
                    </a:lnTo>
                    <a:lnTo>
                      <a:pt x="0" y="5207"/>
                    </a:lnTo>
                    <a:lnTo>
                      <a:pt x="6731" y="0"/>
                    </a:lnTo>
                    <a:lnTo>
                      <a:pt x="14096" y="0"/>
                    </a:lnTo>
                    <a:lnTo>
                      <a:pt x="20827" y="2158"/>
                    </a:lnTo>
                    <a:lnTo>
                      <a:pt x="46735" y="22859"/>
                    </a:lnTo>
                    <a:lnTo>
                      <a:pt x="53466" y="26543"/>
                    </a:lnTo>
                    <a:lnTo>
                      <a:pt x="54990" y="34670"/>
                    </a:lnTo>
                    <a:lnTo>
                      <a:pt x="59308" y="42163"/>
                    </a:lnTo>
                    <a:lnTo>
                      <a:pt x="71246" y="52450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81" name="Полилиния 76"/>
              <p:cNvSpPr>
                <a:spLocks noChangeArrowheads="1"/>
              </p:cNvSpPr>
              <p:nvPr/>
            </p:nvSpPr>
            <p:spPr bwMode="auto">
              <a:xfrm>
                <a:off x="5308601" y="3522811"/>
                <a:ext cx="120650" cy="55568"/>
              </a:xfrm>
              <a:custGeom>
                <a:avLst/>
                <a:gdLst>
                  <a:gd name="T0" fmla="*/ 117880 w 120905"/>
                  <a:gd name="T1" fmla="*/ 41930 h 56136"/>
                  <a:gd name="T2" fmla="*/ 117880 w 120905"/>
                  <a:gd name="T3" fmla="*/ 49686 h 56136"/>
                  <a:gd name="T4" fmla="*/ 88161 w 120905"/>
                  <a:gd name="T5" fmla="*/ 37997 h 56136"/>
                  <a:gd name="T6" fmla="*/ 57826 w 120905"/>
                  <a:gd name="T7" fmla="*/ 30127 h 56136"/>
                  <a:gd name="T8" fmla="*/ 0 w 120905"/>
                  <a:gd name="T9" fmla="*/ 18998 h 56136"/>
                  <a:gd name="T10" fmla="*/ 6436 w 120905"/>
                  <a:gd name="T11" fmla="*/ 15063 h 56136"/>
                  <a:gd name="T12" fmla="*/ 47673 w 120905"/>
                  <a:gd name="T13" fmla="*/ 5845 h 56136"/>
                  <a:gd name="T14" fmla="*/ 62903 w 120905"/>
                  <a:gd name="T15" fmla="*/ 0 h 56136"/>
                  <a:gd name="T16" fmla="*/ 73056 w 120905"/>
                  <a:gd name="T17" fmla="*/ 0 h 56136"/>
                  <a:gd name="T18" fmla="*/ 82342 w 120905"/>
                  <a:gd name="T19" fmla="*/ 2697 h 56136"/>
                  <a:gd name="T20" fmla="*/ 90391 w 120905"/>
                  <a:gd name="T21" fmla="*/ 6632 h 56136"/>
                  <a:gd name="T22" fmla="*/ 97573 w 120905"/>
                  <a:gd name="T23" fmla="*/ 11803 h 56136"/>
                  <a:gd name="T24" fmla="*/ 103393 w 120905"/>
                  <a:gd name="T25" fmla="*/ 17648 h 561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20905"/>
                  <a:gd name="T40" fmla="*/ 0 h 56136"/>
                  <a:gd name="T41" fmla="*/ 120905 w 120905"/>
                  <a:gd name="T42" fmla="*/ 56136 h 561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20905" h="56136">
                    <a:moveTo>
                      <a:pt x="120904" y="47372"/>
                    </a:moveTo>
                    <a:lnTo>
                      <a:pt x="120904" y="56135"/>
                    </a:lnTo>
                    <a:lnTo>
                      <a:pt x="90424" y="42927"/>
                    </a:lnTo>
                    <a:lnTo>
                      <a:pt x="59310" y="34036"/>
                    </a:lnTo>
                    <a:lnTo>
                      <a:pt x="0" y="21463"/>
                    </a:lnTo>
                    <a:lnTo>
                      <a:pt x="6604" y="17018"/>
                    </a:lnTo>
                    <a:lnTo>
                      <a:pt x="48896" y="6604"/>
                    </a:lnTo>
                    <a:lnTo>
                      <a:pt x="64517" y="0"/>
                    </a:lnTo>
                    <a:lnTo>
                      <a:pt x="74930" y="0"/>
                    </a:lnTo>
                    <a:lnTo>
                      <a:pt x="84455" y="3048"/>
                    </a:lnTo>
                    <a:lnTo>
                      <a:pt x="92710" y="7493"/>
                    </a:lnTo>
                    <a:lnTo>
                      <a:pt x="100077" y="13336"/>
                    </a:lnTo>
                    <a:lnTo>
                      <a:pt x="106046" y="19940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82" name="Полилиния 77"/>
              <p:cNvSpPr>
                <a:spLocks noChangeArrowheads="1"/>
              </p:cNvSpPr>
              <p:nvPr/>
            </p:nvSpPr>
            <p:spPr bwMode="auto">
              <a:xfrm>
                <a:off x="4914900" y="3538687"/>
                <a:ext cx="44450" cy="31753"/>
              </a:xfrm>
              <a:custGeom>
                <a:avLst/>
                <a:gdLst>
                  <a:gd name="T0" fmla="*/ 53747 w 43689"/>
                  <a:gd name="T1" fmla="*/ 20463 h 32513"/>
                  <a:gd name="T2" fmla="*/ 48278 w 43689"/>
                  <a:gd name="T3" fmla="*/ 20463 h 32513"/>
                  <a:gd name="T4" fmla="*/ 32811 w 43689"/>
                  <a:gd name="T5" fmla="*/ 23809 h 32513"/>
                  <a:gd name="T6" fmla="*/ 23592 w 43689"/>
                  <a:gd name="T7" fmla="*/ 24479 h 32513"/>
                  <a:gd name="T8" fmla="*/ 15468 w 43689"/>
                  <a:gd name="T9" fmla="*/ 21610 h 32513"/>
                  <a:gd name="T10" fmla="*/ 9999 w 43689"/>
                  <a:gd name="T11" fmla="*/ 18835 h 32513"/>
                  <a:gd name="T12" fmla="*/ 2655 w 43689"/>
                  <a:gd name="T13" fmla="*/ 13864 h 32513"/>
                  <a:gd name="T14" fmla="*/ 779 w 43689"/>
                  <a:gd name="T15" fmla="*/ 11093 h 32513"/>
                  <a:gd name="T16" fmla="*/ 0 w 43689"/>
                  <a:gd name="T17" fmla="*/ 4971 h 32513"/>
                  <a:gd name="T18" fmla="*/ 4530 w 43689"/>
                  <a:gd name="T19" fmla="*/ 0 h 32513"/>
                  <a:gd name="T20" fmla="*/ 9060 w 43689"/>
                  <a:gd name="T21" fmla="*/ 1051 h 32513"/>
                  <a:gd name="T22" fmla="*/ 38278 w 43689"/>
                  <a:gd name="T23" fmla="*/ 17784 h 32513"/>
                  <a:gd name="T24" fmla="*/ 44685 w 43689"/>
                  <a:gd name="T25" fmla="*/ 19409 h 3251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3689"/>
                  <a:gd name="T40" fmla="*/ 0 h 32513"/>
                  <a:gd name="T41" fmla="*/ 43689 w 43689"/>
                  <a:gd name="T42" fmla="*/ 32513 h 3251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3689" h="32513">
                    <a:moveTo>
                      <a:pt x="43688" y="27177"/>
                    </a:moveTo>
                    <a:lnTo>
                      <a:pt x="39243" y="27177"/>
                    </a:lnTo>
                    <a:lnTo>
                      <a:pt x="26670" y="31622"/>
                    </a:lnTo>
                    <a:lnTo>
                      <a:pt x="19176" y="32512"/>
                    </a:lnTo>
                    <a:lnTo>
                      <a:pt x="12572" y="28702"/>
                    </a:lnTo>
                    <a:lnTo>
                      <a:pt x="8127" y="25019"/>
                    </a:lnTo>
                    <a:lnTo>
                      <a:pt x="2158" y="18414"/>
                    </a:lnTo>
                    <a:lnTo>
                      <a:pt x="634" y="14732"/>
                    </a:lnTo>
                    <a:lnTo>
                      <a:pt x="0" y="6603"/>
                    </a:lnTo>
                    <a:lnTo>
                      <a:pt x="3682" y="0"/>
                    </a:lnTo>
                    <a:lnTo>
                      <a:pt x="7365" y="1396"/>
                    </a:lnTo>
                    <a:lnTo>
                      <a:pt x="31114" y="23621"/>
                    </a:lnTo>
                    <a:lnTo>
                      <a:pt x="36321" y="25781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83" name="Полилиния 78"/>
              <p:cNvSpPr>
                <a:spLocks noChangeArrowheads="1"/>
              </p:cNvSpPr>
              <p:nvPr/>
            </p:nvSpPr>
            <p:spPr bwMode="auto">
              <a:xfrm>
                <a:off x="5118100" y="3538687"/>
                <a:ext cx="317500" cy="107961"/>
              </a:xfrm>
              <a:custGeom>
                <a:avLst/>
                <a:gdLst>
                  <a:gd name="T0" fmla="*/ 298491 w 318263"/>
                  <a:gd name="T1" fmla="*/ 53906 h 107823"/>
                  <a:gd name="T2" fmla="*/ 300587 w 318263"/>
                  <a:gd name="T3" fmla="*/ 89242 h 107823"/>
                  <a:gd name="T4" fmla="*/ 304907 w 318263"/>
                  <a:gd name="T5" fmla="*/ 102655 h 107823"/>
                  <a:gd name="T6" fmla="*/ 309226 w 318263"/>
                  <a:gd name="T7" fmla="*/ 109490 h 107823"/>
                  <a:gd name="T8" fmla="*/ 268135 w 318263"/>
                  <a:gd name="T9" fmla="*/ 97497 h 107823"/>
                  <a:gd name="T10" fmla="*/ 168682 w 318263"/>
                  <a:gd name="T11" fmla="*/ 59195 h 107823"/>
                  <a:gd name="T12" fmla="*/ 112536 w 318263"/>
                  <a:gd name="T13" fmla="*/ 42686 h 107823"/>
                  <a:gd name="T14" fmla="*/ 56266 w 318263"/>
                  <a:gd name="T15" fmla="*/ 29920 h 107823"/>
                  <a:gd name="T16" fmla="*/ 2964 w 318263"/>
                  <a:gd name="T17" fmla="*/ 14960 h 107823"/>
                  <a:gd name="T18" fmla="*/ 0 w 318263"/>
                  <a:gd name="T19" fmla="*/ 8121 h 107823"/>
                  <a:gd name="T20" fmla="*/ 738 w 318263"/>
                  <a:gd name="T21" fmla="*/ 5163 h 107823"/>
                  <a:gd name="T22" fmla="*/ 3701 w 318263"/>
                  <a:gd name="T23" fmla="*/ 2842 h 107823"/>
                  <a:gd name="T24" fmla="*/ 8020 w 318263"/>
                  <a:gd name="T25" fmla="*/ 2842 h 107823"/>
                  <a:gd name="T26" fmla="*/ 12216 w 318263"/>
                  <a:gd name="T27" fmla="*/ 2194 h 107823"/>
                  <a:gd name="T28" fmla="*/ 17398 w 318263"/>
                  <a:gd name="T29" fmla="*/ 2194 h 107823"/>
                  <a:gd name="T30" fmla="*/ 21717 w 318263"/>
                  <a:gd name="T31" fmla="*/ 1420 h 107823"/>
                  <a:gd name="T32" fmla="*/ 26035 w 318263"/>
                  <a:gd name="T33" fmla="*/ 0 h 107823"/>
                  <a:gd name="T34" fmla="*/ 60586 w 318263"/>
                  <a:gd name="T35" fmla="*/ 646 h 107823"/>
                  <a:gd name="T36" fmla="*/ 95877 w 318263"/>
                  <a:gd name="T37" fmla="*/ 3616 h 107823"/>
                  <a:gd name="T38" fmla="*/ 130550 w 318263"/>
                  <a:gd name="T39" fmla="*/ 8121 h 107823"/>
                  <a:gd name="T40" fmla="*/ 165100 w 318263"/>
                  <a:gd name="T41" fmla="*/ 14960 h 107823"/>
                  <a:gd name="T42" fmla="*/ 198293 w 318263"/>
                  <a:gd name="T43" fmla="*/ 22438 h 107823"/>
                  <a:gd name="T44" fmla="*/ 265297 w 318263"/>
                  <a:gd name="T45" fmla="*/ 41913 h 1078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18263"/>
                  <a:gd name="T70" fmla="*/ 0 h 107823"/>
                  <a:gd name="T71" fmla="*/ 318263 w 318263"/>
                  <a:gd name="T72" fmla="*/ 107823 h 107823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18263" h="107823">
                    <a:moveTo>
                      <a:pt x="307213" y="53085"/>
                    </a:moveTo>
                    <a:lnTo>
                      <a:pt x="309371" y="87883"/>
                    </a:lnTo>
                    <a:lnTo>
                      <a:pt x="313817" y="101091"/>
                    </a:lnTo>
                    <a:lnTo>
                      <a:pt x="318262" y="107822"/>
                    </a:lnTo>
                    <a:lnTo>
                      <a:pt x="275970" y="96012"/>
                    </a:lnTo>
                    <a:lnTo>
                      <a:pt x="173608" y="58293"/>
                    </a:lnTo>
                    <a:lnTo>
                      <a:pt x="115824" y="42037"/>
                    </a:lnTo>
                    <a:lnTo>
                      <a:pt x="57912" y="29464"/>
                    </a:lnTo>
                    <a:lnTo>
                      <a:pt x="3048" y="14732"/>
                    </a:lnTo>
                    <a:lnTo>
                      <a:pt x="0" y="8001"/>
                    </a:lnTo>
                    <a:lnTo>
                      <a:pt x="762" y="5079"/>
                    </a:lnTo>
                    <a:lnTo>
                      <a:pt x="3809" y="2794"/>
                    </a:lnTo>
                    <a:lnTo>
                      <a:pt x="8255" y="2794"/>
                    </a:lnTo>
                    <a:lnTo>
                      <a:pt x="12573" y="2158"/>
                    </a:lnTo>
                    <a:lnTo>
                      <a:pt x="17907" y="2158"/>
                    </a:lnTo>
                    <a:lnTo>
                      <a:pt x="22351" y="1396"/>
                    </a:lnTo>
                    <a:lnTo>
                      <a:pt x="26796" y="0"/>
                    </a:lnTo>
                    <a:lnTo>
                      <a:pt x="62357" y="634"/>
                    </a:lnTo>
                    <a:lnTo>
                      <a:pt x="98679" y="3556"/>
                    </a:lnTo>
                    <a:lnTo>
                      <a:pt x="134365" y="8001"/>
                    </a:lnTo>
                    <a:lnTo>
                      <a:pt x="169925" y="14732"/>
                    </a:lnTo>
                    <a:lnTo>
                      <a:pt x="204088" y="22097"/>
                    </a:lnTo>
                    <a:lnTo>
                      <a:pt x="273050" y="41275"/>
                    </a:lnTo>
                    <a:close/>
                  </a:path>
                </a:pathLst>
              </a:custGeom>
              <a:solidFill>
                <a:srgbClr val="669999"/>
              </a:solidFill>
              <a:ln w="0" algn="ctr">
                <a:solidFill>
                  <a:srgbClr val="6699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84" name="Полилиния 79"/>
              <p:cNvSpPr>
                <a:spLocks noChangeArrowheads="1"/>
              </p:cNvSpPr>
              <p:nvPr/>
            </p:nvSpPr>
            <p:spPr bwMode="auto">
              <a:xfrm>
                <a:off x="5129212" y="3573616"/>
                <a:ext cx="133350" cy="79383"/>
              </a:xfrm>
              <a:custGeom>
                <a:avLst/>
                <a:gdLst>
                  <a:gd name="T0" fmla="*/ 118023 w 133477"/>
                  <a:gd name="T1" fmla="*/ 30576 h 78995"/>
                  <a:gd name="T2" fmla="*/ 121036 w 133477"/>
                  <a:gd name="T3" fmla="*/ 35963 h 78995"/>
                  <a:gd name="T4" fmla="*/ 126812 w 133477"/>
                  <a:gd name="T5" fmla="*/ 55628 h 78995"/>
                  <a:gd name="T6" fmla="*/ 128320 w 133477"/>
                  <a:gd name="T7" fmla="*/ 68154 h 78995"/>
                  <a:gd name="T8" fmla="*/ 131959 w 133477"/>
                  <a:gd name="T9" fmla="*/ 81488 h 78995"/>
                  <a:gd name="T10" fmla="*/ 114382 w 133477"/>
                  <a:gd name="T11" fmla="*/ 83779 h 78995"/>
                  <a:gd name="T12" fmla="*/ 99691 w 133477"/>
                  <a:gd name="T13" fmla="*/ 80680 h 78995"/>
                  <a:gd name="T14" fmla="*/ 85756 w 133477"/>
                  <a:gd name="T15" fmla="*/ 72867 h 78995"/>
                  <a:gd name="T16" fmla="*/ 47710 w 133477"/>
                  <a:gd name="T17" fmla="*/ 38388 h 78995"/>
                  <a:gd name="T18" fmla="*/ 21973 w 133477"/>
                  <a:gd name="T19" fmla="*/ 19530 h 78995"/>
                  <a:gd name="T20" fmla="*/ 0 w 133477"/>
                  <a:gd name="T21" fmla="*/ 0 h 78995"/>
                  <a:gd name="T22" fmla="*/ 13940 w 133477"/>
                  <a:gd name="T23" fmla="*/ 3098 h 78995"/>
                  <a:gd name="T24" fmla="*/ 75586 w 133477"/>
                  <a:gd name="T25" fmla="*/ 14143 h 78995"/>
                  <a:gd name="T26" fmla="*/ 104086 w 133477"/>
                  <a:gd name="T27" fmla="*/ 22763 h 7899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3477"/>
                  <a:gd name="T43" fmla="*/ 0 h 78995"/>
                  <a:gd name="T44" fmla="*/ 133477 w 133477"/>
                  <a:gd name="T45" fmla="*/ 78995 h 7899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3477" h="78995">
                    <a:moveTo>
                      <a:pt x="119380" y="28830"/>
                    </a:moveTo>
                    <a:lnTo>
                      <a:pt x="122427" y="33909"/>
                    </a:lnTo>
                    <a:lnTo>
                      <a:pt x="128269" y="52451"/>
                    </a:lnTo>
                    <a:lnTo>
                      <a:pt x="129794" y="64263"/>
                    </a:lnTo>
                    <a:lnTo>
                      <a:pt x="133476" y="76836"/>
                    </a:lnTo>
                    <a:lnTo>
                      <a:pt x="115696" y="78994"/>
                    </a:lnTo>
                    <a:lnTo>
                      <a:pt x="100837" y="76074"/>
                    </a:lnTo>
                    <a:lnTo>
                      <a:pt x="86741" y="68707"/>
                    </a:lnTo>
                    <a:lnTo>
                      <a:pt x="48260" y="36195"/>
                    </a:lnTo>
                    <a:lnTo>
                      <a:pt x="22225" y="18415"/>
                    </a:lnTo>
                    <a:lnTo>
                      <a:pt x="0" y="0"/>
                    </a:lnTo>
                    <a:lnTo>
                      <a:pt x="14096" y="2921"/>
                    </a:lnTo>
                    <a:lnTo>
                      <a:pt x="76454" y="13336"/>
                    </a:lnTo>
                    <a:lnTo>
                      <a:pt x="105282" y="21463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85" name="Полилиния 80"/>
              <p:cNvSpPr>
                <a:spLocks noChangeArrowheads="1"/>
              </p:cNvSpPr>
              <p:nvPr/>
            </p:nvSpPr>
            <p:spPr bwMode="auto">
              <a:xfrm>
                <a:off x="5265738" y="3603781"/>
                <a:ext cx="41275" cy="107961"/>
              </a:xfrm>
              <a:custGeom>
                <a:avLst/>
                <a:gdLst>
                  <a:gd name="T0" fmla="*/ 31570 w 42293"/>
                  <a:gd name="T1" fmla="*/ 108070 h 107951"/>
                  <a:gd name="T2" fmla="*/ 21616 w 42293"/>
                  <a:gd name="T3" fmla="*/ 98407 h 107951"/>
                  <a:gd name="T4" fmla="*/ 0 w 42293"/>
                  <a:gd name="T5" fmla="*/ 0 h 107951"/>
                  <a:gd name="T6" fmla="*/ 11092 w 42293"/>
                  <a:gd name="T7" fmla="*/ 5207 h 10795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2293"/>
                  <a:gd name="T13" fmla="*/ 0 h 107951"/>
                  <a:gd name="T14" fmla="*/ 42293 w 42293"/>
                  <a:gd name="T15" fmla="*/ 107951 h 10795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2293" h="107951">
                    <a:moveTo>
                      <a:pt x="42292" y="107950"/>
                    </a:moveTo>
                    <a:lnTo>
                      <a:pt x="28957" y="98299"/>
                    </a:lnTo>
                    <a:lnTo>
                      <a:pt x="0" y="0"/>
                    </a:lnTo>
                    <a:lnTo>
                      <a:pt x="14859" y="5207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86" name="Полилиния 81"/>
              <p:cNvSpPr>
                <a:spLocks noChangeArrowheads="1"/>
              </p:cNvSpPr>
              <p:nvPr/>
            </p:nvSpPr>
            <p:spPr bwMode="auto">
              <a:xfrm>
                <a:off x="5295901" y="3616482"/>
                <a:ext cx="79375" cy="31753"/>
              </a:xfrm>
              <a:custGeom>
                <a:avLst/>
                <a:gdLst>
                  <a:gd name="T0" fmla="*/ 86681 w 78742"/>
                  <a:gd name="T1" fmla="*/ 31810 h 30989"/>
                  <a:gd name="T2" fmla="*/ 9787 w 78742"/>
                  <a:gd name="T3" fmla="*/ 41507 h 30989"/>
                  <a:gd name="T4" fmla="*/ 0 w 78742"/>
                  <a:gd name="T5" fmla="*/ 0 h 30989"/>
                  <a:gd name="T6" fmla="*/ 10626 w 78742"/>
                  <a:gd name="T7" fmla="*/ 1021 h 30989"/>
                  <a:gd name="T8" fmla="*/ 63751 w 78742"/>
                  <a:gd name="T9" fmla="*/ 26707 h 3098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8742"/>
                  <a:gd name="T16" fmla="*/ 0 h 30989"/>
                  <a:gd name="T17" fmla="*/ 78742 w 78742"/>
                  <a:gd name="T18" fmla="*/ 30989 h 3098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8742" h="30989">
                    <a:moveTo>
                      <a:pt x="78741" y="23749"/>
                    </a:moveTo>
                    <a:lnTo>
                      <a:pt x="8891" y="30988"/>
                    </a:lnTo>
                    <a:lnTo>
                      <a:pt x="0" y="0"/>
                    </a:lnTo>
                    <a:lnTo>
                      <a:pt x="9653" y="762"/>
                    </a:lnTo>
                    <a:lnTo>
                      <a:pt x="57912" y="19938"/>
                    </a:lnTo>
                    <a:close/>
                  </a:path>
                </a:pathLst>
              </a:custGeom>
              <a:solidFill>
                <a:srgbClr val="99FF99"/>
              </a:solidFill>
              <a:ln w="0" algn="ctr">
                <a:solidFill>
                  <a:srgbClr val="99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87" name="Полилиния 82"/>
              <p:cNvSpPr>
                <a:spLocks noChangeArrowheads="1"/>
              </p:cNvSpPr>
              <p:nvPr/>
            </p:nvSpPr>
            <p:spPr bwMode="auto">
              <a:xfrm>
                <a:off x="5497513" y="3621246"/>
                <a:ext cx="63500" cy="34929"/>
              </a:xfrm>
              <a:custGeom>
                <a:avLst/>
                <a:gdLst>
                  <a:gd name="T0" fmla="*/ 48778 w 63755"/>
                  <a:gd name="T1" fmla="*/ 0 h 35562"/>
                  <a:gd name="T2" fmla="*/ 47324 w 63755"/>
                  <a:gd name="T3" fmla="*/ 3583 h 35562"/>
                  <a:gd name="T4" fmla="*/ 48172 w 63755"/>
                  <a:gd name="T5" fmla="*/ 6552 h 35562"/>
                  <a:gd name="T6" fmla="*/ 49504 w 63755"/>
                  <a:gd name="T7" fmla="*/ 9010 h 35562"/>
                  <a:gd name="T8" fmla="*/ 57249 w 63755"/>
                  <a:gd name="T9" fmla="*/ 16689 h 35562"/>
                  <a:gd name="T10" fmla="*/ 60760 w 63755"/>
                  <a:gd name="T11" fmla="*/ 23855 h 35562"/>
                  <a:gd name="T12" fmla="*/ 52409 w 63755"/>
                  <a:gd name="T13" fmla="*/ 27949 h 35562"/>
                  <a:gd name="T14" fmla="*/ 44542 w 63755"/>
                  <a:gd name="T15" fmla="*/ 28666 h 35562"/>
                  <a:gd name="T16" fmla="*/ 36794 w 63755"/>
                  <a:gd name="T17" fmla="*/ 26825 h 35562"/>
                  <a:gd name="T18" fmla="*/ 7141 w 63755"/>
                  <a:gd name="T19" fmla="*/ 8395 h 35562"/>
                  <a:gd name="T20" fmla="*/ 0 w 63755"/>
                  <a:gd name="T21" fmla="*/ 6042 h 35562"/>
                  <a:gd name="T22" fmla="*/ 3510 w 63755"/>
                  <a:gd name="T23" fmla="*/ 2458 h 35562"/>
                  <a:gd name="T24" fmla="*/ 15613 w 63755"/>
                  <a:gd name="T25" fmla="*/ 615 h 35562"/>
                  <a:gd name="T26" fmla="*/ 35342 w 63755"/>
                  <a:gd name="T27" fmla="*/ 2968 h 35562"/>
                  <a:gd name="T28" fmla="*/ 41757 w 63755"/>
                  <a:gd name="T29" fmla="*/ 2458 h 355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3755"/>
                  <a:gd name="T46" fmla="*/ 0 h 35562"/>
                  <a:gd name="T47" fmla="*/ 63755 w 63755"/>
                  <a:gd name="T48" fmla="*/ 35562 h 3556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3755" h="35562">
                    <a:moveTo>
                      <a:pt x="51181" y="0"/>
                    </a:moveTo>
                    <a:lnTo>
                      <a:pt x="49656" y="4445"/>
                    </a:lnTo>
                    <a:lnTo>
                      <a:pt x="50545" y="8129"/>
                    </a:lnTo>
                    <a:lnTo>
                      <a:pt x="51943" y="11176"/>
                    </a:lnTo>
                    <a:lnTo>
                      <a:pt x="60070" y="20701"/>
                    </a:lnTo>
                    <a:lnTo>
                      <a:pt x="63754" y="29592"/>
                    </a:lnTo>
                    <a:lnTo>
                      <a:pt x="54990" y="34671"/>
                    </a:lnTo>
                    <a:lnTo>
                      <a:pt x="46736" y="35561"/>
                    </a:lnTo>
                    <a:lnTo>
                      <a:pt x="38607" y="33275"/>
                    </a:lnTo>
                    <a:lnTo>
                      <a:pt x="7493" y="10414"/>
                    </a:lnTo>
                    <a:lnTo>
                      <a:pt x="0" y="7494"/>
                    </a:lnTo>
                    <a:lnTo>
                      <a:pt x="3682" y="3049"/>
                    </a:lnTo>
                    <a:lnTo>
                      <a:pt x="16382" y="763"/>
                    </a:lnTo>
                    <a:lnTo>
                      <a:pt x="37083" y="3683"/>
                    </a:lnTo>
                    <a:lnTo>
                      <a:pt x="43814" y="3049"/>
                    </a:lnTo>
                    <a:close/>
                  </a:path>
                </a:pathLst>
              </a:custGeom>
              <a:solidFill>
                <a:srgbClr val="993366"/>
              </a:solidFill>
              <a:ln w="0" algn="ctr">
                <a:solidFill>
                  <a:srgbClr val="9933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88" name="Полилиния 83"/>
              <p:cNvSpPr>
                <a:spLocks noChangeArrowheads="1"/>
              </p:cNvSpPr>
              <p:nvPr/>
            </p:nvSpPr>
            <p:spPr bwMode="auto">
              <a:xfrm>
                <a:off x="4740275" y="3630772"/>
                <a:ext cx="450850" cy="100022"/>
              </a:xfrm>
              <a:custGeom>
                <a:avLst/>
                <a:gdLst>
                  <a:gd name="T0" fmla="*/ 151630 w 450979"/>
                  <a:gd name="T1" fmla="*/ 29409 h 100459"/>
                  <a:gd name="T2" fmla="*/ 209211 w 450979"/>
                  <a:gd name="T3" fmla="*/ 37847 h 100459"/>
                  <a:gd name="T4" fmla="*/ 270597 w 450979"/>
                  <a:gd name="T5" fmla="*/ 41341 h 100459"/>
                  <a:gd name="T6" fmla="*/ 331982 w 450979"/>
                  <a:gd name="T7" fmla="*/ 41341 h 100459"/>
                  <a:gd name="T8" fmla="*/ 392604 w 450979"/>
                  <a:gd name="T9" fmla="*/ 39293 h 100459"/>
                  <a:gd name="T10" fmla="*/ 449430 w 450979"/>
                  <a:gd name="T11" fmla="*/ 95338 h 100459"/>
                  <a:gd name="T12" fmla="*/ 362988 w 450979"/>
                  <a:gd name="T13" fmla="*/ 87020 h 100459"/>
                  <a:gd name="T14" fmla="*/ 104162 w 450979"/>
                  <a:gd name="T15" fmla="*/ 55444 h 100459"/>
                  <a:gd name="T16" fmla="*/ 90874 w 450979"/>
                  <a:gd name="T17" fmla="*/ 47005 h 100459"/>
                  <a:gd name="T18" fmla="*/ 78350 w 450979"/>
                  <a:gd name="T19" fmla="*/ 42788 h 100459"/>
                  <a:gd name="T20" fmla="*/ 23665 w 450979"/>
                  <a:gd name="T21" fmla="*/ 36399 h 100459"/>
                  <a:gd name="T22" fmla="*/ 10251 w 450979"/>
                  <a:gd name="T23" fmla="*/ 31578 h 100459"/>
                  <a:gd name="T24" fmla="*/ 0 w 450979"/>
                  <a:gd name="T25" fmla="*/ 23744 h 100459"/>
                  <a:gd name="T26" fmla="*/ 5196 w 450979"/>
                  <a:gd name="T27" fmla="*/ 0 h 100459"/>
                  <a:gd name="T28" fmla="*/ 20630 w 450979"/>
                  <a:gd name="T29" fmla="*/ 13259 h 100459"/>
                  <a:gd name="T30" fmla="*/ 38477 w 450979"/>
                  <a:gd name="T31" fmla="*/ 19647 h 100459"/>
                  <a:gd name="T32" fmla="*/ 56197 w 450979"/>
                  <a:gd name="T33" fmla="*/ 20369 h 100459"/>
                  <a:gd name="T34" fmla="*/ 114539 w 450979"/>
                  <a:gd name="T35" fmla="*/ 16151 h 100459"/>
                  <a:gd name="T36" fmla="*/ 133022 w 450979"/>
                  <a:gd name="T37" fmla="*/ 19647 h 10045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450979"/>
                  <a:gd name="T58" fmla="*/ 0 h 100459"/>
                  <a:gd name="T59" fmla="*/ 450979 w 450979"/>
                  <a:gd name="T60" fmla="*/ 100459 h 10045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450979" h="100459">
                    <a:moveTo>
                      <a:pt x="152147" y="30988"/>
                    </a:moveTo>
                    <a:lnTo>
                      <a:pt x="209931" y="39879"/>
                    </a:lnTo>
                    <a:lnTo>
                      <a:pt x="271527" y="43561"/>
                    </a:lnTo>
                    <a:lnTo>
                      <a:pt x="333122" y="43561"/>
                    </a:lnTo>
                    <a:lnTo>
                      <a:pt x="393954" y="41403"/>
                    </a:lnTo>
                    <a:lnTo>
                      <a:pt x="450978" y="100458"/>
                    </a:lnTo>
                    <a:lnTo>
                      <a:pt x="364236" y="91694"/>
                    </a:lnTo>
                    <a:lnTo>
                      <a:pt x="104522" y="58421"/>
                    </a:lnTo>
                    <a:lnTo>
                      <a:pt x="91186" y="49530"/>
                    </a:lnTo>
                    <a:lnTo>
                      <a:pt x="78614" y="45086"/>
                    </a:lnTo>
                    <a:lnTo>
                      <a:pt x="23749" y="38354"/>
                    </a:lnTo>
                    <a:lnTo>
                      <a:pt x="10287" y="33274"/>
                    </a:lnTo>
                    <a:lnTo>
                      <a:pt x="0" y="25019"/>
                    </a:lnTo>
                    <a:lnTo>
                      <a:pt x="5208" y="0"/>
                    </a:lnTo>
                    <a:lnTo>
                      <a:pt x="20702" y="13971"/>
                    </a:lnTo>
                    <a:lnTo>
                      <a:pt x="38609" y="20702"/>
                    </a:lnTo>
                    <a:lnTo>
                      <a:pt x="56389" y="21463"/>
                    </a:lnTo>
                    <a:lnTo>
                      <a:pt x="114935" y="17018"/>
                    </a:lnTo>
                    <a:lnTo>
                      <a:pt x="133478" y="20702"/>
                    </a:lnTo>
                    <a:close/>
                  </a:path>
                </a:pathLst>
              </a:custGeom>
              <a:solidFill>
                <a:srgbClr val="993366"/>
              </a:solidFill>
              <a:ln w="0" algn="ctr">
                <a:solidFill>
                  <a:srgbClr val="9933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89" name="Полилиния 84"/>
              <p:cNvSpPr>
                <a:spLocks noChangeArrowheads="1"/>
              </p:cNvSpPr>
              <p:nvPr/>
            </p:nvSpPr>
            <p:spPr bwMode="auto">
              <a:xfrm>
                <a:off x="5472113" y="3632359"/>
                <a:ext cx="103188" cy="69857"/>
              </a:xfrm>
              <a:custGeom>
                <a:avLst/>
                <a:gdLst>
                  <a:gd name="T0" fmla="*/ 103891 w 103124"/>
                  <a:gd name="T1" fmla="*/ 59644 h 70868"/>
                  <a:gd name="T2" fmla="*/ 40304 w 103124"/>
                  <a:gd name="T3" fmla="*/ 37303 h 70868"/>
                  <a:gd name="T4" fmla="*/ 15614 w 103124"/>
                  <a:gd name="T5" fmla="*/ 30355 h 70868"/>
                  <a:gd name="T6" fmla="*/ 2170 w 103124"/>
                  <a:gd name="T7" fmla="*/ 29180 h 70868"/>
                  <a:gd name="T8" fmla="*/ 0 w 103124"/>
                  <a:gd name="T9" fmla="*/ 25439 h 70868"/>
                  <a:gd name="T10" fmla="*/ 1535 w 103124"/>
                  <a:gd name="T11" fmla="*/ 10474 h 70868"/>
                  <a:gd name="T12" fmla="*/ 2945 w 103124"/>
                  <a:gd name="T13" fmla="*/ 6734 h 70868"/>
                  <a:gd name="T14" fmla="*/ 3707 w 103124"/>
                  <a:gd name="T15" fmla="*/ 2992 h 70868"/>
                  <a:gd name="T16" fmla="*/ 6017 w 103124"/>
                  <a:gd name="T17" fmla="*/ 0 h 70868"/>
                  <a:gd name="T18" fmla="*/ 18685 w 103124"/>
                  <a:gd name="T19" fmla="*/ 5559 h 70868"/>
                  <a:gd name="T20" fmla="*/ 69476 w 103124"/>
                  <a:gd name="T21" fmla="*/ 32923 h 7086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03124"/>
                  <a:gd name="T34" fmla="*/ 0 h 70868"/>
                  <a:gd name="T35" fmla="*/ 103124 w 103124"/>
                  <a:gd name="T36" fmla="*/ 70868 h 7086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03124" h="70868">
                    <a:moveTo>
                      <a:pt x="103123" y="70867"/>
                    </a:moveTo>
                    <a:lnTo>
                      <a:pt x="40004" y="44324"/>
                    </a:lnTo>
                    <a:lnTo>
                      <a:pt x="15494" y="36068"/>
                    </a:lnTo>
                    <a:lnTo>
                      <a:pt x="2158" y="34672"/>
                    </a:lnTo>
                    <a:lnTo>
                      <a:pt x="0" y="30226"/>
                    </a:lnTo>
                    <a:lnTo>
                      <a:pt x="1523" y="12447"/>
                    </a:lnTo>
                    <a:lnTo>
                      <a:pt x="2921" y="8001"/>
                    </a:lnTo>
                    <a:lnTo>
                      <a:pt x="3683" y="3556"/>
                    </a:lnTo>
                    <a:lnTo>
                      <a:pt x="5969" y="0"/>
                    </a:lnTo>
                    <a:lnTo>
                      <a:pt x="18541" y="6605"/>
                    </a:lnTo>
                    <a:lnTo>
                      <a:pt x="68960" y="39117"/>
                    </a:lnTo>
                    <a:close/>
                  </a:path>
                </a:pathLst>
              </a:custGeom>
              <a:solidFill>
                <a:srgbClr val="669999"/>
              </a:solidFill>
              <a:ln w="0" algn="ctr">
                <a:solidFill>
                  <a:srgbClr val="6699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90" name="Полилиния 85"/>
              <p:cNvSpPr>
                <a:spLocks noChangeArrowheads="1"/>
              </p:cNvSpPr>
              <p:nvPr/>
            </p:nvSpPr>
            <p:spPr bwMode="auto">
              <a:xfrm>
                <a:off x="5308601" y="3645060"/>
                <a:ext cx="120650" cy="71445"/>
              </a:xfrm>
              <a:custGeom>
                <a:avLst/>
                <a:gdLst>
                  <a:gd name="T0" fmla="*/ 114288 w 120905"/>
                  <a:gd name="T1" fmla="*/ 58957 h 70232"/>
                  <a:gd name="T2" fmla="*/ 63645 w 120905"/>
                  <a:gd name="T3" fmla="*/ 81729 h 70232"/>
                  <a:gd name="T4" fmla="*/ 49901 w 120905"/>
                  <a:gd name="T5" fmla="*/ 84382 h 70232"/>
                  <a:gd name="T6" fmla="*/ 10773 w 120905"/>
                  <a:gd name="T7" fmla="*/ 86251 h 70232"/>
                  <a:gd name="T8" fmla="*/ 0 w 120905"/>
                  <a:gd name="T9" fmla="*/ 20900 h 70232"/>
                  <a:gd name="T10" fmla="*/ 52007 w 120905"/>
                  <a:gd name="T11" fmla="*/ 6397 h 70232"/>
                  <a:gd name="T12" fmla="*/ 60673 w 120905"/>
                  <a:gd name="T13" fmla="*/ 5461 h 70232"/>
                  <a:gd name="T14" fmla="*/ 70085 w 120905"/>
                  <a:gd name="T15" fmla="*/ 7329 h 70232"/>
                  <a:gd name="T16" fmla="*/ 74418 w 120905"/>
                  <a:gd name="T17" fmla="*/ 1872 h 70232"/>
                  <a:gd name="T18" fmla="*/ 80238 w 120905"/>
                  <a:gd name="T19" fmla="*/ 0 h 70232"/>
                  <a:gd name="T20" fmla="*/ 86058 w 120905"/>
                  <a:gd name="T21" fmla="*/ 936 h 70232"/>
                  <a:gd name="T22" fmla="*/ 117880 w 120905"/>
                  <a:gd name="T23" fmla="*/ 19031 h 7023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20905"/>
                  <a:gd name="T37" fmla="*/ 0 h 70232"/>
                  <a:gd name="T38" fmla="*/ 120905 w 120905"/>
                  <a:gd name="T39" fmla="*/ 70232 h 7023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20905" h="70232">
                    <a:moveTo>
                      <a:pt x="117222" y="48006"/>
                    </a:moveTo>
                    <a:lnTo>
                      <a:pt x="65279" y="66548"/>
                    </a:lnTo>
                    <a:lnTo>
                      <a:pt x="51181" y="68708"/>
                    </a:lnTo>
                    <a:lnTo>
                      <a:pt x="11049" y="70231"/>
                    </a:lnTo>
                    <a:lnTo>
                      <a:pt x="0" y="17018"/>
                    </a:lnTo>
                    <a:lnTo>
                      <a:pt x="53341" y="5208"/>
                    </a:lnTo>
                    <a:lnTo>
                      <a:pt x="62230" y="4446"/>
                    </a:lnTo>
                    <a:lnTo>
                      <a:pt x="71883" y="5969"/>
                    </a:lnTo>
                    <a:lnTo>
                      <a:pt x="76328" y="1524"/>
                    </a:lnTo>
                    <a:lnTo>
                      <a:pt x="82297" y="0"/>
                    </a:lnTo>
                    <a:lnTo>
                      <a:pt x="88266" y="762"/>
                    </a:lnTo>
                    <a:lnTo>
                      <a:pt x="120904" y="15494"/>
                    </a:lnTo>
                    <a:close/>
                  </a:path>
                </a:pathLst>
              </a:custGeom>
              <a:solidFill>
                <a:srgbClr val="993366"/>
              </a:solidFill>
              <a:ln w="0" algn="ctr">
                <a:solidFill>
                  <a:srgbClr val="9933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91" name="Полилиния 86"/>
              <p:cNvSpPr>
                <a:spLocks noChangeArrowheads="1"/>
              </p:cNvSpPr>
              <p:nvPr/>
            </p:nvSpPr>
            <p:spPr bwMode="auto">
              <a:xfrm>
                <a:off x="5246688" y="3664112"/>
                <a:ext cx="30163" cy="23815"/>
              </a:xfrm>
              <a:custGeom>
                <a:avLst/>
                <a:gdLst>
                  <a:gd name="T0" fmla="*/ 35506 w 29719"/>
                  <a:gd name="T1" fmla="*/ 13083 h 25148"/>
                  <a:gd name="T2" fmla="*/ 4402 w 29719"/>
                  <a:gd name="T3" fmla="*/ 2247 h 25148"/>
                  <a:gd name="T4" fmla="*/ 0 w 29719"/>
                  <a:gd name="T5" fmla="*/ 1518 h 25148"/>
                  <a:gd name="T6" fmla="*/ 6222 w 29719"/>
                  <a:gd name="T7" fmla="*/ 0 h 25148"/>
                  <a:gd name="T8" fmla="*/ 18511 w 29719"/>
                  <a:gd name="T9" fmla="*/ 0 h 25148"/>
                  <a:gd name="T10" fmla="*/ 24732 w 29719"/>
                  <a:gd name="T11" fmla="*/ 1518 h 25148"/>
                  <a:gd name="T12" fmla="*/ 28374 w 29719"/>
                  <a:gd name="T13" fmla="*/ 3437 h 25148"/>
                  <a:gd name="T14" fmla="*/ 31865 w 29719"/>
                  <a:gd name="T15" fmla="*/ 6144 h 251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9719"/>
                  <a:gd name="T25" fmla="*/ 0 h 25148"/>
                  <a:gd name="T26" fmla="*/ 29719 w 29719"/>
                  <a:gd name="T27" fmla="*/ 25148 h 251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9719" h="25148">
                    <a:moveTo>
                      <a:pt x="29718" y="25147"/>
                    </a:moveTo>
                    <a:lnTo>
                      <a:pt x="3684" y="4318"/>
                    </a:lnTo>
                    <a:lnTo>
                      <a:pt x="0" y="2922"/>
                    </a:lnTo>
                    <a:lnTo>
                      <a:pt x="5207" y="0"/>
                    </a:lnTo>
                    <a:lnTo>
                      <a:pt x="15494" y="0"/>
                    </a:lnTo>
                    <a:lnTo>
                      <a:pt x="20701" y="2922"/>
                    </a:lnTo>
                    <a:lnTo>
                      <a:pt x="23749" y="6605"/>
                    </a:lnTo>
                    <a:lnTo>
                      <a:pt x="26671" y="11812"/>
                    </a:lnTo>
                    <a:close/>
                  </a:path>
                </a:pathLst>
              </a:custGeom>
              <a:solidFill>
                <a:srgbClr val="993366"/>
              </a:solidFill>
              <a:ln w="0" algn="ctr">
                <a:solidFill>
                  <a:srgbClr val="9933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92" name="Полилиния 87"/>
              <p:cNvSpPr>
                <a:spLocks noChangeArrowheads="1"/>
              </p:cNvSpPr>
              <p:nvPr/>
            </p:nvSpPr>
            <p:spPr bwMode="auto">
              <a:xfrm>
                <a:off x="5561013" y="3665700"/>
                <a:ext cx="26988" cy="28578"/>
              </a:xfrm>
              <a:custGeom>
                <a:avLst/>
                <a:gdLst>
                  <a:gd name="T0" fmla="*/ 22543 w 27433"/>
                  <a:gd name="T1" fmla="*/ 27238 h 28703"/>
                  <a:gd name="T2" fmla="*/ 16491 w 27433"/>
                  <a:gd name="T3" fmla="*/ 23742 h 28703"/>
                  <a:gd name="T4" fmla="*/ 10334 w 27433"/>
                  <a:gd name="T5" fmla="*/ 17477 h 28703"/>
                  <a:gd name="T6" fmla="*/ 4802 w 27433"/>
                  <a:gd name="T7" fmla="*/ 9039 h 28703"/>
                  <a:gd name="T8" fmla="*/ 0 w 27433"/>
                  <a:gd name="T9" fmla="*/ 2650 h 28703"/>
                  <a:gd name="T10" fmla="*/ 5428 w 27433"/>
                  <a:gd name="T11" fmla="*/ 0 h 28703"/>
                  <a:gd name="T12" fmla="*/ 9811 w 27433"/>
                  <a:gd name="T13" fmla="*/ 600 h 28703"/>
                  <a:gd name="T14" fmla="*/ 12734 w 27433"/>
                  <a:gd name="T15" fmla="*/ 2650 h 28703"/>
                  <a:gd name="T16" fmla="*/ 20144 w 27433"/>
                  <a:gd name="T17" fmla="*/ 23141 h 2870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433"/>
                  <a:gd name="T28" fmla="*/ 0 h 28703"/>
                  <a:gd name="T29" fmla="*/ 27433 w 27433"/>
                  <a:gd name="T30" fmla="*/ 28703 h 2870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433" h="28703">
                    <a:moveTo>
                      <a:pt x="27432" y="28702"/>
                    </a:moveTo>
                    <a:lnTo>
                      <a:pt x="20067" y="25019"/>
                    </a:lnTo>
                    <a:lnTo>
                      <a:pt x="12574" y="18415"/>
                    </a:lnTo>
                    <a:lnTo>
                      <a:pt x="5843" y="9525"/>
                    </a:lnTo>
                    <a:lnTo>
                      <a:pt x="0" y="2794"/>
                    </a:lnTo>
                    <a:lnTo>
                      <a:pt x="6605" y="0"/>
                    </a:lnTo>
                    <a:lnTo>
                      <a:pt x="11938" y="636"/>
                    </a:lnTo>
                    <a:lnTo>
                      <a:pt x="15494" y="2794"/>
                    </a:lnTo>
                    <a:lnTo>
                      <a:pt x="24512" y="24385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93" name="Полилиния 88"/>
              <p:cNvSpPr>
                <a:spLocks noChangeArrowheads="1"/>
              </p:cNvSpPr>
              <p:nvPr/>
            </p:nvSpPr>
            <p:spPr bwMode="auto">
              <a:xfrm>
                <a:off x="4732337" y="3670463"/>
                <a:ext cx="274638" cy="61919"/>
              </a:xfrm>
              <a:custGeom>
                <a:avLst/>
                <a:gdLst>
                  <a:gd name="T0" fmla="*/ 85007 w 273686"/>
                  <a:gd name="T1" fmla="*/ 17894 h 62103"/>
                  <a:gd name="T2" fmla="*/ 132137 w 273686"/>
                  <a:gd name="T3" fmla="*/ 33457 h 62103"/>
                  <a:gd name="T4" fmla="*/ 181657 w 273686"/>
                  <a:gd name="T5" fmla="*/ 41302 h 62103"/>
                  <a:gd name="T6" fmla="*/ 232765 w 273686"/>
                  <a:gd name="T7" fmla="*/ 44243 h 62103"/>
                  <a:gd name="T8" fmla="*/ 285330 w 273686"/>
                  <a:gd name="T9" fmla="*/ 47798 h 62103"/>
                  <a:gd name="T10" fmla="*/ 223496 w 273686"/>
                  <a:gd name="T11" fmla="*/ 50616 h 62103"/>
                  <a:gd name="T12" fmla="*/ 187879 w 273686"/>
                  <a:gd name="T13" fmla="*/ 56373 h 62103"/>
                  <a:gd name="T14" fmla="*/ 186291 w 273686"/>
                  <a:gd name="T15" fmla="*/ 52087 h 62103"/>
                  <a:gd name="T16" fmla="*/ 183247 w 273686"/>
                  <a:gd name="T17" fmla="*/ 50616 h 62103"/>
                  <a:gd name="T18" fmla="*/ 154648 w 273686"/>
                  <a:gd name="T19" fmla="*/ 53558 h 62103"/>
                  <a:gd name="T20" fmla="*/ 84209 w 273686"/>
                  <a:gd name="T21" fmla="*/ 59194 h 62103"/>
                  <a:gd name="T22" fmla="*/ 29393 w 273686"/>
                  <a:gd name="T23" fmla="*/ 59930 h 62103"/>
                  <a:gd name="T24" fmla="*/ 4635 w 273686"/>
                  <a:gd name="T25" fmla="*/ 44243 h 62103"/>
                  <a:gd name="T26" fmla="*/ 2254 w 273686"/>
                  <a:gd name="T27" fmla="*/ 38483 h 62103"/>
                  <a:gd name="T28" fmla="*/ 0 w 273686"/>
                  <a:gd name="T29" fmla="*/ 27086 h 62103"/>
                  <a:gd name="T30" fmla="*/ 659 w 273686"/>
                  <a:gd name="T31" fmla="*/ 9313 h 62103"/>
                  <a:gd name="T32" fmla="*/ 2254 w 273686"/>
                  <a:gd name="T33" fmla="*/ 4288 h 62103"/>
                  <a:gd name="T34" fmla="*/ 4635 w 273686"/>
                  <a:gd name="T35" fmla="*/ 0 h 62103"/>
                  <a:gd name="T36" fmla="*/ 12314 w 273686"/>
                  <a:gd name="T37" fmla="*/ 5027 h 62103"/>
                  <a:gd name="T38" fmla="*/ 21582 w 273686"/>
                  <a:gd name="T39" fmla="*/ 8578 h 6210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73686"/>
                  <a:gd name="T61" fmla="*/ 0 h 62103"/>
                  <a:gd name="T62" fmla="*/ 273686 w 273686"/>
                  <a:gd name="T63" fmla="*/ 62103 h 62103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73686" h="62103">
                    <a:moveTo>
                      <a:pt x="81533" y="18542"/>
                    </a:moveTo>
                    <a:lnTo>
                      <a:pt x="126745" y="34670"/>
                    </a:lnTo>
                    <a:lnTo>
                      <a:pt x="174244" y="42799"/>
                    </a:lnTo>
                    <a:lnTo>
                      <a:pt x="223266" y="45846"/>
                    </a:lnTo>
                    <a:lnTo>
                      <a:pt x="273685" y="49530"/>
                    </a:lnTo>
                    <a:lnTo>
                      <a:pt x="214375" y="52450"/>
                    </a:lnTo>
                    <a:lnTo>
                      <a:pt x="180212" y="58419"/>
                    </a:lnTo>
                    <a:lnTo>
                      <a:pt x="178688" y="53975"/>
                    </a:lnTo>
                    <a:lnTo>
                      <a:pt x="175768" y="52450"/>
                    </a:lnTo>
                    <a:lnTo>
                      <a:pt x="148336" y="55499"/>
                    </a:lnTo>
                    <a:lnTo>
                      <a:pt x="80771" y="61340"/>
                    </a:lnTo>
                    <a:lnTo>
                      <a:pt x="28194" y="62102"/>
                    </a:lnTo>
                    <a:lnTo>
                      <a:pt x="4444" y="45846"/>
                    </a:lnTo>
                    <a:lnTo>
                      <a:pt x="2158" y="39877"/>
                    </a:lnTo>
                    <a:lnTo>
                      <a:pt x="0" y="28067"/>
                    </a:lnTo>
                    <a:lnTo>
                      <a:pt x="635" y="9651"/>
                    </a:lnTo>
                    <a:lnTo>
                      <a:pt x="2158" y="4444"/>
                    </a:lnTo>
                    <a:lnTo>
                      <a:pt x="4444" y="0"/>
                    </a:lnTo>
                    <a:lnTo>
                      <a:pt x="11811" y="5207"/>
                    </a:lnTo>
                    <a:lnTo>
                      <a:pt x="20700" y="8889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94" name="Полилиния 89"/>
              <p:cNvSpPr>
                <a:spLocks noChangeArrowheads="1"/>
              </p:cNvSpPr>
              <p:nvPr/>
            </p:nvSpPr>
            <p:spPr bwMode="auto">
              <a:xfrm>
                <a:off x="5426076" y="3668875"/>
                <a:ext cx="28575" cy="150827"/>
              </a:xfrm>
              <a:custGeom>
                <a:avLst/>
                <a:gdLst>
                  <a:gd name="T0" fmla="*/ 33107 w 28195"/>
                  <a:gd name="T1" fmla="*/ 4390 h 150624"/>
                  <a:gd name="T2" fmla="*/ 0 w 28195"/>
                  <a:gd name="T3" fmla="*/ 153077 h 150624"/>
                  <a:gd name="T4" fmla="*/ 1640 w 28195"/>
                  <a:gd name="T5" fmla="*/ 114872 h 150624"/>
                  <a:gd name="T6" fmla="*/ 10438 w 28195"/>
                  <a:gd name="T7" fmla="*/ 56145 h 150624"/>
                  <a:gd name="T8" fmla="*/ 24308 w 28195"/>
                  <a:gd name="T9" fmla="*/ 648 h 150624"/>
                  <a:gd name="T10" fmla="*/ 28634 w 28195"/>
                  <a:gd name="T11" fmla="*/ 0 h 1506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8195"/>
                  <a:gd name="T19" fmla="*/ 0 h 150624"/>
                  <a:gd name="T20" fmla="*/ 28195 w 28195"/>
                  <a:gd name="T21" fmla="*/ 150624 h 15062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8195" h="150624">
                    <a:moveTo>
                      <a:pt x="28194" y="4318"/>
                    </a:moveTo>
                    <a:lnTo>
                      <a:pt x="0" y="150623"/>
                    </a:lnTo>
                    <a:lnTo>
                      <a:pt x="1396" y="113030"/>
                    </a:lnTo>
                    <a:lnTo>
                      <a:pt x="8889" y="55245"/>
                    </a:lnTo>
                    <a:lnTo>
                      <a:pt x="20701" y="636"/>
                    </a:lnTo>
                    <a:lnTo>
                      <a:pt x="24383" y="0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95" name="Полилиния 90"/>
              <p:cNvSpPr>
                <a:spLocks noChangeArrowheads="1"/>
              </p:cNvSpPr>
              <p:nvPr/>
            </p:nvSpPr>
            <p:spPr bwMode="auto">
              <a:xfrm>
                <a:off x="5461001" y="3692690"/>
                <a:ext cx="142875" cy="47630"/>
              </a:xfrm>
              <a:custGeom>
                <a:avLst/>
                <a:gdLst>
                  <a:gd name="T0" fmla="*/ 138738 w 143257"/>
                  <a:gd name="T1" fmla="*/ 50561 h 47372"/>
                  <a:gd name="T2" fmla="*/ 112787 w 143257"/>
                  <a:gd name="T3" fmla="*/ 48121 h 47372"/>
                  <a:gd name="T4" fmla="*/ 105653 w 143257"/>
                  <a:gd name="T5" fmla="*/ 45818 h 47372"/>
                  <a:gd name="T6" fmla="*/ 92001 w 143257"/>
                  <a:gd name="T7" fmla="*/ 43511 h 47372"/>
                  <a:gd name="T8" fmla="*/ 85483 w 143257"/>
                  <a:gd name="T9" fmla="*/ 44189 h 47372"/>
                  <a:gd name="T10" fmla="*/ 81177 w 143257"/>
                  <a:gd name="T11" fmla="*/ 40395 h 47372"/>
                  <a:gd name="T12" fmla="*/ 77609 w 143257"/>
                  <a:gd name="T13" fmla="*/ 38767 h 47372"/>
                  <a:gd name="T14" fmla="*/ 73304 w 143257"/>
                  <a:gd name="T15" fmla="*/ 37954 h 47372"/>
                  <a:gd name="T16" fmla="*/ 69004 w 143257"/>
                  <a:gd name="T17" fmla="*/ 39446 h 47372"/>
                  <a:gd name="T18" fmla="*/ 63959 w 143257"/>
                  <a:gd name="T19" fmla="*/ 39446 h 47372"/>
                  <a:gd name="T20" fmla="*/ 59653 w 143257"/>
                  <a:gd name="T21" fmla="*/ 41885 h 47372"/>
                  <a:gd name="T22" fmla="*/ 55348 w 143257"/>
                  <a:gd name="T23" fmla="*/ 42698 h 47372"/>
                  <a:gd name="T24" fmla="*/ 51781 w 143257"/>
                  <a:gd name="T25" fmla="*/ 44189 h 47372"/>
                  <a:gd name="T26" fmla="*/ 45386 w 143257"/>
                  <a:gd name="T27" fmla="*/ 40395 h 47372"/>
                  <a:gd name="T28" fmla="*/ 33087 w 143257"/>
                  <a:gd name="T29" fmla="*/ 35651 h 47372"/>
                  <a:gd name="T30" fmla="*/ 26691 w 143257"/>
                  <a:gd name="T31" fmla="*/ 35651 h 47372"/>
                  <a:gd name="T32" fmla="*/ 0 w 143257"/>
                  <a:gd name="T33" fmla="*/ 29280 h 47372"/>
                  <a:gd name="T34" fmla="*/ 0 w 143257"/>
                  <a:gd name="T35" fmla="*/ 22908 h 47372"/>
                  <a:gd name="T36" fmla="*/ 9349 w 143257"/>
                  <a:gd name="T37" fmla="*/ 22908 h 47372"/>
                  <a:gd name="T38" fmla="*/ 22262 w 143257"/>
                  <a:gd name="T39" fmla="*/ 6372 h 47372"/>
                  <a:gd name="T40" fmla="*/ 36653 w 143257"/>
                  <a:gd name="T41" fmla="*/ 0 h 47372"/>
                  <a:gd name="T42" fmla="*/ 51781 w 143257"/>
                  <a:gd name="T43" fmla="*/ 949 h 47372"/>
                  <a:gd name="T44" fmla="*/ 112787 w 143257"/>
                  <a:gd name="T45" fmla="*/ 32397 h 47372"/>
                  <a:gd name="T46" fmla="*/ 127915 w 143257"/>
                  <a:gd name="T47" fmla="*/ 37143 h 4737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43257"/>
                  <a:gd name="T73" fmla="*/ 0 h 47372"/>
                  <a:gd name="T74" fmla="*/ 143257 w 143257"/>
                  <a:gd name="T75" fmla="*/ 47372 h 4737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43257" h="47372">
                    <a:moveTo>
                      <a:pt x="143256" y="47371"/>
                    </a:moveTo>
                    <a:lnTo>
                      <a:pt x="116460" y="45084"/>
                    </a:lnTo>
                    <a:lnTo>
                      <a:pt x="109093" y="42926"/>
                    </a:lnTo>
                    <a:lnTo>
                      <a:pt x="94997" y="40766"/>
                    </a:lnTo>
                    <a:lnTo>
                      <a:pt x="88266" y="41402"/>
                    </a:lnTo>
                    <a:lnTo>
                      <a:pt x="83821" y="37846"/>
                    </a:lnTo>
                    <a:lnTo>
                      <a:pt x="80137" y="36321"/>
                    </a:lnTo>
                    <a:lnTo>
                      <a:pt x="75692" y="35559"/>
                    </a:lnTo>
                    <a:lnTo>
                      <a:pt x="71248" y="36957"/>
                    </a:lnTo>
                    <a:lnTo>
                      <a:pt x="66041" y="36957"/>
                    </a:lnTo>
                    <a:lnTo>
                      <a:pt x="61596" y="39242"/>
                    </a:lnTo>
                    <a:lnTo>
                      <a:pt x="57150" y="40004"/>
                    </a:lnTo>
                    <a:lnTo>
                      <a:pt x="53467" y="41402"/>
                    </a:lnTo>
                    <a:lnTo>
                      <a:pt x="46864" y="37846"/>
                    </a:lnTo>
                    <a:lnTo>
                      <a:pt x="34164" y="33401"/>
                    </a:lnTo>
                    <a:lnTo>
                      <a:pt x="27560" y="33401"/>
                    </a:lnTo>
                    <a:lnTo>
                      <a:pt x="0" y="27432"/>
                    </a:lnTo>
                    <a:lnTo>
                      <a:pt x="0" y="21463"/>
                    </a:lnTo>
                    <a:lnTo>
                      <a:pt x="9653" y="21463"/>
                    </a:lnTo>
                    <a:lnTo>
                      <a:pt x="22987" y="5969"/>
                    </a:lnTo>
                    <a:lnTo>
                      <a:pt x="37847" y="0"/>
                    </a:lnTo>
                    <a:lnTo>
                      <a:pt x="53467" y="889"/>
                    </a:lnTo>
                    <a:lnTo>
                      <a:pt x="116460" y="30352"/>
                    </a:lnTo>
                    <a:lnTo>
                      <a:pt x="132080" y="34797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96" name="Полилиния 91"/>
              <p:cNvSpPr>
                <a:spLocks noChangeArrowheads="1"/>
              </p:cNvSpPr>
              <p:nvPr/>
            </p:nvSpPr>
            <p:spPr bwMode="auto">
              <a:xfrm>
                <a:off x="5400676" y="3722856"/>
                <a:ext cx="20637" cy="82558"/>
              </a:xfrm>
              <a:custGeom>
                <a:avLst/>
                <a:gdLst>
                  <a:gd name="T0" fmla="*/ 20783 w 20068"/>
                  <a:gd name="T1" fmla="*/ 68588 h 82043"/>
                  <a:gd name="T2" fmla="*/ 16520 w 20068"/>
                  <a:gd name="T3" fmla="*/ 73379 h 82043"/>
                  <a:gd name="T4" fmla="*/ 15453 w 20068"/>
                  <a:gd name="T5" fmla="*/ 78175 h 82043"/>
                  <a:gd name="T6" fmla="*/ 12435 w 20068"/>
                  <a:gd name="T7" fmla="*/ 82826 h 82043"/>
                  <a:gd name="T8" fmla="*/ 10304 w 20068"/>
                  <a:gd name="T9" fmla="*/ 88439 h 82043"/>
                  <a:gd name="T10" fmla="*/ 0 w 20068"/>
                  <a:gd name="T11" fmla="*/ 32720 h 82043"/>
                  <a:gd name="T12" fmla="*/ 4088 w 20068"/>
                  <a:gd name="T13" fmla="*/ 10404 h 82043"/>
                  <a:gd name="T14" fmla="*/ 10304 w 20068"/>
                  <a:gd name="T15" fmla="*/ 0 h 82043"/>
                  <a:gd name="T16" fmla="*/ 20783 w 20068"/>
                  <a:gd name="T17" fmla="*/ 3284 h 82043"/>
                  <a:gd name="T18" fmla="*/ 27000 w 20068"/>
                  <a:gd name="T19" fmla="*/ 9583 h 82043"/>
                  <a:gd name="T20" fmla="*/ 28068 w 20068"/>
                  <a:gd name="T21" fmla="*/ 27929 h 82043"/>
                  <a:gd name="T22" fmla="*/ 19720 w 20068"/>
                  <a:gd name="T23" fmla="*/ 59006 h 8204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0068"/>
                  <a:gd name="T37" fmla="*/ 0 h 82043"/>
                  <a:gd name="T38" fmla="*/ 20068 w 20068"/>
                  <a:gd name="T39" fmla="*/ 82043 h 82043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0068" h="82043">
                    <a:moveTo>
                      <a:pt x="14860" y="63626"/>
                    </a:moveTo>
                    <a:lnTo>
                      <a:pt x="11812" y="68071"/>
                    </a:lnTo>
                    <a:lnTo>
                      <a:pt x="11050" y="72517"/>
                    </a:lnTo>
                    <a:lnTo>
                      <a:pt x="8891" y="76835"/>
                    </a:lnTo>
                    <a:lnTo>
                      <a:pt x="7367" y="82042"/>
                    </a:lnTo>
                    <a:lnTo>
                      <a:pt x="0" y="30352"/>
                    </a:lnTo>
                    <a:lnTo>
                      <a:pt x="2921" y="9651"/>
                    </a:lnTo>
                    <a:lnTo>
                      <a:pt x="7367" y="0"/>
                    </a:lnTo>
                    <a:lnTo>
                      <a:pt x="14860" y="3048"/>
                    </a:lnTo>
                    <a:lnTo>
                      <a:pt x="19305" y="8889"/>
                    </a:lnTo>
                    <a:lnTo>
                      <a:pt x="20067" y="25907"/>
                    </a:lnTo>
                    <a:lnTo>
                      <a:pt x="14098" y="54737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97" name="Полилиния 92"/>
              <p:cNvSpPr>
                <a:spLocks noChangeArrowheads="1"/>
              </p:cNvSpPr>
              <p:nvPr/>
            </p:nvSpPr>
            <p:spPr bwMode="auto">
              <a:xfrm>
                <a:off x="4697412" y="3730794"/>
                <a:ext cx="376238" cy="436607"/>
              </a:xfrm>
              <a:custGeom>
                <a:avLst/>
                <a:gdLst>
                  <a:gd name="T0" fmla="*/ 347227 w 375413"/>
                  <a:gd name="T1" fmla="*/ 11241 h 435993"/>
                  <a:gd name="T2" fmla="*/ 349577 w 375413"/>
                  <a:gd name="T3" fmla="*/ 67682 h 435993"/>
                  <a:gd name="T4" fmla="*/ 339666 w 375413"/>
                  <a:gd name="T5" fmla="*/ 75949 h 435993"/>
                  <a:gd name="T6" fmla="*/ 322975 w 375413"/>
                  <a:gd name="T7" fmla="*/ 69232 h 435993"/>
                  <a:gd name="T8" fmla="*/ 303939 w 375413"/>
                  <a:gd name="T9" fmla="*/ 52571 h 435993"/>
                  <a:gd name="T10" fmla="*/ 288683 w 375413"/>
                  <a:gd name="T11" fmla="*/ 7625 h 435993"/>
                  <a:gd name="T12" fmla="*/ 274993 w 375413"/>
                  <a:gd name="T13" fmla="*/ 13563 h 435993"/>
                  <a:gd name="T14" fmla="*/ 269646 w 375413"/>
                  <a:gd name="T15" fmla="*/ 24801 h 435993"/>
                  <a:gd name="T16" fmla="*/ 262736 w 375413"/>
                  <a:gd name="T17" fmla="*/ 16532 h 435993"/>
                  <a:gd name="T18" fmla="*/ 254389 w 375413"/>
                  <a:gd name="T19" fmla="*/ 12789 h 435993"/>
                  <a:gd name="T20" fmla="*/ 240699 w 375413"/>
                  <a:gd name="T21" fmla="*/ 10466 h 435993"/>
                  <a:gd name="T22" fmla="*/ 227791 w 375413"/>
                  <a:gd name="T23" fmla="*/ 17306 h 435993"/>
                  <a:gd name="T24" fmla="*/ 223878 w 375413"/>
                  <a:gd name="T25" fmla="*/ 30096 h 435993"/>
                  <a:gd name="T26" fmla="*/ 226225 w 375413"/>
                  <a:gd name="T27" fmla="*/ 36812 h 435993"/>
                  <a:gd name="T28" fmla="*/ 223226 w 375413"/>
                  <a:gd name="T29" fmla="*/ 38361 h 435993"/>
                  <a:gd name="T30" fmla="*/ 213182 w 375413"/>
                  <a:gd name="T31" fmla="*/ 40687 h 435993"/>
                  <a:gd name="T32" fmla="*/ 204975 w 375413"/>
                  <a:gd name="T33" fmla="*/ 48824 h 435993"/>
                  <a:gd name="T34" fmla="*/ 197280 w 375413"/>
                  <a:gd name="T35" fmla="*/ 57865 h 435993"/>
                  <a:gd name="T36" fmla="*/ 199498 w 375413"/>
                  <a:gd name="T37" fmla="*/ 66132 h 435993"/>
                  <a:gd name="T38" fmla="*/ 239918 w 375413"/>
                  <a:gd name="T39" fmla="*/ 87960 h 435993"/>
                  <a:gd name="T40" fmla="*/ 250610 w 375413"/>
                  <a:gd name="T41" fmla="*/ 154867 h 435993"/>
                  <a:gd name="T42" fmla="*/ 273428 w 375413"/>
                  <a:gd name="T43" fmla="*/ 209633 h 435993"/>
                  <a:gd name="T44" fmla="*/ 307719 w 375413"/>
                  <a:gd name="T45" fmla="*/ 235335 h 435993"/>
                  <a:gd name="T46" fmla="*/ 342794 w 375413"/>
                  <a:gd name="T47" fmla="*/ 237532 h 435993"/>
                  <a:gd name="T48" fmla="*/ 348793 w 375413"/>
                  <a:gd name="T49" fmla="*/ 245797 h 435993"/>
                  <a:gd name="T50" fmla="*/ 323759 w 375413"/>
                  <a:gd name="T51" fmla="*/ 241276 h 435993"/>
                  <a:gd name="T52" fmla="*/ 309284 w 375413"/>
                  <a:gd name="T53" fmla="*/ 236757 h 435993"/>
                  <a:gd name="T54" fmla="*/ 306154 w 375413"/>
                  <a:gd name="T55" fmla="*/ 262977 h 435993"/>
                  <a:gd name="T56" fmla="*/ 308502 w 375413"/>
                  <a:gd name="T57" fmla="*/ 281060 h 435993"/>
                  <a:gd name="T58" fmla="*/ 273428 w 375413"/>
                  <a:gd name="T59" fmla="*/ 298368 h 435993"/>
                  <a:gd name="T60" fmla="*/ 226225 w 375413"/>
                  <a:gd name="T61" fmla="*/ 267497 h 435993"/>
                  <a:gd name="T62" fmla="*/ 183590 w 375413"/>
                  <a:gd name="T63" fmla="*/ 269822 h 435993"/>
                  <a:gd name="T64" fmla="*/ 134041 w 375413"/>
                  <a:gd name="T65" fmla="*/ 290100 h 435993"/>
                  <a:gd name="T66" fmla="*/ 109656 w 375413"/>
                  <a:gd name="T67" fmla="*/ 296818 h 435993"/>
                  <a:gd name="T68" fmla="*/ 110440 w 375413"/>
                  <a:gd name="T69" fmla="*/ 306633 h 435993"/>
                  <a:gd name="T70" fmla="*/ 164552 w 375413"/>
                  <a:gd name="T71" fmla="*/ 338924 h 435993"/>
                  <a:gd name="T72" fmla="*/ 240699 w 375413"/>
                  <a:gd name="T73" fmla="*/ 330788 h 435993"/>
                  <a:gd name="T74" fmla="*/ 283337 w 375413"/>
                  <a:gd name="T75" fmla="*/ 311929 h 435993"/>
                  <a:gd name="T76" fmla="*/ 348793 w 375413"/>
                  <a:gd name="T77" fmla="*/ 323942 h 435993"/>
                  <a:gd name="T78" fmla="*/ 306154 w 375413"/>
                  <a:gd name="T79" fmla="*/ 338150 h 435993"/>
                  <a:gd name="T80" fmla="*/ 249043 w 375413"/>
                  <a:gd name="T81" fmla="*/ 396788 h 435993"/>
                  <a:gd name="T82" fmla="*/ 284902 w 375413"/>
                  <a:gd name="T83" fmla="*/ 406606 h 435993"/>
                  <a:gd name="T84" fmla="*/ 322975 w 375413"/>
                  <a:gd name="T85" fmla="*/ 402085 h 435993"/>
                  <a:gd name="T86" fmla="*/ 341229 w 375413"/>
                  <a:gd name="T87" fmla="*/ 405056 h 435993"/>
                  <a:gd name="T88" fmla="*/ 373957 w 375413"/>
                  <a:gd name="T89" fmla="*/ 380258 h 435993"/>
                  <a:gd name="T90" fmla="*/ 383867 w 375413"/>
                  <a:gd name="T91" fmla="*/ 381031 h 435993"/>
                  <a:gd name="T92" fmla="*/ 384650 w 375413"/>
                  <a:gd name="T93" fmla="*/ 400535 h 435993"/>
                  <a:gd name="T94" fmla="*/ 300157 w 375413"/>
                  <a:gd name="T95" fmla="*/ 429080 h 435993"/>
                  <a:gd name="T96" fmla="*/ 179025 w 375413"/>
                  <a:gd name="T97" fmla="*/ 432954 h 435993"/>
                  <a:gd name="T98" fmla="*/ 48766 w 375413"/>
                  <a:gd name="T99" fmla="*/ 440447 h 435993"/>
                  <a:gd name="T100" fmla="*/ 19819 w 375413"/>
                  <a:gd name="T101" fmla="*/ 428435 h 435993"/>
                  <a:gd name="T102" fmla="*/ 19819 w 375413"/>
                  <a:gd name="T103" fmla="*/ 302114 h 435993"/>
                  <a:gd name="T104" fmla="*/ 5998 w 375413"/>
                  <a:gd name="T105" fmla="*/ 178892 h 435993"/>
                  <a:gd name="T106" fmla="*/ 0 w 375413"/>
                  <a:gd name="T107" fmla="*/ 90932 h 435993"/>
                  <a:gd name="T108" fmla="*/ 27382 w 375413"/>
                  <a:gd name="T109" fmla="*/ 39137 h 435993"/>
                  <a:gd name="T110" fmla="*/ 131692 w 375413"/>
                  <a:gd name="T111" fmla="*/ 38361 h 435993"/>
                  <a:gd name="T112" fmla="*/ 204062 w 375413"/>
                  <a:gd name="T113" fmla="*/ 24801 h 435993"/>
                  <a:gd name="T114" fmla="*/ 254389 w 375413"/>
                  <a:gd name="T115" fmla="*/ 3096 h 43599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75413"/>
                  <a:gd name="T175" fmla="*/ 0 h 435993"/>
                  <a:gd name="T176" fmla="*/ 375413 w 375413"/>
                  <a:gd name="T177" fmla="*/ 435993 h 435993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75413" h="435993">
                    <a:moveTo>
                      <a:pt x="339725" y="762"/>
                    </a:moveTo>
                    <a:lnTo>
                      <a:pt x="338200" y="11049"/>
                    </a:lnTo>
                    <a:lnTo>
                      <a:pt x="341249" y="58421"/>
                    </a:lnTo>
                    <a:lnTo>
                      <a:pt x="340487" y="66548"/>
                    </a:lnTo>
                    <a:lnTo>
                      <a:pt x="338200" y="75311"/>
                    </a:lnTo>
                    <a:lnTo>
                      <a:pt x="330835" y="74677"/>
                    </a:lnTo>
                    <a:lnTo>
                      <a:pt x="324993" y="73153"/>
                    </a:lnTo>
                    <a:lnTo>
                      <a:pt x="314579" y="68073"/>
                    </a:lnTo>
                    <a:lnTo>
                      <a:pt x="309371" y="64390"/>
                    </a:lnTo>
                    <a:lnTo>
                      <a:pt x="296037" y="51690"/>
                    </a:lnTo>
                    <a:lnTo>
                      <a:pt x="288544" y="8129"/>
                    </a:lnTo>
                    <a:lnTo>
                      <a:pt x="281177" y="7493"/>
                    </a:lnTo>
                    <a:lnTo>
                      <a:pt x="274574" y="9653"/>
                    </a:lnTo>
                    <a:lnTo>
                      <a:pt x="267843" y="13335"/>
                    </a:lnTo>
                    <a:lnTo>
                      <a:pt x="262636" y="19178"/>
                    </a:lnTo>
                    <a:lnTo>
                      <a:pt x="262636" y="24385"/>
                    </a:lnTo>
                    <a:lnTo>
                      <a:pt x="258825" y="19178"/>
                    </a:lnTo>
                    <a:lnTo>
                      <a:pt x="255905" y="16256"/>
                    </a:lnTo>
                    <a:lnTo>
                      <a:pt x="251460" y="13335"/>
                    </a:lnTo>
                    <a:lnTo>
                      <a:pt x="247776" y="12573"/>
                    </a:lnTo>
                    <a:lnTo>
                      <a:pt x="243331" y="10287"/>
                    </a:lnTo>
                    <a:lnTo>
                      <a:pt x="234442" y="10287"/>
                    </a:lnTo>
                    <a:lnTo>
                      <a:pt x="224789" y="13335"/>
                    </a:lnTo>
                    <a:lnTo>
                      <a:pt x="221869" y="17018"/>
                    </a:lnTo>
                    <a:lnTo>
                      <a:pt x="219582" y="21464"/>
                    </a:lnTo>
                    <a:lnTo>
                      <a:pt x="218058" y="29592"/>
                    </a:lnTo>
                    <a:lnTo>
                      <a:pt x="218820" y="33274"/>
                    </a:lnTo>
                    <a:lnTo>
                      <a:pt x="220344" y="36196"/>
                    </a:lnTo>
                    <a:lnTo>
                      <a:pt x="224027" y="39117"/>
                    </a:lnTo>
                    <a:lnTo>
                      <a:pt x="217424" y="37719"/>
                    </a:lnTo>
                    <a:lnTo>
                      <a:pt x="212217" y="38481"/>
                    </a:lnTo>
                    <a:lnTo>
                      <a:pt x="207644" y="40005"/>
                    </a:lnTo>
                    <a:lnTo>
                      <a:pt x="203962" y="44323"/>
                    </a:lnTo>
                    <a:lnTo>
                      <a:pt x="199644" y="48006"/>
                    </a:lnTo>
                    <a:lnTo>
                      <a:pt x="196595" y="52452"/>
                    </a:lnTo>
                    <a:lnTo>
                      <a:pt x="192150" y="56897"/>
                    </a:lnTo>
                    <a:lnTo>
                      <a:pt x="189230" y="61342"/>
                    </a:lnTo>
                    <a:lnTo>
                      <a:pt x="194310" y="65024"/>
                    </a:lnTo>
                    <a:lnTo>
                      <a:pt x="221106" y="78360"/>
                    </a:lnTo>
                    <a:lnTo>
                      <a:pt x="233680" y="86487"/>
                    </a:lnTo>
                    <a:lnTo>
                      <a:pt x="238887" y="93854"/>
                    </a:lnTo>
                    <a:lnTo>
                      <a:pt x="244094" y="152273"/>
                    </a:lnTo>
                    <a:lnTo>
                      <a:pt x="255905" y="189992"/>
                    </a:lnTo>
                    <a:lnTo>
                      <a:pt x="266319" y="206122"/>
                    </a:lnTo>
                    <a:lnTo>
                      <a:pt x="280416" y="219456"/>
                    </a:lnTo>
                    <a:lnTo>
                      <a:pt x="299719" y="231394"/>
                    </a:lnTo>
                    <a:lnTo>
                      <a:pt x="304926" y="232792"/>
                    </a:lnTo>
                    <a:lnTo>
                      <a:pt x="333882" y="233554"/>
                    </a:lnTo>
                    <a:lnTo>
                      <a:pt x="338200" y="236474"/>
                    </a:lnTo>
                    <a:lnTo>
                      <a:pt x="339725" y="241681"/>
                    </a:lnTo>
                    <a:lnTo>
                      <a:pt x="338200" y="251334"/>
                    </a:lnTo>
                    <a:lnTo>
                      <a:pt x="315341" y="237236"/>
                    </a:lnTo>
                    <a:lnTo>
                      <a:pt x="305688" y="232792"/>
                    </a:lnTo>
                    <a:lnTo>
                      <a:pt x="301244" y="232792"/>
                    </a:lnTo>
                    <a:lnTo>
                      <a:pt x="298195" y="251968"/>
                    </a:lnTo>
                    <a:lnTo>
                      <a:pt x="298195" y="258573"/>
                    </a:lnTo>
                    <a:lnTo>
                      <a:pt x="296799" y="264542"/>
                    </a:lnTo>
                    <a:lnTo>
                      <a:pt x="300481" y="276353"/>
                    </a:lnTo>
                    <a:lnTo>
                      <a:pt x="323469" y="302260"/>
                    </a:lnTo>
                    <a:lnTo>
                      <a:pt x="266319" y="293371"/>
                    </a:lnTo>
                    <a:lnTo>
                      <a:pt x="239649" y="272669"/>
                    </a:lnTo>
                    <a:lnTo>
                      <a:pt x="220344" y="263017"/>
                    </a:lnTo>
                    <a:lnTo>
                      <a:pt x="199644" y="260223"/>
                    </a:lnTo>
                    <a:lnTo>
                      <a:pt x="178816" y="265304"/>
                    </a:lnTo>
                    <a:lnTo>
                      <a:pt x="150621" y="278639"/>
                    </a:lnTo>
                    <a:lnTo>
                      <a:pt x="130556" y="285242"/>
                    </a:lnTo>
                    <a:lnTo>
                      <a:pt x="110489" y="287402"/>
                    </a:lnTo>
                    <a:lnTo>
                      <a:pt x="106806" y="291847"/>
                    </a:lnTo>
                    <a:lnTo>
                      <a:pt x="106044" y="297054"/>
                    </a:lnTo>
                    <a:lnTo>
                      <a:pt x="107569" y="301498"/>
                    </a:lnTo>
                    <a:lnTo>
                      <a:pt x="125349" y="325883"/>
                    </a:lnTo>
                    <a:lnTo>
                      <a:pt x="160274" y="333248"/>
                    </a:lnTo>
                    <a:lnTo>
                      <a:pt x="198119" y="333248"/>
                    </a:lnTo>
                    <a:lnTo>
                      <a:pt x="234442" y="325248"/>
                    </a:lnTo>
                    <a:lnTo>
                      <a:pt x="266319" y="307467"/>
                    </a:lnTo>
                    <a:lnTo>
                      <a:pt x="275970" y="306705"/>
                    </a:lnTo>
                    <a:lnTo>
                      <a:pt x="313817" y="309627"/>
                    </a:lnTo>
                    <a:lnTo>
                      <a:pt x="339725" y="318517"/>
                    </a:lnTo>
                    <a:lnTo>
                      <a:pt x="324993" y="319914"/>
                    </a:lnTo>
                    <a:lnTo>
                      <a:pt x="298195" y="332486"/>
                    </a:lnTo>
                    <a:lnTo>
                      <a:pt x="238887" y="382779"/>
                    </a:lnTo>
                    <a:lnTo>
                      <a:pt x="242569" y="390144"/>
                    </a:lnTo>
                    <a:lnTo>
                      <a:pt x="250062" y="393192"/>
                    </a:lnTo>
                    <a:lnTo>
                      <a:pt x="277494" y="399797"/>
                    </a:lnTo>
                    <a:lnTo>
                      <a:pt x="296037" y="399797"/>
                    </a:lnTo>
                    <a:lnTo>
                      <a:pt x="314579" y="395352"/>
                    </a:lnTo>
                    <a:lnTo>
                      <a:pt x="323469" y="398273"/>
                    </a:lnTo>
                    <a:lnTo>
                      <a:pt x="332358" y="398273"/>
                    </a:lnTo>
                    <a:lnTo>
                      <a:pt x="346456" y="390906"/>
                    </a:lnTo>
                    <a:lnTo>
                      <a:pt x="364236" y="373889"/>
                    </a:lnTo>
                    <a:lnTo>
                      <a:pt x="370967" y="371729"/>
                    </a:lnTo>
                    <a:lnTo>
                      <a:pt x="373887" y="374650"/>
                    </a:lnTo>
                    <a:lnTo>
                      <a:pt x="375412" y="380619"/>
                    </a:lnTo>
                    <a:lnTo>
                      <a:pt x="374650" y="393828"/>
                    </a:lnTo>
                    <a:lnTo>
                      <a:pt x="321182" y="417577"/>
                    </a:lnTo>
                    <a:lnTo>
                      <a:pt x="292354" y="421894"/>
                    </a:lnTo>
                    <a:lnTo>
                      <a:pt x="234442" y="424942"/>
                    </a:lnTo>
                    <a:lnTo>
                      <a:pt x="174370" y="425704"/>
                    </a:lnTo>
                    <a:lnTo>
                      <a:pt x="80137" y="435992"/>
                    </a:lnTo>
                    <a:lnTo>
                      <a:pt x="47498" y="433071"/>
                    </a:lnTo>
                    <a:lnTo>
                      <a:pt x="31876" y="427864"/>
                    </a:lnTo>
                    <a:lnTo>
                      <a:pt x="19304" y="421260"/>
                    </a:lnTo>
                    <a:lnTo>
                      <a:pt x="20066" y="357760"/>
                    </a:lnTo>
                    <a:lnTo>
                      <a:pt x="19304" y="297054"/>
                    </a:lnTo>
                    <a:lnTo>
                      <a:pt x="14858" y="236474"/>
                    </a:lnTo>
                    <a:lnTo>
                      <a:pt x="5842" y="175896"/>
                    </a:lnTo>
                    <a:lnTo>
                      <a:pt x="2286" y="138939"/>
                    </a:lnTo>
                    <a:lnTo>
                      <a:pt x="0" y="89409"/>
                    </a:lnTo>
                    <a:lnTo>
                      <a:pt x="2286" y="36958"/>
                    </a:lnTo>
                    <a:lnTo>
                      <a:pt x="26669" y="38481"/>
                    </a:lnTo>
                    <a:lnTo>
                      <a:pt x="91948" y="42799"/>
                    </a:lnTo>
                    <a:lnTo>
                      <a:pt x="128269" y="37719"/>
                    </a:lnTo>
                    <a:lnTo>
                      <a:pt x="180975" y="25147"/>
                    </a:lnTo>
                    <a:lnTo>
                      <a:pt x="198755" y="24385"/>
                    </a:lnTo>
                    <a:lnTo>
                      <a:pt x="213613" y="14098"/>
                    </a:lnTo>
                    <a:lnTo>
                      <a:pt x="247776" y="3048"/>
                    </a:lnTo>
                    <a:lnTo>
                      <a:pt x="284099" y="0"/>
                    </a:lnTo>
                    <a:close/>
                  </a:path>
                </a:pathLst>
              </a:custGeom>
              <a:solidFill>
                <a:srgbClr val="B0FFCF"/>
              </a:solidFill>
              <a:ln w="0" algn="ctr">
                <a:solidFill>
                  <a:srgbClr val="B0FFC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98" name="Полилиния 93"/>
              <p:cNvSpPr>
                <a:spLocks noChangeArrowheads="1"/>
              </p:cNvSpPr>
              <p:nvPr/>
            </p:nvSpPr>
            <p:spPr bwMode="auto">
              <a:xfrm>
                <a:off x="5351463" y="3730794"/>
                <a:ext cx="38100" cy="53980"/>
              </a:xfrm>
              <a:custGeom>
                <a:avLst/>
                <a:gdLst>
                  <a:gd name="T0" fmla="*/ 0 w 38608"/>
                  <a:gd name="T1" fmla="*/ 18158 h 54737"/>
                  <a:gd name="T2" fmla="*/ 2491 w 38608"/>
                  <a:gd name="T3" fmla="*/ 14397 h 54737"/>
                  <a:gd name="T4" fmla="*/ 10077 w 38608"/>
                  <a:gd name="T5" fmla="*/ 9345 h 54737"/>
                  <a:gd name="T6" fmla="*/ 32934 w 38608"/>
                  <a:gd name="T7" fmla="*/ 0 h 54737"/>
                  <a:gd name="T8" fmla="*/ 31632 w 38608"/>
                  <a:gd name="T9" fmla="*/ 46312 h 547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8608"/>
                  <a:gd name="T16" fmla="*/ 0 h 54737"/>
                  <a:gd name="T17" fmla="*/ 38608 w 38608"/>
                  <a:gd name="T18" fmla="*/ 54737 h 5473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8608" h="54737">
                    <a:moveTo>
                      <a:pt x="0" y="21463"/>
                    </a:moveTo>
                    <a:lnTo>
                      <a:pt x="2920" y="17017"/>
                    </a:lnTo>
                    <a:lnTo>
                      <a:pt x="11811" y="11048"/>
                    </a:lnTo>
                    <a:lnTo>
                      <a:pt x="38607" y="0"/>
                    </a:lnTo>
                    <a:lnTo>
                      <a:pt x="37083" y="54736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399" name="Полилиния 94"/>
              <p:cNvSpPr>
                <a:spLocks noChangeArrowheads="1"/>
              </p:cNvSpPr>
              <p:nvPr/>
            </p:nvSpPr>
            <p:spPr bwMode="auto">
              <a:xfrm>
                <a:off x="5427663" y="3732382"/>
                <a:ext cx="254000" cy="374688"/>
              </a:xfrm>
              <a:custGeom>
                <a:avLst/>
                <a:gdLst>
                  <a:gd name="T0" fmla="*/ 191118 w 253113"/>
                  <a:gd name="T1" fmla="*/ 43609 h 374651"/>
                  <a:gd name="T2" fmla="*/ 198005 w 253113"/>
                  <a:gd name="T3" fmla="*/ 47304 h 374651"/>
                  <a:gd name="T4" fmla="*/ 205820 w 253113"/>
                  <a:gd name="T5" fmla="*/ 49464 h 374651"/>
                  <a:gd name="T6" fmla="*/ 208866 w 253113"/>
                  <a:gd name="T7" fmla="*/ 49464 h 374651"/>
                  <a:gd name="T8" fmla="*/ 217476 w 253113"/>
                  <a:gd name="T9" fmla="*/ 50988 h 374651"/>
                  <a:gd name="T10" fmla="*/ 221978 w 253113"/>
                  <a:gd name="T11" fmla="*/ 53273 h 374651"/>
                  <a:gd name="T12" fmla="*/ 233634 w 253113"/>
                  <a:gd name="T13" fmla="*/ 49464 h 374651"/>
                  <a:gd name="T14" fmla="*/ 234429 w 253113"/>
                  <a:gd name="T15" fmla="*/ 84298 h 374651"/>
                  <a:gd name="T16" fmla="*/ 234429 w 253113"/>
                  <a:gd name="T17" fmla="*/ 139868 h 374651"/>
                  <a:gd name="T18" fmla="*/ 235223 w 253113"/>
                  <a:gd name="T19" fmla="*/ 196063 h 374651"/>
                  <a:gd name="T20" fmla="*/ 240654 w 253113"/>
                  <a:gd name="T21" fmla="*/ 213867 h 374651"/>
                  <a:gd name="T22" fmla="*/ 253766 w 253113"/>
                  <a:gd name="T23" fmla="*/ 270708 h 374651"/>
                  <a:gd name="T24" fmla="*/ 263963 w 253113"/>
                  <a:gd name="T25" fmla="*/ 345468 h 374651"/>
                  <a:gd name="T26" fmla="*/ 204231 w 253113"/>
                  <a:gd name="T27" fmla="*/ 359580 h 374651"/>
                  <a:gd name="T28" fmla="*/ 145559 w 253113"/>
                  <a:gd name="T29" fmla="*/ 371411 h 374651"/>
                  <a:gd name="T30" fmla="*/ 84373 w 253113"/>
                  <a:gd name="T31" fmla="*/ 375094 h 374651"/>
                  <a:gd name="T32" fmla="*/ 23178 w 253113"/>
                  <a:gd name="T33" fmla="*/ 369113 h 374651"/>
                  <a:gd name="T34" fmla="*/ 5431 w 253113"/>
                  <a:gd name="T35" fmla="*/ 358814 h 374651"/>
                  <a:gd name="T36" fmla="*/ 7683 w 253113"/>
                  <a:gd name="T37" fmla="*/ 351449 h 374651"/>
                  <a:gd name="T38" fmla="*/ 0 w 253113"/>
                  <a:gd name="T39" fmla="*/ 342546 h 374651"/>
                  <a:gd name="T40" fmla="*/ 798 w 253113"/>
                  <a:gd name="T41" fmla="*/ 293719 h 374651"/>
                  <a:gd name="T42" fmla="*/ 2383 w 253113"/>
                  <a:gd name="T43" fmla="*/ 232306 h 374651"/>
                  <a:gd name="T44" fmla="*/ 9271 w 253113"/>
                  <a:gd name="T45" fmla="*/ 171654 h 374651"/>
                  <a:gd name="T46" fmla="*/ 18543 w 253113"/>
                  <a:gd name="T47" fmla="*/ 176861 h 374651"/>
                  <a:gd name="T48" fmla="*/ 76553 w 253113"/>
                  <a:gd name="T49" fmla="*/ 192380 h 374651"/>
                  <a:gd name="T50" fmla="*/ 97481 w 253113"/>
                  <a:gd name="T51" fmla="*/ 204964 h 374651"/>
                  <a:gd name="T52" fmla="*/ 101320 w 253113"/>
                  <a:gd name="T53" fmla="*/ 204202 h 374651"/>
                  <a:gd name="T54" fmla="*/ 105295 w 253113"/>
                  <a:gd name="T55" fmla="*/ 202806 h 374651"/>
                  <a:gd name="T56" fmla="*/ 112976 w 253113"/>
                  <a:gd name="T57" fmla="*/ 197459 h 374651"/>
                  <a:gd name="T58" fmla="*/ 85825 w 253113"/>
                  <a:gd name="T59" fmla="*/ 173814 h 374651"/>
                  <a:gd name="T60" fmla="*/ 11655 w 253113"/>
                  <a:gd name="T61" fmla="*/ 100577 h 374651"/>
                  <a:gd name="T62" fmla="*/ 16292 w 253113"/>
                  <a:gd name="T63" fmla="*/ 95358 h 374651"/>
                  <a:gd name="T64" fmla="*/ 19338 w 253113"/>
                  <a:gd name="T65" fmla="*/ 90279 h 374651"/>
                  <a:gd name="T66" fmla="*/ 18543 w 253113"/>
                  <a:gd name="T67" fmla="*/ 79852 h 374651"/>
                  <a:gd name="T68" fmla="*/ 16292 w 253113"/>
                  <a:gd name="T69" fmla="*/ 73999 h 374651"/>
                  <a:gd name="T70" fmla="*/ 13908 w 253113"/>
                  <a:gd name="T71" fmla="*/ 61414 h 374651"/>
                  <a:gd name="T72" fmla="*/ 28608 w 253113"/>
                  <a:gd name="T73" fmla="*/ 0 h 374651"/>
                  <a:gd name="T74" fmla="*/ 69667 w 253113"/>
                  <a:gd name="T75" fmla="*/ 8141 h 374651"/>
                  <a:gd name="T76" fmla="*/ 129134 w 253113"/>
                  <a:gd name="T77" fmla="*/ 26707 h 3746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53113"/>
                  <a:gd name="T118" fmla="*/ 0 h 374651"/>
                  <a:gd name="T119" fmla="*/ 253113 w 253113"/>
                  <a:gd name="T120" fmla="*/ 374651 h 3746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53113" h="374651">
                    <a:moveTo>
                      <a:pt x="183262" y="43561"/>
                    </a:moveTo>
                    <a:lnTo>
                      <a:pt x="189866" y="47244"/>
                    </a:lnTo>
                    <a:lnTo>
                      <a:pt x="197359" y="49404"/>
                    </a:lnTo>
                    <a:lnTo>
                      <a:pt x="200280" y="49404"/>
                    </a:lnTo>
                    <a:lnTo>
                      <a:pt x="208535" y="50928"/>
                    </a:lnTo>
                    <a:lnTo>
                      <a:pt x="212853" y="53213"/>
                    </a:lnTo>
                    <a:lnTo>
                      <a:pt x="224029" y="49404"/>
                    </a:lnTo>
                    <a:lnTo>
                      <a:pt x="224791" y="84202"/>
                    </a:lnTo>
                    <a:lnTo>
                      <a:pt x="224791" y="139700"/>
                    </a:lnTo>
                    <a:lnTo>
                      <a:pt x="225553" y="195835"/>
                    </a:lnTo>
                    <a:lnTo>
                      <a:pt x="230760" y="213615"/>
                    </a:lnTo>
                    <a:lnTo>
                      <a:pt x="243332" y="270384"/>
                    </a:lnTo>
                    <a:lnTo>
                      <a:pt x="253112" y="345060"/>
                    </a:lnTo>
                    <a:lnTo>
                      <a:pt x="195835" y="359156"/>
                    </a:lnTo>
                    <a:lnTo>
                      <a:pt x="139574" y="370967"/>
                    </a:lnTo>
                    <a:lnTo>
                      <a:pt x="80899" y="374650"/>
                    </a:lnTo>
                    <a:lnTo>
                      <a:pt x="22225" y="368681"/>
                    </a:lnTo>
                    <a:lnTo>
                      <a:pt x="5207" y="358394"/>
                    </a:lnTo>
                    <a:lnTo>
                      <a:pt x="7367" y="351029"/>
                    </a:lnTo>
                    <a:lnTo>
                      <a:pt x="0" y="342138"/>
                    </a:lnTo>
                    <a:lnTo>
                      <a:pt x="762" y="293371"/>
                    </a:lnTo>
                    <a:lnTo>
                      <a:pt x="2287" y="232030"/>
                    </a:lnTo>
                    <a:lnTo>
                      <a:pt x="8891" y="171450"/>
                    </a:lnTo>
                    <a:lnTo>
                      <a:pt x="17780" y="176657"/>
                    </a:lnTo>
                    <a:lnTo>
                      <a:pt x="73406" y="192152"/>
                    </a:lnTo>
                    <a:lnTo>
                      <a:pt x="93473" y="204724"/>
                    </a:lnTo>
                    <a:lnTo>
                      <a:pt x="97155" y="203962"/>
                    </a:lnTo>
                    <a:lnTo>
                      <a:pt x="100966" y="202566"/>
                    </a:lnTo>
                    <a:lnTo>
                      <a:pt x="108331" y="197231"/>
                    </a:lnTo>
                    <a:lnTo>
                      <a:pt x="82297" y="173610"/>
                    </a:lnTo>
                    <a:lnTo>
                      <a:pt x="11176" y="100457"/>
                    </a:lnTo>
                    <a:lnTo>
                      <a:pt x="15622" y="95250"/>
                    </a:lnTo>
                    <a:lnTo>
                      <a:pt x="18543" y="90171"/>
                    </a:lnTo>
                    <a:lnTo>
                      <a:pt x="17780" y="79756"/>
                    </a:lnTo>
                    <a:lnTo>
                      <a:pt x="15622" y="73915"/>
                    </a:lnTo>
                    <a:lnTo>
                      <a:pt x="13336" y="61342"/>
                    </a:lnTo>
                    <a:lnTo>
                      <a:pt x="27432" y="0"/>
                    </a:lnTo>
                    <a:lnTo>
                      <a:pt x="66803" y="8129"/>
                    </a:lnTo>
                    <a:lnTo>
                      <a:pt x="123825" y="26671"/>
                    </a:lnTo>
                    <a:close/>
                  </a:path>
                </a:pathLst>
              </a:custGeom>
              <a:solidFill>
                <a:srgbClr val="B0FFCF"/>
              </a:solidFill>
              <a:ln w="0" algn="ctr">
                <a:solidFill>
                  <a:srgbClr val="B0FFC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00" name="Полилиния 95"/>
              <p:cNvSpPr>
                <a:spLocks noChangeArrowheads="1"/>
              </p:cNvSpPr>
              <p:nvPr/>
            </p:nvSpPr>
            <p:spPr bwMode="auto">
              <a:xfrm>
                <a:off x="5056187" y="3735557"/>
                <a:ext cx="249238" cy="247675"/>
              </a:xfrm>
              <a:custGeom>
                <a:avLst/>
                <a:gdLst>
                  <a:gd name="T0" fmla="*/ 170315 w 249175"/>
                  <a:gd name="T1" fmla="*/ 32324 h 246889"/>
                  <a:gd name="T2" fmla="*/ 179228 w 249175"/>
                  <a:gd name="T3" fmla="*/ 35358 h 246889"/>
                  <a:gd name="T4" fmla="*/ 192612 w 249175"/>
                  <a:gd name="T5" fmla="*/ 47497 h 246889"/>
                  <a:gd name="T6" fmla="*/ 203815 w 249175"/>
                  <a:gd name="T7" fmla="*/ 64517 h 246889"/>
                  <a:gd name="T8" fmla="*/ 206110 w 249175"/>
                  <a:gd name="T9" fmla="*/ 128902 h 246889"/>
                  <a:gd name="T10" fmla="*/ 215789 w 249175"/>
                  <a:gd name="T11" fmla="*/ 145791 h 246889"/>
                  <a:gd name="T12" fmla="*/ 244837 w 249175"/>
                  <a:gd name="T13" fmla="*/ 175741 h 246889"/>
                  <a:gd name="T14" fmla="*/ 249930 w 249175"/>
                  <a:gd name="T15" fmla="*/ 195796 h 246889"/>
                  <a:gd name="T16" fmla="*/ 238845 w 249175"/>
                  <a:gd name="T17" fmla="*/ 193551 h 246889"/>
                  <a:gd name="T18" fmla="*/ 211202 w 249175"/>
                  <a:gd name="T19" fmla="*/ 172706 h 246889"/>
                  <a:gd name="T20" fmla="*/ 203049 w 249175"/>
                  <a:gd name="T21" fmla="*/ 132070 h 246889"/>
                  <a:gd name="T22" fmla="*/ 178466 w 249175"/>
                  <a:gd name="T23" fmla="*/ 104363 h 246889"/>
                  <a:gd name="T24" fmla="*/ 110063 w 249175"/>
                  <a:gd name="T25" fmla="*/ 57656 h 246889"/>
                  <a:gd name="T26" fmla="*/ 97455 w 249175"/>
                  <a:gd name="T27" fmla="*/ 49080 h 246889"/>
                  <a:gd name="T28" fmla="*/ 97455 w 249175"/>
                  <a:gd name="T29" fmla="*/ 99750 h 246889"/>
                  <a:gd name="T30" fmla="*/ 115283 w 249175"/>
                  <a:gd name="T31" fmla="*/ 148166 h 246889"/>
                  <a:gd name="T32" fmla="*/ 139865 w 249175"/>
                  <a:gd name="T33" fmla="*/ 174289 h 246889"/>
                  <a:gd name="T34" fmla="*/ 179228 w 249175"/>
                  <a:gd name="T35" fmla="*/ 178908 h 246889"/>
                  <a:gd name="T36" fmla="*/ 198593 w 249175"/>
                  <a:gd name="T37" fmla="*/ 193551 h 246889"/>
                  <a:gd name="T38" fmla="*/ 212737 w 249175"/>
                  <a:gd name="T39" fmla="*/ 191177 h 246889"/>
                  <a:gd name="T40" fmla="*/ 225473 w 249175"/>
                  <a:gd name="T41" fmla="*/ 198829 h 246889"/>
                  <a:gd name="T42" fmla="*/ 228407 w 249175"/>
                  <a:gd name="T43" fmla="*/ 209517 h 246889"/>
                  <a:gd name="T44" fmla="*/ 220254 w 249175"/>
                  <a:gd name="T45" fmla="*/ 209517 h 246889"/>
                  <a:gd name="T46" fmla="*/ 197195 w 249175"/>
                  <a:gd name="T47" fmla="*/ 201071 h 246889"/>
                  <a:gd name="T48" fmla="*/ 145858 w 249175"/>
                  <a:gd name="T49" fmla="*/ 203445 h 246889"/>
                  <a:gd name="T50" fmla="*/ 93632 w 249175"/>
                  <a:gd name="T51" fmla="*/ 242633 h 246889"/>
                  <a:gd name="T52" fmla="*/ 62422 w 249175"/>
                  <a:gd name="T53" fmla="*/ 233398 h 246889"/>
                  <a:gd name="T54" fmla="*/ 71335 w 249175"/>
                  <a:gd name="T55" fmla="*/ 234189 h 246889"/>
                  <a:gd name="T56" fmla="*/ 78852 w 249175"/>
                  <a:gd name="T57" fmla="*/ 227989 h 246889"/>
                  <a:gd name="T58" fmla="*/ 80250 w 249175"/>
                  <a:gd name="T59" fmla="*/ 216510 h 246889"/>
                  <a:gd name="T60" fmla="*/ 69939 w 249175"/>
                  <a:gd name="T61" fmla="*/ 197378 h 246889"/>
                  <a:gd name="T62" fmla="*/ 47514 w 249175"/>
                  <a:gd name="T63" fmla="*/ 191177 h 246889"/>
                  <a:gd name="T64" fmla="*/ 39363 w 249175"/>
                  <a:gd name="T65" fmla="*/ 176532 h 246889"/>
                  <a:gd name="T66" fmla="*/ 38601 w 249175"/>
                  <a:gd name="T67" fmla="*/ 133519 h 246889"/>
                  <a:gd name="T68" fmla="*/ 22297 w 249175"/>
                  <a:gd name="T69" fmla="*/ 113597 h 246889"/>
                  <a:gd name="T70" fmla="*/ 15541 w 249175"/>
                  <a:gd name="T71" fmla="*/ 81273 h 246889"/>
                  <a:gd name="T72" fmla="*/ 8151 w 249175"/>
                  <a:gd name="T73" fmla="*/ 14643 h 246889"/>
                  <a:gd name="T74" fmla="*/ 1397 w 249175"/>
                  <a:gd name="T75" fmla="*/ 0 h 246889"/>
                  <a:gd name="T76" fmla="*/ 104070 w 249175"/>
                  <a:gd name="T77" fmla="*/ 14643 h 246889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49175"/>
                  <a:gd name="T118" fmla="*/ 0 h 246889"/>
                  <a:gd name="T119" fmla="*/ 249175 w 249175"/>
                  <a:gd name="T120" fmla="*/ 246889 h 246889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49175" h="246889">
                    <a:moveTo>
                      <a:pt x="165354" y="32512"/>
                    </a:moveTo>
                    <a:lnTo>
                      <a:pt x="169799" y="31114"/>
                    </a:lnTo>
                    <a:lnTo>
                      <a:pt x="174243" y="31750"/>
                    </a:lnTo>
                    <a:lnTo>
                      <a:pt x="178688" y="34035"/>
                    </a:lnTo>
                    <a:lnTo>
                      <a:pt x="184023" y="37719"/>
                    </a:lnTo>
                    <a:lnTo>
                      <a:pt x="192024" y="45720"/>
                    </a:lnTo>
                    <a:lnTo>
                      <a:pt x="201675" y="53213"/>
                    </a:lnTo>
                    <a:lnTo>
                      <a:pt x="203200" y="62102"/>
                    </a:lnTo>
                    <a:lnTo>
                      <a:pt x="203200" y="113791"/>
                    </a:lnTo>
                    <a:lnTo>
                      <a:pt x="205486" y="124078"/>
                    </a:lnTo>
                    <a:lnTo>
                      <a:pt x="209168" y="132207"/>
                    </a:lnTo>
                    <a:lnTo>
                      <a:pt x="215137" y="140334"/>
                    </a:lnTo>
                    <a:lnTo>
                      <a:pt x="230631" y="154432"/>
                    </a:lnTo>
                    <a:lnTo>
                      <a:pt x="244093" y="169164"/>
                    </a:lnTo>
                    <a:lnTo>
                      <a:pt x="247650" y="177419"/>
                    </a:lnTo>
                    <a:lnTo>
                      <a:pt x="249174" y="188468"/>
                    </a:lnTo>
                    <a:lnTo>
                      <a:pt x="243331" y="188468"/>
                    </a:lnTo>
                    <a:lnTo>
                      <a:pt x="238125" y="186308"/>
                    </a:lnTo>
                    <a:lnTo>
                      <a:pt x="215137" y="167766"/>
                    </a:lnTo>
                    <a:lnTo>
                      <a:pt x="210566" y="166243"/>
                    </a:lnTo>
                    <a:lnTo>
                      <a:pt x="209168" y="144907"/>
                    </a:lnTo>
                    <a:lnTo>
                      <a:pt x="202437" y="127127"/>
                    </a:lnTo>
                    <a:lnTo>
                      <a:pt x="191388" y="112268"/>
                    </a:lnTo>
                    <a:lnTo>
                      <a:pt x="177926" y="100457"/>
                    </a:lnTo>
                    <a:lnTo>
                      <a:pt x="113411" y="60578"/>
                    </a:lnTo>
                    <a:lnTo>
                      <a:pt x="109727" y="55498"/>
                    </a:lnTo>
                    <a:lnTo>
                      <a:pt x="102362" y="48006"/>
                    </a:lnTo>
                    <a:lnTo>
                      <a:pt x="97155" y="47244"/>
                    </a:lnTo>
                    <a:lnTo>
                      <a:pt x="95631" y="62738"/>
                    </a:lnTo>
                    <a:lnTo>
                      <a:pt x="97155" y="96012"/>
                    </a:lnTo>
                    <a:lnTo>
                      <a:pt x="106806" y="127762"/>
                    </a:lnTo>
                    <a:lnTo>
                      <a:pt x="114935" y="142621"/>
                    </a:lnTo>
                    <a:lnTo>
                      <a:pt x="125349" y="155956"/>
                    </a:lnTo>
                    <a:lnTo>
                      <a:pt x="139445" y="167766"/>
                    </a:lnTo>
                    <a:lnTo>
                      <a:pt x="155701" y="167766"/>
                    </a:lnTo>
                    <a:lnTo>
                      <a:pt x="178688" y="172212"/>
                    </a:lnTo>
                    <a:lnTo>
                      <a:pt x="186181" y="175895"/>
                    </a:lnTo>
                    <a:lnTo>
                      <a:pt x="197993" y="186308"/>
                    </a:lnTo>
                    <a:lnTo>
                      <a:pt x="202437" y="184022"/>
                    </a:lnTo>
                    <a:lnTo>
                      <a:pt x="212089" y="184022"/>
                    </a:lnTo>
                    <a:lnTo>
                      <a:pt x="217297" y="186308"/>
                    </a:lnTo>
                    <a:lnTo>
                      <a:pt x="224789" y="191389"/>
                    </a:lnTo>
                    <a:lnTo>
                      <a:pt x="231393" y="198882"/>
                    </a:lnTo>
                    <a:lnTo>
                      <a:pt x="227711" y="201676"/>
                    </a:lnTo>
                    <a:lnTo>
                      <a:pt x="224027" y="202438"/>
                    </a:lnTo>
                    <a:lnTo>
                      <a:pt x="219582" y="201676"/>
                    </a:lnTo>
                    <a:lnTo>
                      <a:pt x="201041" y="192913"/>
                    </a:lnTo>
                    <a:lnTo>
                      <a:pt x="196595" y="193547"/>
                    </a:lnTo>
                    <a:lnTo>
                      <a:pt x="177926" y="190627"/>
                    </a:lnTo>
                    <a:lnTo>
                      <a:pt x="145414" y="195833"/>
                    </a:lnTo>
                    <a:lnTo>
                      <a:pt x="117093" y="211327"/>
                    </a:lnTo>
                    <a:lnTo>
                      <a:pt x="93344" y="233552"/>
                    </a:lnTo>
                    <a:lnTo>
                      <a:pt x="84455" y="246888"/>
                    </a:lnTo>
                    <a:lnTo>
                      <a:pt x="62230" y="224663"/>
                    </a:lnTo>
                    <a:lnTo>
                      <a:pt x="66675" y="226059"/>
                    </a:lnTo>
                    <a:lnTo>
                      <a:pt x="71119" y="225425"/>
                    </a:lnTo>
                    <a:lnTo>
                      <a:pt x="74041" y="222377"/>
                    </a:lnTo>
                    <a:lnTo>
                      <a:pt x="78612" y="219456"/>
                    </a:lnTo>
                    <a:lnTo>
                      <a:pt x="80010" y="213487"/>
                    </a:lnTo>
                    <a:lnTo>
                      <a:pt x="80010" y="208407"/>
                    </a:lnTo>
                    <a:lnTo>
                      <a:pt x="77088" y="197993"/>
                    </a:lnTo>
                    <a:lnTo>
                      <a:pt x="69723" y="189991"/>
                    </a:lnTo>
                    <a:lnTo>
                      <a:pt x="65277" y="187706"/>
                    </a:lnTo>
                    <a:lnTo>
                      <a:pt x="47370" y="184022"/>
                    </a:lnTo>
                    <a:lnTo>
                      <a:pt x="41529" y="178815"/>
                    </a:lnTo>
                    <a:lnTo>
                      <a:pt x="39243" y="169926"/>
                    </a:lnTo>
                    <a:lnTo>
                      <a:pt x="41529" y="138176"/>
                    </a:lnTo>
                    <a:lnTo>
                      <a:pt x="38481" y="128523"/>
                    </a:lnTo>
                    <a:lnTo>
                      <a:pt x="31114" y="122682"/>
                    </a:lnTo>
                    <a:lnTo>
                      <a:pt x="22225" y="109346"/>
                    </a:lnTo>
                    <a:lnTo>
                      <a:pt x="17780" y="94614"/>
                    </a:lnTo>
                    <a:lnTo>
                      <a:pt x="15493" y="78232"/>
                    </a:lnTo>
                    <a:lnTo>
                      <a:pt x="13335" y="28828"/>
                    </a:lnTo>
                    <a:lnTo>
                      <a:pt x="8127" y="14096"/>
                    </a:lnTo>
                    <a:lnTo>
                      <a:pt x="0" y="1396"/>
                    </a:lnTo>
                    <a:lnTo>
                      <a:pt x="1397" y="0"/>
                    </a:lnTo>
                    <a:lnTo>
                      <a:pt x="21462" y="2158"/>
                    </a:lnTo>
                    <a:lnTo>
                      <a:pt x="103758" y="14096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01" name="Полилиния 96"/>
              <p:cNvSpPr>
                <a:spLocks noChangeArrowheads="1"/>
              </p:cNvSpPr>
              <p:nvPr/>
            </p:nvSpPr>
            <p:spPr bwMode="auto">
              <a:xfrm>
                <a:off x="4930775" y="3754609"/>
                <a:ext cx="23812" cy="49217"/>
              </a:xfrm>
              <a:custGeom>
                <a:avLst/>
                <a:gdLst>
                  <a:gd name="T0" fmla="*/ 24503 w 23750"/>
                  <a:gd name="T1" fmla="*/ 64718 h 48007"/>
                  <a:gd name="T2" fmla="*/ 19917 w 23750"/>
                  <a:gd name="T3" fmla="*/ 56841 h 48007"/>
                  <a:gd name="T4" fmla="*/ 12317 w 23750"/>
                  <a:gd name="T5" fmla="*/ 33898 h 48007"/>
                  <a:gd name="T6" fmla="*/ 0 w 23750"/>
                  <a:gd name="T7" fmla="*/ 5992 h 48007"/>
                  <a:gd name="T8" fmla="*/ 1572 w 23750"/>
                  <a:gd name="T9" fmla="*/ 0 h 48007"/>
                  <a:gd name="T10" fmla="*/ 5375 w 23750"/>
                  <a:gd name="T11" fmla="*/ 1027 h 48007"/>
                  <a:gd name="T12" fmla="*/ 9172 w 23750"/>
                  <a:gd name="T13" fmla="*/ 4110 h 48007"/>
                  <a:gd name="T14" fmla="*/ 12972 w 23750"/>
                  <a:gd name="T15" fmla="*/ 5992 h 48007"/>
                  <a:gd name="T16" fmla="*/ 17690 w 23750"/>
                  <a:gd name="T17" fmla="*/ 10956 h 48007"/>
                  <a:gd name="T18" fmla="*/ 20703 w 23750"/>
                  <a:gd name="T19" fmla="*/ 17976 h 48007"/>
                  <a:gd name="T20" fmla="*/ 22276 w 23750"/>
                  <a:gd name="T21" fmla="*/ 25851 h 48007"/>
                  <a:gd name="T22" fmla="*/ 22276 w 23750"/>
                  <a:gd name="T23" fmla="*/ 56841 h 4800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3750"/>
                  <a:gd name="T37" fmla="*/ 0 h 48007"/>
                  <a:gd name="T38" fmla="*/ 23750 w 23750"/>
                  <a:gd name="T39" fmla="*/ 48007 h 4800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3750" h="48007">
                    <a:moveTo>
                      <a:pt x="23749" y="48006"/>
                    </a:moveTo>
                    <a:lnTo>
                      <a:pt x="19303" y="42163"/>
                    </a:lnTo>
                    <a:lnTo>
                      <a:pt x="11938" y="25145"/>
                    </a:lnTo>
                    <a:lnTo>
                      <a:pt x="0" y="4444"/>
                    </a:lnTo>
                    <a:lnTo>
                      <a:pt x="1524" y="0"/>
                    </a:lnTo>
                    <a:lnTo>
                      <a:pt x="5207" y="762"/>
                    </a:lnTo>
                    <a:lnTo>
                      <a:pt x="8889" y="3048"/>
                    </a:lnTo>
                    <a:lnTo>
                      <a:pt x="12572" y="4444"/>
                    </a:lnTo>
                    <a:lnTo>
                      <a:pt x="17145" y="8127"/>
                    </a:lnTo>
                    <a:lnTo>
                      <a:pt x="20065" y="13335"/>
                    </a:lnTo>
                    <a:lnTo>
                      <a:pt x="21589" y="19176"/>
                    </a:lnTo>
                    <a:lnTo>
                      <a:pt x="21589" y="42163"/>
                    </a:lnTo>
                    <a:close/>
                  </a:path>
                </a:pathLst>
              </a:custGeom>
              <a:solidFill>
                <a:srgbClr val="9900FF"/>
              </a:solidFill>
              <a:ln w="0" algn="ctr">
                <a:solidFill>
                  <a:srgbClr val="9900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02" name="Полилиния 97"/>
              <p:cNvSpPr>
                <a:spLocks noChangeArrowheads="1"/>
              </p:cNvSpPr>
              <p:nvPr/>
            </p:nvSpPr>
            <p:spPr bwMode="auto">
              <a:xfrm>
                <a:off x="4964112" y="3756196"/>
                <a:ext cx="120650" cy="176231"/>
              </a:xfrm>
              <a:custGeom>
                <a:avLst/>
                <a:gdLst>
                  <a:gd name="T0" fmla="*/ 58511 w 120143"/>
                  <a:gd name="T1" fmla="*/ 61982 h 175895"/>
                  <a:gd name="T2" fmla="*/ 67192 w 120143"/>
                  <a:gd name="T3" fmla="*/ 61982 h 175895"/>
                  <a:gd name="T4" fmla="*/ 81886 w 120143"/>
                  <a:gd name="T5" fmla="*/ 68739 h 175895"/>
                  <a:gd name="T6" fmla="*/ 95244 w 120143"/>
                  <a:gd name="T7" fmla="*/ 80174 h 175895"/>
                  <a:gd name="T8" fmla="*/ 119421 w 120143"/>
                  <a:gd name="T9" fmla="*/ 108890 h 175895"/>
                  <a:gd name="T10" fmla="*/ 124096 w 120143"/>
                  <a:gd name="T11" fmla="*/ 117987 h 175895"/>
                  <a:gd name="T12" fmla="*/ 126369 w 120143"/>
                  <a:gd name="T13" fmla="*/ 138387 h 175895"/>
                  <a:gd name="T14" fmla="*/ 120224 w 120143"/>
                  <a:gd name="T15" fmla="*/ 179969 h 175895"/>
                  <a:gd name="T16" fmla="*/ 117016 w 120143"/>
                  <a:gd name="T17" fmla="*/ 165676 h 175895"/>
                  <a:gd name="T18" fmla="*/ 106866 w 120143"/>
                  <a:gd name="T19" fmla="*/ 138387 h 175895"/>
                  <a:gd name="T20" fmla="*/ 69462 w 120143"/>
                  <a:gd name="T21" fmla="*/ 74846 h 175895"/>
                  <a:gd name="T22" fmla="*/ 60914 w 120143"/>
                  <a:gd name="T23" fmla="*/ 65750 h 175895"/>
                  <a:gd name="T24" fmla="*/ 50762 w 120143"/>
                  <a:gd name="T25" fmla="*/ 61202 h 175895"/>
                  <a:gd name="T26" fmla="*/ 26583 w 120143"/>
                  <a:gd name="T27" fmla="*/ 59773 h 175895"/>
                  <a:gd name="T28" fmla="*/ 14827 w 120143"/>
                  <a:gd name="T29" fmla="*/ 57432 h 175895"/>
                  <a:gd name="T30" fmla="*/ 6277 w 120143"/>
                  <a:gd name="T31" fmla="*/ 53795 h 175895"/>
                  <a:gd name="T32" fmla="*/ 798 w 120143"/>
                  <a:gd name="T33" fmla="*/ 44700 h 175895"/>
                  <a:gd name="T34" fmla="*/ 2406 w 120143"/>
                  <a:gd name="T35" fmla="*/ 30277 h 175895"/>
                  <a:gd name="T36" fmla="*/ 0 w 120143"/>
                  <a:gd name="T37" fmla="*/ 27937 h 175895"/>
                  <a:gd name="T38" fmla="*/ 2406 w 120143"/>
                  <a:gd name="T39" fmla="*/ 24948 h 175895"/>
                  <a:gd name="T40" fmla="*/ 7747 w 120143"/>
                  <a:gd name="T41" fmla="*/ 23389 h 175895"/>
                  <a:gd name="T42" fmla="*/ 10953 w 120143"/>
                  <a:gd name="T43" fmla="*/ 21180 h 175895"/>
                  <a:gd name="T44" fmla="*/ 11754 w 120143"/>
                  <a:gd name="T45" fmla="*/ 16632 h 175895"/>
                  <a:gd name="T46" fmla="*/ 7747 w 120143"/>
                  <a:gd name="T47" fmla="*/ 13645 h 175895"/>
                  <a:gd name="T48" fmla="*/ 6277 w 120143"/>
                  <a:gd name="T49" fmla="*/ 10527 h 175895"/>
                  <a:gd name="T50" fmla="*/ 5476 w 120143"/>
                  <a:gd name="T51" fmla="*/ 7533 h 175895"/>
                  <a:gd name="T52" fmla="*/ 7747 w 120143"/>
                  <a:gd name="T53" fmla="*/ 3766 h 175895"/>
                  <a:gd name="T54" fmla="*/ 14026 w 120143"/>
                  <a:gd name="T55" fmla="*/ 0 h 175895"/>
                  <a:gd name="T56" fmla="*/ 12423 w 120143"/>
                  <a:gd name="T57" fmla="*/ 9877 h 175895"/>
                  <a:gd name="T58" fmla="*/ 14026 w 120143"/>
                  <a:gd name="T59" fmla="*/ 19620 h 175895"/>
                  <a:gd name="T60" fmla="*/ 17900 w 120143"/>
                  <a:gd name="T61" fmla="*/ 28718 h 175895"/>
                  <a:gd name="T62" fmla="*/ 30456 w 120143"/>
                  <a:gd name="T63" fmla="*/ 44700 h 175895"/>
                  <a:gd name="T64" fmla="*/ 39004 w 120143"/>
                  <a:gd name="T65" fmla="*/ 51457 h 17589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20143"/>
                  <a:gd name="T100" fmla="*/ 0 h 175895"/>
                  <a:gd name="T101" fmla="*/ 120143 w 120143"/>
                  <a:gd name="T102" fmla="*/ 175895 h 17589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20143" h="175895">
                    <a:moveTo>
                      <a:pt x="55625" y="60579"/>
                    </a:moveTo>
                    <a:lnTo>
                      <a:pt x="63881" y="60579"/>
                    </a:lnTo>
                    <a:lnTo>
                      <a:pt x="77850" y="67182"/>
                    </a:lnTo>
                    <a:lnTo>
                      <a:pt x="90550" y="78358"/>
                    </a:lnTo>
                    <a:lnTo>
                      <a:pt x="113537" y="106425"/>
                    </a:lnTo>
                    <a:lnTo>
                      <a:pt x="117982" y="115315"/>
                    </a:lnTo>
                    <a:lnTo>
                      <a:pt x="120142" y="135255"/>
                    </a:lnTo>
                    <a:lnTo>
                      <a:pt x="114300" y="175894"/>
                    </a:lnTo>
                    <a:lnTo>
                      <a:pt x="111251" y="161925"/>
                    </a:lnTo>
                    <a:lnTo>
                      <a:pt x="101600" y="135255"/>
                    </a:lnTo>
                    <a:lnTo>
                      <a:pt x="66039" y="73151"/>
                    </a:lnTo>
                    <a:lnTo>
                      <a:pt x="57912" y="64262"/>
                    </a:lnTo>
                    <a:lnTo>
                      <a:pt x="48260" y="59817"/>
                    </a:lnTo>
                    <a:lnTo>
                      <a:pt x="25273" y="58419"/>
                    </a:lnTo>
                    <a:lnTo>
                      <a:pt x="14097" y="56133"/>
                    </a:lnTo>
                    <a:lnTo>
                      <a:pt x="5968" y="52577"/>
                    </a:lnTo>
                    <a:lnTo>
                      <a:pt x="762" y="43688"/>
                    </a:lnTo>
                    <a:lnTo>
                      <a:pt x="2286" y="29590"/>
                    </a:lnTo>
                    <a:lnTo>
                      <a:pt x="0" y="27305"/>
                    </a:lnTo>
                    <a:lnTo>
                      <a:pt x="2286" y="24383"/>
                    </a:lnTo>
                    <a:lnTo>
                      <a:pt x="7366" y="22859"/>
                    </a:lnTo>
                    <a:lnTo>
                      <a:pt x="10413" y="20700"/>
                    </a:lnTo>
                    <a:lnTo>
                      <a:pt x="11175" y="16256"/>
                    </a:lnTo>
                    <a:lnTo>
                      <a:pt x="7366" y="13334"/>
                    </a:lnTo>
                    <a:lnTo>
                      <a:pt x="5968" y="10287"/>
                    </a:lnTo>
                    <a:lnTo>
                      <a:pt x="5206" y="7365"/>
                    </a:lnTo>
                    <a:lnTo>
                      <a:pt x="7366" y="3682"/>
                    </a:lnTo>
                    <a:lnTo>
                      <a:pt x="13335" y="0"/>
                    </a:lnTo>
                    <a:lnTo>
                      <a:pt x="11811" y="9651"/>
                    </a:lnTo>
                    <a:lnTo>
                      <a:pt x="13335" y="19176"/>
                    </a:lnTo>
                    <a:lnTo>
                      <a:pt x="17018" y="28067"/>
                    </a:lnTo>
                    <a:lnTo>
                      <a:pt x="28956" y="43688"/>
                    </a:lnTo>
                    <a:lnTo>
                      <a:pt x="37083" y="50292"/>
                    </a:lnTo>
                    <a:close/>
                  </a:path>
                </a:pathLst>
              </a:custGeom>
              <a:solidFill>
                <a:srgbClr val="E682FF"/>
              </a:solidFill>
              <a:ln w="0" algn="ctr">
                <a:solidFill>
                  <a:srgbClr val="E682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03" name="Полилиния 98"/>
              <p:cNvSpPr>
                <a:spLocks noChangeArrowheads="1"/>
              </p:cNvSpPr>
              <p:nvPr/>
            </p:nvSpPr>
            <p:spPr bwMode="auto">
              <a:xfrm>
                <a:off x="4906962" y="3783187"/>
                <a:ext cx="152400" cy="169879"/>
              </a:xfrm>
              <a:custGeom>
                <a:avLst/>
                <a:gdLst>
                  <a:gd name="T0" fmla="*/ 57528 w 152146"/>
                  <a:gd name="T1" fmla="*/ 42500 h 169291"/>
                  <a:gd name="T2" fmla="*/ 88624 w 152146"/>
                  <a:gd name="T3" fmla="*/ 44750 h 169291"/>
                  <a:gd name="T4" fmla="*/ 107541 w 152146"/>
                  <a:gd name="T5" fmla="*/ 51633 h 169291"/>
                  <a:gd name="T6" fmla="*/ 115833 w 152146"/>
                  <a:gd name="T7" fmla="*/ 57856 h 169291"/>
                  <a:gd name="T8" fmla="*/ 122699 w 152146"/>
                  <a:gd name="T9" fmla="*/ 66331 h 169291"/>
                  <a:gd name="T10" fmla="*/ 149909 w 152146"/>
                  <a:gd name="T11" fmla="*/ 121008 h 169291"/>
                  <a:gd name="T12" fmla="*/ 155221 w 152146"/>
                  <a:gd name="T13" fmla="*/ 137161 h 169291"/>
                  <a:gd name="T14" fmla="*/ 149131 w 152146"/>
                  <a:gd name="T15" fmla="*/ 141000 h 169291"/>
                  <a:gd name="T16" fmla="*/ 146023 w 152146"/>
                  <a:gd name="T17" fmla="*/ 135705 h 169291"/>
                  <a:gd name="T18" fmla="*/ 135529 w 152146"/>
                  <a:gd name="T19" fmla="*/ 128688 h 169291"/>
                  <a:gd name="T20" fmla="*/ 132418 w 152146"/>
                  <a:gd name="T21" fmla="*/ 124054 h 169291"/>
                  <a:gd name="T22" fmla="*/ 119590 w 152146"/>
                  <a:gd name="T23" fmla="*/ 125642 h 169291"/>
                  <a:gd name="T24" fmla="*/ 118034 w 152146"/>
                  <a:gd name="T25" fmla="*/ 121008 h 169291"/>
                  <a:gd name="T26" fmla="*/ 115055 w 152146"/>
                  <a:gd name="T27" fmla="*/ 118626 h 169291"/>
                  <a:gd name="T28" fmla="*/ 106764 w 152146"/>
                  <a:gd name="T29" fmla="*/ 116243 h 169291"/>
                  <a:gd name="T30" fmla="*/ 106764 w 152146"/>
                  <a:gd name="T31" fmla="*/ 114919 h 169291"/>
                  <a:gd name="T32" fmla="*/ 81757 w 152146"/>
                  <a:gd name="T33" fmla="*/ 97045 h 169291"/>
                  <a:gd name="T34" fmla="*/ 87846 w 152146"/>
                  <a:gd name="T35" fmla="*/ 94795 h 169291"/>
                  <a:gd name="T36" fmla="*/ 90826 w 152146"/>
                  <a:gd name="T37" fmla="*/ 92543 h 169291"/>
                  <a:gd name="T38" fmla="*/ 90049 w 152146"/>
                  <a:gd name="T39" fmla="*/ 89367 h 169291"/>
                  <a:gd name="T40" fmla="*/ 88624 w 152146"/>
                  <a:gd name="T41" fmla="*/ 86325 h 169291"/>
                  <a:gd name="T42" fmla="*/ 84737 w 152146"/>
                  <a:gd name="T43" fmla="*/ 82486 h 169291"/>
                  <a:gd name="T44" fmla="*/ 79553 w 152146"/>
                  <a:gd name="T45" fmla="*/ 74802 h 169291"/>
                  <a:gd name="T46" fmla="*/ 80202 w 152146"/>
                  <a:gd name="T47" fmla="*/ 70831 h 169291"/>
                  <a:gd name="T48" fmla="*/ 74891 w 152146"/>
                  <a:gd name="T49" fmla="*/ 66331 h 169291"/>
                  <a:gd name="T50" fmla="*/ 68930 w 152146"/>
                  <a:gd name="T51" fmla="*/ 67125 h 169291"/>
                  <a:gd name="T52" fmla="*/ 51438 w 152146"/>
                  <a:gd name="T53" fmla="*/ 72552 h 169291"/>
                  <a:gd name="T54" fmla="*/ 49883 w 152146"/>
                  <a:gd name="T55" fmla="*/ 74802 h 169291"/>
                  <a:gd name="T56" fmla="*/ 49237 w 152146"/>
                  <a:gd name="T57" fmla="*/ 77849 h 169291"/>
                  <a:gd name="T58" fmla="*/ 51438 w 152146"/>
                  <a:gd name="T59" fmla="*/ 81028 h 169291"/>
                  <a:gd name="T60" fmla="*/ 53770 w 152146"/>
                  <a:gd name="T61" fmla="*/ 86325 h 169291"/>
                  <a:gd name="T62" fmla="*/ 52216 w 152146"/>
                  <a:gd name="T63" fmla="*/ 91749 h 169291"/>
                  <a:gd name="T64" fmla="*/ 54417 w 152146"/>
                  <a:gd name="T65" fmla="*/ 97045 h 169291"/>
                  <a:gd name="T66" fmla="*/ 58306 w 152146"/>
                  <a:gd name="T67" fmla="*/ 102473 h 169291"/>
                  <a:gd name="T68" fmla="*/ 64395 w 152146"/>
                  <a:gd name="T69" fmla="*/ 113332 h 169291"/>
                  <a:gd name="T70" fmla="*/ 65950 w 152146"/>
                  <a:gd name="T71" fmla="*/ 117831 h 169291"/>
                  <a:gd name="T72" fmla="*/ 65950 w 152146"/>
                  <a:gd name="T73" fmla="*/ 124054 h 169291"/>
                  <a:gd name="T74" fmla="*/ 64395 w 152146"/>
                  <a:gd name="T75" fmla="*/ 130278 h 169291"/>
                  <a:gd name="T76" fmla="*/ 61284 w 152146"/>
                  <a:gd name="T77" fmla="*/ 137161 h 169291"/>
                  <a:gd name="T78" fmla="*/ 65950 w 152146"/>
                  <a:gd name="T79" fmla="*/ 137161 h 169291"/>
                  <a:gd name="T80" fmla="*/ 70485 w 152146"/>
                  <a:gd name="T81" fmla="*/ 140339 h 169291"/>
                  <a:gd name="T82" fmla="*/ 79553 w 152146"/>
                  <a:gd name="T83" fmla="*/ 153446 h 169291"/>
                  <a:gd name="T84" fmla="*/ 89272 w 152146"/>
                  <a:gd name="T85" fmla="*/ 152518 h 169291"/>
                  <a:gd name="T86" fmla="*/ 87069 w 152146"/>
                  <a:gd name="T87" fmla="*/ 156359 h 169291"/>
                  <a:gd name="T88" fmla="*/ 95361 w 152146"/>
                  <a:gd name="T89" fmla="*/ 169599 h 169291"/>
                  <a:gd name="T90" fmla="*/ 99896 w 152146"/>
                  <a:gd name="T91" fmla="*/ 167217 h 169291"/>
                  <a:gd name="T92" fmla="*/ 104431 w 152146"/>
                  <a:gd name="T93" fmla="*/ 174236 h 169291"/>
                  <a:gd name="T94" fmla="*/ 110521 w 152146"/>
                  <a:gd name="T95" fmla="*/ 175688 h 169291"/>
                  <a:gd name="T96" fmla="*/ 103006 w 152146"/>
                  <a:gd name="T97" fmla="*/ 176482 h 169291"/>
                  <a:gd name="T98" fmla="*/ 96138 w 152146"/>
                  <a:gd name="T99" fmla="*/ 174894 h 169291"/>
                  <a:gd name="T100" fmla="*/ 57528 w 152146"/>
                  <a:gd name="T101" fmla="*/ 139545 h 169291"/>
                  <a:gd name="T102" fmla="*/ 49883 w 152146"/>
                  <a:gd name="T103" fmla="*/ 121803 h 169291"/>
                  <a:gd name="T104" fmla="*/ 46904 w 152146"/>
                  <a:gd name="T105" fmla="*/ 101812 h 169291"/>
                  <a:gd name="T106" fmla="*/ 40165 w 152146"/>
                  <a:gd name="T107" fmla="*/ 43160 h 169291"/>
                  <a:gd name="T108" fmla="*/ 32520 w 152146"/>
                  <a:gd name="T109" fmla="*/ 27804 h 169291"/>
                  <a:gd name="T110" fmla="*/ 19694 w 152146"/>
                  <a:gd name="T111" fmla="*/ 16153 h 169291"/>
                  <a:gd name="T112" fmla="*/ 0 w 152146"/>
                  <a:gd name="T113" fmla="*/ 10063 h 169291"/>
                  <a:gd name="T114" fmla="*/ 1560 w 152146"/>
                  <a:gd name="T115" fmla="*/ 2381 h 169291"/>
                  <a:gd name="T116" fmla="*/ 11403 w 152146"/>
                  <a:gd name="T117" fmla="*/ 0 h 169291"/>
                  <a:gd name="T118" fmla="*/ 18915 w 152146"/>
                  <a:gd name="T119" fmla="*/ 2381 h 169291"/>
                  <a:gd name="T120" fmla="*/ 24229 w 152146"/>
                  <a:gd name="T121" fmla="*/ 7811 h 169291"/>
                  <a:gd name="T122" fmla="*/ 40165 w 152146"/>
                  <a:gd name="T123" fmla="*/ 32305 h 169291"/>
                  <a:gd name="T124" fmla="*/ 47680 w 152146"/>
                  <a:gd name="T125" fmla="*/ 38527 h 16929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52146"/>
                  <a:gd name="T190" fmla="*/ 0 h 169291"/>
                  <a:gd name="T191" fmla="*/ 152146 w 152146"/>
                  <a:gd name="T192" fmla="*/ 169291 h 16929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52146" h="169291">
                    <a:moveTo>
                      <a:pt x="56388" y="40766"/>
                    </a:moveTo>
                    <a:lnTo>
                      <a:pt x="86868" y="42926"/>
                    </a:lnTo>
                    <a:lnTo>
                      <a:pt x="105410" y="49529"/>
                    </a:lnTo>
                    <a:lnTo>
                      <a:pt x="113538" y="55499"/>
                    </a:lnTo>
                    <a:lnTo>
                      <a:pt x="120269" y="63627"/>
                    </a:lnTo>
                    <a:lnTo>
                      <a:pt x="146938" y="116077"/>
                    </a:lnTo>
                    <a:lnTo>
                      <a:pt x="152145" y="131571"/>
                    </a:lnTo>
                    <a:lnTo>
                      <a:pt x="146176" y="135254"/>
                    </a:lnTo>
                    <a:lnTo>
                      <a:pt x="143129" y="130175"/>
                    </a:lnTo>
                    <a:lnTo>
                      <a:pt x="132842" y="123444"/>
                    </a:lnTo>
                    <a:lnTo>
                      <a:pt x="129794" y="118999"/>
                    </a:lnTo>
                    <a:lnTo>
                      <a:pt x="117220" y="120522"/>
                    </a:lnTo>
                    <a:lnTo>
                      <a:pt x="115696" y="116077"/>
                    </a:lnTo>
                    <a:lnTo>
                      <a:pt x="112775" y="113791"/>
                    </a:lnTo>
                    <a:lnTo>
                      <a:pt x="104648" y="111506"/>
                    </a:lnTo>
                    <a:lnTo>
                      <a:pt x="104648" y="110235"/>
                    </a:lnTo>
                    <a:lnTo>
                      <a:pt x="80137" y="93090"/>
                    </a:lnTo>
                    <a:lnTo>
                      <a:pt x="86106" y="90932"/>
                    </a:lnTo>
                    <a:lnTo>
                      <a:pt x="89026" y="88772"/>
                    </a:lnTo>
                    <a:lnTo>
                      <a:pt x="88264" y="85725"/>
                    </a:lnTo>
                    <a:lnTo>
                      <a:pt x="86868" y="82803"/>
                    </a:lnTo>
                    <a:lnTo>
                      <a:pt x="83057" y="79120"/>
                    </a:lnTo>
                    <a:lnTo>
                      <a:pt x="77977" y="71754"/>
                    </a:lnTo>
                    <a:lnTo>
                      <a:pt x="78613" y="67945"/>
                    </a:lnTo>
                    <a:lnTo>
                      <a:pt x="73406" y="63627"/>
                    </a:lnTo>
                    <a:lnTo>
                      <a:pt x="67563" y="64389"/>
                    </a:lnTo>
                    <a:lnTo>
                      <a:pt x="50419" y="69595"/>
                    </a:lnTo>
                    <a:lnTo>
                      <a:pt x="48894" y="71754"/>
                    </a:lnTo>
                    <a:lnTo>
                      <a:pt x="48260" y="74676"/>
                    </a:lnTo>
                    <a:lnTo>
                      <a:pt x="50419" y="77724"/>
                    </a:lnTo>
                    <a:lnTo>
                      <a:pt x="52705" y="82803"/>
                    </a:lnTo>
                    <a:lnTo>
                      <a:pt x="51181" y="88010"/>
                    </a:lnTo>
                    <a:lnTo>
                      <a:pt x="53339" y="93090"/>
                    </a:lnTo>
                    <a:lnTo>
                      <a:pt x="57150" y="98297"/>
                    </a:lnTo>
                    <a:lnTo>
                      <a:pt x="63119" y="108712"/>
                    </a:lnTo>
                    <a:lnTo>
                      <a:pt x="64643" y="113029"/>
                    </a:lnTo>
                    <a:lnTo>
                      <a:pt x="64643" y="118999"/>
                    </a:lnTo>
                    <a:lnTo>
                      <a:pt x="63119" y="124968"/>
                    </a:lnTo>
                    <a:lnTo>
                      <a:pt x="60070" y="131571"/>
                    </a:lnTo>
                    <a:lnTo>
                      <a:pt x="64643" y="131571"/>
                    </a:lnTo>
                    <a:lnTo>
                      <a:pt x="69088" y="134620"/>
                    </a:lnTo>
                    <a:lnTo>
                      <a:pt x="77977" y="147193"/>
                    </a:lnTo>
                    <a:lnTo>
                      <a:pt x="87502" y="146303"/>
                    </a:lnTo>
                    <a:lnTo>
                      <a:pt x="85344" y="149987"/>
                    </a:lnTo>
                    <a:lnTo>
                      <a:pt x="93471" y="162687"/>
                    </a:lnTo>
                    <a:lnTo>
                      <a:pt x="97917" y="160401"/>
                    </a:lnTo>
                    <a:lnTo>
                      <a:pt x="102362" y="167132"/>
                    </a:lnTo>
                    <a:lnTo>
                      <a:pt x="108331" y="168528"/>
                    </a:lnTo>
                    <a:lnTo>
                      <a:pt x="100964" y="169290"/>
                    </a:lnTo>
                    <a:lnTo>
                      <a:pt x="94233" y="167766"/>
                    </a:lnTo>
                    <a:lnTo>
                      <a:pt x="56388" y="133858"/>
                    </a:lnTo>
                    <a:lnTo>
                      <a:pt x="48894" y="116839"/>
                    </a:lnTo>
                    <a:lnTo>
                      <a:pt x="45974" y="97663"/>
                    </a:lnTo>
                    <a:lnTo>
                      <a:pt x="39369" y="41402"/>
                    </a:lnTo>
                    <a:lnTo>
                      <a:pt x="31876" y="26670"/>
                    </a:lnTo>
                    <a:lnTo>
                      <a:pt x="19304" y="15494"/>
                    </a:lnTo>
                    <a:lnTo>
                      <a:pt x="0" y="9652"/>
                    </a:lnTo>
                    <a:lnTo>
                      <a:pt x="1524" y="2285"/>
                    </a:lnTo>
                    <a:lnTo>
                      <a:pt x="11175" y="0"/>
                    </a:lnTo>
                    <a:lnTo>
                      <a:pt x="18542" y="2285"/>
                    </a:lnTo>
                    <a:lnTo>
                      <a:pt x="23749" y="7493"/>
                    </a:lnTo>
                    <a:lnTo>
                      <a:pt x="39369" y="30988"/>
                    </a:lnTo>
                    <a:lnTo>
                      <a:pt x="46736" y="36957"/>
                    </a:lnTo>
                    <a:close/>
                  </a:path>
                </a:pathLst>
              </a:custGeom>
              <a:solidFill>
                <a:srgbClr val="E81FFF"/>
              </a:solidFill>
              <a:ln w="0" algn="ctr">
                <a:solidFill>
                  <a:srgbClr val="E81FFF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04" name="Полилиния 99"/>
              <p:cNvSpPr>
                <a:spLocks noChangeArrowheads="1"/>
              </p:cNvSpPr>
              <p:nvPr/>
            </p:nvSpPr>
            <p:spPr bwMode="auto">
              <a:xfrm>
                <a:off x="5272088" y="3803826"/>
                <a:ext cx="57150" cy="98435"/>
              </a:xfrm>
              <a:custGeom>
                <a:avLst/>
                <a:gdLst>
                  <a:gd name="T0" fmla="*/ 56376 w 57151"/>
                  <a:gd name="T1" fmla="*/ 51434 h 99061"/>
                  <a:gd name="T2" fmla="*/ 57138 w 57151"/>
                  <a:gd name="T3" fmla="*/ 63085 h 99061"/>
                  <a:gd name="T4" fmla="*/ 53454 w 57151"/>
                  <a:gd name="T5" fmla="*/ 72616 h 99061"/>
                  <a:gd name="T6" fmla="*/ 43803 w 57151"/>
                  <a:gd name="T7" fmla="*/ 85684 h 99061"/>
                  <a:gd name="T8" fmla="*/ 42405 w 57151"/>
                  <a:gd name="T9" fmla="*/ 91804 h 99061"/>
                  <a:gd name="T10" fmla="*/ 17145 w 57151"/>
                  <a:gd name="T11" fmla="*/ 69911 h 99061"/>
                  <a:gd name="T12" fmla="*/ 7492 w 57151"/>
                  <a:gd name="T13" fmla="*/ 57672 h 99061"/>
                  <a:gd name="T14" fmla="*/ 1523 w 57151"/>
                  <a:gd name="T15" fmla="*/ 44489 h 99061"/>
                  <a:gd name="T16" fmla="*/ 0 w 57151"/>
                  <a:gd name="T17" fmla="*/ 26011 h 99061"/>
                  <a:gd name="T18" fmla="*/ 1523 w 57151"/>
                  <a:gd name="T19" fmla="*/ 3412 h 99061"/>
                  <a:gd name="T20" fmla="*/ 3809 w 57151"/>
                  <a:gd name="T21" fmla="*/ 0 h 99061"/>
                  <a:gd name="T22" fmla="*/ 11938 w 57151"/>
                  <a:gd name="T23" fmla="*/ 3412 h 99061"/>
                  <a:gd name="T24" fmla="*/ 20827 w 57151"/>
                  <a:gd name="T25" fmla="*/ 8944 h 99061"/>
                  <a:gd name="T26" fmla="*/ 35675 w 57151"/>
                  <a:gd name="T27" fmla="*/ 21304 h 99061"/>
                  <a:gd name="T28" fmla="*/ 47485 w 57151"/>
                  <a:gd name="T29" fmla="*/ 35661 h 9906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7151"/>
                  <a:gd name="T46" fmla="*/ 0 h 99061"/>
                  <a:gd name="T47" fmla="*/ 57151 w 57151"/>
                  <a:gd name="T48" fmla="*/ 99061 h 9906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7151" h="99061">
                    <a:moveTo>
                      <a:pt x="56388" y="55499"/>
                    </a:moveTo>
                    <a:lnTo>
                      <a:pt x="57150" y="68071"/>
                    </a:lnTo>
                    <a:lnTo>
                      <a:pt x="53466" y="78358"/>
                    </a:lnTo>
                    <a:lnTo>
                      <a:pt x="43815" y="92456"/>
                    </a:lnTo>
                    <a:lnTo>
                      <a:pt x="42417" y="99060"/>
                    </a:lnTo>
                    <a:lnTo>
                      <a:pt x="17145" y="75438"/>
                    </a:lnTo>
                    <a:lnTo>
                      <a:pt x="7492" y="62230"/>
                    </a:lnTo>
                    <a:lnTo>
                      <a:pt x="1523" y="48006"/>
                    </a:lnTo>
                    <a:lnTo>
                      <a:pt x="0" y="28067"/>
                    </a:lnTo>
                    <a:lnTo>
                      <a:pt x="1523" y="3682"/>
                    </a:lnTo>
                    <a:lnTo>
                      <a:pt x="3809" y="0"/>
                    </a:lnTo>
                    <a:lnTo>
                      <a:pt x="11938" y="3682"/>
                    </a:lnTo>
                    <a:lnTo>
                      <a:pt x="20827" y="9651"/>
                    </a:lnTo>
                    <a:lnTo>
                      <a:pt x="35687" y="22987"/>
                    </a:lnTo>
                    <a:lnTo>
                      <a:pt x="47497" y="38481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05" name="Полилиния 100"/>
              <p:cNvSpPr>
                <a:spLocks noChangeArrowheads="1"/>
              </p:cNvSpPr>
              <p:nvPr/>
            </p:nvSpPr>
            <p:spPr bwMode="auto">
              <a:xfrm>
                <a:off x="5165725" y="3810177"/>
                <a:ext cx="87312" cy="92084"/>
              </a:xfrm>
              <a:custGeom>
                <a:avLst/>
                <a:gdLst>
                  <a:gd name="T0" fmla="*/ 92335 w 86869"/>
                  <a:gd name="T1" fmla="*/ 97957 h 91568"/>
                  <a:gd name="T2" fmla="*/ 33884 w 86869"/>
                  <a:gd name="T3" fmla="*/ 82193 h 91568"/>
                  <a:gd name="T4" fmla="*/ 24433 w 86869"/>
                  <a:gd name="T5" fmla="*/ 76623 h 91568"/>
                  <a:gd name="T6" fmla="*/ 16605 w 86869"/>
                  <a:gd name="T7" fmla="*/ 67118 h 91568"/>
                  <a:gd name="T8" fmla="*/ 11880 w 86869"/>
                  <a:gd name="T9" fmla="*/ 55294 h 91568"/>
                  <a:gd name="T10" fmla="*/ 0 w 86869"/>
                  <a:gd name="T11" fmla="*/ 0 h 91568"/>
                  <a:gd name="T12" fmla="*/ 44953 w 86869"/>
                  <a:gd name="T13" fmla="*/ 25269 h 91568"/>
                  <a:gd name="T14" fmla="*/ 74920 w 86869"/>
                  <a:gd name="T15" fmla="*/ 45785 h 91568"/>
                  <a:gd name="T16" fmla="*/ 85992 w 86869"/>
                  <a:gd name="T17" fmla="*/ 60049 h 91568"/>
                  <a:gd name="T18" fmla="*/ 91525 w 86869"/>
                  <a:gd name="T19" fmla="*/ 76623 h 9156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86869"/>
                  <a:gd name="T31" fmla="*/ 0 h 91568"/>
                  <a:gd name="T32" fmla="*/ 86869 w 86869"/>
                  <a:gd name="T33" fmla="*/ 91568 h 9156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86869" h="91568">
                    <a:moveTo>
                      <a:pt x="86868" y="91567"/>
                    </a:moveTo>
                    <a:lnTo>
                      <a:pt x="31878" y="76834"/>
                    </a:lnTo>
                    <a:lnTo>
                      <a:pt x="22987" y="71627"/>
                    </a:lnTo>
                    <a:lnTo>
                      <a:pt x="15622" y="62738"/>
                    </a:lnTo>
                    <a:lnTo>
                      <a:pt x="11177" y="51688"/>
                    </a:lnTo>
                    <a:lnTo>
                      <a:pt x="0" y="0"/>
                    </a:lnTo>
                    <a:lnTo>
                      <a:pt x="42291" y="23621"/>
                    </a:lnTo>
                    <a:lnTo>
                      <a:pt x="70485" y="42799"/>
                    </a:lnTo>
                    <a:lnTo>
                      <a:pt x="80899" y="56133"/>
                    </a:lnTo>
                    <a:lnTo>
                      <a:pt x="86106" y="71627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06" name="Полилиния 101"/>
              <p:cNvSpPr>
                <a:spLocks noChangeArrowheads="1"/>
              </p:cNvSpPr>
              <p:nvPr/>
            </p:nvSpPr>
            <p:spPr bwMode="auto">
              <a:xfrm>
                <a:off x="5341938" y="3848281"/>
                <a:ext cx="49213" cy="141302"/>
              </a:xfrm>
              <a:custGeom>
                <a:avLst/>
                <a:gdLst>
                  <a:gd name="T0" fmla="*/ 51339 w 49024"/>
                  <a:gd name="T1" fmla="*/ 30108 h 141099"/>
                  <a:gd name="T2" fmla="*/ 49744 w 49024"/>
                  <a:gd name="T3" fmla="*/ 72228 h 141099"/>
                  <a:gd name="T4" fmla="*/ 48279 w 49024"/>
                  <a:gd name="T5" fmla="*/ 143553 h 141099"/>
                  <a:gd name="T6" fmla="*/ 40434 w 49024"/>
                  <a:gd name="T7" fmla="*/ 135283 h 141099"/>
                  <a:gd name="T8" fmla="*/ 31123 w 49024"/>
                  <a:gd name="T9" fmla="*/ 120424 h 141099"/>
                  <a:gd name="T10" fmla="*/ 26468 w 49024"/>
                  <a:gd name="T11" fmla="*/ 103756 h 141099"/>
                  <a:gd name="T12" fmla="*/ 25669 w 49024"/>
                  <a:gd name="T13" fmla="*/ 95487 h 141099"/>
                  <a:gd name="T14" fmla="*/ 21015 w 49024"/>
                  <a:gd name="T15" fmla="*/ 78301 h 141099"/>
                  <a:gd name="T16" fmla="*/ 38970 w 49024"/>
                  <a:gd name="T17" fmla="*/ 65511 h 141099"/>
                  <a:gd name="T18" fmla="*/ 45888 w 49024"/>
                  <a:gd name="T19" fmla="*/ 57112 h 141099"/>
                  <a:gd name="T20" fmla="*/ 49744 w 49024"/>
                  <a:gd name="T21" fmla="*/ 50391 h 141099"/>
                  <a:gd name="T22" fmla="*/ 47483 w 49024"/>
                  <a:gd name="T23" fmla="*/ 36955 h 141099"/>
                  <a:gd name="T24" fmla="*/ 43625 w 49024"/>
                  <a:gd name="T25" fmla="*/ 31656 h 141099"/>
                  <a:gd name="T26" fmla="*/ 38172 w 49024"/>
                  <a:gd name="T27" fmla="*/ 30108 h 141099"/>
                  <a:gd name="T28" fmla="*/ 13300 w 49024"/>
                  <a:gd name="T29" fmla="*/ 45223 h 141099"/>
                  <a:gd name="T30" fmla="*/ 0 w 49024"/>
                  <a:gd name="T31" fmla="*/ 0 h 14109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49024"/>
                  <a:gd name="T49" fmla="*/ 0 h 141099"/>
                  <a:gd name="T50" fmla="*/ 49024 w 49024"/>
                  <a:gd name="T51" fmla="*/ 141099 h 141099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49024" h="141099">
                    <a:moveTo>
                      <a:pt x="49023" y="29592"/>
                    </a:moveTo>
                    <a:lnTo>
                      <a:pt x="47499" y="70993"/>
                    </a:lnTo>
                    <a:lnTo>
                      <a:pt x="46101" y="141098"/>
                    </a:lnTo>
                    <a:lnTo>
                      <a:pt x="38609" y="132969"/>
                    </a:lnTo>
                    <a:lnTo>
                      <a:pt x="29718" y="118365"/>
                    </a:lnTo>
                    <a:lnTo>
                      <a:pt x="25274" y="101981"/>
                    </a:lnTo>
                    <a:lnTo>
                      <a:pt x="24511" y="93854"/>
                    </a:lnTo>
                    <a:lnTo>
                      <a:pt x="20067" y="76962"/>
                    </a:lnTo>
                    <a:lnTo>
                      <a:pt x="37211" y="64390"/>
                    </a:lnTo>
                    <a:lnTo>
                      <a:pt x="43816" y="56135"/>
                    </a:lnTo>
                    <a:lnTo>
                      <a:pt x="47499" y="49530"/>
                    </a:lnTo>
                    <a:lnTo>
                      <a:pt x="45340" y="36323"/>
                    </a:lnTo>
                    <a:lnTo>
                      <a:pt x="41656" y="31116"/>
                    </a:lnTo>
                    <a:lnTo>
                      <a:pt x="36449" y="29592"/>
                    </a:lnTo>
                    <a:lnTo>
                      <a:pt x="12700" y="444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07" name="Полилиния 102"/>
              <p:cNvSpPr>
                <a:spLocks noChangeArrowheads="1"/>
              </p:cNvSpPr>
              <p:nvPr/>
            </p:nvSpPr>
            <p:spPr bwMode="auto">
              <a:xfrm>
                <a:off x="5402263" y="3887973"/>
                <a:ext cx="20638" cy="230210"/>
              </a:xfrm>
              <a:custGeom>
                <a:avLst/>
                <a:gdLst>
                  <a:gd name="T0" fmla="*/ 19946 w 20702"/>
                  <a:gd name="T1" fmla="*/ 9320 h 230634"/>
                  <a:gd name="T2" fmla="*/ 15664 w 20702"/>
                  <a:gd name="T3" fmla="*/ 58510 h 230634"/>
                  <a:gd name="T4" fmla="*/ 13584 w 20702"/>
                  <a:gd name="T5" fmla="*/ 112052 h 230634"/>
                  <a:gd name="T6" fmla="*/ 12114 w 20702"/>
                  <a:gd name="T7" fmla="*/ 166836 h 230634"/>
                  <a:gd name="T8" fmla="*/ 14929 w 20702"/>
                  <a:gd name="T9" fmla="*/ 219757 h 230634"/>
                  <a:gd name="T10" fmla="*/ 6365 w 20702"/>
                  <a:gd name="T11" fmla="*/ 225596 h 230634"/>
                  <a:gd name="T12" fmla="*/ 5628 w 20702"/>
                  <a:gd name="T13" fmla="*/ 204477 h 230634"/>
                  <a:gd name="T14" fmla="*/ 1465 w 20702"/>
                  <a:gd name="T15" fmla="*/ 141618 h 230634"/>
                  <a:gd name="T16" fmla="*/ 0 w 20702"/>
                  <a:gd name="T17" fmla="*/ 80250 h 230634"/>
                  <a:gd name="T18" fmla="*/ 2813 w 20702"/>
                  <a:gd name="T19" fmla="*/ 62859 h 230634"/>
                  <a:gd name="T20" fmla="*/ 4283 w 20702"/>
                  <a:gd name="T21" fmla="*/ 0 h 23063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0702"/>
                  <a:gd name="T34" fmla="*/ 0 h 230634"/>
                  <a:gd name="T35" fmla="*/ 20702 w 20702"/>
                  <a:gd name="T36" fmla="*/ 230634 h 23063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0702" h="230634">
                    <a:moveTo>
                      <a:pt x="20701" y="9525"/>
                    </a:moveTo>
                    <a:lnTo>
                      <a:pt x="16257" y="59817"/>
                    </a:lnTo>
                    <a:lnTo>
                      <a:pt x="14098" y="114554"/>
                    </a:lnTo>
                    <a:lnTo>
                      <a:pt x="12574" y="170561"/>
                    </a:lnTo>
                    <a:lnTo>
                      <a:pt x="15494" y="224663"/>
                    </a:lnTo>
                    <a:lnTo>
                      <a:pt x="6605" y="230633"/>
                    </a:lnTo>
                    <a:lnTo>
                      <a:pt x="5843" y="209042"/>
                    </a:lnTo>
                    <a:lnTo>
                      <a:pt x="1525" y="144780"/>
                    </a:lnTo>
                    <a:lnTo>
                      <a:pt x="0" y="82042"/>
                    </a:lnTo>
                    <a:lnTo>
                      <a:pt x="2921" y="64262"/>
                    </a:lnTo>
                    <a:lnTo>
                      <a:pt x="4445" y="0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08" name="Полилиния 103"/>
              <p:cNvSpPr>
                <a:spLocks noChangeArrowheads="1"/>
              </p:cNvSpPr>
              <p:nvPr/>
            </p:nvSpPr>
            <p:spPr bwMode="auto">
              <a:xfrm>
                <a:off x="5332413" y="3889560"/>
                <a:ext cx="20638" cy="65095"/>
              </a:xfrm>
              <a:custGeom>
                <a:avLst/>
                <a:gdLst>
                  <a:gd name="T0" fmla="*/ 6424 w 21464"/>
                  <a:gd name="T1" fmla="*/ 24160 h 65787"/>
                  <a:gd name="T2" fmla="*/ 12055 w 21464"/>
                  <a:gd name="T3" fmla="*/ 39823 h 65787"/>
                  <a:gd name="T4" fmla="*/ 13402 w 21464"/>
                  <a:gd name="T5" fmla="*/ 57946 h 65787"/>
                  <a:gd name="T6" fmla="*/ 4124 w 21464"/>
                  <a:gd name="T7" fmla="*/ 35909 h 65787"/>
                  <a:gd name="T8" fmla="*/ 396 w 21464"/>
                  <a:gd name="T9" fmla="*/ 20919 h 65787"/>
                  <a:gd name="T10" fmla="*/ 0 w 21464"/>
                  <a:gd name="T11" fmla="*/ 13087 h 65787"/>
                  <a:gd name="T12" fmla="*/ 396 w 21464"/>
                  <a:gd name="T13" fmla="*/ 5816 h 65787"/>
                  <a:gd name="T14" fmla="*/ 2776 w 21464"/>
                  <a:gd name="T15" fmla="*/ 0 h 65787"/>
                  <a:gd name="T16" fmla="*/ 5554 w 21464"/>
                  <a:gd name="T17" fmla="*/ 3914 h 65787"/>
                  <a:gd name="T18" fmla="*/ 5076 w 21464"/>
                  <a:gd name="T19" fmla="*/ 16893 h 6578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1464"/>
                  <a:gd name="T31" fmla="*/ 0 h 65787"/>
                  <a:gd name="T32" fmla="*/ 21464 w 21464"/>
                  <a:gd name="T33" fmla="*/ 65787 h 6578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1464" h="65787">
                    <a:moveTo>
                      <a:pt x="10287" y="27432"/>
                    </a:moveTo>
                    <a:lnTo>
                      <a:pt x="19305" y="45212"/>
                    </a:lnTo>
                    <a:lnTo>
                      <a:pt x="21463" y="65786"/>
                    </a:lnTo>
                    <a:lnTo>
                      <a:pt x="6605" y="40767"/>
                    </a:lnTo>
                    <a:lnTo>
                      <a:pt x="636" y="23749"/>
                    </a:lnTo>
                    <a:lnTo>
                      <a:pt x="0" y="14858"/>
                    </a:lnTo>
                    <a:lnTo>
                      <a:pt x="636" y="6603"/>
                    </a:lnTo>
                    <a:lnTo>
                      <a:pt x="4446" y="0"/>
                    </a:lnTo>
                    <a:lnTo>
                      <a:pt x="8891" y="4444"/>
                    </a:lnTo>
                    <a:lnTo>
                      <a:pt x="8129" y="19176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09" name="Полилиния 104"/>
              <p:cNvSpPr>
                <a:spLocks noChangeArrowheads="1"/>
              </p:cNvSpPr>
              <p:nvPr/>
            </p:nvSpPr>
            <p:spPr bwMode="auto">
              <a:xfrm>
                <a:off x="5048250" y="3930839"/>
                <a:ext cx="74612" cy="65095"/>
              </a:xfrm>
              <a:custGeom>
                <a:avLst/>
                <a:gdLst>
                  <a:gd name="T0" fmla="*/ 63683 w 75694"/>
                  <a:gd name="T1" fmla="*/ 12898 h 64263"/>
                  <a:gd name="T2" fmla="*/ 60584 w 75694"/>
                  <a:gd name="T3" fmla="*/ 15562 h 64263"/>
                  <a:gd name="T4" fmla="*/ 34300 w 75694"/>
                  <a:gd name="T5" fmla="*/ 22527 h 64263"/>
                  <a:gd name="T6" fmla="*/ 30561 w 75694"/>
                  <a:gd name="T7" fmla="*/ 27713 h 64263"/>
                  <a:gd name="T8" fmla="*/ 30561 w 75694"/>
                  <a:gd name="T9" fmla="*/ 35421 h 64263"/>
                  <a:gd name="T10" fmla="*/ 36223 w 75694"/>
                  <a:gd name="T11" fmla="*/ 47424 h 64263"/>
                  <a:gd name="T12" fmla="*/ 30561 w 75694"/>
                  <a:gd name="T13" fmla="*/ 45645 h 64263"/>
                  <a:gd name="T14" fmla="*/ 25001 w 75694"/>
                  <a:gd name="T15" fmla="*/ 42387 h 64263"/>
                  <a:gd name="T16" fmla="*/ 19448 w 75694"/>
                  <a:gd name="T17" fmla="*/ 40606 h 64263"/>
                  <a:gd name="T18" fmla="*/ 14425 w 75694"/>
                  <a:gd name="T19" fmla="*/ 43125 h 64263"/>
                  <a:gd name="T20" fmla="*/ 11220 w 75694"/>
                  <a:gd name="T21" fmla="*/ 50091 h 64263"/>
                  <a:gd name="T22" fmla="*/ 9404 w 75694"/>
                  <a:gd name="T23" fmla="*/ 58688 h 64263"/>
                  <a:gd name="T24" fmla="*/ 8759 w 75694"/>
                  <a:gd name="T25" fmla="*/ 67281 h 64263"/>
                  <a:gd name="T26" fmla="*/ 10043 w 75694"/>
                  <a:gd name="T27" fmla="*/ 74988 h 64263"/>
                  <a:gd name="T28" fmla="*/ 4384 w 75694"/>
                  <a:gd name="T29" fmla="*/ 70837 h 64263"/>
                  <a:gd name="T30" fmla="*/ 1282 w 75694"/>
                  <a:gd name="T31" fmla="*/ 62986 h 64263"/>
                  <a:gd name="T32" fmla="*/ 0 w 75694"/>
                  <a:gd name="T33" fmla="*/ 57800 h 64263"/>
                  <a:gd name="T34" fmla="*/ 0 w 75694"/>
                  <a:gd name="T35" fmla="*/ 52613 h 64263"/>
                  <a:gd name="T36" fmla="*/ 641 w 75694"/>
                  <a:gd name="T37" fmla="*/ 47424 h 64263"/>
                  <a:gd name="T38" fmla="*/ 2458 w 75694"/>
                  <a:gd name="T39" fmla="*/ 43125 h 64263"/>
                  <a:gd name="T40" fmla="*/ 6946 w 75694"/>
                  <a:gd name="T41" fmla="*/ 37197 h 64263"/>
                  <a:gd name="T42" fmla="*/ 26284 w 75694"/>
                  <a:gd name="T43" fmla="*/ 28455 h 64263"/>
                  <a:gd name="T44" fmla="*/ 35581 w 75694"/>
                  <a:gd name="T45" fmla="*/ 18080 h 64263"/>
                  <a:gd name="T46" fmla="*/ 37505 w 75694"/>
                  <a:gd name="T47" fmla="*/ 10376 h 64263"/>
                  <a:gd name="T48" fmla="*/ 37505 w 75694"/>
                  <a:gd name="T49" fmla="*/ 889 h 64263"/>
                  <a:gd name="T50" fmla="*/ 41243 w 75694"/>
                  <a:gd name="T51" fmla="*/ 0 h 64263"/>
                  <a:gd name="T52" fmla="*/ 44985 w 75694"/>
                  <a:gd name="T53" fmla="*/ 0 h 64263"/>
                  <a:gd name="T54" fmla="*/ 48083 w 75694"/>
                  <a:gd name="T55" fmla="*/ 889 h 64263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75694"/>
                  <a:gd name="T85" fmla="*/ 0 h 64263"/>
                  <a:gd name="T86" fmla="*/ 75694 w 75694"/>
                  <a:gd name="T87" fmla="*/ 64263 h 64263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75694" h="64263">
                    <a:moveTo>
                      <a:pt x="75693" y="11050"/>
                    </a:moveTo>
                    <a:lnTo>
                      <a:pt x="72010" y="13336"/>
                    </a:lnTo>
                    <a:lnTo>
                      <a:pt x="40768" y="19305"/>
                    </a:lnTo>
                    <a:lnTo>
                      <a:pt x="36323" y="23750"/>
                    </a:lnTo>
                    <a:lnTo>
                      <a:pt x="36323" y="30354"/>
                    </a:lnTo>
                    <a:lnTo>
                      <a:pt x="43054" y="40641"/>
                    </a:lnTo>
                    <a:lnTo>
                      <a:pt x="36323" y="39117"/>
                    </a:lnTo>
                    <a:lnTo>
                      <a:pt x="29718" y="36323"/>
                    </a:lnTo>
                    <a:lnTo>
                      <a:pt x="23114" y="34799"/>
                    </a:lnTo>
                    <a:lnTo>
                      <a:pt x="17145" y="36957"/>
                    </a:lnTo>
                    <a:lnTo>
                      <a:pt x="13336" y="42926"/>
                    </a:lnTo>
                    <a:lnTo>
                      <a:pt x="11176" y="50293"/>
                    </a:lnTo>
                    <a:lnTo>
                      <a:pt x="10414" y="57658"/>
                    </a:lnTo>
                    <a:lnTo>
                      <a:pt x="11938" y="64262"/>
                    </a:lnTo>
                    <a:lnTo>
                      <a:pt x="5207" y="60706"/>
                    </a:lnTo>
                    <a:lnTo>
                      <a:pt x="1524" y="53975"/>
                    </a:lnTo>
                    <a:lnTo>
                      <a:pt x="0" y="49531"/>
                    </a:lnTo>
                    <a:lnTo>
                      <a:pt x="0" y="45086"/>
                    </a:lnTo>
                    <a:lnTo>
                      <a:pt x="762" y="40641"/>
                    </a:lnTo>
                    <a:lnTo>
                      <a:pt x="2922" y="36957"/>
                    </a:lnTo>
                    <a:lnTo>
                      <a:pt x="8256" y="31877"/>
                    </a:lnTo>
                    <a:lnTo>
                      <a:pt x="31243" y="24385"/>
                    </a:lnTo>
                    <a:lnTo>
                      <a:pt x="42292" y="15494"/>
                    </a:lnTo>
                    <a:lnTo>
                      <a:pt x="44578" y="8891"/>
                    </a:lnTo>
                    <a:lnTo>
                      <a:pt x="44578" y="762"/>
                    </a:lnTo>
                    <a:lnTo>
                      <a:pt x="49023" y="0"/>
                    </a:lnTo>
                    <a:lnTo>
                      <a:pt x="53468" y="0"/>
                    </a:lnTo>
                    <a:lnTo>
                      <a:pt x="57150" y="762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10" name="Полилиния 105"/>
              <p:cNvSpPr>
                <a:spLocks noChangeArrowheads="1"/>
              </p:cNvSpPr>
              <p:nvPr/>
            </p:nvSpPr>
            <p:spPr bwMode="auto">
              <a:xfrm>
                <a:off x="5157787" y="3937190"/>
                <a:ext cx="111125" cy="57156"/>
              </a:xfrm>
              <a:custGeom>
                <a:avLst/>
                <a:gdLst>
                  <a:gd name="T0" fmla="*/ 118354 w 110490"/>
                  <a:gd name="T1" fmla="*/ 12582 h 56262"/>
                  <a:gd name="T2" fmla="*/ 110465 w 110490"/>
                  <a:gd name="T3" fmla="*/ 17953 h 56262"/>
                  <a:gd name="T4" fmla="*/ 104888 w 110490"/>
                  <a:gd name="T5" fmla="*/ 27773 h 56262"/>
                  <a:gd name="T6" fmla="*/ 94546 w 110490"/>
                  <a:gd name="T7" fmla="*/ 50943 h 56262"/>
                  <a:gd name="T8" fmla="*/ 87474 w 110490"/>
                  <a:gd name="T9" fmla="*/ 59997 h 56262"/>
                  <a:gd name="T10" fmla="*/ 79448 w 110490"/>
                  <a:gd name="T11" fmla="*/ 67056 h 56262"/>
                  <a:gd name="T12" fmla="*/ 68293 w 110490"/>
                  <a:gd name="T13" fmla="*/ 67977 h 56262"/>
                  <a:gd name="T14" fmla="*/ 0 w 110490"/>
                  <a:gd name="T15" fmla="*/ 51866 h 56262"/>
                  <a:gd name="T16" fmla="*/ 44485 w 110490"/>
                  <a:gd name="T17" fmla="*/ 8132 h 56262"/>
                  <a:gd name="T18" fmla="*/ 55641 w 110490"/>
                  <a:gd name="T19" fmla="*/ 2762 h 56262"/>
                  <a:gd name="T20" fmla="*/ 67476 w 110490"/>
                  <a:gd name="T21" fmla="*/ 0 h 56262"/>
                  <a:gd name="T22" fmla="*/ 80943 w 110490"/>
                  <a:gd name="T23" fmla="*/ 920 h 5626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10490"/>
                  <a:gd name="T37" fmla="*/ 0 h 56262"/>
                  <a:gd name="T38" fmla="*/ 110490 w 110490"/>
                  <a:gd name="T39" fmla="*/ 56262 h 5626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10490" h="56262">
                    <a:moveTo>
                      <a:pt x="110489" y="10413"/>
                    </a:moveTo>
                    <a:lnTo>
                      <a:pt x="103124" y="14858"/>
                    </a:lnTo>
                    <a:lnTo>
                      <a:pt x="97917" y="22987"/>
                    </a:lnTo>
                    <a:lnTo>
                      <a:pt x="88264" y="42163"/>
                    </a:lnTo>
                    <a:lnTo>
                      <a:pt x="81661" y="49657"/>
                    </a:lnTo>
                    <a:lnTo>
                      <a:pt x="74168" y="55499"/>
                    </a:lnTo>
                    <a:lnTo>
                      <a:pt x="63754" y="56261"/>
                    </a:lnTo>
                    <a:lnTo>
                      <a:pt x="0" y="42926"/>
                    </a:lnTo>
                    <a:lnTo>
                      <a:pt x="41529" y="6731"/>
                    </a:lnTo>
                    <a:lnTo>
                      <a:pt x="51943" y="2286"/>
                    </a:lnTo>
                    <a:lnTo>
                      <a:pt x="62992" y="0"/>
                    </a:lnTo>
                    <a:lnTo>
                      <a:pt x="75564" y="762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11" name="Полилиния 106"/>
              <p:cNvSpPr>
                <a:spLocks noChangeArrowheads="1"/>
              </p:cNvSpPr>
              <p:nvPr/>
            </p:nvSpPr>
            <p:spPr bwMode="auto">
              <a:xfrm>
                <a:off x="5264151" y="3959417"/>
                <a:ext cx="103187" cy="274666"/>
              </a:xfrm>
              <a:custGeom>
                <a:avLst/>
                <a:gdLst>
                  <a:gd name="T0" fmla="*/ 61265 w 103126"/>
                  <a:gd name="T1" fmla="*/ 0 h 274194"/>
                  <a:gd name="T2" fmla="*/ 67282 w 103126"/>
                  <a:gd name="T3" fmla="*/ 30207 h 274194"/>
                  <a:gd name="T4" fmla="*/ 91199 w 103126"/>
                  <a:gd name="T5" fmla="*/ 123813 h 274194"/>
                  <a:gd name="T6" fmla="*/ 101558 w 103126"/>
                  <a:gd name="T7" fmla="*/ 185527 h 274194"/>
                  <a:gd name="T8" fmla="*/ 103857 w 103126"/>
                  <a:gd name="T9" fmla="*/ 247498 h 274194"/>
                  <a:gd name="T10" fmla="*/ 73160 w 103126"/>
                  <a:gd name="T11" fmla="*/ 266426 h 274194"/>
                  <a:gd name="T12" fmla="*/ 41056 w 103126"/>
                  <a:gd name="T13" fmla="*/ 279911 h 274194"/>
                  <a:gd name="T14" fmla="*/ 41056 w 103126"/>
                  <a:gd name="T15" fmla="*/ 268632 h 274194"/>
                  <a:gd name="T16" fmla="*/ 41830 w 103126"/>
                  <a:gd name="T17" fmla="*/ 267723 h 274194"/>
                  <a:gd name="T18" fmla="*/ 44128 w 103126"/>
                  <a:gd name="T19" fmla="*/ 269280 h 274194"/>
                  <a:gd name="T20" fmla="*/ 44762 w 103126"/>
                  <a:gd name="T21" fmla="*/ 270056 h 274194"/>
                  <a:gd name="T22" fmla="*/ 47073 w 103126"/>
                  <a:gd name="T23" fmla="*/ 268632 h 274194"/>
                  <a:gd name="T24" fmla="*/ 50906 w 103126"/>
                  <a:gd name="T25" fmla="*/ 264871 h 274194"/>
                  <a:gd name="T26" fmla="*/ 20973 w 103126"/>
                  <a:gd name="T27" fmla="*/ 207437 h 274194"/>
                  <a:gd name="T28" fmla="*/ 5243 w 103126"/>
                  <a:gd name="T29" fmla="*/ 168283 h 274194"/>
                  <a:gd name="T30" fmla="*/ 0 w 103126"/>
                  <a:gd name="T31" fmla="*/ 127443 h 274194"/>
                  <a:gd name="T32" fmla="*/ 8189 w 103126"/>
                  <a:gd name="T33" fmla="*/ 92049 h 274194"/>
                  <a:gd name="T34" fmla="*/ 39520 w 103126"/>
                  <a:gd name="T35" fmla="*/ 29430 h 274194"/>
                  <a:gd name="T36" fmla="*/ 47073 w 103126"/>
                  <a:gd name="T37" fmla="*/ 3893 h 27419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03126"/>
                  <a:gd name="T58" fmla="*/ 0 h 274194"/>
                  <a:gd name="T59" fmla="*/ 103126 w 103126"/>
                  <a:gd name="T60" fmla="*/ 274194 h 27419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03126" h="274194">
                    <a:moveTo>
                      <a:pt x="60833" y="0"/>
                    </a:moveTo>
                    <a:lnTo>
                      <a:pt x="66802" y="29590"/>
                    </a:lnTo>
                    <a:lnTo>
                      <a:pt x="90551" y="121284"/>
                    </a:lnTo>
                    <a:lnTo>
                      <a:pt x="100838" y="181737"/>
                    </a:lnTo>
                    <a:lnTo>
                      <a:pt x="103125" y="242443"/>
                    </a:lnTo>
                    <a:lnTo>
                      <a:pt x="72644" y="260984"/>
                    </a:lnTo>
                    <a:lnTo>
                      <a:pt x="40768" y="274193"/>
                    </a:lnTo>
                    <a:lnTo>
                      <a:pt x="40768" y="263144"/>
                    </a:lnTo>
                    <a:lnTo>
                      <a:pt x="41530" y="262255"/>
                    </a:lnTo>
                    <a:lnTo>
                      <a:pt x="43816" y="263779"/>
                    </a:lnTo>
                    <a:lnTo>
                      <a:pt x="44450" y="264540"/>
                    </a:lnTo>
                    <a:lnTo>
                      <a:pt x="46737" y="263144"/>
                    </a:lnTo>
                    <a:lnTo>
                      <a:pt x="50546" y="259461"/>
                    </a:lnTo>
                    <a:lnTo>
                      <a:pt x="20829" y="203200"/>
                    </a:lnTo>
                    <a:lnTo>
                      <a:pt x="5207" y="164845"/>
                    </a:lnTo>
                    <a:lnTo>
                      <a:pt x="0" y="124840"/>
                    </a:lnTo>
                    <a:lnTo>
                      <a:pt x="8129" y="90169"/>
                    </a:lnTo>
                    <a:lnTo>
                      <a:pt x="39244" y="28829"/>
                    </a:lnTo>
                    <a:lnTo>
                      <a:pt x="46737" y="3809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12" name="Полилиния 107"/>
              <p:cNvSpPr>
                <a:spLocks noChangeArrowheads="1"/>
              </p:cNvSpPr>
              <p:nvPr/>
            </p:nvSpPr>
            <p:spPr bwMode="auto">
              <a:xfrm>
                <a:off x="5343526" y="3964180"/>
                <a:ext cx="46037" cy="236561"/>
              </a:xfrm>
              <a:custGeom>
                <a:avLst/>
                <a:gdLst>
                  <a:gd name="T0" fmla="*/ 12360 w 46102"/>
                  <a:gd name="T1" fmla="*/ 13127 h 235713"/>
                  <a:gd name="T2" fmla="*/ 34214 w 46102"/>
                  <a:gd name="T3" fmla="*/ 128083 h 235713"/>
                  <a:gd name="T4" fmla="*/ 41582 w 46102"/>
                  <a:gd name="T5" fmla="*/ 186690 h 235713"/>
                  <a:gd name="T6" fmla="*/ 45327 w 46102"/>
                  <a:gd name="T7" fmla="*/ 246091 h 235713"/>
                  <a:gd name="T8" fmla="*/ 40084 w 46102"/>
                  <a:gd name="T9" fmla="*/ 246091 h 235713"/>
                  <a:gd name="T10" fmla="*/ 34214 w 46102"/>
                  <a:gd name="T11" fmla="*/ 179663 h 235713"/>
                  <a:gd name="T12" fmla="*/ 23354 w 46102"/>
                  <a:gd name="T13" fmla="*/ 118802 h 235713"/>
                  <a:gd name="T14" fmla="*/ 10237 w 46102"/>
                  <a:gd name="T15" fmla="*/ 59400 h 235713"/>
                  <a:gd name="T16" fmla="*/ 0 w 46102"/>
                  <a:gd name="T17" fmla="*/ 0 h 23571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6102"/>
                  <a:gd name="T28" fmla="*/ 0 h 235713"/>
                  <a:gd name="T29" fmla="*/ 46102 w 46102"/>
                  <a:gd name="T30" fmla="*/ 235713 h 23571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6102" h="235713">
                    <a:moveTo>
                      <a:pt x="12574" y="12573"/>
                    </a:moveTo>
                    <a:lnTo>
                      <a:pt x="34799" y="122681"/>
                    </a:lnTo>
                    <a:lnTo>
                      <a:pt x="42292" y="178816"/>
                    </a:lnTo>
                    <a:lnTo>
                      <a:pt x="46101" y="235712"/>
                    </a:lnTo>
                    <a:lnTo>
                      <a:pt x="40768" y="235712"/>
                    </a:lnTo>
                    <a:lnTo>
                      <a:pt x="34799" y="172085"/>
                    </a:lnTo>
                    <a:lnTo>
                      <a:pt x="23750" y="113792"/>
                    </a:lnTo>
                    <a:lnTo>
                      <a:pt x="10414" y="5689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13" name="Полилиния 108"/>
              <p:cNvSpPr>
                <a:spLocks noChangeArrowheads="1"/>
              </p:cNvSpPr>
              <p:nvPr/>
            </p:nvSpPr>
            <p:spPr bwMode="auto">
              <a:xfrm>
                <a:off x="5099050" y="3965768"/>
                <a:ext cx="144462" cy="233387"/>
              </a:xfrm>
              <a:custGeom>
                <a:avLst/>
                <a:gdLst>
                  <a:gd name="T0" fmla="*/ 96055 w 143257"/>
                  <a:gd name="T1" fmla="*/ 115111 h 232791"/>
                  <a:gd name="T2" fmla="*/ 105883 w 143257"/>
                  <a:gd name="T3" fmla="*/ 128075 h 232791"/>
                  <a:gd name="T4" fmla="*/ 131301 w 143257"/>
                  <a:gd name="T5" fmla="*/ 173780 h 232791"/>
                  <a:gd name="T6" fmla="*/ 158404 w 143257"/>
                  <a:gd name="T7" fmla="*/ 240044 h 232791"/>
                  <a:gd name="T8" fmla="*/ 127931 w 143257"/>
                  <a:gd name="T9" fmla="*/ 180590 h 232791"/>
                  <a:gd name="T10" fmla="*/ 96055 w 143257"/>
                  <a:gd name="T11" fmla="*/ 122838 h 232791"/>
                  <a:gd name="T12" fmla="*/ 56591 w 143257"/>
                  <a:gd name="T13" fmla="*/ 68620 h 232791"/>
                  <a:gd name="T14" fmla="*/ 6600 w 143257"/>
                  <a:gd name="T15" fmla="*/ 21346 h 232791"/>
                  <a:gd name="T16" fmla="*/ 0 w 143257"/>
                  <a:gd name="T17" fmla="*/ 0 h 232791"/>
                  <a:gd name="T18" fmla="*/ 13903 w 143257"/>
                  <a:gd name="T19" fmla="*/ 11524 h 232791"/>
                  <a:gd name="T20" fmla="*/ 52522 w 143257"/>
                  <a:gd name="T21" fmla="*/ 54216 h 23279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43257"/>
                  <a:gd name="T34" fmla="*/ 0 h 232791"/>
                  <a:gd name="T35" fmla="*/ 143257 w 143257"/>
                  <a:gd name="T36" fmla="*/ 232791 h 23279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43257" h="232791">
                    <a:moveTo>
                      <a:pt x="86869" y="111633"/>
                    </a:moveTo>
                    <a:lnTo>
                      <a:pt x="95758" y="124205"/>
                    </a:lnTo>
                    <a:lnTo>
                      <a:pt x="118745" y="168528"/>
                    </a:lnTo>
                    <a:lnTo>
                      <a:pt x="143256" y="232790"/>
                    </a:lnTo>
                    <a:lnTo>
                      <a:pt x="115698" y="175133"/>
                    </a:lnTo>
                    <a:lnTo>
                      <a:pt x="86869" y="119126"/>
                    </a:lnTo>
                    <a:lnTo>
                      <a:pt x="51181" y="66547"/>
                    </a:lnTo>
                    <a:lnTo>
                      <a:pt x="5969" y="20701"/>
                    </a:lnTo>
                    <a:lnTo>
                      <a:pt x="0" y="0"/>
                    </a:lnTo>
                    <a:lnTo>
                      <a:pt x="12574" y="11176"/>
                    </a:lnTo>
                    <a:lnTo>
                      <a:pt x="47499" y="52578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14" name="Полилиния 109"/>
              <p:cNvSpPr>
                <a:spLocks noChangeArrowheads="1"/>
              </p:cNvSpPr>
              <p:nvPr/>
            </p:nvSpPr>
            <p:spPr bwMode="auto">
              <a:xfrm>
                <a:off x="5008562" y="3983232"/>
                <a:ext cx="65088" cy="61918"/>
              </a:xfrm>
              <a:custGeom>
                <a:avLst/>
                <a:gdLst>
                  <a:gd name="T0" fmla="*/ 63033 w 65278"/>
                  <a:gd name="T1" fmla="*/ 61271 h 61977"/>
                  <a:gd name="T2" fmla="*/ 30168 w 65278"/>
                  <a:gd name="T3" fmla="*/ 45203 h 61977"/>
                  <a:gd name="T4" fmla="*/ 10055 w 65278"/>
                  <a:gd name="T5" fmla="*/ 32140 h 61977"/>
                  <a:gd name="T6" fmla="*/ 3678 w 65278"/>
                  <a:gd name="T7" fmla="*/ 23981 h 61977"/>
                  <a:gd name="T8" fmla="*/ 0 w 65278"/>
                  <a:gd name="T9" fmla="*/ 13058 h 61977"/>
                  <a:gd name="T10" fmla="*/ 738 w 65278"/>
                  <a:gd name="T11" fmla="*/ 0 h 61977"/>
                  <a:gd name="T12" fmla="*/ 39488 w 65278"/>
                  <a:gd name="T13" fmla="*/ 23357 h 61977"/>
                  <a:gd name="T14" fmla="*/ 55308 w 65278"/>
                  <a:gd name="T15" fmla="*/ 38671 h 61977"/>
                  <a:gd name="T16" fmla="*/ 60214 w 65278"/>
                  <a:gd name="T17" fmla="*/ 48838 h 6197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5278"/>
                  <a:gd name="T28" fmla="*/ 0 h 61977"/>
                  <a:gd name="T29" fmla="*/ 65278 w 65278"/>
                  <a:gd name="T30" fmla="*/ 61977 h 6197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5278" h="61977">
                    <a:moveTo>
                      <a:pt x="65277" y="61976"/>
                    </a:moveTo>
                    <a:lnTo>
                      <a:pt x="31242" y="45720"/>
                    </a:lnTo>
                    <a:lnTo>
                      <a:pt x="10413" y="32512"/>
                    </a:lnTo>
                    <a:lnTo>
                      <a:pt x="3810" y="24257"/>
                    </a:lnTo>
                    <a:lnTo>
                      <a:pt x="0" y="13208"/>
                    </a:lnTo>
                    <a:lnTo>
                      <a:pt x="762" y="0"/>
                    </a:lnTo>
                    <a:lnTo>
                      <a:pt x="40894" y="23621"/>
                    </a:lnTo>
                    <a:lnTo>
                      <a:pt x="57276" y="39115"/>
                    </a:lnTo>
                    <a:lnTo>
                      <a:pt x="62356" y="49402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15" name="Полилиния 110"/>
              <p:cNvSpPr>
                <a:spLocks noChangeArrowheads="1"/>
              </p:cNvSpPr>
              <p:nvPr/>
            </p:nvSpPr>
            <p:spPr bwMode="auto">
              <a:xfrm>
                <a:off x="5373688" y="3994345"/>
                <a:ext cx="20638" cy="111136"/>
              </a:xfrm>
              <a:custGeom>
                <a:avLst/>
                <a:gdLst>
                  <a:gd name="T0" fmla="*/ 10235 w 21463"/>
                  <a:gd name="T1" fmla="*/ 31885 h 110872"/>
                  <a:gd name="T2" fmla="*/ 11584 w 21463"/>
                  <a:gd name="T3" fmla="*/ 102711 h 110872"/>
                  <a:gd name="T4" fmla="*/ 13410 w 21463"/>
                  <a:gd name="T5" fmla="*/ 114081 h 110872"/>
                  <a:gd name="T6" fmla="*/ 6903 w 21463"/>
                  <a:gd name="T7" fmla="*/ 59197 h 110872"/>
                  <a:gd name="T8" fmla="*/ 0 w 21463"/>
                  <a:gd name="T9" fmla="*/ 0 h 110872"/>
                  <a:gd name="T10" fmla="*/ 1824 w 21463"/>
                  <a:gd name="T11" fmla="*/ 3005 h 110872"/>
                  <a:gd name="T12" fmla="*/ 5078 w 21463"/>
                  <a:gd name="T13" fmla="*/ 15943 h 110872"/>
                  <a:gd name="T14" fmla="*/ 5078 w 21463"/>
                  <a:gd name="T15" fmla="*/ 19733 h 110872"/>
                  <a:gd name="T16" fmla="*/ 6029 w 21463"/>
                  <a:gd name="T17" fmla="*/ 24305 h 110872"/>
                  <a:gd name="T18" fmla="*/ 7378 w 21463"/>
                  <a:gd name="T19" fmla="*/ 28094 h 11087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1463"/>
                  <a:gd name="T31" fmla="*/ 0 h 110872"/>
                  <a:gd name="T32" fmla="*/ 21463 w 21463"/>
                  <a:gd name="T33" fmla="*/ 110872 h 11087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1463" h="110872">
                    <a:moveTo>
                      <a:pt x="16382" y="30988"/>
                    </a:moveTo>
                    <a:lnTo>
                      <a:pt x="18542" y="99821"/>
                    </a:lnTo>
                    <a:lnTo>
                      <a:pt x="21462" y="110871"/>
                    </a:lnTo>
                    <a:lnTo>
                      <a:pt x="11049" y="57531"/>
                    </a:lnTo>
                    <a:lnTo>
                      <a:pt x="0" y="0"/>
                    </a:lnTo>
                    <a:lnTo>
                      <a:pt x="2920" y="2921"/>
                    </a:lnTo>
                    <a:lnTo>
                      <a:pt x="8127" y="15494"/>
                    </a:lnTo>
                    <a:lnTo>
                      <a:pt x="8127" y="19177"/>
                    </a:lnTo>
                    <a:lnTo>
                      <a:pt x="9651" y="23621"/>
                    </a:lnTo>
                    <a:lnTo>
                      <a:pt x="11811" y="27304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16" name="Полилиния 111"/>
              <p:cNvSpPr>
                <a:spLocks noChangeArrowheads="1"/>
              </p:cNvSpPr>
              <p:nvPr/>
            </p:nvSpPr>
            <p:spPr bwMode="auto">
              <a:xfrm>
                <a:off x="4822825" y="4005460"/>
                <a:ext cx="127000" cy="47630"/>
              </a:xfrm>
              <a:custGeom>
                <a:avLst/>
                <a:gdLst>
                  <a:gd name="T0" fmla="*/ 128404 w 126873"/>
                  <a:gd name="T1" fmla="*/ 24840 h 48007"/>
                  <a:gd name="T2" fmla="*/ 103599 w 126873"/>
                  <a:gd name="T3" fmla="*/ 36972 h 48007"/>
                  <a:gd name="T4" fmla="*/ 76606 w 126873"/>
                  <a:gd name="T5" fmla="*/ 43096 h 48007"/>
                  <a:gd name="T6" fmla="*/ 46527 w 126873"/>
                  <a:gd name="T7" fmla="*/ 43673 h 48007"/>
                  <a:gd name="T8" fmla="*/ 10537 w 126873"/>
                  <a:gd name="T9" fmla="*/ 39744 h 48007"/>
                  <a:gd name="T10" fmla="*/ 0 w 126873"/>
                  <a:gd name="T11" fmla="*/ 27613 h 48007"/>
                  <a:gd name="T12" fmla="*/ 58610 w 126873"/>
                  <a:gd name="T13" fmla="*/ 3351 h 48007"/>
                  <a:gd name="T14" fmla="*/ 84833 w 126873"/>
                  <a:gd name="T15" fmla="*/ 0 h 48007"/>
                  <a:gd name="T16" fmla="*/ 99870 w 126873"/>
                  <a:gd name="T17" fmla="*/ 2658 h 48007"/>
                  <a:gd name="T18" fmla="*/ 118636 w 126873"/>
                  <a:gd name="T19" fmla="*/ 13518 h 48007"/>
                  <a:gd name="T20" fmla="*/ 125447 w 126873"/>
                  <a:gd name="T21" fmla="*/ 20103 h 4800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26873"/>
                  <a:gd name="T34" fmla="*/ 0 h 48007"/>
                  <a:gd name="T35" fmla="*/ 126873 w 126873"/>
                  <a:gd name="T36" fmla="*/ 48007 h 4800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26873" h="48007">
                    <a:moveTo>
                      <a:pt x="126872" y="27305"/>
                    </a:moveTo>
                    <a:lnTo>
                      <a:pt x="102362" y="40641"/>
                    </a:lnTo>
                    <a:lnTo>
                      <a:pt x="75692" y="47372"/>
                    </a:lnTo>
                    <a:lnTo>
                      <a:pt x="45974" y="48006"/>
                    </a:lnTo>
                    <a:lnTo>
                      <a:pt x="10413" y="43688"/>
                    </a:lnTo>
                    <a:lnTo>
                      <a:pt x="0" y="30354"/>
                    </a:lnTo>
                    <a:lnTo>
                      <a:pt x="57912" y="3684"/>
                    </a:lnTo>
                    <a:lnTo>
                      <a:pt x="83820" y="0"/>
                    </a:lnTo>
                    <a:lnTo>
                      <a:pt x="98678" y="2922"/>
                    </a:lnTo>
                    <a:lnTo>
                      <a:pt x="117220" y="14860"/>
                    </a:lnTo>
                    <a:lnTo>
                      <a:pt x="123951" y="22098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17" name="Полилиния 112"/>
              <p:cNvSpPr>
                <a:spLocks noChangeArrowheads="1"/>
              </p:cNvSpPr>
              <p:nvPr/>
            </p:nvSpPr>
            <p:spPr bwMode="auto">
              <a:xfrm>
                <a:off x="4959350" y="4062615"/>
                <a:ext cx="119062" cy="58743"/>
              </a:xfrm>
              <a:custGeom>
                <a:avLst/>
                <a:gdLst>
                  <a:gd name="T0" fmla="*/ 114264 w 119508"/>
                  <a:gd name="T1" fmla="*/ 17937 h 57532"/>
                  <a:gd name="T2" fmla="*/ 70310 w 119508"/>
                  <a:gd name="T3" fmla="*/ 70281 h 57532"/>
                  <a:gd name="T4" fmla="*/ 61077 w 119508"/>
                  <a:gd name="T5" fmla="*/ 66367 h 57532"/>
                  <a:gd name="T6" fmla="*/ 43956 w 119508"/>
                  <a:gd name="T7" fmla="*/ 67345 h 57532"/>
                  <a:gd name="T8" fmla="*/ 35457 w 119508"/>
                  <a:gd name="T9" fmla="*/ 71096 h 57532"/>
                  <a:gd name="T10" fmla="*/ 17729 w 119508"/>
                  <a:gd name="T11" fmla="*/ 73868 h 57532"/>
                  <a:gd name="T12" fmla="*/ 8499 w 119508"/>
                  <a:gd name="T13" fmla="*/ 71096 h 57532"/>
                  <a:gd name="T14" fmla="*/ 0 w 119508"/>
                  <a:gd name="T15" fmla="*/ 65390 h 57532"/>
                  <a:gd name="T16" fmla="*/ 41163 w 119508"/>
                  <a:gd name="T17" fmla="*/ 11249 h 57532"/>
                  <a:gd name="T18" fmla="*/ 51850 w 119508"/>
                  <a:gd name="T19" fmla="*/ 4565 h 57532"/>
                  <a:gd name="T20" fmla="*/ 62412 w 119508"/>
                  <a:gd name="T21" fmla="*/ 814 h 57532"/>
                  <a:gd name="T22" fmla="*/ 75163 w 119508"/>
                  <a:gd name="T23" fmla="*/ 1792 h 57532"/>
                  <a:gd name="T24" fmla="*/ 80142 w 119508"/>
                  <a:gd name="T25" fmla="*/ 0 h 57532"/>
                  <a:gd name="T26" fmla="*/ 90827 w 119508"/>
                  <a:gd name="T27" fmla="*/ 814 h 57532"/>
                  <a:gd name="T28" fmla="*/ 100784 w 119508"/>
                  <a:gd name="T29" fmla="*/ 5710 h 5753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19508"/>
                  <a:gd name="T46" fmla="*/ 0 h 57532"/>
                  <a:gd name="T47" fmla="*/ 119508 w 119508"/>
                  <a:gd name="T48" fmla="*/ 57532 h 5753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19508" h="57532">
                    <a:moveTo>
                      <a:pt x="119507" y="13970"/>
                    </a:moveTo>
                    <a:lnTo>
                      <a:pt x="73532" y="54737"/>
                    </a:lnTo>
                    <a:lnTo>
                      <a:pt x="63881" y="51689"/>
                    </a:lnTo>
                    <a:lnTo>
                      <a:pt x="45974" y="52451"/>
                    </a:lnTo>
                    <a:lnTo>
                      <a:pt x="37083" y="55371"/>
                    </a:lnTo>
                    <a:lnTo>
                      <a:pt x="18542" y="57531"/>
                    </a:lnTo>
                    <a:lnTo>
                      <a:pt x="8889" y="55371"/>
                    </a:lnTo>
                    <a:lnTo>
                      <a:pt x="0" y="50927"/>
                    </a:lnTo>
                    <a:lnTo>
                      <a:pt x="43052" y="8763"/>
                    </a:lnTo>
                    <a:lnTo>
                      <a:pt x="54229" y="3556"/>
                    </a:lnTo>
                    <a:lnTo>
                      <a:pt x="65277" y="634"/>
                    </a:lnTo>
                    <a:lnTo>
                      <a:pt x="78613" y="1396"/>
                    </a:lnTo>
                    <a:lnTo>
                      <a:pt x="83819" y="0"/>
                    </a:lnTo>
                    <a:lnTo>
                      <a:pt x="94995" y="634"/>
                    </a:lnTo>
                    <a:lnTo>
                      <a:pt x="105409" y="4445"/>
                    </a:lnTo>
                    <a:close/>
                  </a:path>
                </a:pathLst>
              </a:custGeom>
              <a:solidFill>
                <a:srgbClr val="CCFF66"/>
              </a:solidFill>
              <a:ln w="0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18" name="Полилиния 113"/>
              <p:cNvSpPr>
                <a:spLocks noChangeArrowheads="1"/>
              </p:cNvSpPr>
              <p:nvPr/>
            </p:nvSpPr>
            <p:spPr bwMode="auto">
              <a:xfrm>
                <a:off x="5434013" y="4111832"/>
                <a:ext cx="238125" cy="65095"/>
              </a:xfrm>
              <a:custGeom>
                <a:avLst/>
                <a:gdLst>
                  <a:gd name="T0" fmla="*/ 238113 w 238126"/>
                  <a:gd name="T1" fmla="*/ 2957 h 65024"/>
                  <a:gd name="T2" fmla="*/ 180201 w 238126"/>
                  <a:gd name="T3" fmla="*/ 11192 h 65024"/>
                  <a:gd name="T4" fmla="*/ 121655 w 238126"/>
                  <a:gd name="T5" fmla="*/ 28438 h 65024"/>
                  <a:gd name="T6" fmla="*/ 62993 w 238126"/>
                  <a:gd name="T7" fmla="*/ 47868 h 65024"/>
                  <a:gd name="T8" fmla="*/ 5207 w 238126"/>
                  <a:gd name="T9" fmla="*/ 65880 h 65024"/>
                  <a:gd name="T10" fmla="*/ 762 w 238126"/>
                  <a:gd name="T11" fmla="*/ 55329 h 65024"/>
                  <a:gd name="T12" fmla="*/ 0 w 238126"/>
                  <a:gd name="T13" fmla="*/ 47094 h 65024"/>
                  <a:gd name="T14" fmla="*/ 762 w 238126"/>
                  <a:gd name="T15" fmla="*/ 39758 h 65024"/>
                  <a:gd name="T16" fmla="*/ 8891 w 238126"/>
                  <a:gd name="T17" fmla="*/ 27664 h 65024"/>
                  <a:gd name="T18" fmla="*/ 23749 w 238126"/>
                  <a:gd name="T19" fmla="*/ 18655 h 65024"/>
                  <a:gd name="T20" fmla="*/ 32640 w 238126"/>
                  <a:gd name="T21" fmla="*/ 15698 h 65024"/>
                  <a:gd name="T22" fmla="*/ 36323 w 238126"/>
                  <a:gd name="T23" fmla="*/ 13514 h 65024"/>
                  <a:gd name="T24" fmla="*/ 40005 w 238126"/>
                  <a:gd name="T25" fmla="*/ 14150 h 65024"/>
                  <a:gd name="T26" fmla="*/ 42926 w 238126"/>
                  <a:gd name="T27" fmla="*/ 15698 h 65024"/>
                  <a:gd name="T28" fmla="*/ 45974 w 238126"/>
                  <a:gd name="T29" fmla="*/ 17881 h 65024"/>
                  <a:gd name="T30" fmla="*/ 50419 w 238126"/>
                  <a:gd name="T31" fmla="*/ 22385 h 65024"/>
                  <a:gd name="T32" fmla="*/ 54865 w 238126"/>
                  <a:gd name="T33" fmla="*/ 24708 h 65024"/>
                  <a:gd name="T34" fmla="*/ 51943 w 238126"/>
                  <a:gd name="T35" fmla="*/ 25480 h 65024"/>
                  <a:gd name="T36" fmla="*/ 48895 w 238126"/>
                  <a:gd name="T37" fmla="*/ 27664 h 65024"/>
                  <a:gd name="T38" fmla="*/ 46736 w 238126"/>
                  <a:gd name="T39" fmla="*/ 29850 h 65024"/>
                  <a:gd name="T40" fmla="*/ 45212 w 238126"/>
                  <a:gd name="T41" fmla="*/ 32170 h 65024"/>
                  <a:gd name="T42" fmla="*/ 48895 w 238126"/>
                  <a:gd name="T43" fmla="*/ 38216 h 65024"/>
                  <a:gd name="T44" fmla="*/ 71882 w 238126"/>
                  <a:gd name="T45" fmla="*/ 33712 h 65024"/>
                  <a:gd name="T46" fmla="*/ 118745 w 238126"/>
                  <a:gd name="T47" fmla="*/ 20203 h 65024"/>
                  <a:gd name="T48" fmla="*/ 165469 w 238126"/>
                  <a:gd name="T49" fmla="*/ 6815 h 65024"/>
                  <a:gd name="T50" fmla="*/ 212968 w 238126"/>
                  <a:gd name="T51" fmla="*/ 0 h 6502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38126"/>
                  <a:gd name="T79" fmla="*/ 0 h 65024"/>
                  <a:gd name="T80" fmla="*/ 238126 w 238126"/>
                  <a:gd name="T81" fmla="*/ 65024 h 6502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38126" h="65024">
                    <a:moveTo>
                      <a:pt x="238125" y="2921"/>
                    </a:moveTo>
                    <a:lnTo>
                      <a:pt x="180213" y="11048"/>
                    </a:lnTo>
                    <a:lnTo>
                      <a:pt x="121667" y="28066"/>
                    </a:lnTo>
                    <a:lnTo>
                      <a:pt x="62993" y="47244"/>
                    </a:lnTo>
                    <a:lnTo>
                      <a:pt x="5207" y="65023"/>
                    </a:lnTo>
                    <a:lnTo>
                      <a:pt x="762" y="54609"/>
                    </a:lnTo>
                    <a:lnTo>
                      <a:pt x="0" y="46482"/>
                    </a:lnTo>
                    <a:lnTo>
                      <a:pt x="762" y="39242"/>
                    </a:lnTo>
                    <a:lnTo>
                      <a:pt x="8891" y="27304"/>
                    </a:lnTo>
                    <a:lnTo>
                      <a:pt x="23749" y="18415"/>
                    </a:lnTo>
                    <a:lnTo>
                      <a:pt x="32640" y="15494"/>
                    </a:lnTo>
                    <a:lnTo>
                      <a:pt x="36323" y="13334"/>
                    </a:lnTo>
                    <a:lnTo>
                      <a:pt x="40005" y="13970"/>
                    </a:lnTo>
                    <a:lnTo>
                      <a:pt x="42926" y="15494"/>
                    </a:lnTo>
                    <a:lnTo>
                      <a:pt x="45974" y="17652"/>
                    </a:lnTo>
                    <a:lnTo>
                      <a:pt x="50419" y="22097"/>
                    </a:lnTo>
                    <a:lnTo>
                      <a:pt x="54865" y="24384"/>
                    </a:lnTo>
                    <a:lnTo>
                      <a:pt x="51943" y="25146"/>
                    </a:lnTo>
                    <a:lnTo>
                      <a:pt x="48895" y="27304"/>
                    </a:lnTo>
                    <a:lnTo>
                      <a:pt x="46736" y="29464"/>
                    </a:lnTo>
                    <a:lnTo>
                      <a:pt x="45212" y="31750"/>
                    </a:lnTo>
                    <a:lnTo>
                      <a:pt x="48895" y="37719"/>
                    </a:lnTo>
                    <a:lnTo>
                      <a:pt x="71882" y="33273"/>
                    </a:lnTo>
                    <a:lnTo>
                      <a:pt x="118745" y="19939"/>
                    </a:lnTo>
                    <a:lnTo>
                      <a:pt x="165481" y="6731"/>
                    </a:lnTo>
                    <a:lnTo>
                      <a:pt x="212980" y="0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19" name="Полилиния 114"/>
              <p:cNvSpPr>
                <a:spLocks noChangeArrowheads="1"/>
              </p:cNvSpPr>
              <p:nvPr/>
            </p:nvSpPr>
            <p:spPr bwMode="auto">
              <a:xfrm>
                <a:off x="5408613" y="4126122"/>
                <a:ext cx="14288" cy="65094"/>
              </a:xfrm>
              <a:custGeom>
                <a:avLst/>
                <a:gdLst>
                  <a:gd name="T0" fmla="*/ 16568 w 14097"/>
                  <a:gd name="T1" fmla="*/ 36461 h 65787"/>
                  <a:gd name="T2" fmla="*/ 14031 w 14097"/>
                  <a:gd name="T3" fmla="*/ 41718 h 65787"/>
                  <a:gd name="T4" fmla="*/ 16568 w 14097"/>
                  <a:gd name="T5" fmla="*/ 48877 h 65787"/>
                  <a:gd name="T6" fmla="*/ 16568 w 14097"/>
                  <a:gd name="T7" fmla="*/ 54021 h 65787"/>
                  <a:gd name="T8" fmla="*/ 14031 w 14097"/>
                  <a:gd name="T9" fmla="*/ 56034 h 65787"/>
                  <a:gd name="T10" fmla="*/ 8808 w 14097"/>
                  <a:gd name="T11" fmla="*/ 57936 h 65787"/>
                  <a:gd name="T12" fmla="*/ 11346 w 14097"/>
                  <a:gd name="T13" fmla="*/ 42275 h 65787"/>
                  <a:gd name="T14" fmla="*/ 0 w 14097"/>
                  <a:gd name="T15" fmla="*/ 7157 h 65787"/>
                  <a:gd name="T16" fmla="*/ 0 w 14097"/>
                  <a:gd name="T17" fmla="*/ 0 h 65787"/>
                  <a:gd name="T18" fmla="*/ 7911 w 14097"/>
                  <a:gd name="T19" fmla="*/ 783 h 65787"/>
                  <a:gd name="T20" fmla="*/ 13135 w 14097"/>
                  <a:gd name="T21" fmla="*/ 3242 h 65787"/>
                  <a:gd name="T22" fmla="*/ 14927 w 14097"/>
                  <a:gd name="T23" fmla="*/ 7157 h 65787"/>
                  <a:gd name="T24" fmla="*/ 15673 w 14097"/>
                  <a:gd name="T25" fmla="*/ 13085 h 65787"/>
                  <a:gd name="T26" fmla="*/ 14031 w 14097"/>
                  <a:gd name="T27" fmla="*/ 18902 h 65787"/>
                  <a:gd name="T28" fmla="*/ 14031 w 14097"/>
                  <a:gd name="T29" fmla="*/ 30644 h 6578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97"/>
                  <a:gd name="T46" fmla="*/ 0 h 65787"/>
                  <a:gd name="T47" fmla="*/ 14097 w 14097"/>
                  <a:gd name="T48" fmla="*/ 65787 h 6578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97" h="65787">
                    <a:moveTo>
                      <a:pt x="14096" y="41401"/>
                    </a:moveTo>
                    <a:lnTo>
                      <a:pt x="11938" y="47370"/>
                    </a:lnTo>
                    <a:lnTo>
                      <a:pt x="14096" y="55499"/>
                    </a:lnTo>
                    <a:lnTo>
                      <a:pt x="14096" y="61340"/>
                    </a:lnTo>
                    <a:lnTo>
                      <a:pt x="11938" y="63626"/>
                    </a:lnTo>
                    <a:lnTo>
                      <a:pt x="7493" y="65786"/>
                    </a:lnTo>
                    <a:lnTo>
                      <a:pt x="9652" y="48006"/>
                    </a:lnTo>
                    <a:lnTo>
                      <a:pt x="0" y="8127"/>
                    </a:lnTo>
                    <a:lnTo>
                      <a:pt x="0" y="0"/>
                    </a:lnTo>
                    <a:lnTo>
                      <a:pt x="6731" y="889"/>
                    </a:lnTo>
                    <a:lnTo>
                      <a:pt x="11176" y="3682"/>
                    </a:lnTo>
                    <a:lnTo>
                      <a:pt x="12700" y="8127"/>
                    </a:lnTo>
                    <a:lnTo>
                      <a:pt x="13334" y="14858"/>
                    </a:lnTo>
                    <a:lnTo>
                      <a:pt x="11938" y="21463"/>
                    </a:lnTo>
                    <a:lnTo>
                      <a:pt x="11938" y="34797"/>
                    </a:lnTo>
                    <a:close/>
                  </a:path>
                </a:pathLst>
              </a:custGeom>
              <a:solidFill>
                <a:srgbClr val="99FF00"/>
              </a:solidFill>
              <a:ln w="0" algn="ctr">
                <a:solidFill>
                  <a:srgbClr val="99FF00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20" name="Полилиния 115"/>
              <p:cNvSpPr>
                <a:spLocks noChangeArrowheads="1"/>
              </p:cNvSpPr>
              <p:nvPr/>
            </p:nvSpPr>
            <p:spPr bwMode="auto">
              <a:xfrm>
                <a:off x="4725987" y="4167401"/>
                <a:ext cx="392113" cy="58743"/>
              </a:xfrm>
              <a:custGeom>
                <a:avLst/>
                <a:gdLst>
                  <a:gd name="T0" fmla="*/ 359201 w 392431"/>
                  <a:gd name="T1" fmla="*/ 6853 h 59183"/>
                  <a:gd name="T2" fmla="*/ 358572 w 392431"/>
                  <a:gd name="T3" fmla="*/ 10915 h 59183"/>
                  <a:gd name="T4" fmla="*/ 360710 w 392431"/>
                  <a:gd name="T5" fmla="*/ 13587 h 59183"/>
                  <a:gd name="T6" fmla="*/ 363728 w 392431"/>
                  <a:gd name="T7" fmla="*/ 14167 h 59183"/>
                  <a:gd name="T8" fmla="*/ 368130 w 392431"/>
                  <a:gd name="T9" fmla="*/ 14167 h 59183"/>
                  <a:gd name="T10" fmla="*/ 371778 w 392431"/>
                  <a:gd name="T11" fmla="*/ 12891 h 59183"/>
                  <a:gd name="T12" fmla="*/ 376178 w 392431"/>
                  <a:gd name="T13" fmla="*/ 12077 h 59183"/>
                  <a:gd name="T14" fmla="*/ 379825 w 392431"/>
                  <a:gd name="T15" fmla="*/ 12077 h 59183"/>
                  <a:gd name="T16" fmla="*/ 383474 w 392431"/>
                  <a:gd name="T17" fmla="*/ 13587 h 59183"/>
                  <a:gd name="T18" fmla="*/ 388632 w 392431"/>
                  <a:gd name="T19" fmla="*/ 38552 h 59183"/>
                  <a:gd name="T20" fmla="*/ 350397 w 392431"/>
                  <a:gd name="T21" fmla="*/ 36580 h 59183"/>
                  <a:gd name="T22" fmla="*/ 312916 w 392431"/>
                  <a:gd name="T23" fmla="*/ 38552 h 59183"/>
                  <a:gd name="T24" fmla="*/ 276193 w 392431"/>
                  <a:gd name="T25" fmla="*/ 42618 h 59183"/>
                  <a:gd name="T26" fmla="*/ 240221 w 392431"/>
                  <a:gd name="T27" fmla="*/ 47959 h 59183"/>
                  <a:gd name="T28" fmla="*/ 203497 w 392431"/>
                  <a:gd name="T29" fmla="*/ 51329 h 59183"/>
                  <a:gd name="T30" fmla="*/ 166772 w 392431"/>
                  <a:gd name="T31" fmla="*/ 54114 h 59183"/>
                  <a:gd name="T32" fmla="*/ 129292 w 392431"/>
                  <a:gd name="T33" fmla="*/ 53417 h 59183"/>
                  <a:gd name="T34" fmla="*/ 92568 w 392431"/>
                  <a:gd name="T35" fmla="*/ 48770 h 59183"/>
                  <a:gd name="T36" fmla="*/ 55085 w 392431"/>
                  <a:gd name="T37" fmla="*/ 41224 h 59183"/>
                  <a:gd name="T38" fmla="*/ 0 w 392431"/>
                  <a:gd name="T39" fmla="*/ 22296 h 59183"/>
                  <a:gd name="T40" fmla="*/ 13203 w 392431"/>
                  <a:gd name="T41" fmla="*/ 16259 h 59183"/>
                  <a:gd name="T42" fmla="*/ 19874 w 392431"/>
                  <a:gd name="T43" fmla="*/ 14980 h 59183"/>
                  <a:gd name="T44" fmla="*/ 25655 w 392431"/>
                  <a:gd name="T45" fmla="*/ 12891 h 59183"/>
                  <a:gd name="T46" fmla="*/ 36723 w 392431"/>
                  <a:gd name="T47" fmla="*/ 14167 h 59183"/>
                  <a:gd name="T48" fmla="*/ 41883 w 392431"/>
                  <a:gd name="T49" fmla="*/ 16953 h 59183"/>
                  <a:gd name="T50" fmla="*/ 112438 w 392431"/>
                  <a:gd name="T51" fmla="*/ 6853 h 59183"/>
                  <a:gd name="T52" fmla="*/ 114577 w 392431"/>
                  <a:gd name="T53" fmla="*/ 3368 h 59183"/>
                  <a:gd name="T54" fmla="*/ 126399 w 392431"/>
                  <a:gd name="T55" fmla="*/ 5459 h 59183"/>
                  <a:gd name="T56" fmla="*/ 196830 w 392431"/>
                  <a:gd name="T57" fmla="*/ 5459 h 59183"/>
                  <a:gd name="T58" fmla="*/ 220476 w 392431"/>
                  <a:gd name="T59" fmla="*/ 9523 h 59183"/>
                  <a:gd name="T60" fmla="*/ 232172 w 392431"/>
                  <a:gd name="T61" fmla="*/ 13587 h 59183"/>
                  <a:gd name="T62" fmla="*/ 290153 w 392431"/>
                  <a:gd name="T63" fmla="*/ 8128 h 59183"/>
                  <a:gd name="T64" fmla="*/ 346749 w 392431"/>
                  <a:gd name="T65" fmla="*/ 0 h 5918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92431"/>
                  <a:gd name="T100" fmla="*/ 0 h 59183"/>
                  <a:gd name="T101" fmla="*/ 392431 w 392431"/>
                  <a:gd name="T102" fmla="*/ 59183 h 5918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92431" h="59183">
                    <a:moveTo>
                      <a:pt x="362712" y="7494"/>
                    </a:moveTo>
                    <a:lnTo>
                      <a:pt x="362076" y="11938"/>
                    </a:lnTo>
                    <a:lnTo>
                      <a:pt x="364236" y="14860"/>
                    </a:lnTo>
                    <a:lnTo>
                      <a:pt x="367283" y="15494"/>
                    </a:lnTo>
                    <a:lnTo>
                      <a:pt x="371729" y="15494"/>
                    </a:lnTo>
                    <a:lnTo>
                      <a:pt x="375412" y="14098"/>
                    </a:lnTo>
                    <a:lnTo>
                      <a:pt x="379856" y="13208"/>
                    </a:lnTo>
                    <a:lnTo>
                      <a:pt x="383539" y="13208"/>
                    </a:lnTo>
                    <a:lnTo>
                      <a:pt x="387223" y="14860"/>
                    </a:lnTo>
                    <a:lnTo>
                      <a:pt x="392430" y="42164"/>
                    </a:lnTo>
                    <a:lnTo>
                      <a:pt x="353822" y="40006"/>
                    </a:lnTo>
                    <a:lnTo>
                      <a:pt x="315975" y="42164"/>
                    </a:lnTo>
                    <a:lnTo>
                      <a:pt x="278892" y="46610"/>
                    </a:lnTo>
                    <a:lnTo>
                      <a:pt x="242569" y="52451"/>
                    </a:lnTo>
                    <a:lnTo>
                      <a:pt x="205486" y="56135"/>
                    </a:lnTo>
                    <a:lnTo>
                      <a:pt x="168401" y="59182"/>
                    </a:lnTo>
                    <a:lnTo>
                      <a:pt x="130556" y="58420"/>
                    </a:lnTo>
                    <a:lnTo>
                      <a:pt x="93472" y="53340"/>
                    </a:lnTo>
                    <a:lnTo>
                      <a:pt x="55625" y="45086"/>
                    </a:lnTo>
                    <a:lnTo>
                      <a:pt x="0" y="24385"/>
                    </a:lnTo>
                    <a:lnTo>
                      <a:pt x="13335" y="17781"/>
                    </a:lnTo>
                    <a:lnTo>
                      <a:pt x="20066" y="16383"/>
                    </a:lnTo>
                    <a:lnTo>
                      <a:pt x="25907" y="14098"/>
                    </a:lnTo>
                    <a:lnTo>
                      <a:pt x="37083" y="15494"/>
                    </a:lnTo>
                    <a:lnTo>
                      <a:pt x="42291" y="18543"/>
                    </a:lnTo>
                    <a:lnTo>
                      <a:pt x="113537" y="7494"/>
                    </a:lnTo>
                    <a:lnTo>
                      <a:pt x="115697" y="3683"/>
                    </a:lnTo>
                    <a:lnTo>
                      <a:pt x="127635" y="5969"/>
                    </a:lnTo>
                    <a:lnTo>
                      <a:pt x="198755" y="5969"/>
                    </a:lnTo>
                    <a:lnTo>
                      <a:pt x="222631" y="10414"/>
                    </a:lnTo>
                    <a:lnTo>
                      <a:pt x="234442" y="14860"/>
                    </a:lnTo>
                    <a:lnTo>
                      <a:pt x="292988" y="8890"/>
                    </a:lnTo>
                    <a:lnTo>
                      <a:pt x="350138" y="0"/>
                    </a:lnTo>
                    <a:close/>
                  </a:path>
                </a:pathLst>
              </a:custGeom>
              <a:solidFill>
                <a:srgbClr val="5CFF9C"/>
              </a:solidFill>
              <a:ln w="0" algn="ctr">
                <a:solidFill>
                  <a:srgbClr val="5CFF9C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21" name="Полилиния 116"/>
              <p:cNvSpPr>
                <a:spLocks noChangeArrowheads="1"/>
              </p:cNvSpPr>
              <p:nvPr/>
            </p:nvSpPr>
            <p:spPr bwMode="auto">
              <a:xfrm>
                <a:off x="4462462" y="2908385"/>
                <a:ext cx="206375" cy="376276"/>
              </a:xfrm>
              <a:custGeom>
                <a:avLst/>
                <a:gdLst>
                  <a:gd name="T0" fmla="*/ 0 w 207012"/>
                  <a:gd name="T1" fmla="*/ 338797 h 376174"/>
                  <a:gd name="T2" fmla="*/ 150171 w 207012"/>
                  <a:gd name="T3" fmla="*/ 62307 h 376174"/>
                  <a:gd name="T4" fmla="*/ 199496 w 207012"/>
                  <a:gd name="T5" fmla="*/ 0 h 376174"/>
                  <a:gd name="T6" fmla="*/ 194478 w 207012"/>
                  <a:gd name="T7" fmla="*/ 9688 h 376174"/>
                  <a:gd name="T8" fmla="*/ 167307 w 207012"/>
                  <a:gd name="T9" fmla="*/ 73392 h 376174"/>
                  <a:gd name="T10" fmla="*/ 149437 w 207012"/>
                  <a:gd name="T11" fmla="*/ 118621 h 376174"/>
                  <a:gd name="T12" fmla="*/ 130100 w 207012"/>
                  <a:gd name="T13" fmla="*/ 163850 h 376174"/>
                  <a:gd name="T14" fmla="*/ 113700 w 207012"/>
                  <a:gd name="T15" fmla="*/ 206919 h 376174"/>
                  <a:gd name="T16" fmla="*/ 95096 w 207012"/>
                  <a:gd name="T17" fmla="*/ 260175 h 376174"/>
                  <a:gd name="T18" fmla="*/ 94362 w 207012"/>
                  <a:gd name="T19" fmla="*/ 272794 h 376174"/>
                  <a:gd name="T20" fmla="*/ 97300 w 207012"/>
                  <a:gd name="T21" fmla="*/ 290635 h 376174"/>
                  <a:gd name="T22" fmla="*/ 112966 w 207012"/>
                  <a:gd name="T23" fmla="*/ 347710 h 376174"/>
                  <a:gd name="T24" fmla="*/ 123737 w 207012"/>
                  <a:gd name="T25" fmla="*/ 377397 h 37617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07012"/>
                  <a:gd name="T40" fmla="*/ 0 h 376174"/>
                  <a:gd name="T41" fmla="*/ 207012 w 207012"/>
                  <a:gd name="T42" fmla="*/ 376174 h 37617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07012" h="376174">
                    <a:moveTo>
                      <a:pt x="0" y="337693"/>
                    </a:moveTo>
                    <a:lnTo>
                      <a:pt x="155829" y="62103"/>
                    </a:lnTo>
                    <a:lnTo>
                      <a:pt x="207011" y="0"/>
                    </a:lnTo>
                    <a:lnTo>
                      <a:pt x="201804" y="9652"/>
                    </a:lnTo>
                    <a:lnTo>
                      <a:pt x="173610" y="73152"/>
                    </a:lnTo>
                    <a:lnTo>
                      <a:pt x="155067" y="118237"/>
                    </a:lnTo>
                    <a:lnTo>
                      <a:pt x="135002" y="163322"/>
                    </a:lnTo>
                    <a:lnTo>
                      <a:pt x="117984" y="206247"/>
                    </a:lnTo>
                    <a:lnTo>
                      <a:pt x="98679" y="259334"/>
                    </a:lnTo>
                    <a:lnTo>
                      <a:pt x="97917" y="271906"/>
                    </a:lnTo>
                    <a:lnTo>
                      <a:pt x="100966" y="289687"/>
                    </a:lnTo>
                    <a:lnTo>
                      <a:pt x="117222" y="346582"/>
                    </a:lnTo>
                    <a:lnTo>
                      <a:pt x="128398" y="376173"/>
                    </a:lnTo>
                    <a:close/>
                  </a:path>
                </a:pathLst>
              </a:custGeom>
              <a:solidFill>
                <a:srgbClr val="FFFF99"/>
              </a:solidFill>
              <a:ln w="0" algn="ctr">
                <a:solidFill>
                  <a:srgbClr val="FF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22" name="Полилиния 117"/>
              <p:cNvSpPr>
                <a:spLocks noChangeArrowheads="1"/>
              </p:cNvSpPr>
              <p:nvPr/>
            </p:nvSpPr>
            <p:spPr bwMode="auto">
              <a:xfrm>
                <a:off x="4935537" y="2913149"/>
                <a:ext cx="400050" cy="236561"/>
              </a:xfrm>
              <a:custGeom>
                <a:avLst/>
                <a:gdLst>
                  <a:gd name="T0" fmla="*/ 23834 w 399925"/>
                  <a:gd name="T1" fmla="*/ 162022 h 235714"/>
                  <a:gd name="T2" fmla="*/ 0 w 399925"/>
                  <a:gd name="T3" fmla="*/ 108721 h 235714"/>
                  <a:gd name="T4" fmla="*/ 66292 w 399925"/>
                  <a:gd name="T5" fmla="*/ 147304 h 235714"/>
                  <a:gd name="T6" fmla="*/ 60299 w 399925"/>
                  <a:gd name="T7" fmla="*/ 97186 h 235714"/>
                  <a:gd name="T8" fmla="*/ 122885 w 399925"/>
                  <a:gd name="T9" fmla="*/ 152739 h 235714"/>
                  <a:gd name="T10" fmla="*/ 151187 w 399925"/>
                  <a:gd name="T11" fmla="*/ 97186 h 235714"/>
                  <a:gd name="T12" fmla="*/ 235320 w 399925"/>
                  <a:gd name="T13" fmla="*/ 103417 h 235714"/>
                  <a:gd name="T14" fmla="*/ 401424 w 399925"/>
                  <a:gd name="T15" fmla="*/ 0 h 235714"/>
                  <a:gd name="T16" fmla="*/ 226403 w 399925"/>
                  <a:gd name="T17" fmla="*/ 137360 h 235714"/>
                  <a:gd name="T18" fmla="*/ 160113 w 399925"/>
                  <a:gd name="T19" fmla="*/ 171964 h 235714"/>
                  <a:gd name="T20" fmla="*/ 187777 w 399925"/>
                  <a:gd name="T21" fmla="*/ 246080 h 235714"/>
                  <a:gd name="T22" fmla="*/ 60299 w 399925"/>
                  <a:gd name="T23" fmla="*/ 246080 h 23571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99925"/>
                  <a:gd name="T37" fmla="*/ 0 h 235714"/>
                  <a:gd name="T38" fmla="*/ 399925 w 399925"/>
                  <a:gd name="T39" fmla="*/ 235714 h 23571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99925" h="235714">
                    <a:moveTo>
                      <a:pt x="23750" y="155194"/>
                    </a:moveTo>
                    <a:lnTo>
                      <a:pt x="0" y="104141"/>
                    </a:lnTo>
                    <a:lnTo>
                      <a:pt x="66040" y="141097"/>
                    </a:lnTo>
                    <a:lnTo>
                      <a:pt x="60071" y="93091"/>
                    </a:lnTo>
                    <a:lnTo>
                      <a:pt x="122429" y="146304"/>
                    </a:lnTo>
                    <a:lnTo>
                      <a:pt x="150623" y="93091"/>
                    </a:lnTo>
                    <a:lnTo>
                      <a:pt x="234443" y="99060"/>
                    </a:lnTo>
                    <a:lnTo>
                      <a:pt x="399924" y="0"/>
                    </a:lnTo>
                    <a:lnTo>
                      <a:pt x="225552" y="131572"/>
                    </a:lnTo>
                    <a:lnTo>
                      <a:pt x="159513" y="164719"/>
                    </a:lnTo>
                    <a:lnTo>
                      <a:pt x="187071" y="235713"/>
                    </a:lnTo>
                    <a:lnTo>
                      <a:pt x="60071" y="235713"/>
                    </a:lnTo>
                    <a:close/>
                  </a:path>
                </a:pathLst>
              </a:custGeom>
              <a:solidFill>
                <a:srgbClr val="FFFF99"/>
              </a:solidFill>
              <a:ln w="0" algn="ctr">
                <a:solidFill>
                  <a:srgbClr val="FFFF99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23" name="Полилиния 118"/>
              <p:cNvSpPr>
                <a:spLocks noChangeArrowheads="1"/>
              </p:cNvSpPr>
              <p:nvPr/>
            </p:nvSpPr>
            <p:spPr bwMode="auto">
              <a:xfrm>
                <a:off x="5072062" y="4062615"/>
                <a:ext cx="188913" cy="187344"/>
              </a:xfrm>
              <a:custGeom>
                <a:avLst/>
                <a:gdLst>
                  <a:gd name="T0" fmla="*/ 185450 w 189231"/>
                  <a:gd name="T1" fmla="*/ 194666 h 186692"/>
                  <a:gd name="T2" fmla="*/ 161801 w 189231"/>
                  <a:gd name="T3" fmla="*/ 135075 h 186692"/>
                  <a:gd name="T4" fmla="*/ 144378 w 189231"/>
                  <a:gd name="T5" fmla="*/ 96671 h 186692"/>
                  <a:gd name="T6" fmla="*/ 85878 w 189231"/>
                  <a:gd name="T7" fmla="*/ 43701 h 186692"/>
                  <a:gd name="T8" fmla="*/ 49785 w 189231"/>
                  <a:gd name="T9" fmla="*/ 11917 h 186692"/>
                  <a:gd name="T10" fmla="*/ 28627 w 189231"/>
                  <a:gd name="T11" fmla="*/ 2649 h 186692"/>
                  <a:gd name="T12" fmla="*/ 11202 w 189231"/>
                  <a:gd name="T13" fmla="*/ 0 h 186692"/>
                  <a:gd name="T14" fmla="*/ 6220 w 189231"/>
                  <a:gd name="T15" fmla="*/ 0 h 186692"/>
                  <a:gd name="T16" fmla="*/ 1247 w 189231"/>
                  <a:gd name="T17" fmla="*/ 1326 h 186692"/>
                  <a:gd name="T18" fmla="*/ 0 w 189231"/>
                  <a:gd name="T19" fmla="*/ 1326 h 18669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9231"/>
                  <a:gd name="T31" fmla="*/ 0 h 186692"/>
                  <a:gd name="T32" fmla="*/ 189231 w 189231"/>
                  <a:gd name="T33" fmla="*/ 186692 h 18669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9231" h="186692">
                    <a:moveTo>
                      <a:pt x="189230" y="186691"/>
                    </a:moveTo>
                    <a:lnTo>
                      <a:pt x="165100" y="129541"/>
                    </a:lnTo>
                    <a:lnTo>
                      <a:pt x="147321" y="92711"/>
                    </a:lnTo>
                    <a:lnTo>
                      <a:pt x="87630" y="41911"/>
                    </a:lnTo>
                    <a:lnTo>
                      <a:pt x="50800" y="11430"/>
                    </a:lnTo>
                    <a:lnTo>
                      <a:pt x="29211" y="2541"/>
                    </a:lnTo>
                    <a:lnTo>
                      <a:pt x="11430" y="0"/>
                    </a:lnTo>
                    <a:lnTo>
                      <a:pt x="6350" y="0"/>
                    </a:lnTo>
                    <a:lnTo>
                      <a:pt x="1271" y="1271"/>
                    </a:lnTo>
                    <a:lnTo>
                      <a:pt x="0" y="1271"/>
                    </a:lnTo>
                  </a:path>
                </a:pathLst>
              </a:custGeom>
              <a:noFill/>
              <a:ln w="14097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24" name="Полилиния 119"/>
              <p:cNvSpPr>
                <a:spLocks noChangeArrowheads="1"/>
              </p:cNvSpPr>
              <p:nvPr/>
            </p:nvSpPr>
            <p:spPr bwMode="auto">
              <a:xfrm>
                <a:off x="5213350" y="3941953"/>
                <a:ext cx="104775" cy="166704"/>
              </a:xfrm>
              <a:custGeom>
                <a:avLst/>
                <a:gdLst>
                  <a:gd name="T0" fmla="*/ 98037 w 105410"/>
                  <a:gd name="T1" fmla="*/ 0 h 166372"/>
                  <a:gd name="T2" fmla="*/ 60240 w 105410"/>
                  <a:gd name="T3" fmla="*/ 49428 h 166372"/>
                  <a:gd name="T4" fmla="*/ 21260 w 105410"/>
                  <a:gd name="T5" fmla="*/ 96256 h 166372"/>
                  <a:gd name="T6" fmla="*/ 0 w 105410"/>
                  <a:gd name="T7" fmla="*/ 170399 h 16637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5410"/>
                  <a:gd name="T13" fmla="*/ 0 h 166372"/>
                  <a:gd name="T14" fmla="*/ 105410 w 105410"/>
                  <a:gd name="T15" fmla="*/ 166372 h 16637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5410" h="166372">
                    <a:moveTo>
                      <a:pt x="105409" y="0"/>
                    </a:moveTo>
                    <a:lnTo>
                      <a:pt x="64770" y="48261"/>
                    </a:lnTo>
                    <a:lnTo>
                      <a:pt x="22859" y="93980"/>
                    </a:lnTo>
                    <a:lnTo>
                      <a:pt x="0" y="166371"/>
                    </a:lnTo>
                  </a:path>
                </a:pathLst>
              </a:custGeom>
              <a:noFill/>
              <a:ln w="14097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  <p:sp>
            <p:nvSpPr>
              <p:cNvPr id="45425" name="Полилиния 120"/>
              <p:cNvSpPr>
                <a:spLocks noChangeArrowheads="1"/>
              </p:cNvSpPr>
              <p:nvPr/>
            </p:nvSpPr>
            <p:spPr bwMode="auto">
              <a:xfrm>
                <a:off x="5270501" y="3914962"/>
                <a:ext cx="127000" cy="90497"/>
              </a:xfrm>
              <a:custGeom>
                <a:avLst/>
                <a:gdLst>
                  <a:gd name="T0" fmla="*/ 126988 w 127001"/>
                  <a:gd name="T1" fmla="*/ 94161 h 90171"/>
                  <a:gd name="T2" fmla="*/ 55879 w 127001"/>
                  <a:gd name="T3" fmla="*/ 31830 h 90171"/>
                  <a:gd name="T4" fmla="*/ 0 w 127001"/>
                  <a:gd name="T5" fmla="*/ 0 h 90171"/>
                  <a:gd name="T6" fmla="*/ 0 60000 65536"/>
                  <a:gd name="T7" fmla="*/ 0 60000 65536"/>
                  <a:gd name="T8" fmla="*/ 0 60000 65536"/>
                  <a:gd name="T9" fmla="*/ 0 w 127001"/>
                  <a:gd name="T10" fmla="*/ 0 h 90171"/>
                  <a:gd name="T11" fmla="*/ 127001 w 127001"/>
                  <a:gd name="T12" fmla="*/ 90171 h 9017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7001" h="90171">
                    <a:moveTo>
                      <a:pt x="127000" y="90170"/>
                    </a:moveTo>
                    <a:lnTo>
                      <a:pt x="55879" y="30481"/>
                    </a:lnTo>
                    <a:lnTo>
                      <a:pt x="0" y="0"/>
                    </a:lnTo>
                  </a:path>
                </a:pathLst>
              </a:custGeom>
              <a:noFill/>
              <a:ln w="14097" algn="ctr">
                <a:solidFill>
                  <a:srgbClr val="CCFF66"/>
                </a:solidFill>
                <a:round/>
                <a:headEnd/>
                <a:tailEnd/>
              </a:ln>
            </p:spPr>
            <p:txBody>
              <a:bodyPr lIns="82296" tIns="41148" rIns="82296" bIns="41148" anchor="ctr"/>
              <a:lstStyle/>
              <a:p>
                <a:endParaRPr lang="ru-RU"/>
              </a:p>
            </p:txBody>
          </p:sp>
        </p:grpSp>
      </p:grpSp>
      <p:grpSp>
        <p:nvGrpSpPr>
          <p:cNvPr id="45058" name="Группа 574"/>
          <p:cNvGrpSpPr>
            <a:grpSpLocks/>
          </p:cNvGrpSpPr>
          <p:nvPr/>
        </p:nvGrpSpPr>
        <p:grpSpPr bwMode="auto">
          <a:xfrm>
            <a:off x="6553200" y="4572000"/>
            <a:ext cx="2057400" cy="1905000"/>
            <a:chOff x="308483" y="812800"/>
            <a:chExt cx="1615694" cy="1567689"/>
          </a:xfrm>
        </p:grpSpPr>
        <p:sp>
          <p:nvSpPr>
            <p:cNvPr id="45257" name="Полилиния 526"/>
            <p:cNvSpPr>
              <a:spLocks noChangeArrowheads="1"/>
            </p:cNvSpPr>
            <p:nvPr/>
          </p:nvSpPr>
          <p:spPr bwMode="auto">
            <a:xfrm>
              <a:off x="352923" y="812800"/>
              <a:ext cx="1571254" cy="1567689"/>
            </a:xfrm>
            <a:custGeom>
              <a:avLst/>
              <a:gdLst>
                <a:gd name="T0" fmla="*/ 746185 w 1571244"/>
                <a:gd name="T1" fmla="*/ 1566926 h 1567689"/>
                <a:gd name="T2" fmla="*/ 667051 w 1571244"/>
                <a:gd name="T3" fmla="*/ 1558670 h 1567689"/>
                <a:gd name="T4" fmla="*/ 589709 w 1571244"/>
                <a:gd name="T5" fmla="*/ 1543050 h 1567689"/>
                <a:gd name="T6" fmla="*/ 516291 w 1571244"/>
                <a:gd name="T7" fmla="*/ 1519935 h 1567689"/>
                <a:gd name="T8" fmla="*/ 445551 w 1571244"/>
                <a:gd name="T9" fmla="*/ 1490472 h 1567689"/>
                <a:gd name="T10" fmla="*/ 378738 w 1571244"/>
                <a:gd name="T11" fmla="*/ 1454276 h 1567689"/>
                <a:gd name="T12" fmla="*/ 316253 w 1571244"/>
                <a:gd name="T13" fmla="*/ 1412367 h 1567689"/>
                <a:gd name="T14" fmla="*/ 257834 w 1571244"/>
                <a:gd name="T15" fmla="*/ 1363852 h 1567689"/>
                <a:gd name="T16" fmla="*/ 204227 w 1571244"/>
                <a:gd name="T17" fmla="*/ 1310385 h 1567689"/>
                <a:gd name="T18" fmla="*/ 156476 w 1571244"/>
                <a:gd name="T19" fmla="*/ 1252854 h 1567689"/>
                <a:gd name="T20" fmla="*/ 113549 w 1571244"/>
                <a:gd name="T21" fmla="*/ 1190370 h 1567689"/>
                <a:gd name="T22" fmla="*/ 77343 w 1571244"/>
                <a:gd name="T23" fmla="*/ 1123823 h 1567689"/>
                <a:gd name="T24" fmla="*/ 47751 w 1571244"/>
                <a:gd name="T25" fmla="*/ 1053210 h 1567689"/>
                <a:gd name="T26" fmla="*/ 24637 w 1571244"/>
                <a:gd name="T27" fmla="*/ 979170 h 1567689"/>
                <a:gd name="T28" fmla="*/ 9144 w 1571244"/>
                <a:gd name="T29" fmla="*/ 902716 h 1567689"/>
                <a:gd name="T30" fmla="*/ 762 w 1571244"/>
                <a:gd name="T31" fmla="*/ 823722 h 1567689"/>
                <a:gd name="T32" fmla="*/ 762 w 1571244"/>
                <a:gd name="T33" fmla="*/ 743203 h 1567689"/>
                <a:gd name="T34" fmla="*/ 9144 w 1571244"/>
                <a:gd name="T35" fmla="*/ 664210 h 1567689"/>
                <a:gd name="T36" fmla="*/ 24637 w 1571244"/>
                <a:gd name="T37" fmla="*/ 587755 h 1567689"/>
                <a:gd name="T38" fmla="*/ 47751 w 1571244"/>
                <a:gd name="T39" fmla="*/ 513714 h 1567689"/>
                <a:gd name="T40" fmla="*/ 77343 w 1571244"/>
                <a:gd name="T41" fmla="*/ 443864 h 1567689"/>
                <a:gd name="T42" fmla="*/ 113549 w 1571244"/>
                <a:gd name="T43" fmla="*/ 377189 h 1567689"/>
                <a:gd name="T44" fmla="*/ 156476 w 1571244"/>
                <a:gd name="T45" fmla="*/ 314833 h 1567689"/>
                <a:gd name="T46" fmla="*/ 204227 w 1571244"/>
                <a:gd name="T47" fmla="*/ 256539 h 1567689"/>
                <a:gd name="T48" fmla="*/ 257834 w 1571244"/>
                <a:gd name="T49" fmla="*/ 203835 h 1567689"/>
                <a:gd name="T50" fmla="*/ 316253 w 1571244"/>
                <a:gd name="T51" fmla="*/ 155321 h 1567689"/>
                <a:gd name="T52" fmla="*/ 378738 w 1571244"/>
                <a:gd name="T53" fmla="*/ 113538 h 1567689"/>
                <a:gd name="T54" fmla="*/ 445551 w 1571244"/>
                <a:gd name="T55" fmla="*/ 77216 h 1567689"/>
                <a:gd name="T56" fmla="*/ 516291 w 1571244"/>
                <a:gd name="T57" fmla="*/ 47752 h 1567689"/>
                <a:gd name="T58" fmla="*/ 589709 w 1571244"/>
                <a:gd name="T59" fmla="*/ 24764 h 1567689"/>
                <a:gd name="T60" fmla="*/ 667051 w 1571244"/>
                <a:gd name="T61" fmla="*/ 9016 h 1567689"/>
                <a:gd name="T62" fmla="*/ 746185 w 1571244"/>
                <a:gd name="T63" fmla="*/ 888 h 1567689"/>
                <a:gd name="T64" fmla="*/ 826829 w 1571244"/>
                <a:gd name="T65" fmla="*/ 888 h 1567689"/>
                <a:gd name="T66" fmla="*/ 905963 w 1571244"/>
                <a:gd name="T67" fmla="*/ 9016 h 1567689"/>
                <a:gd name="T68" fmla="*/ 982544 w 1571244"/>
                <a:gd name="T69" fmla="*/ 24764 h 1567689"/>
                <a:gd name="T70" fmla="*/ 1056597 w 1571244"/>
                <a:gd name="T71" fmla="*/ 47752 h 1567689"/>
                <a:gd name="T72" fmla="*/ 1126573 w 1571244"/>
                <a:gd name="T73" fmla="*/ 77216 h 1567689"/>
                <a:gd name="T74" fmla="*/ 1193260 w 1571244"/>
                <a:gd name="T75" fmla="*/ 113538 h 1567689"/>
                <a:gd name="T76" fmla="*/ 1255871 w 1571244"/>
                <a:gd name="T77" fmla="*/ 155321 h 1567689"/>
                <a:gd name="T78" fmla="*/ 1314418 w 1571244"/>
                <a:gd name="T79" fmla="*/ 203835 h 1567689"/>
                <a:gd name="T80" fmla="*/ 1367008 w 1571244"/>
                <a:gd name="T81" fmla="*/ 256539 h 1567689"/>
                <a:gd name="T82" fmla="*/ 1415650 w 1571244"/>
                <a:gd name="T83" fmla="*/ 314833 h 1567689"/>
                <a:gd name="T84" fmla="*/ 1457686 w 1571244"/>
                <a:gd name="T85" fmla="*/ 377189 h 1567689"/>
                <a:gd name="T86" fmla="*/ 1494020 w 1571244"/>
                <a:gd name="T87" fmla="*/ 443864 h 1567689"/>
                <a:gd name="T88" fmla="*/ 1523485 w 1571244"/>
                <a:gd name="T89" fmla="*/ 513714 h 1567689"/>
                <a:gd name="T90" fmla="*/ 1546598 w 1571244"/>
                <a:gd name="T91" fmla="*/ 587755 h 1567689"/>
                <a:gd name="T92" fmla="*/ 1562219 w 1571244"/>
                <a:gd name="T93" fmla="*/ 664210 h 1567689"/>
                <a:gd name="T94" fmla="*/ 1570475 w 1571244"/>
                <a:gd name="T95" fmla="*/ 743203 h 1567689"/>
                <a:gd name="T96" fmla="*/ 1570475 w 1571244"/>
                <a:gd name="T97" fmla="*/ 823722 h 1567689"/>
                <a:gd name="T98" fmla="*/ 1562219 w 1571244"/>
                <a:gd name="T99" fmla="*/ 902716 h 1567689"/>
                <a:gd name="T100" fmla="*/ 1546598 w 1571244"/>
                <a:gd name="T101" fmla="*/ 979170 h 1567689"/>
                <a:gd name="T102" fmla="*/ 1523485 w 1571244"/>
                <a:gd name="T103" fmla="*/ 1053210 h 1567689"/>
                <a:gd name="T104" fmla="*/ 1494020 w 1571244"/>
                <a:gd name="T105" fmla="*/ 1123823 h 1567689"/>
                <a:gd name="T106" fmla="*/ 1457686 w 1571244"/>
                <a:gd name="T107" fmla="*/ 1190370 h 1567689"/>
                <a:gd name="T108" fmla="*/ 1415650 w 1571244"/>
                <a:gd name="T109" fmla="*/ 1252854 h 1567689"/>
                <a:gd name="T110" fmla="*/ 1341608 w 1571244"/>
                <a:gd name="T111" fmla="*/ 1338326 h 1567689"/>
                <a:gd name="T112" fmla="*/ 1285589 w 1571244"/>
                <a:gd name="T113" fmla="*/ 1388491 h 1567689"/>
                <a:gd name="T114" fmla="*/ 1225391 w 1571244"/>
                <a:gd name="T115" fmla="*/ 1433702 h 1567689"/>
                <a:gd name="T116" fmla="*/ 1160368 w 1571244"/>
                <a:gd name="T117" fmla="*/ 1473200 h 1567689"/>
                <a:gd name="T118" fmla="*/ 1092029 w 1571244"/>
                <a:gd name="T119" fmla="*/ 1506092 h 1567689"/>
                <a:gd name="T120" fmla="*/ 1019627 w 1571244"/>
                <a:gd name="T121" fmla="*/ 1532382 h 1567689"/>
                <a:gd name="T122" fmla="*/ 944571 w 1571244"/>
                <a:gd name="T123" fmla="*/ 1552067 h 1567689"/>
                <a:gd name="T124" fmla="*/ 866327 w 1571244"/>
                <a:gd name="T125" fmla="*/ 1563497 h 156768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571244"/>
                <a:gd name="T190" fmla="*/ 0 h 1567689"/>
                <a:gd name="T191" fmla="*/ 1571244 w 1571244"/>
                <a:gd name="T192" fmla="*/ 1567689 h 156768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571244" h="1567689">
                  <a:moveTo>
                    <a:pt x="786383" y="1567688"/>
                  </a:moveTo>
                  <a:lnTo>
                    <a:pt x="746125" y="1566926"/>
                  </a:lnTo>
                  <a:lnTo>
                    <a:pt x="705739" y="1563497"/>
                  </a:lnTo>
                  <a:lnTo>
                    <a:pt x="667003" y="1558670"/>
                  </a:lnTo>
                  <a:lnTo>
                    <a:pt x="628269" y="1552067"/>
                  </a:lnTo>
                  <a:lnTo>
                    <a:pt x="589661" y="1543050"/>
                  </a:lnTo>
                  <a:lnTo>
                    <a:pt x="552577" y="1532382"/>
                  </a:lnTo>
                  <a:lnTo>
                    <a:pt x="516255" y="1519935"/>
                  </a:lnTo>
                  <a:lnTo>
                    <a:pt x="480059" y="1506092"/>
                  </a:lnTo>
                  <a:lnTo>
                    <a:pt x="445515" y="1490472"/>
                  </a:lnTo>
                  <a:lnTo>
                    <a:pt x="411733" y="1473200"/>
                  </a:lnTo>
                  <a:lnTo>
                    <a:pt x="378714" y="1454276"/>
                  </a:lnTo>
                  <a:lnTo>
                    <a:pt x="346710" y="1433702"/>
                  </a:lnTo>
                  <a:lnTo>
                    <a:pt x="316229" y="1412367"/>
                  </a:lnTo>
                  <a:lnTo>
                    <a:pt x="286639" y="1388491"/>
                  </a:lnTo>
                  <a:lnTo>
                    <a:pt x="257810" y="1363852"/>
                  </a:lnTo>
                  <a:lnTo>
                    <a:pt x="230504" y="1338326"/>
                  </a:lnTo>
                  <a:lnTo>
                    <a:pt x="204215" y="1310385"/>
                  </a:lnTo>
                  <a:lnTo>
                    <a:pt x="179450" y="1282445"/>
                  </a:lnTo>
                  <a:lnTo>
                    <a:pt x="156464" y="1252854"/>
                  </a:lnTo>
                  <a:lnTo>
                    <a:pt x="134239" y="1221613"/>
                  </a:lnTo>
                  <a:lnTo>
                    <a:pt x="113537" y="1190370"/>
                  </a:lnTo>
                  <a:lnTo>
                    <a:pt x="94615" y="1157477"/>
                  </a:lnTo>
                  <a:lnTo>
                    <a:pt x="77343" y="1123823"/>
                  </a:lnTo>
                  <a:lnTo>
                    <a:pt x="61722" y="1088389"/>
                  </a:lnTo>
                  <a:lnTo>
                    <a:pt x="47751" y="1053210"/>
                  </a:lnTo>
                  <a:lnTo>
                    <a:pt x="35432" y="1016889"/>
                  </a:lnTo>
                  <a:lnTo>
                    <a:pt x="24637" y="979170"/>
                  </a:lnTo>
                  <a:lnTo>
                    <a:pt x="15621" y="941197"/>
                  </a:lnTo>
                  <a:lnTo>
                    <a:pt x="9144" y="902716"/>
                  </a:lnTo>
                  <a:lnTo>
                    <a:pt x="4064" y="863980"/>
                  </a:lnTo>
                  <a:lnTo>
                    <a:pt x="762" y="823722"/>
                  </a:lnTo>
                  <a:lnTo>
                    <a:pt x="0" y="783463"/>
                  </a:lnTo>
                  <a:lnTo>
                    <a:pt x="762" y="743203"/>
                  </a:lnTo>
                  <a:lnTo>
                    <a:pt x="4064" y="703707"/>
                  </a:lnTo>
                  <a:lnTo>
                    <a:pt x="9144" y="664210"/>
                  </a:lnTo>
                  <a:lnTo>
                    <a:pt x="15621" y="625728"/>
                  </a:lnTo>
                  <a:lnTo>
                    <a:pt x="24637" y="587755"/>
                  </a:lnTo>
                  <a:lnTo>
                    <a:pt x="35432" y="550799"/>
                  </a:lnTo>
                  <a:lnTo>
                    <a:pt x="47751" y="513714"/>
                  </a:lnTo>
                  <a:lnTo>
                    <a:pt x="61722" y="478408"/>
                  </a:lnTo>
                  <a:lnTo>
                    <a:pt x="77343" y="443864"/>
                  </a:lnTo>
                  <a:lnTo>
                    <a:pt x="94615" y="410083"/>
                  </a:lnTo>
                  <a:lnTo>
                    <a:pt x="113537" y="377189"/>
                  </a:lnTo>
                  <a:lnTo>
                    <a:pt x="134239" y="345313"/>
                  </a:lnTo>
                  <a:lnTo>
                    <a:pt x="156464" y="314833"/>
                  </a:lnTo>
                  <a:lnTo>
                    <a:pt x="179450" y="285241"/>
                  </a:lnTo>
                  <a:lnTo>
                    <a:pt x="204215" y="256539"/>
                  </a:lnTo>
                  <a:lnTo>
                    <a:pt x="230504" y="229235"/>
                  </a:lnTo>
                  <a:lnTo>
                    <a:pt x="257810" y="203835"/>
                  </a:lnTo>
                  <a:lnTo>
                    <a:pt x="286639" y="179324"/>
                  </a:lnTo>
                  <a:lnTo>
                    <a:pt x="316229" y="155321"/>
                  </a:lnTo>
                  <a:lnTo>
                    <a:pt x="346710" y="133985"/>
                  </a:lnTo>
                  <a:lnTo>
                    <a:pt x="378714" y="113538"/>
                  </a:lnTo>
                  <a:lnTo>
                    <a:pt x="411733" y="94614"/>
                  </a:lnTo>
                  <a:lnTo>
                    <a:pt x="445515" y="77216"/>
                  </a:lnTo>
                  <a:lnTo>
                    <a:pt x="480059" y="61722"/>
                  </a:lnTo>
                  <a:lnTo>
                    <a:pt x="516255" y="47752"/>
                  </a:lnTo>
                  <a:lnTo>
                    <a:pt x="552577" y="35433"/>
                  </a:lnTo>
                  <a:lnTo>
                    <a:pt x="589661" y="24764"/>
                  </a:lnTo>
                  <a:lnTo>
                    <a:pt x="628269" y="15494"/>
                  </a:lnTo>
                  <a:lnTo>
                    <a:pt x="667003" y="9016"/>
                  </a:lnTo>
                  <a:lnTo>
                    <a:pt x="705739" y="4063"/>
                  </a:lnTo>
                  <a:lnTo>
                    <a:pt x="746125" y="888"/>
                  </a:lnTo>
                  <a:lnTo>
                    <a:pt x="786383" y="0"/>
                  </a:lnTo>
                  <a:lnTo>
                    <a:pt x="826769" y="888"/>
                  </a:lnTo>
                  <a:lnTo>
                    <a:pt x="866267" y="4063"/>
                  </a:lnTo>
                  <a:lnTo>
                    <a:pt x="905891" y="9016"/>
                  </a:lnTo>
                  <a:lnTo>
                    <a:pt x="944499" y="15494"/>
                  </a:lnTo>
                  <a:lnTo>
                    <a:pt x="982472" y="24764"/>
                  </a:lnTo>
                  <a:lnTo>
                    <a:pt x="1019555" y="35433"/>
                  </a:lnTo>
                  <a:lnTo>
                    <a:pt x="1056513" y="47752"/>
                  </a:lnTo>
                  <a:lnTo>
                    <a:pt x="1091945" y="61722"/>
                  </a:lnTo>
                  <a:lnTo>
                    <a:pt x="1126489" y="77216"/>
                  </a:lnTo>
                  <a:lnTo>
                    <a:pt x="1160272" y="94614"/>
                  </a:lnTo>
                  <a:lnTo>
                    <a:pt x="1193164" y="113538"/>
                  </a:lnTo>
                  <a:lnTo>
                    <a:pt x="1225295" y="133985"/>
                  </a:lnTo>
                  <a:lnTo>
                    <a:pt x="1255775" y="155321"/>
                  </a:lnTo>
                  <a:lnTo>
                    <a:pt x="1285493" y="179324"/>
                  </a:lnTo>
                  <a:lnTo>
                    <a:pt x="1314322" y="203835"/>
                  </a:lnTo>
                  <a:lnTo>
                    <a:pt x="1341500" y="229235"/>
                  </a:lnTo>
                  <a:lnTo>
                    <a:pt x="1366900" y="256539"/>
                  </a:lnTo>
                  <a:lnTo>
                    <a:pt x="1391665" y="285241"/>
                  </a:lnTo>
                  <a:lnTo>
                    <a:pt x="1415542" y="314833"/>
                  </a:lnTo>
                  <a:lnTo>
                    <a:pt x="1436877" y="345313"/>
                  </a:lnTo>
                  <a:lnTo>
                    <a:pt x="1457578" y="377189"/>
                  </a:lnTo>
                  <a:lnTo>
                    <a:pt x="1476502" y="410083"/>
                  </a:lnTo>
                  <a:lnTo>
                    <a:pt x="1493900" y="443864"/>
                  </a:lnTo>
                  <a:lnTo>
                    <a:pt x="1509394" y="478408"/>
                  </a:lnTo>
                  <a:lnTo>
                    <a:pt x="1523365" y="513714"/>
                  </a:lnTo>
                  <a:lnTo>
                    <a:pt x="1535684" y="550799"/>
                  </a:lnTo>
                  <a:lnTo>
                    <a:pt x="1546478" y="587755"/>
                  </a:lnTo>
                  <a:lnTo>
                    <a:pt x="1555622" y="625728"/>
                  </a:lnTo>
                  <a:lnTo>
                    <a:pt x="1562099" y="664210"/>
                  </a:lnTo>
                  <a:lnTo>
                    <a:pt x="1567052" y="703707"/>
                  </a:lnTo>
                  <a:lnTo>
                    <a:pt x="1570355" y="743203"/>
                  </a:lnTo>
                  <a:lnTo>
                    <a:pt x="1571243" y="783463"/>
                  </a:lnTo>
                  <a:lnTo>
                    <a:pt x="1570355" y="823722"/>
                  </a:lnTo>
                  <a:lnTo>
                    <a:pt x="1567052" y="863980"/>
                  </a:lnTo>
                  <a:lnTo>
                    <a:pt x="1562099" y="902716"/>
                  </a:lnTo>
                  <a:lnTo>
                    <a:pt x="1555622" y="941197"/>
                  </a:lnTo>
                  <a:lnTo>
                    <a:pt x="1546478" y="979170"/>
                  </a:lnTo>
                  <a:lnTo>
                    <a:pt x="1535684" y="1016889"/>
                  </a:lnTo>
                  <a:lnTo>
                    <a:pt x="1523365" y="1053210"/>
                  </a:lnTo>
                  <a:lnTo>
                    <a:pt x="1509394" y="1088389"/>
                  </a:lnTo>
                  <a:lnTo>
                    <a:pt x="1493900" y="1123823"/>
                  </a:lnTo>
                  <a:lnTo>
                    <a:pt x="1476502" y="1157477"/>
                  </a:lnTo>
                  <a:lnTo>
                    <a:pt x="1457578" y="1190370"/>
                  </a:lnTo>
                  <a:lnTo>
                    <a:pt x="1436877" y="1221613"/>
                  </a:lnTo>
                  <a:lnTo>
                    <a:pt x="1415542" y="1252854"/>
                  </a:lnTo>
                  <a:lnTo>
                    <a:pt x="1391665" y="1282445"/>
                  </a:lnTo>
                  <a:lnTo>
                    <a:pt x="1341500" y="1338326"/>
                  </a:lnTo>
                  <a:lnTo>
                    <a:pt x="1314322" y="1363852"/>
                  </a:lnTo>
                  <a:lnTo>
                    <a:pt x="1285493" y="1388491"/>
                  </a:lnTo>
                  <a:lnTo>
                    <a:pt x="1255775" y="1412367"/>
                  </a:lnTo>
                  <a:lnTo>
                    <a:pt x="1225295" y="1433702"/>
                  </a:lnTo>
                  <a:lnTo>
                    <a:pt x="1193164" y="1454276"/>
                  </a:lnTo>
                  <a:lnTo>
                    <a:pt x="1160272" y="1473200"/>
                  </a:lnTo>
                  <a:lnTo>
                    <a:pt x="1126489" y="1490472"/>
                  </a:lnTo>
                  <a:lnTo>
                    <a:pt x="1091945" y="1506092"/>
                  </a:lnTo>
                  <a:lnTo>
                    <a:pt x="1056513" y="1519935"/>
                  </a:lnTo>
                  <a:lnTo>
                    <a:pt x="1019555" y="1532382"/>
                  </a:lnTo>
                  <a:lnTo>
                    <a:pt x="982472" y="1543050"/>
                  </a:lnTo>
                  <a:lnTo>
                    <a:pt x="944499" y="1552067"/>
                  </a:lnTo>
                  <a:lnTo>
                    <a:pt x="905891" y="1558670"/>
                  </a:lnTo>
                  <a:lnTo>
                    <a:pt x="866267" y="1563497"/>
                  </a:lnTo>
                  <a:lnTo>
                    <a:pt x="826769" y="156692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58" name="Полилиния 527"/>
            <p:cNvSpPr>
              <a:spLocks noChangeArrowheads="1"/>
            </p:cNvSpPr>
            <p:nvPr/>
          </p:nvSpPr>
          <p:spPr bwMode="auto">
            <a:xfrm>
              <a:off x="427517" y="887377"/>
              <a:ext cx="1422065" cy="1418536"/>
            </a:xfrm>
            <a:custGeom>
              <a:avLst/>
              <a:gdLst>
                <a:gd name="T0" fmla="*/ 674792 w 1422147"/>
                <a:gd name="T1" fmla="*/ 1406052 h 1419607"/>
                <a:gd name="T2" fmla="*/ 602323 w 1422147"/>
                <a:gd name="T3" fmla="*/ 1398753 h 1419607"/>
                <a:gd name="T4" fmla="*/ 533282 w 1422147"/>
                <a:gd name="T5" fmla="*/ 1384907 h 1419607"/>
                <a:gd name="T6" fmla="*/ 466655 w 1422147"/>
                <a:gd name="T7" fmla="*/ 1364520 h 1419607"/>
                <a:gd name="T8" fmla="*/ 402314 w 1422147"/>
                <a:gd name="T9" fmla="*/ 1337587 h 1419607"/>
                <a:gd name="T10" fmla="*/ 342279 w 1422147"/>
                <a:gd name="T11" fmla="*/ 1304992 h 1419607"/>
                <a:gd name="T12" fmla="*/ 285558 w 1422147"/>
                <a:gd name="T13" fmla="*/ 1266730 h 1419607"/>
                <a:gd name="T14" fmla="*/ 208263 w 1422147"/>
                <a:gd name="T15" fmla="*/ 1200783 h 1419607"/>
                <a:gd name="T16" fmla="*/ 162071 w 1422147"/>
                <a:gd name="T17" fmla="*/ 1151069 h 1419607"/>
                <a:gd name="T18" fmla="*/ 121837 w 1422147"/>
                <a:gd name="T19" fmla="*/ 1096449 h 1419607"/>
                <a:gd name="T20" fmla="*/ 85539 w 1422147"/>
                <a:gd name="T21" fmla="*/ 1038680 h 1419607"/>
                <a:gd name="T22" fmla="*/ 55971 w 1422147"/>
                <a:gd name="T23" fmla="*/ 976759 h 1419607"/>
                <a:gd name="T24" fmla="*/ 32108 w 1422147"/>
                <a:gd name="T25" fmla="*/ 912447 h 1419607"/>
                <a:gd name="T26" fmla="*/ 14848 w 1422147"/>
                <a:gd name="T27" fmla="*/ 844737 h 1419607"/>
                <a:gd name="T28" fmla="*/ 3303 w 1422147"/>
                <a:gd name="T29" fmla="*/ 774762 h 1419607"/>
                <a:gd name="T30" fmla="*/ 0 w 1422147"/>
                <a:gd name="T31" fmla="*/ 703026 h 1419607"/>
                <a:gd name="T32" fmla="*/ 3303 w 1422147"/>
                <a:gd name="T33" fmla="*/ 631288 h 1419607"/>
                <a:gd name="T34" fmla="*/ 14848 w 1422147"/>
                <a:gd name="T35" fmla="*/ 561186 h 1419607"/>
                <a:gd name="T36" fmla="*/ 32108 w 1422147"/>
                <a:gd name="T37" fmla="*/ 494358 h 1419607"/>
                <a:gd name="T38" fmla="*/ 55971 w 1422147"/>
                <a:gd name="T39" fmla="*/ 429291 h 1419607"/>
                <a:gd name="T40" fmla="*/ 85539 w 1422147"/>
                <a:gd name="T41" fmla="*/ 368126 h 1419607"/>
                <a:gd name="T42" fmla="*/ 121837 w 1422147"/>
                <a:gd name="T43" fmla="*/ 310358 h 1419607"/>
                <a:gd name="T44" fmla="*/ 162071 w 1422147"/>
                <a:gd name="T45" fmla="*/ 255737 h 1419607"/>
                <a:gd name="T46" fmla="*/ 233016 w 1422147"/>
                <a:gd name="T47" fmla="*/ 182362 h 1419607"/>
                <a:gd name="T48" fmla="*/ 285558 w 1422147"/>
                <a:gd name="T49" fmla="*/ 139950 h 1419607"/>
                <a:gd name="T50" fmla="*/ 342279 w 1422147"/>
                <a:gd name="T51" fmla="*/ 101817 h 1419607"/>
                <a:gd name="T52" fmla="*/ 402314 w 1422147"/>
                <a:gd name="T53" fmla="*/ 69221 h 1419607"/>
                <a:gd name="T54" fmla="*/ 466655 w 1422147"/>
                <a:gd name="T55" fmla="*/ 42288 h 1419607"/>
                <a:gd name="T56" fmla="*/ 533282 w 1422147"/>
                <a:gd name="T57" fmla="*/ 21893 h 1419607"/>
                <a:gd name="T58" fmla="*/ 602323 w 1422147"/>
                <a:gd name="T59" fmla="*/ 8056 h 1419607"/>
                <a:gd name="T60" fmla="*/ 674792 w 1422147"/>
                <a:gd name="T61" fmla="*/ 749 h 1419607"/>
                <a:gd name="T62" fmla="*/ 747260 w 1422147"/>
                <a:gd name="T63" fmla="*/ 749 h 1419607"/>
                <a:gd name="T64" fmla="*/ 818713 w 1422147"/>
                <a:gd name="T65" fmla="*/ 8056 h 1419607"/>
                <a:gd name="T66" fmla="*/ 887881 w 1422147"/>
                <a:gd name="T67" fmla="*/ 21893 h 1419607"/>
                <a:gd name="T68" fmla="*/ 954635 w 1422147"/>
                <a:gd name="T69" fmla="*/ 42288 h 1419607"/>
                <a:gd name="T70" fmla="*/ 1018722 w 1422147"/>
                <a:gd name="T71" fmla="*/ 69221 h 1419607"/>
                <a:gd name="T72" fmla="*/ 1078883 w 1422147"/>
                <a:gd name="T73" fmla="*/ 101817 h 1419607"/>
                <a:gd name="T74" fmla="*/ 1135616 w 1422147"/>
                <a:gd name="T75" fmla="*/ 139950 h 1419607"/>
                <a:gd name="T76" fmla="*/ 1213027 w 1422147"/>
                <a:gd name="T77" fmla="*/ 206022 h 1419607"/>
                <a:gd name="T78" fmla="*/ 1259091 w 1422147"/>
                <a:gd name="T79" fmla="*/ 255737 h 1419607"/>
                <a:gd name="T80" fmla="*/ 1299327 w 1422147"/>
                <a:gd name="T81" fmla="*/ 310358 h 1419607"/>
                <a:gd name="T82" fmla="*/ 1335624 w 1422147"/>
                <a:gd name="T83" fmla="*/ 368126 h 1419607"/>
                <a:gd name="T84" fmla="*/ 1365191 w 1422147"/>
                <a:gd name="T85" fmla="*/ 429291 h 1419607"/>
                <a:gd name="T86" fmla="*/ 1389182 w 1422147"/>
                <a:gd name="T87" fmla="*/ 494358 h 1419607"/>
                <a:gd name="T88" fmla="*/ 1406442 w 1422147"/>
                <a:gd name="T89" fmla="*/ 561186 h 1419607"/>
                <a:gd name="T90" fmla="*/ 1417987 w 1422147"/>
                <a:gd name="T91" fmla="*/ 631288 h 1419607"/>
                <a:gd name="T92" fmla="*/ 1421162 w 1422147"/>
                <a:gd name="T93" fmla="*/ 703026 h 1419607"/>
                <a:gd name="T94" fmla="*/ 1417987 w 1422147"/>
                <a:gd name="T95" fmla="*/ 774762 h 1419607"/>
                <a:gd name="T96" fmla="*/ 1406442 w 1422147"/>
                <a:gd name="T97" fmla="*/ 844737 h 1419607"/>
                <a:gd name="T98" fmla="*/ 1389182 w 1422147"/>
                <a:gd name="T99" fmla="*/ 912447 h 1419607"/>
                <a:gd name="T100" fmla="*/ 1365191 w 1422147"/>
                <a:gd name="T101" fmla="*/ 976759 h 1419607"/>
                <a:gd name="T102" fmla="*/ 1335624 w 1422147"/>
                <a:gd name="T103" fmla="*/ 1038680 h 1419607"/>
                <a:gd name="T104" fmla="*/ 1299327 w 1422147"/>
                <a:gd name="T105" fmla="*/ 1096449 h 1419607"/>
                <a:gd name="T106" fmla="*/ 1259091 w 1422147"/>
                <a:gd name="T107" fmla="*/ 1151069 h 1419607"/>
                <a:gd name="T108" fmla="*/ 1188286 w 1422147"/>
                <a:gd name="T109" fmla="*/ 1223563 h 1419607"/>
                <a:gd name="T110" fmla="*/ 1135616 w 1422147"/>
                <a:gd name="T111" fmla="*/ 1266730 h 1419607"/>
                <a:gd name="T112" fmla="*/ 1078883 w 1422147"/>
                <a:gd name="T113" fmla="*/ 1304992 h 1419607"/>
                <a:gd name="T114" fmla="*/ 1018722 w 1422147"/>
                <a:gd name="T115" fmla="*/ 1337587 h 1419607"/>
                <a:gd name="T116" fmla="*/ 954635 w 1422147"/>
                <a:gd name="T117" fmla="*/ 1364520 h 1419607"/>
                <a:gd name="T118" fmla="*/ 887881 w 1422147"/>
                <a:gd name="T119" fmla="*/ 1384907 h 1419607"/>
                <a:gd name="T120" fmla="*/ 818713 w 1422147"/>
                <a:gd name="T121" fmla="*/ 1398753 h 1419607"/>
                <a:gd name="T122" fmla="*/ 747260 w 1422147"/>
                <a:gd name="T123" fmla="*/ 1406052 h 141960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422147"/>
                <a:gd name="T187" fmla="*/ 0 h 1419607"/>
                <a:gd name="T188" fmla="*/ 1422147 w 1422147"/>
                <a:gd name="T189" fmla="*/ 1419607 h 1419607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422147" h="1419607">
                  <a:moveTo>
                    <a:pt x="711454" y="1419606"/>
                  </a:moveTo>
                  <a:lnTo>
                    <a:pt x="675260" y="1418844"/>
                  </a:lnTo>
                  <a:lnTo>
                    <a:pt x="638938" y="1416431"/>
                  </a:lnTo>
                  <a:lnTo>
                    <a:pt x="602743" y="1411478"/>
                  </a:lnTo>
                  <a:lnTo>
                    <a:pt x="568199" y="1404873"/>
                  </a:lnTo>
                  <a:lnTo>
                    <a:pt x="533654" y="1397507"/>
                  </a:lnTo>
                  <a:lnTo>
                    <a:pt x="499873" y="1387729"/>
                  </a:lnTo>
                  <a:lnTo>
                    <a:pt x="466979" y="1376934"/>
                  </a:lnTo>
                  <a:lnTo>
                    <a:pt x="434849" y="1363726"/>
                  </a:lnTo>
                  <a:lnTo>
                    <a:pt x="402590" y="1349756"/>
                  </a:lnTo>
                  <a:lnTo>
                    <a:pt x="372238" y="1334135"/>
                  </a:lnTo>
                  <a:lnTo>
                    <a:pt x="342519" y="1316863"/>
                  </a:lnTo>
                  <a:lnTo>
                    <a:pt x="313690" y="1297939"/>
                  </a:lnTo>
                  <a:lnTo>
                    <a:pt x="285750" y="1278254"/>
                  </a:lnTo>
                  <a:lnTo>
                    <a:pt x="258572" y="1257681"/>
                  </a:lnTo>
                  <a:lnTo>
                    <a:pt x="208407" y="1211707"/>
                  </a:lnTo>
                  <a:lnTo>
                    <a:pt x="185293" y="1186941"/>
                  </a:lnTo>
                  <a:lnTo>
                    <a:pt x="162179" y="1161541"/>
                  </a:lnTo>
                  <a:lnTo>
                    <a:pt x="141732" y="1134491"/>
                  </a:lnTo>
                  <a:lnTo>
                    <a:pt x="121921" y="1106423"/>
                  </a:lnTo>
                  <a:lnTo>
                    <a:pt x="102997" y="1077722"/>
                  </a:lnTo>
                  <a:lnTo>
                    <a:pt x="85599" y="1048131"/>
                  </a:lnTo>
                  <a:lnTo>
                    <a:pt x="69978" y="1017651"/>
                  </a:lnTo>
                  <a:lnTo>
                    <a:pt x="56007" y="985647"/>
                  </a:lnTo>
                  <a:lnTo>
                    <a:pt x="42800" y="953642"/>
                  </a:lnTo>
                  <a:lnTo>
                    <a:pt x="32132" y="920750"/>
                  </a:lnTo>
                  <a:lnTo>
                    <a:pt x="22225" y="886967"/>
                  </a:lnTo>
                  <a:lnTo>
                    <a:pt x="14860" y="852423"/>
                  </a:lnTo>
                  <a:lnTo>
                    <a:pt x="8256" y="817879"/>
                  </a:lnTo>
                  <a:lnTo>
                    <a:pt x="3303" y="781811"/>
                  </a:lnTo>
                  <a:lnTo>
                    <a:pt x="763" y="745489"/>
                  </a:lnTo>
                  <a:lnTo>
                    <a:pt x="0" y="709422"/>
                  </a:lnTo>
                  <a:lnTo>
                    <a:pt x="763" y="673226"/>
                  </a:lnTo>
                  <a:lnTo>
                    <a:pt x="3303" y="637031"/>
                  </a:lnTo>
                  <a:lnTo>
                    <a:pt x="8256" y="601598"/>
                  </a:lnTo>
                  <a:lnTo>
                    <a:pt x="14860" y="566292"/>
                  </a:lnTo>
                  <a:lnTo>
                    <a:pt x="22225" y="532764"/>
                  </a:lnTo>
                  <a:lnTo>
                    <a:pt x="32132" y="498856"/>
                  </a:lnTo>
                  <a:lnTo>
                    <a:pt x="42800" y="466089"/>
                  </a:lnTo>
                  <a:lnTo>
                    <a:pt x="56007" y="433197"/>
                  </a:lnTo>
                  <a:lnTo>
                    <a:pt x="69978" y="401828"/>
                  </a:lnTo>
                  <a:lnTo>
                    <a:pt x="85599" y="371475"/>
                  </a:lnTo>
                  <a:lnTo>
                    <a:pt x="102997" y="342011"/>
                  </a:lnTo>
                  <a:lnTo>
                    <a:pt x="121921" y="313181"/>
                  </a:lnTo>
                  <a:lnTo>
                    <a:pt x="141732" y="285242"/>
                  </a:lnTo>
                  <a:lnTo>
                    <a:pt x="162179" y="258064"/>
                  </a:lnTo>
                  <a:lnTo>
                    <a:pt x="185293" y="232536"/>
                  </a:lnTo>
                  <a:lnTo>
                    <a:pt x="233172" y="184022"/>
                  </a:lnTo>
                  <a:lnTo>
                    <a:pt x="258572" y="161925"/>
                  </a:lnTo>
                  <a:lnTo>
                    <a:pt x="285750" y="141223"/>
                  </a:lnTo>
                  <a:lnTo>
                    <a:pt x="313690" y="121666"/>
                  </a:lnTo>
                  <a:lnTo>
                    <a:pt x="342519" y="102742"/>
                  </a:lnTo>
                  <a:lnTo>
                    <a:pt x="372238" y="85344"/>
                  </a:lnTo>
                  <a:lnTo>
                    <a:pt x="402590" y="69850"/>
                  </a:lnTo>
                  <a:lnTo>
                    <a:pt x="434849" y="55880"/>
                  </a:lnTo>
                  <a:lnTo>
                    <a:pt x="466979" y="42672"/>
                  </a:lnTo>
                  <a:lnTo>
                    <a:pt x="499873" y="32003"/>
                  </a:lnTo>
                  <a:lnTo>
                    <a:pt x="533654" y="22097"/>
                  </a:lnTo>
                  <a:lnTo>
                    <a:pt x="568199" y="14731"/>
                  </a:lnTo>
                  <a:lnTo>
                    <a:pt x="602743" y="8128"/>
                  </a:lnTo>
                  <a:lnTo>
                    <a:pt x="638938" y="3175"/>
                  </a:lnTo>
                  <a:lnTo>
                    <a:pt x="675260" y="761"/>
                  </a:lnTo>
                  <a:lnTo>
                    <a:pt x="711454" y="0"/>
                  </a:lnTo>
                  <a:lnTo>
                    <a:pt x="747776" y="761"/>
                  </a:lnTo>
                  <a:lnTo>
                    <a:pt x="783971" y="3175"/>
                  </a:lnTo>
                  <a:lnTo>
                    <a:pt x="819277" y="8128"/>
                  </a:lnTo>
                  <a:lnTo>
                    <a:pt x="854838" y="14731"/>
                  </a:lnTo>
                  <a:lnTo>
                    <a:pt x="888493" y="22097"/>
                  </a:lnTo>
                  <a:lnTo>
                    <a:pt x="922402" y="32003"/>
                  </a:lnTo>
                  <a:lnTo>
                    <a:pt x="955295" y="42672"/>
                  </a:lnTo>
                  <a:lnTo>
                    <a:pt x="988188" y="55880"/>
                  </a:lnTo>
                  <a:lnTo>
                    <a:pt x="1019430" y="69850"/>
                  </a:lnTo>
                  <a:lnTo>
                    <a:pt x="1050037" y="85344"/>
                  </a:lnTo>
                  <a:lnTo>
                    <a:pt x="1079627" y="102742"/>
                  </a:lnTo>
                  <a:lnTo>
                    <a:pt x="1108457" y="121666"/>
                  </a:lnTo>
                  <a:lnTo>
                    <a:pt x="1136396" y="141223"/>
                  </a:lnTo>
                  <a:lnTo>
                    <a:pt x="1163702" y="161925"/>
                  </a:lnTo>
                  <a:lnTo>
                    <a:pt x="1213867" y="207898"/>
                  </a:lnTo>
                  <a:lnTo>
                    <a:pt x="1237742" y="232536"/>
                  </a:lnTo>
                  <a:lnTo>
                    <a:pt x="1259967" y="258064"/>
                  </a:lnTo>
                  <a:lnTo>
                    <a:pt x="1280542" y="285242"/>
                  </a:lnTo>
                  <a:lnTo>
                    <a:pt x="1300227" y="313181"/>
                  </a:lnTo>
                  <a:lnTo>
                    <a:pt x="1319149" y="342011"/>
                  </a:lnTo>
                  <a:lnTo>
                    <a:pt x="1336548" y="371475"/>
                  </a:lnTo>
                  <a:lnTo>
                    <a:pt x="1352042" y="401828"/>
                  </a:lnTo>
                  <a:lnTo>
                    <a:pt x="1366139" y="433197"/>
                  </a:lnTo>
                  <a:lnTo>
                    <a:pt x="1379348" y="466089"/>
                  </a:lnTo>
                  <a:lnTo>
                    <a:pt x="1390142" y="498856"/>
                  </a:lnTo>
                  <a:lnTo>
                    <a:pt x="1399921" y="532764"/>
                  </a:lnTo>
                  <a:lnTo>
                    <a:pt x="1407414" y="566292"/>
                  </a:lnTo>
                  <a:lnTo>
                    <a:pt x="1413892" y="601598"/>
                  </a:lnTo>
                  <a:lnTo>
                    <a:pt x="1418971" y="637031"/>
                  </a:lnTo>
                  <a:lnTo>
                    <a:pt x="1421258" y="673226"/>
                  </a:lnTo>
                  <a:lnTo>
                    <a:pt x="1422146" y="709422"/>
                  </a:lnTo>
                  <a:lnTo>
                    <a:pt x="1421258" y="745489"/>
                  </a:lnTo>
                  <a:lnTo>
                    <a:pt x="1418971" y="781811"/>
                  </a:lnTo>
                  <a:lnTo>
                    <a:pt x="1413892" y="817879"/>
                  </a:lnTo>
                  <a:lnTo>
                    <a:pt x="1407414" y="852423"/>
                  </a:lnTo>
                  <a:lnTo>
                    <a:pt x="1399921" y="886967"/>
                  </a:lnTo>
                  <a:lnTo>
                    <a:pt x="1390142" y="920750"/>
                  </a:lnTo>
                  <a:lnTo>
                    <a:pt x="1379348" y="953642"/>
                  </a:lnTo>
                  <a:lnTo>
                    <a:pt x="1366139" y="985647"/>
                  </a:lnTo>
                  <a:lnTo>
                    <a:pt x="1352042" y="1017651"/>
                  </a:lnTo>
                  <a:lnTo>
                    <a:pt x="1336548" y="1048131"/>
                  </a:lnTo>
                  <a:lnTo>
                    <a:pt x="1319149" y="1077722"/>
                  </a:lnTo>
                  <a:lnTo>
                    <a:pt x="1300227" y="1106423"/>
                  </a:lnTo>
                  <a:lnTo>
                    <a:pt x="1280542" y="1134491"/>
                  </a:lnTo>
                  <a:lnTo>
                    <a:pt x="1259967" y="1161541"/>
                  </a:lnTo>
                  <a:lnTo>
                    <a:pt x="1237742" y="1186941"/>
                  </a:lnTo>
                  <a:lnTo>
                    <a:pt x="1189102" y="1234694"/>
                  </a:lnTo>
                  <a:lnTo>
                    <a:pt x="1163702" y="1257681"/>
                  </a:lnTo>
                  <a:lnTo>
                    <a:pt x="1136396" y="1278254"/>
                  </a:lnTo>
                  <a:lnTo>
                    <a:pt x="1108457" y="1297939"/>
                  </a:lnTo>
                  <a:lnTo>
                    <a:pt x="1079627" y="1316863"/>
                  </a:lnTo>
                  <a:lnTo>
                    <a:pt x="1050037" y="1334135"/>
                  </a:lnTo>
                  <a:lnTo>
                    <a:pt x="1019430" y="1349756"/>
                  </a:lnTo>
                  <a:lnTo>
                    <a:pt x="988188" y="1363726"/>
                  </a:lnTo>
                  <a:lnTo>
                    <a:pt x="955295" y="1376934"/>
                  </a:lnTo>
                  <a:lnTo>
                    <a:pt x="922402" y="1387729"/>
                  </a:lnTo>
                  <a:lnTo>
                    <a:pt x="888493" y="1397507"/>
                  </a:lnTo>
                  <a:lnTo>
                    <a:pt x="854838" y="1404873"/>
                  </a:lnTo>
                  <a:lnTo>
                    <a:pt x="819277" y="1411478"/>
                  </a:lnTo>
                  <a:lnTo>
                    <a:pt x="783971" y="1416431"/>
                  </a:lnTo>
                  <a:lnTo>
                    <a:pt x="747776" y="1418844"/>
                  </a:lnTo>
                  <a:close/>
                </a:path>
              </a:pathLst>
            </a:custGeom>
            <a:solidFill>
              <a:srgbClr val="3FF2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59" name="Полилиния 528"/>
            <p:cNvSpPr>
              <a:spLocks noChangeArrowheads="1"/>
            </p:cNvSpPr>
            <p:nvPr/>
          </p:nvSpPr>
          <p:spPr bwMode="auto">
            <a:xfrm>
              <a:off x="587817" y="1046050"/>
              <a:ext cx="1103052" cy="1101190"/>
            </a:xfrm>
            <a:custGeom>
              <a:avLst/>
              <a:gdLst>
                <a:gd name="T0" fmla="*/ 525517 w 1102742"/>
                <a:gd name="T1" fmla="*/ 1104189 h 1100837"/>
                <a:gd name="T2" fmla="*/ 469321 w 1102742"/>
                <a:gd name="T3" fmla="*/ 1098450 h 1100837"/>
                <a:gd name="T4" fmla="*/ 415545 w 1102742"/>
                <a:gd name="T5" fmla="*/ 1087615 h 1100837"/>
                <a:gd name="T6" fmla="*/ 363555 w 1102742"/>
                <a:gd name="T7" fmla="*/ 1071167 h 1100837"/>
                <a:gd name="T8" fmla="*/ 266837 w 1102742"/>
                <a:gd name="T9" fmla="*/ 1025013 h 1100837"/>
                <a:gd name="T10" fmla="*/ 181713 w 1102742"/>
                <a:gd name="T11" fmla="*/ 961397 h 1100837"/>
                <a:gd name="T12" fmla="*/ 109973 w 1102742"/>
                <a:gd name="T13" fmla="*/ 882991 h 1100837"/>
                <a:gd name="T14" fmla="*/ 54535 w 1102742"/>
                <a:gd name="T15" fmla="*/ 791455 h 1100837"/>
                <a:gd name="T16" fmla="*/ 33900 w 1102742"/>
                <a:gd name="T17" fmla="*/ 741989 h 1100837"/>
                <a:gd name="T18" fmla="*/ 17332 w 1102742"/>
                <a:gd name="T19" fmla="*/ 689974 h 1100837"/>
                <a:gd name="T20" fmla="*/ 6500 w 1102742"/>
                <a:gd name="T21" fmla="*/ 636300 h 1100837"/>
                <a:gd name="T22" fmla="*/ 889 w 1102742"/>
                <a:gd name="T23" fmla="*/ 580206 h 1100837"/>
                <a:gd name="T24" fmla="*/ 889 w 1102742"/>
                <a:gd name="T25" fmla="*/ 523982 h 1100837"/>
                <a:gd name="T26" fmla="*/ 6500 w 1102742"/>
                <a:gd name="T27" fmla="*/ 468015 h 1100837"/>
                <a:gd name="T28" fmla="*/ 17332 w 1102742"/>
                <a:gd name="T29" fmla="*/ 414341 h 1100837"/>
                <a:gd name="T30" fmla="*/ 33900 w 1102742"/>
                <a:gd name="T31" fmla="*/ 362327 h 1100837"/>
                <a:gd name="T32" fmla="*/ 66903 w 1102742"/>
                <a:gd name="T33" fmla="*/ 288762 h 1100837"/>
                <a:gd name="T34" fmla="*/ 126403 w 1102742"/>
                <a:gd name="T35" fmla="*/ 201432 h 1100837"/>
                <a:gd name="T36" fmla="*/ 201723 w 1102742"/>
                <a:gd name="T37" fmla="*/ 126338 h 1100837"/>
                <a:gd name="T38" fmla="*/ 290024 w 1102742"/>
                <a:gd name="T39" fmla="*/ 66801 h 1100837"/>
                <a:gd name="T40" fmla="*/ 363555 w 1102742"/>
                <a:gd name="T41" fmla="*/ 33915 h 1100837"/>
                <a:gd name="T42" fmla="*/ 415545 w 1102742"/>
                <a:gd name="T43" fmla="*/ 17344 h 1100837"/>
                <a:gd name="T44" fmla="*/ 469321 w 1102742"/>
                <a:gd name="T45" fmla="*/ 6629 h 1100837"/>
                <a:gd name="T46" fmla="*/ 525517 w 1102742"/>
                <a:gd name="T47" fmla="*/ 889 h 1100837"/>
                <a:gd name="T48" fmla="*/ 581710 w 1102742"/>
                <a:gd name="T49" fmla="*/ 889 h 1100837"/>
                <a:gd name="T50" fmla="*/ 637782 w 1102742"/>
                <a:gd name="T51" fmla="*/ 6629 h 1100837"/>
                <a:gd name="T52" fmla="*/ 691557 w 1102742"/>
                <a:gd name="T53" fmla="*/ 17344 h 1100837"/>
                <a:gd name="T54" fmla="*/ 768395 w 1102742"/>
                <a:gd name="T55" fmla="*/ 43729 h 1100837"/>
                <a:gd name="T56" fmla="*/ 862567 w 1102742"/>
                <a:gd name="T57" fmla="*/ 94213 h 1100837"/>
                <a:gd name="T58" fmla="*/ 944502 w 1102742"/>
                <a:gd name="T59" fmla="*/ 161787 h 1100837"/>
                <a:gd name="T60" fmla="*/ 1012166 w 1102742"/>
                <a:gd name="T61" fmla="*/ 243380 h 1100837"/>
                <a:gd name="T62" fmla="*/ 1062631 w 1102742"/>
                <a:gd name="T63" fmla="*/ 337593 h 1100837"/>
                <a:gd name="T64" fmla="*/ 1081617 w 1102742"/>
                <a:gd name="T65" fmla="*/ 387823 h 1100837"/>
                <a:gd name="T66" fmla="*/ 1094742 w 1102742"/>
                <a:gd name="T67" fmla="*/ 440731 h 1100837"/>
                <a:gd name="T68" fmla="*/ 1103917 w 1102742"/>
                <a:gd name="T69" fmla="*/ 495934 h 1100837"/>
                <a:gd name="T70" fmla="*/ 1106467 w 1102742"/>
                <a:gd name="T71" fmla="*/ 552159 h 1100837"/>
                <a:gd name="T72" fmla="*/ 1103917 w 1102742"/>
                <a:gd name="T73" fmla="*/ 608381 h 1100837"/>
                <a:gd name="T74" fmla="*/ 1094742 w 1102742"/>
                <a:gd name="T75" fmla="*/ 663582 h 1100837"/>
                <a:gd name="T76" fmla="*/ 1081617 w 1102742"/>
                <a:gd name="T77" fmla="*/ 716363 h 1100837"/>
                <a:gd name="T78" fmla="*/ 1062631 w 1102742"/>
                <a:gd name="T79" fmla="*/ 767487 h 1100837"/>
                <a:gd name="T80" fmla="*/ 1012166 w 1102742"/>
                <a:gd name="T81" fmla="*/ 861574 h 1100837"/>
                <a:gd name="T82" fmla="*/ 944502 w 1102742"/>
                <a:gd name="T83" fmla="*/ 943293 h 1100837"/>
                <a:gd name="T84" fmla="*/ 862567 w 1102742"/>
                <a:gd name="T85" fmla="*/ 1010990 h 1100837"/>
                <a:gd name="T86" fmla="*/ 768395 w 1102742"/>
                <a:gd name="T87" fmla="*/ 1061351 h 1100837"/>
                <a:gd name="T88" fmla="*/ 691557 w 1102742"/>
                <a:gd name="T89" fmla="*/ 1087615 h 1100837"/>
                <a:gd name="T90" fmla="*/ 637782 w 1102742"/>
                <a:gd name="T91" fmla="*/ 1098450 h 1100837"/>
                <a:gd name="T92" fmla="*/ 581710 w 1102742"/>
                <a:gd name="T93" fmla="*/ 1104189 h 110083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02742"/>
                <a:gd name="T142" fmla="*/ 0 h 1100837"/>
                <a:gd name="T143" fmla="*/ 1102742 w 1102742"/>
                <a:gd name="T144" fmla="*/ 1100837 h 110083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02742" h="1100837">
                  <a:moveTo>
                    <a:pt x="551687" y="1100836"/>
                  </a:moveTo>
                  <a:lnTo>
                    <a:pt x="523748" y="1099948"/>
                  </a:lnTo>
                  <a:lnTo>
                    <a:pt x="495681" y="1098297"/>
                  </a:lnTo>
                  <a:lnTo>
                    <a:pt x="467740" y="1094232"/>
                  </a:lnTo>
                  <a:lnTo>
                    <a:pt x="440435" y="1089279"/>
                  </a:lnTo>
                  <a:lnTo>
                    <a:pt x="414146" y="1083438"/>
                  </a:lnTo>
                  <a:lnTo>
                    <a:pt x="387857" y="1076072"/>
                  </a:lnTo>
                  <a:lnTo>
                    <a:pt x="362331" y="1067054"/>
                  </a:lnTo>
                  <a:lnTo>
                    <a:pt x="312801" y="1046480"/>
                  </a:lnTo>
                  <a:lnTo>
                    <a:pt x="265937" y="1021080"/>
                  </a:lnTo>
                  <a:lnTo>
                    <a:pt x="221487" y="991489"/>
                  </a:lnTo>
                  <a:lnTo>
                    <a:pt x="181101" y="957707"/>
                  </a:lnTo>
                  <a:lnTo>
                    <a:pt x="143383" y="919989"/>
                  </a:lnTo>
                  <a:lnTo>
                    <a:pt x="109601" y="879602"/>
                  </a:lnTo>
                  <a:lnTo>
                    <a:pt x="79755" y="835279"/>
                  </a:lnTo>
                  <a:lnTo>
                    <a:pt x="54355" y="788417"/>
                  </a:lnTo>
                  <a:lnTo>
                    <a:pt x="43687" y="764541"/>
                  </a:lnTo>
                  <a:lnTo>
                    <a:pt x="33782" y="739141"/>
                  </a:lnTo>
                  <a:lnTo>
                    <a:pt x="24637" y="713614"/>
                  </a:lnTo>
                  <a:lnTo>
                    <a:pt x="17272" y="687325"/>
                  </a:lnTo>
                  <a:lnTo>
                    <a:pt x="11557" y="661035"/>
                  </a:lnTo>
                  <a:lnTo>
                    <a:pt x="6476" y="633857"/>
                  </a:lnTo>
                  <a:lnTo>
                    <a:pt x="2412" y="606045"/>
                  </a:lnTo>
                  <a:lnTo>
                    <a:pt x="889" y="577977"/>
                  </a:lnTo>
                  <a:lnTo>
                    <a:pt x="0" y="550038"/>
                  </a:lnTo>
                  <a:lnTo>
                    <a:pt x="889" y="521971"/>
                  </a:lnTo>
                  <a:lnTo>
                    <a:pt x="2412" y="494030"/>
                  </a:lnTo>
                  <a:lnTo>
                    <a:pt x="6476" y="466217"/>
                  </a:lnTo>
                  <a:lnTo>
                    <a:pt x="11557" y="439039"/>
                  </a:lnTo>
                  <a:lnTo>
                    <a:pt x="17272" y="412750"/>
                  </a:lnTo>
                  <a:lnTo>
                    <a:pt x="24637" y="386335"/>
                  </a:lnTo>
                  <a:lnTo>
                    <a:pt x="33782" y="360935"/>
                  </a:lnTo>
                  <a:lnTo>
                    <a:pt x="43687" y="336297"/>
                  </a:lnTo>
                  <a:lnTo>
                    <a:pt x="66675" y="287655"/>
                  </a:lnTo>
                  <a:lnTo>
                    <a:pt x="93852" y="242444"/>
                  </a:lnTo>
                  <a:lnTo>
                    <a:pt x="125983" y="200661"/>
                  </a:lnTo>
                  <a:lnTo>
                    <a:pt x="161416" y="161163"/>
                  </a:lnTo>
                  <a:lnTo>
                    <a:pt x="201040" y="125858"/>
                  </a:lnTo>
                  <a:lnTo>
                    <a:pt x="242823" y="93853"/>
                  </a:lnTo>
                  <a:lnTo>
                    <a:pt x="289051" y="66549"/>
                  </a:lnTo>
                  <a:lnTo>
                    <a:pt x="336804" y="43561"/>
                  </a:lnTo>
                  <a:lnTo>
                    <a:pt x="362331" y="33783"/>
                  </a:lnTo>
                  <a:lnTo>
                    <a:pt x="387857" y="24638"/>
                  </a:lnTo>
                  <a:lnTo>
                    <a:pt x="414146" y="17272"/>
                  </a:lnTo>
                  <a:lnTo>
                    <a:pt x="440435" y="11558"/>
                  </a:lnTo>
                  <a:lnTo>
                    <a:pt x="467740" y="6605"/>
                  </a:lnTo>
                  <a:lnTo>
                    <a:pt x="495681" y="2541"/>
                  </a:lnTo>
                  <a:lnTo>
                    <a:pt x="523748" y="889"/>
                  </a:lnTo>
                  <a:lnTo>
                    <a:pt x="551687" y="0"/>
                  </a:lnTo>
                  <a:lnTo>
                    <a:pt x="579754" y="889"/>
                  </a:lnTo>
                  <a:lnTo>
                    <a:pt x="607695" y="2541"/>
                  </a:lnTo>
                  <a:lnTo>
                    <a:pt x="635634" y="6605"/>
                  </a:lnTo>
                  <a:lnTo>
                    <a:pt x="662812" y="11558"/>
                  </a:lnTo>
                  <a:lnTo>
                    <a:pt x="689229" y="17272"/>
                  </a:lnTo>
                  <a:lnTo>
                    <a:pt x="715645" y="24638"/>
                  </a:lnTo>
                  <a:lnTo>
                    <a:pt x="765809" y="43561"/>
                  </a:lnTo>
                  <a:lnTo>
                    <a:pt x="814451" y="66549"/>
                  </a:lnTo>
                  <a:lnTo>
                    <a:pt x="859663" y="93853"/>
                  </a:lnTo>
                  <a:lnTo>
                    <a:pt x="901700" y="125858"/>
                  </a:lnTo>
                  <a:lnTo>
                    <a:pt x="941323" y="161163"/>
                  </a:lnTo>
                  <a:lnTo>
                    <a:pt x="976629" y="200661"/>
                  </a:lnTo>
                  <a:lnTo>
                    <a:pt x="1008760" y="242444"/>
                  </a:lnTo>
                  <a:lnTo>
                    <a:pt x="1035938" y="287655"/>
                  </a:lnTo>
                  <a:lnTo>
                    <a:pt x="1059053" y="336297"/>
                  </a:lnTo>
                  <a:lnTo>
                    <a:pt x="1068959" y="360935"/>
                  </a:lnTo>
                  <a:lnTo>
                    <a:pt x="1077975" y="386335"/>
                  </a:lnTo>
                  <a:lnTo>
                    <a:pt x="1085341" y="412750"/>
                  </a:lnTo>
                  <a:lnTo>
                    <a:pt x="1091056" y="439039"/>
                  </a:lnTo>
                  <a:lnTo>
                    <a:pt x="1096010" y="466217"/>
                  </a:lnTo>
                  <a:lnTo>
                    <a:pt x="1100200" y="494030"/>
                  </a:lnTo>
                  <a:lnTo>
                    <a:pt x="1101851" y="521971"/>
                  </a:lnTo>
                  <a:lnTo>
                    <a:pt x="1102741" y="550038"/>
                  </a:lnTo>
                  <a:lnTo>
                    <a:pt x="1101851" y="577977"/>
                  </a:lnTo>
                  <a:lnTo>
                    <a:pt x="1100200" y="606045"/>
                  </a:lnTo>
                  <a:lnTo>
                    <a:pt x="1096010" y="633857"/>
                  </a:lnTo>
                  <a:lnTo>
                    <a:pt x="1091056" y="661035"/>
                  </a:lnTo>
                  <a:lnTo>
                    <a:pt x="1085341" y="687325"/>
                  </a:lnTo>
                  <a:lnTo>
                    <a:pt x="1077975" y="713614"/>
                  </a:lnTo>
                  <a:lnTo>
                    <a:pt x="1068959" y="739141"/>
                  </a:lnTo>
                  <a:lnTo>
                    <a:pt x="1059053" y="764541"/>
                  </a:lnTo>
                  <a:lnTo>
                    <a:pt x="1035938" y="812292"/>
                  </a:lnTo>
                  <a:lnTo>
                    <a:pt x="1008760" y="858267"/>
                  </a:lnTo>
                  <a:lnTo>
                    <a:pt x="976629" y="900304"/>
                  </a:lnTo>
                  <a:lnTo>
                    <a:pt x="941323" y="939673"/>
                  </a:lnTo>
                  <a:lnTo>
                    <a:pt x="901700" y="975107"/>
                  </a:lnTo>
                  <a:lnTo>
                    <a:pt x="859663" y="1007110"/>
                  </a:lnTo>
                  <a:lnTo>
                    <a:pt x="814451" y="1034161"/>
                  </a:lnTo>
                  <a:lnTo>
                    <a:pt x="765809" y="1057276"/>
                  </a:lnTo>
                  <a:lnTo>
                    <a:pt x="715645" y="1076072"/>
                  </a:lnTo>
                  <a:lnTo>
                    <a:pt x="689229" y="1083438"/>
                  </a:lnTo>
                  <a:lnTo>
                    <a:pt x="662812" y="1089279"/>
                  </a:lnTo>
                  <a:lnTo>
                    <a:pt x="635634" y="1094232"/>
                  </a:lnTo>
                  <a:lnTo>
                    <a:pt x="607695" y="1098297"/>
                  </a:lnTo>
                  <a:lnTo>
                    <a:pt x="579754" y="1099948"/>
                  </a:lnTo>
                  <a:close/>
                </a:path>
              </a:pathLst>
            </a:custGeom>
            <a:solidFill>
              <a:srgbClr val="68F435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60" name="Полилиния 529"/>
            <p:cNvSpPr>
              <a:spLocks noChangeArrowheads="1"/>
            </p:cNvSpPr>
            <p:nvPr/>
          </p:nvSpPr>
          <p:spPr bwMode="auto">
            <a:xfrm>
              <a:off x="579881" y="1898123"/>
              <a:ext cx="95228" cy="31735"/>
            </a:xfrm>
            <a:custGeom>
              <a:avLst/>
              <a:gdLst>
                <a:gd name="T0" fmla="*/ 90516 w 95505"/>
                <a:gd name="T1" fmla="*/ 0 h 30354"/>
                <a:gd name="T2" fmla="*/ 90516 w 95505"/>
                <a:gd name="T3" fmla="*/ 3898 h 30354"/>
                <a:gd name="T4" fmla="*/ 91374 w 95505"/>
                <a:gd name="T5" fmla="*/ 8231 h 30354"/>
                <a:gd name="T6" fmla="*/ 91374 w 95505"/>
                <a:gd name="T7" fmla="*/ 12563 h 30354"/>
                <a:gd name="T8" fmla="*/ 92233 w 95505"/>
                <a:gd name="T9" fmla="*/ 16461 h 30354"/>
                <a:gd name="T10" fmla="*/ 4658 w 95505"/>
                <a:gd name="T11" fmla="*/ 51769 h 30354"/>
                <a:gd name="T12" fmla="*/ 1591 w 95505"/>
                <a:gd name="T13" fmla="*/ 6929 h 30354"/>
                <a:gd name="T14" fmla="*/ 739 w 95505"/>
                <a:gd name="T15" fmla="*/ 5415 h 30354"/>
                <a:gd name="T16" fmla="*/ 739 w 95505"/>
                <a:gd name="T17" fmla="*/ 2597 h 30354"/>
                <a:gd name="T18" fmla="*/ 0 w 95505"/>
                <a:gd name="T19" fmla="*/ 1083 h 303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5505"/>
                <a:gd name="T31" fmla="*/ 0 h 30354"/>
                <a:gd name="T32" fmla="*/ 95505 w 95505"/>
                <a:gd name="T33" fmla="*/ 30354 h 3035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5505" h="30354">
                  <a:moveTo>
                    <a:pt x="93726" y="0"/>
                  </a:moveTo>
                  <a:lnTo>
                    <a:pt x="93726" y="2285"/>
                  </a:lnTo>
                  <a:lnTo>
                    <a:pt x="94615" y="4825"/>
                  </a:lnTo>
                  <a:lnTo>
                    <a:pt x="94615" y="7366"/>
                  </a:lnTo>
                  <a:lnTo>
                    <a:pt x="95504" y="9651"/>
                  </a:lnTo>
                  <a:lnTo>
                    <a:pt x="4826" y="30353"/>
                  </a:lnTo>
                  <a:lnTo>
                    <a:pt x="1651" y="4063"/>
                  </a:lnTo>
                  <a:lnTo>
                    <a:pt x="763" y="3175"/>
                  </a:lnTo>
                  <a:lnTo>
                    <a:pt x="763" y="1523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61" name="Полилиния 530"/>
            <p:cNvSpPr>
              <a:spLocks noChangeArrowheads="1"/>
            </p:cNvSpPr>
            <p:nvPr/>
          </p:nvSpPr>
          <p:spPr bwMode="auto">
            <a:xfrm>
              <a:off x="308483" y="1209482"/>
              <a:ext cx="1577603" cy="1053589"/>
            </a:xfrm>
            <a:custGeom>
              <a:avLst/>
              <a:gdLst>
                <a:gd name="T0" fmla="*/ 1580481 w 1576960"/>
                <a:gd name="T1" fmla="*/ 172859 h 1054737"/>
                <a:gd name="T2" fmla="*/ 1558147 w 1576960"/>
                <a:gd name="T3" fmla="*/ 409772 h 1054737"/>
                <a:gd name="T4" fmla="*/ 1511819 w 1576960"/>
                <a:gd name="T5" fmla="*/ 447879 h 1054737"/>
                <a:gd name="T6" fmla="*/ 1502759 w 1576960"/>
                <a:gd name="T7" fmla="*/ 501404 h 1054737"/>
                <a:gd name="T8" fmla="*/ 1491146 w 1576960"/>
                <a:gd name="T9" fmla="*/ 551672 h 1054737"/>
                <a:gd name="T10" fmla="*/ 1457198 w 1576960"/>
                <a:gd name="T11" fmla="*/ 549290 h 1054737"/>
                <a:gd name="T12" fmla="*/ 1446603 w 1576960"/>
                <a:gd name="T13" fmla="*/ 605321 h 1054737"/>
                <a:gd name="T14" fmla="*/ 1429886 w 1576960"/>
                <a:gd name="T15" fmla="*/ 684918 h 1054737"/>
                <a:gd name="T16" fmla="*/ 1381900 w 1576960"/>
                <a:gd name="T17" fmla="*/ 767650 h 1054737"/>
                <a:gd name="T18" fmla="*/ 1305837 w 1576960"/>
                <a:gd name="T19" fmla="*/ 776548 h 1054737"/>
                <a:gd name="T20" fmla="*/ 1227220 w 1576960"/>
                <a:gd name="T21" fmla="*/ 746467 h 1054737"/>
                <a:gd name="T22" fmla="*/ 1209738 w 1576960"/>
                <a:gd name="T23" fmla="*/ 684918 h 1054737"/>
                <a:gd name="T24" fmla="*/ 1078925 w 1576960"/>
                <a:gd name="T25" fmla="*/ 811397 h 1054737"/>
                <a:gd name="T26" fmla="*/ 1005411 w 1576960"/>
                <a:gd name="T27" fmla="*/ 874699 h 1054737"/>
                <a:gd name="T28" fmla="*/ 911099 w 1576960"/>
                <a:gd name="T29" fmla="*/ 836589 h 1054737"/>
                <a:gd name="T30" fmla="*/ 786155 w 1576960"/>
                <a:gd name="T31" fmla="*/ 834961 h 1054737"/>
                <a:gd name="T32" fmla="*/ 633137 w 1576960"/>
                <a:gd name="T33" fmla="*/ 752984 h 1054737"/>
                <a:gd name="T34" fmla="*/ 625607 w 1576960"/>
                <a:gd name="T35" fmla="*/ 740826 h 1054737"/>
                <a:gd name="T36" fmla="*/ 631350 w 1576960"/>
                <a:gd name="T37" fmla="*/ 752984 h 1054737"/>
                <a:gd name="T38" fmla="*/ 602379 w 1576960"/>
                <a:gd name="T39" fmla="*/ 864168 h 1054737"/>
                <a:gd name="T40" fmla="*/ 484073 w 1576960"/>
                <a:gd name="T41" fmla="*/ 878709 h 1054737"/>
                <a:gd name="T42" fmla="*/ 398056 w 1576960"/>
                <a:gd name="T43" fmla="*/ 890118 h 1054737"/>
                <a:gd name="T44" fmla="*/ 332712 w 1576960"/>
                <a:gd name="T45" fmla="*/ 921830 h 1054737"/>
                <a:gd name="T46" fmla="*/ 197047 w 1576960"/>
                <a:gd name="T47" fmla="*/ 1001304 h 1054737"/>
                <a:gd name="T48" fmla="*/ 98397 w 1576960"/>
                <a:gd name="T49" fmla="*/ 1039410 h 1054737"/>
                <a:gd name="T50" fmla="*/ 38927 w 1576960"/>
                <a:gd name="T51" fmla="*/ 1034520 h 1054737"/>
                <a:gd name="T52" fmla="*/ 9953 w 1576960"/>
                <a:gd name="T53" fmla="*/ 1015091 h 1054737"/>
                <a:gd name="T54" fmla="*/ 0 w 1576960"/>
                <a:gd name="T55" fmla="*/ 1002933 h 1054737"/>
                <a:gd name="T56" fmla="*/ 8291 w 1576960"/>
                <a:gd name="T57" fmla="*/ 978614 h 1054737"/>
                <a:gd name="T58" fmla="*/ 7402 w 1576960"/>
                <a:gd name="T59" fmla="*/ 937124 h 1054737"/>
                <a:gd name="T60" fmla="*/ 38927 w 1576960"/>
                <a:gd name="T61" fmla="*/ 890870 h 1054737"/>
                <a:gd name="T62" fmla="*/ 66236 w 1576960"/>
                <a:gd name="T63" fmla="*/ 885979 h 1054737"/>
                <a:gd name="T64" fmla="*/ 85255 w 1576960"/>
                <a:gd name="T65" fmla="*/ 867428 h 1054737"/>
                <a:gd name="T66" fmla="*/ 110140 w 1576960"/>
                <a:gd name="T67" fmla="*/ 868935 h 1054737"/>
                <a:gd name="T68" fmla="*/ 128259 w 1576960"/>
                <a:gd name="T69" fmla="*/ 868935 h 1054737"/>
                <a:gd name="T70" fmla="*/ 148937 w 1576960"/>
                <a:gd name="T71" fmla="*/ 824438 h 1054737"/>
                <a:gd name="T72" fmla="*/ 226655 w 1576960"/>
                <a:gd name="T73" fmla="*/ 818795 h 1054737"/>
                <a:gd name="T74" fmla="*/ 289578 w 1576960"/>
                <a:gd name="T75" fmla="*/ 777302 h 1054737"/>
                <a:gd name="T76" fmla="*/ 277961 w 1576960"/>
                <a:gd name="T77" fmla="*/ 710867 h 1054737"/>
                <a:gd name="T78" fmla="*/ 417837 w 1576960"/>
                <a:gd name="T79" fmla="*/ 706729 h 1054737"/>
                <a:gd name="T80" fmla="*/ 412094 w 1576960"/>
                <a:gd name="T81" fmla="*/ 668622 h 1054737"/>
                <a:gd name="T82" fmla="*/ 320204 w 1576960"/>
                <a:gd name="T83" fmla="*/ 680908 h 1054737"/>
                <a:gd name="T84" fmla="*/ 270560 w 1576960"/>
                <a:gd name="T85" fmla="*/ 651574 h 1054737"/>
                <a:gd name="T86" fmla="*/ 253204 w 1576960"/>
                <a:gd name="T87" fmla="*/ 619986 h 1054737"/>
                <a:gd name="T88" fmla="*/ 234954 w 1576960"/>
                <a:gd name="T89" fmla="*/ 615975 h 1054737"/>
                <a:gd name="T90" fmla="*/ 226655 w 1576960"/>
                <a:gd name="T91" fmla="*/ 615099 h 1054737"/>
                <a:gd name="T92" fmla="*/ 179565 w 1576960"/>
                <a:gd name="T93" fmla="*/ 450260 h 1054737"/>
                <a:gd name="T94" fmla="*/ 140638 w 1576960"/>
                <a:gd name="T95" fmla="*/ 270259 h 1054737"/>
                <a:gd name="T96" fmla="*/ 184542 w 1576960"/>
                <a:gd name="T97" fmla="*/ 207833 h 1054737"/>
                <a:gd name="T98" fmla="*/ 545332 w 1576960"/>
                <a:gd name="T99" fmla="*/ 110435 h 1054737"/>
                <a:gd name="T100" fmla="*/ 847287 w 1576960"/>
                <a:gd name="T101" fmla="*/ 30835 h 1054737"/>
                <a:gd name="T102" fmla="*/ 968911 w 1576960"/>
                <a:gd name="T103" fmla="*/ 0 h 1054737"/>
                <a:gd name="T104" fmla="*/ 1080712 w 1576960"/>
                <a:gd name="T105" fmla="*/ 13040 h 1054737"/>
                <a:gd name="T106" fmla="*/ 1348845 w 1576960"/>
                <a:gd name="T107" fmla="*/ 54277 h 1054737"/>
                <a:gd name="T108" fmla="*/ 1511819 w 1576960"/>
                <a:gd name="T109" fmla="*/ 82733 h 1054737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576960"/>
                <a:gd name="T166" fmla="*/ 0 h 1054737"/>
                <a:gd name="T167" fmla="*/ 1576960 w 1576960"/>
                <a:gd name="T168" fmla="*/ 1054737 h 1054737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576960" h="1054737">
                  <a:moveTo>
                    <a:pt x="1572006" y="97918"/>
                  </a:moveTo>
                  <a:lnTo>
                    <a:pt x="1576959" y="102744"/>
                  </a:lnTo>
                  <a:lnTo>
                    <a:pt x="1572768" y="175133"/>
                  </a:lnTo>
                  <a:lnTo>
                    <a:pt x="1562099" y="319786"/>
                  </a:lnTo>
                  <a:lnTo>
                    <a:pt x="1554734" y="395478"/>
                  </a:lnTo>
                  <a:lnTo>
                    <a:pt x="1550543" y="415163"/>
                  </a:lnTo>
                  <a:lnTo>
                    <a:pt x="1512696" y="449708"/>
                  </a:lnTo>
                  <a:lnTo>
                    <a:pt x="1506093" y="453771"/>
                  </a:lnTo>
                  <a:lnTo>
                    <a:pt x="1504442" y="453771"/>
                  </a:lnTo>
                  <a:lnTo>
                    <a:pt x="1501267" y="457074"/>
                  </a:lnTo>
                  <a:lnTo>
                    <a:pt x="1499489" y="482474"/>
                  </a:lnTo>
                  <a:lnTo>
                    <a:pt x="1495424" y="508000"/>
                  </a:lnTo>
                  <a:lnTo>
                    <a:pt x="1490471" y="532765"/>
                  </a:lnTo>
                  <a:lnTo>
                    <a:pt x="1488821" y="557403"/>
                  </a:lnTo>
                  <a:lnTo>
                    <a:pt x="1483868" y="558928"/>
                  </a:lnTo>
                  <a:lnTo>
                    <a:pt x="1472437" y="558928"/>
                  </a:lnTo>
                  <a:lnTo>
                    <a:pt x="1461643" y="557403"/>
                  </a:lnTo>
                  <a:lnTo>
                    <a:pt x="1450086" y="556515"/>
                  </a:lnTo>
                  <a:lnTo>
                    <a:pt x="1445133" y="557403"/>
                  </a:lnTo>
                  <a:lnTo>
                    <a:pt x="1442719" y="585216"/>
                  </a:lnTo>
                  <a:lnTo>
                    <a:pt x="1439544" y="613284"/>
                  </a:lnTo>
                  <a:lnTo>
                    <a:pt x="1435353" y="640462"/>
                  </a:lnTo>
                  <a:lnTo>
                    <a:pt x="1430274" y="667512"/>
                  </a:lnTo>
                  <a:lnTo>
                    <a:pt x="1422908" y="693928"/>
                  </a:lnTo>
                  <a:lnTo>
                    <a:pt x="1413890" y="718440"/>
                  </a:lnTo>
                  <a:lnTo>
                    <a:pt x="1388364" y="766065"/>
                  </a:lnTo>
                  <a:lnTo>
                    <a:pt x="1375156" y="777749"/>
                  </a:lnTo>
                  <a:lnTo>
                    <a:pt x="1366139" y="784225"/>
                  </a:lnTo>
                  <a:lnTo>
                    <a:pt x="1349628" y="791591"/>
                  </a:lnTo>
                  <a:lnTo>
                    <a:pt x="1299464" y="786765"/>
                  </a:lnTo>
                  <a:lnTo>
                    <a:pt x="1267333" y="780162"/>
                  </a:lnTo>
                  <a:lnTo>
                    <a:pt x="1236853" y="767081"/>
                  </a:lnTo>
                  <a:lnTo>
                    <a:pt x="1221231" y="756286"/>
                  </a:lnTo>
                  <a:lnTo>
                    <a:pt x="1212977" y="742315"/>
                  </a:lnTo>
                  <a:lnTo>
                    <a:pt x="1204722" y="711074"/>
                  </a:lnTo>
                  <a:lnTo>
                    <a:pt x="1203833" y="693928"/>
                  </a:lnTo>
                  <a:lnTo>
                    <a:pt x="1167638" y="730124"/>
                  </a:lnTo>
                  <a:lnTo>
                    <a:pt x="1124077" y="774446"/>
                  </a:lnTo>
                  <a:lnTo>
                    <a:pt x="1073658" y="822071"/>
                  </a:lnTo>
                  <a:lnTo>
                    <a:pt x="1029334" y="863981"/>
                  </a:lnTo>
                  <a:lnTo>
                    <a:pt x="1003808" y="885444"/>
                  </a:lnTo>
                  <a:lnTo>
                    <a:pt x="1000505" y="886206"/>
                  </a:lnTo>
                  <a:lnTo>
                    <a:pt x="992250" y="884556"/>
                  </a:lnTo>
                  <a:lnTo>
                    <a:pt x="950341" y="863981"/>
                  </a:lnTo>
                  <a:lnTo>
                    <a:pt x="906653" y="847599"/>
                  </a:lnTo>
                  <a:lnTo>
                    <a:pt x="876934" y="836931"/>
                  </a:lnTo>
                  <a:lnTo>
                    <a:pt x="829183" y="840106"/>
                  </a:lnTo>
                  <a:lnTo>
                    <a:pt x="782319" y="845947"/>
                  </a:lnTo>
                  <a:lnTo>
                    <a:pt x="736219" y="853313"/>
                  </a:lnTo>
                  <a:lnTo>
                    <a:pt x="656336" y="864743"/>
                  </a:lnTo>
                  <a:lnTo>
                    <a:pt x="630047" y="762890"/>
                  </a:lnTo>
                  <a:lnTo>
                    <a:pt x="659511" y="758699"/>
                  </a:lnTo>
                  <a:lnTo>
                    <a:pt x="634111" y="748919"/>
                  </a:lnTo>
                  <a:lnTo>
                    <a:pt x="622553" y="750571"/>
                  </a:lnTo>
                  <a:lnTo>
                    <a:pt x="600328" y="762000"/>
                  </a:lnTo>
                  <a:lnTo>
                    <a:pt x="590422" y="768605"/>
                  </a:lnTo>
                  <a:lnTo>
                    <a:pt x="628269" y="762890"/>
                  </a:lnTo>
                  <a:lnTo>
                    <a:pt x="640714" y="867284"/>
                  </a:lnTo>
                  <a:lnTo>
                    <a:pt x="606805" y="872237"/>
                  </a:lnTo>
                  <a:lnTo>
                    <a:pt x="599439" y="875538"/>
                  </a:lnTo>
                  <a:lnTo>
                    <a:pt x="578992" y="875538"/>
                  </a:lnTo>
                  <a:lnTo>
                    <a:pt x="536828" y="882143"/>
                  </a:lnTo>
                  <a:lnTo>
                    <a:pt x="481711" y="890271"/>
                  </a:lnTo>
                  <a:lnTo>
                    <a:pt x="460247" y="894462"/>
                  </a:lnTo>
                  <a:lnTo>
                    <a:pt x="416560" y="899415"/>
                  </a:lnTo>
                  <a:lnTo>
                    <a:pt x="396112" y="901828"/>
                  </a:lnTo>
                  <a:lnTo>
                    <a:pt x="393700" y="898525"/>
                  </a:lnTo>
                  <a:lnTo>
                    <a:pt x="381254" y="898525"/>
                  </a:lnTo>
                  <a:lnTo>
                    <a:pt x="331089" y="933959"/>
                  </a:lnTo>
                  <a:lnTo>
                    <a:pt x="277494" y="965962"/>
                  </a:lnTo>
                  <a:lnTo>
                    <a:pt x="236347" y="989838"/>
                  </a:lnTo>
                  <a:lnTo>
                    <a:pt x="196087" y="1014477"/>
                  </a:lnTo>
                  <a:lnTo>
                    <a:pt x="150622" y="1040765"/>
                  </a:lnTo>
                  <a:lnTo>
                    <a:pt x="140843" y="1044956"/>
                  </a:lnTo>
                  <a:lnTo>
                    <a:pt x="97917" y="1053084"/>
                  </a:lnTo>
                  <a:lnTo>
                    <a:pt x="67564" y="1054736"/>
                  </a:lnTo>
                  <a:lnTo>
                    <a:pt x="57657" y="1053846"/>
                  </a:lnTo>
                  <a:lnTo>
                    <a:pt x="38735" y="1048131"/>
                  </a:lnTo>
                  <a:lnTo>
                    <a:pt x="20573" y="1038225"/>
                  </a:lnTo>
                  <a:lnTo>
                    <a:pt x="13207" y="1032637"/>
                  </a:lnTo>
                  <a:lnTo>
                    <a:pt x="9905" y="1028446"/>
                  </a:lnTo>
                  <a:lnTo>
                    <a:pt x="5842" y="1025144"/>
                  </a:lnTo>
                  <a:lnTo>
                    <a:pt x="2539" y="1021081"/>
                  </a:lnTo>
                  <a:lnTo>
                    <a:pt x="0" y="1016128"/>
                  </a:lnTo>
                  <a:lnTo>
                    <a:pt x="0" y="1001268"/>
                  </a:lnTo>
                  <a:lnTo>
                    <a:pt x="2539" y="994665"/>
                  </a:lnTo>
                  <a:lnTo>
                    <a:pt x="8255" y="991490"/>
                  </a:lnTo>
                  <a:lnTo>
                    <a:pt x="9905" y="981584"/>
                  </a:lnTo>
                  <a:lnTo>
                    <a:pt x="5842" y="961009"/>
                  </a:lnTo>
                  <a:lnTo>
                    <a:pt x="7366" y="949453"/>
                  </a:lnTo>
                  <a:lnTo>
                    <a:pt x="13969" y="932181"/>
                  </a:lnTo>
                  <a:lnTo>
                    <a:pt x="24764" y="915797"/>
                  </a:lnTo>
                  <a:lnTo>
                    <a:pt x="38735" y="902590"/>
                  </a:lnTo>
                  <a:lnTo>
                    <a:pt x="46989" y="898525"/>
                  </a:lnTo>
                  <a:lnTo>
                    <a:pt x="56007" y="896112"/>
                  </a:lnTo>
                  <a:lnTo>
                    <a:pt x="65912" y="897637"/>
                  </a:lnTo>
                  <a:lnTo>
                    <a:pt x="72517" y="896112"/>
                  </a:lnTo>
                  <a:lnTo>
                    <a:pt x="77342" y="891159"/>
                  </a:lnTo>
                  <a:lnTo>
                    <a:pt x="84835" y="878840"/>
                  </a:lnTo>
                  <a:lnTo>
                    <a:pt x="89789" y="873887"/>
                  </a:lnTo>
                  <a:lnTo>
                    <a:pt x="95503" y="872999"/>
                  </a:lnTo>
                  <a:lnTo>
                    <a:pt x="109600" y="880365"/>
                  </a:lnTo>
                  <a:lnTo>
                    <a:pt x="115315" y="882143"/>
                  </a:lnTo>
                  <a:lnTo>
                    <a:pt x="121793" y="882143"/>
                  </a:lnTo>
                  <a:lnTo>
                    <a:pt x="127635" y="880365"/>
                  </a:lnTo>
                  <a:lnTo>
                    <a:pt x="132461" y="854965"/>
                  </a:lnTo>
                  <a:lnTo>
                    <a:pt x="137540" y="843408"/>
                  </a:lnTo>
                  <a:lnTo>
                    <a:pt x="148208" y="835280"/>
                  </a:lnTo>
                  <a:lnTo>
                    <a:pt x="194183" y="815468"/>
                  </a:lnTo>
                  <a:lnTo>
                    <a:pt x="211582" y="816356"/>
                  </a:lnTo>
                  <a:lnTo>
                    <a:pt x="225551" y="829565"/>
                  </a:lnTo>
                  <a:lnTo>
                    <a:pt x="231393" y="822071"/>
                  </a:lnTo>
                  <a:lnTo>
                    <a:pt x="254508" y="805562"/>
                  </a:lnTo>
                  <a:lnTo>
                    <a:pt x="288162" y="787528"/>
                  </a:lnTo>
                  <a:lnTo>
                    <a:pt x="288162" y="770256"/>
                  </a:lnTo>
                  <a:lnTo>
                    <a:pt x="280797" y="737490"/>
                  </a:lnTo>
                  <a:lnTo>
                    <a:pt x="276605" y="720218"/>
                  </a:lnTo>
                  <a:lnTo>
                    <a:pt x="367283" y="699516"/>
                  </a:lnTo>
                  <a:lnTo>
                    <a:pt x="372998" y="737490"/>
                  </a:lnTo>
                  <a:lnTo>
                    <a:pt x="415797" y="716027"/>
                  </a:lnTo>
                  <a:lnTo>
                    <a:pt x="458723" y="694690"/>
                  </a:lnTo>
                  <a:lnTo>
                    <a:pt x="458723" y="691388"/>
                  </a:lnTo>
                  <a:lnTo>
                    <a:pt x="410083" y="677418"/>
                  </a:lnTo>
                  <a:lnTo>
                    <a:pt x="361442" y="665100"/>
                  </a:lnTo>
                  <a:lnTo>
                    <a:pt x="365505" y="689865"/>
                  </a:lnTo>
                  <a:lnTo>
                    <a:pt x="318643" y="689865"/>
                  </a:lnTo>
                  <a:lnTo>
                    <a:pt x="271779" y="690500"/>
                  </a:lnTo>
                  <a:lnTo>
                    <a:pt x="269240" y="670815"/>
                  </a:lnTo>
                  <a:lnTo>
                    <a:pt x="269240" y="660146"/>
                  </a:lnTo>
                  <a:lnTo>
                    <a:pt x="265175" y="640462"/>
                  </a:lnTo>
                  <a:lnTo>
                    <a:pt x="260096" y="632968"/>
                  </a:lnTo>
                  <a:lnTo>
                    <a:pt x="251968" y="628143"/>
                  </a:lnTo>
                  <a:lnTo>
                    <a:pt x="240411" y="626365"/>
                  </a:lnTo>
                  <a:lnTo>
                    <a:pt x="235458" y="621538"/>
                  </a:lnTo>
                  <a:lnTo>
                    <a:pt x="233807" y="624078"/>
                  </a:lnTo>
                  <a:lnTo>
                    <a:pt x="230504" y="624713"/>
                  </a:lnTo>
                  <a:lnTo>
                    <a:pt x="228092" y="624713"/>
                  </a:lnTo>
                  <a:lnTo>
                    <a:pt x="225551" y="623190"/>
                  </a:lnTo>
                  <a:lnTo>
                    <a:pt x="218947" y="603378"/>
                  </a:lnTo>
                  <a:lnTo>
                    <a:pt x="207518" y="565659"/>
                  </a:lnTo>
                  <a:lnTo>
                    <a:pt x="178689" y="456184"/>
                  </a:lnTo>
                  <a:lnTo>
                    <a:pt x="163829" y="392938"/>
                  </a:lnTo>
                  <a:lnTo>
                    <a:pt x="150622" y="331216"/>
                  </a:lnTo>
                  <a:lnTo>
                    <a:pt x="139954" y="273813"/>
                  </a:lnTo>
                  <a:lnTo>
                    <a:pt x="134239" y="226949"/>
                  </a:lnTo>
                  <a:lnTo>
                    <a:pt x="136651" y="225299"/>
                  </a:lnTo>
                  <a:lnTo>
                    <a:pt x="183642" y="210566"/>
                  </a:lnTo>
                  <a:lnTo>
                    <a:pt x="250317" y="191516"/>
                  </a:lnTo>
                  <a:lnTo>
                    <a:pt x="507238" y="120777"/>
                  </a:lnTo>
                  <a:lnTo>
                    <a:pt x="542670" y="111888"/>
                  </a:lnTo>
                  <a:lnTo>
                    <a:pt x="650494" y="82169"/>
                  </a:lnTo>
                  <a:lnTo>
                    <a:pt x="685927" y="73152"/>
                  </a:lnTo>
                  <a:lnTo>
                    <a:pt x="843153" y="31243"/>
                  </a:lnTo>
                  <a:lnTo>
                    <a:pt x="869442" y="24638"/>
                  </a:lnTo>
                  <a:lnTo>
                    <a:pt x="915669" y="12319"/>
                  </a:lnTo>
                  <a:lnTo>
                    <a:pt x="964183" y="0"/>
                  </a:lnTo>
                  <a:lnTo>
                    <a:pt x="984122" y="889"/>
                  </a:lnTo>
                  <a:lnTo>
                    <a:pt x="1038352" y="8255"/>
                  </a:lnTo>
                  <a:lnTo>
                    <a:pt x="1075436" y="13208"/>
                  </a:lnTo>
                  <a:lnTo>
                    <a:pt x="1140586" y="23114"/>
                  </a:lnTo>
                  <a:lnTo>
                    <a:pt x="1189100" y="30353"/>
                  </a:lnTo>
                  <a:lnTo>
                    <a:pt x="1342262" y="54991"/>
                  </a:lnTo>
                  <a:lnTo>
                    <a:pt x="1392427" y="64136"/>
                  </a:lnTo>
                  <a:lnTo>
                    <a:pt x="1462405" y="76455"/>
                  </a:lnTo>
                  <a:lnTo>
                    <a:pt x="1504442" y="83821"/>
                  </a:lnTo>
                  <a:lnTo>
                    <a:pt x="1557909" y="94488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62" name="Полилиния 531"/>
            <p:cNvSpPr>
              <a:spLocks noChangeArrowheads="1"/>
            </p:cNvSpPr>
            <p:nvPr/>
          </p:nvSpPr>
          <p:spPr bwMode="auto">
            <a:xfrm>
              <a:off x="936985" y="1972700"/>
              <a:ext cx="28568" cy="103137"/>
            </a:xfrm>
            <a:custGeom>
              <a:avLst/>
              <a:gdLst>
                <a:gd name="T0" fmla="*/ 0 w 28068"/>
                <a:gd name="T1" fmla="*/ 0 h 104395"/>
                <a:gd name="T2" fmla="*/ 2197 w 28068"/>
                <a:gd name="T3" fmla="*/ 0 h 104395"/>
                <a:gd name="T4" fmla="*/ 34692 w 28068"/>
                <a:gd name="T5" fmla="*/ 88063 h 104395"/>
                <a:gd name="T6" fmla="*/ 15383 w 28068"/>
                <a:gd name="T7" fmla="*/ 90259 h 10439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68"/>
                <a:gd name="T13" fmla="*/ 0 h 104395"/>
                <a:gd name="T14" fmla="*/ 28068 w 28068"/>
                <a:gd name="T15" fmla="*/ 104395 h 10439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68" h="104395">
                  <a:moveTo>
                    <a:pt x="0" y="0"/>
                  </a:moveTo>
                  <a:lnTo>
                    <a:pt x="1778" y="0"/>
                  </a:lnTo>
                  <a:lnTo>
                    <a:pt x="28067" y="101853"/>
                  </a:lnTo>
                  <a:lnTo>
                    <a:pt x="12445" y="104394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63" name="Полилиния 532"/>
            <p:cNvSpPr>
              <a:spLocks noChangeArrowheads="1"/>
            </p:cNvSpPr>
            <p:nvPr/>
          </p:nvSpPr>
          <p:spPr bwMode="auto">
            <a:xfrm>
              <a:off x="327529" y="2145653"/>
              <a:ext cx="258701" cy="99964"/>
            </a:xfrm>
            <a:custGeom>
              <a:avLst/>
              <a:gdLst>
                <a:gd name="T0" fmla="*/ 1662 w 258573"/>
                <a:gd name="T1" fmla="*/ 70862 h 99442"/>
                <a:gd name="T2" fmla="*/ 5877 w 258573"/>
                <a:gd name="T3" fmla="*/ 70053 h 99442"/>
                <a:gd name="T4" fmla="*/ 8302 w 258573"/>
                <a:gd name="T5" fmla="*/ 72622 h 99442"/>
                <a:gd name="T6" fmla="*/ 9966 w 258573"/>
                <a:gd name="T7" fmla="*/ 76134 h 99442"/>
                <a:gd name="T8" fmla="*/ 13291 w 258573"/>
                <a:gd name="T9" fmla="*/ 77896 h 99442"/>
                <a:gd name="T10" fmla="*/ 21595 w 258573"/>
                <a:gd name="T11" fmla="*/ 78843 h 99442"/>
                <a:gd name="T12" fmla="*/ 65534 w 258573"/>
                <a:gd name="T13" fmla="*/ 87633 h 99442"/>
                <a:gd name="T14" fmla="*/ 84577 w 258573"/>
                <a:gd name="T15" fmla="*/ 88310 h 99442"/>
                <a:gd name="T16" fmla="*/ 91091 w 258573"/>
                <a:gd name="T17" fmla="*/ 86686 h 99442"/>
                <a:gd name="T18" fmla="*/ 137595 w 258573"/>
                <a:gd name="T19" fmla="*/ 71811 h 99442"/>
                <a:gd name="T20" fmla="*/ 180645 w 258573"/>
                <a:gd name="T21" fmla="*/ 42871 h 99442"/>
                <a:gd name="T22" fmla="*/ 224597 w 258573"/>
                <a:gd name="T23" fmla="*/ 13117 h 99442"/>
                <a:gd name="T24" fmla="*/ 256790 w 258573"/>
                <a:gd name="T25" fmla="*/ 0 h 99442"/>
                <a:gd name="T26" fmla="*/ 260112 w 258573"/>
                <a:gd name="T27" fmla="*/ 3381 h 99442"/>
                <a:gd name="T28" fmla="*/ 229448 w 258573"/>
                <a:gd name="T29" fmla="*/ 24479 h 99442"/>
                <a:gd name="T30" fmla="*/ 158288 w 258573"/>
                <a:gd name="T31" fmla="*/ 72622 h 99442"/>
                <a:gd name="T32" fmla="*/ 136827 w 258573"/>
                <a:gd name="T33" fmla="*/ 83981 h 99442"/>
                <a:gd name="T34" fmla="*/ 92881 w 258573"/>
                <a:gd name="T35" fmla="*/ 103321 h 99442"/>
                <a:gd name="T36" fmla="*/ 57231 w 258573"/>
                <a:gd name="T37" fmla="*/ 105888 h 99442"/>
                <a:gd name="T38" fmla="*/ 34113 w 258573"/>
                <a:gd name="T39" fmla="*/ 104131 h 99442"/>
                <a:gd name="T40" fmla="*/ 23246 w 258573"/>
                <a:gd name="T41" fmla="*/ 100615 h 99442"/>
                <a:gd name="T42" fmla="*/ 13291 w 258573"/>
                <a:gd name="T43" fmla="*/ 94528 h 99442"/>
                <a:gd name="T44" fmla="*/ 2552 w 258573"/>
                <a:gd name="T45" fmla="*/ 82359 h 99442"/>
                <a:gd name="T46" fmla="*/ 888 w 258573"/>
                <a:gd name="T47" fmla="*/ 78843 h 99442"/>
                <a:gd name="T48" fmla="*/ 0 w 258573"/>
                <a:gd name="T49" fmla="*/ 74377 h 9944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58573"/>
                <a:gd name="T76" fmla="*/ 0 h 99442"/>
                <a:gd name="T77" fmla="*/ 258573 w 258573"/>
                <a:gd name="T78" fmla="*/ 99442 h 9944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58573" h="99442">
                  <a:moveTo>
                    <a:pt x="1650" y="66548"/>
                  </a:moveTo>
                  <a:lnTo>
                    <a:pt x="5841" y="65787"/>
                  </a:lnTo>
                  <a:lnTo>
                    <a:pt x="8254" y="68200"/>
                  </a:lnTo>
                  <a:lnTo>
                    <a:pt x="9906" y="71501"/>
                  </a:lnTo>
                  <a:lnTo>
                    <a:pt x="13207" y="73153"/>
                  </a:lnTo>
                  <a:lnTo>
                    <a:pt x="21463" y="74041"/>
                  </a:lnTo>
                  <a:lnTo>
                    <a:pt x="65150" y="82297"/>
                  </a:lnTo>
                  <a:lnTo>
                    <a:pt x="84073" y="82932"/>
                  </a:lnTo>
                  <a:lnTo>
                    <a:pt x="90551" y="81407"/>
                  </a:lnTo>
                  <a:lnTo>
                    <a:pt x="136779" y="67438"/>
                  </a:lnTo>
                  <a:lnTo>
                    <a:pt x="179577" y="40260"/>
                  </a:lnTo>
                  <a:lnTo>
                    <a:pt x="223265" y="12319"/>
                  </a:lnTo>
                  <a:lnTo>
                    <a:pt x="255269" y="0"/>
                  </a:lnTo>
                  <a:lnTo>
                    <a:pt x="258572" y="3175"/>
                  </a:lnTo>
                  <a:lnTo>
                    <a:pt x="228091" y="22988"/>
                  </a:lnTo>
                  <a:lnTo>
                    <a:pt x="157352" y="68200"/>
                  </a:lnTo>
                  <a:lnTo>
                    <a:pt x="136016" y="78867"/>
                  </a:lnTo>
                  <a:lnTo>
                    <a:pt x="92329" y="97029"/>
                  </a:lnTo>
                  <a:lnTo>
                    <a:pt x="56895" y="99441"/>
                  </a:lnTo>
                  <a:lnTo>
                    <a:pt x="33909" y="97791"/>
                  </a:lnTo>
                  <a:lnTo>
                    <a:pt x="23113" y="94488"/>
                  </a:lnTo>
                  <a:lnTo>
                    <a:pt x="13207" y="88773"/>
                  </a:lnTo>
                  <a:lnTo>
                    <a:pt x="2540" y="77344"/>
                  </a:lnTo>
                  <a:lnTo>
                    <a:pt x="888" y="74041"/>
                  </a:lnTo>
                  <a:lnTo>
                    <a:pt x="0" y="69850"/>
                  </a:lnTo>
                  <a:close/>
                </a:path>
              </a:pathLst>
            </a:custGeom>
            <a:solidFill>
              <a:srgbClr val="AAAAAA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64" name="Полилиния 533"/>
            <p:cNvSpPr>
              <a:spLocks noChangeArrowheads="1"/>
            </p:cNvSpPr>
            <p:nvPr/>
          </p:nvSpPr>
          <p:spPr bwMode="auto">
            <a:xfrm>
              <a:off x="337051" y="2074251"/>
              <a:ext cx="238069" cy="130112"/>
            </a:xfrm>
            <a:custGeom>
              <a:avLst/>
              <a:gdLst>
                <a:gd name="T0" fmla="*/ 41028 w 238127"/>
                <a:gd name="T1" fmla="*/ 44780 h 130811"/>
                <a:gd name="T2" fmla="*/ 47736 w 238127"/>
                <a:gd name="T3" fmla="*/ 44780 h 130811"/>
                <a:gd name="T4" fmla="*/ 50149 w 238127"/>
                <a:gd name="T5" fmla="*/ 46326 h 130811"/>
                <a:gd name="T6" fmla="*/ 50911 w 238127"/>
                <a:gd name="T7" fmla="*/ 49423 h 130811"/>
                <a:gd name="T8" fmla="*/ 55090 w 238127"/>
                <a:gd name="T9" fmla="*/ 54782 h 130811"/>
                <a:gd name="T10" fmla="*/ 67372 w 238127"/>
                <a:gd name="T11" fmla="*/ 59427 h 130811"/>
                <a:gd name="T12" fmla="*/ 72302 w 238127"/>
                <a:gd name="T13" fmla="*/ 63238 h 130811"/>
                <a:gd name="T14" fmla="*/ 78894 w 238127"/>
                <a:gd name="T15" fmla="*/ 61690 h 130811"/>
                <a:gd name="T16" fmla="*/ 99408 w 238127"/>
                <a:gd name="T17" fmla="*/ 61690 h 130811"/>
                <a:gd name="T18" fmla="*/ 105988 w 238127"/>
                <a:gd name="T19" fmla="*/ 65621 h 130811"/>
                <a:gd name="T20" fmla="*/ 110166 w 238127"/>
                <a:gd name="T21" fmla="*/ 71098 h 130811"/>
                <a:gd name="T22" fmla="*/ 114218 w 238127"/>
                <a:gd name="T23" fmla="*/ 91821 h 130811"/>
                <a:gd name="T24" fmla="*/ 117509 w 238127"/>
                <a:gd name="T25" fmla="*/ 95750 h 130811"/>
                <a:gd name="T26" fmla="*/ 122323 w 238127"/>
                <a:gd name="T27" fmla="*/ 96464 h 130811"/>
                <a:gd name="T28" fmla="*/ 131442 w 238127"/>
                <a:gd name="T29" fmla="*/ 92535 h 130811"/>
                <a:gd name="T30" fmla="*/ 136383 w 238127"/>
                <a:gd name="T31" fmla="*/ 81102 h 130811"/>
                <a:gd name="T32" fmla="*/ 129664 w 238127"/>
                <a:gd name="T33" fmla="*/ 58713 h 130811"/>
                <a:gd name="T34" fmla="*/ 128914 w 238127"/>
                <a:gd name="T35" fmla="*/ 47162 h 130811"/>
                <a:gd name="T36" fmla="*/ 133844 w 238127"/>
                <a:gd name="T37" fmla="*/ 37038 h 130811"/>
                <a:gd name="T38" fmla="*/ 140436 w 238127"/>
                <a:gd name="T39" fmla="*/ 31676 h 130811"/>
                <a:gd name="T40" fmla="*/ 147777 w 238127"/>
                <a:gd name="T41" fmla="*/ 30131 h 130811"/>
                <a:gd name="T42" fmla="*/ 173232 w 238127"/>
                <a:gd name="T43" fmla="*/ 30846 h 130811"/>
                <a:gd name="T44" fmla="*/ 181591 w 238127"/>
                <a:gd name="T45" fmla="*/ 29415 h 130811"/>
                <a:gd name="T46" fmla="*/ 195385 w 238127"/>
                <a:gd name="T47" fmla="*/ 18579 h 130811"/>
                <a:gd name="T48" fmla="*/ 200453 w 238127"/>
                <a:gd name="T49" fmla="*/ 13935 h 130811"/>
                <a:gd name="T50" fmla="*/ 204505 w 238127"/>
                <a:gd name="T51" fmla="*/ 7742 h 130811"/>
                <a:gd name="T52" fmla="*/ 206916 w 238127"/>
                <a:gd name="T53" fmla="*/ 0 h 130811"/>
                <a:gd name="T54" fmla="*/ 217678 w 238127"/>
                <a:gd name="T55" fmla="*/ 7742 h 130811"/>
                <a:gd name="T56" fmla="*/ 232488 w 238127"/>
                <a:gd name="T57" fmla="*/ 21556 h 130811"/>
                <a:gd name="T58" fmla="*/ 235658 w 238127"/>
                <a:gd name="T59" fmla="*/ 27868 h 130811"/>
                <a:gd name="T60" fmla="*/ 237430 w 238127"/>
                <a:gd name="T61" fmla="*/ 33231 h 130811"/>
                <a:gd name="T62" fmla="*/ 237430 w 238127"/>
                <a:gd name="T63" fmla="*/ 40253 h 130811"/>
                <a:gd name="T64" fmla="*/ 207796 w 238127"/>
                <a:gd name="T65" fmla="*/ 56330 h 130811"/>
                <a:gd name="T66" fmla="*/ 160950 w 238127"/>
                <a:gd name="T67" fmla="*/ 88008 h 130811"/>
                <a:gd name="T68" fmla="*/ 121561 w 238127"/>
                <a:gd name="T69" fmla="*/ 110280 h 130811"/>
                <a:gd name="T70" fmla="*/ 89526 w 238127"/>
                <a:gd name="T71" fmla="*/ 121117 h 130811"/>
                <a:gd name="T72" fmla="*/ 78005 w 238127"/>
                <a:gd name="T73" fmla="*/ 122663 h 130811"/>
                <a:gd name="T74" fmla="*/ 29634 w 238127"/>
                <a:gd name="T75" fmla="*/ 121830 h 130811"/>
                <a:gd name="T76" fmla="*/ 20515 w 238127"/>
                <a:gd name="T77" fmla="*/ 119570 h 130811"/>
                <a:gd name="T78" fmla="*/ 3418 w 238127"/>
                <a:gd name="T79" fmla="*/ 113495 h 130811"/>
                <a:gd name="T80" fmla="*/ 0 w 238127"/>
                <a:gd name="T81" fmla="*/ 89556 h 130811"/>
                <a:gd name="T82" fmla="*/ 0 w 238127"/>
                <a:gd name="T83" fmla="*/ 79435 h 130811"/>
                <a:gd name="T84" fmla="*/ 9756 w 238127"/>
                <a:gd name="T85" fmla="*/ 64072 h 130811"/>
                <a:gd name="T86" fmla="*/ 17225 w 238127"/>
                <a:gd name="T87" fmla="*/ 56330 h 130811"/>
                <a:gd name="T88" fmla="*/ 26344 w 238127"/>
                <a:gd name="T89" fmla="*/ 50258 h 13081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38127"/>
                <a:gd name="T136" fmla="*/ 0 h 130811"/>
                <a:gd name="T137" fmla="*/ 238127 w 238127"/>
                <a:gd name="T138" fmla="*/ 130811 h 13081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38127" h="130811">
                  <a:moveTo>
                    <a:pt x="41148" y="47753"/>
                  </a:moveTo>
                  <a:lnTo>
                    <a:pt x="47880" y="47753"/>
                  </a:lnTo>
                  <a:lnTo>
                    <a:pt x="50293" y="49403"/>
                  </a:lnTo>
                  <a:lnTo>
                    <a:pt x="51055" y="52706"/>
                  </a:lnTo>
                  <a:lnTo>
                    <a:pt x="55246" y="58420"/>
                  </a:lnTo>
                  <a:lnTo>
                    <a:pt x="67564" y="63373"/>
                  </a:lnTo>
                  <a:lnTo>
                    <a:pt x="72518" y="67438"/>
                  </a:lnTo>
                  <a:lnTo>
                    <a:pt x="79122" y="65787"/>
                  </a:lnTo>
                  <a:lnTo>
                    <a:pt x="99696" y="65787"/>
                  </a:lnTo>
                  <a:lnTo>
                    <a:pt x="106300" y="69978"/>
                  </a:lnTo>
                  <a:lnTo>
                    <a:pt x="110490" y="75819"/>
                  </a:lnTo>
                  <a:lnTo>
                    <a:pt x="114554" y="97918"/>
                  </a:lnTo>
                  <a:lnTo>
                    <a:pt x="117857" y="102109"/>
                  </a:lnTo>
                  <a:lnTo>
                    <a:pt x="122683" y="102870"/>
                  </a:lnTo>
                  <a:lnTo>
                    <a:pt x="131826" y="98679"/>
                  </a:lnTo>
                  <a:lnTo>
                    <a:pt x="136779" y="86488"/>
                  </a:lnTo>
                  <a:lnTo>
                    <a:pt x="130048" y="62612"/>
                  </a:lnTo>
                  <a:lnTo>
                    <a:pt x="129286" y="50293"/>
                  </a:lnTo>
                  <a:lnTo>
                    <a:pt x="134240" y="39497"/>
                  </a:lnTo>
                  <a:lnTo>
                    <a:pt x="140844" y="33782"/>
                  </a:lnTo>
                  <a:lnTo>
                    <a:pt x="148209" y="32132"/>
                  </a:lnTo>
                  <a:lnTo>
                    <a:pt x="173736" y="32894"/>
                  </a:lnTo>
                  <a:lnTo>
                    <a:pt x="182119" y="31369"/>
                  </a:lnTo>
                  <a:lnTo>
                    <a:pt x="195961" y="19813"/>
                  </a:lnTo>
                  <a:lnTo>
                    <a:pt x="201041" y="14860"/>
                  </a:lnTo>
                  <a:lnTo>
                    <a:pt x="205105" y="8256"/>
                  </a:lnTo>
                  <a:lnTo>
                    <a:pt x="207519" y="0"/>
                  </a:lnTo>
                  <a:lnTo>
                    <a:pt x="218314" y="8256"/>
                  </a:lnTo>
                  <a:lnTo>
                    <a:pt x="233172" y="22988"/>
                  </a:lnTo>
                  <a:lnTo>
                    <a:pt x="236347" y="29719"/>
                  </a:lnTo>
                  <a:lnTo>
                    <a:pt x="238126" y="35434"/>
                  </a:lnTo>
                  <a:lnTo>
                    <a:pt x="238126" y="42926"/>
                  </a:lnTo>
                  <a:lnTo>
                    <a:pt x="208408" y="60072"/>
                  </a:lnTo>
                  <a:lnTo>
                    <a:pt x="161418" y="93853"/>
                  </a:lnTo>
                  <a:lnTo>
                    <a:pt x="121921" y="117603"/>
                  </a:lnTo>
                  <a:lnTo>
                    <a:pt x="89790" y="129160"/>
                  </a:lnTo>
                  <a:lnTo>
                    <a:pt x="78233" y="130810"/>
                  </a:lnTo>
                  <a:lnTo>
                    <a:pt x="29718" y="129922"/>
                  </a:lnTo>
                  <a:lnTo>
                    <a:pt x="20575" y="127509"/>
                  </a:lnTo>
                  <a:lnTo>
                    <a:pt x="3430" y="121032"/>
                  </a:lnTo>
                  <a:lnTo>
                    <a:pt x="0" y="95504"/>
                  </a:lnTo>
                  <a:lnTo>
                    <a:pt x="0" y="84710"/>
                  </a:lnTo>
                  <a:lnTo>
                    <a:pt x="9780" y="68326"/>
                  </a:lnTo>
                  <a:lnTo>
                    <a:pt x="17273" y="60072"/>
                  </a:lnTo>
                  <a:lnTo>
                    <a:pt x="26416" y="53594"/>
                  </a:lnTo>
                  <a:close/>
                </a:path>
              </a:pathLst>
            </a:custGeom>
            <a:solidFill>
              <a:srgbClr val="42424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65" name="Полилиния 534"/>
            <p:cNvSpPr>
              <a:spLocks noChangeArrowheads="1"/>
            </p:cNvSpPr>
            <p:nvPr/>
          </p:nvSpPr>
          <p:spPr bwMode="auto">
            <a:xfrm>
              <a:off x="398949" y="2039343"/>
              <a:ext cx="125383" cy="80923"/>
            </a:xfrm>
            <a:custGeom>
              <a:avLst/>
              <a:gdLst>
                <a:gd name="T0" fmla="*/ 0 w 125222"/>
                <a:gd name="T1" fmla="*/ 58050 h 81407"/>
                <a:gd name="T2" fmla="*/ 5024 w 125222"/>
                <a:gd name="T3" fmla="*/ 58050 h 81407"/>
                <a:gd name="T4" fmla="*/ 16764 w 125222"/>
                <a:gd name="T5" fmla="*/ 61951 h 81407"/>
                <a:gd name="T6" fmla="*/ 29274 w 125222"/>
                <a:gd name="T7" fmla="*/ 64197 h 81407"/>
                <a:gd name="T8" fmla="*/ 35081 w 125222"/>
                <a:gd name="T9" fmla="*/ 64197 h 81407"/>
                <a:gd name="T10" fmla="*/ 41012 w 125222"/>
                <a:gd name="T11" fmla="*/ 61951 h 81407"/>
                <a:gd name="T12" fmla="*/ 46044 w 125222"/>
                <a:gd name="T13" fmla="*/ 58050 h 81407"/>
                <a:gd name="T14" fmla="*/ 51846 w 125222"/>
                <a:gd name="T15" fmla="*/ 48118 h 81407"/>
                <a:gd name="T16" fmla="*/ 56103 w 125222"/>
                <a:gd name="T17" fmla="*/ 27545 h 81407"/>
                <a:gd name="T18" fmla="*/ 66163 w 125222"/>
                <a:gd name="T19" fmla="*/ 19034 h 81407"/>
                <a:gd name="T20" fmla="*/ 89507 w 125222"/>
                <a:gd name="T21" fmla="*/ 8276 h 81407"/>
                <a:gd name="T22" fmla="*/ 96214 w 125222"/>
                <a:gd name="T23" fmla="*/ 6029 h 81407"/>
                <a:gd name="T24" fmla="*/ 102017 w 125222"/>
                <a:gd name="T25" fmla="*/ 2955 h 81407"/>
                <a:gd name="T26" fmla="*/ 115430 w 125222"/>
                <a:gd name="T27" fmla="*/ 0 h 81407"/>
                <a:gd name="T28" fmla="*/ 127166 w 125222"/>
                <a:gd name="T29" fmla="*/ 18325 h 81407"/>
                <a:gd name="T30" fmla="*/ 114657 w 125222"/>
                <a:gd name="T31" fmla="*/ 14542 h 81407"/>
                <a:gd name="T32" fmla="*/ 101115 w 125222"/>
                <a:gd name="T33" fmla="*/ 12888 h 81407"/>
                <a:gd name="T34" fmla="*/ 88604 w 125222"/>
                <a:gd name="T35" fmla="*/ 15251 h 81407"/>
                <a:gd name="T36" fmla="*/ 82801 w 125222"/>
                <a:gd name="T37" fmla="*/ 18325 h 81407"/>
                <a:gd name="T38" fmla="*/ 77900 w 125222"/>
                <a:gd name="T39" fmla="*/ 22108 h 81407"/>
                <a:gd name="T40" fmla="*/ 66163 w 125222"/>
                <a:gd name="T41" fmla="*/ 54146 h 81407"/>
                <a:gd name="T42" fmla="*/ 56877 w 125222"/>
                <a:gd name="T43" fmla="*/ 65027 h 81407"/>
                <a:gd name="T44" fmla="*/ 49268 w 125222"/>
                <a:gd name="T45" fmla="*/ 68928 h 81407"/>
                <a:gd name="T46" fmla="*/ 45140 w 125222"/>
                <a:gd name="T47" fmla="*/ 68928 h 81407"/>
                <a:gd name="T48" fmla="*/ 41786 w 125222"/>
                <a:gd name="T49" fmla="*/ 69518 h 81407"/>
                <a:gd name="T50" fmla="*/ 39336 w 125222"/>
                <a:gd name="T51" fmla="*/ 72711 h 81407"/>
                <a:gd name="T52" fmla="*/ 37660 w 125222"/>
                <a:gd name="T53" fmla="*/ 75785 h 81407"/>
                <a:gd name="T54" fmla="*/ 11737 w 125222"/>
                <a:gd name="T55" fmla="*/ 74129 h 81407"/>
                <a:gd name="T56" fmla="*/ 6839 w 125222"/>
                <a:gd name="T57" fmla="*/ 72711 h 81407"/>
                <a:gd name="T58" fmla="*/ 2576 w 125222"/>
                <a:gd name="T59" fmla="*/ 69518 h 81407"/>
                <a:gd name="T60" fmla="*/ 0 w 125222"/>
                <a:gd name="T61" fmla="*/ 65027 h 8140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25222"/>
                <a:gd name="T94" fmla="*/ 0 h 81407"/>
                <a:gd name="T95" fmla="*/ 125222 w 125222"/>
                <a:gd name="T96" fmla="*/ 81407 h 81407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25222" h="81407">
                  <a:moveTo>
                    <a:pt x="0" y="62356"/>
                  </a:moveTo>
                  <a:lnTo>
                    <a:pt x="4952" y="62356"/>
                  </a:lnTo>
                  <a:lnTo>
                    <a:pt x="16510" y="66547"/>
                  </a:lnTo>
                  <a:lnTo>
                    <a:pt x="28828" y="68960"/>
                  </a:lnTo>
                  <a:lnTo>
                    <a:pt x="34543" y="68960"/>
                  </a:lnTo>
                  <a:lnTo>
                    <a:pt x="40385" y="66547"/>
                  </a:lnTo>
                  <a:lnTo>
                    <a:pt x="45339" y="62356"/>
                  </a:lnTo>
                  <a:lnTo>
                    <a:pt x="51053" y="51688"/>
                  </a:lnTo>
                  <a:lnTo>
                    <a:pt x="55245" y="29591"/>
                  </a:lnTo>
                  <a:lnTo>
                    <a:pt x="65150" y="20447"/>
                  </a:lnTo>
                  <a:lnTo>
                    <a:pt x="88138" y="8890"/>
                  </a:lnTo>
                  <a:lnTo>
                    <a:pt x="94742" y="6476"/>
                  </a:lnTo>
                  <a:lnTo>
                    <a:pt x="100457" y="3175"/>
                  </a:lnTo>
                  <a:lnTo>
                    <a:pt x="113664" y="0"/>
                  </a:lnTo>
                  <a:lnTo>
                    <a:pt x="125221" y="19685"/>
                  </a:lnTo>
                  <a:lnTo>
                    <a:pt x="112903" y="15621"/>
                  </a:lnTo>
                  <a:lnTo>
                    <a:pt x="99567" y="13843"/>
                  </a:lnTo>
                  <a:lnTo>
                    <a:pt x="87249" y="16382"/>
                  </a:lnTo>
                  <a:lnTo>
                    <a:pt x="81534" y="19685"/>
                  </a:lnTo>
                  <a:lnTo>
                    <a:pt x="76707" y="23748"/>
                  </a:lnTo>
                  <a:lnTo>
                    <a:pt x="65150" y="58166"/>
                  </a:lnTo>
                  <a:lnTo>
                    <a:pt x="56007" y="69850"/>
                  </a:lnTo>
                  <a:lnTo>
                    <a:pt x="48514" y="74041"/>
                  </a:lnTo>
                  <a:lnTo>
                    <a:pt x="44449" y="74041"/>
                  </a:lnTo>
                  <a:lnTo>
                    <a:pt x="41147" y="74675"/>
                  </a:lnTo>
                  <a:lnTo>
                    <a:pt x="38735" y="78104"/>
                  </a:lnTo>
                  <a:lnTo>
                    <a:pt x="37084" y="81406"/>
                  </a:lnTo>
                  <a:lnTo>
                    <a:pt x="11557" y="79628"/>
                  </a:lnTo>
                  <a:lnTo>
                    <a:pt x="6731" y="78104"/>
                  </a:lnTo>
                  <a:lnTo>
                    <a:pt x="2540" y="74675"/>
                  </a:lnTo>
                  <a:lnTo>
                    <a:pt x="0" y="69850"/>
                  </a:lnTo>
                  <a:close/>
                </a:path>
              </a:pathLst>
            </a:custGeom>
            <a:solidFill>
              <a:srgbClr val="969696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66" name="Полилиния 535"/>
            <p:cNvSpPr>
              <a:spLocks noChangeArrowheads="1"/>
            </p:cNvSpPr>
            <p:nvPr/>
          </p:nvSpPr>
          <p:spPr bwMode="auto">
            <a:xfrm>
              <a:off x="465608" y="1461773"/>
              <a:ext cx="341233" cy="420483"/>
            </a:xfrm>
            <a:custGeom>
              <a:avLst/>
              <a:gdLst>
                <a:gd name="T0" fmla="*/ 327390 w 342520"/>
                <a:gd name="T1" fmla="*/ 76627 h 420753"/>
                <a:gd name="T2" fmla="*/ 322655 w 342520"/>
                <a:gd name="T3" fmla="*/ 167236 h 420753"/>
                <a:gd name="T4" fmla="*/ 318771 w 342520"/>
                <a:gd name="T5" fmla="*/ 376816 h 420753"/>
                <a:gd name="T6" fmla="*/ 318771 w 342520"/>
                <a:gd name="T7" fmla="*/ 417524 h 420753"/>
                <a:gd name="T8" fmla="*/ 304569 w 342520"/>
                <a:gd name="T9" fmla="*/ 414373 h 420753"/>
                <a:gd name="T10" fmla="*/ 188883 w 342520"/>
                <a:gd name="T11" fmla="*/ 380850 h 420753"/>
                <a:gd name="T12" fmla="*/ 144696 w 342520"/>
                <a:gd name="T13" fmla="*/ 367995 h 420753"/>
                <a:gd name="T14" fmla="*/ 86552 w 342520"/>
                <a:gd name="T15" fmla="*/ 352368 h 420753"/>
                <a:gd name="T16" fmla="*/ 61422 w 342520"/>
                <a:gd name="T17" fmla="*/ 265915 h 420753"/>
                <a:gd name="T18" fmla="*/ 39330 w 342520"/>
                <a:gd name="T19" fmla="*/ 177823 h 420753"/>
                <a:gd name="T20" fmla="*/ 18815 w 342520"/>
                <a:gd name="T21" fmla="*/ 88852 h 420753"/>
                <a:gd name="T22" fmla="*/ 0 w 342520"/>
                <a:gd name="T23" fmla="*/ 0 h 420753"/>
                <a:gd name="T24" fmla="*/ 42487 w 342520"/>
                <a:gd name="T25" fmla="*/ 5667 h 420753"/>
                <a:gd name="T26" fmla="*/ 84244 w 342520"/>
                <a:gd name="T27" fmla="*/ 13113 h 420753"/>
                <a:gd name="T28" fmla="*/ 184149 w 342520"/>
                <a:gd name="T29" fmla="*/ 38309 h 420753"/>
                <a:gd name="T30" fmla="*/ 224330 w 342520"/>
                <a:gd name="T31" fmla="*/ 49781 h 420753"/>
                <a:gd name="T32" fmla="*/ 285753 w 342520"/>
                <a:gd name="T33" fmla="*/ 66921 h 42075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42520"/>
                <a:gd name="T52" fmla="*/ 0 h 420753"/>
                <a:gd name="T53" fmla="*/ 342520 w 342520"/>
                <a:gd name="T54" fmla="*/ 420753 h 42075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42520" h="420753">
                  <a:moveTo>
                    <a:pt x="342519" y="77217"/>
                  </a:moveTo>
                  <a:lnTo>
                    <a:pt x="337565" y="168530"/>
                  </a:lnTo>
                  <a:lnTo>
                    <a:pt x="333501" y="379730"/>
                  </a:lnTo>
                  <a:lnTo>
                    <a:pt x="333501" y="420752"/>
                  </a:lnTo>
                  <a:lnTo>
                    <a:pt x="318643" y="417577"/>
                  </a:lnTo>
                  <a:lnTo>
                    <a:pt x="197611" y="383795"/>
                  </a:lnTo>
                  <a:lnTo>
                    <a:pt x="151383" y="370840"/>
                  </a:lnTo>
                  <a:lnTo>
                    <a:pt x="90551" y="355093"/>
                  </a:lnTo>
                  <a:lnTo>
                    <a:pt x="64261" y="267971"/>
                  </a:lnTo>
                  <a:lnTo>
                    <a:pt x="41147" y="179198"/>
                  </a:lnTo>
                  <a:lnTo>
                    <a:pt x="19684" y="89536"/>
                  </a:lnTo>
                  <a:lnTo>
                    <a:pt x="0" y="0"/>
                  </a:lnTo>
                  <a:lnTo>
                    <a:pt x="44450" y="5715"/>
                  </a:lnTo>
                  <a:lnTo>
                    <a:pt x="88137" y="13209"/>
                  </a:lnTo>
                  <a:lnTo>
                    <a:pt x="192658" y="38609"/>
                  </a:lnTo>
                  <a:lnTo>
                    <a:pt x="234696" y="50165"/>
                  </a:lnTo>
                  <a:lnTo>
                    <a:pt x="298958" y="67437"/>
                  </a:lnTo>
                  <a:close/>
                </a:path>
              </a:pathLst>
            </a:custGeom>
            <a:solidFill>
              <a:srgbClr val="703A05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67" name="Полилиния 536"/>
            <p:cNvSpPr>
              <a:spLocks noChangeArrowheads="1"/>
            </p:cNvSpPr>
            <p:nvPr/>
          </p:nvSpPr>
          <p:spPr bwMode="auto">
            <a:xfrm>
              <a:off x="492590" y="2071077"/>
              <a:ext cx="23806" cy="15867"/>
            </a:xfrm>
            <a:custGeom>
              <a:avLst/>
              <a:gdLst>
                <a:gd name="T0" fmla="*/ 15073 w 23877"/>
                <a:gd name="T1" fmla="*/ 0 h 16511"/>
                <a:gd name="T2" fmla="*/ 17400 w 23877"/>
                <a:gd name="T3" fmla="*/ 1024 h 16511"/>
                <a:gd name="T4" fmla="*/ 19116 w 23877"/>
                <a:gd name="T5" fmla="*/ 1969 h 16511"/>
                <a:gd name="T6" fmla="*/ 21445 w 23877"/>
                <a:gd name="T7" fmla="*/ 3073 h 16511"/>
                <a:gd name="T8" fmla="*/ 23037 w 23877"/>
                <a:gd name="T9" fmla="*/ 4096 h 16511"/>
                <a:gd name="T10" fmla="*/ 19116 w 23877"/>
                <a:gd name="T11" fmla="*/ 6618 h 16511"/>
                <a:gd name="T12" fmla="*/ 9557 w 23877"/>
                <a:gd name="T13" fmla="*/ 9692 h 16511"/>
                <a:gd name="T14" fmla="*/ 3919 w 23877"/>
                <a:gd name="T15" fmla="*/ 10243 h 16511"/>
                <a:gd name="T16" fmla="*/ 0 w 23877"/>
                <a:gd name="T17" fmla="*/ 6067 h 16511"/>
                <a:gd name="T18" fmla="*/ 3067 w 23877"/>
                <a:gd name="T19" fmla="*/ 3545 h 16511"/>
                <a:gd name="T20" fmla="*/ 8700 w 23877"/>
                <a:gd name="T21" fmla="*/ 1498 h 165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3877"/>
                <a:gd name="T34" fmla="*/ 0 h 16511"/>
                <a:gd name="T35" fmla="*/ 23877 w 23877"/>
                <a:gd name="T36" fmla="*/ 16511 h 165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3877" h="16511">
                  <a:moveTo>
                    <a:pt x="15620" y="0"/>
                  </a:moveTo>
                  <a:lnTo>
                    <a:pt x="18033" y="1651"/>
                  </a:lnTo>
                  <a:lnTo>
                    <a:pt x="19812" y="3175"/>
                  </a:lnTo>
                  <a:lnTo>
                    <a:pt x="22225" y="4953"/>
                  </a:lnTo>
                  <a:lnTo>
                    <a:pt x="23876" y="6604"/>
                  </a:lnTo>
                  <a:lnTo>
                    <a:pt x="19812" y="10669"/>
                  </a:lnTo>
                  <a:lnTo>
                    <a:pt x="9905" y="15622"/>
                  </a:lnTo>
                  <a:lnTo>
                    <a:pt x="4063" y="16510"/>
                  </a:lnTo>
                  <a:lnTo>
                    <a:pt x="0" y="9779"/>
                  </a:lnTo>
                  <a:lnTo>
                    <a:pt x="3175" y="5716"/>
                  </a:lnTo>
                  <a:lnTo>
                    <a:pt x="9016" y="2413"/>
                  </a:lnTo>
                  <a:close/>
                </a:path>
              </a:pathLst>
            </a:custGeom>
            <a:solidFill>
              <a:srgbClr val="969696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68" name="Полилиния 537"/>
            <p:cNvSpPr>
              <a:spLocks noChangeArrowheads="1"/>
            </p:cNvSpPr>
            <p:nvPr/>
          </p:nvSpPr>
          <p:spPr bwMode="auto">
            <a:xfrm>
              <a:off x="513222" y="1239631"/>
              <a:ext cx="753885" cy="339560"/>
            </a:xfrm>
            <a:custGeom>
              <a:avLst/>
              <a:gdLst>
                <a:gd name="T0" fmla="*/ 685574 w 754381"/>
                <a:gd name="T1" fmla="*/ 9631 h 340361"/>
                <a:gd name="T2" fmla="*/ 701072 w 754381"/>
                <a:gd name="T3" fmla="*/ 5679 h 340361"/>
                <a:gd name="T4" fmla="*/ 748450 w 754381"/>
                <a:gd name="T5" fmla="*/ 0 h 340361"/>
                <a:gd name="T6" fmla="*/ 746810 w 754381"/>
                <a:gd name="T7" fmla="*/ 55187 h 340361"/>
                <a:gd name="T8" fmla="*/ 738621 w 754381"/>
                <a:gd name="T9" fmla="*/ 169509 h 340361"/>
                <a:gd name="T10" fmla="*/ 733707 w 754381"/>
                <a:gd name="T11" fmla="*/ 226178 h 340361"/>
                <a:gd name="T12" fmla="*/ 706742 w 754381"/>
                <a:gd name="T13" fmla="*/ 238153 h 340361"/>
                <a:gd name="T14" fmla="*/ 667558 w 754381"/>
                <a:gd name="T15" fmla="*/ 256549 h 340361"/>
                <a:gd name="T16" fmla="*/ 589184 w 754381"/>
                <a:gd name="T17" fmla="*/ 295688 h 340361"/>
                <a:gd name="T18" fmla="*/ 524545 w 754381"/>
                <a:gd name="T19" fmla="*/ 330872 h 340361"/>
                <a:gd name="T20" fmla="*/ 479560 w 754381"/>
                <a:gd name="T21" fmla="*/ 319021 h 340361"/>
                <a:gd name="T22" fmla="*/ 449320 w 754381"/>
                <a:gd name="T23" fmla="*/ 310131 h 340361"/>
                <a:gd name="T24" fmla="*/ 340709 w 754381"/>
                <a:gd name="T25" fmla="*/ 281364 h 340361"/>
                <a:gd name="T26" fmla="*/ 300640 w 754381"/>
                <a:gd name="T27" fmla="*/ 270131 h 340361"/>
                <a:gd name="T28" fmla="*/ 259814 w 754381"/>
                <a:gd name="T29" fmla="*/ 259759 h 340361"/>
                <a:gd name="T30" fmla="*/ 219872 w 754381"/>
                <a:gd name="T31" fmla="*/ 248647 h 340361"/>
                <a:gd name="T32" fmla="*/ 179804 w 754381"/>
                <a:gd name="T33" fmla="*/ 238153 h 340361"/>
                <a:gd name="T34" fmla="*/ 72703 w 754381"/>
                <a:gd name="T35" fmla="*/ 211857 h 340361"/>
                <a:gd name="T36" fmla="*/ 43339 w 754381"/>
                <a:gd name="T37" fmla="*/ 205437 h 340361"/>
                <a:gd name="T38" fmla="*/ 0 w 754381"/>
                <a:gd name="T39" fmla="*/ 196671 h 340361"/>
                <a:gd name="T40" fmla="*/ 107099 w 754381"/>
                <a:gd name="T41" fmla="*/ 167904 h 340361"/>
                <a:gd name="T42" fmla="*/ 149562 w 754381"/>
                <a:gd name="T43" fmla="*/ 155806 h 340361"/>
                <a:gd name="T44" fmla="*/ 214075 w 754381"/>
                <a:gd name="T45" fmla="*/ 138276 h 340361"/>
                <a:gd name="T46" fmla="*/ 299127 w 754381"/>
                <a:gd name="T47" fmla="*/ 113584 h 340361"/>
                <a:gd name="T48" fmla="*/ 363640 w 754381"/>
                <a:gd name="T49" fmla="*/ 95929 h 340361"/>
                <a:gd name="T50" fmla="*/ 427271 w 754381"/>
                <a:gd name="T51" fmla="*/ 77534 h 340361"/>
                <a:gd name="T52" fmla="*/ 491782 w 754381"/>
                <a:gd name="T53" fmla="*/ 60000 h 340361"/>
                <a:gd name="T54" fmla="*/ 534372 w 754381"/>
                <a:gd name="T55" fmla="*/ 47903 h 34036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754381"/>
                <a:gd name="T85" fmla="*/ 0 h 340361"/>
                <a:gd name="T86" fmla="*/ 754381 w 754381"/>
                <a:gd name="T87" fmla="*/ 340361 h 34036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754381" h="340361">
                  <a:moveTo>
                    <a:pt x="691006" y="9907"/>
                  </a:moveTo>
                  <a:lnTo>
                    <a:pt x="706627" y="5843"/>
                  </a:lnTo>
                  <a:lnTo>
                    <a:pt x="754380" y="0"/>
                  </a:lnTo>
                  <a:lnTo>
                    <a:pt x="752728" y="56769"/>
                  </a:lnTo>
                  <a:lnTo>
                    <a:pt x="744474" y="174371"/>
                  </a:lnTo>
                  <a:lnTo>
                    <a:pt x="739521" y="232665"/>
                  </a:lnTo>
                  <a:lnTo>
                    <a:pt x="712342" y="244983"/>
                  </a:lnTo>
                  <a:lnTo>
                    <a:pt x="672846" y="263907"/>
                  </a:lnTo>
                  <a:lnTo>
                    <a:pt x="593852" y="304166"/>
                  </a:lnTo>
                  <a:lnTo>
                    <a:pt x="528700" y="340360"/>
                  </a:lnTo>
                  <a:lnTo>
                    <a:pt x="483361" y="328169"/>
                  </a:lnTo>
                  <a:lnTo>
                    <a:pt x="452881" y="319024"/>
                  </a:lnTo>
                  <a:lnTo>
                    <a:pt x="343408" y="289433"/>
                  </a:lnTo>
                  <a:lnTo>
                    <a:pt x="303022" y="277877"/>
                  </a:lnTo>
                  <a:lnTo>
                    <a:pt x="261873" y="267208"/>
                  </a:lnTo>
                  <a:lnTo>
                    <a:pt x="221615" y="255779"/>
                  </a:lnTo>
                  <a:lnTo>
                    <a:pt x="181229" y="244983"/>
                  </a:lnTo>
                  <a:lnTo>
                    <a:pt x="73279" y="217933"/>
                  </a:lnTo>
                  <a:lnTo>
                    <a:pt x="43687" y="211329"/>
                  </a:lnTo>
                  <a:lnTo>
                    <a:pt x="0" y="202311"/>
                  </a:lnTo>
                  <a:lnTo>
                    <a:pt x="107950" y="172721"/>
                  </a:lnTo>
                  <a:lnTo>
                    <a:pt x="150748" y="160274"/>
                  </a:lnTo>
                  <a:lnTo>
                    <a:pt x="215772" y="142241"/>
                  </a:lnTo>
                  <a:lnTo>
                    <a:pt x="301497" y="116841"/>
                  </a:lnTo>
                  <a:lnTo>
                    <a:pt x="366522" y="98680"/>
                  </a:lnTo>
                  <a:lnTo>
                    <a:pt x="430656" y="79757"/>
                  </a:lnTo>
                  <a:lnTo>
                    <a:pt x="495680" y="61722"/>
                  </a:lnTo>
                  <a:lnTo>
                    <a:pt x="538606" y="49277"/>
                  </a:lnTo>
                  <a:close/>
                </a:path>
              </a:pathLst>
            </a:custGeom>
            <a:solidFill>
              <a:srgbClr val="33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69" name="Полилиния 538"/>
            <p:cNvSpPr>
              <a:spLocks noChangeArrowheads="1"/>
            </p:cNvSpPr>
            <p:nvPr/>
          </p:nvSpPr>
          <p:spPr bwMode="auto">
            <a:xfrm>
              <a:off x="540203" y="1912404"/>
              <a:ext cx="304728" cy="166606"/>
            </a:xfrm>
            <a:custGeom>
              <a:avLst/>
              <a:gdLst>
                <a:gd name="T0" fmla="*/ 264525 w 304546"/>
                <a:gd name="T1" fmla="*/ 0 h 166879"/>
                <a:gd name="T2" fmla="*/ 306736 w 304546"/>
                <a:gd name="T3" fmla="*/ 12953 h 166879"/>
                <a:gd name="T4" fmla="*/ 262733 w 304546"/>
                <a:gd name="T5" fmla="*/ 41219 h 166879"/>
                <a:gd name="T6" fmla="*/ 205684 w 304546"/>
                <a:gd name="T7" fmla="*/ 70984 h 166879"/>
                <a:gd name="T8" fmla="*/ 121132 w 304546"/>
                <a:gd name="T9" fmla="*/ 116185 h 166879"/>
                <a:gd name="T10" fmla="*/ 82885 w 304546"/>
                <a:gd name="T11" fmla="*/ 137108 h 166879"/>
                <a:gd name="T12" fmla="*/ 38883 w 304546"/>
                <a:gd name="T13" fmla="*/ 163631 h 166879"/>
                <a:gd name="T14" fmla="*/ 34022 w 304546"/>
                <a:gd name="T15" fmla="*/ 161266 h 166879"/>
                <a:gd name="T16" fmla="*/ 20590 w 304546"/>
                <a:gd name="T17" fmla="*/ 149188 h 166879"/>
                <a:gd name="T18" fmla="*/ 10739 w 304546"/>
                <a:gd name="T19" fmla="*/ 141964 h 166879"/>
                <a:gd name="T20" fmla="*/ 5624 w 304546"/>
                <a:gd name="T21" fmla="*/ 140345 h 166879"/>
                <a:gd name="T22" fmla="*/ 0 w 304546"/>
                <a:gd name="T23" fmla="*/ 139598 h 166879"/>
                <a:gd name="T24" fmla="*/ 1536 w 304546"/>
                <a:gd name="T25" fmla="*/ 137855 h 166879"/>
                <a:gd name="T26" fmla="*/ 44645 w 304546"/>
                <a:gd name="T27" fmla="*/ 112825 h 166879"/>
                <a:gd name="T28" fmla="*/ 101949 w 304546"/>
                <a:gd name="T29" fmla="*/ 81566 h 166879"/>
                <a:gd name="T30" fmla="*/ 145823 w 304546"/>
                <a:gd name="T31" fmla="*/ 58903 h 166879"/>
                <a:gd name="T32" fmla="*/ 189823 w 304546"/>
                <a:gd name="T33" fmla="*/ 36239 h 166879"/>
                <a:gd name="T34" fmla="*/ 230499 w 304546"/>
                <a:gd name="T35" fmla="*/ 16186 h 1668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04546"/>
                <a:gd name="T55" fmla="*/ 0 h 166879"/>
                <a:gd name="T56" fmla="*/ 304546 w 304546"/>
                <a:gd name="T57" fmla="*/ 166879 h 16687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04546" h="166879">
                  <a:moveTo>
                    <a:pt x="262635" y="0"/>
                  </a:moveTo>
                  <a:lnTo>
                    <a:pt x="304545" y="13209"/>
                  </a:lnTo>
                  <a:lnTo>
                    <a:pt x="260857" y="42038"/>
                  </a:lnTo>
                  <a:lnTo>
                    <a:pt x="204215" y="72391"/>
                  </a:lnTo>
                  <a:lnTo>
                    <a:pt x="120268" y="118491"/>
                  </a:lnTo>
                  <a:lnTo>
                    <a:pt x="82296" y="139828"/>
                  </a:lnTo>
                  <a:lnTo>
                    <a:pt x="38607" y="166878"/>
                  </a:lnTo>
                  <a:lnTo>
                    <a:pt x="33782" y="164466"/>
                  </a:lnTo>
                  <a:lnTo>
                    <a:pt x="20446" y="152147"/>
                  </a:lnTo>
                  <a:lnTo>
                    <a:pt x="10667" y="144781"/>
                  </a:lnTo>
                  <a:lnTo>
                    <a:pt x="5588" y="143129"/>
                  </a:lnTo>
                  <a:lnTo>
                    <a:pt x="0" y="142368"/>
                  </a:lnTo>
                  <a:lnTo>
                    <a:pt x="1524" y="140590"/>
                  </a:lnTo>
                  <a:lnTo>
                    <a:pt x="44322" y="115063"/>
                  </a:lnTo>
                  <a:lnTo>
                    <a:pt x="101218" y="83185"/>
                  </a:lnTo>
                  <a:lnTo>
                    <a:pt x="144779" y="60072"/>
                  </a:lnTo>
                  <a:lnTo>
                    <a:pt x="188467" y="36957"/>
                  </a:lnTo>
                  <a:lnTo>
                    <a:pt x="228853" y="16510"/>
                  </a:lnTo>
                  <a:close/>
                </a:path>
              </a:pathLst>
            </a:custGeom>
            <a:solidFill>
              <a:srgbClr val="969696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70" name="Полилиния 539"/>
            <p:cNvSpPr>
              <a:spLocks noChangeArrowheads="1"/>
            </p:cNvSpPr>
            <p:nvPr/>
          </p:nvSpPr>
          <p:spPr bwMode="auto">
            <a:xfrm>
              <a:off x="592578" y="2018715"/>
              <a:ext cx="133319" cy="117418"/>
            </a:xfrm>
            <a:custGeom>
              <a:avLst/>
              <a:gdLst>
                <a:gd name="T0" fmla="*/ 132966 w 133351"/>
                <a:gd name="T1" fmla="*/ 0 h 117603"/>
                <a:gd name="T2" fmla="*/ 119794 w 133351"/>
                <a:gd name="T3" fmla="*/ 7972 h 117603"/>
                <a:gd name="T4" fmla="*/ 85349 w 133351"/>
                <a:gd name="T5" fmla="*/ 39506 h 117603"/>
                <a:gd name="T6" fmla="*/ 80545 w 133351"/>
                <a:gd name="T7" fmla="*/ 46733 h 117603"/>
                <a:gd name="T8" fmla="*/ 77116 w 133351"/>
                <a:gd name="T9" fmla="*/ 55706 h 117603"/>
                <a:gd name="T10" fmla="*/ 78767 w 133351"/>
                <a:gd name="T11" fmla="*/ 70162 h 117603"/>
                <a:gd name="T12" fmla="*/ 80545 w 133351"/>
                <a:gd name="T13" fmla="*/ 75895 h 117603"/>
                <a:gd name="T14" fmla="*/ 54963 w 133351"/>
                <a:gd name="T15" fmla="*/ 90352 h 117603"/>
                <a:gd name="T16" fmla="*/ 12284 w 133351"/>
                <a:gd name="T17" fmla="*/ 115401 h 117603"/>
                <a:gd name="T18" fmla="*/ 7343 w 133351"/>
                <a:gd name="T19" fmla="*/ 93592 h 117603"/>
                <a:gd name="T20" fmla="*/ 0 w 133351"/>
                <a:gd name="T21" fmla="*/ 75022 h 117603"/>
                <a:gd name="T22" fmla="*/ 43568 w 133351"/>
                <a:gd name="T23" fmla="*/ 50846 h 117603"/>
                <a:gd name="T24" fmla="*/ 91049 w 133351"/>
                <a:gd name="T25" fmla="*/ 24176 h 11760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3351"/>
                <a:gd name="T40" fmla="*/ 0 h 117603"/>
                <a:gd name="T41" fmla="*/ 133351 w 133351"/>
                <a:gd name="T42" fmla="*/ 117603 h 11760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3351" h="117603">
                  <a:moveTo>
                    <a:pt x="133350" y="0"/>
                  </a:moveTo>
                  <a:lnTo>
                    <a:pt x="120142" y="8128"/>
                  </a:lnTo>
                  <a:lnTo>
                    <a:pt x="85599" y="40259"/>
                  </a:lnTo>
                  <a:lnTo>
                    <a:pt x="80773" y="47625"/>
                  </a:lnTo>
                  <a:lnTo>
                    <a:pt x="77344" y="56768"/>
                  </a:lnTo>
                  <a:lnTo>
                    <a:pt x="78995" y="71500"/>
                  </a:lnTo>
                  <a:lnTo>
                    <a:pt x="80773" y="77343"/>
                  </a:lnTo>
                  <a:lnTo>
                    <a:pt x="55119" y="92075"/>
                  </a:lnTo>
                  <a:lnTo>
                    <a:pt x="12320" y="117602"/>
                  </a:lnTo>
                  <a:lnTo>
                    <a:pt x="7367" y="95377"/>
                  </a:lnTo>
                  <a:lnTo>
                    <a:pt x="0" y="76453"/>
                  </a:lnTo>
                  <a:lnTo>
                    <a:pt x="43688" y="51815"/>
                  </a:lnTo>
                  <a:lnTo>
                    <a:pt x="91313" y="24637"/>
                  </a:lnTo>
                  <a:close/>
                </a:path>
              </a:pathLst>
            </a:custGeom>
            <a:solidFill>
              <a:srgbClr val="42424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71" name="Полилиния 540"/>
            <p:cNvSpPr>
              <a:spLocks noChangeArrowheads="1"/>
            </p:cNvSpPr>
            <p:nvPr/>
          </p:nvSpPr>
          <p:spPr bwMode="auto">
            <a:xfrm>
              <a:off x="600514" y="1847348"/>
              <a:ext cx="49200" cy="130112"/>
            </a:xfrm>
            <a:custGeom>
              <a:avLst/>
              <a:gdLst>
                <a:gd name="T0" fmla="*/ 0 w 48515"/>
                <a:gd name="T1" fmla="*/ 0 h 129795"/>
                <a:gd name="T2" fmla="*/ 38919 w 48515"/>
                <a:gd name="T3" fmla="*/ 7582 h 129795"/>
                <a:gd name="T4" fmla="*/ 50640 w 48515"/>
                <a:gd name="T5" fmla="*/ 11768 h 129795"/>
                <a:gd name="T6" fmla="*/ 50640 w 48515"/>
                <a:gd name="T7" fmla="*/ 38839 h 129795"/>
                <a:gd name="T8" fmla="*/ 52444 w 48515"/>
                <a:gd name="T9" fmla="*/ 65908 h 129795"/>
                <a:gd name="T10" fmla="*/ 56500 w 48515"/>
                <a:gd name="T11" fmla="*/ 92195 h 129795"/>
                <a:gd name="T12" fmla="*/ 57402 w 48515"/>
                <a:gd name="T13" fmla="*/ 120048 h 129795"/>
                <a:gd name="T14" fmla="*/ 49590 w 48515"/>
                <a:gd name="T15" fmla="*/ 121749 h 129795"/>
                <a:gd name="T16" fmla="*/ 30055 w 48515"/>
                <a:gd name="T17" fmla="*/ 133650 h 129795"/>
                <a:gd name="T18" fmla="*/ 20437 w 48515"/>
                <a:gd name="T19" fmla="*/ 100564 h 129795"/>
                <a:gd name="T20" fmla="*/ 8714 w 48515"/>
                <a:gd name="T21" fmla="*/ 50740 h 1297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8515"/>
                <a:gd name="T34" fmla="*/ 0 h 129795"/>
                <a:gd name="T35" fmla="*/ 48515 w 48515"/>
                <a:gd name="T36" fmla="*/ 129795 h 12979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8515" h="129795">
                  <a:moveTo>
                    <a:pt x="0" y="0"/>
                  </a:moveTo>
                  <a:lnTo>
                    <a:pt x="32893" y="7366"/>
                  </a:lnTo>
                  <a:lnTo>
                    <a:pt x="42799" y="11429"/>
                  </a:lnTo>
                  <a:lnTo>
                    <a:pt x="42799" y="37719"/>
                  </a:lnTo>
                  <a:lnTo>
                    <a:pt x="44322" y="64007"/>
                  </a:lnTo>
                  <a:lnTo>
                    <a:pt x="47751" y="89535"/>
                  </a:lnTo>
                  <a:lnTo>
                    <a:pt x="48514" y="116585"/>
                  </a:lnTo>
                  <a:lnTo>
                    <a:pt x="41910" y="118237"/>
                  </a:lnTo>
                  <a:lnTo>
                    <a:pt x="25400" y="129794"/>
                  </a:lnTo>
                  <a:lnTo>
                    <a:pt x="17271" y="97663"/>
                  </a:lnTo>
                  <a:lnTo>
                    <a:pt x="7365" y="49276"/>
                  </a:lnTo>
                  <a:close/>
                </a:path>
              </a:pathLst>
            </a:custGeom>
            <a:solidFill>
              <a:srgbClr val="23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72" name="Полилиния 541"/>
            <p:cNvSpPr>
              <a:spLocks noChangeArrowheads="1"/>
            </p:cNvSpPr>
            <p:nvPr/>
          </p:nvSpPr>
          <p:spPr bwMode="auto">
            <a:xfrm>
              <a:off x="708439" y="2018715"/>
              <a:ext cx="377736" cy="68230"/>
            </a:xfrm>
            <a:custGeom>
              <a:avLst/>
              <a:gdLst>
                <a:gd name="T0" fmla="*/ 11204 w 378714"/>
                <a:gd name="T1" fmla="*/ 39565 h 69089"/>
                <a:gd name="T2" fmla="*/ 29547 w 378714"/>
                <a:gd name="T3" fmla="*/ 38145 h 69089"/>
                <a:gd name="T4" fmla="*/ 158086 w 378714"/>
                <a:gd name="T5" fmla="*/ 23280 h 69089"/>
                <a:gd name="T6" fmla="*/ 194773 w 378714"/>
                <a:gd name="T7" fmla="*/ 18363 h 69089"/>
                <a:gd name="T8" fmla="*/ 230727 w 378714"/>
                <a:gd name="T9" fmla="*/ 14099 h 69089"/>
                <a:gd name="T10" fmla="*/ 304106 w 378714"/>
                <a:gd name="T11" fmla="*/ 3498 h 69089"/>
                <a:gd name="T12" fmla="*/ 310383 w 378714"/>
                <a:gd name="T13" fmla="*/ 658 h 69089"/>
                <a:gd name="T14" fmla="*/ 317649 w 378714"/>
                <a:gd name="T15" fmla="*/ 0 h 69089"/>
                <a:gd name="T16" fmla="*/ 346458 w 378714"/>
                <a:gd name="T17" fmla="*/ 4919 h 69089"/>
                <a:gd name="T18" fmla="*/ 360865 w 378714"/>
                <a:gd name="T19" fmla="*/ 5572 h 69089"/>
                <a:gd name="T20" fmla="*/ 367143 w 378714"/>
                <a:gd name="T21" fmla="*/ 11256 h 69089"/>
                <a:gd name="T22" fmla="*/ 300043 w 378714"/>
                <a:gd name="T23" fmla="*/ 21859 h 69089"/>
                <a:gd name="T24" fmla="*/ 254610 w 378714"/>
                <a:gd name="T25" fmla="*/ 28309 h 69089"/>
                <a:gd name="T26" fmla="*/ 185172 w 378714"/>
                <a:gd name="T27" fmla="*/ 38145 h 69089"/>
                <a:gd name="T28" fmla="*/ 69439 w 378714"/>
                <a:gd name="T29" fmla="*/ 52353 h 69089"/>
                <a:gd name="T30" fmla="*/ 0 w 378714"/>
                <a:gd name="T31" fmla="*/ 59456 h 69089"/>
                <a:gd name="T32" fmla="*/ 737 w 378714"/>
                <a:gd name="T33" fmla="*/ 46670 h 69089"/>
                <a:gd name="T34" fmla="*/ 4058 w 378714"/>
                <a:gd name="T35" fmla="*/ 41643 h 6908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78714"/>
                <a:gd name="T55" fmla="*/ 0 h 69089"/>
                <a:gd name="T56" fmla="*/ 378714 w 378714"/>
                <a:gd name="T57" fmla="*/ 69089 h 6908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78714" h="69089">
                  <a:moveTo>
                    <a:pt x="11557" y="45975"/>
                  </a:moveTo>
                  <a:lnTo>
                    <a:pt x="30479" y="44323"/>
                  </a:lnTo>
                  <a:lnTo>
                    <a:pt x="163068" y="27051"/>
                  </a:lnTo>
                  <a:lnTo>
                    <a:pt x="200913" y="21337"/>
                  </a:lnTo>
                  <a:lnTo>
                    <a:pt x="237998" y="16384"/>
                  </a:lnTo>
                  <a:lnTo>
                    <a:pt x="313690" y="4065"/>
                  </a:lnTo>
                  <a:lnTo>
                    <a:pt x="320166" y="763"/>
                  </a:lnTo>
                  <a:lnTo>
                    <a:pt x="327660" y="0"/>
                  </a:lnTo>
                  <a:lnTo>
                    <a:pt x="357377" y="5716"/>
                  </a:lnTo>
                  <a:lnTo>
                    <a:pt x="372237" y="6478"/>
                  </a:lnTo>
                  <a:lnTo>
                    <a:pt x="378713" y="13081"/>
                  </a:lnTo>
                  <a:lnTo>
                    <a:pt x="309499" y="25400"/>
                  </a:lnTo>
                  <a:lnTo>
                    <a:pt x="262635" y="32894"/>
                  </a:lnTo>
                  <a:lnTo>
                    <a:pt x="191007" y="44323"/>
                  </a:lnTo>
                  <a:lnTo>
                    <a:pt x="71628" y="60834"/>
                  </a:lnTo>
                  <a:lnTo>
                    <a:pt x="0" y="69088"/>
                  </a:lnTo>
                  <a:lnTo>
                    <a:pt x="761" y="54229"/>
                  </a:lnTo>
                  <a:lnTo>
                    <a:pt x="4190" y="48388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73" name="Полилиния 542"/>
            <p:cNvSpPr>
              <a:spLocks noChangeArrowheads="1"/>
            </p:cNvSpPr>
            <p:nvPr/>
          </p:nvSpPr>
          <p:spPr bwMode="auto">
            <a:xfrm>
              <a:off x="729071" y="1990153"/>
              <a:ext cx="280922" cy="50775"/>
            </a:xfrm>
            <a:custGeom>
              <a:avLst/>
              <a:gdLst>
                <a:gd name="T0" fmla="*/ 19146 w 280798"/>
                <a:gd name="T1" fmla="*/ 28549 h 50927"/>
                <a:gd name="T2" fmla="*/ 52219 w 280798"/>
                <a:gd name="T3" fmla="*/ 24626 h 50927"/>
                <a:gd name="T4" fmla="*/ 129209 w 280798"/>
                <a:gd name="T5" fmla="*/ 14336 h 50927"/>
                <a:gd name="T6" fmla="*/ 263267 w 280798"/>
                <a:gd name="T7" fmla="*/ 0 h 50927"/>
                <a:gd name="T8" fmla="*/ 267353 w 280798"/>
                <a:gd name="T9" fmla="*/ 3181 h 50927"/>
                <a:gd name="T10" fmla="*/ 272459 w 280798"/>
                <a:gd name="T11" fmla="*/ 4899 h 50927"/>
                <a:gd name="T12" fmla="*/ 278203 w 280798"/>
                <a:gd name="T13" fmla="*/ 5637 h 50927"/>
                <a:gd name="T14" fmla="*/ 282287 w 280798"/>
                <a:gd name="T15" fmla="*/ 8822 h 50927"/>
                <a:gd name="T16" fmla="*/ 211937 w 280798"/>
                <a:gd name="T17" fmla="*/ 18378 h 50927"/>
                <a:gd name="T18" fmla="*/ 177213 w 280798"/>
                <a:gd name="T19" fmla="*/ 23770 h 50927"/>
                <a:gd name="T20" fmla="*/ 141588 w 280798"/>
                <a:gd name="T21" fmla="*/ 28549 h 50927"/>
                <a:gd name="T22" fmla="*/ 106864 w 280798"/>
                <a:gd name="T23" fmla="*/ 34184 h 50927"/>
                <a:gd name="T24" fmla="*/ 71239 w 280798"/>
                <a:gd name="T25" fmla="*/ 38962 h 50927"/>
                <a:gd name="T26" fmla="*/ 35625 w 280798"/>
                <a:gd name="T27" fmla="*/ 44476 h 50927"/>
                <a:gd name="T28" fmla="*/ 0 w 280798"/>
                <a:gd name="T29" fmla="*/ 49131 h 50927"/>
                <a:gd name="T30" fmla="*/ 3315 w 280798"/>
                <a:gd name="T31" fmla="*/ 40557 h 50927"/>
                <a:gd name="T32" fmla="*/ 8303 w 280798"/>
                <a:gd name="T33" fmla="*/ 36634 h 50927"/>
                <a:gd name="T34" fmla="*/ 14169 w 280798"/>
                <a:gd name="T35" fmla="*/ 33327 h 5092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80798"/>
                <a:gd name="T55" fmla="*/ 0 h 50927"/>
                <a:gd name="T56" fmla="*/ 280798 w 280798"/>
                <a:gd name="T57" fmla="*/ 50927 h 5092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80798" h="50927">
                  <a:moveTo>
                    <a:pt x="19050" y="29591"/>
                  </a:moveTo>
                  <a:lnTo>
                    <a:pt x="51943" y="25526"/>
                  </a:lnTo>
                  <a:lnTo>
                    <a:pt x="128525" y="14859"/>
                  </a:lnTo>
                  <a:lnTo>
                    <a:pt x="261875" y="0"/>
                  </a:lnTo>
                  <a:lnTo>
                    <a:pt x="265939" y="3301"/>
                  </a:lnTo>
                  <a:lnTo>
                    <a:pt x="271019" y="5079"/>
                  </a:lnTo>
                  <a:lnTo>
                    <a:pt x="276733" y="5841"/>
                  </a:lnTo>
                  <a:lnTo>
                    <a:pt x="280797" y="9144"/>
                  </a:lnTo>
                  <a:lnTo>
                    <a:pt x="210820" y="19050"/>
                  </a:lnTo>
                  <a:lnTo>
                    <a:pt x="176277" y="24638"/>
                  </a:lnTo>
                  <a:lnTo>
                    <a:pt x="140844" y="29591"/>
                  </a:lnTo>
                  <a:lnTo>
                    <a:pt x="106300" y="35432"/>
                  </a:lnTo>
                  <a:lnTo>
                    <a:pt x="70867" y="40385"/>
                  </a:lnTo>
                  <a:lnTo>
                    <a:pt x="35433" y="46101"/>
                  </a:lnTo>
                  <a:lnTo>
                    <a:pt x="0" y="50926"/>
                  </a:lnTo>
                  <a:lnTo>
                    <a:pt x="3303" y="42037"/>
                  </a:lnTo>
                  <a:lnTo>
                    <a:pt x="8255" y="37972"/>
                  </a:lnTo>
                  <a:lnTo>
                    <a:pt x="14097" y="34544"/>
                  </a:lnTo>
                  <a:close/>
                </a:path>
              </a:pathLst>
            </a:custGeom>
            <a:solidFill>
              <a:srgbClr val="23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74" name="Полилиния 543"/>
            <p:cNvSpPr>
              <a:spLocks noChangeArrowheads="1"/>
            </p:cNvSpPr>
            <p:nvPr/>
          </p:nvSpPr>
          <p:spPr bwMode="auto">
            <a:xfrm>
              <a:off x="749704" y="1948899"/>
              <a:ext cx="115860" cy="57122"/>
            </a:xfrm>
            <a:custGeom>
              <a:avLst/>
              <a:gdLst>
                <a:gd name="T0" fmla="*/ 96178 w 116969"/>
                <a:gd name="T1" fmla="*/ 0 h 57532"/>
                <a:gd name="T2" fmla="*/ 104333 w 116969"/>
                <a:gd name="T3" fmla="*/ 17950 h 57532"/>
                <a:gd name="T4" fmla="*/ 93230 w 116969"/>
                <a:gd name="T5" fmla="*/ 26342 h 57532"/>
                <a:gd name="T6" fmla="*/ 68310 w 116969"/>
                <a:gd name="T7" fmla="*/ 38349 h 57532"/>
                <a:gd name="T8" fmla="*/ 41006 w 116969"/>
                <a:gd name="T9" fmla="*/ 44408 h 57532"/>
                <a:gd name="T10" fmla="*/ 0 w 116969"/>
                <a:gd name="T11" fmla="*/ 52800 h 57532"/>
                <a:gd name="T12" fmla="*/ 24242 w 116969"/>
                <a:gd name="T13" fmla="*/ 39163 h 57532"/>
                <a:gd name="T14" fmla="*/ 60155 w 116969"/>
                <a:gd name="T15" fmla="*/ 20280 h 575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6969"/>
                <a:gd name="T25" fmla="*/ 0 h 57532"/>
                <a:gd name="T26" fmla="*/ 116969 w 116969"/>
                <a:gd name="T27" fmla="*/ 57532 h 575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6969" h="57532">
                  <a:moveTo>
                    <a:pt x="107824" y="0"/>
                  </a:moveTo>
                  <a:lnTo>
                    <a:pt x="116968" y="19559"/>
                  </a:lnTo>
                  <a:lnTo>
                    <a:pt x="104521" y="28703"/>
                  </a:lnTo>
                  <a:lnTo>
                    <a:pt x="76582" y="41784"/>
                  </a:lnTo>
                  <a:lnTo>
                    <a:pt x="45974" y="48388"/>
                  </a:lnTo>
                  <a:lnTo>
                    <a:pt x="0" y="57531"/>
                  </a:lnTo>
                  <a:lnTo>
                    <a:pt x="27178" y="42672"/>
                  </a:lnTo>
                  <a:lnTo>
                    <a:pt x="67438" y="22098"/>
                  </a:lnTo>
                  <a:close/>
                </a:path>
              </a:pathLst>
            </a:custGeom>
            <a:solidFill>
              <a:srgbClr val="42424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75" name="Полилиния 544"/>
            <p:cNvSpPr>
              <a:spLocks noChangeArrowheads="1"/>
            </p:cNvSpPr>
            <p:nvPr/>
          </p:nvSpPr>
          <p:spPr bwMode="auto">
            <a:xfrm>
              <a:off x="825886" y="1549043"/>
              <a:ext cx="92053" cy="364948"/>
            </a:xfrm>
            <a:custGeom>
              <a:avLst/>
              <a:gdLst>
                <a:gd name="T0" fmla="*/ 4729 w 92202"/>
                <a:gd name="T1" fmla="*/ 0 h 365761"/>
                <a:gd name="T2" fmla="*/ 46085 w 92202"/>
                <a:gd name="T3" fmla="*/ 7173 h 365761"/>
                <a:gd name="T4" fmla="*/ 87191 w 92202"/>
                <a:gd name="T5" fmla="*/ 16693 h 365761"/>
                <a:gd name="T6" fmla="*/ 90428 w 92202"/>
                <a:gd name="T7" fmla="*/ 24732 h 365761"/>
                <a:gd name="T8" fmla="*/ 87191 w 92202"/>
                <a:gd name="T9" fmla="*/ 106341 h 365761"/>
                <a:gd name="T10" fmla="*/ 72742 w 92202"/>
                <a:gd name="T11" fmla="*/ 271172 h 365761"/>
                <a:gd name="T12" fmla="*/ 70251 w 92202"/>
                <a:gd name="T13" fmla="*/ 356123 h 365761"/>
                <a:gd name="T14" fmla="*/ 43595 w 92202"/>
                <a:gd name="T15" fmla="*/ 349693 h 365761"/>
                <a:gd name="T16" fmla="*/ 0 w 92202"/>
                <a:gd name="T17" fmla="*/ 332132 h 3657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2202"/>
                <a:gd name="T28" fmla="*/ 0 h 365761"/>
                <a:gd name="T29" fmla="*/ 92202 w 92202"/>
                <a:gd name="T30" fmla="*/ 365761 h 36576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2202" h="365761">
                  <a:moveTo>
                    <a:pt x="4825" y="0"/>
                  </a:moveTo>
                  <a:lnTo>
                    <a:pt x="46989" y="7365"/>
                  </a:lnTo>
                  <a:lnTo>
                    <a:pt x="88900" y="17145"/>
                  </a:lnTo>
                  <a:lnTo>
                    <a:pt x="92201" y="25400"/>
                  </a:lnTo>
                  <a:lnTo>
                    <a:pt x="88900" y="109219"/>
                  </a:lnTo>
                  <a:lnTo>
                    <a:pt x="74167" y="278510"/>
                  </a:lnTo>
                  <a:lnTo>
                    <a:pt x="71628" y="365760"/>
                  </a:lnTo>
                  <a:lnTo>
                    <a:pt x="44450" y="359156"/>
                  </a:lnTo>
                  <a:lnTo>
                    <a:pt x="0" y="341122"/>
                  </a:lnTo>
                  <a:close/>
                </a:path>
              </a:pathLst>
            </a:custGeom>
            <a:solidFill>
              <a:srgbClr val="23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76" name="Полилиния 545"/>
            <p:cNvSpPr>
              <a:spLocks noChangeArrowheads="1"/>
            </p:cNvSpPr>
            <p:nvPr/>
          </p:nvSpPr>
          <p:spPr bwMode="auto">
            <a:xfrm>
              <a:off x="925874" y="1576018"/>
              <a:ext cx="384084" cy="482366"/>
            </a:xfrm>
            <a:custGeom>
              <a:avLst/>
              <a:gdLst>
                <a:gd name="T0" fmla="*/ 12555 w 383795"/>
                <a:gd name="T1" fmla="*/ 98103 h 482602"/>
                <a:gd name="T2" fmla="*/ 14865 w 383795"/>
                <a:gd name="T3" fmla="*/ 72721 h 482602"/>
                <a:gd name="T4" fmla="*/ 16659 w 383795"/>
                <a:gd name="T5" fmla="*/ 47477 h 482602"/>
                <a:gd name="T6" fmla="*/ 17428 w 383795"/>
                <a:gd name="T7" fmla="*/ 0 h 482602"/>
                <a:gd name="T8" fmla="*/ 35757 w 383795"/>
                <a:gd name="T9" fmla="*/ 6568 h 482602"/>
                <a:gd name="T10" fmla="*/ 111365 w 383795"/>
                <a:gd name="T11" fmla="*/ 29424 h 482602"/>
                <a:gd name="T12" fmla="*/ 188641 w 383795"/>
                <a:gd name="T13" fmla="*/ 48988 h 482602"/>
                <a:gd name="T14" fmla="*/ 285012 w 383795"/>
                <a:gd name="T15" fmla="*/ 69443 h 482602"/>
                <a:gd name="T16" fmla="*/ 323970 w 383795"/>
                <a:gd name="T17" fmla="*/ 76138 h 482602"/>
                <a:gd name="T18" fmla="*/ 387276 w 383795"/>
                <a:gd name="T19" fmla="*/ 88257 h 482602"/>
                <a:gd name="T20" fmla="*/ 385484 w 383795"/>
                <a:gd name="T21" fmla="*/ 152897 h 482602"/>
                <a:gd name="T22" fmla="*/ 378820 w 383795"/>
                <a:gd name="T23" fmla="*/ 286099 h 482602"/>
                <a:gd name="T24" fmla="*/ 378820 w 383795"/>
                <a:gd name="T25" fmla="*/ 352258 h 482602"/>
                <a:gd name="T26" fmla="*/ 368951 w 383795"/>
                <a:gd name="T27" fmla="*/ 447833 h 482602"/>
                <a:gd name="T28" fmla="*/ 363953 w 383795"/>
                <a:gd name="T29" fmla="*/ 479776 h 482602"/>
                <a:gd name="T30" fmla="*/ 229392 w 383795"/>
                <a:gd name="T31" fmla="*/ 430789 h 482602"/>
                <a:gd name="T32" fmla="*/ 183514 w 383795"/>
                <a:gd name="T33" fmla="*/ 413493 h 482602"/>
                <a:gd name="T34" fmla="*/ 0 w 383795"/>
                <a:gd name="T35" fmla="*/ 348090 h 482602"/>
                <a:gd name="T36" fmla="*/ 0 w 383795"/>
                <a:gd name="T37" fmla="*/ 283574 h 482602"/>
                <a:gd name="T38" fmla="*/ 4100 w 383795"/>
                <a:gd name="T39" fmla="*/ 221454 h 482602"/>
                <a:gd name="T40" fmla="*/ 9994 w 383795"/>
                <a:gd name="T41" fmla="*/ 160219 h 48260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83795"/>
                <a:gd name="T64" fmla="*/ 0 h 482602"/>
                <a:gd name="T65" fmla="*/ 383795 w 383795"/>
                <a:gd name="T66" fmla="*/ 482602 h 48260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83795" h="482602">
                  <a:moveTo>
                    <a:pt x="12447" y="98679"/>
                  </a:moveTo>
                  <a:lnTo>
                    <a:pt x="14733" y="73153"/>
                  </a:lnTo>
                  <a:lnTo>
                    <a:pt x="16511" y="47753"/>
                  </a:lnTo>
                  <a:lnTo>
                    <a:pt x="17272" y="0"/>
                  </a:lnTo>
                  <a:lnTo>
                    <a:pt x="35433" y="6604"/>
                  </a:lnTo>
                  <a:lnTo>
                    <a:pt x="110364" y="29592"/>
                  </a:lnTo>
                  <a:lnTo>
                    <a:pt x="186944" y="49276"/>
                  </a:lnTo>
                  <a:lnTo>
                    <a:pt x="282449" y="69851"/>
                  </a:lnTo>
                  <a:lnTo>
                    <a:pt x="321056" y="76582"/>
                  </a:lnTo>
                  <a:lnTo>
                    <a:pt x="383794" y="88773"/>
                  </a:lnTo>
                  <a:lnTo>
                    <a:pt x="382017" y="153797"/>
                  </a:lnTo>
                  <a:lnTo>
                    <a:pt x="375413" y="287782"/>
                  </a:lnTo>
                  <a:lnTo>
                    <a:pt x="375413" y="354331"/>
                  </a:lnTo>
                  <a:lnTo>
                    <a:pt x="365633" y="450469"/>
                  </a:lnTo>
                  <a:lnTo>
                    <a:pt x="360680" y="482601"/>
                  </a:lnTo>
                  <a:lnTo>
                    <a:pt x="227330" y="433325"/>
                  </a:lnTo>
                  <a:lnTo>
                    <a:pt x="181864" y="415926"/>
                  </a:lnTo>
                  <a:lnTo>
                    <a:pt x="0" y="350139"/>
                  </a:lnTo>
                  <a:lnTo>
                    <a:pt x="0" y="285242"/>
                  </a:lnTo>
                  <a:lnTo>
                    <a:pt x="4064" y="222759"/>
                  </a:lnTo>
                  <a:lnTo>
                    <a:pt x="9906" y="161163"/>
                  </a:lnTo>
                  <a:close/>
                </a:path>
              </a:pathLst>
            </a:custGeom>
            <a:solidFill>
              <a:srgbClr val="703A05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77" name="Полилиния 546"/>
            <p:cNvSpPr>
              <a:spLocks noChangeArrowheads="1"/>
            </p:cNvSpPr>
            <p:nvPr/>
          </p:nvSpPr>
          <p:spPr bwMode="auto">
            <a:xfrm>
              <a:off x="1079826" y="1498267"/>
              <a:ext cx="407891" cy="144393"/>
            </a:xfrm>
            <a:custGeom>
              <a:avLst/>
              <a:gdLst>
                <a:gd name="T0" fmla="*/ 172957 w 407543"/>
                <a:gd name="T1" fmla="*/ 0 h 144781"/>
                <a:gd name="T2" fmla="*/ 186173 w 407543"/>
                <a:gd name="T3" fmla="*/ 3321 h 144781"/>
                <a:gd name="T4" fmla="*/ 189639 w 407543"/>
                <a:gd name="T5" fmla="*/ 4797 h 144781"/>
                <a:gd name="T6" fmla="*/ 195541 w 407543"/>
                <a:gd name="T7" fmla="*/ 6395 h 144781"/>
                <a:gd name="T8" fmla="*/ 198748 w 407543"/>
                <a:gd name="T9" fmla="*/ 6395 h 144781"/>
                <a:gd name="T10" fmla="*/ 237881 w 407543"/>
                <a:gd name="T11" fmla="*/ 13649 h 144781"/>
                <a:gd name="T12" fmla="*/ 277785 w 407543"/>
                <a:gd name="T13" fmla="*/ 19920 h 144781"/>
                <a:gd name="T14" fmla="*/ 331931 w 407543"/>
                <a:gd name="T15" fmla="*/ 28775 h 144781"/>
                <a:gd name="T16" fmla="*/ 371834 w 407543"/>
                <a:gd name="T17" fmla="*/ 34310 h 144781"/>
                <a:gd name="T18" fmla="*/ 411737 w 407543"/>
                <a:gd name="T19" fmla="*/ 40581 h 144781"/>
                <a:gd name="T20" fmla="*/ 402629 w 407543"/>
                <a:gd name="T21" fmla="*/ 47714 h 144781"/>
                <a:gd name="T22" fmla="*/ 354385 w 407543"/>
                <a:gd name="T23" fmla="*/ 78826 h 144781"/>
                <a:gd name="T24" fmla="*/ 304473 w 407543"/>
                <a:gd name="T25" fmla="*/ 108342 h 144781"/>
                <a:gd name="T26" fmla="*/ 257898 w 407543"/>
                <a:gd name="T27" fmla="*/ 140190 h 144781"/>
                <a:gd name="T28" fmla="*/ 194514 w 407543"/>
                <a:gd name="T29" fmla="*/ 128264 h 144781"/>
                <a:gd name="T30" fmla="*/ 130488 w 407543"/>
                <a:gd name="T31" fmla="*/ 117195 h 144781"/>
                <a:gd name="T32" fmla="*/ 3211 w 407543"/>
                <a:gd name="T33" fmla="*/ 91615 h 144781"/>
                <a:gd name="T34" fmla="*/ 0 w 407543"/>
                <a:gd name="T35" fmla="*/ 88418 h 144781"/>
                <a:gd name="T36" fmla="*/ 10775 w 407543"/>
                <a:gd name="T37" fmla="*/ 82885 h 144781"/>
                <a:gd name="T38" fmla="*/ 54019 w 407543"/>
                <a:gd name="T39" fmla="*/ 61365 h 144781"/>
                <a:gd name="T40" fmla="*/ 98026 w 407543"/>
                <a:gd name="T41" fmla="*/ 39106 h 14478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07543"/>
                <a:gd name="T64" fmla="*/ 0 h 144781"/>
                <a:gd name="T65" fmla="*/ 407543 w 407543"/>
                <a:gd name="T66" fmla="*/ 144781 h 14478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07543" h="144781">
                  <a:moveTo>
                    <a:pt x="171195" y="0"/>
                  </a:moveTo>
                  <a:lnTo>
                    <a:pt x="184276" y="3429"/>
                  </a:lnTo>
                  <a:lnTo>
                    <a:pt x="187706" y="4953"/>
                  </a:lnTo>
                  <a:lnTo>
                    <a:pt x="193548" y="6604"/>
                  </a:lnTo>
                  <a:lnTo>
                    <a:pt x="196723" y="6604"/>
                  </a:lnTo>
                  <a:lnTo>
                    <a:pt x="235457" y="14096"/>
                  </a:lnTo>
                  <a:lnTo>
                    <a:pt x="274954" y="20573"/>
                  </a:lnTo>
                  <a:lnTo>
                    <a:pt x="328548" y="29717"/>
                  </a:lnTo>
                  <a:lnTo>
                    <a:pt x="368045" y="35432"/>
                  </a:lnTo>
                  <a:lnTo>
                    <a:pt x="407542" y="41909"/>
                  </a:lnTo>
                  <a:lnTo>
                    <a:pt x="398526" y="49276"/>
                  </a:lnTo>
                  <a:lnTo>
                    <a:pt x="350773" y="81406"/>
                  </a:lnTo>
                  <a:lnTo>
                    <a:pt x="301370" y="111887"/>
                  </a:lnTo>
                  <a:lnTo>
                    <a:pt x="255270" y="144780"/>
                  </a:lnTo>
                  <a:lnTo>
                    <a:pt x="192531" y="132461"/>
                  </a:lnTo>
                  <a:lnTo>
                    <a:pt x="129159" y="121031"/>
                  </a:lnTo>
                  <a:lnTo>
                    <a:pt x="3175" y="94615"/>
                  </a:lnTo>
                  <a:lnTo>
                    <a:pt x="0" y="91312"/>
                  </a:lnTo>
                  <a:lnTo>
                    <a:pt x="10667" y="85598"/>
                  </a:lnTo>
                  <a:lnTo>
                    <a:pt x="53467" y="63373"/>
                  </a:lnTo>
                  <a:lnTo>
                    <a:pt x="97028" y="40386"/>
                  </a:lnTo>
                  <a:close/>
                </a:path>
              </a:pathLst>
            </a:custGeom>
            <a:solidFill>
              <a:srgbClr val="9E7A56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78" name="Полилиния 547"/>
            <p:cNvSpPr>
              <a:spLocks noChangeArrowheads="1"/>
            </p:cNvSpPr>
            <p:nvPr/>
          </p:nvSpPr>
          <p:spPr bwMode="auto">
            <a:xfrm>
              <a:off x="1281391" y="1230110"/>
              <a:ext cx="552320" cy="288785"/>
            </a:xfrm>
            <a:custGeom>
              <a:avLst/>
              <a:gdLst>
                <a:gd name="T0" fmla="*/ 13664 w 553340"/>
                <a:gd name="T1" fmla="*/ 0 h 288545"/>
                <a:gd name="T2" fmla="*/ 29812 w 553340"/>
                <a:gd name="T3" fmla="*/ 2565 h 288545"/>
                <a:gd name="T4" fmla="*/ 84468 w 553340"/>
                <a:gd name="T5" fmla="*/ 10904 h 288545"/>
                <a:gd name="T6" fmla="*/ 144841 w 553340"/>
                <a:gd name="T7" fmla="*/ 20779 h 288545"/>
                <a:gd name="T8" fmla="*/ 186825 w 553340"/>
                <a:gd name="T9" fmla="*/ 28217 h 288545"/>
                <a:gd name="T10" fmla="*/ 273031 w 553340"/>
                <a:gd name="T11" fmla="*/ 42331 h 288545"/>
                <a:gd name="T12" fmla="*/ 335888 w 553340"/>
                <a:gd name="T13" fmla="*/ 54006 h 288545"/>
                <a:gd name="T14" fmla="*/ 412281 w 553340"/>
                <a:gd name="T15" fmla="*/ 67217 h 288545"/>
                <a:gd name="T16" fmla="*/ 461473 w 553340"/>
                <a:gd name="T17" fmla="*/ 76449 h 288545"/>
                <a:gd name="T18" fmla="*/ 500973 w 553340"/>
                <a:gd name="T19" fmla="*/ 83124 h 288545"/>
                <a:gd name="T20" fmla="*/ 538861 w 553340"/>
                <a:gd name="T21" fmla="*/ 90563 h 288545"/>
                <a:gd name="T22" fmla="*/ 541223 w 553340"/>
                <a:gd name="T23" fmla="*/ 90563 h 288545"/>
                <a:gd name="T24" fmla="*/ 422715 w 553340"/>
                <a:gd name="T25" fmla="*/ 168679 h 288545"/>
                <a:gd name="T26" fmla="*/ 385821 w 553340"/>
                <a:gd name="T27" fmla="*/ 192668 h 288545"/>
                <a:gd name="T28" fmla="*/ 347936 w 553340"/>
                <a:gd name="T29" fmla="*/ 217680 h 288545"/>
                <a:gd name="T30" fmla="*/ 310920 w 553340"/>
                <a:gd name="T31" fmla="*/ 241539 h 288545"/>
                <a:gd name="T32" fmla="*/ 233407 w 553340"/>
                <a:gd name="T33" fmla="*/ 291437 h 288545"/>
                <a:gd name="T34" fmla="*/ 186079 w 553340"/>
                <a:gd name="T35" fmla="*/ 284896 h 288545"/>
                <a:gd name="T36" fmla="*/ 145706 w 553340"/>
                <a:gd name="T37" fmla="*/ 278225 h 288545"/>
                <a:gd name="T38" fmla="*/ 91673 w 553340"/>
                <a:gd name="T39" fmla="*/ 270658 h 288545"/>
                <a:gd name="T40" fmla="*/ 38632 w 553340"/>
                <a:gd name="T41" fmla="*/ 261677 h 288545"/>
                <a:gd name="T42" fmla="*/ 0 w 553340"/>
                <a:gd name="T43" fmla="*/ 252442 h 2885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53340"/>
                <a:gd name="T67" fmla="*/ 0 h 288545"/>
                <a:gd name="T68" fmla="*/ 553340 w 553340"/>
                <a:gd name="T69" fmla="*/ 288545 h 28854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53340" h="288545">
                  <a:moveTo>
                    <a:pt x="13970" y="0"/>
                  </a:moveTo>
                  <a:lnTo>
                    <a:pt x="30479" y="2541"/>
                  </a:lnTo>
                  <a:lnTo>
                    <a:pt x="86359" y="10796"/>
                  </a:lnTo>
                  <a:lnTo>
                    <a:pt x="148081" y="20575"/>
                  </a:lnTo>
                  <a:lnTo>
                    <a:pt x="191008" y="27941"/>
                  </a:lnTo>
                  <a:lnTo>
                    <a:pt x="279145" y="41911"/>
                  </a:lnTo>
                  <a:lnTo>
                    <a:pt x="343408" y="53467"/>
                  </a:lnTo>
                  <a:lnTo>
                    <a:pt x="421512" y="66549"/>
                  </a:lnTo>
                  <a:lnTo>
                    <a:pt x="471805" y="75692"/>
                  </a:lnTo>
                  <a:lnTo>
                    <a:pt x="512190" y="82297"/>
                  </a:lnTo>
                  <a:lnTo>
                    <a:pt x="550926" y="89663"/>
                  </a:lnTo>
                  <a:lnTo>
                    <a:pt x="553339" y="89663"/>
                  </a:lnTo>
                  <a:lnTo>
                    <a:pt x="432180" y="167005"/>
                  </a:lnTo>
                  <a:lnTo>
                    <a:pt x="394461" y="190755"/>
                  </a:lnTo>
                  <a:lnTo>
                    <a:pt x="355727" y="215519"/>
                  </a:lnTo>
                  <a:lnTo>
                    <a:pt x="317881" y="239141"/>
                  </a:lnTo>
                  <a:lnTo>
                    <a:pt x="238633" y="288544"/>
                  </a:lnTo>
                  <a:lnTo>
                    <a:pt x="190245" y="282067"/>
                  </a:lnTo>
                  <a:lnTo>
                    <a:pt x="148970" y="275463"/>
                  </a:lnTo>
                  <a:lnTo>
                    <a:pt x="93726" y="267971"/>
                  </a:lnTo>
                  <a:lnTo>
                    <a:pt x="39497" y="259080"/>
                  </a:lnTo>
                  <a:lnTo>
                    <a:pt x="0" y="249936"/>
                  </a:lnTo>
                  <a:close/>
                </a:path>
              </a:pathLst>
            </a:custGeom>
            <a:solidFill>
              <a:srgbClr val="703A05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79" name="Полилиния 548"/>
            <p:cNvSpPr>
              <a:spLocks noChangeArrowheads="1"/>
            </p:cNvSpPr>
            <p:nvPr/>
          </p:nvSpPr>
          <p:spPr bwMode="auto">
            <a:xfrm>
              <a:off x="1317895" y="1338008"/>
              <a:ext cx="544384" cy="718788"/>
            </a:xfrm>
            <a:custGeom>
              <a:avLst/>
              <a:gdLst>
                <a:gd name="T0" fmla="*/ 13220 w 544323"/>
                <a:gd name="T1" fmla="*/ 427402 h 718567"/>
                <a:gd name="T2" fmla="*/ 22389 w 544323"/>
                <a:gd name="T3" fmla="*/ 331804 h 718567"/>
                <a:gd name="T4" fmla="*/ 135308 w 544323"/>
                <a:gd name="T5" fmla="*/ 265776 h 718567"/>
                <a:gd name="T6" fmla="*/ 536915 w 544323"/>
                <a:gd name="T7" fmla="*/ 2425 h 718567"/>
                <a:gd name="T8" fmla="*/ 536915 w 544323"/>
                <a:gd name="T9" fmla="*/ 37989 h 718567"/>
                <a:gd name="T10" fmla="*/ 512876 w 544323"/>
                <a:gd name="T11" fmla="*/ 90760 h 718567"/>
                <a:gd name="T12" fmla="*/ 422204 w 544323"/>
                <a:gd name="T13" fmla="*/ 160862 h 718567"/>
                <a:gd name="T14" fmla="*/ 456034 w 544323"/>
                <a:gd name="T15" fmla="*/ 140216 h 718567"/>
                <a:gd name="T16" fmla="*/ 531835 w 544323"/>
                <a:gd name="T17" fmla="*/ 88335 h 718567"/>
                <a:gd name="T18" fmla="*/ 525345 w 544323"/>
                <a:gd name="T19" fmla="*/ 179095 h 718567"/>
                <a:gd name="T20" fmla="*/ 522032 w 544323"/>
                <a:gd name="T21" fmla="*/ 268962 h 718567"/>
                <a:gd name="T22" fmla="*/ 499783 w 544323"/>
                <a:gd name="T23" fmla="*/ 282983 h 718567"/>
                <a:gd name="T24" fmla="*/ 481597 w 544323"/>
                <a:gd name="T25" fmla="*/ 272278 h 718567"/>
                <a:gd name="T26" fmla="*/ 508049 w 544323"/>
                <a:gd name="T27" fmla="*/ 236842 h 718567"/>
                <a:gd name="T28" fmla="*/ 494690 w 544323"/>
                <a:gd name="T29" fmla="*/ 238492 h 718567"/>
                <a:gd name="T30" fmla="*/ 466842 w 544323"/>
                <a:gd name="T31" fmla="*/ 251749 h 718567"/>
                <a:gd name="T32" fmla="*/ 460999 w 544323"/>
                <a:gd name="T33" fmla="*/ 252515 h 718567"/>
                <a:gd name="T34" fmla="*/ 487315 w 544323"/>
                <a:gd name="T35" fmla="*/ 234417 h 718567"/>
                <a:gd name="T36" fmla="*/ 508049 w 544323"/>
                <a:gd name="T37" fmla="*/ 208793 h 718567"/>
                <a:gd name="T38" fmla="*/ 478283 w 544323"/>
                <a:gd name="T39" fmla="*/ 231865 h 718567"/>
                <a:gd name="T40" fmla="*/ 447005 w 544323"/>
                <a:gd name="T41" fmla="*/ 249971 h 718567"/>
                <a:gd name="T42" fmla="*/ 423094 w 544323"/>
                <a:gd name="T43" fmla="*/ 246784 h 718567"/>
                <a:gd name="T44" fmla="*/ 409873 w 544323"/>
                <a:gd name="T45" fmla="*/ 242571 h 718567"/>
                <a:gd name="T46" fmla="*/ 402368 w 544323"/>
                <a:gd name="T47" fmla="*/ 238492 h 718567"/>
                <a:gd name="T48" fmla="*/ 389275 w 544323"/>
                <a:gd name="T49" fmla="*/ 236842 h 718567"/>
                <a:gd name="T50" fmla="*/ 321616 w 544323"/>
                <a:gd name="T51" fmla="*/ 277245 h 718567"/>
                <a:gd name="T52" fmla="*/ 225980 w 544323"/>
                <a:gd name="T53" fmla="*/ 334227 h 718567"/>
                <a:gd name="T54" fmla="*/ 213649 w 544323"/>
                <a:gd name="T55" fmla="*/ 387761 h 718567"/>
                <a:gd name="T56" fmla="*/ 178168 w 544323"/>
                <a:gd name="T57" fmla="*/ 546973 h 718567"/>
                <a:gd name="T58" fmla="*/ 134419 w 544323"/>
                <a:gd name="T59" fmla="*/ 593369 h 718567"/>
                <a:gd name="T60" fmla="*/ 36370 w 544323"/>
                <a:gd name="T61" fmla="*/ 684892 h 718567"/>
                <a:gd name="T62" fmla="*/ 4965 w 544323"/>
                <a:gd name="T63" fmla="*/ 655958 h 71856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544323"/>
                <a:gd name="T97" fmla="*/ 0 h 718567"/>
                <a:gd name="T98" fmla="*/ 544323 w 544323"/>
                <a:gd name="T99" fmla="*/ 718567 h 71856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544323" h="718567">
                  <a:moveTo>
                    <a:pt x="11558" y="457961"/>
                  </a:moveTo>
                  <a:lnTo>
                    <a:pt x="13208" y="425830"/>
                  </a:lnTo>
                  <a:lnTo>
                    <a:pt x="15748" y="393826"/>
                  </a:lnTo>
                  <a:lnTo>
                    <a:pt x="22353" y="330580"/>
                  </a:lnTo>
                  <a:lnTo>
                    <a:pt x="70867" y="304164"/>
                  </a:lnTo>
                  <a:lnTo>
                    <a:pt x="135128" y="264794"/>
                  </a:lnTo>
                  <a:lnTo>
                    <a:pt x="462915" y="52705"/>
                  </a:lnTo>
                  <a:lnTo>
                    <a:pt x="536195" y="2413"/>
                  </a:lnTo>
                  <a:lnTo>
                    <a:pt x="544322" y="0"/>
                  </a:lnTo>
                  <a:lnTo>
                    <a:pt x="536195" y="37845"/>
                  </a:lnTo>
                  <a:lnTo>
                    <a:pt x="531115" y="77342"/>
                  </a:lnTo>
                  <a:lnTo>
                    <a:pt x="512192" y="90424"/>
                  </a:lnTo>
                  <a:lnTo>
                    <a:pt x="463677" y="126619"/>
                  </a:lnTo>
                  <a:lnTo>
                    <a:pt x="421640" y="160274"/>
                  </a:lnTo>
                  <a:lnTo>
                    <a:pt x="423292" y="161925"/>
                  </a:lnTo>
                  <a:lnTo>
                    <a:pt x="455422" y="139700"/>
                  </a:lnTo>
                  <a:lnTo>
                    <a:pt x="490728" y="115950"/>
                  </a:lnTo>
                  <a:lnTo>
                    <a:pt x="531115" y="88011"/>
                  </a:lnTo>
                  <a:lnTo>
                    <a:pt x="526289" y="132333"/>
                  </a:lnTo>
                  <a:lnTo>
                    <a:pt x="524637" y="178435"/>
                  </a:lnTo>
                  <a:lnTo>
                    <a:pt x="523749" y="224408"/>
                  </a:lnTo>
                  <a:lnTo>
                    <a:pt x="521336" y="267969"/>
                  </a:lnTo>
                  <a:lnTo>
                    <a:pt x="503174" y="282828"/>
                  </a:lnTo>
                  <a:lnTo>
                    <a:pt x="499111" y="281939"/>
                  </a:lnTo>
                  <a:lnTo>
                    <a:pt x="490728" y="278764"/>
                  </a:lnTo>
                  <a:lnTo>
                    <a:pt x="480949" y="271272"/>
                  </a:lnTo>
                  <a:lnTo>
                    <a:pt x="475996" y="264794"/>
                  </a:lnTo>
                  <a:lnTo>
                    <a:pt x="507365" y="235966"/>
                  </a:lnTo>
                  <a:lnTo>
                    <a:pt x="501524" y="233553"/>
                  </a:lnTo>
                  <a:lnTo>
                    <a:pt x="494030" y="237616"/>
                  </a:lnTo>
                  <a:lnTo>
                    <a:pt x="485902" y="246633"/>
                  </a:lnTo>
                  <a:lnTo>
                    <a:pt x="466218" y="250825"/>
                  </a:lnTo>
                  <a:lnTo>
                    <a:pt x="462915" y="250825"/>
                  </a:lnTo>
                  <a:lnTo>
                    <a:pt x="460375" y="251586"/>
                  </a:lnTo>
                  <a:lnTo>
                    <a:pt x="459487" y="251586"/>
                  </a:lnTo>
                  <a:lnTo>
                    <a:pt x="486665" y="233553"/>
                  </a:lnTo>
                  <a:lnTo>
                    <a:pt x="510540" y="211328"/>
                  </a:lnTo>
                  <a:lnTo>
                    <a:pt x="507365" y="208025"/>
                  </a:lnTo>
                  <a:lnTo>
                    <a:pt x="497459" y="214630"/>
                  </a:lnTo>
                  <a:lnTo>
                    <a:pt x="477647" y="231013"/>
                  </a:lnTo>
                  <a:lnTo>
                    <a:pt x="457074" y="245872"/>
                  </a:lnTo>
                  <a:lnTo>
                    <a:pt x="446405" y="249047"/>
                  </a:lnTo>
                  <a:lnTo>
                    <a:pt x="434849" y="249936"/>
                  </a:lnTo>
                  <a:lnTo>
                    <a:pt x="422530" y="245872"/>
                  </a:lnTo>
                  <a:lnTo>
                    <a:pt x="417577" y="244983"/>
                  </a:lnTo>
                  <a:lnTo>
                    <a:pt x="409321" y="241680"/>
                  </a:lnTo>
                  <a:lnTo>
                    <a:pt x="406020" y="239267"/>
                  </a:lnTo>
                  <a:lnTo>
                    <a:pt x="401828" y="237616"/>
                  </a:lnTo>
                  <a:lnTo>
                    <a:pt x="393700" y="235966"/>
                  </a:lnTo>
                  <a:lnTo>
                    <a:pt x="388747" y="235966"/>
                  </a:lnTo>
                  <a:lnTo>
                    <a:pt x="366396" y="250825"/>
                  </a:lnTo>
                  <a:lnTo>
                    <a:pt x="321184" y="276225"/>
                  </a:lnTo>
                  <a:lnTo>
                    <a:pt x="272670" y="303403"/>
                  </a:lnTo>
                  <a:lnTo>
                    <a:pt x="225680" y="332994"/>
                  </a:lnTo>
                  <a:lnTo>
                    <a:pt x="219964" y="359282"/>
                  </a:lnTo>
                  <a:lnTo>
                    <a:pt x="213361" y="386333"/>
                  </a:lnTo>
                  <a:lnTo>
                    <a:pt x="184405" y="518795"/>
                  </a:lnTo>
                  <a:lnTo>
                    <a:pt x="177928" y="544957"/>
                  </a:lnTo>
                  <a:lnTo>
                    <a:pt x="180341" y="553338"/>
                  </a:lnTo>
                  <a:lnTo>
                    <a:pt x="134239" y="591185"/>
                  </a:lnTo>
                  <a:lnTo>
                    <a:pt x="79122" y="641223"/>
                  </a:lnTo>
                  <a:lnTo>
                    <a:pt x="36322" y="682370"/>
                  </a:lnTo>
                  <a:lnTo>
                    <a:pt x="0" y="718566"/>
                  </a:lnTo>
                  <a:lnTo>
                    <a:pt x="4953" y="653542"/>
                  </a:lnTo>
                  <a:lnTo>
                    <a:pt x="10795" y="521970"/>
                  </a:lnTo>
                  <a:close/>
                </a:path>
              </a:pathLst>
            </a:custGeom>
            <a:solidFill>
              <a:srgbClr val="33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80" name="Полилиния 549"/>
            <p:cNvSpPr>
              <a:spLocks noChangeArrowheads="1"/>
            </p:cNvSpPr>
            <p:nvPr/>
          </p:nvSpPr>
          <p:spPr bwMode="auto">
            <a:xfrm>
              <a:off x="1346463" y="1866389"/>
              <a:ext cx="20632" cy="9520"/>
            </a:xfrm>
            <a:custGeom>
              <a:avLst/>
              <a:gdLst>
                <a:gd name="T0" fmla="*/ 32212 w 19813"/>
                <a:gd name="T1" fmla="*/ 450 h 10542"/>
                <a:gd name="T2" fmla="*/ 32212 w 19813"/>
                <a:gd name="T3" fmla="*/ 1905 h 10542"/>
                <a:gd name="T4" fmla="*/ 29733 w 19813"/>
                <a:gd name="T5" fmla="*/ 2616 h 10542"/>
                <a:gd name="T6" fmla="*/ 26633 w 19813"/>
                <a:gd name="T7" fmla="*/ 3100 h 10542"/>
                <a:gd name="T8" fmla="*/ 12182 w 19813"/>
                <a:gd name="T9" fmla="*/ 3100 h 10542"/>
                <a:gd name="T10" fmla="*/ 3923 w 19813"/>
                <a:gd name="T11" fmla="*/ 2839 h 10542"/>
                <a:gd name="T12" fmla="*/ 0 w 19813"/>
                <a:gd name="T13" fmla="*/ 2166 h 10542"/>
                <a:gd name="T14" fmla="*/ 0 w 19813"/>
                <a:gd name="T15" fmla="*/ 0 h 105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813"/>
                <a:gd name="T25" fmla="*/ 0 h 10542"/>
                <a:gd name="T26" fmla="*/ 19813 w 19813"/>
                <a:gd name="T27" fmla="*/ 10542 h 1054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813" h="10542">
                  <a:moveTo>
                    <a:pt x="19812" y="1525"/>
                  </a:moveTo>
                  <a:lnTo>
                    <a:pt x="19812" y="6478"/>
                  </a:lnTo>
                  <a:lnTo>
                    <a:pt x="18287" y="8891"/>
                  </a:lnTo>
                  <a:lnTo>
                    <a:pt x="16382" y="10541"/>
                  </a:lnTo>
                  <a:lnTo>
                    <a:pt x="7492" y="10541"/>
                  </a:lnTo>
                  <a:lnTo>
                    <a:pt x="2412" y="9653"/>
                  </a:lnTo>
                  <a:lnTo>
                    <a:pt x="0" y="73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81" name="Полилиния 550"/>
            <p:cNvSpPr>
              <a:spLocks noChangeArrowheads="1"/>
            </p:cNvSpPr>
            <p:nvPr/>
          </p:nvSpPr>
          <p:spPr bwMode="auto">
            <a:xfrm>
              <a:off x="1346463" y="1777532"/>
              <a:ext cx="38091" cy="23801"/>
            </a:xfrm>
            <a:custGeom>
              <a:avLst/>
              <a:gdLst>
                <a:gd name="T0" fmla="*/ 0 w 38609"/>
                <a:gd name="T1" fmla="*/ 27556 h 22988"/>
                <a:gd name="T2" fmla="*/ 11879 w 38609"/>
                <a:gd name="T3" fmla="*/ 16379 h 22988"/>
                <a:gd name="T4" fmla="*/ 32831 w 38609"/>
                <a:gd name="T5" fmla="*/ 0 h 22988"/>
                <a:gd name="T6" fmla="*/ 32182 w 38609"/>
                <a:gd name="T7" fmla="*/ 6359 h 22988"/>
                <a:gd name="T8" fmla="*/ 30131 w 38609"/>
                <a:gd name="T9" fmla="*/ 12524 h 22988"/>
                <a:gd name="T10" fmla="*/ 10478 w 38609"/>
                <a:gd name="T11" fmla="*/ 34881 h 22988"/>
                <a:gd name="T12" fmla="*/ 0 w 38609"/>
                <a:gd name="T13" fmla="*/ 34881 h 229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609"/>
                <a:gd name="T22" fmla="*/ 0 h 22988"/>
                <a:gd name="T23" fmla="*/ 38609 w 38609"/>
                <a:gd name="T24" fmla="*/ 22988 h 229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609" h="22988">
                  <a:moveTo>
                    <a:pt x="0" y="18160"/>
                  </a:moveTo>
                  <a:lnTo>
                    <a:pt x="13970" y="10794"/>
                  </a:lnTo>
                  <a:lnTo>
                    <a:pt x="38608" y="0"/>
                  </a:lnTo>
                  <a:lnTo>
                    <a:pt x="37847" y="4191"/>
                  </a:lnTo>
                  <a:lnTo>
                    <a:pt x="35433" y="8254"/>
                  </a:lnTo>
                  <a:lnTo>
                    <a:pt x="12319" y="22987"/>
                  </a:lnTo>
                  <a:lnTo>
                    <a:pt x="0" y="22987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82" name="Полилиния 551"/>
            <p:cNvSpPr>
              <a:spLocks noChangeArrowheads="1"/>
            </p:cNvSpPr>
            <p:nvPr/>
          </p:nvSpPr>
          <p:spPr bwMode="auto">
            <a:xfrm>
              <a:off x="1349637" y="1729930"/>
              <a:ext cx="55549" cy="36495"/>
            </a:xfrm>
            <a:custGeom>
              <a:avLst/>
              <a:gdLst>
                <a:gd name="T0" fmla="*/ 34448 w 55246"/>
                <a:gd name="T1" fmla="*/ 8406 h 36958"/>
                <a:gd name="T2" fmla="*/ 45704 w 55246"/>
                <a:gd name="T3" fmla="*/ 2075 h 36958"/>
                <a:gd name="T4" fmla="*/ 52076 w 55246"/>
                <a:gd name="T5" fmla="*/ 0 h 36958"/>
                <a:gd name="T6" fmla="*/ 58993 w 55246"/>
                <a:gd name="T7" fmla="*/ 0 h 36958"/>
                <a:gd name="T8" fmla="*/ 48415 w 55246"/>
                <a:gd name="T9" fmla="*/ 9172 h 36958"/>
                <a:gd name="T10" fmla="*/ 20342 w 55246"/>
                <a:gd name="T11" fmla="*/ 23254 h 36958"/>
                <a:gd name="T12" fmla="*/ 7052 w 55246"/>
                <a:gd name="T13" fmla="*/ 31769 h 36958"/>
                <a:gd name="T14" fmla="*/ 4474 w 55246"/>
                <a:gd name="T15" fmla="*/ 31769 h 36958"/>
                <a:gd name="T16" fmla="*/ 1898 w 55246"/>
                <a:gd name="T17" fmla="*/ 31005 h 36958"/>
                <a:gd name="T18" fmla="*/ 0 w 55246"/>
                <a:gd name="T19" fmla="*/ 29585 h 36958"/>
                <a:gd name="T20" fmla="*/ 0 w 55246"/>
                <a:gd name="T21" fmla="*/ 27402 h 3695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5246"/>
                <a:gd name="T34" fmla="*/ 0 h 36958"/>
                <a:gd name="T35" fmla="*/ 55246 w 55246"/>
                <a:gd name="T36" fmla="*/ 36958 h 3695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5246" h="36958">
                  <a:moveTo>
                    <a:pt x="32258" y="9779"/>
                  </a:moveTo>
                  <a:lnTo>
                    <a:pt x="42800" y="2413"/>
                  </a:lnTo>
                  <a:lnTo>
                    <a:pt x="48769" y="0"/>
                  </a:lnTo>
                  <a:lnTo>
                    <a:pt x="55245" y="0"/>
                  </a:lnTo>
                  <a:lnTo>
                    <a:pt x="45339" y="10669"/>
                  </a:lnTo>
                  <a:lnTo>
                    <a:pt x="19050" y="27051"/>
                  </a:lnTo>
                  <a:lnTo>
                    <a:pt x="6605" y="36957"/>
                  </a:lnTo>
                  <a:lnTo>
                    <a:pt x="4191" y="36957"/>
                  </a:lnTo>
                  <a:lnTo>
                    <a:pt x="1778" y="36069"/>
                  </a:lnTo>
                  <a:lnTo>
                    <a:pt x="0" y="34417"/>
                  </a:lnTo>
                  <a:lnTo>
                    <a:pt x="0" y="31878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83" name="Полилиния 552"/>
            <p:cNvSpPr>
              <a:spLocks noChangeArrowheads="1"/>
            </p:cNvSpPr>
            <p:nvPr/>
          </p:nvSpPr>
          <p:spPr bwMode="auto">
            <a:xfrm>
              <a:off x="1351224" y="1701369"/>
              <a:ext cx="55550" cy="38082"/>
            </a:xfrm>
            <a:custGeom>
              <a:avLst/>
              <a:gdLst>
                <a:gd name="T0" fmla="*/ 0 w 55120"/>
                <a:gd name="T1" fmla="*/ 28654 h 38608"/>
                <a:gd name="T2" fmla="*/ 7251 w 55120"/>
                <a:gd name="T3" fmla="*/ 24452 h 38608"/>
                <a:gd name="T4" fmla="*/ 59669 w 55120"/>
                <a:gd name="T5" fmla="*/ 0 h 38608"/>
                <a:gd name="T6" fmla="*/ 60507 w 55120"/>
                <a:gd name="T7" fmla="*/ 4201 h 38608"/>
                <a:gd name="T8" fmla="*/ 3625 w 55120"/>
                <a:gd name="T9" fmla="*/ 32747 h 38608"/>
                <a:gd name="T10" fmla="*/ 1813 w 55120"/>
                <a:gd name="T11" fmla="*/ 32747 h 38608"/>
                <a:gd name="T12" fmla="*/ 0 w 55120"/>
                <a:gd name="T13" fmla="*/ 29948 h 38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5120"/>
                <a:gd name="T22" fmla="*/ 0 h 38608"/>
                <a:gd name="T23" fmla="*/ 55120 w 55120"/>
                <a:gd name="T24" fmla="*/ 38608 h 3860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5120" h="38608">
                  <a:moveTo>
                    <a:pt x="0" y="33782"/>
                  </a:moveTo>
                  <a:lnTo>
                    <a:pt x="6605" y="28828"/>
                  </a:lnTo>
                  <a:lnTo>
                    <a:pt x="54357" y="0"/>
                  </a:lnTo>
                  <a:lnTo>
                    <a:pt x="55119" y="4953"/>
                  </a:lnTo>
                  <a:lnTo>
                    <a:pt x="3302" y="38607"/>
                  </a:lnTo>
                  <a:lnTo>
                    <a:pt x="1652" y="38607"/>
                  </a:lnTo>
                  <a:lnTo>
                    <a:pt x="0" y="3530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84" name="Полилиния 553"/>
            <p:cNvSpPr>
              <a:spLocks noChangeArrowheads="1"/>
            </p:cNvSpPr>
            <p:nvPr/>
          </p:nvSpPr>
          <p:spPr bwMode="auto">
            <a:xfrm>
              <a:off x="1354398" y="1671221"/>
              <a:ext cx="61898" cy="38082"/>
            </a:xfrm>
            <a:custGeom>
              <a:avLst/>
              <a:gdLst>
                <a:gd name="T0" fmla="*/ 52453 w 60962"/>
                <a:gd name="T1" fmla="*/ 5601 h 38608"/>
                <a:gd name="T2" fmla="*/ 73192 w 60962"/>
                <a:gd name="T3" fmla="*/ 0 h 38608"/>
                <a:gd name="T4" fmla="*/ 57331 w 60962"/>
                <a:gd name="T5" fmla="*/ 9805 h 38608"/>
                <a:gd name="T6" fmla="*/ 0 w 60962"/>
                <a:gd name="T7" fmla="*/ 32747 h 38608"/>
                <a:gd name="T8" fmla="*/ 10827 w 60962"/>
                <a:gd name="T9" fmla="*/ 24453 h 386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962"/>
                <a:gd name="T16" fmla="*/ 0 h 38608"/>
                <a:gd name="T17" fmla="*/ 60962 w 60962"/>
                <a:gd name="T18" fmla="*/ 38608 h 386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962" h="38608">
                  <a:moveTo>
                    <a:pt x="43688" y="6604"/>
                  </a:moveTo>
                  <a:lnTo>
                    <a:pt x="60961" y="0"/>
                  </a:lnTo>
                  <a:lnTo>
                    <a:pt x="47752" y="11557"/>
                  </a:lnTo>
                  <a:lnTo>
                    <a:pt x="0" y="38607"/>
                  </a:lnTo>
                  <a:lnTo>
                    <a:pt x="9018" y="28829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85" name="Полилиния 554"/>
            <p:cNvSpPr>
              <a:spLocks noChangeArrowheads="1"/>
            </p:cNvSpPr>
            <p:nvPr/>
          </p:nvSpPr>
          <p:spPr bwMode="auto">
            <a:xfrm>
              <a:off x="1525808" y="1698195"/>
              <a:ext cx="139667" cy="185648"/>
            </a:xfrm>
            <a:custGeom>
              <a:avLst/>
              <a:gdLst>
                <a:gd name="T0" fmla="*/ 38917 w 139067"/>
                <a:gd name="T1" fmla="*/ 0 h 185929"/>
                <a:gd name="T2" fmla="*/ 65798 w 139067"/>
                <a:gd name="T3" fmla="*/ 3368 h 185929"/>
                <a:gd name="T4" fmla="*/ 105649 w 139067"/>
                <a:gd name="T5" fmla="*/ 15341 h 185929"/>
                <a:gd name="T6" fmla="*/ 146439 w 139067"/>
                <a:gd name="T7" fmla="*/ 28310 h 185929"/>
                <a:gd name="T8" fmla="*/ 142158 w 139067"/>
                <a:gd name="T9" fmla="*/ 63854 h 185929"/>
                <a:gd name="T10" fmla="*/ 133333 w 139067"/>
                <a:gd name="T11" fmla="*/ 96903 h 185929"/>
                <a:gd name="T12" fmla="*/ 123837 w 139067"/>
                <a:gd name="T13" fmla="*/ 130078 h 185929"/>
                <a:gd name="T14" fmla="*/ 115279 w 139067"/>
                <a:gd name="T15" fmla="*/ 163127 h 185929"/>
                <a:gd name="T16" fmla="*/ 105649 w 139067"/>
                <a:gd name="T17" fmla="*/ 182584 h 185929"/>
                <a:gd name="T18" fmla="*/ 92677 w 139067"/>
                <a:gd name="T19" fmla="*/ 178468 h 185929"/>
                <a:gd name="T20" fmla="*/ 52824 w 139067"/>
                <a:gd name="T21" fmla="*/ 171234 h 185929"/>
                <a:gd name="T22" fmla="*/ 12036 w 139067"/>
                <a:gd name="T23" fmla="*/ 164002 h 185929"/>
                <a:gd name="T24" fmla="*/ 0 w 139067"/>
                <a:gd name="T25" fmla="*/ 159012 h 185929"/>
                <a:gd name="T26" fmla="*/ 4280 w 139067"/>
                <a:gd name="T27" fmla="*/ 138933 h 185929"/>
                <a:gd name="T28" fmla="*/ 30358 w 139067"/>
                <a:gd name="T29" fmla="*/ 39659 h 18592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39067"/>
                <a:gd name="T46" fmla="*/ 0 h 185929"/>
                <a:gd name="T47" fmla="*/ 139067 w 139067"/>
                <a:gd name="T48" fmla="*/ 185929 h 18592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39067" h="185929">
                  <a:moveTo>
                    <a:pt x="36958" y="0"/>
                  </a:moveTo>
                  <a:lnTo>
                    <a:pt x="62485" y="3428"/>
                  </a:lnTo>
                  <a:lnTo>
                    <a:pt x="100330" y="15621"/>
                  </a:lnTo>
                  <a:lnTo>
                    <a:pt x="139066" y="28828"/>
                  </a:lnTo>
                  <a:lnTo>
                    <a:pt x="135001" y="65024"/>
                  </a:lnTo>
                  <a:lnTo>
                    <a:pt x="126620" y="98678"/>
                  </a:lnTo>
                  <a:lnTo>
                    <a:pt x="117602" y="132460"/>
                  </a:lnTo>
                  <a:lnTo>
                    <a:pt x="109475" y="166115"/>
                  </a:lnTo>
                  <a:lnTo>
                    <a:pt x="100330" y="185928"/>
                  </a:lnTo>
                  <a:lnTo>
                    <a:pt x="88011" y="181737"/>
                  </a:lnTo>
                  <a:lnTo>
                    <a:pt x="50166" y="174371"/>
                  </a:lnTo>
                  <a:lnTo>
                    <a:pt x="11430" y="167005"/>
                  </a:lnTo>
                  <a:lnTo>
                    <a:pt x="0" y="161925"/>
                  </a:lnTo>
                  <a:lnTo>
                    <a:pt x="4064" y="141478"/>
                  </a:lnTo>
                  <a:lnTo>
                    <a:pt x="28830" y="40385"/>
                  </a:lnTo>
                  <a:close/>
                </a:path>
              </a:pathLst>
            </a:custGeom>
            <a:solidFill>
              <a:srgbClr val="3505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86" name="Полилиния 555"/>
            <p:cNvSpPr>
              <a:spLocks noChangeArrowheads="1"/>
            </p:cNvSpPr>
            <p:nvPr/>
          </p:nvSpPr>
          <p:spPr bwMode="auto">
            <a:xfrm>
              <a:off x="1532156" y="1901297"/>
              <a:ext cx="99989" cy="77750"/>
            </a:xfrm>
            <a:custGeom>
              <a:avLst/>
              <a:gdLst>
                <a:gd name="T0" fmla="*/ 0 w 99697"/>
                <a:gd name="T1" fmla="*/ 0 h 77344"/>
                <a:gd name="T2" fmla="*/ 31570 w 99697"/>
                <a:gd name="T3" fmla="*/ 6221 h 77344"/>
                <a:gd name="T4" fmla="*/ 81816 w 99697"/>
                <a:gd name="T5" fmla="*/ 15688 h 77344"/>
                <a:gd name="T6" fmla="*/ 87078 w 99697"/>
                <a:gd name="T7" fmla="*/ 30699 h 77344"/>
                <a:gd name="T8" fmla="*/ 95627 w 99697"/>
                <a:gd name="T9" fmla="*/ 68295 h 77344"/>
                <a:gd name="T10" fmla="*/ 103258 w 99697"/>
                <a:gd name="T11" fmla="*/ 82358 h 77344"/>
                <a:gd name="T12" fmla="*/ 81028 w 99697"/>
                <a:gd name="T13" fmla="*/ 79789 h 77344"/>
                <a:gd name="T14" fmla="*/ 47747 w 99697"/>
                <a:gd name="T15" fmla="*/ 70052 h 77344"/>
                <a:gd name="T16" fmla="*/ 16310 w 99697"/>
                <a:gd name="T17" fmla="*/ 53417 h 77344"/>
                <a:gd name="T18" fmla="*/ 8551 w 99697"/>
                <a:gd name="T19" fmla="*/ 41247 h 773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9697"/>
                <a:gd name="T31" fmla="*/ 0 h 77344"/>
                <a:gd name="T32" fmla="*/ 99697 w 99697"/>
                <a:gd name="T33" fmla="*/ 77344 h 7734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9697" h="77344">
                  <a:moveTo>
                    <a:pt x="0" y="0"/>
                  </a:moveTo>
                  <a:lnTo>
                    <a:pt x="30481" y="5843"/>
                  </a:lnTo>
                  <a:lnTo>
                    <a:pt x="78995" y="14733"/>
                  </a:lnTo>
                  <a:lnTo>
                    <a:pt x="84075" y="28830"/>
                  </a:lnTo>
                  <a:lnTo>
                    <a:pt x="92330" y="64136"/>
                  </a:lnTo>
                  <a:lnTo>
                    <a:pt x="99696" y="77343"/>
                  </a:lnTo>
                  <a:lnTo>
                    <a:pt x="78233" y="74931"/>
                  </a:lnTo>
                  <a:lnTo>
                    <a:pt x="46101" y="65787"/>
                  </a:lnTo>
                  <a:lnTo>
                    <a:pt x="15748" y="50165"/>
                  </a:lnTo>
                  <a:lnTo>
                    <a:pt x="8256" y="38736"/>
                  </a:lnTo>
                  <a:close/>
                </a:path>
              </a:pathLst>
            </a:custGeom>
            <a:solidFill>
              <a:srgbClr val="383838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87" name="Полилиния 556"/>
            <p:cNvSpPr>
              <a:spLocks noChangeArrowheads="1"/>
            </p:cNvSpPr>
            <p:nvPr/>
          </p:nvSpPr>
          <p:spPr bwMode="auto">
            <a:xfrm>
              <a:off x="1581358" y="1601405"/>
              <a:ext cx="212675" cy="109484"/>
            </a:xfrm>
            <a:custGeom>
              <a:avLst/>
              <a:gdLst>
                <a:gd name="T0" fmla="*/ 130653 w 212471"/>
                <a:gd name="T1" fmla="*/ 0 h 108587"/>
                <a:gd name="T2" fmla="*/ 141576 w 212471"/>
                <a:gd name="T3" fmla="*/ 982 h 108587"/>
                <a:gd name="T4" fmla="*/ 168168 w 212471"/>
                <a:gd name="T5" fmla="*/ 9112 h 108587"/>
                <a:gd name="T6" fmla="*/ 214931 w 212471"/>
                <a:gd name="T7" fmla="*/ 29018 h 108587"/>
                <a:gd name="T8" fmla="*/ 159818 w 212471"/>
                <a:gd name="T9" fmla="*/ 70792 h 108587"/>
                <a:gd name="T10" fmla="*/ 102518 w 212471"/>
                <a:gd name="T11" fmla="*/ 118028 h 108587"/>
                <a:gd name="T12" fmla="*/ 98279 w 212471"/>
                <a:gd name="T13" fmla="*/ 119852 h 108587"/>
                <a:gd name="T14" fmla="*/ 94040 w 212471"/>
                <a:gd name="T15" fmla="*/ 119852 h 108587"/>
                <a:gd name="T16" fmla="*/ 89930 w 212471"/>
                <a:gd name="T17" fmla="*/ 117049 h 108587"/>
                <a:gd name="T18" fmla="*/ 85818 w 212471"/>
                <a:gd name="T19" fmla="*/ 115226 h 108587"/>
                <a:gd name="T20" fmla="*/ 77469 w 212471"/>
                <a:gd name="T21" fmla="*/ 108918 h 108587"/>
                <a:gd name="T22" fmla="*/ 46504 w 212471"/>
                <a:gd name="T23" fmla="*/ 95320 h 108587"/>
                <a:gd name="T24" fmla="*/ 0 w 212471"/>
                <a:gd name="T25" fmla="*/ 79901 h 108587"/>
                <a:gd name="T26" fmla="*/ 45736 w 212471"/>
                <a:gd name="T27" fmla="*/ 48923 h 108587"/>
                <a:gd name="T28" fmla="*/ 83248 w 212471"/>
                <a:gd name="T29" fmla="*/ 27334 h 10858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12471"/>
                <a:gd name="T46" fmla="*/ 0 h 108587"/>
                <a:gd name="T47" fmla="*/ 212471 w 212471"/>
                <a:gd name="T48" fmla="*/ 108587 h 10858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12471" h="108587">
                  <a:moveTo>
                    <a:pt x="129158" y="0"/>
                  </a:moveTo>
                  <a:lnTo>
                    <a:pt x="139954" y="889"/>
                  </a:lnTo>
                  <a:lnTo>
                    <a:pt x="166242" y="8256"/>
                  </a:lnTo>
                  <a:lnTo>
                    <a:pt x="212470" y="26290"/>
                  </a:lnTo>
                  <a:lnTo>
                    <a:pt x="157988" y="64136"/>
                  </a:lnTo>
                  <a:lnTo>
                    <a:pt x="101345" y="106934"/>
                  </a:lnTo>
                  <a:lnTo>
                    <a:pt x="97154" y="108586"/>
                  </a:lnTo>
                  <a:lnTo>
                    <a:pt x="92963" y="108586"/>
                  </a:lnTo>
                  <a:lnTo>
                    <a:pt x="88900" y="106046"/>
                  </a:lnTo>
                  <a:lnTo>
                    <a:pt x="84835" y="104395"/>
                  </a:lnTo>
                  <a:lnTo>
                    <a:pt x="76581" y="98680"/>
                  </a:lnTo>
                  <a:lnTo>
                    <a:pt x="45973" y="86361"/>
                  </a:lnTo>
                  <a:lnTo>
                    <a:pt x="0" y="72390"/>
                  </a:lnTo>
                  <a:lnTo>
                    <a:pt x="45211" y="44324"/>
                  </a:lnTo>
                  <a:lnTo>
                    <a:pt x="82295" y="24765"/>
                  </a:lnTo>
                  <a:close/>
                </a:path>
              </a:pathLst>
            </a:custGeom>
            <a:solidFill>
              <a:srgbClr val="4214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88" name="Полилиния 557"/>
            <p:cNvSpPr>
              <a:spLocks noChangeArrowheads="1"/>
            </p:cNvSpPr>
            <p:nvPr/>
          </p:nvSpPr>
          <p:spPr bwMode="auto">
            <a:xfrm>
              <a:off x="1636907" y="1736277"/>
              <a:ext cx="88879" cy="238009"/>
            </a:xfrm>
            <a:custGeom>
              <a:avLst/>
              <a:gdLst>
                <a:gd name="T0" fmla="*/ 14444 w 89027"/>
                <a:gd name="T1" fmla="*/ 153510 h 236729"/>
                <a:gd name="T2" fmla="*/ 25022 w 89027"/>
                <a:gd name="T3" fmla="*/ 157846 h 236729"/>
                <a:gd name="T4" fmla="*/ 31496 w 89027"/>
                <a:gd name="T5" fmla="*/ 158660 h 236729"/>
                <a:gd name="T6" fmla="*/ 37222 w 89027"/>
                <a:gd name="T7" fmla="*/ 157035 h 236729"/>
                <a:gd name="T8" fmla="*/ 45190 w 89027"/>
                <a:gd name="T9" fmla="*/ 149988 h 236729"/>
                <a:gd name="T10" fmla="*/ 54900 w 89027"/>
                <a:gd name="T11" fmla="*/ 132374 h 236729"/>
                <a:gd name="T12" fmla="*/ 64485 w 89027"/>
                <a:gd name="T13" fmla="*/ 91186 h 236729"/>
                <a:gd name="T14" fmla="*/ 68593 w 89027"/>
                <a:gd name="T15" fmla="*/ 81431 h 236729"/>
                <a:gd name="T16" fmla="*/ 67846 w 89027"/>
                <a:gd name="T17" fmla="*/ 51757 h 236729"/>
                <a:gd name="T18" fmla="*/ 59754 w 89027"/>
                <a:gd name="T19" fmla="*/ 24524 h 236729"/>
                <a:gd name="T20" fmla="*/ 63738 w 89027"/>
                <a:gd name="T21" fmla="*/ 22763 h 236729"/>
                <a:gd name="T22" fmla="*/ 67846 w 89027"/>
                <a:gd name="T23" fmla="*/ 20189 h 236729"/>
                <a:gd name="T24" fmla="*/ 72702 w 89027"/>
                <a:gd name="T25" fmla="*/ 13143 h 236729"/>
                <a:gd name="T26" fmla="*/ 75937 w 89027"/>
                <a:gd name="T27" fmla="*/ 9621 h 236729"/>
                <a:gd name="T28" fmla="*/ 78180 w 89027"/>
                <a:gd name="T29" fmla="*/ 6098 h 236729"/>
                <a:gd name="T30" fmla="*/ 81541 w 89027"/>
                <a:gd name="T31" fmla="*/ 2574 h 236729"/>
                <a:gd name="T32" fmla="*/ 85523 w 89027"/>
                <a:gd name="T33" fmla="*/ 0 h 236729"/>
                <a:gd name="T34" fmla="*/ 87265 w 89027"/>
                <a:gd name="T35" fmla="*/ 31569 h 236729"/>
                <a:gd name="T36" fmla="*/ 86395 w 89027"/>
                <a:gd name="T37" fmla="*/ 63139 h 236729"/>
                <a:gd name="T38" fmla="*/ 83158 w 89027"/>
                <a:gd name="T39" fmla="*/ 93896 h 236729"/>
                <a:gd name="T40" fmla="*/ 78180 w 89027"/>
                <a:gd name="T41" fmla="*/ 123567 h 236729"/>
                <a:gd name="T42" fmla="*/ 70958 w 89027"/>
                <a:gd name="T43" fmla="*/ 153510 h 236729"/>
                <a:gd name="T44" fmla="*/ 62120 w 89027"/>
                <a:gd name="T45" fmla="*/ 182370 h 236729"/>
                <a:gd name="T46" fmla="*/ 50916 w 89027"/>
                <a:gd name="T47" fmla="*/ 210416 h 236729"/>
                <a:gd name="T48" fmla="*/ 37970 w 89027"/>
                <a:gd name="T49" fmla="*/ 236701 h 236729"/>
                <a:gd name="T50" fmla="*/ 23405 w 89027"/>
                <a:gd name="T51" fmla="*/ 252553 h 236729"/>
                <a:gd name="T52" fmla="*/ 13693 w 89027"/>
                <a:gd name="T53" fmla="*/ 237650 h 236729"/>
                <a:gd name="T54" fmla="*/ 0 w 89027"/>
                <a:gd name="T55" fmla="*/ 185892 h 236729"/>
                <a:gd name="T56" fmla="*/ 2365 w 89027"/>
                <a:gd name="T57" fmla="*/ 178032 h 236729"/>
                <a:gd name="T58" fmla="*/ 11329 w 89027"/>
                <a:gd name="T59" fmla="*/ 161369 h 23672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9027"/>
                <a:gd name="T91" fmla="*/ 0 h 236729"/>
                <a:gd name="T92" fmla="*/ 89027 w 89027"/>
                <a:gd name="T93" fmla="*/ 236729 h 23672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9027" h="236729">
                  <a:moveTo>
                    <a:pt x="14732" y="143891"/>
                  </a:moveTo>
                  <a:lnTo>
                    <a:pt x="25526" y="147956"/>
                  </a:lnTo>
                  <a:lnTo>
                    <a:pt x="32131" y="148718"/>
                  </a:lnTo>
                  <a:lnTo>
                    <a:pt x="37972" y="147194"/>
                  </a:lnTo>
                  <a:lnTo>
                    <a:pt x="46101" y="140590"/>
                  </a:lnTo>
                  <a:lnTo>
                    <a:pt x="56007" y="124079"/>
                  </a:lnTo>
                  <a:lnTo>
                    <a:pt x="65785" y="85472"/>
                  </a:lnTo>
                  <a:lnTo>
                    <a:pt x="69976" y="76328"/>
                  </a:lnTo>
                  <a:lnTo>
                    <a:pt x="69214" y="48515"/>
                  </a:lnTo>
                  <a:lnTo>
                    <a:pt x="60960" y="22988"/>
                  </a:lnTo>
                  <a:lnTo>
                    <a:pt x="65023" y="21337"/>
                  </a:lnTo>
                  <a:lnTo>
                    <a:pt x="69214" y="18924"/>
                  </a:lnTo>
                  <a:lnTo>
                    <a:pt x="74167" y="12319"/>
                  </a:lnTo>
                  <a:lnTo>
                    <a:pt x="77469" y="9018"/>
                  </a:lnTo>
                  <a:lnTo>
                    <a:pt x="79756" y="5716"/>
                  </a:lnTo>
                  <a:lnTo>
                    <a:pt x="83185" y="2413"/>
                  </a:lnTo>
                  <a:lnTo>
                    <a:pt x="87248" y="0"/>
                  </a:lnTo>
                  <a:lnTo>
                    <a:pt x="89026" y="29591"/>
                  </a:lnTo>
                  <a:lnTo>
                    <a:pt x="88138" y="59182"/>
                  </a:lnTo>
                  <a:lnTo>
                    <a:pt x="84835" y="88012"/>
                  </a:lnTo>
                  <a:lnTo>
                    <a:pt x="79756" y="115825"/>
                  </a:lnTo>
                  <a:lnTo>
                    <a:pt x="72389" y="143891"/>
                  </a:lnTo>
                  <a:lnTo>
                    <a:pt x="63372" y="170943"/>
                  </a:lnTo>
                  <a:lnTo>
                    <a:pt x="51942" y="197231"/>
                  </a:lnTo>
                  <a:lnTo>
                    <a:pt x="38735" y="221869"/>
                  </a:lnTo>
                  <a:lnTo>
                    <a:pt x="23876" y="236728"/>
                  </a:lnTo>
                  <a:lnTo>
                    <a:pt x="13969" y="222759"/>
                  </a:lnTo>
                  <a:lnTo>
                    <a:pt x="0" y="174244"/>
                  </a:lnTo>
                  <a:lnTo>
                    <a:pt x="2413" y="166878"/>
                  </a:lnTo>
                  <a:lnTo>
                    <a:pt x="11557" y="151257"/>
                  </a:lnTo>
                  <a:close/>
                </a:path>
              </a:pathLst>
            </a:custGeom>
            <a:solidFill>
              <a:srgbClr val="262626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89" name="Полилиния 558"/>
            <p:cNvSpPr>
              <a:spLocks noChangeArrowheads="1"/>
            </p:cNvSpPr>
            <p:nvPr/>
          </p:nvSpPr>
          <p:spPr bwMode="auto">
            <a:xfrm>
              <a:off x="1663888" y="1794986"/>
              <a:ext cx="19046" cy="61882"/>
            </a:xfrm>
            <a:custGeom>
              <a:avLst/>
              <a:gdLst>
                <a:gd name="T0" fmla="*/ 19629 w 18923"/>
                <a:gd name="T1" fmla="*/ 0 h 62358"/>
                <a:gd name="T2" fmla="*/ 20452 w 18923"/>
                <a:gd name="T3" fmla="*/ 13438 h 62358"/>
                <a:gd name="T4" fmla="*/ 14139 w 18923"/>
                <a:gd name="T5" fmla="*/ 43440 h 62358"/>
                <a:gd name="T6" fmla="*/ 6999 w 18923"/>
                <a:gd name="T7" fmla="*/ 56878 h 62358"/>
                <a:gd name="T8" fmla="*/ 0 w 18923"/>
                <a:gd name="T9" fmla="*/ 50970 h 62358"/>
                <a:gd name="T10" fmla="*/ 6999 w 18923"/>
                <a:gd name="T11" fmla="*/ 38924 h 623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923"/>
                <a:gd name="T19" fmla="*/ 0 h 62358"/>
                <a:gd name="T20" fmla="*/ 18923 w 18923"/>
                <a:gd name="T21" fmla="*/ 62358 h 623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923" h="62358">
                  <a:moveTo>
                    <a:pt x="18160" y="0"/>
                  </a:moveTo>
                  <a:lnTo>
                    <a:pt x="18922" y="14732"/>
                  </a:lnTo>
                  <a:lnTo>
                    <a:pt x="13081" y="47625"/>
                  </a:lnTo>
                  <a:lnTo>
                    <a:pt x="6476" y="62357"/>
                  </a:lnTo>
                  <a:lnTo>
                    <a:pt x="0" y="55879"/>
                  </a:lnTo>
                  <a:lnTo>
                    <a:pt x="6476" y="42672"/>
                  </a:lnTo>
                  <a:close/>
                </a:path>
              </a:pathLst>
            </a:custGeom>
            <a:solidFill>
              <a:srgbClr val="89898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90" name="Полилиния 559"/>
            <p:cNvSpPr>
              <a:spLocks noChangeArrowheads="1"/>
            </p:cNvSpPr>
            <p:nvPr/>
          </p:nvSpPr>
          <p:spPr bwMode="auto">
            <a:xfrm>
              <a:off x="1728960" y="1398304"/>
              <a:ext cx="114273" cy="85683"/>
            </a:xfrm>
            <a:custGeom>
              <a:avLst/>
              <a:gdLst>
                <a:gd name="T0" fmla="*/ 130472 w 112904"/>
                <a:gd name="T1" fmla="*/ 0 h 85472"/>
                <a:gd name="T2" fmla="*/ 130472 w 112904"/>
                <a:gd name="T3" fmla="*/ 5100 h 85472"/>
                <a:gd name="T4" fmla="*/ 0 w 112904"/>
                <a:gd name="T5" fmla="*/ 88039 h 85472"/>
                <a:gd name="T6" fmla="*/ 15263 w 112904"/>
                <a:gd name="T7" fmla="*/ 77050 h 85472"/>
                <a:gd name="T8" fmla="*/ 65751 w 112904"/>
                <a:gd name="T9" fmla="*/ 43168 h 854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2904"/>
                <a:gd name="T16" fmla="*/ 0 h 85472"/>
                <a:gd name="T17" fmla="*/ 112904 w 112904"/>
                <a:gd name="T18" fmla="*/ 85472 h 854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2904" h="85472">
                  <a:moveTo>
                    <a:pt x="112903" y="0"/>
                  </a:moveTo>
                  <a:lnTo>
                    <a:pt x="112903" y="4954"/>
                  </a:lnTo>
                  <a:lnTo>
                    <a:pt x="0" y="85471"/>
                  </a:lnTo>
                  <a:lnTo>
                    <a:pt x="13209" y="74804"/>
                  </a:lnTo>
                  <a:lnTo>
                    <a:pt x="56896" y="4191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91" name="Полилиния 560"/>
            <p:cNvSpPr>
              <a:spLocks noChangeArrowheads="1"/>
            </p:cNvSpPr>
            <p:nvPr/>
          </p:nvSpPr>
          <p:spPr bwMode="auto">
            <a:xfrm>
              <a:off x="1741657" y="1380849"/>
              <a:ext cx="101576" cy="72990"/>
            </a:xfrm>
            <a:custGeom>
              <a:avLst/>
              <a:gdLst>
                <a:gd name="T0" fmla="*/ 104141 w 101346"/>
                <a:gd name="T1" fmla="*/ 0 h 71501"/>
                <a:gd name="T2" fmla="*/ 79476 w 101346"/>
                <a:gd name="T3" fmla="*/ 24231 h 71501"/>
                <a:gd name="T4" fmla="*/ 39672 w 101346"/>
                <a:gd name="T5" fmla="*/ 59035 h 71501"/>
                <a:gd name="T6" fmla="*/ 0 w 101346"/>
                <a:gd name="T7" fmla="*/ 91564 h 71501"/>
                <a:gd name="T8" fmla="*/ 24534 w 101346"/>
                <a:gd name="T9" fmla="*/ 68468 h 71501"/>
                <a:gd name="T10" fmla="*/ 64336 w 101346"/>
                <a:gd name="T11" fmla="*/ 33664 h 715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1346"/>
                <a:gd name="T19" fmla="*/ 0 h 71501"/>
                <a:gd name="T20" fmla="*/ 101346 w 101346"/>
                <a:gd name="T21" fmla="*/ 71501 h 715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1346" h="71501">
                  <a:moveTo>
                    <a:pt x="101345" y="0"/>
                  </a:moveTo>
                  <a:lnTo>
                    <a:pt x="77342" y="18922"/>
                  </a:lnTo>
                  <a:lnTo>
                    <a:pt x="38607" y="46100"/>
                  </a:lnTo>
                  <a:lnTo>
                    <a:pt x="0" y="71500"/>
                  </a:lnTo>
                  <a:lnTo>
                    <a:pt x="23876" y="53467"/>
                  </a:lnTo>
                  <a:lnTo>
                    <a:pt x="62610" y="26289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92" name="Полилиния 561"/>
            <p:cNvSpPr>
              <a:spLocks noChangeArrowheads="1"/>
            </p:cNvSpPr>
            <p:nvPr/>
          </p:nvSpPr>
          <p:spPr bwMode="auto">
            <a:xfrm>
              <a:off x="1748006" y="1687089"/>
              <a:ext cx="33330" cy="22214"/>
            </a:xfrm>
            <a:custGeom>
              <a:avLst/>
              <a:gdLst>
                <a:gd name="T0" fmla="*/ 28363 w 33656"/>
                <a:gd name="T1" fmla="*/ 0 h 22988"/>
                <a:gd name="T2" fmla="*/ 29267 w 33656"/>
                <a:gd name="T3" fmla="*/ 0 h 22988"/>
                <a:gd name="T4" fmla="*/ 29943 w 33656"/>
                <a:gd name="T5" fmla="*/ 2189 h 22988"/>
                <a:gd name="T6" fmla="*/ 7911 w 33656"/>
                <a:gd name="T7" fmla="*/ 13050 h 22988"/>
                <a:gd name="T8" fmla="*/ 0 w 33656"/>
                <a:gd name="T9" fmla="*/ 15240 h 22988"/>
                <a:gd name="T10" fmla="*/ 2035 w 33656"/>
                <a:gd name="T11" fmla="*/ 13050 h 22988"/>
                <a:gd name="T12" fmla="*/ 8702 w 33656"/>
                <a:gd name="T13" fmla="*/ 9263 h 22988"/>
                <a:gd name="T14" fmla="*/ 21130 w 33656"/>
                <a:gd name="T15" fmla="*/ 4379 h 229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3656"/>
                <a:gd name="T25" fmla="*/ 0 h 22988"/>
                <a:gd name="T26" fmla="*/ 33656 w 33656"/>
                <a:gd name="T27" fmla="*/ 22988 h 229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3656" h="22988">
                  <a:moveTo>
                    <a:pt x="31877" y="0"/>
                  </a:moveTo>
                  <a:lnTo>
                    <a:pt x="32893" y="0"/>
                  </a:lnTo>
                  <a:lnTo>
                    <a:pt x="33655" y="3303"/>
                  </a:lnTo>
                  <a:lnTo>
                    <a:pt x="8890" y="19686"/>
                  </a:lnTo>
                  <a:lnTo>
                    <a:pt x="0" y="22987"/>
                  </a:lnTo>
                  <a:lnTo>
                    <a:pt x="2287" y="19686"/>
                  </a:lnTo>
                  <a:lnTo>
                    <a:pt x="9780" y="13971"/>
                  </a:lnTo>
                  <a:lnTo>
                    <a:pt x="23749" y="6605"/>
                  </a:lnTo>
                  <a:close/>
                </a:path>
              </a:pathLst>
            </a:custGeom>
            <a:solidFill>
              <a:srgbClr val="14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93" name="Полилиния 562"/>
            <p:cNvSpPr>
              <a:spLocks noChangeArrowheads="1"/>
            </p:cNvSpPr>
            <p:nvPr/>
          </p:nvSpPr>
          <p:spPr bwMode="auto">
            <a:xfrm>
              <a:off x="1748006" y="1671221"/>
              <a:ext cx="33330" cy="25388"/>
            </a:xfrm>
            <a:custGeom>
              <a:avLst/>
              <a:gdLst>
                <a:gd name="T0" fmla="*/ 29943 w 33656"/>
                <a:gd name="T1" fmla="*/ 8895 h 24766"/>
                <a:gd name="T2" fmla="*/ 0 w 33656"/>
                <a:gd name="T3" fmla="*/ 33353 h 24766"/>
                <a:gd name="T4" fmla="*/ 29267 w 33656"/>
                <a:gd name="T5" fmla="*/ 0 h 24766"/>
                <a:gd name="T6" fmla="*/ 0 60000 65536"/>
                <a:gd name="T7" fmla="*/ 0 60000 65536"/>
                <a:gd name="T8" fmla="*/ 0 60000 65536"/>
                <a:gd name="T9" fmla="*/ 0 w 33656"/>
                <a:gd name="T10" fmla="*/ 0 h 24766"/>
                <a:gd name="T11" fmla="*/ 33656 w 33656"/>
                <a:gd name="T12" fmla="*/ 24766 h 2476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56" h="24766">
                  <a:moveTo>
                    <a:pt x="33655" y="6605"/>
                  </a:moveTo>
                  <a:lnTo>
                    <a:pt x="0" y="24765"/>
                  </a:lnTo>
                  <a:lnTo>
                    <a:pt x="32893" y="0"/>
                  </a:lnTo>
                  <a:close/>
                </a:path>
              </a:pathLst>
            </a:custGeom>
            <a:solidFill>
              <a:srgbClr val="14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94" name="Полилиния 563"/>
            <p:cNvSpPr>
              <a:spLocks noChangeArrowheads="1"/>
            </p:cNvSpPr>
            <p:nvPr/>
          </p:nvSpPr>
          <p:spPr bwMode="auto">
            <a:xfrm>
              <a:off x="1746419" y="1441145"/>
              <a:ext cx="93640" cy="69816"/>
            </a:xfrm>
            <a:custGeom>
              <a:avLst/>
              <a:gdLst>
                <a:gd name="T0" fmla="*/ 104510 w 92331"/>
                <a:gd name="T1" fmla="*/ 0 h 70867"/>
                <a:gd name="T2" fmla="*/ 109322 w 92331"/>
                <a:gd name="T3" fmla="*/ 0 h 70867"/>
                <a:gd name="T4" fmla="*/ 107217 w 92331"/>
                <a:gd name="T5" fmla="*/ 4246 h 70867"/>
                <a:gd name="T6" fmla="*/ 81050 w 92331"/>
                <a:gd name="T7" fmla="*/ 17941 h 70867"/>
                <a:gd name="T8" fmla="*/ 0 w 92331"/>
                <a:gd name="T9" fmla="*/ 59233 h 70867"/>
                <a:gd name="T10" fmla="*/ 0 w 92331"/>
                <a:gd name="T11" fmla="*/ 56473 h 708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2331"/>
                <a:gd name="T19" fmla="*/ 0 h 70867"/>
                <a:gd name="T20" fmla="*/ 92331 w 92331"/>
                <a:gd name="T21" fmla="*/ 70867 h 7086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2331" h="70867">
                  <a:moveTo>
                    <a:pt x="88265" y="0"/>
                  </a:moveTo>
                  <a:lnTo>
                    <a:pt x="92330" y="0"/>
                  </a:lnTo>
                  <a:lnTo>
                    <a:pt x="90552" y="5080"/>
                  </a:lnTo>
                  <a:lnTo>
                    <a:pt x="68453" y="21463"/>
                  </a:lnTo>
                  <a:lnTo>
                    <a:pt x="0" y="70866"/>
                  </a:lnTo>
                  <a:lnTo>
                    <a:pt x="0" y="67564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95" name="Полилиния 564"/>
            <p:cNvSpPr>
              <a:spLocks noChangeArrowheads="1"/>
            </p:cNvSpPr>
            <p:nvPr/>
          </p:nvSpPr>
          <p:spPr bwMode="auto">
            <a:xfrm>
              <a:off x="1749593" y="1702956"/>
              <a:ext cx="31743" cy="23800"/>
            </a:xfrm>
            <a:custGeom>
              <a:avLst/>
              <a:gdLst>
                <a:gd name="T0" fmla="*/ 0 w 32132"/>
                <a:gd name="T1" fmla="*/ 17592 h 23749"/>
                <a:gd name="T2" fmla="*/ 7133 w 32132"/>
                <a:gd name="T3" fmla="*/ 13421 h 23749"/>
                <a:gd name="T4" fmla="*/ 20629 w 32132"/>
                <a:gd name="T5" fmla="*/ 4171 h 23749"/>
                <a:gd name="T6" fmla="*/ 24143 w 32132"/>
                <a:gd name="T7" fmla="*/ 2473 h 23749"/>
                <a:gd name="T8" fmla="*/ 27762 w 32132"/>
                <a:gd name="T9" fmla="*/ 0 h 23749"/>
                <a:gd name="T10" fmla="*/ 22716 w 32132"/>
                <a:gd name="T11" fmla="*/ 8342 h 23749"/>
                <a:gd name="T12" fmla="*/ 15583 w 32132"/>
                <a:gd name="T13" fmla="*/ 14202 h 23749"/>
                <a:gd name="T14" fmla="*/ 7792 w 32132"/>
                <a:gd name="T15" fmla="*/ 18503 h 23749"/>
                <a:gd name="T16" fmla="*/ 0 w 32132"/>
                <a:gd name="T17" fmla="*/ 24367 h 237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132"/>
                <a:gd name="T28" fmla="*/ 0 h 23749"/>
                <a:gd name="T29" fmla="*/ 32132 w 32132"/>
                <a:gd name="T30" fmla="*/ 23749 h 237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132" h="23749">
                  <a:moveTo>
                    <a:pt x="0" y="17145"/>
                  </a:moveTo>
                  <a:lnTo>
                    <a:pt x="8256" y="13080"/>
                  </a:lnTo>
                  <a:lnTo>
                    <a:pt x="23876" y="4063"/>
                  </a:lnTo>
                  <a:lnTo>
                    <a:pt x="27941" y="2413"/>
                  </a:lnTo>
                  <a:lnTo>
                    <a:pt x="32131" y="0"/>
                  </a:lnTo>
                  <a:lnTo>
                    <a:pt x="26290" y="8128"/>
                  </a:lnTo>
                  <a:lnTo>
                    <a:pt x="18034" y="13842"/>
                  </a:lnTo>
                  <a:lnTo>
                    <a:pt x="9018" y="18033"/>
                  </a:lnTo>
                  <a:lnTo>
                    <a:pt x="0" y="23748"/>
                  </a:lnTo>
                  <a:close/>
                </a:path>
              </a:pathLst>
            </a:custGeom>
            <a:solidFill>
              <a:srgbClr val="14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96" name="Полилиния 565"/>
            <p:cNvSpPr>
              <a:spLocks noChangeArrowheads="1"/>
            </p:cNvSpPr>
            <p:nvPr/>
          </p:nvSpPr>
          <p:spPr bwMode="auto">
            <a:xfrm>
              <a:off x="1748006" y="1458600"/>
              <a:ext cx="90467" cy="68229"/>
            </a:xfrm>
            <a:custGeom>
              <a:avLst/>
              <a:gdLst>
                <a:gd name="T0" fmla="*/ 96467 w 89789"/>
                <a:gd name="T1" fmla="*/ 0 h 68328"/>
                <a:gd name="T2" fmla="*/ 97298 w 89789"/>
                <a:gd name="T3" fmla="*/ 877 h 68328"/>
                <a:gd name="T4" fmla="*/ 98269 w 89789"/>
                <a:gd name="T5" fmla="*/ 2493 h 68328"/>
                <a:gd name="T6" fmla="*/ 98269 w 89789"/>
                <a:gd name="T7" fmla="*/ 6492 h 68328"/>
                <a:gd name="T8" fmla="*/ 0 w 89789"/>
                <a:gd name="T9" fmla="*/ 67148 h 68328"/>
                <a:gd name="T10" fmla="*/ 10842 w 89789"/>
                <a:gd name="T11" fmla="*/ 57413 h 68328"/>
                <a:gd name="T12" fmla="*/ 48787 w 89789"/>
                <a:gd name="T13" fmla="*/ 33200 h 683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789"/>
                <a:gd name="T22" fmla="*/ 0 h 68328"/>
                <a:gd name="T23" fmla="*/ 89789 w 89789"/>
                <a:gd name="T24" fmla="*/ 68328 h 683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789" h="68328">
                  <a:moveTo>
                    <a:pt x="88138" y="0"/>
                  </a:moveTo>
                  <a:lnTo>
                    <a:pt x="88900" y="889"/>
                  </a:lnTo>
                  <a:lnTo>
                    <a:pt x="89788" y="2541"/>
                  </a:lnTo>
                  <a:lnTo>
                    <a:pt x="89788" y="6605"/>
                  </a:lnTo>
                  <a:lnTo>
                    <a:pt x="0" y="68327"/>
                  </a:lnTo>
                  <a:lnTo>
                    <a:pt x="9906" y="58421"/>
                  </a:lnTo>
                  <a:lnTo>
                    <a:pt x="44576" y="33783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97" name="Полилиния 566"/>
            <p:cNvSpPr>
              <a:spLocks noChangeArrowheads="1"/>
            </p:cNvSpPr>
            <p:nvPr/>
          </p:nvSpPr>
          <p:spPr bwMode="auto">
            <a:xfrm>
              <a:off x="1752767" y="1718823"/>
              <a:ext cx="26981" cy="20627"/>
            </a:xfrm>
            <a:custGeom>
              <a:avLst/>
              <a:gdLst>
                <a:gd name="T0" fmla="*/ 26222 w 27051"/>
                <a:gd name="T1" fmla="*/ 0 h 20576"/>
                <a:gd name="T2" fmla="*/ 24744 w 27051"/>
                <a:gd name="T3" fmla="*/ 6804 h 20576"/>
                <a:gd name="T4" fmla="*/ 5539 w 27051"/>
                <a:gd name="T5" fmla="*/ 21195 h 20576"/>
                <a:gd name="T6" fmla="*/ 0 w 27051"/>
                <a:gd name="T7" fmla="*/ 21195 h 20576"/>
                <a:gd name="T8" fmla="*/ 1475 w 27051"/>
                <a:gd name="T9" fmla="*/ 16879 h 20576"/>
                <a:gd name="T10" fmla="*/ 11202 w 27051"/>
                <a:gd name="T11" fmla="*/ 9291 h 20576"/>
                <a:gd name="T12" fmla="*/ 19081 w 27051"/>
                <a:gd name="T13" fmla="*/ 6022 h 20576"/>
                <a:gd name="T14" fmla="*/ 23144 w 27051"/>
                <a:gd name="T15" fmla="*/ 3399 h 2057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7051"/>
                <a:gd name="T25" fmla="*/ 0 h 20576"/>
                <a:gd name="T26" fmla="*/ 27051 w 27051"/>
                <a:gd name="T27" fmla="*/ 20576 h 2057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7051" h="20576">
                  <a:moveTo>
                    <a:pt x="27050" y="0"/>
                  </a:moveTo>
                  <a:lnTo>
                    <a:pt x="25526" y="6604"/>
                  </a:lnTo>
                  <a:lnTo>
                    <a:pt x="5715" y="20575"/>
                  </a:lnTo>
                  <a:lnTo>
                    <a:pt x="0" y="20575"/>
                  </a:lnTo>
                  <a:lnTo>
                    <a:pt x="1523" y="16384"/>
                  </a:lnTo>
                  <a:lnTo>
                    <a:pt x="11556" y="9018"/>
                  </a:lnTo>
                  <a:lnTo>
                    <a:pt x="19685" y="5843"/>
                  </a:lnTo>
                  <a:lnTo>
                    <a:pt x="23875" y="3303"/>
                  </a:lnTo>
                  <a:close/>
                </a:path>
              </a:pathLst>
            </a:custGeom>
            <a:solidFill>
              <a:srgbClr val="14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98" name="Полилиния 567"/>
            <p:cNvSpPr>
              <a:spLocks noChangeArrowheads="1"/>
            </p:cNvSpPr>
            <p:nvPr/>
          </p:nvSpPr>
          <p:spPr bwMode="auto">
            <a:xfrm>
              <a:off x="1757528" y="1476053"/>
              <a:ext cx="77770" cy="58710"/>
            </a:xfrm>
            <a:custGeom>
              <a:avLst/>
              <a:gdLst>
                <a:gd name="T0" fmla="*/ 71565 w 78360"/>
                <a:gd name="T1" fmla="*/ 0 h 58421"/>
                <a:gd name="T2" fmla="*/ 37582 w 78360"/>
                <a:gd name="T3" fmla="*/ 33148 h 58421"/>
                <a:gd name="T4" fmla="*/ 0 w 78360"/>
                <a:gd name="T5" fmla="*/ 61984 h 58421"/>
                <a:gd name="T6" fmla="*/ 25636 w 78360"/>
                <a:gd name="T7" fmla="*/ 38403 h 5842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8360"/>
                <a:gd name="T13" fmla="*/ 0 h 58421"/>
                <a:gd name="T14" fmla="*/ 78360 w 78360"/>
                <a:gd name="T15" fmla="*/ 58421 h 5842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8360" h="58421">
                  <a:moveTo>
                    <a:pt x="78359" y="0"/>
                  </a:moveTo>
                  <a:lnTo>
                    <a:pt x="41149" y="31242"/>
                  </a:lnTo>
                  <a:lnTo>
                    <a:pt x="0" y="58420"/>
                  </a:lnTo>
                  <a:lnTo>
                    <a:pt x="28068" y="36195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99" name="Полилиния 568"/>
            <p:cNvSpPr>
              <a:spLocks noChangeArrowheads="1"/>
            </p:cNvSpPr>
            <p:nvPr/>
          </p:nvSpPr>
          <p:spPr bwMode="auto">
            <a:xfrm>
              <a:off x="1759116" y="1496681"/>
              <a:ext cx="69834" cy="52362"/>
            </a:xfrm>
            <a:custGeom>
              <a:avLst/>
              <a:gdLst>
                <a:gd name="T0" fmla="*/ 27386 w 69977"/>
                <a:gd name="T1" fmla="*/ 26650 h 52706"/>
                <a:gd name="T2" fmla="*/ 57995 w 69977"/>
                <a:gd name="T3" fmla="*/ 4580 h 52706"/>
                <a:gd name="T4" fmla="*/ 68279 w 69977"/>
                <a:gd name="T5" fmla="*/ 0 h 52706"/>
                <a:gd name="T6" fmla="*/ 65181 w 69977"/>
                <a:gd name="T7" fmla="*/ 5988 h 52706"/>
                <a:gd name="T8" fmla="*/ 0 w 69977"/>
                <a:gd name="T9" fmla="*/ 48722 h 52706"/>
                <a:gd name="T10" fmla="*/ 4833 w 69977"/>
                <a:gd name="T11" fmla="*/ 41913 h 52706"/>
                <a:gd name="T12" fmla="*/ 15365 w 69977"/>
                <a:gd name="T13" fmla="*/ 32638 h 52706"/>
                <a:gd name="T14" fmla="*/ 23297 w 69977"/>
                <a:gd name="T15" fmla="*/ 28176 h 527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977"/>
                <a:gd name="T25" fmla="*/ 0 h 52706"/>
                <a:gd name="T26" fmla="*/ 69977 w 69977"/>
                <a:gd name="T27" fmla="*/ 52706 h 527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977" h="52706">
                  <a:moveTo>
                    <a:pt x="28066" y="28828"/>
                  </a:moveTo>
                  <a:lnTo>
                    <a:pt x="59435" y="4953"/>
                  </a:lnTo>
                  <a:lnTo>
                    <a:pt x="69976" y="0"/>
                  </a:lnTo>
                  <a:lnTo>
                    <a:pt x="66801" y="6477"/>
                  </a:lnTo>
                  <a:lnTo>
                    <a:pt x="0" y="52705"/>
                  </a:lnTo>
                  <a:lnTo>
                    <a:pt x="4953" y="45339"/>
                  </a:lnTo>
                  <a:lnTo>
                    <a:pt x="15748" y="35305"/>
                  </a:lnTo>
                  <a:lnTo>
                    <a:pt x="23876" y="3048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300" name="Полилиния 569"/>
            <p:cNvSpPr>
              <a:spLocks noChangeArrowheads="1"/>
            </p:cNvSpPr>
            <p:nvPr/>
          </p:nvSpPr>
          <p:spPr bwMode="auto">
            <a:xfrm>
              <a:off x="1760703" y="1368155"/>
              <a:ext cx="74595" cy="50775"/>
            </a:xfrm>
            <a:custGeom>
              <a:avLst/>
              <a:gdLst>
                <a:gd name="T0" fmla="*/ 69686 w 75058"/>
                <a:gd name="T1" fmla="*/ 0 h 50038"/>
                <a:gd name="T2" fmla="*/ 62727 w 75058"/>
                <a:gd name="T3" fmla="*/ 8777 h 50038"/>
                <a:gd name="T4" fmla="*/ 45984 w 75058"/>
                <a:gd name="T5" fmla="*/ 25427 h 50038"/>
                <a:gd name="T6" fmla="*/ 0 w 75058"/>
                <a:gd name="T7" fmla="*/ 59634 h 50038"/>
                <a:gd name="T8" fmla="*/ 7782 w 75058"/>
                <a:gd name="T9" fmla="*/ 50855 h 50038"/>
                <a:gd name="T10" fmla="*/ 25354 w 75058"/>
                <a:gd name="T11" fmla="*/ 36174 h 500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5058"/>
                <a:gd name="T19" fmla="*/ 0 h 50038"/>
                <a:gd name="T20" fmla="*/ 75058 w 75058"/>
                <a:gd name="T21" fmla="*/ 50038 h 500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5058" h="50038">
                  <a:moveTo>
                    <a:pt x="75057" y="0"/>
                  </a:moveTo>
                  <a:lnTo>
                    <a:pt x="67563" y="7365"/>
                  </a:lnTo>
                  <a:lnTo>
                    <a:pt x="49529" y="21336"/>
                  </a:lnTo>
                  <a:lnTo>
                    <a:pt x="0" y="50037"/>
                  </a:lnTo>
                  <a:lnTo>
                    <a:pt x="8382" y="42672"/>
                  </a:lnTo>
                  <a:lnTo>
                    <a:pt x="27304" y="30353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301" name="Полилиния 570"/>
            <p:cNvSpPr>
              <a:spLocks noChangeArrowheads="1"/>
            </p:cNvSpPr>
            <p:nvPr/>
          </p:nvSpPr>
          <p:spPr bwMode="auto">
            <a:xfrm>
              <a:off x="1763877" y="1526828"/>
              <a:ext cx="69834" cy="50775"/>
            </a:xfrm>
            <a:custGeom>
              <a:avLst/>
              <a:gdLst>
                <a:gd name="T0" fmla="*/ 0 w 69977"/>
                <a:gd name="T1" fmla="*/ 36635 h 51816"/>
                <a:gd name="T2" fmla="*/ 25033 w 69977"/>
                <a:gd name="T3" fmla="*/ 22497 h 51816"/>
                <a:gd name="T4" fmla="*/ 66793 w 69977"/>
                <a:gd name="T5" fmla="*/ 0 h 51816"/>
                <a:gd name="T6" fmla="*/ 68279 w 69977"/>
                <a:gd name="T7" fmla="*/ 1293 h 51816"/>
                <a:gd name="T8" fmla="*/ 68279 w 69977"/>
                <a:gd name="T9" fmla="*/ 2588 h 51816"/>
                <a:gd name="T10" fmla="*/ 3217 w 69977"/>
                <a:gd name="T11" fmla="*/ 40614 h 51816"/>
                <a:gd name="T12" fmla="*/ 1615 w 69977"/>
                <a:gd name="T13" fmla="*/ 40614 h 51816"/>
                <a:gd name="T14" fmla="*/ 0 w 69977"/>
                <a:gd name="T15" fmla="*/ 38025 h 518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977"/>
                <a:gd name="T25" fmla="*/ 0 h 51816"/>
                <a:gd name="T26" fmla="*/ 69977 w 69977"/>
                <a:gd name="T27" fmla="*/ 51816 h 518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977" h="51816">
                  <a:moveTo>
                    <a:pt x="0" y="46736"/>
                  </a:moveTo>
                  <a:lnTo>
                    <a:pt x="25654" y="28701"/>
                  </a:lnTo>
                  <a:lnTo>
                    <a:pt x="68453" y="0"/>
                  </a:lnTo>
                  <a:lnTo>
                    <a:pt x="69976" y="1650"/>
                  </a:lnTo>
                  <a:lnTo>
                    <a:pt x="69976" y="3301"/>
                  </a:lnTo>
                  <a:lnTo>
                    <a:pt x="3301" y="51815"/>
                  </a:lnTo>
                  <a:lnTo>
                    <a:pt x="1651" y="51815"/>
                  </a:lnTo>
                  <a:lnTo>
                    <a:pt x="0" y="48514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302" name="Полилиния 571"/>
            <p:cNvSpPr>
              <a:spLocks noChangeArrowheads="1"/>
            </p:cNvSpPr>
            <p:nvPr/>
          </p:nvSpPr>
          <p:spPr bwMode="auto">
            <a:xfrm>
              <a:off x="1765464" y="1507788"/>
              <a:ext cx="68246" cy="50775"/>
            </a:xfrm>
            <a:custGeom>
              <a:avLst/>
              <a:gdLst>
                <a:gd name="T0" fmla="*/ 1626 w 68326"/>
                <a:gd name="T1" fmla="*/ 42016 h 50928"/>
                <a:gd name="T2" fmla="*/ 59357 w 68326"/>
                <a:gd name="T3" fmla="*/ 3065 h 50928"/>
                <a:gd name="T4" fmla="*/ 67371 w 68326"/>
                <a:gd name="T5" fmla="*/ 0 h 50928"/>
                <a:gd name="T6" fmla="*/ 67371 w 68326"/>
                <a:gd name="T7" fmla="*/ 4776 h 50928"/>
                <a:gd name="T8" fmla="*/ 33311 w 68326"/>
                <a:gd name="T9" fmla="*/ 26215 h 50928"/>
                <a:gd name="T10" fmla="*/ 0 w 68326"/>
                <a:gd name="T11" fmla="*/ 49121 h 509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8326"/>
                <a:gd name="T19" fmla="*/ 0 h 50928"/>
                <a:gd name="T20" fmla="*/ 68326 w 68326"/>
                <a:gd name="T21" fmla="*/ 50928 h 509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8326" h="50928">
                  <a:moveTo>
                    <a:pt x="1650" y="43561"/>
                  </a:moveTo>
                  <a:lnTo>
                    <a:pt x="60197" y="3175"/>
                  </a:lnTo>
                  <a:lnTo>
                    <a:pt x="68325" y="0"/>
                  </a:lnTo>
                  <a:lnTo>
                    <a:pt x="68325" y="4953"/>
                  </a:lnTo>
                  <a:lnTo>
                    <a:pt x="33781" y="27178"/>
                  </a:lnTo>
                  <a:lnTo>
                    <a:pt x="0" y="50927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303" name="Полилиния 572"/>
            <p:cNvSpPr>
              <a:spLocks noChangeArrowheads="1"/>
            </p:cNvSpPr>
            <p:nvPr/>
          </p:nvSpPr>
          <p:spPr bwMode="auto">
            <a:xfrm>
              <a:off x="1771813" y="1736277"/>
              <a:ext cx="11109" cy="6347"/>
            </a:xfrm>
            <a:custGeom>
              <a:avLst/>
              <a:gdLst>
                <a:gd name="T0" fmla="*/ 7022 w 11432"/>
                <a:gd name="T1" fmla="*/ 0 h 6479"/>
                <a:gd name="T2" fmla="*/ 8104 w 11432"/>
                <a:gd name="T3" fmla="*/ 5060 h 6479"/>
                <a:gd name="T4" fmla="*/ 0 w 11432"/>
                <a:gd name="T5" fmla="*/ 5060 h 6479"/>
                <a:gd name="T6" fmla="*/ 1171 w 11432"/>
                <a:gd name="T7" fmla="*/ 3176 h 6479"/>
                <a:gd name="T8" fmla="*/ 2882 w 11432"/>
                <a:gd name="T9" fmla="*/ 1289 h 64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32"/>
                <a:gd name="T16" fmla="*/ 0 h 6479"/>
                <a:gd name="T17" fmla="*/ 11432 w 11432"/>
                <a:gd name="T18" fmla="*/ 6479 h 64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32" h="6479">
                  <a:moveTo>
                    <a:pt x="9906" y="0"/>
                  </a:moveTo>
                  <a:lnTo>
                    <a:pt x="11431" y="6478"/>
                  </a:lnTo>
                  <a:lnTo>
                    <a:pt x="0" y="6478"/>
                  </a:lnTo>
                  <a:lnTo>
                    <a:pt x="1651" y="4065"/>
                  </a:lnTo>
                  <a:lnTo>
                    <a:pt x="4065" y="1651"/>
                  </a:lnTo>
                  <a:close/>
                </a:path>
              </a:pathLst>
            </a:custGeom>
            <a:solidFill>
              <a:srgbClr val="14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304" name="Полилиния 573"/>
            <p:cNvSpPr>
              <a:spLocks noChangeArrowheads="1"/>
            </p:cNvSpPr>
            <p:nvPr/>
          </p:nvSpPr>
          <p:spPr bwMode="auto">
            <a:xfrm>
              <a:off x="1805142" y="1598232"/>
              <a:ext cx="7936" cy="3173"/>
            </a:xfrm>
            <a:custGeom>
              <a:avLst/>
              <a:gdLst>
                <a:gd name="T0" fmla="*/ 17962 w 7368"/>
                <a:gd name="T1" fmla="*/ 0 h 3304"/>
                <a:gd name="T2" fmla="*/ 0 w 7368"/>
                <a:gd name="T3" fmla="*/ 2032 h 3304"/>
                <a:gd name="T4" fmla="*/ 0 w 7368"/>
                <a:gd name="T5" fmla="*/ 0 h 3304"/>
                <a:gd name="T6" fmla="*/ 0 60000 65536"/>
                <a:gd name="T7" fmla="*/ 0 60000 65536"/>
                <a:gd name="T8" fmla="*/ 0 60000 65536"/>
                <a:gd name="T9" fmla="*/ 0 w 7368"/>
                <a:gd name="T10" fmla="*/ 0 h 3304"/>
                <a:gd name="T11" fmla="*/ 7368 w 7368"/>
                <a:gd name="T12" fmla="*/ 3304 h 33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368" h="3304">
                  <a:moveTo>
                    <a:pt x="7367" y="0"/>
                  </a:moveTo>
                  <a:lnTo>
                    <a:pt x="0" y="3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</p:grpSp>
      <p:grpSp>
        <p:nvGrpSpPr>
          <p:cNvPr id="45059" name="Группа 185"/>
          <p:cNvGrpSpPr>
            <a:grpSpLocks/>
          </p:cNvGrpSpPr>
          <p:nvPr/>
        </p:nvGrpSpPr>
        <p:grpSpPr bwMode="auto">
          <a:xfrm>
            <a:off x="6629400" y="1219200"/>
            <a:ext cx="2209800" cy="2362200"/>
            <a:chOff x="6337300" y="114300"/>
            <a:chExt cx="2059179" cy="2388362"/>
          </a:xfrm>
        </p:grpSpPr>
        <p:sp>
          <p:nvSpPr>
            <p:cNvPr id="45212" name="Полилиния 140"/>
            <p:cNvSpPr>
              <a:spLocks noChangeArrowheads="1"/>
            </p:cNvSpPr>
            <p:nvPr/>
          </p:nvSpPr>
          <p:spPr bwMode="auto">
            <a:xfrm>
              <a:off x="6740563" y="1246549"/>
              <a:ext cx="623945" cy="565330"/>
            </a:xfrm>
            <a:custGeom>
              <a:avLst/>
              <a:gdLst>
                <a:gd name="T0" fmla="*/ 95692 w 622936"/>
                <a:gd name="T1" fmla="*/ 0 h 564516"/>
                <a:gd name="T2" fmla="*/ 114340 w 622936"/>
                <a:gd name="T3" fmla="*/ 43417 h 564516"/>
                <a:gd name="T4" fmla="*/ 134153 w 622936"/>
                <a:gd name="T5" fmla="*/ 84376 h 564516"/>
                <a:gd name="T6" fmla="*/ 157848 w 622936"/>
                <a:gd name="T7" fmla="*/ 125337 h 564516"/>
                <a:gd name="T8" fmla="*/ 211328 w 622936"/>
                <a:gd name="T9" fmla="*/ 201057 h 564516"/>
                <a:gd name="T10" fmla="*/ 273484 w 622936"/>
                <a:gd name="T11" fmla="*/ 269284 h 564516"/>
                <a:gd name="T12" fmla="*/ 307021 w 622936"/>
                <a:gd name="T13" fmla="*/ 300295 h 564516"/>
                <a:gd name="T14" fmla="*/ 341854 w 622936"/>
                <a:gd name="T15" fmla="*/ 330014 h 564516"/>
                <a:gd name="T16" fmla="*/ 379145 w 622936"/>
                <a:gd name="T17" fmla="*/ 357279 h 564516"/>
                <a:gd name="T18" fmla="*/ 418902 w 622936"/>
                <a:gd name="T19" fmla="*/ 382088 h 564516"/>
                <a:gd name="T20" fmla="*/ 459950 w 622936"/>
                <a:gd name="T21" fmla="*/ 404441 h 564516"/>
                <a:gd name="T22" fmla="*/ 500869 w 622936"/>
                <a:gd name="T23" fmla="*/ 425505 h 564516"/>
                <a:gd name="T24" fmla="*/ 544379 w 622936"/>
                <a:gd name="T25" fmla="*/ 442949 h 564516"/>
                <a:gd name="T26" fmla="*/ 589184 w 622936"/>
                <a:gd name="T27" fmla="*/ 457807 h 564516"/>
                <a:gd name="T28" fmla="*/ 635151 w 622936"/>
                <a:gd name="T29" fmla="*/ 470211 h 564516"/>
                <a:gd name="T30" fmla="*/ 621555 w 622936"/>
                <a:gd name="T31" fmla="*/ 574361 h 564516"/>
                <a:gd name="T32" fmla="*/ 569241 w 622936"/>
                <a:gd name="T33" fmla="*/ 560793 h 564516"/>
                <a:gd name="T34" fmla="*/ 518348 w 622936"/>
                <a:gd name="T35" fmla="*/ 544641 h 564516"/>
                <a:gd name="T36" fmla="*/ 467330 w 622936"/>
                <a:gd name="T37" fmla="*/ 524740 h 564516"/>
                <a:gd name="T38" fmla="*/ 420066 w 622936"/>
                <a:gd name="T39" fmla="*/ 502385 h 564516"/>
                <a:gd name="T40" fmla="*/ 372930 w 622936"/>
                <a:gd name="T41" fmla="*/ 477581 h 564516"/>
                <a:gd name="T42" fmla="*/ 328128 w 622936"/>
                <a:gd name="T43" fmla="*/ 450313 h 564516"/>
                <a:gd name="T44" fmla="*/ 284621 w 622936"/>
                <a:gd name="T45" fmla="*/ 419302 h 564516"/>
                <a:gd name="T46" fmla="*/ 243572 w 622936"/>
                <a:gd name="T47" fmla="*/ 385836 h 564516"/>
                <a:gd name="T48" fmla="*/ 205112 w 622936"/>
                <a:gd name="T49" fmla="*/ 351076 h 564516"/>
                <a:gd name="T50" fmla="*/ 167819 w 622936"/>
                <a:gd name="T51" fmla="*/ 313863 h 564516"/>
                <a:gd name="T52" fmla="*/ 134153 w 622936"/>
                <a:gd name="T53" fmla="*/ 274195 h 564516"/>
                <a:gd name="T54" fmla="*/ 101909 w 622936"/>
                <a:gd name="T55" fmla="*/ 232069 h 564516"/>
                <a:gd name="T56" fmla="*/ 71996 w 622936"/>
                <a:gd name="T57" fmla="*/ 187362 h 564516"/>
                <a:gd name="T58" fmla="*/ 45968 w 622936"/>
                <a:gd name="T59" fmla="*/ 142653 h 564516"/>
                <a:gd name="T60" fmla="*/ 21108 w 622936"/>
                <a:gd name="T61" fmla="*/ 95619 h 564516"/>
                <a:gd name="T62" fmla="*/ 0 w 622936"/>
                <a:gd name="T63" fmla="*/ 45999 h 56451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2936"/>
                <a:gd name="T97" fmla="*/ 0 h 564516"/>
                <a:gd name="T98" fmla="*/ 622936 w 622936"/>
                <a:gd name="T99" fmla="*/ 564516 h 56451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2936" h="564516">
                  <a:moveTo>
                    <a:pt x="93852" y="0"/>
                  </a:moveTo>
                  <a:lnTo>
                    <a:pt x="112140" y="42672"/>
                  </a:lnTo>
                  <a:lnTo>
                    <a:pt x="131572" y="82930"/>
                  </a:lnTo>
                  <a:lnTo>
                    <a:pt x="154812" y="123189"/>
                  </a:lnTo>
                  <a:lnTo>
                    <a:pt x="207263" y="197611"/>
                  </a:lnTo>
                  <a:lnTo>
                    <a:pt x="268224" y="264667"/>
                  </a:lnTo>
                  <a:lnTo>
                    <a:pt x="301116" y="295147"/>
                  </a:lnTo>
                  <a:lnTo>
                    <a:pt x="335279" y="324358"/>
                  </a:lnTo>
                  <a:lnTo>
                    <a:pt x="371855" y="351155"/>
                  </a:lnTo>
                  <a:lnTo>
                    <a:pt x="410845" y="375539"/>
                  </a:lnTo>
                  <a:lnTo>
                    <a:pt x="451103" y="397509"/>
                  </a:lnTo>
                  <a:lnTo>
                    <a:pt x="491236" y="418211"/>
                  </a:lnTo>
                  <a:lnTo>
                    <a:pt x="533908" y="435356"/>
                  </a:lnTo>
                  <a:lnTo>
                    <a:pt x="577850" y="449961"/>
                  </a:lnTo>
                  <a:lnTo>
                    <a:pt x="622935" y="462153"/>
                  </a:lnTo>
                  <a:lnTo>
                    <a:pt x="609600" y="564515"/>
                  </a:lnTo>
                  <a:lnTo>
                    <a:pt x="558291" y="551180"/>
                  </a:lnTo>
                  <a:lnTo>
                    <a:pt x="508380" y="535305"/>
                  </a:lnTo>
                  <a:lnTo>
                    <a:pt x="458342" y="515746"/>
                  </a:lnTo>
                  <a:lnTo>
                    <a:pt x="411987" y="493775"/>
                  </a:lnTo>
                  <a:lnTo>
                    <a:pt x="365760" y="469391"/>
                  </a:lnTo>
                  <a:lnTo>
                    <a:pt x="321817" y="442594"/>
                  </a:lnTo>
                  <a:lnTo>
                    <a:pt x="279146" y="412115"/>
                  </a:lnTo>
                  <a:lnTo>
                    <a:pt x="238887" y="379221"/>
                  </a:lnTo>
                  <a:lnTo>
                    <a:pt x="201167" y="345058"/>
                  </a:lnTo>
                  <a:lnTo>
                    <a:pt x="164591" y="308483"/>
                  </a:lnTo>
                  <a:lnTo>
                    <a:pt x="131572" y="269494"/>
                  </a:lnTo>
                  <a:lnTo>
                    <a:pt x="99949" y="228091"/>
                  </a:lnTo>
                  <a:lnTo>
                    <a:pt x="70612" y="184150"/>
                  </a:lnTo>
                  <a:lnTo>
                    <a:pt x="45085" y="140208"/>
                  </a:lnTo>
                  <a:lnTo>
                    <a:pt x="20700" y="93980"/>
                  </a:lnTo>
                  <a:lnTo>
                    <a:pt x="0" y="45211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13" name="Полилиния 141"/>
            <p:cNvSpPr>
              <a:spLocks noChangeArrowheads="1"/>
            </p:cNvSpPr>
            <p:nvPr/>
          </p:nvSpPr>
          <p:spPr bwMode="auto">
            <a:xfrm>
              <a:off x="6791367" y="527182"/>
              <a:ext cx="104785" cy="60344"/>
            </a:xfrm>
            <a:custGeom>
              <a:avLst/>
              <a:gdLst>
                <a:gd name="T0" fmla="*/ 104883 w 104776"/>
                <a:gd name="T1" fmla="*/ 42038 h 60961"/>
                <a:gd name="T2" fmla="*/ 97632 w 104776"/>
                <a:gd name="T3" fmla="*/ 53955 h 60961"/>
                <a:gd name="T4" fmla="*/ 0 w 104776"/>
                <a:gd name="T5" fmla="*/ 18324 h 60961"/>
                <a:gd name="T6" fmla="*/ 7252 w 104776"/>
                <a:gd name="T7" fmla="*/ 8656 h 60961"/>
                <a:gd name="T8" fmla="*/ 9792 w 104776"/>
                <a:gd name="T9" fmla="*/ 4272 h 60961"/>
                <a:gd name="T10" fmla="*/ 13347 w 104776"/>
                <a:gd name="T11" fmla="*/ 0 h 6096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4776"/>
                <a:gd name="T19" fmla="*/ 0 h 60961"/>
                <a:gd name="T20" fmla="*/ 104776 w 104776"/>
                <a:gd name="T21" fmla="*/ 60961 h 6096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4776" h="60961">
                  <a:moveTo>
                    <a:pt x="104775" y="47497"/>
                  </a:moveTo>
                  <a:lnTo>
                    <a:pt x="97536" y="60960"/>
                  </a:lnTo>
                  <a:lnTo>
                    <a:pt x="0" y="20701"/>
                  </a:lnTo>
                  <a:lnTo>
                    <a:pt x="7240" y="9779"/>
                  </a:lnTo>
                  <a:lnTo>
                    <a:pt x="9780" y="4826"/>
                  </a:lnTo>
                  <a:lnTo>
                    <a:pt x="13335" y="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14" name="Полилиния 142"/>
            <p:cNvSpPr>
              <a:spLocks noChangeArrowheads="1"/>
            </p:cNvSpPr>
            <p:nvPr/>
          </p:nvSpPr>
          <p:spPr bwMode="auto">
            <a:xfrm>
              <a:off x="6781841" y="217521"/>
              <a:ext cx="1511441" cy="1510194"/>
            </a:xfrm>
            <a:custGeom>
              <a:avLst/>
              <a:gdLst>
                <a:gd name="T0" fmla="*/ 682801 w 1510539"/>
                <a:gd name="T1" fmla="*/ 1502846 h 1510540"/>
                <a:gd name="T2" fmla="*/ 534166 w 1510539"/>
                <a:gd name="T3" fmla="*/ 1472449 h 1510540"/>
                <a:gd name="T4" fmla="*/ 397810 w 1510539"/>
                <a:gd name="T5" fmla="*/ 1415202 h 1510540"/>
                <a:gd name="T6" fmla="*/ 277572 w 1510539"/>
                <a:gd name="T7" fmla="*/ 1333766 h 1510540"/>
                <a:gd name="T8" fmla="*/ 174346 w 1510539"/>
                <a:gd name="T9" fmla="*/ 1231687 h 1510540"/>
                <a:gd name="T10" fmla="*/ 92100 w 1510539"/>
                <a:gd name="T11" fmla="*/ 1112509 h 1510540"/>
                <a:gd name="T12" fmla="*/ 34406 w 1510539"/>
                <a:gd name="T13" fmla="*/ 977496 h 1510540"/>
                <a:gd name="T14" fmla="*/ 3708 w 1510539"/>
                <a:gd name="T15" fmla="*/ 830453 h 1510540"/>
                <a:gd name="T16" fmla="*/ 3708 w 1510539"/>
                <a:gd name="T17" fmla="*/ 677208 h 1510540"/>
                <a:gd name="T18" fmla="*/ 34406 w 1510539"/>
                <a:gd name="T19" fmla="*/ 530163 h 1510540"/>
                <a:gd name="T20" fmla="*/ 92100 w 1510539"/>
                <a:gd name="T21" fmla="*/ 395149 h 1510540"/>
                <a:gd name="T22" fmla="*/ 174346 w 1510539"/>
                <a:gd name="T23" fmla="*/ 274835 h 1510540"/>
                <a:gd name="T24" fmla="*/ 277572 w 1510539"/>
                <a:gd name="T25" fmla="*/ 172622 h 1510540"/>
                <a:gd name="T26" fmla="*/ 397810 w 1510539"/>
                <a:gd name="T27" fmla="*/ 91189 h 1510540"/>
                <a:gd name="T28" fmla="*/ 534166 w 1510539"/>
                <a:gd name="T29" fmla="*/ 34068 h 1510540"/>
                <a:gd name="T30" fmla="*/ 682801 w 1510539"/>
                <a:gd name="T31" fmla="*/ 3672 h 1510540"/>
                <a:gd name="T32" fmla="*/ 837447 w 1510539"/>
                <a:gd name="T33" fmla="*/ 3672 h 1510540"/>
                <a:gd name="T34" fmla="*/ 987232 w 1510539"/>
                <a:gd name="T35" fmla="*/ 34068 h 1510540"/>
                <a:gd name="T36" fmla="*/ 1123590 w 1510539"/>
                <a:gd name="T37" fmla="*/ 91189 h 1510540"/>
                <a:gd name="T38" fmla="*/ 1245107 w 1510539"/>
                <a:gd name="T39" fmla="*/ 172622 h 1510540"/>
                <a:gd name="T40" fmla="*/ 1348332 w 1510539"/>
                <a:gd name="T41" fmla="*/ 274835 h 1510540"/>
                <a:gd name="T42" fmla="*/ 1429299 w 1510539"/>
                <a:gd name="T43" fmla="*/ 395149 h 1510540"/>
                <a:gd name="T44" fmla="*/ 1487116 w 1510539"/>
                <a:gd name="T45" fmla="*/ 530163 h 1510540"/>
                <a:gd name="T46" fmla="*/ 1517817 w 1510539"/>
                <a:gd name="T47" fmla="*/ 677208 h 1510540"/>
                <a:gd name="T48" fmla="*/ 1517817 w 1510539"/>
                <a:gd name="T49" fmla="*/ 830453 h 1510540"/>
                <a:gd name="T50" fmla="*/ 1487116 w 1510539"/>
                <a:gd name="T51" fmla="*/ 977496 h 1510540"/>
                <a:gd name="T52" fmla="*/ 1429299 w 1510539"/>
                <a:gd name="T53" fmla="*/ 1112509 h 1510540"/>
                <a:gd name="T54" fmla="*/ 1348332 w 1510539"/>
                <a:gd name="T55" fmla="*/ 1231687 h 1510540"/>
                <a:gd name="T56" fmla="*/ 1245107 w 1510539"/>
                <a:gd name="T57" fmla="*/ 1333766 h 1510540"/>
                <a:gd name="T58" fmla="*/ 1123590 w 1510539"/>
                <a:gd name="T59" fmla="*/ 1415202 h 1510540"/>
                <a:gd name="T60" fmla="*/ 987232 w 1510539"/>
                <a:gd name="T61" fmla="*/ 1472449 h 1510540"/>
                <a:gd name="T62" fmla="*/ 837447 w 1510539"/>
                <a:gd name="T63" fmla="*/ 1502846 h 15105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10539"/>
                <a:gd name="T97" fmla="*/ 0 h 1510540"/>
                <a:gd name="T98" fmla="*/ 1510539 w 1510539"/>
                <a:gd name="T99" fmla="*/ 1510540 h 15105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10539" h="1510540">
                  <a:moveTo>
                    <a:pt x="754635" y="1510539"/>
                  </a:moveTo>
                  <a:lnTo>
                    <a:pt x="677926" y="1506983"/>
                  </a:lnTo>
                  <a:lnTo>
                    <a:pt x="602235" y="1494791"/>
                  </a:lnTo>
                  <a:lnTo>
                    <a:pt x="530352" y="1476502"/>
                  </a:lnTo>
                  <a:lnTo>
                    <a:pt x="460884" y="1450848"/>
                  </a:lnTo>
                  <a:lnTo>
                    <a:pt x="394971" y="1419098"/>
                  </a:lnTo>
                  <a:lnTo>
                    <a:pt x="332868" y="1381380"/>
                  </a:lnTo>
                  <a:lnTo>
                    <a:pt x="275590" y="1337438"/>
                  </a:lnTo>
                  <a:lnTo>
                    <a:pt x="221870" y="1288670"/>
                  </a:lnTo>
                  <a:lnTo>
                    <a:pt x="173101" y="1235076"/>
                  </a:lnTo>
                  <a:lnTo>
                    <a:pt x="129286" y="1177799"/>
                  </a:lnTo>
                  <a:lnTo>
                    <a:pt x="91440" y="1115569"/>
                  </a:lnTo>
                  <a:lnTo>
                    <a:pt x="59690" y="1049783"/>
                  </a:lnTo>
                  <a:lnTo>
                    <a:pt x="34163" y="980186"/>
                  </a:lnTo>
                  <a:lnTo>
                    <a:pt x="15875" y="908305"/>
                  </a:lnTo>
                  <a:lnTo>
                    <a:pt x="3684" y="832740"/>
                  </a:lnTo>
                  <a:lnTo>
                    <a:pt x="0" y="755905"/>
                  </a:lnTo>
                  <a:lnTo>
                    <a:pt x="3684" y="679069"/>
                  </a:lnTo>
                  <a:lnTo>
                    <a:pt x="15875" y="603505"/>
                  </a:lnTo>
                  <a:lnTo>
                    <a:pt x="34163" y="531623"/>
                  </a:lnTo>
                  <a:lnTo>
                    <a:pt x="59690" y="462027"/>
                  </a:lnTo>
                  <a:lnTo>
                    <a:pt x="91440" y="396241"/>
                  </a:lnTo>
                  <a:lnTo>
                    <a:pt x="129286" y="334010"/>
                  </a:lnTo>
                  <a:lnTo>
                    <a:pt x="173101" y="275591"/>
                  </a:lnTo>
                  <a:lnTo>
                    <a:pt x="221870" y="221870"/>
                  </a:lnTo>
                  <a:lnTo>
                    <a:pt x="275590" y="173102"/>
                  </a:lnTo>
                  <a:lnTo>
                    <a:pt x="332868" y="129287"/>
                  </a:lnTo>
                  <a:lnTo>
                    <a:pt x="394971" y="91441"/>
                  </a:lnTo>
                  <a:lnTo>
                    <a:pt x="460884" y="59691"/>
                  </a:lnTo>
                  <a:lnTo>
                    <a:pt x="530352" y="34164"/>
                  </a:lnTo>
                  <a:lnTo>
                    <a:pt x="602235" y="15875"/>
                  </a:lnTo>
                  <a:lnTo>
                    <a:pt x="677926" y="3684"/>
                  </a:lnTo>
                  <a:lnTo>
                    <a:pt x="754635" y="0"/>
                  </a:lnTo>
                  <a:lnTo>
                    <a:pt x="831470" y="3684"/>
                  </a:lnTo>
                  <a:lnTo>
                    <a:pt x="907035" y="15875"/>
                  </a:lnTo>
                  <a:lnTo>
                    <a:pt x="980186" y="34164"/>
                  </a:lnTo>
                  <a:lnTo>
                    <a:pt x="1049783" y="59691"/>
                  </a:lnTo>
                  <a:lnTo>
                    <a:pt x="1115569" y="91441"/>
                  </a:lnTo>
                  <a:lnTo>
                    <a:pt x="1177799" y="129287"/>
                  </a:lnTo>
                  <a:lnTo>
                    <a:pt x="1236219" y="173102"/>
                  </a:lnTo>
                  <a:lnTo>
                    <a:pt x="1289939" y="221870"/>
                  </a:lnTo>
                  <a:lnTo>
                    <a:pt x="1338708" y="275591"/>
                  </a:lnTo>
                  <a:lnTo>
                    <a:pt x="1381379" y="334010"/>
                  </a:lnTo>
                  <a:lnTo>
                    <a:pt x="1419099" y="396241"/>
                  </a:lnTo>
                  <a:lnTo>
                    <a:pt x="1450849" y="462027"/>
                  </a:lnTo>
                  <a:lnTo>
                    <a:pt x="1476502" y="531623"/>
                  </a:lnTo>
                  <a:lnTo>
                    <a:pt x="1494790" y="603505"/>
                  </a:lnTo>
                  <a:lnTo>
                    <a:pt x="1506983" y="679069"/>
                  </a:lnTo>
                  <a:lnTo>
                    <a:pt x="1510538" y="755905"/>
                  </a:lnTo>
                  <a:lnTo>
                    <a:pt x="1506983" y="832740"/>
                  </a:lnTo>
                  <a:lnTo>
                    <a:pt x="1494790" y="908305"/>
                  </a:lnTo>
                  <a:lnTo>
                    <a:pt x="1476502" y="980186"/>
                  </a:lnTo>
                  <a:lnTo>
                    <a:pt x="1450849" y="1049783"/>
                  </a:lnTo>
                  <a:lnTo>
                    <a:pt x="1419099" y="1115569"/>
                  </a:lnTo>
                  <a:lnTo>
                    <a:pt x="1381379" y="1177799"/>
                  </a:lnTo>
                  <a:lnTo>
                    <a:pt x="1338708" y="1235076"/>
                  </a:lnTo>
                  <a:lnTo>
                    <a:pt x="1289939" y="1288670"/>
                  </a:lnTo>
                  <a:lnTo>
                    <a:pt x="1236219" y="1337438"/>
                  </a:lnTo>
                  <a:lnTo>
                    <a:pt x="1177799" y="1381380"/>
                  </a:lnTo>
                  <a:lnTo>
                    <a:pt x="1115569" y="1419098"/>
                  </a:lnTo>
                  <a:lnTo>
                    <a:pt x="1049783" y="1450848"/>
                  </a:lnTo>
                  <a:lnTo>
                    <a:pt x="980186" y="1476502"/>
                  </a:lnTo>
                  <a:lnTo>
                    <a:pt x="907035" y="1494791"/>
                  </a:lnTo>
                  <a:lnTo>
                    <a:pt x="831470" y="1506983"/>
                  </a:lnTo>
                  <a:close/>
                </a:path>
              </a:pathLst>
            </a:custGeom>
            <a:solidFill>
              <a:srgbClr val="33F2FF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15" name="Полилиния 143"/>
            <p:cNvSpPr>
              <a:spLocks noChangeArrowheads="1"/>
            </p:cNvSpPr>
            <p:nvPr/>
          </p:nvSpPr>
          <p:spPr bwMode="auto">
            <a:xfrm>
              <a:off x="7029515" y="465250"/>
              <a:ext cx="1017682" cy="1016324"/>
            </a:xfrm>
            <a:custGeom>
              <a:avLst/>
              <a:gdLst>
                <a:gd name="T0" fmla="*/ 512639 w 1016763"/>
                <a:gd name="T1" fmla="*/ 1024097 h 1015620"/>
                <a:gd name="T2" fmla="*/ 459744 w 1016763"/>
                <a:gd name="T3" fmla="*/ 1021538 h 1015620"/>
                <a:gd name="T4" fmla="*/ 409163 w 1016763"/>
                <a:gd name="T5" fmla="*/ 1014239 h 1015620"/>
                <a:gd name="T6" fmla="*/ 359861 w 1016763"/>
                <a:gd name="T7" fmla="*/ 1000664 h 1015620"/>
                <a:gd name="T8" fmla="*/ 313000 w 1016763"/>
                <a:gd name="T9" fmla="*/ 983503 h 1015620"/>
                <a:gd name="T10" fmla="*/ 268709 w 1016763"/>
                <a:gd name="T11" fmla="*/ 962630 h 1015620"/>
                <a:gd name="T12" fmla="*/ 225571 w 1016763"/>
                <a:gd name="T13" fmla="*/ 936762 h 1015620"/>
                <a:gd name="T14" fmla="*/ 186029 w 1016763"/>
                <a:gd name="T15" fmla="*/ 907309 h 1015620"/>
                <a:gd name="T16" fmla="*/ 150338 w 1016763"/>
                <a:gd name="T17" fmla="*/ 874013 h 1015620"/>
                <a:gd name="T18" fmla="*/ 87430 w 1016763"/>
                <a:gd name="T19" fmla="*/ 799098 h 1015620"/>
                <a:gd name="T20" fmla="*/ 61623 w 1016763"/>
                <a:gd name="T21" fmla="*/ 756070 h 1015620"/>
                <a:gd name="T22" fmla="*/ 40699 w 1016763"/>
                <a:gd name="T23" fmla="*/ 711760 h 1015620"/>
                <a:gd name="T24" fmla="*/ 23365 w 1016763"/>
                <a:gd name="T25" fmla="*/ 665019 h 1015620"/>
                <a:gd name="T26" fmla="*/ 9886 w 1016763"/>
                <a:gd name="T27" fmla="*/ 615843 h 1015620"/>
                <a:gd name="T28" fmla="*/ 2436 w 1016763"/>
                <a:gd name="T29" fmla="*/ 565515 h 1015620"/>
                <a:gd name="T30" fmla="*/ 0 w 1016763"/>
                <a:gd name="T31" fmla="*/ 512626 h 1015620"/>
                <a:gd name="T32" fmla="*/ 2436 w 1016763"/>
                <a:gd name="T33" fmla="*/ 459736 h 1015620"/>
                <a:gd name="T34" fmla="*/ 9886 w 1016763"/>
                <a:gd name="T35" fmla="*/ 409409 h 1015620"/>
                <a:gd name="T36" fmla="*/ 23365 w 1016763"/>
                <a:gd name="T37" fmla="*/ 360234 h 1015620"/>
                <a:gd name="T38" fmla="*/ 40699 w 1016763"/>
                <a:gd name="T39" fmla="*/ 312211 h 1015620"/>
                <a:gd name="T40" fmla="*/ 61623 w 1016763"/>
                <a:gd name="T41" fmla="*/ 268031 h 1015620"/>
                <a:gd name="T42" fmla="*/ 87430 w 1016763"/>
                <a:gd name="T43" fmla="*/ 226155 h 1015620"/>
                <a:gd name="T44" fmla="*/ 117087 w 1016763"/>
                <a:gd name="T45" fmla="*/ 185559 h 1015620"/>
                <a:gd name="T46" fmla="*/ 150338 w 1016763"/>
                <a:gd name="T47" fmla="*/ 149959 h 1015620"/>
                <a:gd name="T48" fmla="*/ 186029 w 1016763"/>
                <a:gd name="T49" fmla="*/ 116792 h 1015620"/>
                <a:gd name="T50" fmla="*/ 225571 w 1016763"/>
                <a:gd name="T51" fmla="*/ 87206 h 1015620"/>
                <a:gd name="T52" fmla="*/ 268709 w 1016763"/>
                <a:gd name="T53" fmla="*/ 61467 h 1015620"/>
                <a:gd name="T54" fmla="*/ 313000 w 1016763"/>
                <a:gd name="T55" fmla="*/ 40594 h 1015620"/>
                <a:gd name="T56" fmla="*/ 359861 w 1016763"/>
                <a:gd name="T57" fmla="*/ 23306 h 1015620"/>
                <a:gd name="T58" fmla="*/ 409163 w 1016763"/>
                <a:gd name="T59" fmla="*/ 9862 h 1015620"/>
                <a:gd name="T60" fmla="*/ 459744 w 1016763"/>
                <a:gd name="T61" fmla="*/ 2437 h 1015620"/>
                <a:gd name="T62" fmla="*/ 512639 w 1016763"/>
                <a:gd name="T63" fmla="*/ 0 h 1015620"/>
                <a:gd name="T64" fmla="*/ 565663 w 1016763"/>
                <a:gd name="T65" fmla="*/ 2437 h 1015620"/>
                <a:gd name="T66" fmla="*/ 616248 w 1016763"/>
                <a:gd name="T67" fmla="*/ 9862 h 1015620"/>
                <a:gd name="T68" fmla="*/ 665544 w 1016763"/>
                <a:gd name="T69" fmla="*/ 23306 h 1015620"/>
                <a:gd name="T70" fmla="*/ 713560 w 1016763"/>
                <a:gd name="T71" fmla="*/ 40594 h 1015620"/>
                <a:gd name="T72" fmla="*/ 757982 w 1016763"/>
                <a:gd name="T73" fmla="*/ 61467 h 1015620"/>
                <a:gd name="T74" fmla="*/ 801118 w 1016763"/>
                <a:gd name="T75" fmla="*/ 87206 h 1015620"/>
                <a:gd name="T76" fmla="*/ 840533 w 1016763"/>
                <a:gd name="T77" fmla="*/ 116792 h 1015620"/>
                <a:gd name="T78" fmla="*/ 877507 w 1016763"/>
                <a:gd name="T79" fmla="*/ 149959 h 1015620"/>
                <a:gd name="T80" fmla="*/ 910758 w 1016763"/>
                <a:gd name="T81" fmla="*/ 185559 h 1015620"/>
                <a:gd name="T82" fmla="*/ 940415 w 1016763"/>
                <a:gd name="T83" fmla="*/ 226155 h 1015620"/>
                <a:gd name="T84" fmla="*/ 966220 w 1016763"/>
                <a:gd name="T85" fmla="*/ 268031 h 1015620"/>
                <a:gd name="T86" fmla="*/ 987146 w 1016763"/>
                <a:gd name="T87" fmla="*/ 312211 h 1015620"/>
                <a:gd name="T88" fmla="*/ 1004479 w 1016763"/>
                <a:gd name="T89" fmla="*/ 360234 h 1015620"/>
                <a:gd name="T90" fmla="*/ 1017959 w 1016763"/>
                <a:gd name="T91" fmla="*/ 409409 h 1015620"/>
                <a:gd name="T92" fmla="*/ 1025405 w 1016763"/>
                <a:gd name="T93" fmla="*/ 459736 h 1015620"/>
                <a:gd name="T94" fmla="*/ 1027844 w 1016763"/>
                <a:gd name="T95" fmla="*/ 512626 h 1015620"/>
                <a:gd name="T96" fmla="*/ 1025405 w 1016763"/>
                <a:gd name="T97" fmla="*/ 565515 h 1015620"/>
                <a:gd name="T98" fmla="*/ 1017959 w 1016763"/>
                <a:gd name="T99" fmla="*/ 615843 h 1015620"/>
                <a:gd name="T100" fmla="*/ 1004479 w 1016763"/>
                <a:gd name="T101" fmla="*/ 665019 h 1015620"/>
                <a:gd name="T102" fmla="*/ 987146 w 1016763"/>
                <a:gd name="T103" fmla="*/ 711760 h 1015620"/>
                <a:gd name="T104" fmla="*/ 966220 w 1016763"/>
                <a:gd name="T105" fmla="*/ 756070 h 1015620"/>
                <a:gd name="T106" fmla="*/ 940415 w 1016763"/>
                <a:gd name="T107" fmla="*/ 799098 h 1015620"/>
                <a:gd name="T108" fmla="*/ 877507 w 1016763"/>
                <a:gd name="T109" fmla="*/ 874013 h 1015620"/>
                <a:gd name="T110" fmla="*/ 840533 w 1016763"/>
                <a:gd name="T111" fmla="*/ 907309 h 1015620"/>
                <a:gd name="T112" fmla="*/ 801118 w 1016763"/>
                <a:gd name="T113" fmla="*/ 936762 h 1015620"/>
                <a:gd name="T114" fmla="*/ 757982 w 1016763"/>
                <a:gd name="T115" fmla="*/ 962630 h 1015620"/>
                <a:gd name="T116" fmla="*/ 713560 w 1016763"/>
                <a:gd name="T117" fmla="*/ 983503 h 1015620"/>
                <a:gd name="T118" fmla="*/ 665544 w 1016763"/>
                <a:gd name="T119" fmla="*/ 1000664 h 1015620"/>
                <a:gd name="T120" fmla="*/ 616248 w 1016763"/>
                <a:gd name="T121" fmla="*/ 1014239 h 1015620"/>
                <a:gd name="T122" fmla="*/ 565663 w 1016763"/>
                <a:gd name="T123" fmla="*/ 1021538 h 101562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16763"/>
                <a:gd name="T187" fmla="*/ 0 h 1015620"/>
                <a:gd name="T188" fmla="*/ 1016763 w 1016763"/>
                <a:gd name="T189" fmla="*/ 1015620 h 101562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16763" h="1015620">
                  <a:moveTo>
                    <a:pt x="507111" y="1015619"/>
                  </a:moveTo>
                  <a:lnTo>
                    <a:pt x="454787" y="1013078"/>
                  </a:lnTo>
                  <a:lnTo>
                    <a:pt x="404749" y="1005839"/>
                  </a:lnTo>
                  <a:lnTo>
                    <a:pt x="355980" y="992378"/>
                  </a:lnTo>
                  <a:lnTo>
                    <a:pt x="309625" y="975359"/>
                  </a:lnTo>
                  <a:lnTo>
                    <a:pt x="265811" y="954658"/>
                  </a:lnTo>
                  <a:lnTo>
                    <a:pt x="223138" y="929005"/>
                  </a:lnTo>
                  <a:lnTo>
                    <a:pt x="184023" y="899795"/>
                  </a:lnTo>
                  <a:lnTo>
                    <a:pt x="148716" y="866775"/>
                  </a:lnTo>
                  <a:lnTo>
                    <a:pt x="86487" y="792480"/>
                  </a:lnTo>
                  <a:lnTo>
                    <a:pt x="60960" y="749808"/>
                  </a:lnTo>
                  <a:lnTo>
                    <a:pt x="40259" y="705866"/>
                  </a:lnTo>
                  <a:lnTo>
                    <a:pt x="23113" y="659511"/>
                  </a:lnTo>
                  <a:lnTo>
                    <a:pt x="9778" y="610742"/>
                  </a:lnTo>
                  <a:lnTo>
                    <a:pt x="2412" y="560831"/>
                  </a:lnTo>
                  <a:lnTo>
                    <a:pt x="0" y="508381"/>
                  </a:lnTo>
                  <a:lnTo>
                    <a:pt x="2412" y="455930"/>
                  </a:lnTo>
                  <a:lnTo>
                    <a:pt x="9778" y="406019"/>
                  </a:lnTo>
                  <a:lnTo>
                    <a:pt x="23113" y="357250"/>
                  </a:lnTo>
                  <a:lnTo>
                    <a:pt x="40259" y="309625"/>
                  </a:lnTo>
                  <a:lnTo>
                    <a:pt x="60960" y="265811"/>
                  </a:lnTo>
                  <a:lnTo>
                    <a:pt x="86487" y="224282"/>
                  </a:lnTo>
                  <a:lnTo>
                    <a:pt x="115824" y="184022"/>
                  </a:lnTo>
                  <a:lnTo>
                    <a:pt x="148716" y="148717"/>
                  </a:lnTo>
                  <a:lnTo>
                    <a:pt x="184023" y="115824"/>
                  </a:lnTo>
                  <a:lnTo>
                    <a:pt x="223138" y="86486"/>
                  </a:lnTo>
                  <a:lnTo>
                    <a:pt x="265811" y="60960"/>
                  </a:lnTo>
                  <a:lnTo>
                    <a:pt x="309625" y="40258"/>
                  </a:lnTo>
                  <a:lnTo>
                    <a:pt x="355980" y="23114"/>
                  </a:lnTo>
                  <a:lnTo>
                    <a:pt x="404749" y="9778"/>
                  </a:lnTo>
                  <a:lnTo>
                    <a:pt x="454787" y="2413"/>
                  </a:lnTo>
                  <a:lnTo>
                    <a:pt x="507111" y="0"/>
                  </a:lnTo>
                  <a:lnTo>
                    <a:pt x="559562" y="2413"/>
                  </a:lnTo>
                  <a:lnTo>
                    <a:pt x="609600" y="9778"/>
                  </a:lnTo>
                  <a:lnTo>
                    <a:pt x="658367" y="23114"/>
                  </a:lnTo>
                  <a:lnTo>
                    <a:pt x="705865" y="40258"/>
                  </a:lnTo>
                  <a:lnTo>
                    <a:pt x="749808" y="60960"/>
                  </a:lnTo>
                  <a:lnTo>
                    <a:pt x="792479" y="86486"/>
                  </a:lnTo>
                  <a:lnTo>
                    <a:pt x="831469" y="115824"/>
                  </a:lnTo>
                  <a:lnTo>
                    <a:pt x="868045" y="148717"/>
                  </a:lnTo>
                  <a:lnTo>
                    <a:pt x="900937" y="184022"/>
                  </a:lnTo>
                  <a:lnTo>
                    <a:pt x="930275" y="224282"/>
                  </a:lnTo>
                  <a:lnTo>
                    <a:pt x="955801" y="265811"/>
                  </a:lnTo>
                  <a:lnTo>
                    <a:pt x="976502" y="309625"/>
                  </a:lnTo>
                  <a:lnTo>
                    <a:pt x="993648" y="357250"/>
                  </a:lnTo>
                  <a:lnTo>
                    <a:pt x="1006983" y="406019"/>
                  </a:lnTo>
                  <a:lnTo>
                    <a:pt x="1014349" y="455930"/>
                  </a:lnTo>
                  <a:lnTo>
                    <a:pt x="1016762" y="508381"/>
                  </a:lnTo>
                  <a:lnTo>
                    <a:pt x="1014349" y="560831"/>
                  </a:lnTo>
                  <a:lnTo>
                    <a:pt x="1006983" y="610742"/>
                  </a:lnTo>
                  <a:lnTo>
                    <a:pt x="993648" y="659511"/>
                  </a:lnTo>
                  <a:lnTo>
                    <a:pt x="976502" y="705866"/>
                  </a:lnTo>
                  <a:lnTo>
                    <a:pt x="955801" y="749808"/>
                  </a:lnTo>
                  <a:lnTo>
                    <a:pt x="930275" y="792480"/>
                  </a:lnTo>
                  <a:lnTo>
                    <a:pt x="868045" y="866775"/>
                  </a:lnTo>
                  <a:lnTo>
                    <a:pt x="831469" y="899795"/>
                  </a:lnTo>
                  <a:lnTo>
                    <a:pt x="792479" y="929005"/>
                  </a:lnTo>
                  <a:lnTo>
                    <a:pt x="749808" y="954658"/>
                  </a:lnTo>
                  <a:lnTo>
                    <a:pt x="705865" y="975359"/>
                  </a:lnTo>
                  <a:lnTo>
                    <a:pt x="658367" y="992378"/>
                  </a:lnTo>
                  <a:lnTo>
                    <a:pt x="609600" y="1005839"/>
                  </a:lnTo>
                  <a:lnTo>
                    <a:pt x="559562" y="1013078"/>
                  </a:lnTo>
                  <a:close/>
                </a:path>
              </a:pathLst>
            </a:custGeom>
            <a:solidFill>
              <a:srgbClr val="72F4FF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16" name="Полилиния 144"/>
            <p:cNvSpPr>
              <a:spLocks noChangeArrowheads="1"/>
            </p:cNvSpPr>
            <p:nvPr/>
          </p:nvSpPr>
          <p:spPr bwMode="auto">
            <a:xfrm>
              <a:off x="6337300" y="1705483"/>
              <a:ext cx="552502" cy="797179"/>
            </a:xfrm>
            <a:custGeom>
              <a:avLst/>
              <a:gdLst>
                <a:gd name="T0" fmla="*/ 430801 w 552323"/>
                <a:gd name="T1" fmla="*/ 0 h 797307"/>
                <a:gd name="T2" fmla="*/ 472495 w 552323"/>
                <a:gd name="T3" fmla="*/ 12169 h 797307"/>
                <a:gd name="T4" fmla="*/ 498121 w 552323"/>
                <a:gd name="T5" fmla="*/ 35234 h 797307"/>
                <a:gd name="T6" fmla="*/ 515332 w 552323"/>
                <a:gd name="T7" fmla="*/ 71739 h 797307"/>
                <a:gd name="T8" fmla="*/ 520175 w 552323"/>
                <a:gd name="T9" fmla="*/ 156927 h 797307"/>
                <a:gd name="T10" fmla="*/ 517753 w 552323"/>
                <a:gd name="T11" fmla="*/ 237289 h 797307"/>
                <a:gd name="T12" fmla="*/ 548354 w 552323"/>
                <a:gd name="T13" fmla="*/ 313980 h 797307"/>
                <a:gd name="T14" fmla="*/ 554473 w 552323"/>
                <a:gd name="T15" fmla="*/ 337045 h 797307"/>
                <a:gd name="T16" fmla="*/ 538535 w 552323"/>
                <a:gd name="T17" fmla="*/ 360238 h 797307"/>
                <a:gd name="T18" fmla="*/ 520175 w 552323"/>
                <a:gd name="T19" fmla="*/ 368735 h 797307"/>
                <a:gd name="T20" fmla="*/ 507936 w 552323"/>
                <a:gd name="T21" fmla="*/ 362651 h 797307"/>
                <a:gd name="T22" fmla="*/ 498121 w 552323"/>
                <a:gd name="T23" fmla="*/ 311567 h 797307"/>
                <a:gd name="T24" fmla="*/ 471218 w 552323"/>
                <a:gd name="T25" fmla="*/ 276206 h 797307"/>
                <a:gd name="T26" fmla="*/ 472495 w 552323"/>
                <a:gd name="T27" fmla="*/ 313980 h 797307"/>
                <a:gd name="T28" fmla="*/ 465097 w 552323"/>
                <a:gd name="T29" fmla="*/ 418551 h 797307"/>
                <a:gd name="T30" fmla="*/ 451585 w 552323"/>
                <a:gd name="T31" fmla="*/ 445414 h 797307"/>
                <a:gd name="T32" fmla="*/ 443041 w 552323"/>
                <a:gd name="T33" fmla="*/ 444157 h 797307"/>
                <a:gd name="T34" fmla="*/ 418562 w 552323"/>
                <a:gd name="T35" fmla="*/ 414995 h 797307"/>
                <a:gd name="T36" fmla="*/ 424681 w 552323"/>
                <a:gd name="T37" fmla="*/ 386987 h 797307"/>
                <a:gd name="T38" fmla="*/ 401482 w 552323"/>
                <a:gd name="T39" fmla="*/ 367466 h 797307"/>
                <a:gd name="T40" fmla="*/ 385544 w 552323"/>
                <a:gd name="T41" fmla="*/ 455054 h 797307"/>
                <a:gd name="T42" fmla="*/ 348827 w 552323"/>
                <a:gd name="T43" fmla="*/ 530602 h 797307"/>
                <a:gd name="T44" fmla="*/ 319497 w 552323"/>
                <a:gd name="T45" fmla="*/ 557346 h 797307"/>
                <a:gd name="T46" fmla="*/ 312107 w 552323"/>
                <a:gd name="T47" fmla="*/ 557346 h 797307"/>
                <a:gd name="T48" fmla="*/ 305988 w 552323"/>
                <a:gd name="T49" fmla="*/ 537830 h 797307"/>
                <a:gd name="T50" fmla="*/ 309682 w 552323"/>
                <a:gd name="T51" fmla="*/ 440473 h 797307"/>
                <a:gd name="T52" fmla="*/ 324348 w 552323"/>
                <a:gd name="T53" fmla="*/ 349214 h 797307"/>
                <a:gd name="T54" fmla="*/ 254602 w 552323"/>
                <a:gd name="T55" fmla="*/ 450241 h 797307"/>
                <a:gd name="T56" fmla="*/ 209349 w 552323"/>
                <a:gd name="T57" fmla="*/ 571920 h 797307"/>
                <a:gd name="T58" fmla="*/ 183588 w 552323"/>
                <a:gd name="T59" fmla="*/ 675354 h 797307"/>
                <a:gd name="T60" fmla="*/ 160389 w 552323"/>
                <a:gd name="T61" fmla="*/ 754453 h 797307"/>
                <a:gd name="T62" fmla="*/ 149292 w 552323"/>
                <a:gd name="T63" fmla="*/ 762939 h 797307"/>
                <a:gd name="T64" fmla="*/ 132214 w 552323"/>
                <a:gd name="T65" fmla="*/ 760536 h 797307"/>
                <a:gd name="T66" fmla="*/ 108878 w 552323"/>
                <a:gd name="T67" fmla="*/ 737465 h 797307"/>
                <a:gd name="T68" fmla="*/ 104040 w 552323"/>
                <a:gd name="T69" fmla="*/ 661923 h 797307"/>
                <a:gd name="T70" fmla="*/ 122399 w 552323"/>
                <a:gd name="T71" fmla="*/ 451498 h 797307"/>
                <a:gd name="T72" fmla="*/ 89375 w 552323"/>
                <a:gd name="T73" fmla="*/ 539089 h 797307"/>
                <a:gd name="T74" fmla="*/ 71015 w 552323"/>
                <a:gd name="T75" fmla="*/ 629090 h 797307"/>
                <a:gd name="T76" fmla="*/ 42839 w 552323"/>
                <a:gd name="T77" fmla="*/ 750769 h 797307"/>
                <a:gd name="T78" fmla="*/ 25749 w 552323"/>
                <a:gd name="T79" fmla="*/ 789687 h 797307"/>
                <a:gd name="T80" fmla="*/ 7389 w 552323"/>
                <a:gd name="T81" fmla="*/ 790956 h 797307"/>
                <a:gd name="T82" fmla="*/ 0 w 552323"/>
                <a:gd name="T83" fmla="*/ 777518 h 797307"/>
                <a:gd name="T84" fmla="*/ 13509 w 552323"/>
                <a:gd name="T85" fmla="*/ 665593 h 797307"/>
                <a:gd name="T86" fmla="*/ 61199 w 552323"/>
                <a:gd name="T87" fmla="*/ 458726 h 797307"/>
                <a:gd name="T88" fmla="*/ 85680 w 552323"/>
                <a:gd name="T89" fmla="*/ 373550 h 797307"/>
                <a:gd name="T90" fmla="*/ 138335 w 552323"/>
                <a:gd name="T91" fmla="*/ 251864 h 797307"/>
                <a:gd name="T92" fmla="*/ 210493 w 552323"/>
                <a:gd name="T93" fmla="*/ 139945 h 797307"/>
                <a:gd name="T94" fmla="*/ 197110 w 552323"/>
                <a:gd name="T95" fmla="*/ 139945 h 797307"/>
                <a:gd name="T96" fmla="*/ 173773 w 552323"/>
                <a:gd name="T97" fmla="*/ 155784 h 797307"/>
                <a:gd name="T98" fmla="*/ 168935 w 552323"/>
                <a:gd name="T99" fmla="*/ 161868 h 797307"/>
                <a:gd name="T100" fmla="*/ 154270 w 552323"/>
                <a:gd name="T101" fmla="*/ 170365 h 797307"/>
                <a:gd name="T102" fmla="*/ 138335 w 552323"/>
                <a:gd name="T103" fmla="*/ 170365 h 797307"/>
                <a:gd name="T104" fmla="*/ 135910 w 552323"/>
                <a:gd name="T105" fmla="*/ 159455 h 797307"/>
                <a:gd name="T106" fmla="*/ 138335 w 552323"/>
                <a:gd name="T107" fmla="*/ 147286 h 797307"/>
                <a:gd name="T108" fmla="*/ 227707 w 552323"/>
                <a:gd name="T109" fmla="*/ 63254 h 797307"/>
                <a:gd name="T110" fmla="*/ 331738 w 552323"/>
                <a:gd name="T111" fmla="*/ 13438 h 79730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52323"/>
                <a:gd name="T169" fmla="*/ 0 h 797307"/>
                <a:gd name="T170" fmla="*/ 552323 w 552323"/>
                <a:gd name="T171" fmla="*/ 797307 h 79730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52323" h="797307">
                  <a:moveTo>
                    <a:pt x="399922" y="1271"/>
                  </a:moveTo>
                  <a:lnTo>
                    <a:pt x="429132" y="0"/>
                  </a:lnTo>
                  <a:lnTo>
                    <a:pt x="452373" y="3684"/>
                  </a:lnTo>
                  <a:lnTo>
                    <a:pt x="470661" y="12193"/>
                  </a:lnTo>
                  <a:lnTo>
                    <a:pt x="485267" y="23115"/>
                  </a:lnTo>
                  <a:lnTo>
                    <a:pt x="496189" y="35306"/>
                  </a:lnTo>
                  <a:lnTo>
                    <a:pt x="509651" y="60961"/>
                  </a:lnTo>
                  <a:lnTo>
                    <a:pt x="513333" y="71883"/>
                  </a:lnTo>
                  <a:lnTo>
                    <a:pt x="516890" y="104902"/>
                  </a:lnTo>
                  <a:lnTo>
                    <a:pt x="518159" y="157227"/>
                  </a:lnTo>
                  <a:lnTo>
                    <a:pt x="516890" y="208534"/>
                  </a:lnTo>
                  <a:lnTo>
                    <a:pt x="515746" y="237745"/>
                  </a:lnTo>
                  <a:lnTo>
                    <a:pt x="516890" y="246253"/>
                  </a:lnTo>
                  <a:lnTo>
                    <a:pt x="546227" y="314580"/>
                  </a:lnTo>
                  <a:lnTo>
                    <a:pt x="551053" y="327915"/>
                  </a:lnTo>
                  <a:lnTo>
                    <a:pt x="552322" y="337693"/>
                  </a:lnTo>
                  <a:lnTo>
                    <a:pt x="549909" y="346202"/>
                  </a:lnTo>
                  <a:lnTo>
                    <a:pt x="536447" y="360934"/>
                  </a:lnTo>
                  <a:lnTo>
                    <a:pt x="526668" y="367030"/>
                  </a:lnTo>
                  <a:lnTo>
                    <a:pt x="518159" y="369443"/>
                  </a:lnTo>
                  <a:lnTo>
                    <a:pt x="509651" y="369443"/>
                  </a:lnTo>
                  <a:lnTo>
                    <a:pt x="505968" y="363347"/>
                  </a:lnTo>
                  <a:lnTo>
                    <a:pt x="501142" y="324359"/>
                  </a:lnTo>
                  <a:lnTo>
                    <a:pt x="496189" y="312167"/>
                  </a:lnTo>
                  <a:lnTo>
                    <a:pt x="481583" y="288925"/>
                  </a:lnTo>
                  <a:lnTo>
                    <a:pt x="469392" y="276734"/>
                  </a:lnTo>
                  <a:lnTo>
                    <a:pt x="468121" y="274321"/>
                  </a:lnTo>
                  <a:lnTo>
                    <a:pt x="470661" y="314580"/>
                  </a:lnTo>
                  <a:lnTo>
                    <a:pt x="468121" y="379222"/>
                  </a:lnTo>
                  <a:lnTo>
                    <a:pt x="463295" y="419355"/>
                  </a:lnTo>
                  <a:lnTo>
                    <a:pt x="458469" y="436499"/>
                  </a:lnTo>
                  <a:lnTo>
                    <a:pt x="449833" y="446278"/>
                  </a:lnTo>
                  <a:lnTo>
                    <a:pt x="446278" y="446278"/>
                  </a:lnTo>
                  <a:lnTo>
                    <a:pt x="441325" y="445009"/>
                  </a:lnTo>
                  <a:lnTo>
                    <a:pt x="431545" y="436499"/>
                  </a:lnTo>
                  <a:lnTo>
                    <a:pt x="416941" y="415799"/>
                  </a:lnTo>
                  <a:lnTo>
                    <a:pt x="416941" y="398653"/>
                  </a:lnTo>
                  <a:lnTo>
                    <a:pt x="423036" y="387731"/>
                  </a:lnTo>
                  <a:lnTo>
                    <a:pt x="426719" y="384049"/>
                  </a:lnTo>
                  <a:lnTo>
                    <a:pt x="399922" y="368174"/>
                  </a:lnTo>
                  <a:lnTo>
                    <a:pt x="393827" y="390145"/>
                  </a:lnTo>
                  <a:lnTo>
                    <a:pt x="384047" y="455930"/>
                  </a:lnTo>
                  <a:lnTo>
                    <a:pt x="370585" y="495046"/>
                  </a:lnTo>
                  <a:lnTo>
                    <a:pt x="347471" y="531622"/>
                  </a:lnTo>
                  <a:lnTo>
                    <a:pt x="330454" y="549911"/>
                  </a:lnTo>
                  <a:lnTo>
                    <a:pt x="318261" y="558420"/>
                  </a:lnTo>
                  <a:lnTo>
                    <a:pt x="314579" y="559562"/>
                  </a:lnTo>
                  <a:lnTo>
                    <a:pt x="310895" y="558420"/>
                  </a:lnTo>
                  <a:lnTo>
                    <a:pt x="308482" y="556006"/>
                  </a:lnTo>
                  <a:lnTo>
                    <a:pt x="304800" y="538862"/>
                  </a:lnTo>
                  <a:lnTo>
                    <a:pt x="306069" y="483997"/>
                  </a:lnTo>
                  <a:lnTo>
                    <a:pt x="308482" y="441325"/>
                  </a:lnTo>
                  <a:lnTo>
                    <a:pt x="314579" y="397511"/>
                  </a:lnTo>
                  <a:lnTo>
                    <a:pt x="323088" y="349886"/>
                  </a:lnTo>
                  <a:lnTo>
                    <a:pt x="285242" y="394971"/>
                  </a:lnTo>
                  <a:lnTo>
                    <a:pt x="253618" y="451105"/>
                  </a:lnTo>
                  <a:lnTo>
                    <a:pt x="227965" y="512065"/>
                  </a:lnTo>
                  <a:lnTo>
                    <a:pt x="208533" y="573024"/>
                  </a:lnTo>
                  <a:lnTo>
                    <a:pt x="192658" y="630302"/>
                  </a:lnTo>
                  <a:lnTo>
                    <a:pt x="182880" y="676656"/>
                  </a:lnTo>
                  <a:lnTo>
                    <a:pt x="169418" y="735203"/>
                  </a:lnTo>
                  <a:lnTo>
                    <a:pt x="159765" y="755905"/>
                  </a:lnTo>
                  <a:lnTo>
                    <a:pt x="154813" y="760730"/>
                  </a:lnTo>
                  <a:lnTo>
                    <a:pt x="148716" y="764414"/>
                  </a:lnTo>
                  <a:lnTo>
                    <a:pt x="137795" y="764414"/>
                  </a:lnTo>
                  <a:lnTo>
                    <a:pt x="131698" y="762000"/>
                  </a:lnTo>
                  <a:lnTo>
                    <a:pt x="113410" y="746125"/>
                  </a:lnTo>
                  <a:lnTo>
                    <a:pt x="108458" y="738887"/>
                  </a:lnTo>
                  <a:lnTo>
                    <a:pt x="106045" y="736346"/>
                  </a:lnTo>
                  <a:lnTo>
                    <a:pt x="103632" y="663195"/>
                  </a:lnTo>
                  <a:lnTo>
                    <a:pt x="109728" y="568199"/>
                  </a:lnTo>
                  <a:lnTo>
                    <a:pt x="121920" y="452374"/>
                  </a:lnTo>
                  <a:lnTo>
                    <a:pt x="110997" y="470662"/>
                  </a:lnTo>
                  <a:lnTo>
                    <a:pt x="89027" y="540131"/>
                  </a:lnTo>
                  <a:lnTo>
                    <a:pt x="79247" y="583946"/>
                  </a:lnTo>
                  <a:lnTo>
                    <a:pt x="70739" y="630302"/>
                  </a:lnTo>
                  <a:lnTo>
                    <a:pt x="60959" y="675387"/>
                  </a:lnTo>
                  <a:lnTo>
                    <a:pt x="42671" y="752221"/>
                  </a:lnTo>
                  <a:lnTo>
                    <a:pt x="34163" y="776605"/>
                  </a:lnTo>
                  <a:lnTo>
                    <a:pt x="25653" y="791211"/>
                  </a:lnTo>
                  <a:lnTo>
                    <a:pt x="14604" y="797306"/>
                  </a:lnTo>
                  <a:lnTo>
                    <a:pt x="7365" y="792480"/>
                  </a:lnTo>
                  <a:lnTo>
                    <a:pt x="1270" y="783971"/>
                  </a:lnTo>
                  <a:lnTo>
                    <a:pt x="0" y="779018"/>
                  </a:lnTo>
                  <a:lnTo>
                    <a:pt x="3683" y="727837"/>
                  </a:lnTo>
                  <a:lnTo>
                    <a:pt x="13461" y="666877"/>
                  </a:lnTo>
                  <a:lnTo>
                    <a:pt x="32892" y="573024"/>
                  </a:lnTo>
                  <a:lnTo>
                    <a:pt x="60959" y="459614"/>
                  </a:lnTo>
                  <a:lnTo>
                    <a:pt x="63372" y="452374"/>
                  </a:lnTo>
                  <a:lnTo>
                    <a:pt x="85344" y="374270"/>
                  </a:lnTo>
                  <a:lnTo>
                    <a:pt x="110997" y="307214"/>
                  </a:lnTo>
                  <a:lnTo>
                    <a:pt x="137795" y="252349"/>
                  </a:lnTo>
                  <a:lnTo>
                    <a:pt x="164591" y="208534"/>
                  </a:lnTo>
                  <a:lnTo>
                    <a:pt x="209677" y="140209"/>
                  </a:lnTo>
                  <a:lnTo>
                    <a:pt x="205993" y="137796"/>
                  </a:lnTo>
                  <a:lnTo>
                    <a:pt x="196342" y="140209"/>
                  </a:lnTo>
                  <a:lnTo>
                    <a:pt x="182880" y="147574"/>
                  </a:lnTo>
                  <a:lnTo>
                    <a:pt x="173101" y="156084"/>
                  </a:lnTo>
                  <a:lnTo>
                    <a:pt x="170688" y="159767"/>
                  </a:lnTo>
                  <a:lnTo>
                    <a:pt x="168275" y="162180"/>
                  </a:lnTo>
                  <a:lnTo>
                    <a:pt x="168275" y="163322"/>
                  </a:lnTo>
                  <a:lnTo>
                    <a:pt x="153670" y="170689"/>
                  </a:lnTo>
                  <a:lnTo>
                    <a:pt x="143890" y="171959"/>
                  </a:lnTo>
                  <a:lnTo>
                    <a:pt x="137795" y="170689"/>
                  </a:lnTo>
                  <a:lnTo>
                    <a:pt x="135382" y="165862"/>
                  </a:lnTo>
                  <a:lnTo>
                    <a:pt x="135382" y="159767"/>
                  </a:lnTo>
                  <a:lnTo>
                    <a:pt x="137795" y="148718"/>
                  </a:lnTo>
                  <a:lnTo>
                    <a:pt x="137795" y="147574"/>
                  </a:lnTo>
                  <a:lnTo>
                    <a:pt x="181609" y="98806"/>
                  </a:lnTo>
                  <a:lnTo>
                    <a:pt x="226821" y="63374"/>
                  </a:lnTo>
                  <a:lnTo>
                    <a:pt x="270636" y="36577"/>
                  </a:lnTo>
                  <a:lnTo>
                    <a:pt x="330454" y="13462"/>
                  </a:lnTo>
                  <a:lnTo>
                    <a:pt x="375539" y="3684"/>
                  </a:lnTo>
                  <a:close/>
                </a:path>
              </a:pathLst>
            </a:custGeom>
            <a:solidFill>
              <a:srgbClr val="7CF7FF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17" name="Полилиния 145"/>
            <p:cNvSpPr>
              <a:spLocks noChangeArrowheads="1"/>
            </p:cNvSpPr>
            <p:nvPr/>
          </p:nvSpPr>
          <p:spPr bwMode="auto">
            <a:xfrm>
              <a:off x="6516704" y="1797587"/>
              <a:ext cx="273075" cy="306486"/>
            </a:xfrm>
            <a:custGeom>
              <a:avLst/>
              <a:gdLst>
                <a:gd name="T0" fmla="*/ 246407 w 273178"/>
                <a:gd name="T1" fmla="*/ 14196 h 307214"/>
                <a:gd name="T2" fmla="*/ 260942 w 273178"/>
                <a:gd name="T3" fmla="*/ 28390 h 307214"/>
                <a:gd name="T4" fmla="*/ 268280 w 273178"/>
                <a:gd name="T5" fmla="*/ 65173 h 307214"/>
                <a:gd name="T6" fmla="*/ 271941 w 273178"/>
                <a:gd name="T7" fmla="*/ 110229 h 307214"/>
                <a:gd name="T8" fmla="*/ 271941 w 273178"/>
                <a:gd name="T9" fmla="*/ 168245 h 307214"/>
                <a:gd name="T10" fmla="*/ 269413 w 273178"/>
                <a:gd name="T11" fmla="*/ 180092 h 307214"/>
                <a:gd name="T12" fmla="*/ 265876 w 273178"/>
                <a:gd name="T13" fmla="*/ 183673 h 307214"/>
                <a:gd name="T14" fmla="*/ 256138 w 273178"/>
                <a:gd name="T15" fmla="*/ 182437 h 307214"/>
                <a:gd name="T16" fmla="*/ 250071 w 273178"/>
                <a:gd name="T17" fmla="*/ 180092 h 307214"/>
                <a:gd name="T18" fmla="*/ 233005 w 273178"/>
                <a:gd name="T19" fmla="*/ 176516 h 307214"/>
                <a:gd name="T20" fmla="*/ 226933 w 273178"/>
                <a:gd name="T21" fmla="*/ 176516 h 307214"/>
                <a:gd name="T22" fmla="*/ 216060 w 273178"/>
                <a:gd name="T23" fmla="*/ 178984 h 307214"/>
                <a:gd name="T24" fmla="*/ 209996 w 273178"/>
                <a:gd name="T25" fmla="*/ 182437 h 307214"/>
                <a:gd name="T26" fmla="*/ 205189 w 273178"/>
                <a:gd name="T27" fmla="*/ 188363 h 307214"/>
                <a:gd name="T28" fmla="*/ 200257 w 273178"/>
                <a:gd name="T29" fmla="*/ 196756 h 307214"/>
                <a:gd name="T30" fmla="*/ 185723 w 273178"/>
                <a:gd name="T31" fmla="*/ 238230 h 307214"/>
                <a:gd name="T32" fmla="*/ 179652 w 273178"/>
                <a:gd name="T33" fmla="*/ 245266 h 307214"/>
                <a:gd name="T34" fmla="*/ 172321 w 273178"/>
                <a:gd name="T35" fmla="*/ 248845 h 307214"/>
                <a:gd name="T36" fmla="*/ 162711 w 273178"/>
                <a:gd name="T37" fmla="*/ 247611 h 307214"/>
                <a:gd name="T38" fmla="*/ 156646 w 273178"/>
                <a:gd name="T39" fmla="*/ 193177 h 307214"/>
                <a:gd name="T40" fmla="*/ 152975 w 273178"/>
                <a:gd name="T41" fmla="*/ 184907 h 307214"/>
                <a:gd name="T42" fmla="*/ 149312 w 273178"/>
                <a:gd name="T43" fmla="*/ 183673 h 307214"/>
                <a:gd name="T44" fmla="*/ 138441 w 273178"/>
                <a:gd name="T45" fmla="*/ 201446 h 307214"/>
                <a:gd name="T46" fmla="*/ 125040 w 273178"/>
                <a:gd name="T47" fmla="*/ 233417 h 307214"/>
                <a:gd name="T48" fmla="*/ 104429 w 273178"/>
                <a:gd name="T49" fmla="*/ 264275 h 307214"/>
                <a:gd name="T50" fmla="*/ 71686 w 273178"/>
                <a:gd name="T51" fmla="*/ 295012 h 307214"/>
                <a:gd name="T52" fmla="*/ 64356 w 273178"/>
                <a:gd name="T53" fmla="*/ 298590 h 307214"/>
                <a:gd name="T54" fmla="*/ 58283 w 273178"/>
                <a:gd name="T55" fmla="*/ 297480 h 307214"/>
                <a:gd name="T56" fmla="*/ 55883 w 273178"/>
                <a:gd name="T57" fmla="*/ 291556 h 307214"/>
                <a:gd name="T58" fmla="*/ 71686 w 273178"/>
                <a:gd name="T59" fmla="*/ 220455 h 307214"/>
                <a:gd name="T60" fmla="*/ 70415 w 273178"/>
                <a:gd name="T61" fmla="*/ 195522 h 307214"/>
                <a:gd name="T62" fmla="*/ 65613 w 273178"/>
                <a:gd name="T63" fmla="*/ 181325 h 307214"/>
                <a:gd name="T64" fmla="*/ 63085 w 273178"/>
                <a:gd name="T65" fmla="*/ 177751 h 307214"/>
                <a:gd name="T66" fmla="*/ 21876 w 273178"/>
                <a:gd name="T67" fmla="*/ 196756 h 307214"/>
                <a:gd name="T68" fmla="*/ 12133 w 273178"/>
                <a:gd name="T69" fmla="*/ 197868 h 307214"/>
                <a:gd name="T70" fmla="*/ 3672 w 273178"/>
                <a:gd name="T71" fmla="*/ 195522 h 307214"/>
                <a:gd name="T72" fmla="*/ 0 w 273178"/>
                <a:gd name="T73" fmla="*/ 189596 h 307214"/>
                <a:gd name="T74" fmla="*/ 0 w 273178"/>
                <a:gd name="T75" fmla="*/ 180092 h 307214"/>
                <a:gd name="T76" fmla="*/ 12133 w 273178"/>
                <a:gd name="T77" fmla="*/ 158738 h 307214"/>
                <a:gd name="T78" fmla="*/ 88625 w 273178"/>
                <a:gd name="T79" fmla="*/ 75790 h 307214"/>
                <a:gd name="T80" fmla="*/ 111638 w 273178"/>
                <a:gd name="T81" fmla="*/ 47400 h 307214"/>
                <a:gd name="T82" fmla="*/ 111638 w 273178"/>
                <a:gd name="T83" fmla="*/ 42710 h 307214"/>
                <a:gd name="T84" fmla="*/ 106835 w 273178"/>
                <a:gd name="T85" fmla="*/ 42710 h 307214"/>
                <a:gd name="T86" fmla="*/ 87362 w 273178"/>
                <a:gd name="T87" fmla="*/ 47400 h 307214"/>
                <a:gd name="T88" fmla="*/ 75229 w 273178"/>
                <a:gd name="T89" fmla="*/ 48633 h 307214"/>
                <a:gd name="T90" fmla="*/ 63085 w 273178"/>
                <a:gd name="T91" fmla="*/ 45054 h 307214"/>
                <a:gd name="T92" fmla="*/ 54612 w 273178"/>
                <a:gd name="T93" fmla="*/ 39129 h 307214"/>
                <a:gd name="T94" fmla="*/ 52211 w 273178"/>
                <a:gd name="T95" fmla="*/ 34315 h 307214"/>
                <a:gd name="T96" fmla="*/ 53482 w 273178"/>
                <a:gd name="T97" fmla="*/ 29625 h 307214"/>
                <a:gd name="T98" fmla="*/ 60684 w 273178"/>
                <a:gd name="T99" fmla="*/ 23699 h 307214"/>
                <a:gd name="T100" fmla="*/ 104429 w 273178"/>
                <a:gd name="T101" fmla="*/ 3577 h 307214"/>
                <a:gd name="T102" fmla="*/ 118968 w 273178"/>
                <a:gd name="T103" fmla="*/ 0 h 307214"/>
                <a:gd name="T104" fmla="*/ 162711 w 273178"/>
                <a:gd name="T105" fmla="*/ 0 h 307214"/>
                <a:gd name="T106" fmla="*/ 209996 w 273178"/>
                <a:gd name="T107" fmla="*/ 7162 h 30721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73178"/>
                <a:gd name="T163" fmla="*/ 0 h 307214"/>
                <a:gd name="T164" fmla="*/ 273178 w 273178"/>
                <a:gd name="T165" fmla="*/ 307214 h 30721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73178" h="307214">
                  <a:moveTo>
                    <a:pt x="247523" y="14606"/>
                  </a:moveTo>
                  <a:lnTo>
                    <a:pt x="262129" y="29210"/>
                  </a:lnTo>
                  <a:lnTo>
                    <a:pt x="269495" y="67056"/>
                  </a:lnTo>
                  <a:lnTo>
                    <a:pt x="273177" y="113412"/>
                  </a:lnTo>
                  <a:lnTo>
                    <a:pt x="273177" y="173102"/>
                  </a:lnTo>
                  <a:lnTo>
                    <a:pt x="270637" y="185294"/>
                  </a:lnTo>
                  <a:lnTo>
                    <a:pt x="267082" y="188977"/>
                  </a:lnTo>
                  <a:lnTo>
                    <a:pt x="257302" y="187706"/>
                  </a:lnTo>
                  <a:lnTo>
                    <a:pt x="251207" y="185294"/>
                  </a:lnTo>
                  <a:lnTo>
                    <a:pt x="234061" y="181610"/>
                  </a:lnTo>
                  <a:lnTo>
                    <a:pt x="227965" y="181610"/>
                  </a:lnTo>
                  <a:lnTo>
                    <a:pt x="217044" y="184150"/>
                  </a:lnTo>
                  <a:lnTo>
                    <a:pt x="210947" y="187706"/>
                  </a:lnTo>
                  <a:lnTo>
                    <a:pt x="206122" y="193803"/>
                  </a:lnTo>
                  <a:lnTo>
                    <a:pt x="201169" y="202438"/>
                  </a:lnTo>
                  <a:lnTo>
                    <a:pt x="186563" y="245110"/>
                  </a:lnTo>
                  <a:lnTo>
                    <a:pt x="180468" y="252350"/>
                  </a:lnTo>
                  <a:lnTo>
                    <a:pt x="173101" y="256032"/>
                  </a:lnTo>
                  <a:lnTo>
                    <a:pt x="163449" y="254762"/>
                  </a:lnTo>
                  <a:lnTo>
                    <a:pt x="157354" y="198756"/>
                  </a:lnTo>
                  <a:lnTo>
                    <a:pt x="153671" y="190247"/>
                  </a:lnTo>
                  <a:lnTo>
                    <a:pt x="149987" y="188977"/>
                  </a:lnTo>
                  <a:lnTo>
                    <a:pt x="139065" y="207265"/>
                  </a:lnTo>
                  <a:lnTo>
                    <a:pt x="125604" y="240157"/>
                  </a:lnTo>
                  <a:lnTo>
                    <a:pt x="104902" y="271907"/>
                  </a:lnTo>
                  <a:lnTo>
                    <a:pt x="72010" y="303531"/>
                  </a:lnTo>
                  <a:lnTo>
                    <a:pt x="64644" y="307213"/>
                  </a:lnTo>
                  <a:lnTo>
                    <a:pt x="58547" y="306071"/>
                  </a:lnTo>
                  <a:lnTo>
                    <a:pt x="56135" y="299975"/>
                  </a:lnTo>
                  <a:lnTo>
                    <a:pt x="72010" y="226822"/>
                  </a:lnTo>
                  <a:lnTo>
                    <a:pt x="70739" y="201169"/>
                  </a:lnTo>
                  <a:lnTo>
                    <a:pt x="65913" y="186563"/>
                  </a:lnTo>
                  <a:lnTo>
                    <a:pt x="63373" y="182881"/>
                  </a:lnTo>
                  <a:lnTo>
                    <a:pt x="21972" y="202438"/>
                  </a:lnTo>
                  <a:lnTo>
                    <a:pt x="12193" y="203581"/>
                  </a:lnTo>
                  <a:lnTo>
                    <a:pt x="3684" y="201169"/>
                  </a:lnTo>
                  <a:lnTo>
                    <a:pt x="0" y="195072"/>
                  </a:lnTo>
                  <a:lnTo>
                    <a:pt x="0" y="185294"/>
                  </a:lnTo>
                  <a:lnTo>
                    <a:pt x="12193" y="163322"/>
                  </a:lnTo>
                  <a:lnTo>
                    <a:pt x="89027" y="77978"/>
                  </a:lnTo>
                  <a:lnTo>
                    <a:pt x="112142" y="48769"/>
                  </a:lnTo>
                  <a:lnTo>
                    <a:pt x="112142" y="43943"/>
                  </a:lnTo>
                  <a:lnTo>
                    <a:pt x="107315" y="43943"/>
                  </a:lnTo>
                  <a:lnTo>
                    <a:pt x="87758" y="48769"/>
                  </a:lnTo>
                  <a:lnTo>
                    <a:pt x="75565" y="50038"/>
                  </a:lnTo>
                  <a:lnTo>
                    <a:pt x="63373" y="46356"/>
                  </a:lnTo>
                  <a:lnTo>
                    <a:pt x="54864" y="40259"/>
                  </a:lnTo>
                  <a:lnTo>
                    <a:pt x="52451" y="35306"/>
                  </a:lnTo>
                  <a:lnTo>
                    <a:pt x="53722" y="30481"/>
                  </a:lnTo>
                  <a:lnTo>
                    <a:pt x="60960" y="24384"/>
                  </a:lnTo>
                  <a:lnTo>
                    <a:pt x="104902" y="3684"/>
                  </a:lnTo>
                  <a:lnTo>
                    <a:pt x="119508" y="0"/>
                  </a:lnTo>
                  <a:lnTo>
                    <a:pt x="163449" y="0"/>
                  </a:lnTo>
                  <a:lnTo>
                    <a:pt x="210947" y="7366"/>
                  </a:lnTo>
                  <a:close/>
                </a:path>
              </a:pathLst>
            </a:custGeom>
            <a:solidFill>
              <a:srgbClr val="ADF9FF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18" name="Полилиния 146"/>
            <p:cNvSpPr>
              <a:spLocks noChangeArrowheads="1"/>
            </p:cNvSpPr>
            <p:nvPr/>
          </p:nvSpPr>
          <p:spPr bwMode="auto">
            <a:xfrm>
              <a:off x="6777078" y="198465"/>
              <a:ext cx="1567009" cy="1656290"/>
            </a:xfrm>
            <a:custGeom>
              <a:avLst/>
              <a:gdLst>
                <a:gd name="T0" fmla="*/ 34121 w 1566674"/>
                <a:gd name="T1" fmla="*/ 1454715 h 1656970"/>
                <a:gd name="T2" fmla="*/ 113573 w 1566674"/>
                <a:gd name="T3" fmla="*/ 1428050 h 1656970"/>
                <a:gd name="T4" fmla="*/ 212630 w 1566674"/>
                <a:gd name="T5" fmla="*/ 1333394 h 1656970"/>
                <a:gd name="T6" fmla="*/ 359319 w 1566674"/>
                <a:gd name="T7" fmla="*/ 1185407 h 1656970"/>
                <a:gd name="T8" fmla="*/ 349515 w 1566674"/>
                <a:gd name="T9" fmla="*/ 1140420 h 1656970"/>
                <a:gd name="T10" fmla="*/ 416740 w 1566674"/>
                <a:gd name="T11" fmla="*/ 1036157 h 1656970"/>
                <a:gd name="T12" fmla="*/ 415596 w 1566674"/>
                <a:gd name="T13" fmla="*/ 969430 h 1656970"/>
                <a:gd name="T14" fmla="*/ 482821 w 1566674"/>
                <a:gd name="T15" fmla="*/ 811713 h 1656970"/>
                <a:gd name="T16" fmla="*/ 545084 w 1566674"/>
                <a:gd name="T17" fmla="*/ 676998 h 1656970"/>
                <a:gd name="T18" fmla="*/ 589141 w 1566674"/>
                <a:gd name="T19" fmla="*/ 559341 h 1656970"/>
                <a:gd name="T20" fmla="*/ 650257 w 1566674"/>
                <a:gd name="T21" fmla="*/ 231775 h 1656970"/>
                <a:gd name="T22" fmla="*/ 664899 w 1566674"/>
                <a:gd name="T23" fmla="*/ 99585 h 1656970"/>
                <a:gd name="T24" fmla="*/ 701571 w 1566674"/>
                <a:gd name="T25" fmla="*/ 9731 h 1656970"/>
                <a:gd name="T26" fmla="*/ 861745 w 1566674"/>
                <a:gd name="T27" fmla="*/ 1259 h 1656970"/>
                <a:gd name="T28" fmla="*/ 1020649 w 1566674"/>
                <a:gd name="T29" fmla="*/ 15798 h 1656970"/>
                <a:gd name="T30" fmla="*/ 1117165 w 1566674"/>
                <a:gd name="T31" fmla="*/ 32856 h 1656970"/>
                <a:gd name="T32" fmla="*/ 1166054 w 1566674"/>
                <a:gd name="T33" fmla="*/ 101986 h 1656970"/>
                <a:gd name="T34" fmla="*/ 1085333 w 1566674"/>
                <a:gd name="T35" fmla="*/ 309370 h 1656970"/>
                <a:gd name="T36" fmla="*/ 1016954 w 1566674"/>
                <a:gd name="T37" fmla="*/ 496278 h 1656970"/>
                <a:gd name="T38" fmla="*/ 954568 w 1566674"/>
                <a:gd name="T39" fmla="*/ 676998 h 1656970"/>
                <a:gd name="T40" fmla="*/ 1003455 w 1566674"/>
                <a:gd name="T41" fmla="*/ 783784 h 1656970"/>
                <a:gd name="T42" fmla="*/ 991236 w 1566674"/>
                <a:gd name="T43" fmla="*/ 892972 h 1656970"/>
                <a:gd name="T44" fmla="*/ 1136773 w 1566674"/>
                <a:gd name="T45" fmla="*/ 865044 h 1656970"/>
                <a:gd name="T46" fmla="*/ 1331070 w 1566674"/>
                <a:gd name="T47" fmla="*/ 849246 h 1656970"/>
                <a:gd name="T48" fmla="*/ 1537592 w 1566674"/>
                <a:gd name="T49" fmla="*/ 925705 h 1656970"/>
                <a:gd name="T50" fmla="*/ 1570698 w 1566674"/>
                <a:gd name="T51" fmla="*/ 1038558 h 1656970"/>
                <a:gd name="T52" fmla="*/ 1365322 w 1566674"/>
                <a:gd name="T53" fmla="*/ 1059160 h 1656970"/>
                <a:gd name="T54" fmla="*/ 1212530 w 1566674"/>
                <a:gd name="T55" fmla="*/ 1083423 h 1656970"/>
                <a:gd name="T56" fmla="*/ 1021791 w 1566674"/>
                <a:gd name="T57" fmla="*/ 1125886 h 1656970"/>
                <a:gd name="T58" fmla="*/ 971753 w 1566674"/>
                <a:gd name="T59" fmla="*/ 1173275 h 1656970"/>
                <a:gd name="T60" fmla="*/ 959533 w 1566674"/>
                <a:gd name="T61" fmla="*/ 1208409 h 1656970"/>
                <a:gd name="T62" fmla="*/ 900831 w 1566674"/>
                <a:gd name="T63" fmla="*/ 1283603 h 1656970"/>
                <a:gd name="T64" fmla="*/ 823802 w 1566674"/>
                <a:gd name="T65" fmla="*/ 1329729 h 1656970"/>
                <a:gd name="T66" fmla="*/ 800628 w 1566674"/>
                <a:gd name="T67" fmla="*/ 1360059 h 1656970"/>
                <a:gd name="T68" fmla="*/ 732123 w 1566674"/>
                <a:gd name="T69" fmla="*/ 1397721 h 1656970"/>
                <a:gd name="T70" fmla="*/ 681963 w 1566674"/>
                <a:gd name="T71" fmla="*/ 1418319 h 1656970"/>
                <a:gd name="T72" fmla="*/ 611168 w 1566674"/>
                <a:gd name="T73" fmla="*/ 1418319 h 1656970"/>
                <a:gd name="T74" fmla="*/ 547504 w 1566674"/>
                <a:gd name="T75" fmla="*/ 1430451 h 1656970"/>
                <a:gd name="T76" fmla="*/ 474161 w 1566674"/>
                <a:gd name="T77" fmla="*/ 1398857 h 1656970"/>
                <a:gd name="T78" fmla="*/ 422847 w 1566674"/>
                <a:gd name="T79" fmla="*/ 1420720 h 1656970"/>
                <a:gd name="T80" fmla="*/ 239499 w 1566674"/>
                <a:gd name="T81" fmla="*/ 1532309 h 1656970"/>
                <a:gd name="T82" fmla="*/ 145407 w 1566674"/>
                <a:gd name="T83" fmla="*/ 1630630 h 1656970"/>
                <a:gd name="T84" fmla="*/ 91680 w 1566674"/>
                <a:gd name="T85" fmla="*/ 1645164 h 1656970"/>
                <a:gd name="T86" fmla="*/ 9676 w 1566674"/>
                <a:gd name="T87" fmla="*/ 1563903 h 165697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566674"/>
                <a:gd name="T133" fmla="*/ 0 h 1656970"/>
                <a:gd name="T134" fmla="*/ 1566674 w 1566674"/>
                <a:gd name="T135" fmla="*/ 1656970 h 165697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566674" h="1656970">
                  <a:moveTo>
                    <a:pt x="6097" y="1481328"/>
                  </a:moveTo>
                  <a:lnTo>
                    <a:pt x="19432" y="1469137"/>
                  </a:lnTo>
                  <a:lnTo>
                    <a:pt x="34037" y="1461897"/>
                  </a:lnTo>
                  <a:lnTo>
                    <a:pt x="85345" y="1450849"/>
                  </a:lnTo>
                  <a:lnTo>
                    <a:pt x="99950" y="1444753"/>
                  </a:lnTo>
                  <a:lnTo>
                    <a:pt x="113285" y="1435100"/>
                  </a:lnTo>
                  <a:lnTo>
                    <a:pt x="124334" y="1420368"/>
                  </a:lnTo>
                  <a:lnTo>
                    <a:pt x="149861" y="1397254"/>
                  </a:lnTo>
                  <a:lnTo>
                    <a:pt x="212090" y="1339977"/>
                  </a:lnTo>
                  <a:lnTo>
                    <a:pt x="304800" y="1257046"/>
                  </a:lnTo>
                  <a:lnTo>
                    <a:pt x="363221" y="1205865"/>
                  </a:lnTo>
                  <a:lnTo>
                    <a:pt x="358395" y="1191260"/>
                  </a:lnTo>
                  <a:lnTo>
                    <a:pt x="349886" y="1177799"/>
                  </a:lnTo>
                  <a:lnTo>
                    <a:pt x="344933" y="1163193"/>
                  </a:lnTo>
                  <a:lnTo>
                    <a:pt x="348615" y="1146049"/>
                  </a:lnTo>
                  <a:lnTo>
                    <a:pt x="357125" y="1129030"/>
                  </a:lnTo>
                  <a:lnTo>
                    <a:pt x="408433" y="1059562"/>
                  </a:lnTo>
                  <a:lnTo>
                    <a:pt x="415672" y="1041274"/>
                  </a:lnTo>
                  <a:lnTo>
                    <a:pt x="418085" y="1021715"/>
                  </a:lnTo>
                  <a:lnTo>
                    <a:pt x="413259" y="1001015"/>
                  </a:lnTo>
                  <a:lnTo>
                    <a:pt x="414528" y="974218"/>
                  </a:lnTo>
                  <a:lnTo>
                    <a:pt x="424180" y="925449"/>
                  </a:lnTo>
                  <a:lnTo>
                    <a:pt x="453517" y="857124"/>
                  </a:lnTo>
                  <a:lnTo>
                    <a:pt x="481585" y="815721"/>
                  </a:lnTo>
                  <a:lnTo>
                    <a:pt x="490094" y="791338"/>
                  </a:lnTo>
                  <a:lnTo>
                    <a:pt x="538862" y="731521"/>
                  </a:lnTo>
                  <a:lnTo>
                    <a:pt x="543687" y="680340"/>
                  </a:lnTo>
                  <a:lnTo>
                    <a:pt x="552197" y="629159"/>
                  </a:lnTo>
                  <a:lnTo>
                    <a:pt x="560833" y="606045"/>
                  </a:lnTo>
                  <a:lnTo>
                    <a:pt x="587629" y="562103"/>
                  </a:lnTo>
                  <a:lnTo>
                    <a:pt x="608330" y="543814"/>
                  </a:lnTo>
                  <a:lnTo>
                    <a:pt x="631445" y="347472"/>
                  </a:lnTo>
                  <a:lnTo>
                    <a:pt x="648589" y="232918"/>
                  </a:lnTo>
                  <a:lnTo>
                    <a:pt x="657099" y="185420"/>
                  </a:lnTo>
                  <a:lnTo>
                    <a:pt x="661925" y="146304"/>
                  </a:lnTo>
                  <a:lnTo>
                    <a:pt x="663195" y="100077"/>
                  </a:lnTo>
                  <a:lnTo>
                    <a:pt x="666877" y="53722"/>
                  </a:lnTo>
                  <a:lnTo>
                    <a:pt x="676657" y="15876"/>
                  </a:lnTo>
                  <a:lnTo>
                    <a:pt x="699771" y="9779"/>
                  </a:lnTo>
                  <a:lnTo>
                    <a:pt x="749809" y="1271"/>
                  </a:lnTo>
                  <a:lnTo>
                    <a:pt x="803402" y="0"/>
                  </a:lnTo>
                  <a:lnTo>
                    <a:pt x="859537" y="1271"/>
                  </a:lnTo>
                  <a:lnTo>
                    <a:pt x="914400" y="6097"/>
                  </a:lnTo>
                  <a:lnTo>
                    <a:pt x="967995" y="12192"/>
                  </a:lnTo>
                  <a:lnTo>
                    <a:pt x="1018033" y="15876"/>
                  </a:lnTo>
                  <a:lnTo>
                    <a:pt x="1080136" y="18288"/>
                  </a:lnTo>
                  <a:lnTo>
                    <a:pt x="1085088" y="21972"/>
                  </a:lnTo>
                  <a:lnTo>
                    <a:pt x="1114299" y="33020"/>
                  </a:lnTo>
                  <a:lnTo>
                    <a:pt x="1177672" y="52452"/>
                  </a:lnTo>
                  <a:lnTo>
                    <a:pt x="1180085" y="53722"/>
                  </a:lnTo>
                  <a:lnTo>
                    <a:pt x="1163066" y="102490"/>
                  </a:lnTo>
                  <a:lnTo>
                    <a:pt x="1135000" y="175642"/>
                  </a:lnTo>
                  <a:lnTo>
                    <a:pt x="1103376" y="247524"/>
                  </a:lnTo>
                  <a:lnTo>
                    <a:pt x="1082549" y="310896"/>
                  </a:lnTo>
                  <a:lnTo>
                    <a:pt x="1058164" y="373127"/>
                  </a:lnTo>
                  <a:lnTo>
                    <a:pt x="1033780" y="435357"/>
                  </a:lnTo>
                  <a:lnTo>
                    <a:pt x="1014350" y="498729"/>
                  </a:lnTo>
                  <a:lnTo>
                    <a:pt x="993649" y="542545"/>
                  </a:lnTo>
                  <a:lnTo>
                    <a:pt x="970408" y="610871"/>
                  </a:lnTo>
                  <a:lnTo>
                    <a:pt x="952120" y="680340"/>
                  </a:lnTo>
                  <a:lnTo>
                    <a:pt x="955802" y="694944"/>
                  </a:lnTo>
                  <a:lnTo>
                    <a:pt x="977774" y="749809"/>
                  </a:lnTo>
                  <a:lnTo>
                    <a:pt x="1000887" y="787654"/>
                  </a:lnTo>
                  <a:lnTo>
                    <a:pt x="1006984" y="816865"/>
                  </a:lnTo>
                  <a:lnTo>
                    <a:pt x="1004571" y="844932"/>
                  </a:lnTo>
                  <a:lnTo>
                    <a:pt x="988696" y="897382"/>
                  </a:lnTo>
                  <a:lnTo>
                    <a:pt x="1024128" y="890016"/>
                  </a:lnTo>
                  <a:lnTo>
                    <a:pt x="1078992" y="880365"/>
                  </a:lnTo>
                  <a:lnTo>
                    <a:pt x="1133857" y="869315"/>
                  </a:lnTo>
                  <a:lnTo>
                    <a:pt x="1203325" y="862077"/>
                  </a:lnTo>
                  <a:lnTo>
                    <a:pt x="1277621" y="857124"/>
                  </a:lnTo>
                  <a:lnTo>
                    <a:pt x="1327659" y="853440"/>
                  </a:lnTo>
                  <a:lnTo>
                    <a:pt x="1520317" y="842518"/>
                  </a:lnTo>
                  <a:lnTo>
                    <a:pt x="1534923" y="870585"/>
                  </a:lnTo>
                  <a:lnTo>
                    <a:pt x="1533652" y="930276"/>
                  </a:lnTo>
                  <a:lnTo>
                    <a:pt x="1544701" y="991235"/>
                  </a:lnTo>
                  <a:lnTo>
                    <a:pt x="1565402" y="1038860"/>
                  </a:lnTo>
                  <a:lnTo>
                    <a:pt x="1566673" y="1043687"/>
                  </a:lnTo>
                  <a:lnTo>
                    <a:pt x="1521461" y="1047369"/>
                  </a:lnTo>
                  <a:lnTo>
                    <a:pt x="1406907" y="1058291"/>
                  </a:lnTo>
                  <a:lnTo>
                    <a:pt x="1361822" y="1064388"/>
                  </a:lnTo>
                  <a:lnTo>
                    <a:pt x="1316737" y="1069340"/>
                  </a:lnTo>
                  <a:lnTo>
                    <a:pt x="1272795" y="1076579"/>
                  </a:lnTo>
                  <a:lnTo>
                    <a:pt x="1209422" y="1088771"/>
                  </a:lnTo>
                  <a:lnTo>
                    <a:pt x="1126490" y="1104646"/>
                  </a:lnTo>
                  <a:lnTo>
                    <a:pt x="1069213" y="1119252"/>
                  </a:lnTo>
                  <a:lnTo>
                    <a:pt x="1019175" y="1131443"/>
                  </a:lnTo>
                  <a:lnTo>
                    <a:pt x="974090" y="1141223"/>
                  </a:lnTo>
                  <a:lnTo>
                    <a:pt x="966725" y="1152144"/>
                  </a:lnTo>
                  <a:lnTo>
                    <a:pt x="969264" y="1179068"/>
                  </a:lnTo>
                  <a:lnTo>
                    <a:pt x="967995" y="1192404"/>
                  </a:lnTo>
                  <a:lnTo>
                    <a:pt x="963169" y="1204596"/>
                  </a:lnTo>
                  <a:lnTo>
                    <a:pt x="957073" y="1214374"/>
                  </a:lnTo>
                  <a:lnTo>
                    <a:pt x="903351" y="1266826"/>
                  </a:lnTo>
                  <a:lnTo>
                    <a:pt x="903351" y="1279018"/>
                  </a:lnTo>
                  <a:lnTo>
                    <a:pt x="898525" y="1289940"/>
                  </a:lnTo>
                  <a:lnTo>
                    <a:pt x="890016" y="1299718"/>
                  </a:lnTo>
                  <a:lnTo>
                    <a:pt x="870459" y="1313180"/>
                  </a:lnTo>
                  <a:lnTo>
                    <a:pt x="821690" y="1336294"/>
                  </a:lnTo>
                  <a:lnTo>
                    <a:pt x="811912" y="1343660"/>
                  </a:lnTo>
                  <a:lnTo>
                    <a:pt x="803402" y="1353313"/>
                  </a:lnTo>
                  <a:lnTo>
                    <a:pt x="798576" y="1366774"/>
                  </a:lnTo>
                  <a:lnTo>
                    <a:pt x="779019" y="1383793"/>
                  </a:lnTo>
                  <a:lnTo>
                    <a:pt x="755904" y="1395985"/>
                  </a:lnTo>
                  <a:lnTo>
                    <a:pt x="730250" y="1404621"/>
                  </a:lnTo>
                  <a:lnTo>
                    <a:pt x="702184" y="1407034"/>
                  </a:lnTo>
                  <a:lnTo>
                    <a:pt x="692404" y="1419226"/>
                  </a:lnTo>
                  <a:lnTo>
                    <a:pt x="680212" y="1425321"/>
                  </a:lnTo>
                  <a:lnTo>
                    <a:pt x="666877" y="1426465"/>
                  </a:lnTo>
                  <a:lnTo>
                    <a:pt x="637540" y="1424052"/>
                  </a:lnTo>
                  <a:lnTo>
                    <a:pt x="609600" y="1425321"/>
                  </a:lnTo>
                  <a:lnTo>
                    <a:pt x="596138" y="1432560"/>
                  </a:lnTo>
                  <a:lnTo>
                    <a:pt x="579121" y="1437513"/>
                  </a:lnTo>
                  <a:lnTo>
                    <a:pt x="546100" y="1437513"/>
                  </a:lnTo>
                  <a:lnTo>
                    <a:pt x="531496" y="1432560"/>
                  </a:lnTo>
                  <a:lnTo>
                    <a:pt x="475488" y="1404621"/>
                  </a:lnTo>
                  <a:lnTo>
                    <a:pt x="472949" y="1405763"/>
                  </a:lnTo>
                  <a:lnTo>
                    <a:pt x="472949" y="1404621"/>
                  </a:lnTo>
                  <a:lnTo>
                    <a:pt x="462026" y="1407034"/>
                  </a:lnTo>
                  <a:lnTo>
                    <a:pt x="421767" y="1427734"/>
                  </a:lnTo>
                  <a:lnTo>
                    <a:pt x="351028" y="1472819"/>
                  </a:lnTo>
                  <a:lnTo>
                    <a:pt x="295022" y="1508253"/>
                  </a:lnTo>
                  <a:lnTo>
                    <a:pt x="238887" y="1539875"/>
                  </a:lnTo>
                  <a:lnTo>
                    <a:pt x="165736" y="1575309"/>
                  </a:lnTo>
                  <a:lnTo>
                    <a:pt x="162052" y="1597153"/>
                  </a:lnTo>
                  <a:lnTo>
                    <a:pt x="145035" y="1638681"/>
                  </a:lnTo>
                  <a:lnTo>
                    <a:pt x="131573" y="1655700"/>
                  </a:lnTo>
                  <a:lnTo>
                    <a:pt x="109728" y="1656969"/>
                  </a:lnTo>
                  <a:lnTo>
                    <a:pt x="91440" y="1653287"/>
                  </a:lnTo>
                  <a:lnTo>
                    <a:pt x="74296" y="1643507"/>
                  </a:lnTo>
                  <a:lnTo>
                    <a:pt x="59690" y="1631316"/>
                  </a:lnTo>
                  <a:lnTo>
                    <a:pt x="9652" y="1571625"/>
                  </a:lnTo>
                  <a:lnTo>
                    <a:pt x="0" y="1525271"/>
                  </a:lnTo>
                  <a:lnTo>
                    <a:pt x="0" y="150215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19" name="Полилиния 147"/>
            <p:cNvSpPr>
              <a:spLocks noChangeArrowheads="1"/>
            </p:cNvSpPr>
            <p:nvPr/>
          </p:nvSpPr>
          <p:spPr bwMode="auto">
            <a:xfrm>
              <a:off x="6891389" y="1713423"/>
              <a:ext cx="41279" cy="79400"/>
            </a:xfrm>
            <a:custGeom>
              <a:avLst/>
              <a:gdLst>
                <a:gd name="T0" fmla="*/ 13203 w 40260"/>
                <a:gd name="T1" fmla="*/ 60836 h 80392"/>
                <a:gd name="T2" fmla="*/ 9942 w 40260"/>
                <a:gd name="T3" fmla="*/ 49347 h 80392"/>
                <a:gd name="T4" fmla="*/ 0 w 40260"/>
                <a:gd name="T5" fmla="*/ 37748 h 80392"/>
                <a:gd name="T6" fmla="*/ 47656 w 40260"/>
                <a:gd name="T7" fmla="*/ 0 h 80392"/>
                <a:gd name="T8" fmla="*/ 54341 w 40260"/>
                <a:gd name="T9" fmla="*/ 13567 h 80392"/>
                <a:gd name="T10" fmla="*/ 54341 w 40260"/>
                <a:gd name="T11" fmla="*/ 28340 h 80392"/>
                <a:gd name="T12" fmla="*/ 21428 w 40260"/>
                <a:gd name="T13" fmla="*/ 69263 h 80392"/>
                <a:gd name="T14" fmla="*/ 18171 w 40260"/>
                <a:gd name="T15" fmla="*/ 65105 h 80392"/>
                <a:gd name="T16" fmla="*/ 14741 w 40260"/>
                <a:gd name="T17" fmla="*/ 63026 h 803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0260"/>
                <a:gd name="T28" fmla="*/ 0 h 80392"/>
                <a:gd name="T29" fmla="*/ 40260 w 40260"/>
                <a:gd name="T30" fmla="*/ 80392 h 8039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0260" h="80392">
                  <a:moveTo>
                    <a:pt x="9780" y="70611"/>
                  </a:moveTo>
                  <a:lnTo>
                    <a:pt x="7367" y="57276"/>
                  </a:lnTo>
                  <a:lnTo>
                    <a:pt x="0" y="43814"/>
                  </a:lnTo>
                  <a:lnTo>
                    <a:pt x="35307" y="0"/>
                  </a:lnTo>
                  <a:lnTo>
                    <a:pt x="40259" y="15748"/>
                  </a:lnTo>
                  <a:lnTo>
                    <a:pt x="40259" y="32892"/>
                  </a:lnTo>
                  <a:lnTo>
                    <a:pt x="15875" y="80391"/>
                  </a:lnTo>
                  <a:lnTo>
                    <a:pt x="13462" y="75564"/>
                  </a:lnTo>
                  <a:lnTo>
                    <a:pt x="10922" y="73151"/>
                  </a:lnTo>
                  <a:close/>
                </a:path>
              </a:pathLst>
            </a:custGeom>
            <a:solidFill>
              <a:srgbClr val="919163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20" name="Полилиния 148"/>
            <p:cNvSpPr>
              <a:spLocks noChangeArrowheads="1"/>
            </p:cNvSpPr>
            <p:nvPr/>
          </p:nvSpPr>
          <p:spPr bwMode="auto">
            <a:xfrm>
              <a:off x="6858049" y="1668959"/>
              <a:ext cx="69857" cy="87340"/>
            </a:xfrm>
            <a:custGeom>
              <a:avLst/>
              <a:gdLst>
                <a:gd name="T0" fmla="*/ 26060 w 69471"/>
                <a:gd name="T1" fmla="*/ 0 h 87758"/>
                <a:gd name="T2" fmla="*/ 56057 w 69471"/>
                <a:gd name="T3" fmla="*/ 18470 h 87758"/>
                <a:gd name="T4" fmla="*/ 74245 w 69471"/>
                <a:gd name="T5" fmla="*/ 41498 h 87758"/>
                <a:gd name="T6" fmla="*/ 36512 w 69471"/>
                <a:gd name="T7" fmla="*/ 82871 h 87758"/>
                <a:gd name="T8" fmla="*/ 40447 w 69471"/>
                <a:gd name="T9" fmla="*/ 74835 h 87758"/>
                <a:gd name="T10" fmla="*/ 44386 w 69471"/>
                <a:gd name="T11" fmla="*/ 57565 h 87758"/>
                <a:gd name="T12" fmla="*/ 44386 w 69471"/>
                <a:gd name="T13" fmla="*/ 48331 h 87758"/>
                <a:gd name="T14" fmla="*/ 28640 w 69471"/>
                <a:gd name="T15" fmla="*/ 33340 h 87758"/>
                <a:gd name="T16" fmla="*/ 19545 w 69471"/>
                <a:gd name="T17" fmla="*/ 23028 h 87758"/>
                <a:gd name="T18" fmla="*/ 7874 w 69471"/>
                <a:gd name="T19" fmla="*/ 13792 h 87758"/>
                <a:gd name="T20" fmla="*/ 0 w 69471"/>
                <a:gd name="T21" fmla="*/ 10313 h 87758"/>
                <a:gd name="T22" fmla="*/ 11808 w 69471"/>
                <a:gd name="T23" fmla="*/ 6956 h 877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9471"/>
                <a:gd name="T37" fmla="*/ 0 h 87758"/>
                <a:gd name="T38" fmla="*/ 69471 w 69471"/>
                <a:gd name="T39" fmla="*/ 87758 h 877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9471" h="87758">
                  <a:moveTo>
                    <a:pt x="24384" y="0"/>
                  </a:moveTo>
                  <a:lnTo>
                    <a:pt x="52451" y="19559"/>
                  </a:lnTo>
                  <a:lnTo>
                    <a:pt x="69470" y="43943"/>
                  </a:lnTo>
                  <a:lnTo>
                    <a:pt x="34163" y="87757"/>
                  </a:lnTo>
                  <a:lnTo>
                    <a:pt x="37846" y="79248"/>
                  </a:lnTo>
                  <a:lnTo>
                    <a:pt x="41530" y="60960"/>
                  </a:lnTo>
                  <a:lnTo>
                    <a:pt x="41530" y="51181"/>
                  </a:lnTo>
                  <a:lnTo>
                    <a:pt x="26797" y="35306"/>
                  </a:lnTo>
                  <a:lnTo>
                    <a:pt x="18288" y="24385"/>
                  </a:lnTo>
                  <a:lnTo>
                    <a:pt x="7367" y="14606"/>
                  </a:lnTo>
                  <a:lnTo>
                    <a:pt x="0" y="10922"/>
                  </a:lnTo>
                  <a:lnTo>
                    <a:pt x="11049" y="7366"/>
                  </a:lnTo>
                  <a:close/>
                </a:path>
              </a:pathLst>
            </a:custGeom>
            <a:solidFill>
              <a:srgbClr val="D1D1A3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21" name="Полилиния 149"/>
            <p:cNvSpPr>
              <a:spLocks noChangeArrowheads="1"/>
            </p:cNvSpPr>
            <p:nvPr/>
          </p:nvSpPr>
          <p:spPr bwMode="auto">
            <a:xfrm>
              <a:off x="6812006" y="1686427"/>
              <a:ext cx="90496" cy="128629"/>
            </a:xfrm>
            <a:custGeom>
              <a:avLst/>
              <a:gdLst>
                <a:gd name="T0" fmla="*/ 68841 w 90298"/>
                <a:gd name="T1" fmla="*/ 65468 h 129286"/>
                <a:gd name="T2" fmla="*/ 80184 w 90298"/>
                <a:gd name="T3" fmla="*/ 68814 h 129286"/>
                <a:gd name="T4" fmla="*/ 82662 w 90298"/>
                <a:gd name="T5" fmla="*/ 66543 h 129286"/>
                <a:gd name="T6" fmla="*/ 90225 w 90298"/>
                <a:gd name="T7" fmla="*/ 79205 h 129286"/>
                <a:gd name="T8" fmla="*/ 92701 w 90298"/>
                <a:gd name="T9" fmla="*/ 91750 h 129286"/>
                <a:gd name="T10" fmla="*/ 91397 w 90298"/>
                <a:gd name="T11" fmla="*/ 90676 h 129286"/>
                <a:gd name="T12" fmla="*/ 90225 w 90298"/>
                <a:gd name="T13" fmla="*/ 90676 h 129286"/>
                <a:gd name="T14" fmla="*/ 88920 w 90298"/>
                <a:gd name="T15" fmla="*/ 89482 h 129286"/>
                <a:gd name="T16" fmla="*/ 85138 w 90298"/>
                <a:gd name="T17" fmla="*/ 89482 h 129286"/>
                <a:gd name="T18" fmla="*/ 81359 w 90298"/>
                <a:gd name="T19" fmla="*/ 91750 h 129286"/>
                <a:gd name="T20" fmla="*/ 78881 w 90298"/>
                <a:gd name="T21" fmla="*/ 95217 h 129286"/>
                <a:gd name="T22" fmla="*/ 77707 w 90298"/>
                <a:gd name="T23" fmla="*/ 98681 h 129286"/>
                <a:gd name="T24" fmla="*/ 78881 w 90298"/>
                <a:gd name="T25" fmla="*/ 121618 h 129286"/>
                <a:gd name="T26" fmla="*/ 68841 w 90298"/>
                <a:gd name="T27" fmla="*/ 121618 h 129286"/>
                <a:gd name="T28" fmla="*/ 60107 w 90298"/>
                <a:gd name="T29" fmla="*/ 119347 h 129286"/>
                <a:gd name="T30" fmla="*/ 52674 w 90298"/>
                <a:gd name="T31" fmla="*/ 113616 h 129286"/>
                <a:gd name="T32" fmla="*/ 25034 w 90298"/>
                <a:gd name="T33" fmla="*/ 80284 h 129286"/>
                <a:gd name="T34" fmla="*/ 16297 w 90298"/>
                <a:gd name="T35" fmla="*/ 73472 h 129286"/>
                <a:gd name="T36" fmla="*/ 8864 w 90298"/>
                <a:gd name="T37" fmla="*/ 57344 h 129286"/>
                <a:gd name="T38" fmla="*/ 0 w 90298"/>
                <a:gd name="T39" fmla="*/ 20667 h 129286"/>
                <a:gd name="T40" fmla="*/ 0 w 90298"/>
                <a:gd name="T41" fmla="*/ 1197 h 129286"/>
                <a:gd name="T42" fmla="*/ 10040 w 90298"/>
                <a:gd name="T43" fmla="*/ 0 h 129286"/>
                <a:gd name="T44" fmla="*/ 52674 w 90298"/>
                <a:gd name="T45" fmla="*/ 35602 h 129286"/>
                <a:gd name="T46" fmla="*/ 60107 w 90298"/>
                <a:gd name="T47" fmla="*/ 44800 h 12928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0298"/>
                <a:gd name="T73" fmla="*/ 0 h 129286"/>
                <a:gd name="T74" fmla="*/ 90298 w 90298"/>
                <a:gd name="T75" fmla="*/ 129286 h 12928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0298" h="129286">
                  <a:moveTo>
                    <a:pt x="67055" y="69596"/>
                  </a:moveTo>
                  <a:lnTo>
                    <a:pt x="78104" y="73152"/>
                  </a:lnTo>
                  <a:lnTo>
                    <a:pt x="80517" y="70738"/>
                  </a:lnTo>
                  <a:lnTo>
                    <a:pt x="87884" y="84200"/>
                  </a:lnTo>
                  <a:lnTo>
                    <a:pt x="90297" y="97535"/>
                  </a:lnTo>
                  <a:lnTo>
                    <a:pt x="89026" y="96393"/>
                  </a:lnTo>
                  <a:lnTo>
                    <a:pt x="87884" y="96393"/>
                  </a:lnTo>
                  <a:lnTo>
                    <a:pt x="86613" y="95122"/>
                  </a:lnTo>
                  <a:lnTo>
                    <a:pt x="82930" y="95122"/>
                  </a:lnTo>
                  <a:lnTo>
                    <a:pt x="79248" y="97535"/>
                  </a:lnTo>
                  <a:lnTo>
                    <a:pt x="76835" y="101219"/>
                  </a:lnTo>
                  <a:lnTo>
                    <a:pt x="75691" y="104902"/>
                  </a:lnTo>
                  <a:lnTo>
                    <a:pt x="76835" y="129285"/>
                  </a:lnTo>
                  <a:lnTo>
                    <a:pt x="67055" y="129285"/>
                  </a:lnTo>
                  <a:lnTo>
                    <a:pt x="58547" y="126872"/>
                  </a:lnTo>
                  <a:lnTo>
                    <a:pt x="51308" y="120777"/>
                  </a:lnTo>
                  <a:lnTo>
                    <a:pt x="24384" y="85344"/>
                  </a:lnTo>
                  <a:lnTo>
                    <a:pt x="15875" y="78104"/>
                  </a:lnTo>
                  <a:lnTo>
                    <a:pt x="8636" y="60959"/>
                  </a:lnTo>
                  <a:lnTo>
                    <a:pt x="0" y="21971"/>
                  </a:lnTo>
                  <a:lnTo>
                    <a:pt x="0" y="1269"/>
                  </a:lnTo>
                  <a:lnTo>
                    <a:pt x="9778" y="0"/>
                  </a:lnTo>
                  <a:lnTo>
                    <a:pt x="51308" y="37846"/>
                  </a:lnTo>
                  <a:lnTo>
                    <a:pt x="58547" y="47625"/>
                  </a:lnTo>
                  <a:close/>
                </a:path>
              </a:pathLst>
            </a:custGeom>
            <a:solidFill>
              <a:srgbClr val="D1D1A3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22" name="Полилиния 150"/>
            <p:cNvSpPr>
              <a:spLocks noChangeArrowheads="1"/>
            </p:cNvSpPr>
            <p:nvPr/>
          </p:nvSpPr>
          <p:spPr bwMode="auto">
            <a:xfrm>
              <a:off x="6912029" y="1627671"/>
              <a:ext cx="61918" cy="63520"/>
            </a:xfrm>
            <a:custGeom>
              <a:avLst/>
              <a:gdLst>
                <a:gd name="T0" fmla="*/ 36746 w 60961"/>
                <a:gd name="T1" fmla="*/ 0 h 64518"/>
                <a:gd name="T2" fmla="*/ 44094 w 60961"/>
                <a:gd name="T3" fmla="*/ 2003 h 64518"/>
                <a:gd name="T4" fmla="*/ 51443 w 60961"/>
                <a:gd name="T5" fmla="*/ 5056 h 64518"/>
                <a:gd name="T6" fmla="*/ 69051 w 60961"/>
                <a:gd name="T7" fmla="*/ 23172 h 64518"/>
                <a:gd name="T8" fmla="*/ 69051 w 60961"/>
                <a:gd name="T9" fmla="*/ 27281 h 64518"/>
                <a:gd name="T10" fmla="*/ 73490 w 60961"/>
                <a:gd name="T11" fmla="*/ 39394 h 64518"/>
                <a:gd name="T12" fmla="*/ 45624 w 60961"/>
                <a:gd name="T13" fmla="*/ 53509 h 64518"/>
                <a:gd name="T14" fmla="*/ 38274 w 60961"/>
                <a:gd name="T15" fmla="*/ 41397 h 64518"/>
                <a:gd name="T16" fmla="*/ 23578 w 60961"/>
                <a:gd name="T17" fmla="*/ 26228 h 64518"/>
                <a:gd name="T18" fmla="*/ 8880 w 60961"/>
                <a:gd name="T19" fmla="*/ 18117 h 64518"/>
                <a:gd name="T20" fmla="*/ 0 w 60961"/>
                <a:gd name="T21" fmla="*/ 15167 h 64518"/>
                <a:gd name="T22" fmla="*/ 26487 w 60961"/>
                <a:gd name="T23" fmla="*/ 2949 h 6451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0961"/>
                <a:gd name="T37" fmla="*/ 0 h 64518"/>
                <a:gd name="T38" fmla="*/ 60961 w 60961"/>
                <a:gd name="T39" fmla="*/ 64518 h 6451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0961" h="64518">
                  <a:moveTo>
                    <a:pt x="30481" y="0"/>
                  </a:moveTo>
                  <a:lnTo>
                    <a:pt x="36577" y="2414"/>
                  </a:lnTo>
                  <a:lnTo>
                    <a:pt x="42672" y="6096"/>
                  </a:lnTo>
                  <a:lnTo>
                    <a:pt x="57278" y="27940"/>
                  </a:lnTo>
                  <a:lnTo>
                    <a:pt x="57278" y="32893"/>
                  </a:lnTo>
                  <a:lnTo>
                    <a:pt x="60960" y="47499"/>
                  </a:lnTo>
                  <a:lnTo>
                    <a:pt x="37846" y="64517"/>
                  </a:lnTo>
                  <a:lnTo>
                    <a:pt x="31750" y="49912"/>
                  </a:lnTo>
                  <a:lnTo>
                    <a:pt x="19558" y="31624"/>
                  </a:lnTo>
                  <a:lnTo>
                    <a:pt x="7367" y="21845"/>
                  </a:lnTo>
                  <a:lnTo>
                    <a:pt x="0" y="18289"/>
                  </a:lnTo>
                  <a:lnTo>
                    <a:pt x="21971" y="3556"/>
                  </a:lnTo>
                  <a:close/>
                </a:path>
              </a:pathLst>
            </a:custGeom>
            <a:solidFill>
              <a:srgbClr val="AAAA5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23" name="Полилиния 151"/>
            <p:cNvSpPr>
              <a:spLocks noChangeArrowheads="1"/>
            </p:cNvSpPr>
            <p:nvPr/>
          </p:nvSpPr>
          <p:spPr bwMode="auto">
            <a:xfrm>
              <a:off x="6950132" y="1675311"/>
              <a:ext cx="28578" cy="57168"/>
            </a:xfrm>
            <a:custGeom>
              <a:avLst/>
              <a:gdLst>
                <a:gd name="T0" fmla="*/ 12133 w 28069"/>
                <a:gd name="T1" fmla="*/ 55981 h 57277"/>
                <a:gd name="T2" fmla="*/ 0 w 28069"/>
                <a:gd name="T3" fmla="*/ 16634 h 57277"/>
                <a:gd name="T4" fmla="*/ 28677 w 28069"/>
                <a:gd name="T5" fmla="*/ 0 h 57277"/>
                <a:gd name="T6" fmla="*/ 34823 w 28069"/>
                <a:gd name="T7" fmla="*/ 21475 h 57277"/>
                <a:gd name="T8" fmla="*/ 34823 w 28069"/>
                <a:gd name="T9" fmla="*/ 32150 h 57277"/>
                <a:gd name="T10" fmla="*/ 30254 w 28069"/>
                <a:gd name="T11" fmla="*/ 41707 h 572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069"/>
                <a:gd name="T19" fmla="*/ 0 h 57277"/>
                <a:gd name="T20" fmla="*/ 28069 w 28069"/>
                <a:gd name="T21" fmla="*/ 57277 h 572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069" h="57277">
                  <a:moveTo>
                    <a:pt x="9779" y="57276"/>
                  </a:moveTo>
                  <a:lnTo>
                    <a:pt x="0" y="17018"/>
                  </a:lnTo>
                  <a:lnTo>
                    <a:pt x="23114" y="0"/>
                  </a:lnTo>
                  <a:lnTo>
                    <a:pt x="28068" y="21971"/>
                  </a:lnTo>
                  <a:lnTo>
                    <a:pt x="28068" y="32893"/>
                  </a:lnTo>
                  <a:lnTo>
                    <a:pt x="24385" y="42672"/>
                  </a:lnTo>
                  <a:close/>
                </a:path>
              </a:pathLst>
            </a:custGeom>
            <a:solidFill>
              <a:srgbClr val="6B6B1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24" name="Полилиния 152"/>
            <p:cNvSpPr>
              <a:spLocks noChangeArrowheads="1"/>
            </p:cNvSpPr>
            <p:nvPr/>
          </p:nvSpPr>
          <p:spPr bwMode="auto">
            <a:xfrm>
              <a:off x="6969184" y="1595911"/>
              <a:ext cx="53980" cy="57168"/>
            </a:xfrm>
            <a:custGeom>
              <a:avLst/>
              <a:gdLst>
                <a:gd name="T0" fmla="*/ 12016 w 54865"/>
                <a:gd name="T1" fmla="*/ 0 h 57278"/>
                <a:gd name="T2" fmla="*/ 24033 w 54865"/>
                <a:gd name="T3" fmla="*/ 8317 h 57278"/>
                <a:gd name="T4" fmla="*/ 33122 w 54865"/>
                <a:gd name="T5" fmla="*/ 17871 h 57278"/>
                <a:gd name="T6" fmla="*/ 43153 w 54865"/>
                <a:gd name="T7" fmla="*/ 36983 h 57278"/>
                <a:gd name="T8" fmla="*/ 45137 w 54865"/>
                <a:gd name="T9" fmla="*/ 44058 h 57278"/>
                <a:gd name="T10" fmla="*/ 30092 w 54865"/>
                <a:gd name="T11" fmla="*/ 55970 h 57278"/>
                <a:gd name="T12" fmla="*/ 30092 w 54865"/>
                <a:gd name="T13" fmla="*/ 51255 h 57278"/>
                <a:gd name="T14" fmla="*/ 26015 w 54865"/>
                <a:gd name="T15" fmla="*/ 41700 h 57278"/>
                <a:gd name="T16" fmla="*/ 23092 w 54865"/>
                <a:gd name="T17" fmla="*/ 36983 h 57278"/>
                <a:gd name="T18" fmla="*/ 17031 w 54865"/>
                <a:gd name="T19" fmla="*/ 31025 h 57278"/>
                <a:gd name="T20" fmla="*/ 5955 w 54865"/>
                <a:gd name="T21" fmla="*/ 16632 h 57278"/>
                <a:gd name="T22" fmla="*/ 0 w 54865"/>
                <a:gd name="T23" fmla="*/ 10671 h 57278"/>
                <a:gd name="T24" fmla="*/ 1985 w 54865"/>
                <a:gd name="T25" fmla="*/ 7199 h 57278"/>
                <a:gd name="T26" fmla="*/ 8046 w 54865"/>
                <a:gd name="T27" fmla="*/ 0 h 5727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4865"/>
                <a:gd name="T43" fmla="*/ 0 h 57278"/>
                <a:gd name="T44" fmla="*/ 54865 w 54865"/>
                <a:gd name="T45" fmla="*/ 57278 h 5727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4865" h="57278">
                  <a:moveTo>
                    <a:pt x="14606" y="0"/>
                  </a:moveTo>
                  <a:lnTo>
                    <a:pt x="29211" y="8509"/>
                  </a:lnTo>
                  <a:lnTo>
                    <a:pt x="40260" y="18289"/>
                  </a:lnTo>
                  <a:lnTo>
                    <a:pt x="52451" y="37846"/>
                  </a:lnTo>
                  <a:lnTo>
                    <a:pt x="54864" y="45086"/>
                  </a:lnTo>
                  <a:lnTo>
                    <a:pt x="36576" y="57277"/>
                  </a:lnTo>
                  <a:lnTo>
                    <a:pt x="36576" y="52452"/>
                  </a:lnTo>
                  <a:lnTo>
                    <a:pt x="31623" y="42673"/>
                  </a:lnTo>
                  <a:lnTo>
                    <a:pt x="28068" y="37846"/>
                  </a:lnTo>
                  <a:lnTo>
                    <a:pt x="20701" y="31750"/>
                  </a:lnTo>
                  <a:lnTo>
                    <a:pt x="7239" y="17019"/>
                  </a:lnTo>
                  <a:lnTo>
                    <a:pt x="0" y="10923"/>
                  </a:lnTo>
                  <a:lnTo>
                    <a:pt x="2413" y="7367"/>
                  </a:lnTo>
                  <a:lnTo>
                    <a:pt x="9780" y="0"/>
                  </a:lnTo>
                  <a:close/>
                </a:path>
              </a:pathLst>
            </a:custGeom>
            <a:solidFill>
              <a:srgbClr val="C4C48C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25" name="Полилиния 153"/>
            <p:cNvSpPr>
              <a:spLocks noChangeArrowheads="1"/>
            </p:cNvSpPr>
            <p:nvPr/>
          </p:nvSpPr>
          <p:spPr bwMode="auto">
            <a:xfrm>
              <a:off x="7005699" y="1640375"/>
              <a:ext cx="20640" cy="50816"/>
            </a:xfrm>
            <a:custGeom>
              <a:avLst/>
              <a:gdLst>
                <a:gd name="T0" fmla="*/ 5881 w 20702"/>
                <a:gd name="T1" fmla="*/ 60199 h 50039"/>
                <a:gd name="T2" fmla="*/ 2329 w 20702"/>
                <a:gd name="T3" fmla="*/ 49963 h 50039"/>
                <a:gd name="T4" fmla="*/ 0 w 20702"/>
                <a:gd name="T5" fmla="*/ 14665 h 50039"/>
                <a:gd name="T6" fmla="*/ 17642 w 20702"/>
                <a:gd name="T7" fmla="*/ 0 h 50039"/>
                <a:gd name="T8" fmla="*/ 19969 w 20702"/>
                <a:gd name="T9" fmla="*/ 13291 h 50039"/>
                <a:gd name="T10" fmla="*/ 18745 w 20702"/>
                <a:gd name="T11" fmla="*/ 51340 h 50039"/>
                <a:gd name="T12" fmla="*/ 18745 w 20702"/>
                <a:gd name="T13" fmla="*/ 49963 h 50039"/>
                <a:gd name="T14" fmla="*/ 17642 w 20702"/>
                <a:gd name="T15" fmla="*/ 51340 h 500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702"/>
                <a:gd name="T25" fmla="*/ 0 h 50039"/>
                <a:gd name="T26" fmla="*/ 20702 w 20702"/>
                <a:gd name="T27" fmla="*/ 50039 h 500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702" h="50039">
                  <a:moveTo>
                    <a:pt x="6097" y="50038"/>
                  </a:moveTo>
                  <a:lnTo>
                    <a:pt x="2413" y="41529"/>
                  </a:lnTo>
                  <a:lnTo>
                    <a:pt x="0" y="12191"/>
                  </a:lnTo>
                  <a:lnTo>
                    <a:pt x="18288" y="0"/>
                  </a:lnTo>
                  <a:lnTo>
                    <a:pt x="20701" y="11048"/>
                  </a:lnTo>
                  <a:lnTo>
                    <a:pt x="19432" y="42672"/>
                  </a:lnTo>
                  <a:lnTo>
                    <a:pt x="19432" y="41529"/>
                  </a:lnTo>
                  <a:lnTo>
                    <a:pt x="18288" y="42672"/>
                  </a:lnTo>
                  <a:close/>
                </a:path>
              </a:pathLst>
            </a:custGeom>
            <a:solidFill>
              <a:srgbClr val="84844C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26" name="Полилиния 154"/>
            <p:cNvSpPr>
              <a:spLocks noChangeArrowheads="1"/>
            </p:cNvSpPr>
            <p:nvPr/>
          </p:nvSpPr>
          <p:spPr bwMode="auto">
            <a:xfrm>
              <a:off x="7048566" y="1613378"/>
              <a:ext cx="22227" cy="44464"/>
            </a:xfrm>
            <a:custGeom>
              <a:avLst/>
              <a:gdLst>
                <a:gd name="T0" fmla="*/ 25233 w 21972"/>
                <a:gd name="T1" fmla="*/ 50630 h 43942"/>
                <a:gd name="T2" fmla="*/ 12690 w 21972"/>
                <a:gd name="T3" fmla="*/ 44923 h 43942"/>
                <a:gd name="T4" fmla="*/ 7002 w 21972"/>
                <a:gd name="T5" fmla="*/ 35119 h 43942"/>
                <a:gd name="T6" fmla="*/ 0 w 21972"/>
                <a:gd name="T7" fmla="*/ 9803 h 43942"/>
                <a:gd name="T8" fmla="*/ 14004 w 21972"/>
                <a:gd name="T9" fmla="*/ 0 h 43942"/>
                <a:gd name="T10" fmla="*/ 21004 w 21972"/>
                <a:gd name="T11" fmla="*/ 25314 h 439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972"/>
                <a:gd name="T19" fmla="*/ 0 h 43942"/>
                <a:gd name="T20" fmla="*/ 21972 w 21972"/>
                <a:gd name="T21" fmla="*/ 43942 h 4394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972" h="43942">
                  <a:moveTo>
                    <a:pt x="21971" y="43941"/>
                  </a:moveTo>
                  <a:lnTo>
                    <a:pt x="11049" y="38988"/>
                  </a:lnTo>
                  <a:lnTo>
                    <a:pt x="6096" y="30479"/>
                  </a:lnTo>
                  <a:lnTo>
                    <a:pt x="0" y="8509"/>
                  </a:lnTo>
                  <a:lnTo>
                    <a:pt x="12193" y="0"/>
                  </a:lnTo>
                  <a:lnTo>
                    <a:pt x="18289" y="21970"/>
                  </a:lnTo>
                  <a:close/>
                </a:path>
              </a:pathLst>
            </a:custGeom>
            <a:solidFill>
              <a:srgbClr val="84844C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27" name="Полилиния 155"/>
            <p:cNvSpPr>
              <a:spLocks noChangeArrowheads="1"/>
            </p:cNvSpPr>
            <p:nvPr/>
          </p:nvSpPr>
          <p:spPr bwMode="auto">
            <a:xfrm>
              <a:off x="7018401" y="1565738"/>
              <a:ext cx="42867" cy="57168"/>
            </a:xfrm>
            <a:custGeom>
              <a:avLst/>
              <a:gdLst>
                <a:gd name="T0" fmla="*/ 8397 w 43816"/>
                <a:gd name="T1" fmla="*/ 0 h 56009"/>
                <a:gd name="T2" fmla="*/ 16894 w 43816"/>
                <a:gd name="T3" fmla="*/ 12341 h 56009"/>
                <a:gd name="T4" fmla="*/ 29003 w 43816"/>
                <a:gd name="T5" fmla="*/ 42060 h 56009"/>
                <a:gd name="T6" fmla="*/ 33692 w 43816"/>
                <a:gd name="T7" fmla="*/ 60732 h 56009"/>
                <a:gd name="T8" fmla="*/ 24315 w 43816"/>
                <a:gd name="T9" fmla="*/ 71613 h 56009"/>
                <a:gd name="T10" fmla="*/ 23436 w 43816"/>
                <a:gd name="T11" fmla="*/ 68526 h 56009"/>
                <a:gd name="T12" fmla="*/ 23436 w 43816"/>
                <a:gd name="T13" fmla="*/ 65442 h 56009"/>
                <a:gd name="T14" fmla="*/ 21581 w 43816"/>
                <a:gd name="T15" fmla="*/ 59109 h 56009"/>
                <a:gd name="T16" fmla="*/ 18749 w 43816"/>
                <a:gd name="T17" fmla="*/ 43518 h 56009"/>
                <a:gd name="T18" fmla="*/ 0 w 43816"/>
                <a:gd name="T19" fmla="*/ 3085 h 56009"/>
                <a:gd name="T20" fmla="*/ 878 w 43816"/>
                <a:gd name="T21" fmla="*/ 0 h 560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3816"/>
                <a:gd name="T34" fmla="*/ 0 h 56009"/>
                <a:gd name="T35" fmla="*/ 43816 w 43816"/>
                <a:gd name="T36" fmla="*/ 56009 h 560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3816" h="56009">
                  <a:moveTo>
                    <a:pt x="10921" y="0"/>
                  </a:moveTo>
                  <a:lnTo>
                    <a:pt x="21970" y="9652"/>
                  </a:lnTo>
                  <a:lnTo>
                    <a:pt x="37718" y="32894"/>
                  </a:lnTo>
                  <a:lnTo>
                    <a:pt x="43815" y="47499"/>
                  </a:lnTo>
                  <a:lnTo>
                    <a:pt x="31622" y="56008"/>
                  </a:lnTo>
                  <a:lnTo>
                    <a:pt x="30479" y="53594"/>
                  </a:lnTo>
                  <a:lnTo>
                    <a:pt x="30479" y="51182"/>
                  </a:lnTo>
                  <a:lnTo>
                    <a:pt x="28067" y="46229"/>
                  </a:lnTo>
                  <a:lnTo>
                    <a:pt x="24383" y="34036"/>
                  </a:lnTo>
                  <a:lnTo>
                    <a:pt x="0" y="2413"/>
                  </a:lnTo>
                  <a:lnTo>
                    <a:pt x="1142" y="0"/>
                  </a:lnTo>
                  <a:close/>
                </a:path>
              </a:pathLst>
            </a:custGeom>
            <a:solidFill>
              <a:srgbClr val="C4C48C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28" name="Полилиния 156"/>
            <p:cNvSpPr>
              <a:spLocks noChangeArrowheads="1"/>
            </p:cNvSpPr>
            <p:nvPr/>
          </p:nvSpPr>
          <p:spPr bwMode="auto">
            <a:xfrm>
              <a:off x="7051742" y="1429170"/>
              <a:ext cx="242910" cy="163565"/>
            </a:xfrm>
            <a:custGeom>
              <a:avLst/>
              <a:gdLst>
                <a:gd name="T0" fmla="*/ 117787 w 242570"/>
                <a:gd name="T1" fmla="*/ 1168 h 163323"/>
                <a:gd name="T2" fmla="*/ 132640 w 242570"/>
                <a:gd name="T3" fmla="*/ 0 h 163323"/>
                <a:gd name="T4" fmla="*/ 190886 w 242570"/>
                <a:gd name="T5" fmla="*/ 3749 h 163323"/>
                <a:gd name="T6" fmla="*/ 223175 w 242570"/>
                <a:gd name="T7" fmla="*/ 3749 h 163323"/>
                <a:gd name="T8" fmla="*/ 239191 w 242570"/>
                <a:gd name="T9" fmla="*/ 1168 h 163323"/>
                <a:gd name="T10" fmla="*/ 241773 w 242570"/>
                <a:gd name="T11" fmla="*/ 6205 h 163323"/>
                <a:gd name="T12" fmla="*/ 242937 w 242570"/>
                <a:gd name="T13" fmla="*/ 12408 h 163323"/>
                <a:gd name="T14" fmla="*/ 245391 w 242570"/>
                <a:gd name="T15" fmla="*/ 17323 h 163323"/>
                <a:gd name="T16" fmla="*/ 246679 w 242570"/>
                <a:gd name="T17" fmla="*/ 23528 h 163323"/>
                <a:gd name="T18" fmla="*/ 42104 w 242570"/>
                <a:gd name="T19" fmla="*/ 166250 h 163323"/>
                <a:gd name="T20" fmla="*/ 22215 w 242570"/>
                <a:gd name="T21" fmla="*/ 124106 h 163323"/>
                <a:gd name="T22" fmla="*/ 8652 w 242570"/>
                <a:gd name="T23" fmla="*/ 104198 h 163323"/>
                <a:gd name="T24" fmla="*/ 6203 w 242570"/>
                <a:gd name="T25" fmla="*/ 103033 h 163323"/>
                <a:gd name="T26" fmla="*/ 4910 w 242570"/>
                <a:gd name="T27" fmla="*/ 101742 h 163323"/>
                <a:gd name="T28" fmla="*/ 0 w 242570"/>
                <a:gd name="T29" fmla="*/ 100449 h 163323"/>
                <a:gd name="T30" fmla="*/ 56956 w 242570"/>
                <a:gd name="T31" fmla="*/ 49642 h 16332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42570"/>
                <a:gd name="T49" fmla="*/ 0 h 163323"/>
                <a:gd name="T50" fmla="*/ 242570 w 242570"/>
                <a:gd name="T51" fmla="*/ 163323 h 16332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42570" h="163323">
                  <a:moveTo>
                    <a:pt x="115824" y="1144"/>
                  </a:moveTo>
                  <a:lnTo>
                    <a:pt x="130429" y="0"/>
                  </a:lnTo>
                  <a:lnTo>
                    <a:pt x="187705" y="3683"/>
                  </a:lnTo>
                  <a:lnTo>
                    <a:pt x="219455" y="3683"/>
                  </a:lnTo>
                  <a:lnTo>
                    <a:pt x="235204" y="1144"/>
                  </a:lnTo>
                  <a:lnTo>
                    <a:pt x="237743" y="6097"/>
                  </a:lnTo>
                  <a:lnTo>
                    <a:pt x="238887" y="12192"/>
                  </a:lnTo>
                  <a:lnTo>
                    <a:pt x="241300" y="17019"/>
                  </a:lnTo>
                  <a:lnTo>
                    <a:pt x="242569" y="23114"/>
                  </a:lnTo>
                  <a:lnTo>
                    <a:pt x="41402" y="163322"/>
                  </a:lnTo>
                  <a:lnTo>
                    <a:pt x="21843" y="121920"/>
                  </a:lnTo>
                  <a:lnTo>
                    <a:pt x="8508" y="102363"/>
                  </a:lnTo>
                  <a:lnTo>
                    <a:pt x="6095" y="101219"/>
                  </a:lnTo>
                  <a:lnTo>
                    <a:pt x="4826" y="99950"/>
                  </a:lnTo>
                  <a:lnTo>
                    <a:pt x="0" y="98680"/>
                  </a:lnTo>
                  <a:lnTo>
                    <a:pt x="56006" y="48769"/>
                  </a:lnTo>
                  <a:close/>
                </a:path>
              </a:pathLst>
            </a:custGeom>
            <a:solidFill>
              <a:srgbClr val="AAAA5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29" name="Полилиния 157"/>
            <p:cNvSpPr>
              <a:spLocks noChangeArrowheads="1"/>
            </p:cNvSpPr>
            <p:nvPr/>
          </p:nvSpPr>
          <p:spPr bwMode="auto">
            <a:xfrm>
              <a:off x="7093020" y="1451402"/>
              <a:ext cx="204806" cy="187385"/>
            </a:xfrm>
            <a:custGeom>
              <a:avLst/>
              <a:gdLst>
                <a:gd name="T0" fmla="*/ 14568 w 204852"/>
                <a:gd name="T1" fmla="*/ 196647 h 186565"/>
                <a:gd name="T2" fmla="*/ 0 w 204852"/>
                <a:gd name="T3" fmla="*/ 147784 h 186565"/>
                <a:gd name="T4" fmla="*/ 200627 w 204852"/>
                <a:gd name="T5" fmla="*/ 0 h 186565"/>
                <a:gd name="T6" fmla="*/ 204299 w 204852"/>
                <a:gd name="T7" fmla="*/ 37347 h 186565"/>
                <a:gd name="T8" fmla="*/ 196957 w 204852"/>
                <a:gd name="T9" fmla="*/ 73222 h 186565"/>
                <a:gd name="T10" fmla="*/ 153261 w 204852"/>
                <a:gd name="T11" fmla="*/ 101604 h 186565"/>
                <a:gd name="T12" fmla="*/ 107026 w 204852"/>
                <a:gd name="T13" fmla="*/ 132389 h 186565"/>
                <a:gd name="T14" fmla="*/ 60792 w 204852"/>
                <a:gd name="T15" fmla="*/ 165857 h 186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4852"/>
                <a:gd name="T25" fmla="*/ 0 h 186565"/>
                <a:gd name="T26" fmla="*/ 204852 w 204852"/>
                <a:gd name="T27" fmla="*/ 186565 h 18656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4852" h="186565">
                  <a:moveTo>
                    <a:pt x="14604" y="186564"/>
                  </a:moveTo>
                  <a:lnTo>
                    <a:pt x="0" y="140208"/>
                  </a:lnTo>
                  <a:lnTo>
                    <a:pt x="201167" y="0"/>
                  </a:lnTo>
                  <a:lnTo>
                    <a:pt x="204851" y="35433"/>
                  </a:lnTo>
                  <a:lnTo>
                    <a:pt x="197485" y="69469"/>
                  </a:lnTo>
                  <a:lnTo>
                    <a:pt x="153669" y="96394"/>
                  </a:lnTo>
                  <a:lnTo>
                    <a:pt x="107314" y="125603"/>
                  </a:lnTo>
                  <a:lnTo>
                    <a:pt x="60960" y="157353"/>
                  </a:lnTo>
                  <a:close/>
                </a:path>
              </a:pathLst>
            </a:custGeom>
            <a:solidFill>
              <a:srgbClr val="6B6B1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30" name="Полилиния 158"/>
            <p:cNvSpPr>
              <a:spLocks noChangeArrowheads="1"/>
            </p:cNvSpPr>
            <p:nvPr/>
          </p:nvSpPr>
          <p:spPr bwMode="auto">
            <a:xfrm>
              <a:off x="7337518" y="1413289"/>
              <a:ext cx="77794" cy="63520"/>
            </a:xfrm>
            <a:custGeom>
              <a:avLst/>
              <a:gdLst>
                <a:gd name="T0" fmla="*/ 0 w 77979"/>
                <a:gd name="T1" fmla="*/ 65136 h 63375"/>
                <a:gd name="T2" fmla="*/ 1235 w 77979"/>
                <a:gd name="T3" fmla="*/ 61351 h 63375"/>
                <a:gd name="T4" fmla="*/ 1235 w 77979"/>
                <a:gd name="T5" fmla="*/ 52604 h 63375"/>
                <a:gd name="T6" fmla="*/ 0 w 77979"/>
                <a:gd name="T7" fmla="*/ 48819 h 63375"/>
                <a:gd name="T8" fmla="*/ 72332 w 77979"/>
                <a:gd name="T9" fmla="*/ 0 h 63375"/>
                <a:gd name="T10" fmla="*/ 74677 w 77979"/>
                <a:gd name="T11" fmla="*/ 4959 h 63375"/>
                <a:gd name="T12" fmla="*/ 74677 w 77979"/>
                <a:gd name="T13" fmla="*/ 7570 h 63375"/>
                <a:gd name="T14" fmla="*/ 75786 w 77979"/>
                <a:gd name="T15" fmla="*/ 10053 h 63375"/>
                <a:gd name="T16" fmla="*/ 26045 w 77979"/>
                <a:gd name="T17" fmla="*/ 40072 h 633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7979"/>
                <a:gd name="T28" fmla="*/ 0 h 63375"/>
                <a:gd name="T29" fmla="*/ 77979 w 77979"/>
                <a:gd name="T30" fmla="*/ 63375 h 633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7979" h="63375">
                  <a:moveTo>
                    <a:pt x="0" y="63374"/>
                  </a:moveTo>
                  <a:lnTo>
                    <a:pt x="1271" y="59691"/>
                  </a:lnTo>
                  <a:lnTo>
                    <a:pt x="1271" y="51181"/>
                  </a:lnTo>
                  <a:lnTo>
                    <a:pt x="0" y="47499"/>
                  </a:lnTo>
                  <a:lnTo>
                    <a:pt x="74423" y="0"/>
                  </a:lnTo>
                  <a:lnTo>
                    <a:pt x="76836" y="4827"/>
                  </a:lnTo>
                  <a:lnTo>
                    <a:pt x="76836" y="7366"/>
                  </a:lnTo>
                  <a:lnTo>
                    <a:pt x="77978" y="9780"/>
                  </a:lnTo>
                  <a:lnTo>
                    <a:pt x="26798" y="38989"/>
                  </a:lnTo>
                  <a:close/>
                </a:path>
              </a:pathLst>
            </a:custGeom>
            <a:solidFill>
              <a:srgbClr val="6B6B1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31" name="Полилиния 159"/>
            <p:cNvSpPr>
              <a:spLocks noChangeArrowheads="1"/>
            </p:cNvSpPr>
            <p:nvPr/>
          </p:nvSpPr>
          <p:spPr bwMode="auto">
            <a:xfrm>
              <a:off x="7316878" y="1349769"/>
              <a:ext cx="95259" cy="111160"/>
            </a:xfrm>
            <a:custGeom>
              <a:avLst/>
              <a:gdLst>
                <a:gd name="T0" fmla="*/ 63165 w 93982"/>
                <a:gd name="T1" fmla="*/ 0 h 109730"/>
                <a:gd name="T2" fmla="*/ 80338 w 93982"/>
                <a:gd name="T3" fmla="*/ 14243 h 109730"/>
                <a:gd name="T4" fmla="*/ 97512 w 93982"/>
                <a:gd name="T5" fmla="*/ 39905 h 109730"/>
                <a:gd name="T6" fmla="*/ 110505 w 93982"/>
                <a:gd name="T7" fmla="*/ 72691 h 109730"/>
                <a:gd name="T8" fmla="*/ 22995 w 93982"/>
                <a:gd name="T9" fmla="*/ 128177 h 109730"/>
                <a:gd name="T10" fmla="*/ 20161 w 93982"/>
                <a:gd name="T11" fmla="*/ 113932 h 109730"/>
                <a:gd name="T12" fmla="*/ 7168 w 93982"/>
                <a:gd name="T13" fmla="*/ 84113 h 109730"/>
                <a:gd name="T14" fmla="*/ 0 w 93982"/>
                <a:gd name="T15" fmla="*/ 71208 h 109730"/>
                <a:gd name="T16" fmla="*/ 1494 w 93982"/>
                <a:gd name="T17" fmla="*/ 61268 h 109730"/>
                <a:gd name="T18" fmla="*/ 8663 w 93982"/>
                <a:gd name="T19" fmla="*/ 54147 h 109730"/>
                <a:gd name="T20" fmla="*/ 27327 w 93982"/>
                <a:gd name="T21" fmla="*/ 41390 h 109730"/>
                <a:gd name="T22" fmla="*/ 35838 w 93982"/>
                <a:gd name="T23" fmla="*/ 29969 h 109730"/>
                <a:gd name="T24" fmla="*/ 47336 w 93982"/>
                <a:gd name="T25" fmla="*/ 21362 h 109730"/>
                <a:gd name="T26" fmla="*/ 55999 w 93982"/>
                <a:gd name="T27" fmla="*/ 11423 h 10973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93982"/>
                <a:gd name="T43" fmla="*/ 0 h 109730"/>
                <a:gd name="T44" fmla="*/ 93982 w 93982"/>
                <a:gd name="T45" fmla="*/ 109730 h 10973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93982" h="109730">
                  <a:moveTo>
                    <a:pt x="53721" y="0"/>
                  </a:moveTo>
                  <a:lnTo>
                    <a:pt x="68326" y="12193"/>
                  </a:lnTo>
                  <a:lnTo>
                    <a:pt x="82932" y="34163"/>
                  </a:lnTo>
                  <a:lnTo>
                    <a:pt x="93981" y="62230"/>
                  </a:lnTo>
                  <a:lnTo>
                    <a:pt x="19558" y="109729"/>
                  </a:lnTo>
                  <a:lnTo>
                    <a:pt x="17146" y="97536"/>
                  </a:lnTo>
                  <a:lnTo>
                    <a:pt x="6096" y="72010"/>
                  </a:lnTo>
                  <a:lnTo>
                    <a:pt x="0" y="60960"/>
                  </a:lnTo>
                  <a:lnTo>
                    <a:pt x="1271" y="52452"/>
                  </a:lnTo>
                  <a:lnTo>
                    <a:pt x="7367" y="46355"/>
                  </a:lnTo>
                  <a:lnTo>
                    <a:pt x="23242" y="35433"/>
                  </a:lnTo>
                  <a:lnTo>
                    <a:pt x="30481" y="25655"/>
                  </a:lnTo>
                  <a:lnTo>
                    <a:pt x="40259" y="18288"/>
                  </a:lnTo>
                  <a:lnTo>
                    <a:pt x="47625" y="9780"/>
                  </a:lnTo>
                  <a:close/>
                </a:path>
              </a:pathLst>
            </a:custGeom>
            <a:solidFill>
              <a:srgbClr val="AAAA5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32" name="Полилиния 160"/>
            <p:cNvSpPr>
              <a:spLocks noChangeArrowheads="1"/>
            </p:cNvSpPr>
            <p:nvPr/>
          </p:nvSpPr>
          <p:spPr bwMode="auto">
            <a:xfrm>
              <a:off x="7691563" y="1160797"/>
              <a:ext cx="642998" cy="139745"/>
            </a:xfrm>
            <a:custGeom>
              <a:avLst/>
              <a:gdLst>
                <a:gd name="T0" fmla="*/ 0 w 642495"/>
                <a:gd name="T1" fmla="*/ 104744 h 139067"/>
                <a:gd name="T2" fmla="*/ 67693 w 642495"/>
                <a:gd name="T3" fmla="*/ 81453 h 139067"/>
                <a:gd name="T4" fmla="*/ 103328 w 642495"/>
                <a:gd name="T5" fmla="*/ 71087 h 139067"/>
                <a:gd name="T6" fmla="*/ 140249 w 642495"/>
                <a:gd name="T7" fmla="*/ 59508 h 139067"/>
                <a:gd name="T8" fmla="*/ 178453 w 642495"/>
                <a:gd name="T9" fmla="*/ 49141 h 139067"/>
                <a:gd name="T10" fmla="*/ 258449 w 642495"/>
                <a:gd name="T11" fmla="*/ 31100 h 139067"/>
                <a:gd name="T12" fmla="*/ 340880 w 642495"/>
                <a:gd name="T13" fmla="*/ 15619 h 139067"/>
                <a:gd name="T14" fmla="*/ 424594 w 642495"/>
                <a:gd name="T15" fmla="*/ 5249 h 139067"/>
                <a:gd name="T16" fmla="*/ 467669 w 642495"/>
                <a:gd name="T17" fmla="*/ 1343 h 139067"/>
                <a:gd name="T18" fmla="*/ 510742 w 642495"/>
                <a:gd name="T19" fmla="*/ 0 h 139067"/>
                <a:gd name="T20" fmla="*/ 554970 w 642495"/>
                <a:gd name="T21" fmla="*/ 0 h 139067"/>
                <a:gd name="T22" fmla="*/ 598045 w 642495"/>
                <a:gd name="T23" fmla="*/ 1343 h 139067"/>
                <a:gd name="T24" fmla="*/ 641120 w 642495"/>
                <a:gd name="T25" fmla="*/ 3905 h 139067"/>
                <a:gd name="T26" fmla="*/ 646119 w 642495"/>
                <a:gd name="T27" fmla="*/ 22082 h 139067"/>
                <a:gd name="T28" fmla="*/ 648556 w 642495"/>
                <a:gd name="T29" fmla="*/ 42677 h 139067"/>
                <a:gd name="T30" fmla="*/ 607917 w 642495"/>
                <a:gd name="T31" fmla="*/ 45234 h 139067"/>
                <a:gd name="T32" fmla="*/ 520485 w 642495"/>
                <a:gd name="T33" fmla="*/ 53046 h 139067"/>
                <a:gd name="T34" fmla="*/ 430747 w 642495"/>
                <a:gd name="T35" fmla="*/ 65969 h 139067"/>
                <a:gd name="T36" fmla="*/ 301523 w 642495"/>
                <a:gd name="T37" fmla="*/ 89265 h 139067"/>
                <a:gd name="T38" fmla="*/ 194350 w 642495"/>
                <a:gd name="T39" fmla="*/ 109861 h 139067"/>
                <a:gd name="T40" fmla="*/ 123072 w 642495"/>
                <a:gd name="T41" fmla="*/ 125478 h 139067"/>
                <a:gd name="T42" fmla="*/ 104611 w 642495"/>
                <a:gd name="T43" fmla="*/ 128035 h 139067"/>
                <a:gd name="T44" fmla="*/ 94740 w 642495"/>
                <a:gd name="T45" fmla="*/ 133150 h 139067"/>
                <a:gd name="T46" fmla="*/ 25767 w 642495"/>
                <a:gd name="T47" fmla="*/ 147423 h 139067"/>
                <a:gd name="T48" fmla="*/ 19612 w 642495"/>
                <a:gd name="T49" fmla="*/ 137056 h 139067"/>
                <a:gd name="T50" fmla="*/ 15893 w 642495"/>
                <a:gd name="T51" fmla="*/ 124132 h 139067"/>
                <a:gd name="T52" fmla="*/ 9748 w 642495"/>
                <a:gd name="T53" fmla="*/ 112553 h 13906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642495"/>
                <a:gd name="T82" fmla="*/ 0 h 139067"/>
                <a:gd name="T83" fmla="*/ 642495 w 642495"/>
                <a:gd name="T84" fmla="*/ 139067 h 13906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642495" h="139067">
                  <a:moveTo>
                    <a:pt x="0" y="98806"/>
                  </a:moveTo>
                  <a:lnTo>
                    <a:pt x="67057" y="76836"/>
                  </a:lnTo>
                  <a:lnTo>
                    <a:pt x="102362" y="67056"/>
                  </a:lnTo>
                  <a:lnTo>
                    <a:pt x="138938" y="56134"/>
                  </a:lnTo>
                  <a:lnTo>
                    <a:pt x="176785" y="46356"/>
                  </a:lnTo>
                  <a:lnTo>
                    <a:pt x="256033" y="29337"/>
                  </a:lnTo>
                  <a:lnTo>
                    <a:pt x="337694" y="14733"/>
                  </a:lnTo>
                  <a:lnTo>
                    <a:pt x="420625" y="4953"/>
                  </a:lnTo>
                  <a:lnTo>
                    <a:pt x="463297" y="1270"/>
                  </a:lnTo>
                  <a:lnTo>
                    <a:pt x="505969" y="0"/>
                  </a:lnTo>
                  <a:lnTo>
                    <a:pt x="549784" y="0"/>
                  </a:lnTo>
                  <a:lnTo>
                    <a:pt x="592455" y="1270"/>
                  </a:lnTo>
                  <a:lnTo>
                    <a:pt x="635127" y="3684"/>
                  </a:lnTo>
                  <a:lnTo>
                    <a:pt x="640080" y="20828"/>
                  </a:lnTo>
                  <a:lnTo>
                    <a:pt x="642494" y="40259"/>
                  </a:lnTo>
                  <a:lnTo>
                    <a:pt x="602235" y="42672"/>
                  </a:lnTo>
                  <a:lnTo>
                    <a:pt x="515621" y="50039"/>
                  </a:lnTo>
                  <a:lnTo>
                    <a:pt x="426721" y="62231"/>
                  </a:lnTo>
                  <a:lnTo>
                    <a:pt x="298704" y="84201"/>
                  </a:lnTo>
                  <a:lnTo>
                    <a:pt x="192533" y="103633"/>
                  </a:lnTo>
                  <a:lnTo>
                    <a:pt x="121921" y="118364"/>
                  </a:lnTo>
                  <a:lnTo>
                    <a:pt x="103633" y="120778"/>
                  </a:lnTo>
                  <a:lnTo>
                    <a:pt x="93853" y="125603"/>
                  </a:lnTo>
                  <a:lnTo>
                    <a:pt x="25527" y="139066"/>
                  </a:lnTo>
                  <a:lnTo>
                    <a:pt x="19432" y="129286"/>
                  </a:lnTo>
                  <a:lnTo>
                    <a:pt x="15749" y="117095"/>
                  </a:lnTo>
                  <a:lnTo>
                    <a:pt x="9652" y="106172"/>
                  </a:lnTo>
                  <a:close/>
                </a:path>
              </a:pathLst>
            </a:custGeom>
            <a:solidFill>
              <a:srgbClr val="008C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33" name="Полилиния 161"/>
            <p:cNvSpPr>
              <a:spLocks noChangeArrowheads="1"/>
            </p:cNvSpPr>
            <p:nvPr/>
          </p:nvSpPr>
          <p:spPr bwMode="auto">
            <a:xfrm>
              <a:off x="7418488" y="1082984"/>
              <a:ext cx="908135" cy="263609"/>
            </a:xfrm>
            <a:custGeom>
              <a:avLst/>
              <a:gdLst>
                <a:gd name="T0" fmla="*/ 906275 w 908304"/>
                <a:gd name="T1" fmla="*/ 82446 h 263399"/>
                <a:gd name="T2" fmla="*/ 863699 w 908304"/>
                <a:gd name="T3" fmla="*/ 80009 h 263399"/>
                <a:gd name="T4" fmla="*/ 821124 w 908304"/>
                <a:gd name="T5" fmla="*/ 78727 h 263399"/>
                <a:gd name="T6" fmla="*/ 777405 w 908304"/>
                <a:gd name="T7" fmla="*/ 78727 h 263399"/>
                <a:gd name="T8" fmla="*/ 734829 w 908304"/>
                <a:gd name="T9" fmla="*/ 80009 h 263399"/>
                <a:gd name="T10" fmla="*/ 692253 w 908304"/>
                <a:gd name="T11" fmla="*/ 83727 h 263399"/>
                <a:gd name="T12" fmla="*/ 609510 w 908304"/>
                <a:gd name="T13" fmla="*/ 93600 h 263399"/>
                <a:gd name="T14" fmla="*/ 528033 w 908304"/>
                <a:gd name="T15" fmla="*/ 108347 h 263399"/>
                <a:gd name="T16" fmla="*/ 448953 w 908304"/>
                <a:gd name="T17" fmla="*/ 125528 h 263399"/>
                <a:gd name="T18" fmla="*/ 411190 w 908304"/>
                <a:gd name="T19" fmla="*/ 135401 h 263399"/>
                <a:gd name="T20" fmla="*/ 374698 w 908304"/>
                <a:gd name="T21" fmla="*/ 146428 h 263399"/>
                <a:gd name="T22" fmla="*/ 339477 w 908304"/>
                <a:gd name="T23" fmla="*/ 156302 h 263399"/>
                <a:gd name="T24" fmla="*/ 272564 w 908304"/>
                <a:gd name="T25" fmla="*/ 178482 h 263399"/>
                <a:gd name="T26" fmla="*/ 270037 w 908304"/>
                <a:gd name="T27" fmla="*/ 178482 h 263399"/>
                <a:gd name="T28" fmla="*/ 268893 w 908304"/>
                <a:gd name="T29" fmla="*/ 177200 h 263399"/>
                <a:gd name="T30" fmla="*/ 260401 w 908304"/>
                <a:gd name="T31" fmla="*/ 176047 h 263399"/>
                <a:gd name="T32" fmla="*/ 237215 w 908304"/>
                <a:gd name="T33" fmla="*/ 160019 h 263399"/>
                <a:gd name="T34" fmla="*/ 186143 w 908304"/>
                <a:gd name="T35" fmla="*/ 152583 h 263399"/>
                <a:gd name="T36" fmla="*/ 172717 w 908304"/>
                <a:gd name="T37" fmla="*/ 153864 h 263399"/>
                <a:gd name="T38" fmla="*/ 161818 w 908304"/>
                <a:gd name="T39" fmla="*/ 157584 h 263399"/>
                <a:gd name="T40" fmla="*/ 150920 w 908304"/>
                <a:gd name="T41" fmla="*/ 163736 h 263399"/>
                <a:gd name="T42" fmla="*/ 141165 w 908304"/>
                <a:gd name="T43" fmla="*/ 174764 h 263399"/>
                <a:gd name="T44" fmla="*/ 136225 w 908304"/>
                <a:gd name="T45" fmla="*/ 183356 h 263399"/>
                <a:gd name="T46" fmla="*/ 127727 w 908304"/>
                <a:gd name="T47" fmla="*/ 214127 h 263399"/>
                <a:gd name="T48" fmla="*/ 93648 w 908304"/>
                <a:gd name="T49" fmla="*/ 224001 h 263399"/>
                <a:gd name="T50" fmla="*/ 72983 w 908304"/>
                <a:gd name="T51" fmla="*/ 235157 h 263399"/>
                <a:gd name="T52" fmla="*/ 64498 w 908304"/>
                <a:gd name="T53" fmla="*/ 243748 h 263399"/>
                <a:gd name="T54" fmla="*/ 58415 w 908304"/>
                <a:gd name="T55" fmla="*/ 253620 h 263399"/>
                <a:gd name="T56" fmla="*/ 54743 w 908304"/>
                <a:gd name="T57" fmla="*/ 265930 h 263399"/>
                <a:gd name="T58" fmla="*/ 28006 w 908304"/>
                <a:gd name="T59" fmla="*/ 220282 h 263399"/>
                <a:gd name="T60" fmla="*/ 9754 w 908304"/>
                <a:gd name="T61" fmla="*/ 200666 h 263399"/>
                <a:gd name="T62" fmla="*/ 3671 w 908304"/>
                <a:gd name="T63" fmla="*/ 189510 h 263399"/>
                <a:gd name="T64" fmla="*/ 0 w 908304"/>
                <a:gd name="T65" fmla="*/ 176047 h 263399"/>
                <a:gd name="T66" fmla="*/ 3671 w 908304"/>
                <a:gd name="T67" fmla="*/ 176047 h 263399"/>
                <a:gd name="T68" fmla="*/ 6084 w 908304"/>
                <a:gd name="T69" fmla="*/ 174764 h 263399"/>
                <a:gd name="T70" fmla="*/ 7353 w 908304"/>
                <a:gd name="T71" fmla="*/ 173611 h 263399"/>
                <a:gd name="T72" fmla="*/ 6084 w 908304"/>
                <a:gd name="T73" fmla="*/ 172329 h 263399"/>
                <a:gd name="T74" fmla="*/ 3671 w 908304"/>
                <a:gd name="T75" fmla="*/ 171046 h 263399"/>
                <a:gd name="T76" fmla="*/ 0 w 908304"/>
                <a:gd name="T77" fmla="*/ 171046 h 263399"/>
                <a:gd name="T78" fmla="*/ 59684 w 908304"/>
                <a:gd name="T79" fmla="*/ 143993 h 263399"/>
                <a:gd name="T80" fmla="*/ 80337 w 908304"/>
                <a:gd name="T81" fmla="*/ 136684 h 263399"/>
                <a:gd name="T82" fmla="*/ 82750 w 908304"/>
                <a:gd name="T83" fmla="*/ 139119 h 263399"/>
                <a:gd name="T84" fmla="*/ 88822 w 908304"/>
                <a:gd name="T85" fmla="*/ 139119 h 263399"/>
                <a:gd name="T86" fmla="*/ 147250 w 908304"/>
                <a:gd name="T87" fmla="*/ 123091 h 263399"/>
                <a:gd name="T88" fmla="*/ 158148 w 908304"/>
                <a:gd name="T89" fmla="*/ 120656 h 263399"/>
                <a:gd name="T90" fmla="*/ 181329 w 908304"/>
                <a:gd name="T91" fmla="*/ 119373 h 263399"/>
                <a:gd name="T92" fmla="*/ 242157 w 908304"/>
                <a:gd name="T93" fmla="*/ 100910 h 263399"/>
                <a:gd name="T94" fmla="*/ 298039 w 908304"/>
                <a:gd name="T95" fmla="*/ 73857 h 263399"/>
                <a:gd name="T96" fmla="*/ 316283 w 908304"/>
                <a:gd name="T97" fmla="*/ 63985 h 263399"/>
                <a:gd name="T98" fmla="*/ 372298 w 908304"/>
                <a:gd name="T99" fmla="*/ 51673 h 263399"/>
                <a:gd name="T100" fmla="*/ 429442 w 908304"/>
                <a:gd name="T101" fmla="*/ 36924 h 263399"/>
                <a:gd name="T102" fmla="*/ 486587 w 908304"/>
                <a:gd name="T103" fmla="*/ 24619 h 263399"/>
                <a:gd name="T104" fmla="*/ 501169 w 908304"/>
                <a:gd name="T105" fmla="*/ 20905 h 263399"/>
                <a:gd name="T106" fmla="*/ 546273 w 908304"/>
                <a:gd name="T107" fmla="*/ 16031 h 263399"/>
                <a:gd name="T108" fmla="*/ 624083 w 908304"/>
                <a:gd name="T109" fmla="*/ 7439 h 263399"/>
                <a:gd name="T110" fmla="*/ 725073 w 908304"/>
                <a:gd name="T111" fmla="*/ 1282 h 263399"/>
                <a:gd name="T112" fmla="*/ 824796 w 908304"/>
                <a:gd name="T113" fmla="*/ 0 h 263399"/>
                <a:gd name="T114" fmla="*/ 863699 w 908304"/>
                <a:gd name="T115" fmla="*/ 1282 h 263399"/>
                <a:gd name="T116" fmla="*/ 879538 w 908304"/>
                <a:gd name="T117" fmla="*/ 20905 h 26339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08304"/>
                <a:gd name="T178" fmla="*/ 0 h 263399"/>
                <a:gd name="T179" fmla="*/ 908304 w 908304"/>
                <a:gd name="T180" fmla="*/ 263399 h 26339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08304" h="263399">
                  <a:moveTo>
                    <a:pt x="908303" y="81662"/>
                  </a:moveTo>
                  <a:lnTo>
                    <a:pt x="865631" y="79248"/>
                  </a:lnTo>
                  <a:lnTo>
                    <a:pt x="822960" y="77978"/>
                  </a:lnTo>
                  <a:lnTo>
                    <a:pt x="779145" y="77978"/>
                  </a:lnTo>
                  <a:lnTo>
                    <a:pt x="736473" y="79248"/>
                  </a:lnTo>
                  <a:lnTo>
                    <a:pt x="693801" y="82931"/>
                  </a:lnTo>
                  <a:lnTo>
                    <a:pt x="610870" y="92711"/>
                  </a:lnTo>
                  <a:lnTo>
                    <a:pt x="529209" y="107315"/>
                  </a:lnTo>
                  <a:lnTo>
                    <a:pt x="449961" y="124334"/>
                  </a:lnTo>
                  <a:lnTo>
                    <a:pt x="412114" y="134112"/>
                  </a:lnTo>
                  <a:lnTo>
                    <a:pt x="375538" y="145034"/>
                  </a:lnTo>
                  <a:lnTo>
                    <a:pt x="340233" y="154814"/>
                  </a:lnTo>
                  <a:lnTo>
                    <a:pt x="273176" y="176784"/>
                  </a:lnTo>
                  <a:lnTo>
                    <a:pt x="270637" y="176784"/>
                  </a:lnTo>
                  <a:lnTo>
                    <a:pt x="269493" y="175514"/>
                  </a:lnTo>
                  <a:lnTo>
                    <a:pt x="260985" y="174372"/>
                  </a:lnTo>
                  <a:lnTo>
                    <a:pt x="237743" y="158497"/>
                  </a:lnTo>
                  <a:lnTo>
                    <a:pt x="186563" y="151131"/>
                  </a:lnTo>
                  <a:lnTo>
                    <a:pt x="173101" y="152400"/>
                  </a:lnTo>
                  <a:lnTo>
                    <a:pt x="162178" y="156084"/>
                  </a:lnTo>
                  <a:lnTo>
                    <a:pt x="151256" y="162179"/>
                  </a:lnTo>
                  <a:lnTo>
                    <a:pt x="141477" y="173101"/>
                  </a:lnTo>
                  <a:lnTo>
                    <a:pt x="136525" y="181611"/>
                  </a:lnTo>
                  <a:lnTo>
                    <a:pt x="128015" y="212090"/>
                  </a:lnTo>
                  <a:lnTo>
                    <a:pt x="93852" y="221870"/>
                  </a:lnTo>
                  <a:lnTo>
                    <a:pt x="73151" y="232919"/>
                  </a:lnTo>
                  <a:lnTo>
                    <a:pt x="64642" y="241428"/>
                  </a:lnTo>
                  <a:lnTo>
                    <a:pt x="58547" y="251206"/>
                  </a:lnTo>
                  <a:lnTo>
                    <a:pt x="54863" y="263398"/>
                  </a:lnTo>
                  <a:lnTo>
                    <a:pt x="28066" y="218187"/>
                  </a:lnTo>
                  <a:lnTo>
                    <a:pt x="9778" y="198756"/>
                  </a:lnTo>
                  <a:lnTo>
                    <a:pt x="3683" y="187706"/>
                  </a:lnTo>
                  <a:lnTo>
                    <a:pt x="0" y="174372"/>
                  </a:lnTo>
                  <a:lnTo>
                    <a:pt x="3683" y="174372"/>
                  </a:lnTo>
                  <a:lnTo>
                    <a:pt x="6096" y="173101"/>
                  </a:lnTo>
                  <a:lnTo>
                    <a:pt x="7365" y="171959"/>
                  </a:lnTo>
                  <a:lnTo>
                    <a:pt x="6096" y="170689"/>
                  </a:lnTo>
                  <a:lnTo>
                    <a:pt x="3683" y="169419"/>
                  </a:lnTo>
                  <a:lnTo>
                    <a:pt x="0" y="169419"/>
                  </a:lnTo>
                  <a:lnTo>
                    <a:pt x="59816" y="142622"/>
                  </a:lnTo>
                  <a:lnTo>
                    <a:pt x="80517" y="135383"/>
                  </a:lnTo>
                  <a:lnTo>
                    <a:pt x="82930" y="137795"/>
                  </a:lnTo>
                  <a:lnTo>
                    <a:pt x="89026" y="137795"/>
                  </a:lnTo>
                  <a:lnTo>
                    <a:pt x="147574" y="121920"/>
                  </a:lnTo>
                  <a:lnTo>
                    <a:pt x="158496" y="119508"/>
                  </a:lnTo>
                  <a:lnTo>
                    <a:pt x="181737" y="118237"/>
                  </a:lnTo>
                  <a:lnTo>
                    <a:pt x="242697" y="99950"/>
                  </a:lnTo>
                  <a:lnTo>
                    <a:pt x="298703" y="73153"/>
                  </a:lnTo>
                  <a:lnTo>
                    <a:pt x="316991" y="63373"/>
                  </a:lnTo>
                  <a:lnTo>
                    <a:pt x="373126" y="51181"/>
                  </a:lnTo>
                  <a:lnTo>
                    <a:pt x="430402" y="36576"/>
                  </a:lnTo>
                  <a:lnTo>
                    <a:pt x="487679" y="24384"/>
                  </a:lnTo>
                  <a:lnTo>
                    <a:pt x="502285" y="20701"/>
                  </a:lnTo>
                  <a:lnTo>
                    <a:pt x="547497" y="15875"/>
                  </a:lnTo>
                  <a:lnTo>
                    <a:pt x="625475" y="7367"/>
                  </a:lnTo>
                  <a:lnTo>
                    <a:pt x="726693" y="1270"/>
                  </a:lnTo>
                  <a:lnTo>
                    <a:pt x="826642" y="0"/>
                  </a:lnTo>
                  <a:lnTo>
                    <a:pt x="865631" y="1270"/>
                  </a:lnTo>
                  <a:lnTo>
                    <a:pt x="881506" y="20701"/>
                  </a:lnTo>
                  <a:close/>
                </a:path>
              </a:pathLst>
            </a:custGeom>
            <a:solidFill>
              <a:srgbClr val="00CC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34" name="Полилиния 162"/>
            <p:cNvSpPr>
              <a:spLocks noChangeArrowheads="1"/>
            </p:cNvSpPr>
            <p:nvPr/>
          </p:nvSpPr>
          <p:spPr bwMode="auto">
            <a:xfrm>
              <a:off x="7161289" y="1332302"/>
              <a:ext cx="139713" cy="63520"/>
            </a:xfrm>
            <a:custGeom>
              <a:avLst/>
              <a:gdLst>
                <a:gd name="T0" fmla="*/ 101629 w 140209"/>
                <a:gd name="T1" fmla="*/ 27019 h 63501"/>
                <a:gd name="T2" fmla="*/ 108567 w 140209"/>
                <a:gd name="T3" fmla="*/ 29444 h 63501"/>
                <a:gd name="T4" fmla="*/ 116844 w 140209"/>
                <a:gd name="T5" fmla="*/ 30588 h 63501"/>
                <a:gd name="T6" fmla="*/ 134371 w 140209"/>
                <a:gd name="T7" fmla="*/ 24467 h 63501"/>
                <a:gd name="T8" fmla="*/ 122684 w 140209"/>
                <a:gd name="T9" fmla="*/ 33140 h 63501"/>
                <a:gd name="T10" fmla="*/ 95788 w 140209"/>
                <a:gd name="T11" fmla="*/ 47793 h 63501"/>
                <a:gd name="T12" fmla="*/ 41990 w 140209"/>
                <a:gd name="T13" fmla="*/ 63728 h 63501"/>
                <a:gd name="T14" fmla="*/ 18621 w 140209"/>
                <a:gd name="T15" fmla="*/ 58763 h 63501"/>
                <a:gd name="T16" fmla="*/ 9249 w 140209"/>
                <a:gd name="T17" fmla="*/ 53912 h 63501"/>
                <a:gd name="T18" fmla="*/ 4624 w 140209"/>
                <a:gd name="T19" fmla="*/ 50217 h 63501"/>
                <a:gd name="T20" fmla="*/ 0 w 140209"/>
                <a:gd name="T21" fmla="*/ 35565 h 63501"/>
                <a:gd name="T22" fmla="*/ 10467 w 140209"/>
                <a:gd name="T23" fmla="*/ 31869 h 63501"/>
                <a:gd name="T24" fmla="*/ 32619 w 140209"/>
                <a:gd name="T25" fmla="*/ 30588 h 63501"/>
                <a:gd name="T26" fmla="*/ 54891 w 140209"/>
                <a:gd name="T27" fmla="*/ 31869 h 63501"/>
                <a:gd name="T28" fmla="*/ 75950 w 140209"/>
                <a:gd name="T29" fmla="*/ 25749 h 63501"/>
                <a:gd name="T30" fmla="*/ 85199 w 140209"/>
                <a:gd name="T31" fmla="*/ 18347 h 63501"/>
                <a:gd name="T32" fmla="*/ 87633 w 140209"/>
                <a:gd name="T33" fmla="*/ 13509 h 63501"/>
                <a:gd name="T34" fmla="*/ 91040 w 140209"/>
                <a:gd name="T35" fmla="*/ 8672 h 63501"/>
                <a:gd name="T36" fmla="*/ 98099 w 140209"/>
                <a:gd name="T37" fmla="*/ 0 h 63501"/>
                <a:gd name="T38" fmla="*/ 94569 w 140209"/>
                <a:gd name="T39" fmla="*/ 14779 h 63501"/>
                <a:gd name="T40" fmla="*/ 96882 w 140209"/>
                <a:gd name="T41" fmla="*/ 22054 h 6350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40209"/>
                <a:gd name="T64" fmla="*/ 0 h 63501"/>
                <a:gd name="T65" fmla="*/ 140209 w 140209"/>
                <a:gd name="T66" fmla="*/ 63501 h 6350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40209" h="63501">
                  <a:moveTo>
                    <a:pt x="106045" y="26923"/>
                  </a:moveTo>
                  <a:lnTo>
                    <a:pt x="113284" y="29336"/>
                  </a:lnTo>
                  <a:lnTo>
                    <a:pt x="121920" y="30480"/>
                  </a:lnTo>
                  <a:lnTo>
                    <a:pt x="140208" y="24383"/>
                  </a:lnTo>
                  <a:lnTo>
                    <a:pt x="128015" y="33020"/>
                  </a:lnTo>
                  <a:lnTo>
                    <a:pt x="99949" y="47625"/>
                  </a:lnTo>
                  <a:lnTo>
                    <a:pt x="43814" y="63500"/>
                  </a:lnTo>
                  <a:lnTo>
                    <a:pt x="19430" y="58547"/>
                  </a:lnTo>
                  <a:lnTo>
                    <a:pt x="9651" y="53720"/>
                  </a:lnTo>
                  <a:lnTo>
                    <a:pt x="4826" y="50037"/>
                  </a:lnTo>
                  <a:lnTo>
                    <a:pt x="0" y="35433"/>
                  </a:lnTo>
                  <a:lnTo>
                    <a:pt x="10922" y="31750"/>
                  </a:lnTo>
                  <a:lnTo>
                    <a:pt x="34036" y="30480"/>
                  </a:lnTo>
                  <a:lnTo>
                    <a:pt x="57276" y="31750"/>
                  </a:lnTo>
                  <a:lnTo>
                    <a:pt x="79248" y="25653"/>
                  </a:lnTo>
                  <a:lnTo>
                    <a:pt x="88900" y="18287"/>
                  </a:lnTo>
                  <a:lnTo>
                    <a:pt x="91439" y="13461"/>
                  </a:lnTo>
                  <a:lnTo>
                    <a:pt x="94996" y="8636"/>
                  </a:lnTo>
                  <a:lnTo>
                    <a:pt x="102362" y="0"/>
                  </a:lnTo>
                  <a:lnTo>
                    <a:pt x="98678" y="14731"/>
                  </a:lnTo>
                  <a:lnTo>
                    <a:pt x="101091" y="21970"/>
                  </a:lnTo>
                  <a:close/>
                </a:path>
              </a:pathLst>
            </a:custGeom>
            <a:solidFill>
              <a:srgbClr val="F2BF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35" name="Полилиния 163"/>
            <p:cNvSpPr>
              <a:spLocks noChangeArrowheads="1"/>
            </p:cNvSpPr>
            <p:nvPr/>
          </p:nvSpPr>
          <p:spPr bwMode="auto">
            <a:xfrm>
              <a:off x="7169228" y="201641"/>
              <a:ext cx="490583" cy="1133837"/>
            </a:xfrm>
            <a:custGeom>
              <a:avLst/>
              <a:gdLst>
                <a:gd name="T0" fmla="*/ 177055 w 491364"/>
                <a:gd name="T1" fmla="*/ 995833 h 1133858"/>
                <a:gd name="T2" fmla="*/ 101674 w 491364"/>
                <a:gd name="T3" fmla="*/ 1110491 h 1133858"/>
                <a:gd name="T4" fmla="*/ 93325 w 491364"/>
                <a:gd name="T5" fmla="*/ 1098311 h 1133858"/>
                <a:gd name="T6" fmla="*/ 80117 w 491364"/>
                <a:gd name="T7" fmla="*/ 1101993 h 1133858"/>
                <a:gd name="T8" fmla="*/ 56194 w 491364"/>
                <a:gd name="T9" fmla="*/ 1133605 h 1133858"/>
                <a:gd name="T10" fmla="*/ 4857 w 491364"/>
                <a:gd name="T11" fmla="*/ 1126366 h 1133858"/>
                <a:gd name="T12" fmla="*/ 11964 w 491364"/>
                <a:gd name="T13" fmla="*/ 1114174 h 1133858"/>
                <a:gd name="T14" fmla="*/ 27537 w 491364"/>
                <a:gd name="T15" fmla="*/ 1097040 h 1133858"/>
                <a:gd name="T16" fmla="*/ 43110 w 491364"/>
                <a:gd name="T17" fmla="*/ 1094628 h 1133858"/>
                <a:gd name="T18" fmla="*/ 62176 w 491364"/>
                <a:gd name="T19" fmla="*/ 1088531 h 1133858"/>
                <a:gd name="T20" fmla="*/ 71769 w 491364"/>
                <a:gd name="T21" fmla="*/ 1072656 h 1133858"/>
                <a:gd name="T22" fmla="*/ 49092 w 491364"/>
                <a:gd name="T23" fmla="*/ 1065418 h 1133858"/>
                <a:gd name="T24" fmla="*/ 81363 w 491364"/>
                <a:gd name="T25" fmla="*/ 1010566 h 1133858"/>
                <a:gd name="T26" fmla="*/ 89712 w 491364"/>
                <a:gd name="T27" fmla="*/ 981241 h 1133858"/>
                <a:gd name="T28" fmla="*/ 71769 w 491364"/>
                <a:gd name="T29" fmla="*/ 953174 h 1133858"/>
                <a:gd name="T30" fmla="*/ 67034 w 491364"/>
                <a:gd name="T31" fmla="*/ 917879 h 1133858"/>
                <a:gd name="T32" fmla="*/ 81363 w 491364"/>
                <a:gd name="T33" fmla="*/ 875219 h 1133858"/>
                <a:gd name="T34" fmla="*/ 118493 w 491364"/>
                <a:gd name="T35" fmla="*/ 810589 h 1133858"/>
                <a:gd name="T36" fmla="*/ 133943 w 491364"/>
                <a:gd name="T37" fmla="*/ 798397 h 1133858"/>
                <a:gd name="T38" fmla="*/ 180668 w 491364"/>
                <a:gd name="T39" fmla="*/ 738718 h 1133858"/>
                <a:gd name="T40" fmla="*/ 185403 w 491364"/>
                <a:gd name="T41" fmla="*/ 719173 h 1133858"/>
                <a:gd name="T42" fmla="*/ 185403 w 491364"/>
                <a:gd name="T43" fmla="*/ 693646 h 1133858"/>
                <a:gd name="T44" fmla="*/ 208204 w 491364"/>
                <a:gd name="T45" fmla="*/ 604642 h 1133858"/>
                <a:gd name="T46" fmla="*/ 254804 w 491364"/>
                <a:gd name="T47" fmla="*/ 541282 h 1133858"/>
                <a:gd name="T48" fmla="*/ 263153 w 491364"/>
                <a:gd name="T49" fmla="*/ 427895 h 1133858"/>
                <a:gd name="T50" fmla="*/ 308632 w 491364"/>
                <a:gd name="T51" fmla="*/ 151221 h 1133858"/>
                <a:gd name="T52" fmla="*/ 366072 w 491364"/>
                <a:gd name="T53" fmla="*/ 0 h 1133858"/>
                <a:gd name="T54" fmla="*/ 482072 w 491364"/>
                <a:gd name="T55" fmla="*/ 4953 h 1133858"/>
                <a:gd name="T56" fmla="*/ 458149 w 491364"/>
                <a:gd name="T57" fmla="*/ 129263 h 1133858"/>
                <a:gd name="T58" fmla="*/ 360091 w 491364"/>
                <a:gd name="T59" fmla="*/ 637524 h 1133858"/>
                <a:gd name="T60" fmla="*/ 333802 w 491364"/>
                <a:gd name="T61" fmla="*/ 706980 h 1133858"/>
                <a:gd name="T62" fmla="*/ 325328 w 491364"/>
                <a:gd name="T63" fmla="*/ 731353 h 1133858"/>
                <a:gd name="T64" fmla="*/ 246458 w 491364"/>
                <a:gd name="T65" fmla="*/ 843469 h 1133858"/>
                <a:gd name="T66" fmla="*/ 185403 w 491364"/>
                <a:gd name="T67" fmla="*/ 969049 h 113385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91364"/>
                <a:gd name="T103" fmla="*/ 0 h 1133858"/>
                <a:gd name="T104" fmla="*/ 491364 w 491364"/>
                <a:gd name="T105" fmla="*/ 1133858 h 113385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91364" h="1133858">
                  <a:moveTo>
                    <a:pt x="182880" y="988823"/>
                  </a:moveTo>
                  <a:lnTo>
                    <a:pt x="180467" y="996061"/>
                  </a:lnTo>
                  <a:lnTo>
                    <a:pt x="151258" y="1040004"/>
                  </a:lnTo>
                  <a:lnTo>
                    <a:pt x="103633" y="1110743"/>
                  </a:lnTo>
                  <a:lnTo>
                    <a:pt x="101220" y="1104646"/>
                  </a:lnTo>
                  <a:lnTo>
                    <a:pt x="95124" y="1098551"/>
                  </a:lnTo>
                  <a:lnTo>
                    <a:pt x="87758" y="1099694"/>
                  </a:lnTo>
                  <a:lnTo>
                    <a:pt x="81662" y="1102233"/>
                  </a:lnTo>
                  <a:lnTo>
                    <a:pt x="68326" y="1117982"/>
                  </a:lnTo>
                  <a:lnTo>
                    <a:pt x="57277" y="1133857"/>
                  </a:lnTo>
                  <a:lnTo>
                    <a:pt x="0" y="1131444"/>
                  </a:lnTo>
                  <a:lnTo>
                    <a:pt x="4953" y="1126618"/>
                  </a:lnTo>
                  <a:lnTo>
                    <a:pt x="8510" y="1121665"/>
                  </a:lnTo>
                  <a:lnTo>
                    <a:pt x="12192" y="1114426"/>
                  </a:lnTo>
                  <a:lnTo>
                    <a:pt x="21972" y="1102233"/>
                  </a:lnTo>
                  <a:lnTo>
                    <a:pt x="28067" y="1097280"/>
                  </a:lnTo>
                  <a:lnTo>
                    <a:pt x="35434" y="1094868"/>
                  </a:lnTo>
                  <a:lnTo>
                    <a:pt x="43942" y="1094868"/>
                  </a:lnTo>
                  <a:lnTo>
                    <a:pt x="52451" y="1090042"/>
                  </a:lnTo>
                  <a:lnTo>
                    <a:pt x="63374" y="1088771"/>
                  </a:lnTo>
                  <a:lnTo>
                    <a:pt x="72010" y="1085089"/>
                  </a:lnTo>
                  <a:lnTo>
                    <a:pt x="73152" y="1072896"/>
                  </a:lnTo>
                  <a:lnTo>
                    <a:pt x="57277" y="1064388"/>
                  </a:lnTo>
                  <a:lnTo>
                    <a:pt x="50038" y="1065658"/>
                  </a:lnTo>
                  <a:lnTo>
                    <a:pt x="54864" y="1052196"/>
                  </a:lnTo>
                  <a:lnTo>
                    <a:pt x="82932" y="1010794"/>
                  </a:lnTo>
                  <a:lnTo>
                    <a:pt x="89027" y="996061"/>
                  </a:lnTo>
                  <a:lnTo>
                    <a:pt x="91440" y="981457"/>
                  </a:lnTo>
                  <a:lnTo>
                    <a:pt x="86614" y="968121"/>
                  </a:lnTo>
                  <a:lnTo>
                    <a:pt x="73152" y="953390"/>
                  </a:lnTo>
                  <a:lnTo>
                    <a:pt x="68326" y="954660"/>
                  </a:lnTo>
                  <a:lnTo>
                    <a:pt x="68326" y="918083"/>
                  </a:lnTo>
                  <a:lnTo>
                    <a:pt x="72010" y="897383"/>
                  </a:lnTo>
                  <a:lnTo>
                    <a:pt x="82932" y="875411"/>
                  </a:lnTo>
                  <a:lnTo>
                    <a:pt x="117095" y="822961"/>
                  </a:lnTo>
                  <a:lnTo>
                    <a:pt x="120777" y="810769"/>
                  </a:lnTo>
                  <a:lnTo>
                    <a:pt x="129287" y="805943"/>
                  </a:lnTo>
                  <a:lnTo>
                    <a:pt x="136525" y="798577"/>
                  </a:lnTo>
                  <a:lnTo>
                    <a:pt x="160910" y="764413"/>
                  </a:lnTo>
                  <a:lnTo>
                    <a:pt x="184150" y="738886"/>
                  </a:lnTo>
                  <a:lnTo>
                    <a:pt x="187834" y="729107"/>
                  </a:lnTo>
                  <a:lnTo>
                    <a:pt x="188976" y="719329"/>
                  </a:lnTo>
                  <a:lnTo>
                    <a:pt x="185293" y="708407"/>
                  </a:lnTo>
                  <a:lnTo>
                    <a:pt x="188976" y="693802"/>
                  </a:lnTo>
                  <a:lnTo>
                    <a:pt x="196342" y="631571"/>
                  </a:lnTo>
                  <a:lnTo>
                    <a:pt x="212217" y="604774"/>
                  </a:lnTo>
                  <a:lnTo>
                    <a:pt x="252350" y="556006"/>
                  </a:lnTo>
                  <a:lnTo>
                    <a:pt x="259715" y="541402"/>
                  </a:lnTo>
                  <a:lnTo>
                    <a:pt x="263399" y="483998"/>
                  </a:lnTo>
                  <a:lnTo>
                    <a:pt x="268225" y="427991"/>
                  </a:lnTo>
                  <a:lnTo>
                    <a:pt x="285370" y="315849"/>
                  </a:lnTo>
                  <a:lnTo>
                    <a:pt x="314579" y="151257"/>
                  </a:lnTo>
                  <a:lnTo>
                    <a:pt x="336550" y="7366"/>
                  </a:lnTo>
                  <a:lnTo>
                    <a:pt x="373126" y="0"/>
                  </a:lnTo>
                  <a:lnTo>
                    <a:pt x="452375" y="6096"/>
                  </a:lnTo>
                  <a:lnTo>
                    <a:pt x="491363" y="4953"/>
                  </a:lnTo>
                  <a:lnTo>
                    <a:pt x="482854" y="51182"/>
                  </a:lnTo>
                  <a:lnTo>
                    <a:pt x="466979" y="129287"/>
                  </a:lnTo>
                  <a:lnTo>
                    <a:pt x="389001" y="535306"/>
                  </a:lnTo>
                  <a:lnTo>
                    <a:pt x="367030" y="637668"/>
                  </a:lnTo>
                  <a:lnTo>
                    <a:pt x="353568" y="690119"/>
                  </a:lnTo>
                  <a:lnTo>
                    <a:pt x="340234" y="707136"/>
                  </a:lnTo>
                  <a:lnTo>
                    <a:pt x="334138" y="721741"/>
                  </a:lnTo>
                  <a:lnTo>
                    <a:pt x="331598" y="731521"/>
                  </a:lnTo>
                  <a:lnTo>
                    <a:pt x="320675" y="754761"/>
                  </a:lnTo>
                  <a:lnTo>
                    <a:pt x="251207" y="843661"/>
                  </a:lnTo>
                  <a:lnTo>
                    <a:pt x="218313" y="901066"/>
                  </a:lnTo>
                  <a:lnTo>
                    <a:pt x="188976" y="969265"/>
                  </a:lnTo>
                  <a:close/>
                </a:path>
              </a:pathLst>
            </a:custGeom>
            <a:solidFill>
              <a:srgbClr val="F2BF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36" name="Полилиния 164"/>
            <p:cNvSpPr>
              <a:spLocks noChangeArrowheads="1"/>
            </p:cNvSpPr>
            <p:nvPr/>
          </p:nvSpPr>
          <p:spPr bwMode="auto">
            <a:xfrm>
              <a:off x="7259723" y="193700"/>
              <a:ext cx="660462" cy="1168773"/>
            </a:xfrm>
            <a:custGeom>
              <a:avLst/>
              <a:gdLst>
                <a:gd name="T0" fmla="*/ 470281 w 659639"/>
                <a:gd name="T1" fmla="*/ 4802 h 1169164"/>
                <a:gd name="T2" fmla="*/ 620081 w 659639"/>
                <a:gd name="T3" fmla="*/ 0 h 1169164"/>
                <a:gd name="T4" fmla="*/ 665845 w 659639"/>
                <a:gd name="T5" fmla="*/ 29091 h 1169164"/>
                <a:gd name="T6" fmla="*/ 618788 w 659639"/>
                <a:gd name="T7" fmla="*/ 160261 h 1169164"/>
                <a:gd name="T8" fmla="*/ 569289 w 659639"/>
                <a:gd name="T9" fmla="*/ 291433 h 1169164"/>
                <a:gd name="T10" fmla="*/ 490133 w 659639"/>
                <a:gd name="T11" fmla="*/ 500271 h 1169164"/>
                <a:gd name="T12" fmla="*/ 456743 w 659639"/>
                <a:gd name="T13" fmla="*/ 588944 h 1169164"/>
                <a:gd name="T14" fmla="*/ 431993 w 659639"/>
                <a:gd name="T15" fmla="*/ 678753 h 1169164"/>
                <a:gd name="T16" fmla="*/ 460354 w 659639"/>
                <a:gd name="T17" fmla="*/ 767423 h 1169164"/>
                <a:gd name="T18" fmla="*/ 490133 w 659639"/>
                <a:gd name="T19" fmla="*/ 824469 h 1169164"/>
                <a:gd name="T20" fmla="*/ 459192 w 659639"/>
                <a:gd name="T21" fmla="*/ 909471 h 1169164"/>
                <a:gd name="T22" fmla="*/ 388679 w 659639"/>
                <a:gd name="T23" fmla="*/ 950835 h 1169164"/>
                <a:gd name="T24" fmla="*/ 283483 w 659639"/>
                <a:gd name="T25" fmla="*/ 975121 h 1169164"/>
                <a:gd name="T26" fmla="*/ 284645 w 659639"/>
                <a:gd name="T27" fmla="*/ 954501 h 1169164"/>
                <a:gd name="T28" fmla="*/ 264919 w 659639"/>
                <a:gd name="T29" fmla="*/ 949568 h 1169164"/>
                <a:gd name="T30" fmla="*/ 247515 w 659639"/>
                <a:gd name="T31" fmla="*/ 959309 h 1169164"/>
                <a:gd name="T32" fmla="*/ 209228 w 659639"/>
                <a:gd name="T33" fmla="*/ 989668 h 1169164"/>
                <a:gd name="T34" fmla="*/ 198014 w 659639"/>
                <a:gd name="T35" fmla="*/ 995737 h 1169164"/>
                <a:gd name="T36" fmla="*/ 181900 w 659639"/>
                <a:gd name="T37" fmla="*/ 999405 h 1169164"/>
                <a:gd name="T38" fmla="*/ 174552 w 659639"/>
                <a:gd name="T39" fmla="*/ 989668 h 1169164"/>
                <a:gd name="T40" fmla="*/ 155987 w 659639"/>
                <a:gd name="T41" fmla="*/ 995737 h 1169164"/>
                <a:gd name="T42" fmla="*/ 118860 w 659639"/>
                <a:gd name="T43" fmla="*/ 1032166 h 1169164"/>
                <a:gd name="T44" fmla="*/ 107644 w 659639"/>
                <a:gd name="T45" fmla="*/ 1038237 h 1169164"/>
                <a:gd name="T46" fmla="*/ 102746 w 659639"/>
                <a:gd name="T47" fmla="*/ 1036975 h 1169164"/>
                <a:gd name="T48" fmla="*/ 94108 w 659639"/>
                <a:gd name="T49" fmla="*/ 1032166 h 1169164"/>
                <a:gd name="T50" fmla="*/ 85470 w 659639"/>
                <a:gd name="T51" fmla="*/ 1047980 h 1169164"/>
                <a:gd name="T52" fmla="*/ 82892 w 659639"/>
                <a:gd name="T53" fmla="*/ 1098957 h 1169164"/>
                <a:gd name="T54" fmla="*/ 75545 w 659639"/>
                <a:gd name="T55" fmla="*/ 1119574 h 1169164"/>
                <a:gd name="T56" fmla="*/ 42155 w 659639"/>
                <a:gd name="T57" fmla="*/ 1158406 h 1169164"/>
                <a:gd name="T58" fmla="*/ 14822 w 659639"/>
                <a:gd name="T59" fmla="*/ 1163341 h 1169164"/>
                <a:gd name="T60" fmla="*/ 2449 w 659639"/>
                <a:gd name="T61" fmla="*/ 1156003 h 1169164"/>
                <a:gd name="T62" fmla="*/ 3744 w 659639"/>
                <a:gd name="T63" fmla="*/ 1134121 h 1169164"/>
                <a:gd name="T64" fmla="*/ 9924 w 659639"/>
                <a:gd name="T65" fmla="*/ 1124508 h 1169164"/>
                <a:gd name="T66" fmla="*/ 60720 w 659639"/>
                <a:gd name="T67" fmla="*/ 1044310 h 1169164"/>
                <a:gd name="T68" fmla="*/ 116411 w 659639"/>
                <a:gd name="T69" fmla="*/ 933756 h 1169164"/>
                <a:gd name="T70" fmla="*/ 209228 w 659639"/>
                <a:gd name="T71" fmla="*/ 790569 h 1169164"/>
                <a:gd name="T72" fmla="*/ 243778 w 659639"/>
                <a:gd name="T73" fmla="*/ 737065 h 1169164"/>
                <a:gd name="T74" fmla="*/ 252544 w 659639"/>
                <a:gd name="T75" fmla="*/ 712777 h 1169164"/>
                <a:gd name="T76" fmla="*/ 271108 w 659639"/>
                <a:gd name="T77" fmla="*/ 682421 h 1169164"/>
                <a:gd name="T78" fmla="*/ 302047 w 659639"/>
                <a:gd name="T79" fmla="*/ 541636 h 116916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59639"/>
                <a:gd name="T121" fmla="*/ 0 h 1169164"/>
                <a:gd name="T122" fmla="*/ 659639 w 659639"/>
                <a:gd name="T123" fmla="*/ 1169164 h 1169164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59639" h="1169164">
                  <a:moveTo>
                    <a:pt x="399923" y="13462"/>
                  </a:moveTo>
                  <a:lnTo>
                    <a:pt x="463297" y="4826"/>
                  </a:lnTo>
                  <a:lnTo>
                    <a:pt x="512064" y="1271"/>
                  </a:lnTo>
                  <a:lnTo>
                    <a:pt x="610871" y="0"/>
                  </a:lnTo>
                  <a:lnTo>
                    <a:pt x="659638" y="2414"/>
                  </a:lnTo>
                  <a:lnTo>
                    <a:pt x="655956" y="29211"/>
                  </a:lnTo>
                  <a:lnTo>
                    <a:pt x="630301" y="109728"/>
                  </a:lnTo>
                  <a:lnTo>
                    <a:pt x="609600" y="160909"/>
                  </a:lnTo>
                  <a:lnTo>
                    <a:pt x="591312" y="214630"/>
                  </a:lnTo>
                  <a:lnTo>
                    <a:pt x="560833" y="292608"/>
                  </a:lnTo>
                  <a:lnTo>
                    <a:pt x="537719" y="347472"/>
                  </a:lnTo>
                  <a:lnTo>
                    <a:pt x="482855" y="502286"/>
                  </a:lnTo>
                  <a:lnTo>
                    <a:pt x="457200" y="563245"/>
                  </a:lnTo>
                  <a:lnTo>
                    <a:pt x="449961" y="591312"/>
                  </a:lnTo>
                  <a:lnTo>
                    <a:pt x="437770" y="619380"/>
                  </a:lnTo>
                  <a:lnTo>
                    <a:pt x="425577" y="681483"/>
                  </a:lnTo>
                  <a:lnTo>
                    <a:pt x="425577" y="713233"/>
                  </a:lnTo>
                  <a:lnTo>
                    <a:pt x="453518" y="770510"/>
                  </a:lnTo>
                  <a:lnTo>
                    <a:pt x="479172" y="812039"/>
                  </a:lnTo>
                  <a:lnTo>
                    <a:pt x="482855" y="827786"/>
                  </a:lnTo>
                  <a:lnTo>
                    <a:pt x="482855" y="843661"/>
                  </a:lnTo>
                  <a:lnTo>
                    <a:pt x="452374" y="913130"/>
                  </a:lnTo>
                  <a:lnTo>
                    <a:pt x="445009" y="930275"/>
                  </a:lnTo>
                  <a:lnTo>
                    <a:pt x="382906" y="954660"/>
                  </a:lnTo>
                  <a:lnTo>
                    <a:pt x="320675" y="972947"/>
                  </a:lnTo>
                  <a:lnTo>
                    <a:pt x="279273" y="979044"/>
                  </a:lnTo>
                  <a:lnTo>
                    <a:pt x="282830" y="963169"/>
                  </a:lnTo>
                  <a:lnTo>
                    <a:pt x="280417" y="958342"/>
                  </a:lnTo>
                  <a:lnTo>
                    <a:pt x="270637" y="953389"/>
                  </a:lnTo>
                  <a:lnTo>
                    <a:pt x="260985" y="953389"/>
                  </a:lnTo>
                  <a:lnTo>
                    <a:pt x="252349" y="957072"/>
                  </a:lnTo>
                  <a:lnTo>
                    <a:pt x="243840" y="963169"/>
                  </a:lnTo>
                  <a:lnTo>
                    <a:pt x="219457" y="986283"/>
                  </a:lnTo>
                  <a:lnTo>
                    <a:pt x="206122" y="993649"/>
                  </a:lnTo>
                  <a:lnTo>
                    <a:pt x="200025" y="996061"/>
                  </a:lnTo>
                  <a:lnTo>
                    <a:pt x="195073" y="999744"/>
                  </a:lnTo>
                  <a:lnTo>
                    <a:pt x="184150" y="1004570"/>
                  </a:lnTo>
                  <a:lnTo>
                    <a:pt x="179198" y="1003428"/>
                  </a:lnTo>
                  <a:lnTo>
                    <a:pt x="174372" y="999744"/>
                  </a:lnTo>
                  <a:lnTo>
                    <a:pt x="171959" y="993649"/>
                  </a:lnTo>
                  <a:lnTo>
                    <a:pt x="162180" y="996061"/>
                  </a:lnTo>
                  <a:lnTo>
                    <a:pt x="153671" y="999744"/>
                  </a:lnTo>
                  <a:lnTo>
                    <a:pt x="131699" y="1020445"/>
                  </a:lnTo>
                  <a:lnTo>
                    <a:pt x="117095" y="1036320"/>
                  </a:lnTo>
                  <a:lnTo>
                    <a:pt x="109728" y="1042416"/>
                  </a:lnTo>
                  <a:lnTo>
                    <a:pt x="106046" y="1042416"/>
                  </a:lnTo>
                  <a:lnTo>
                    <a:pt x="103633" y="1044830"/>
                  </a:lnTo>
                  <a:lnTo>
                    <a:pt x="101220" y="1041147"/>
                  </a:lnTo>
                  <a:lnTo>
                    <a:pt x="97536" y="1037591"/>
                  </a:lnTo>
                  <a:lnTo>
                    <a:pt x="92710" y="1036320"/>
                  </a:lnTo>
                  <a:lnTo>
                    <a:pt x="87758" y="1037591"/>
                  </a:lnTo>
                  <a:lnTo>
                    <a:pt x="84201" y="1052195"/>
                  </a:lnTo>
                  <a:lnTo>
                    <a:pt x="84201" y="1099694"/>
                  </a:lnTo>
                  <a:lnTo>
                    <a:pt x="81661" y="1103377"/>
                  </a:lnTo>
                  <a:lnTo>
                    <a:pt x="80519" y="1109472"/>
                  </a:lnTo>
                  <a:lnTo>
                    <a:pt x="74423" y="1124078"/>
                  </a:lnTo>
                  <a:lnTo>
                    <a:pt x="62231" y="1142366"/>
                  </a:lnTo>
                  <a:lnTo>
                    <a:pt x="41530" y="1163066"/>
                  </a:lnTo>
                  <a:lnTo>
                    <a:pt x="23242" y="1169163"/>
                  </a:lnTo>
                  <a:lnTo>
                    <a:pt x="14606" y="1168019"/>
                  </a:lnTo>
                  <a:lnTo>
                    <a:pt x="7367" y="1165606"/>
                  </a:lnTo>
                  <a:lnTo>
                    <a:pt x="2413" y="1160653"/>
                  </a:lnTo>
                  <a:lnTo>
                    <a:pt x="0" y="1153414"/>
                  </a:lnTo>
                  <a:lnTo>
                    <a:pt x="3684" y="1138683"/>
                  </a:lnTo>
                  <a:lnTo>
                    <a:pt x="7367" y="1133856"/>
                  </a:lnTo>
                  <a:lnTo>
                    <a:pt x="9780" y="1129030"/>
                  </a:lnTo>
                  <a:lnTo>
                    <a:pt x="12193" y="1119252"/>
                  </a:lnTo>
                  <a:lnTo>
                    <a:pt x="59818" y="1048513"/>
                  </a:lnTo>
                  <a:lnTo>
                    <a:pt x="89027" y="1004570"/>
                  </a:lnTo>
                  <a:lnTo>
                    <a:pt x="114682" y="937514"/>
                  </a:lnTo>
                  <a:lnTo>
                    <a:pt x="152400" y="863219"/>
                  </a:lnTo>
                  <a:lnTo>
                    <a:pt x="206122" y="793750"/>
                  </a:lnTo>
                  <a:lnTo>
                    <a:pt x="229235" y="763270"/>
                  </a:lnTo>
                  <a:lnTo>
                    <a:pt x="240158" y="740030"/>
                  </a:lnTo>
                  <a:lnTo>
                    <a:pt x="245110" y="723011"/>
                  </a:lnTo>
                  <a:lnTo>
                    <a:pt x="248794" y="715645"/>
                  </a:lnTo>
                  <a:lnTo>
                    <a:pt x="262128" y="698628"/>
                  </a:lnTo>
                  <a:lnTo>
                    <a:pt x="267082" y="685166"/>
                  </a:lnTo>
                  <a:lnTo>
                    <a:pt x="282830" y="612014"/>
                  </a:lnTo>
                  <a:lnTo>
                    <a:pt x="297561" y="543814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37" name="Полилиния 165"/>
            <p:cNvSpPr>
              <a:spLocks noChangeArrowheads="1"/>
            </p:cNvSpPr>
            <p:nvPr/>
          </p:nvSpPr>
          <p:spPr bwMode="auto">
            <a:xfrm>
              <a:off x="7432777" y="1443462"/>
              <a:ext cx="61918" cy="44464"/>
            </a:xfrm>
            <a:custGeom>
              <a:avLst/>
              <a:gdLst>
                <a:gd name="T0" fmla="*/ 28018 w 60961"/>
                <a:gd name="T1" fmla="*/ 26867 h 45087"/>
                <a:gd name="T2" fmla="*/ 22046 w 60961"/>
                <a:gd name="T3" fmla="*/ 19559 h 45087"/>
                <a:gd name="T4" fmla="*/ 16228 w 60961"/>
                <a:gd name="T5" fmla="*/ 14402 h 45087"/>
                <a:gd name="T6" fmla="*/ 0 w 60961"/>
                <a:gd name="T7" fmla="*/ 5161 h 45087"/>
                <a:gd name="T8" fmla="*/ 19137 w 60961"/>
                <a:gd name="T9" fmla="*/ 0 h 45087"/>
                <a:gd name="T10" fmla="*/ 26488 w 60961"/>
                <a:gd name="T11" fmla="*/ 1075 h 45087"/>
                <a:gd name="T12" fmla="*/ 33838 w 60961"/>
                <a:gd name="T13" fmla="*/ 1075 h 45087"/>
                <a:gd name="T14" fmla="*/ 41185 w 60961"/>
                <a:gd name="T15" fmla="*/ 0 h 45087"/>
                <a:gd name="T16" fmla="*/ 47159 w 60961"/>
                <a:gd name="T17" fmla="*/ 2043 h 45087"/>
                <a:gd name="T18" fmla="*/ 45625 w 60961"/>
                <a:gd name="T19" fmla="*/ 3117 h 45087"/>
                <a:gd name="T20" fmla="*/ 45625 w 60961"/>
                <a:gd name="T21" fmla="*/ 6234 h 45087"/>
                <a:gd name="T22" fmla="*/ 57413 w 60961"/>
                <a:gd name="T23" fmla="*/ 6234 h 45087"/>
                <a:gd name="T24" fmla="*/ 66141 w 60961"/>
                <a:gd name="T25" fmla="*/ 20635 h 45087"/>
                <a:gd name="T26" fmla="*/ 73490 w 60961"/>
                <a:gd name="T27" fmla="*/ 27836 h 45087"/>
                <a:gd name="T28" fmla="*/ 72112 w 60961"/>
                <a:gd name="T29" fmla="*/ 37185 h 45087"/>
                <a:gd name="T30" fmla="*/ 60322 w 60961"/>
                <a:gd name="T31" fmla="*/ 38153 h 45087"/>
                <a:gd name="T32" fmla="*/ 29395 w 60961"/>
                <a:gd name="T33" fmla="*/ 28910 h 45087"/>
                <a:gd name="T34" fmla="*/ 28018 w 60961"/>
                <a:gd name="T35" fmla="*/ 27836 h 4508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0961"/>
                <a:gd name="T55" fmla="*/ 0 h 45087"/>
                <a:gd name="T56" fmla="*/ 60961 w 60961"/>
                <a:gd name="T57" fmla="*/ 45087 h 4508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0961" h="45087">
                  <a:moveTo>
                    <a:pt x="23242" y="31750"/>
                  </a:moveTo>
                  <a:lnTo>
                    <a:pt x="18288" y="23114"/>
                  </a:lnTo>
                  <a:lnTo>
                    <a:pt x="13462" y="17019"/>
                  </a:lnTo>
                  <a:lnTo>
                    <a:pt x="0" y="6097"/>
                  </a:lnTo>
                  <a:lnTo>
                    <a:pt x="15875" y="0"/>
                  </a:lnTo>
                  <a:lnTo>
                    <a:pt x="21972" y="1270"/>
                  </a:lnTo>
                  <a:lnTo>
                    <a:pt x="28068" y="1270"/>
                  </a:lnTo>
                  <a:lnTo>
                    <a:pt x="34163" y="0"/>
                  </a:lnTo>
                  <a:lnTo>
                    <a:pt x="39117" y="2414"/>
                  </a:lnTo>
                  <a:lnTo>
                    <a:pt x="37847" y="3684"/>
                  </a:lnTo>
                  <a:lnTo>
                    <a:pt x="37847" y="7367"/>
                  </a:lnTo>
                  <a:lnTo>
                    <a:pt x="47625" y="7367"/>
                  </a:lnTo>
                  <a:lnTo>
                    <a:pt x="54864" y="24384"/>
                  </a:lnTo>
                  <a:lnTo>
                    <a:pt x="60960" y="32894"/>
                  </a:lnTo>
                  <a:lnTo>
                    <a:pt x="59818" y="43942"/>
                  </a:lnTo>
                  <a:lnTo>
                    <a:pt x="50038" y="45086"/>
                  </a:lnTo>
                  <a:lnTo>
                    <a:pt x="24384" y="34164"/>
                  </a:lnTo>
                  <a:lnTo>
                    <a:pt x="23242" y="32894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38" name="Полилиния 166"/>
            <p:cNvSpPr>
              <a:spLocks noChangeArrowheads="1"/>
            </p:cNvSpPr>
            <p:nvPr/>
          </p:nvSpPr>
          <p:spPr bwMode="auto">
            <a:xfrm>
              <a:off x="7302590" y="1449814"/>
              <a:ext cx="155590" cy="147684"/>
            </a:xfrm>
            <a:custGeom>
              <a:avLst/>
              <a:gdLst>
                <a:gd name="T0" fmla="*/ 58260 w 154813"/>
                <a:gd name="T1" fmla="*/ 54896 h 148718"/>
                <a:gd name="T2" fmla="*/ 84156 w 154813"/>
                <a:gd name="T3" fmla="*/ 29200 h 148718"/>
                <a:gd name="T4" fmla="*/ 126907 w 154813"/>
                <a:gd name="T5" fmla="*/ 4438 h 148718"/>
                <a:gd name="T6" fmla="*/ 138505 w 154813"/>
                <a:gd name="T7" fmla="*/ 0 h 148718"/>
                <a:gd name="T8" fmla="*/ 152798 w 154813"/>
                <a:gd name="T9" fmla="*/ 10046 h 148718"/>
                <a:gd name="T10" fmla="*/ 157924 w 154813"/>
                <a:gd name="T11" fmla="*/ 15651 h 148718"/>
                <a:gd name="T12" fmla="*/ 163186 w 154813"/>
                <a:gd name="T13" fmla="*/ 23593 h 148718"/>
                <a:gd name="T14" fmla="*/ 163186 w 154813"/>
                <a:gd name="T15" fmla="*/ 24645 h 148718"/>
                <a:gd name="T16" fmla="*/ 164400 w 154813"/>
                <a:gd name="T17" fmla="*/ 25813 h 148718"/>
                <a:gd name="T18" fmla="*/ 155361 w 154813"/>
                <a:gd name="T19" fmla="*/ 25813 h 148718"/>
                <a:gd name="T20" fmla="*/ 146328 w 154813"/>
                <a:gd name="T21" fmla="*/ 31417 h 148718"/>
                <a:gd name="T22" fmla="*/ 121779 w 154813"/>
                <a:gd name="T23" fmla="*/ 67275 h 148718"/>
                <a:gd name="T24" fmla="*/ 121779 w 154813"/>
                <a:gd name="T25" fmla="*/ 82927 h 148718"/>
                <a:gd name="T26" fmla="*/ 126907 w 154813"/>
                <a:gd name="T27" fmla="*/ 87483 h 148718"/>
                <a:gd name="T28" fmla="*/ 130816 w 154813"/>
                <a:gd name="T29" fmla="*/ 93088 h 148718"/>
                <a:gd name="T30" fmla="*/ 135940 w 154813"/>
                <a:gd name="T31" fmla="*/ 96478 h 148718"/>
                <a:gd name="T32" fmla="*/ 143764 w 154813"/>
                <a:gd name="T33" fmla="*/ 97529 h 148718"/>
                <a:gd name="T34" fmla="*/ 137291 w 154813"/>
                <a:gd name="T35" fmla="*/ 109908 h 148718"/>
                <a:gd name="T36" fmla="*/ 126907 w 154813"/>
                <a:gd name="T37" fmla="*/ 117731 h 148718"/>
                <a:gd name="T38" fmla="*/ 99663 w 154813"/>
                <a:gd name="T39" fmla="*/ 125560 h 148718"/>
                <a:gd name="T40" fmla="*/ 53134 w 154813"/>
                <a:gd name="T41" fmla="*/ 131165 h 148718"/>
                <a:gd name="T42" fmla="*/ 38838 w 154813"/>
                <a:gd name="T43" fmla="*/ 135720 h 148718"/>
                <a:gd name="T44" fmla="*/ 14296 w 154813"/>
                <a:gd name="T45" fmla="*/ 136770 h 148718"/>
                <a:gd name="T46" fmla="*/ 2561 w 154813"/>
                <a:gd name="T47" fmla="*/ 125560 h 148718"/>
                <a:gd name="T48" fmla="*/ 6474 w 154813"/>
                <a:gd name="T49" fmla="*/ 124508 h 148718"/>
                <a:gd name="T50" fmla="*/ 6474 w 154813"/>
                <a:gd name="T51" fmla="*/ 119950 h 148718"/>
                <a:gd name="T52" fmla="*/ 7821 w 154813"/>
                <a:gd name="T53" fmla="*/ 116566 h 148718"/>
                <a:gd name="T54" fmla="*/ 0 w 154813"/>
                <a:gd name="T55" fmla="*/ 109908 h 148718"/>
                <a:gd name="T56" fmla="*/ 1349 w 154813"/>
                <a:gd name="T57" fmla="*/ 102082 h 148718"/>
                <a:gd name="T58" fmla="*/ 12945 w 154813"/>
                <a:gd name="T59" fmla="*/ 85263 h 14871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54813"/>
                <a:gd name="T91" fmla="*/ 0 h 148718"/>
                <a:gd name="T92" fmla="*/ 154813 w 154813"/>
                <a:gd name="T93" fmla="*/ 148718 h 14871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54813" h="148718">
                  <a:moveTo>
                    <a:pt x="54863" y="59689"/>
                  </a:moveTo>
                  <a:lnTo>
                    <a:pt x="79248" y="31750"/>
                  </a:lnTo>
                  <a:lnTo>
                    <a:pt x="119507" y="4826"/>
                  </a:lnTo>
                  <a:lnTo>
                    <a:pt x="130428" y="0"/>
                  </a:lnTo>
                  <a:lnTo>
                    <a:pt x="143890" y="10922"/>
                  </a:lnTo>
                  <a:lnTo>
                    <a:pt x="148716" y="17017"/>
                  </a:lnTo>
                  <a:lnTo>
                    <a:pt x="153670" y="25653"/>
                  </a:lnTo>
                  <a:lnTo>
                    <a:pt x="153670" y="26797"/>
                  </a:lnTo>
                  <a:lnTo>
                    <a:pt x="154812" y="28067"/>
                  </a:lnTo>
                  <a:lnTo>
                    <a:pt x="146303" y="28067"/>
                  </a:lnTo>
                  <a:lnTo>
                    <a:pt x="137795" y="34162"/>
                  </a:lnTo>
                  <a:lnTo>
                    <a:pt x="114680" y="73151"/>
                  </a:lnTo>
                  <a:lnTo>
                    <a:pt x="114680" y="90170"/>
                  </a:lnTo>
                  <a:lnTo>
                    <a:pt x="119507" y="95123"/>
                  </a:lnTo>
                  <a:lnTo>
                    <a:pt x="123189" y="101218"/>
                  </a:lnTo>
                  <a:lnTo>
                    <a:pt x="128015" y="104901"/>
                  </a:lnTo>
                  <a:lnTo>
                    <a:pt x="135382" y="106045"/>
                  </a:lnTo>
                  <a:lnTo>
                    <a:pt x="129286" y="119506"/>
                  </a:lnTo>
                  <a:lnTo>
                    <a:pt x="119507" y="128015"/>
                  </a:lnTo>
                  <a:lnTo>
                    <a:pt x="93852" y="136525"/>
                  </a:lnTo>
                  <a:lnTo>
                    <a:pt x="50037" y="142620"/>
                  </a:lnTo>
                  <a:lnTo>
                    <a:pt x="36575" y="147573"/>
                  </a:lnTo>
                  <a:lnTo>
                    <a:pt x="13462" y="148717"/>
                  </a:lnTo>
                  <a:lnTo>
                    <a:pt x="2412" y="136525"/>
                  </a:lnTo>
                  <a:lnTo>
                    <a:pt x="6096" y="135381"/>
                  </a:lnTo>
                  <a:lnTo>
                    <a:pt x="6096" y="130428"/>
                  </a:lnTo>
                  <a:lnTo>
                    <a:pt x="7365" y="126745"/>
                  </a:lnTo>
                  <a:lnTo>
                    <a:pt x="0" y="119506"/>
                  </a:lnTo>
                  <a:lnTo>
                    <a:pt x="1270" y="110998"/>
                  </a:lnTo>
                  <a:lnTo>
                    <a:pt x="12191" y="92709"/>
                  </a:lnTo>
                  <a:close/>
                </a:path>
              </a:pathLst>
            </a:custGeom>
            <a:solidFill>
              <a:srgbClr val="F2BF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39" name="Полилиния 167"/>
            <p:cNvSpPr>
              <a:spLocks noChangeArrowheads="1"/>
            </p:cNvSpPr>
            <p:nvPr/>
          </p:nvSpPr>
          <p:spPr bwMode="auto">
            <a:xfrm>
              <a:off x="6394455" y="1772179"/>
              <a:ext cx="323880" cy="617735"/>
            </a:xfrm>
            <a:custGeom>
              <a:avLst/>
              <a:gdLst>
                <a:gd name="T0" fmla="*/ 3622 w 324358"/>
                <a:gd name="T1" fmla="*/ 555503 h 618110"/>
                <a:gd name="T2" fmla="*/ 9610 w 324358"/>
                <a:gd name="T3" fmla="*/ 508348 h 618110"/>
                <a:gd name="T4" fmla="*/ 27575 w 324358"/>
                <a:gd name="T5" fmla="*/ 439384 h 618110"/>
                <a:gd name="T6" fmla="*/ 52778 w 324358"/>
                <a:gd name="T7" fmla="*/ 373950 h 618110"/>
                <a:gd name="T8" fmla="*/ 55148 w 324358"/>
                <a:gd name="T9" fmla="*/ 358314 h 618110"/>
                <a:gd name="T10" fmla="*/ 71868 w 324358"/>
                <a:gd name="T11" fmla="*/ 332849 h 618110"/>
                <a:gd name="T12" fmla="*/ 73115 w 324358"/>
                <a:gd name="T13" fmla="*/ 318349 h 618110"/>
                <a:gd name="T14" fmla="*/ 87465 w 324358"/>
                <a:gd name="T15" fmla="*/ 294140 h 618110"/>
                <a:gd name="T16" fmla="*/ 113793 w 324358"/>
                <a:gd name="T17" fmla="*/ 229968 h 618110"/>
                <a:gd name="T18" fmla="*/ 149726 w 324358"/>
                <a:gd name="T19" fmla="*/ 153690 h 618110"/>
                <a:gd name="T20" fmla="*/ 189278 w 324358"/>
                <a:gd name="T21" fmla="*/ 92039 h 618110"/>
                <a:gd name="T22" fmla="*/ 238438 w 324358"/>
                <a:gd name="T23" fmla="*/ 39971 h 618110"/>
                <a:gd name="T24" fmla="*/ 295834 w 324358"/>
                <a:gd name="T25" fmla="*/ 0 h 618110"/>
                <a:gd name="T26" fmla="*/ 307812 w 324358"/>
                <a:gd name="T27" fmla="*/ 0 h 618110"/>
                <a:gd name="T28" fmla="*/ 312679 w 324358"/>
                <a:gd name="T29" fmla="*/ 2402 h 618110"/>
                <a:gd name="T30" fmla="*/ 318668 w 324358"/>
                <a:gd name="T31" fmla="*/ 7318 h 618110"/>
                <a:gd name="T32" fmla="*/ 318668 w 324358"/>
                <a:gd name="T33" fmla="*/ 19415 h 618110"/>
                <a:gd name="T34" fmla="*/ 292342 w 324358"/>
                <a:gd name="T35" fmla="*/ 37570 h 618110"/>
                <a:gd name="T36" fmla="*/ 245551 w 324358"/>
                <a:gd name="T37" fmla="*/ 77414 h 618110"/>
                <a:gd name="T38" fmla="*/ 207245 w 324358"/>
                <a:gd name="T39" fmla="*/ 124691 h 618110"/>
                <a:gd name="T40" fmla="*/ 174931 w 324358"/>
                <a:gd name="T41" fmla="*/ 175500 h 618110"/>
                <a:gd name="T42" fmla="*/ 146106 w 324358"/>
                <a:gd name="T43" fmla="*/ 229968 h 618110"/>
                <a:gd name="T44" fmla="*/ 121029 w 324358"/>
                <a:gd name="T45" fmla="*/ 286829 h 618110"/>
                <a:gd name="T46" fmla="*/ 83847 w 324358"/>
                <a:gd name="T47" fmla="*/ 370420 h 618110"/>
                <a:gd name="T48" fmla="*/ 57519 w 324358"/>
                <a:gd name="T49" fmla="*/ 424884 h 618110"/>
                <a:gd name="T50" fmla="*/ 28821 w 324358"/>
                <a:gd name="T51" fmla="*/ 533817 h 618110"/>
                <a:gd name="T52" fmla="*/ 9610 w 324358"/>
                <a:gd name="T53" fmla="*/ 599126 h 618110"/>
                <a:gd name="T54" fmla="*/ 5987 w 324358"/>
                <a:gd name="T55" fmla="*/ 600386 h 618110"/>
                <a:gd name="T56" fmla="*/ 2367 w 324358"/>
                <a:gd name="T57" fmla="*/ 603917 h 618110"/>
                <a:gd name="T58" fmla="*/ 0 w 324358"/>
                <a:gd name="T59" fmla="*/ 607574 h 618110"/>
                <a:gd name="T60" fmla="*/ 0 w 324358"/>
                <a:gd name="T61" fmla="*/ 613623 h 618110"/>
                <a:gd name="T62" fmla="*/ 3622 w 324358"/>
                <a:gd name="T63" fmla="*/ 599126 h 618110"/>
                <a:gd name="T64" fmla="*/ 4868 w 324358"/>
                <a:gd name="T65" fmla="*/ 584626 h 61811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24358"/>
                <a:gd name="T100" fmla="*/ 0 h 618110"/>
                <a:gd name="T101" fmla="*/ 324358 w 324358"/>
                <a:gd name="T102" fmla="*/ 618110 h 61811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24358" h="618110">
                  <a:moveTo>
                    <a:pt x="3682" y="559562"/>
                  </a:moveTo>
                  <a:lnTo>
                    <a:pt x="9778" y="512065"/>
                  </a:lnTo>
                  <a:lnTo>
                    <a:pt x="28067" y="442596"/>
                  </a:lnTo>
                  <a:lnTo>
                    <a:pt x="53720" y="376683"/>
                  </a:lnTo>
                  <a:lnTo>
                    <a:pt x="56133" y="360934"/>
                  </a:lnTo>
                  <a:lnTo>
                    <a:pt x="73151" y="335281"/>
                  </a:lnTo>
                  <a:lnTo>
                    <a:pt x="74421" y="320675"/>
                  </a:lnTo>
                  <a:lnTo>
                    <a:pt x="89026" y="296291"/>
                  </a:lnTo>
                  <a:lnTo>
                    <a:pt x="115824" y="231649"/>
                  </a:lnTo>
                  <a:lnTo>
                    <a:pt x="152400" y="154814"/>
                  </a:lnTo>
                  <a:lnTo>
                    <a:pt x="192658" y="92711"/>
                  </a:lnTo>
                  <a:lnTo>
                    <a:pt x="242696" y="40259"/>
                  </a:lnTo>
                  <a:lnTo>
                    <a:pt x="301116" y="0"/>
                  </a:lnTo>
                  <a:lnTo>
                    <a:pt x="313308" y="0"/>
                  </a:lnTo>
                  <a:lnTo>
                    <a:pt x="318262" y="2414"/>
                  </a:lnTo>
                  <a:lnTo>
                    <a:pt x="324357" y="7366"/>
                  </a:lnTo>
                  <a:lnTo>
                    <a:pt x="324357" y="19559"/>
                  </a:lnTo>
                  <a:lnTo>
                    <a:pt x="297561" y="37846"/>
                  </a:lnTo>
                  <a:lnTo>
                    <a:pt x="249936" y="77978"/>
                  </a:lnTo>
                  <a:lnTo>
                    <a:pt x="210946" y="125603"/>
                  </a:lnTo>
                  <a:lnTo>
                    <a:pt x="178054" y="176784"/>
                  </a:lnTo>
                  <a:lnTo>
                    <a:pt x="148716" y="231649"/>
                  </a:lnTo>
                  <a:lnTo>
                    <a:pt x="123190" y="288925"/>
                  </a:lnTo>
                  <a:lnTo>
                    <a:pt x="85344" y="373127"/>
                  </a:lnTo>
                  <a:lnTo>
                    <a:pt x="58546" y="427990"/>
                  </a:lnTo>
                  <a:lnTo>
                    <a:pt x="29337" y="537718"/>
                  </a:lnTo>
                  <a:lnTo>
                    <a:pt x="9778" y="603505"/>
                  </a:lnTo>
                  <a:lnTo>
                    <a:pt x="6095" y="604774"/>
                  </a:lnTo>
                  <a:lnTo>
                    <a:pt x="2413" y="608331"/>
                  </a:lnTo>
                  <a:lnTo>
                    <a:pt x="0" y="612014"/>
                  </a:lnTo>
                  <a:lnTo>
                    <a:pt x="0" y="618109"/>
                  </a:lnTo>
                  <a:lnTo>
                    <a:pt x="3682" y="603505"/>
                  </a:lnTo>
                  <a:lnTo>
                    <a:pt x="4952" y="588899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40" name="Полилиния 168"/>
            <p:cNvSpPr>
              <a:spLocks noChangeArrowheads="1"/>
            </p:cNvSpPr>
            <p:nvPr/>
          </p:nvSpPr>
          <p:spPr bwMode="auto">
            <a:xfrm>
              <a:off x="6464312" y="1902395"/>
              <a:ext cx="185754" cy="384298"/>
            </a:xfrm>
            <a:custGeom>
              <a:avLst/>
              <a:gdLst>
                <a:gd name="T0" fmla="*/ 73576 w 185421"/>
                <a:gd name="T1" fmla="*/ 167106 h 385192"/>
                <a:gd name="T2" fmla="*/ 90963 w 185421"/>
                <a:gd name="T3" fmla="*/ 124496 h 385192"/>
                <a:gd name="T4" fmla="*/ 128336 w 185421"/>
                <a:gd name="T5" fmla="*/ 55702 h 385192"/>
                <a:gd name="T6" fmla="*/ 132099 w 185421"/>
                <a:gd name="T7" fmla="*/ 43845 h 385192"/>
                <a:gd name="T8" fmla="*/ 153250 w 185421"/>
                <a:gd name="T9" fmla="*/ 14202 h 385192"/>
                <a:gd name="T10" fmla="*/ 163243 w 185421"/>
                <a:gd name="T11" fmla="*/ 3460 h 385192"/>
                <a:gd name="T12" fmla="*/ 169471 w 185421"/>
                <a:gd name="T13" fmla="*/ 0 h 385192"/>
                <a:gd name="T14" fmla="*/ 176997 w 185421"/>
                <a:gd name="T15" fmla="*/ 0 h 385192"/>
                <a:gd name="T16" fmla="*/ 186860 w 185421"/>
                <a:gd name="T17" fmla="*/ 10622 h 385192"/>
                <a:gd name="T18" fmla="*/ 189456 w 185421"/>
                <a:gd name="T19" fmla="*/ 21243 h 385192"/>
                <a:gd name="T20" fmla="*/ 186860 w 185421"/>
                <a:gd name="T21" fmla="*/ 33099 h 385192"/>
                <a:gd name="T22" fmla="*/ 180632 w 185421"/>
                <a:gd name="T23" fmla="*/ 43845 h 385192"/>
                <a:gd name="T24" fmla="*/ 163243 w 185421"/>
                <a:gd name="T25" fmla="*/ 66324 h 385192"/>
                <a:gd name="T26" fmla="*/ 150784 w 185421"/>
                <a:gd name="T27" fmla="*/ 88926 h 385192"/>
                <a:gd name="T28" fmla="*/ 114712 w 185421"/>
                <a:gd name="T29" fmla="*/ 160066 h 385192"/>
                <a:gd name="T30" fmla="*/ 80972 w 185421"/>
                <a:gd name="T31" fmla="*/ 231206 h 385192"/>
                <a:gd name="T32" fmla="*/ 46195 w 185421"/>
                <a:gd name="T33" fmla="*/ 303457 h 385192"/>
                <a:gd name="T34" fmla="*/ 9995 w 185421"/>
                <a:gd name="T35" fmla="*/ 374598 h 385192"/>
                <a:gd name="T36" fmla="*/ 6227 w 185421"/>
                <a:gd name="T37" fmla="*/ 374598 h 385192"/>
                <a:gd name="T38" fmla="*/ 3766 w 185421"/>
                <a:gd name="T39" fmla="*/ 373487 h 385192"/>
                <a:gd name="T40" fmla="*/ 2599 w 185421"/>
                <a:gd name="T41" fmla="*/ 371019 h 385192"/>
                <a:gd name="T42" fmla="*/ 0 w 185421"/>
                <a:gd name="T43" fmla="*/ 368666 h 385192"/>
                <a:gd name="T44" fmla="*/ 15055 w 185421"/>
                <a:gd name="T45" fmla="*/ 316550 h 385192"/>
                <a:gd name="T46" fmla="*/ 42434 w 185421"/>
                <a:gd name="T47" fmla="*/ 241828 h 38519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85421"/>
                <a:gd name="T73" fmla="*/ 0 h 385192"/>
                <a:gd name="T74" fmla="*/ 185421 w 185421"/>
                <a:gd name="T75" fmla="*/ 385192 h 38519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85421" h="385192">
                  <a:moveTo>
                    <a:pt x="72009" y="171831"/>
                  </a:moveTo>
                  <a:lnTo>
                    <a:pt x="89026" y="128016"/>
                  </a:lnTo>
                  <a:lnTo>
                    <a:pt x="125602" y="57277"/>
                  </a:lnTo>
                  <a:lnTo>
                    <a:pt x="129285" y="45084"/>
                  </a:lnTo>
                  <a:lnTo>
                    <a:pt x="149986" y="14604"/>
                  </a:lnTo>
                  <a:lnTo>
                    <a:pt x="159765" y="3556"/>
                  </a:lnTo>
                  <a:lnTo>
                    <a:pt x="165861" y="0"/>
                  </a:lnTo>
                  <a:lnTo>
                    <a:pt x="173227" y="0"/>
                  </a:lnTo>
                  <a:lnTo>
                    <a:pt x="182880" y="10922"/>
                  </a:lnTo>
                  <a:lnTo>
                    <a:pt x="185420" y="21844"/>
                  </a:lnTo>
                  <a:lnTo>
                    <a:pt x="182880" y="34035"/>
                  </a:lnTo>
                  <a:lnTo>
                    <a:pt x="176784" y="45084"/>
                  </a:lnTo>
                  <a:lnTo>
                    <a:pt x="159765" y="68199"/>
                  </a:lnTo>
                  <a:lnTo>
                    <a:pt x="147573" y="91440"/>
                  </a:lnTo>
                  <a:lnTo>
                    <a:pt x="112268" y="164591"/>
                  </a:lnTo>
                  <a:lnTo>
                    <a:pt x="79247" y="237744"/>
                  </a:lnTo>
                  <a:lnTo>
                    <a:pt x="45211" y="312038"/>
                  </a:lnTo>
                  <a:lnTo>
                    <a:pt x="9779" y="385191"/>
                  </a:lnTo>
                  <a:lnTo>
                    <a:pt x="6095" y="385191"/>
                  </a:lnTo>
                  <a:lnTo>
                    <a:pt x="3682" y="384047"/>
                  </a:lnTo>
                  <a:lnTo>
                    <a:pt x="2539" y="381507"/>
                  </a:lnTo>
                  <a:lnTo>
                    <a:pt x="0" y="379094"/>
                  </a:lnTo>
                  <a:lnTo>
                    <a:pt x="14732" y="325500"/>
                  </a:lnTo>
                  <a:lnTo>
                    <a:pt x="41529" y="24866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41" name="Полилиния 169"/>
            <p:cNvSpPr>
              <a:spLocks noChangeArrowheads="1"/>
            </p:cNvSpPr>
            <p:nvPr/>
          </p:nvSpPr>
          <p:spPr bwMode="auto">
            <a:xfrm>
              <a:off x="6581798" y="1911924"/>
              <a:ext cx="115898" cy="385886"/>
            </a:xfrm>
            <a:custGeom>
              <a:avLst/>
              <a:gdLst>
                <a:gd name="T0" fmla="*/ 20857 w 115825"/>
                <a:gd name="T1" fmla="*/ 205271 h 386589"/>
                <a:gd name="T2" fmla="*/ 30709 w 115825"/>
                <a:gd name="T3" fmla="*/ 178927 h 386589"/>
                <a:gd name="T4" fmla="*/ 46577 w 115825"/>
                <a:gd name="T5" fmla="*/ 124132 h 386589"/>
                <a:gd name="T6" fmla="*/ 65009 w 115825"/>
                <a:gd name="T7" fmla="*/ 70452 h 386589"/>
                <a:gd name="T8" fmla="*/ 93288 w 115825"/>
                <a:gd name="T9" fmla="*/ 21495 h 386589"/>
                <a:gd name="T10" fmla="*/ 112994 w 115825"/>
                <a:gd name="T11" fmla="*/ 0 h 386589"/>
                <a:gd name="T12" fmla="*/ 116701 w 115825"/>
                <a:gd name="T13" fmla="*/ 14414 h 386589"/>
                <a:gd name="T14" fmla="*/ 108004 w 115825"/>
                <a:gd name="T15" fmla="*/ 39388 h 386589"/>
                <a:gd name="T16" fmla="*/ 106850 w 115825"/>
                <a:gd name="T17" fmla="*/ 53678 h 386589"/>
                <a:gd name="T18" fmla="*/ 104420 w 115825"/>
                <a:gd name="T19" fmla="*/ 56164 h 386589"/>
                <a:gd name="T20" fmla="*/ 103142 w 115825"/>
                <a:gd name="T21" fmla="*/ 59643 h 386589"/>
                <a:gd name="T22" fmla="*/ 103142 w 115825"/>
                <a:gd name="T23" fmla="*/ 66850 h 386589"/>
                <a:gd name="T24" fmla="*/ 84710 w 115825"/>
                <a:gd name="T25" fmla="*/ 121771 h 386589"/>
                <a:gd name="T26" fmla="*/ 57709 w 115825"/>
                <a:gd name="T27" fmla="*/ 199307 h 386589"/>
                <a:gd name="T28" fmla="*/ 23294 w 115825"/>
                <a:gd name="T29" fmla="*/ 318592 h 386589"/>
                <a:gd name="T30" fmla="*/ 8569 w 115825"/>
                <a:gd name="T31" fmla="*/ 378236 h 386589"/>
                <a:gd name="T32" fmla="*/ 4862 w 115825"/>
                <a:gd name="T33" fmla="*/ 369785 h 386589"/>
                <a:gd name="T34" fmla="*/ 2437 w 115825"/>
                <a:gd name="T35" fmla="*/ 371029 h 386589"/>
                <a:gd name="T36" fmla="*/ 2437 w 115825"/>
                <a:gd name="T37" fmla="*/ 372272 h 386589"/>
                <a:gd name="T38" fmla="*/ 1156 w 115825"/>
                <a:gd name="T39" fmla="*/ 373391 h 386589"/>
                <a:gd name="T40" fmla="*/ 0 w 115825"/>
                <a:gd name="T41" fmla="*/ 372272 h 386589"/>
                <a:gd name="T42" fmla="*/ 3581 w 115825"/>
                <a:gd name="T43" fmla="*/ 330522 h 386589"/>
                <a:gd name="T44" fmla="*/ 11006 w 115825"/>
                <a:gd name="T45" fmla="*/ 288770 h 386589"/>
                <a:gd name="T46" fmla="*/ 17151 w 115825"/>
                <a:gd name="T47" fmla="*/ 247021 h 38658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15825"/>
                <a:gd name="T73" fmla="*/ 0 h 386589"/>
                <a:gd name="T74" fmla="*/ 115825 w 115825"/>
                <a:gd name="T75" fmla="*/ 386589 h 38658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15825" h="386589">
                  <a:moveTo>
                    <a:pt x="20701" y="209804"/>
                  </a:moveTo>
                  <a:lnTo>
                    <a:pt x="30481" y="182879"/>
                  </a:lnTo>
                  <a:lnTo>
                    <a:pt x="46229" y="126873"/>
                  </a:lnTo>
                  <a:lnTo>
                    <a:pt x="64517" y="72008"/>
                  </a:lnTo>
                  <a:lnTo>
                    <a:pt x="92584" y="21970"/>
                  </a:lnTo>
                  <a:lnTo>
                    <a:pt x="112142" y="0"/>
                  </a:lnTo>
                  <a:lnTo>
                    <a:pt x="115824" y="14732"/>
                  </a:lnTo>
                  <a:lnTo>
                    <a:pt x="107188" y="40258"/>
                  </a:lnTo>
                  <a:lnTo>
                    <a:pt x="106046" y="54864"/>
                  </a:lnTo>
                  <a:lnTo>
                    <a:pt x="103633" y="57404"/>
                  </a:lnTo>
                  <a:lnTo>
                    <a:pt x="102362" y="60960"/>
                  </a:lnTo>
                  <a:lnTo>
                    <a:pt x="102362" y="68326"/>
                  </a:lnTo>
                  <a:lnTo>
                    <a:pt x="84074" y="124460"/>
                  </a:lnTo>
                  <a:lnTo>
                    <a:pt x="57277" y="203707"/>
                  </a:lnTo>
                  <a:lnTo>
                    <a:pt x="23114" y="325627"/>
                  </a:lnTo>
                  <a:lnTo>
                    <a:pt x="8509" y="386588"/>
                  </a:lnTo>
                  <a:lnTo>
                    <a:pt x="4826" y="377951"/>
                  </a:lnTo>
                  <a:lnTo>
                    <a:pt x="2413" y="379222"/>
                  </a:lnTo>
                  <a:lnTo>
                    <a:pt x="2413" y="380492"/>
                  </a:lnTo>
                  <a:lnTo>
                    <a:pt x="1144" y="381635"/>
                  </a:lnTo>
                  <a:lnTo>
                    <a:pt x="0" y="380492"/>
                  </a:lnTo>
                  <a:lnTo>
                    <a:pt x="3557" y="337820"/>
                  </a:lnTo>
                  <a:lnTo>
                    <a:pt x="10922" y="295148"/>
                  </a:lnTo>
                  <a:lnTo>
                    <a:pt x="17019" y="25247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42" name="Полилиния 170"/>
            <p:cNvSpPr>
              <a:spLocks noChangeArrowheads="1"/>
            </p:cNvSpPr>
            <p:nvPr/>
          </p:nvSpPr>
          <p:spPr bwMode="auto">
            <a:xfrm>
              <a:off x="6702459" y="1849992"/>
              <a:ext cx="100021" cy="204852"/>
            </a:xfrm>
            <a:custGeom>
              <a:avLst/>
              <a:gdLst>
                <a:gd name="T0" fmla="*/ 51852 w 101219"/>
                <a:gd name="T1" fmla="*/ 27324 h 205995"/>
                <a:gd name="T2" fmla="*/ 71889 w 101219"/>
                <a:gd name="T3" fmla="*/ 2257 h 205995"/>
                <a:gd name="T4" fmla="*/ 77174 w 101219"/>
                <a:gd name="T5" fmla="*/ 0 h 205995"/>
                <a:gd name="T6" fmla="*/ 82459 w 101219"/>
                <a:gd name="T7" fmla="*/ 0 h 205995"/>
                <a:gd name="T8" fmla="*/ 87742 w 101219"/>
                <a:gd name="T9" fmla="*/ 2257 h 205995"/>
                <a:gd name="T10" fmla="*/ 86752 w 101219"/>
                <a:gd name="T11" fmla="*/ 20550 h 205995"/>
                <a:gd name="T12" fmla="*/ 81468 w 101219"/>
                <a:gd name="T13" fmla="*/ 37659 h 205995"/>
                <a:gd name="T14" fmla="*/ 64513 w 101219"/>
                <a:gd name="T15" fmla="*/ 70683 h 205995"/>
                <a:gd name="T16" fmla="*/ 39193 w 101219"/>
                <a:gd name="T17" fmla="*/ 126518 h 205995"/>
                <a:gd name="T18" fmla="*/ 8476 w 101219"/>
                <a:gd name="T19" fmla="*/ 185914 h 205995"/>
                <a:gd name="T20" fmla="*/ 3190 w 101219"/>
                <a:gd name="T21" fmla="*/ 192690 h 205995"/>
                <a:gd name="T22" fmla="*/ 0 w 101219"/>
                <a:gd name="T23" fmla="*/ 181284 h 205995"/>
                <a:gd name="T24" fmla="*/ 2202 w 101219"/>
                <a:gd name="T25" fmla="*/ 167624 h 205995"/>
                <a:gd name="T26" fmla="*/ 6387 w 101219"/>
                <a:gd name="T27" fmla="*/ 155032 h 205995"/>
                <a:gd name="T28" fmla="*/ 28622 w 101219"/>
                <a:gd name="T29" fmla="*/ 84345 h 20599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01219"/>
                <a:gd name="T46" fmla="*/ 0 h 205995"/>
                <a:gd name="T47" fmla="*/ 101219 w 101219"/>
                <a:gd name="T48" fmla="*/ 205995 h 20599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01219" h="205995">
                  <a:moveTo>
                    <a:pt x="59816" y="29210"/>
                  </a:moveTo>
                  <a:lnTo>
                    <a:pt x="82930" y="2413"/>
                  </a:lnTo>
                  <a:lnTo>
                    <a:pt x="89027" y="0"/>
                  </a:lnTo>
                  <a:lnTo>
                    <a:pt x="95123" y="0"/>
                  </a:lnTo>
                  <a:lnTo>
                    <a:pt x="101218" y="2413"/>
                  </a:lnTo>
                  <a:lnTo>
                    <a:pt x="100076" y="21970"/>
                  </a:lnTo>
                  <a:lnTo>
                    <a:pt x="93979" y="40258"/>
                  </a:lnTo>
                  <a:lnTo>
                    <a:pt x="74421" y="75564"/>
                  </a:lnTo>
                  <a:lnTo>
                    <a:pt x="45212" y="135254"/>
                  </a:lnTo>
                  <a:lnTo>
                    <a:pt x="9778" y="198754"/>
                  </a:lnTo>
                  <a:lnTo>
                    <a:pt x="3682" y="205994"/>
                  </a:lnTo>
                  <a:lnTo>
                    <a:pt x="0" y="193801"/>
                  </a:lnTo>
                  <a:lnTo>
                    <a:pt x="2540" y="179197"/>
                  </a:lnTo>
                  <a:lnTo>
                    <a:pt x="7366" y="165735"/>
                  </a:lnTo>
                  <a:lnTo>
                    <a:pt x="33019" y="9017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43" name="Полилиния 171"/>
            <p:cNvSpPr>
              <a:spLocks noChangeArrowheads="1"/>
            </p:cNvSpPr>
            <p:nvPr/>
          </p:nvSpPr>
          <p:spPr bwMode="auto">
            <a:xfrm>
              <a:off x="6831058" y="1729303"/>
              <a:ext cx="38104" cy="47640"/>
            </a:xfrm>
            <a:custGeom>
              <a:avLst/>
              <a:gdLst>
                <a:gd name="T0" fmla="*/ 9230 w 37846"/>
                <a:gd name="T1" fmla="*/ 0 h 47500"/>
                <a:gd name="T2" fmla="*/ 23836 w 37846"/>
                <a:gd name="T3" fmla="*/ 3816 h 47500"/>
                <a:gd name="T4" fmla="*/ 31690 w 37846"/>
                <a:gd name="T5" fmla="*/ 15130 h 47500"/>
                <a:gd name="T6" fmla="*/ 41060 w 37846"/>
                <a:gd name="T7" fmla="*/ 42891 h 47500"/>
                <a:gd name="T8" fmla="*/ 37065 w 37846"/>
                <a:gd name="T9" fmla="*/ 45523 h 47500"/>
                <a:gd name="T10" fmla="*/ 31690 w 37846"/>
                <a:gd name="T11" fmla="*/ 48022 h 47500"/>
                <a:gd name="T12" fmla="*/ 26453 w 37846"/>
                <a:gd name="T13" fmla="*/ 49206 h 47500"/>
                <a:gd name="T14" fmla="*/ 21219 w 37846"/>
                <a:gd name="T15" fmla="*/ 49206 h 47500"/>
                <a:gd name="T16" fmla="*/ 14606 w 37846"/>
                <a:gd name="T17" fmla="*/ 36575 h 47500"/>
                <a:gd name="T18" fmla="*/ 3994 w 37846"/>
                <a:gd name="T19" fmla="*/ 25261 h 47500"/>
                <a:gd name="T20" fmla="*/ 0 w 37846"/>
                <a:gd name="T21" fmla="*/ 12631 h 475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7846"/>
                <a:gd name="T34" fmla="*/ 0 h 47500"/>
                <a:gd name="T35" fmla="*/ 37846 w 37846"/>
                <a:gd name="T36" fmla="*/ 47500 h 475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7846" h="47500">
                  <a:moveTo>
                    <a:pt x="8508" y="0"/>
                  </a:moveTo>
                  <a:lnTo>
                    <a:pt x="21970" y="3684"/>
                  </a:lnTo>
                  <a:lnTo>
                    <a:pt x="29209" y="14606"/>
                  </a:lnTo>
                  <a:lnTo>
                    <a:pt x="37845" y="41403"/>
                  </a:lnTo>
                  <a:lnTo>
                    <a:pt x="34163" y="43943"/>
                  </a:lnTo>
                  <a:lnTo>
                    <a:pt x="29209" y="46356"/>
                  </a:lnTo>
                  <a:lnTo>
                    <a:pt x="24383" y="47499"/>
                  </a:lnTo>
                  <a:lnTo>
                    <a:pt x="19557" y="47499"/>
                  </a:lnTo>
                  <a:lnTo>
                    <a:pt x="13462" y="35306"/>
                  </a:lnTo>
                  <a:lnTo>
                    <a:pt x="3682" y="24384"/>
                  </a:lnTo>
                  <a:lnTo>
                    <a:pt x="0" y="12193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44" name="Полилиния 172"/>
            <p:cNvSpPr>
              <a:spLocks noChangeArrowheads="1"/>
            </p:cNvSpPr>
            <p:nvPr/>
          </p:nvSpPr>
          <p:spPr bwMode="auto">
            <a:xfrm>
              <a:off x="7397849" y="571646"/>
              <a:ext cx="255611" cy="385886"/>
            </a:xfrm>
            <a:custGeom>
              <a:avLst/>
              <a:gdLst>
                <a:gd name="T0" fmla="*/ 44407 w 254763"/>
                <a:gd name="T1" fmla="*/ 337511 h 385318"/>
                <a:gd name="T2" fmla="*/ 77450 w 254763"/>
                <a:gd name="T3" fmla="*/ 330143 h 385318"/>
                <a:gd name="T4" fmla="*/ 83793 w 254763"/>
                <a:gd name="T5" fmla="*/ 331306 h 385318"/>
                <a:gd name="T6" fmla="*/ 90136 w 254763"/>
                <a:gd name="T7" fmla="*/ 333761 h 385318"/>
                <a:gd name="T8" fmla="*/ 96484 w 254763"/>
                <a:gd name="T9" fmla="*/ 338803 h 385318"/>
                <a:gd name="T10" fmla="*/ 107847 w 254763"/>
                <a:gd name="T11" fmla="*/ 339966 h 385318"/>
                <a:gd name="T12" fmla="*/ 118026 w 254763"/>
                <a:gd name="T13" fmla="*/ 342552 h 385318"/>
                <a:gd name="T14" fmla="*/ 187810 w 254763"/>
                <a:gd name="T15" fmla="*/ 361166 h 385318"/>
                <a:gd name="T16" fmla="*/ 194153 w 254763"/>
                <a:gd name="T17" fmla="*/ 323937 h 385318"/>
                <a:gd name="T18" fmla="*/ 205520 w 254763"/>
                <a:gd name="T19" fmla="*/ 248187 h 385318"/>
                <a:gd name="T20" fmla="*/ 218208 w 254763"/>
                <a:gd name="T21" fmla="*/ 173731 h 385318"/>
                <a:gd name="T22" fmla="*/ 232217 w 254763"/>
                <a:gd name="T23" fmla="*/ 99275 h 385318"/>
                <a:gd name="T24" fmla="*/ 241072 w 254763"/>
                <a:gd name="T25" fmla="*/ 45888 h 385318"/>
                <a:gd name="T26" fmla="*/ 248738 w 254763"/>
                <a:gd name="T27" fmla="*/ 13702 h 385318"/>
                <a:gd name="T28" fmla="*/ 256270 w 254763"/>
                <a:gd name="T29" fmla="*/ 0 h 385318"/>
                <a:gd name="T30" fmla="*/ 265127 w 254763"/>
                <a:gd name="T31" fmla="*/ 8664 h 385318"/>
                <a:gd name="T32" fmla="*/ 261425 w 254763"/>
                <a:gd name="T33" fmla="*/ 73163 h 385318"/>
                <a:gd name="T34" fmla="*/ 253760 w 254763"/>
                <a:gd name="T35" fmla="*/ 138960 h 385318"/>
                <a:gd name="T36" fmla="*/ 244903 w 254763"/>
                <a:gd name="T37" fmla="*/ 203463 h 385318"/>
                <a:gd name="T38" fmla="*/ 234728 w 254763"/>
                <a:gd name="T39" fmla="*/ 269259 h 385318"/>
                <a:gd name="T40" fmla="*/ 229708 w 254763"/>
                <a:gd name="T41" fmla="*/ 284125 h 385318"/>
                <a:gd name="T42" fmla="*/ 214373 w 254763"/>
                <a:gd name="T43" fmla="*/ 347462 h 385318"/>
                <a:gd name="T44" fmla="*/ 196663 w 254763"/>
                <a:gd name="T45" fmla="*/ 392189 h 385318"/>
                <a:gd name="T46" fmla="*/ 192830 w 254763"/>
                <a:gd name="T47" fmla="*/ 390896 h 385318"/>
                <a:gd name="T48" fmla="*/ 189002 w 254763"/>
                <a:gd name="T49" fmla="*/ 379779 h 385318"/>
                <a:gd name="T50" fmla="*/ 148424 w 254763"/>
                <a:gd name="T51" fmla="*/ 378486 h 385318"/>
                <a:gd name="T52" fmla="*/ 86304 w 254763"/>
                <a:gd name="T53" fmla="*/ 376030 h 385318"/>
                <a:gd name="T54" fmla="*/ 45729 w 254763"/>
                <a:gd name="T55" fmla="*/ 382235 h 385318"/>
                <a:gd name="T56" fmla="*/ 26697 w 254763"/>
                <a:gd name="T57" fmla="*/ 390896 h 385318"/>
                <a:gd name="T58" fmla="*/ 17710 w 254763"/>
                <a:gd name="T59" fmla="*/ 390896 h 385318"/>
                <a:gd name="T60" fmla="*/ 11366 w 254763"/>
                <a:gd name="T61" fmla="*/ 385984 h 385318"/>
                <a:gd name="T62" fmla="*/ 6344 w 254763"/>
                <a:gd name="T63" fmla="*/ 378486 h 385318"/>
                <a:gd name="T64" fmla="*/ 0 w 254763"/>
                <a:gd name="T65" fmla="*/ 373575 h 385318"/>
                <a:gd name="T66" fmla="*/ 1317 w 254763"/>
                <a:gd name="T67" fmla="*/ 364785 h 385318"/>
                <a:gd name="T68" fmla="*/ 3831 w 254763"/>
                <a:gd name="T69" fmla="*/ 357417 h 385318"/>
                <a:gd name="T70" fmla="*/ 8855 w 254763"/>
                <a:gd name="T71" fmla="*/ 352376 h 385318"/>
                <a:gd name="T72" fmla="*/ 21543 w 254763"/>
                <a:gd name="T73" fmla="*/ 345008 h 38531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54763"/>
                <a:gd name="T112" fmla="*/ 0 h 385318"/>
                <a:gd name="T113" fmla="*/ 254763 w 254763"/>
                <a:gd name="T114" fmla="*/ 385318 h 38531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54763" h="385318">
                  <a:moveTo>
                    <a:pt x="42672" y="331597"/>
                  </a:moveTo>
                  <a:lnTo>
                    <a:pt x="74422" y="324358"/>
                  </a:lnTo>
                  <a:lnTo>
                    <a:pt x="80517" y="325500"/>
                  </a:lnTo>
                  <a:lnTo>
                    <a:pt x="86614" y="327913"/>
                  </a:lnTo>
                  <a:lnTo>
                    <a:pt x="92710" y="332866"/>
                  </a:lnTo>
                  <a:lnTo>
                    <a:pt x="103631" y="334010"/>
                  </a:lnTo>
                  <a:lnTo>
                    <a:pt x="113411" y="336550"/>
                  </a:lnTo>
                  <a:lnTo>
                    <a:pt x="180466" y="354838"/>
                  </a:lnTo>
                  <a:lnTo>
                    <a:pt x="186563" y="318261"/>
                  </a:lnTo>
                  <a:lnTo>
                    <a:pt x="197485" y="243839"/>
                  </a:lnTo>
                  <a:lnTo>
                    <a:pt x="209677" y="170687"/>
                  </a:lnTo>
                  <a:lnTo>
                    <a:pt x="223139" y="97536"/>
                  </a:lnTo>
                  <a:lnTo>
                    <a:pt x="231648" y="45084"/>
                  </a:lnTo>
                  <a:lnTo>
                    <a:pt x="239014" y="13462"/>
                  </a:lnTo>
                  <a:lnTo>
                    <a:pt x="246252" y="0"/>
                  </a:lnTo>
                  <a:lnTo>
                    <a:pt x="254762" y="8508"/>
                  </a:lnTo>
                  <a:lnTo>
                    <a:pt x="251205" y="71881"/>
                  </a:lnTo>
                  <a:lnTo>
                    <a:pt x="243839" y="136525"/>
                  </a:lnTo>
                  <a:lnTo>
                    <a:pt x="235330" y="199898"/>
                  </a:lnTo>
                  <a:lnTo>
                    <a:pt x="225552" y="264541"/>
                  </a:lnTo>
                  <a:lnTo>
                    <a:pt x="220726" y="279146"/>
                  </a:lnTo>
                  <a:lnTo>
                    <a:pt x="205993" y="341375"/>
                  </a:lnTo>
                  <a:lnTo>
                    <a:pt x="188976" y="385317"/>
                  </a:lnTo>
                  <a:lnTo>
                    <a:pt x="185292" y="384047"/>
                  </a:lnTo>
                  <a:lnTo>
                    <a:pt x="181610" y="373125"/>
                  </a:lnTo>
                  <a:lnTo>
                    <a:pt x="142621" y="371855"/>
                  </a:lnTo>
                  <a:lnTo>
                    <a:pt x="82930" y="369442"/>
                  </a:lnTo>
                  <a:lnTo>
                    <a:pt x="43941" y="375538"/>
                  </a:lnTo>
                  <a:lnTo>
                    <a:pt x="25653" y="384047"/>
                  </a:lnTo>
                  <a:lnTo>
                    <a:pt x="17017" y="384047"/>
                  </a:lnTo>
                  <a:lnTo>
                    <a:pt x="10922" y="379222"/>
                  </a:lnTo>
                  <a:lnTo>
                    <a:pt x="6096" y="371855"/>
                  </a:lnTo>
                  <a:lnTo>
                    <a:pt x="0" y="367030"/>
                  </a:lnTo>
                  <a:lnTo>
                    <a:pt x="1269" y="358394"/>
                  </a:lnTo>
                  <a:lnTo>
                    <a:pt x="3682" y="351155"/>
                  </a:lnTo>
                  <a:lnTo>
                    <a:pt x="8509" y="346202"/>
                  </a:lnTo>
                  <a:lnTo>
                    <a:pt x="20701" y="338963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45" name="Полилиния 173"/>
            <p:cNvSpPr>
              <a:spLocks noChangeArrowheads="1"/>
            </p:cNvSpPr>
            <p:nvPr/>
          </p:nvSpPr>
          <p:spPr bwMode="auto">
            <a:xfrm>
              <a:off x="7439128" y="1513334"/>
              <a:ext cx="44454" cy="25408"/>
            </a:xfrm>
            <a:custGeom>
              <a:avLst/>
              <a:gdLst>
                <a:gd name="T0" fmla="*/ 9924 w 43942"/>
                <a:gd name="T1" fmla="*/ 0 h 25529"/>
                <a:gd name="T2" fmla="*/ 50495 w 43942"/>
                <a:gd name="T3" fmla="*/ 0 h 25529"/>
                <a:gd name="T4" fmla="*/ 43490 w 43942"/>
                <a:gd name="T5" fmla="*/ 2282 h 25529"/>
                <a:gd name="T6" fmla="*/ 22475 w 43942"/>
                <a:gd name="T7" fmla="*/ 20754 h 25529"/>
                <a:gd name="T8" fmla="*/ 16931 w 43942"/>
                <a:gd name="T9" fmla="*/ 23033 h 25529"/>
                <a:gd name="T10" fmla="*/ 9924 w 43942"/>
                <a:gd name="T11" fmla="*/ 24114 h 25529"/>
                <a:gd name="T12" fmla="*/ 1459 w 43942"/>
                <a:gd name="T13" fmla="*/ 21834 h 25529"/>
                <a:gd name="T14" fmla="*/ 0 w 43942"/>
                <a:gd name="T15" fmla="*/ 16075 h 25529"/>
                <a:gd name="T16" fmla="*/ 1459 w 43942"/>
                <a:gd name="T17" fmla="*/ 10316 h 25529"/>
                <a:gd name="T18" fmla="*/ 4232 w 43942"/>
                <a:gd name="T19" fmla="*/ 5759 h 255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3942"/>
                <a:gd name="T31" fmla="*/ 0 h 25529"/>
                <a:gd name="T32" fmla="*/ 43942 w 43942"/>
                <a:gd name="T33" fmla="*/ 25529 h 255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3942" h="25529">
                  <a:moveTo>
                    <a:pt x="8636" y="0"/>
                  </a:moveTo>
                  <a:lnTo>
                    <a:pt x="43941" y="0"/>
                  </a:lnTo>
                  <a:lnTo>
                    <a:pt x="37846" y="2414"/>
                  </a:lnTo>
                  <a:lnTo>
                    <a:pt x="19558" y="21972"/>
                  </a:lnTo>
                  <a:lnTo>
                    <a:pt x="14732" y="24384"/>
                  </a:lnTo>
                  <a:lnTo>
                    <a:pt x="8636" y="25528"/>
                  </a:lnTo>
                  <a:lnTo>
                    <a:pt x="1270" y="23114"/>
                  </a:lnTo>
                  <a:lnTo>
                    <a:pt x="0" y="17019"/>
                  </a:lnTo>
                  <a:lnTo>
                    <a:pt x="1270" y="10922"/>
                  </a:lnTo>
                  <a:lnTo>
                    <a:pt x="3683" y="6097"/>
                  </a:lnTo>
                  <a:close/>
                </a:path>
              </a:pathLst>
            </a:custGeom>
            <a:solidFill>
              <a:srgbClr val="F2BF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46" name="Полилиния 174"/>
            <p:cNvSpPr>
              <a:spLocks noChangeArrowheads="1"/>
            </p:cNvSpPr>
            <p:nvPr/>
          </p:nvSpPr>
          <p:spPr bwMode="auto">
            <a:xfrm>
              <a:off x="7455004" y="1327537"/>
              <a:ext cx="128599" cy="249318"/>
            </a:xfrm>
            <a:custGeom>
              <a:avLst/>
              <a:gdLst>
                <a:gd name="T0" fmla="*/ 76044 w 128016"/>
                <a:gd name="T1" fmla="*/ 172835 h 249937"/>
                <a:gd name="T2" fmla="*/ 70813 w 128016"/>
                <a:gd name="T3" fmla="*/ 164455 h 249937"/>
                <a:gd name="T4" fmla="*/ 69606 w 128016"/>
                <a:gd name="T5" fmla="*/ 157422 h 249937"/>
                <a:gd name="T6" fmla="*/ 70813 w 128016"/>
                <a:gd name="T7" fmla="*/ 150274 h 249937"/>
                <a:gd name="T8" fmla="*/ 74704 w 128016"/>
                <a:gd name="T9" fmla="*/ 143247 h 249937"/>
                <a:gd name="T10" fmla="*/ 79799 w 128016"/>
                <a:gd name="T11" fmla="*/ 128948 h 249937"/>
                <a:gd name="T12" fmla="*/ 78592 w 128016"/>
                <a:gd name="T13" fmla="*/ 120688 h 249937"/>
                <a:gd name="T14" fmla="*/ 68264 w 128016"/>
                <a:gd name="T15" fmla="*/ 106513 h 249937"/>
                <a:gd name="T16" fmla="*/ 57937 w 128016"/>
                <a:gd name="T17" fmla="*/ 95911 h 249937"/>
                <a:gd name="T18" fmla="*/ 45063 w 128016"/>
                <a:gd name="T19" fmla="*/ 88761 h 249937"/>
                <a:gd name="T20" fmla="*/ 25752 w 128016"/>
                <a:gd name="T21" fmla="*/ 81608 h 249937"/>
                <a:gd name="T22" fmla="*/ 33530 w 128016"/>
                <a:gd name="T23" fmla="*/ 71008 h 249937"/>
                <a:gd name="T24" fmla="*/ 50295 w 128016"/>
                <a:gd name="T25" fmla="*/ 20095 h 249937"/>
                <a:gd name="T26" fmla="*/ 56732 w 128016"/>
                <a:gd name="T27" fmla="*/ 10601 h 249937"/>
                <a:gd name="T28" fmla="*/ 68264 w 128016"/>
                <a:gd name="T29" fmla="*/ 3575 h 249937"/>
                <a:gd name="T30" fmla="*/ 83690 w 128016"/>
                <a:gd name="T31" fmla="*/ 0 h 249937"/>
                <a:gd name="T32" fmla="*/ 99108 w 128016"/>
                <a:gd name="T33" fmla="*/ 0 h 249937"/>
                <a:gd name="T34" fmla="*/ 113328 w 128016"/>
                <a:gd name="T35" fmla="*/ 2341 h 249937"/>
                <a:gd name="T36" fmla="*/ 119766 w 128016"/>
                <a:gd name="T37" fmla="*/ 4683 h 249937"/>
                <a:gd name="T38" fmla="*/ 131301 w 128016"/>
                <a:gd name="T39" fmla="*/ 11835 h 249937"/>
                <a:gd name="T40" fmla="*/ 135189 w 128016"/>
                <a:gd name="T41" fmla="*/ 16520 h 249937"/>
                <a:gd name="T42" fmla="*/ 135189 w 128016"/>
                <a:gd name="T43" fmla="*/ 21329 h 249937"/>
                <a:gd name="T44" fmla="*/ 127545 w 128016"/>
                <a:gd name="T45" fmla="*/ 22436 h 249937"/>
                <a:gd name="T46" fmla="*/ 111988 w 128016"/>
                <a:gd name="T47" fmla="*/ 22436 h 249937"/>
                <a:gd name="T48" fmla="*/ 104342 w 128016"/>
                <a:gd name="T49" fmla="*/ 21329 h 249937"/>
                <a:gd name="T50" fmla="*/ 97906 w 128016"/>
                <a:gd name="T51" fmla="*/ 21329 h 249937"/>
                <a:gd name="T52" fmla="*/ 91467 w 128016"/>
                <a:gd name="T53" fmla="*/ 22436 h 249937"/>
                <a:gd name="T54" fmla="*/ 86237 w 128016"/>
                <a:gd name="T55" fmla="*/ 26011 h 249937"/>
                <a:gd name="T56" fmla="*/ 83690 w 128016"/>
                <a:gd name="T57" fmla="*/ 31931 h 249937"/>
                <a:gd name="T58" fmla="*/ 79799 w 128016"/>
                <a:gd name="T59" fmla="*/ 34272 h 249937"/>
                <a:gd name="T60" fmla="*/ 74704 w 128016"/>
                <a:gd name="T61" fmla="*/ 41421 h 249937"/>
                <a:gd name="T62" fmla="*/ 68264 w 128016"/>
                <a:gd name="T63" fmla="*/ 74583 h 249937"/>
                <a:gd name="T64" fmla="*/ 69606 w 128016"/>
                <a:gd name="T65" fmla="*/ 88761 h 249937"/>
                <a:gd name="T66" fmla="*/ 77250 w 128016"/>
                <a:gd name="T67" fmla="*/ 100595 h 249937"/>
                <a:gd name="T68" fmla="*/ 83690 w 128016"/>
                <a:gd name="T69" fmla="*/ 106513 h 249937"/>
                <a:gd name="T70" fmla="*/ 92674 w 128016"/>
                <a:gd name="T71" fmla="*/ 111196 h 249937"/>
                <a:gd name="T72" fmla="*/ 100451 w 128016"/>
                <a:gd name="T73" fmla="*/ 112428 h 249937"/>
                <a:gd name="T74" fmla="*/ 110779 w 128016"/>
                <a:gd name="T75" fmla="*/ 111196 h 249937"/>
                <a:gd name="T76" fmla="*/ 103001 w 128016"/>
                <a:gd name="T77" fmla="*/ 159763 h 249937"/>
                <a:gd name="T78" fmla="*/ 87577 w 128016"/>
                <a:gd name="T79" fmla="*/ 204763 h 249937"/>
                <a:gd name="T80" fmla="*/ 82482 w 128016"/>
                <a:gd name="T81" fmla="*/ 207106 h 249937"/>
                <a:gd name="T82" fmla="*/ 77250 w 128016"/>
                <a:gd name="T83" fmla="*/ 210680 h 249937"/>
                <a:gd name="T84" fmla="*/ 72154 w 128016"/>
                <a:gd name="T85" fmla="*/ 213023 h 249937"/>
                <a:gd name="T86" fmla="*/ 66925 w 128016"/>
                <a:gd name="T87" fmla="*/ 216597 h 249937"/>
                <a:gd name="T88" fmla="*/ 48952 w 128016"/>
                <a:gd name="T89" fmla="*/ 222514 h 249937"/>
                <a:gd name="T90" fmla="*/ 43855 w 128016"/>
                <a:gd name="T91" fmla="*/ 222514 h 249937"/>
                <a:gd name="T92" fmla="*/ 39967 w 128016"/>
                <a:gd name="T93" fmla="*/ 226090 h 249937"/>
                <a:gd name="T94" fmla="*/ 34735 w 128016"/>
                <a:gd name="T95" fmla="*/ 227199 h 249937"/>
                <a:gd name="T96" fmla="*/ 28299 w 128016"/>
                <a:gd name="T97" fmla="*/ 227199 h 249937"/>
                <a:gd name="T98" fmla="*/ 0 w 128016"/>
                <a:gd name="T99" fmla="*/ 242610 h 249937"/>
                <a:gd name="T100" fmla="*/ 8986 w 128016"/>
                <a:gd name="T101" fmla="*/ 233117 h 24993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28016"/>
                <a:gd name="T154" fmla="*/ 0 h 249937"/>
                <a:gd name="T155" fmla="*/ 128016 w 128016"/>
                <a:gd name="T156" fmla="*/ 249937 h 249937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28016" h="249937">
                  <a:moveTo>
                    <a:pt x="72009" y="178055"/>
                  </a:moveTo>
                  <a:lnTo>
                    <a:pt x="67055" y="169419"/>
                  </a:lnTo>
                  <a:lnTo>
                    <a:pt x="65912" y="162180"/>
                  </a:lnTo>
                  <a:lnTo>
                    <a:pt x="67055" y="154813"/>
                  </a:lnTo>
                  <a:lnTo>
                    <a:pt x="70738" y="147574"/>
                  </a:lnTo>
                  <a:lnTo>
                    <a:pt x="75564" y="132843"/>
                  </a:lnTo>
                  <a:lnTo>
                    <a:pt x="74422" y="124333"/>
                  </a:lnTo>
                  <a:lnTo>
                    <a:pt x="64642" y="109729"/>
                  </a:lnTo>
                  <a:lnTo>
                    <a:pt x="54863" y="98807"/>
                  </a:lnTo>
                  <a:lnTo>
                    <a:pt x="42672" y="91441"/>
                  </a:lnTo>
                  <a:lnTo>
                    <a:pt x="24384" y="84074"/>
                  </a:lnTo>
                  <a:lnTo>
                    <a:pt x="31750" y="73152"/>
                  </a:lnTo>
                  <a:lnTo>
                    <a:pt x="47625" y="20702"/>
                  </a:lnTo>
                  <a:lnTo>
                    <a:pt x="53721" y="10922"/>
                  </a:lnTo>
                  <a:lnTo>
                    <a:pt x="64642" y="3683"/>
                  </a:lnTo>
                  <a:lnTo>
                    <a:pt x="79248" y="0"/>
                  </a:lnTo>
                  <a:lnTo>
                    <a:pt x="93852" y="0"/>
                  </a:lnTo>
                  <a:lnTo>
                    <a:pt x="107314" y="2413"/>
                  </a:lnTo>
                  <a:lnTo>
                    <a:pt x="113411" y="4827"/>
                  </a:lnTo>
                  <a:lnTo>
                    <a:pt x="124333" y="12193"/>
                  </a:lnTo>
                  <a:lnTo>
                    <a:pt x="128015" y="17019"/>
                  </a:lnTo>
                  <a:lnTo>
                    <a:pt x="128015" y="21972"/>
                  </a:lnTo>
                  <a:lnTo>
                    <a:pt x="120776" y="23114"/>
                  </a:lnTo>
                  <a:lnTo>
                    <a:pt x="106045" y="23114"/>
                  </a:lnTo>
                  <a:lnTo>
                    <a:pt x="98805" y="21972"/>
                  </a:lnTo>
                  <a:lnTo>
                    <a:pt x="92710" y="21972"/>
                  </a:lnTo>
                  <a:lnTo>
                    <a:pt x="86613" y="23114"/>
                  </a:lnTo>
                  <a:lnTo>
                    <a:pt x="81661" y="26797"/>
                  </a:lnTo>
                  <a:lnTo>
                    <a:pt x="79248" y="32894"/>
                  </a:lnTo>
                  <a:lnTo>
                    <a:pt x="75564" y="35307"/>
                  </a:lnTo>
                  <a:lnTo>
                    <a:pt x="70738" y="42672"/>
                  </a:lnTo>
                  <a:lnTo>
                    <a:pt x="64642" y="76835"/>
                  </a:lnTo>
                  <a:lnTo>
                    <a:pt x="65912" y="91441"/>
                  </a:lnTo>
                  <a:lnTo>
                    <a:pt x="73151" y="103633"/>
                  </a:lnTo>
                  <a:lnTo>
                    <a:pt x="79248" y="109729"/>
                  </a:lnTo>
                  <a:lnTo>
                    <a:pt x="87757" y="114555"/>
                  </a:lnTo>
                  <a:lnTo>
                    <a:pt x="95123" y="115824"/>
                  </a:lnTo>
                  <a:lnTo>
                    <a:pt x="104901" y="114555"/>
                  </a:lnTo>
                  <a:lnTo>
                    <a:pt x="97536" y="164593"/>
                  </a:lnTo>
                  <a:lnTo>
                    <a:pt x="82930" y="210947"/>
                  </a:lnTo>
                  <a:lnTo>
                    <a:pt x="78104" y="213360"/>
                  </a:lnTo>
                  <a:lnTo>
                    <a:pt x="73151" y="217044"/>
                  </a:lnTo>
                  <a:lnTo>
                    <a:pt x="68325" y="219457"/>
                  </a:lnTo>
                  <a:lnTo>
                    <a:pt x="63373" y="223139"/>
                  </a:lnTo>
                  <a:lnTo>
                    <a:pt x="46354" y="229235"/>
                  </a:lnTo>
                  <a:lnTo>
                    <a:pt x="41528" y="229235"/>
                  </a:lnTo>
                  <a:lnTo>
                    <a:pt x="37846" y="232919"/>
                  </a:lnTo>
                  <a:lnTo>
                    <a:pt x="32892" y="234061"/>
                  </a:lnTo>
                  <a:lnTo>
                    <a:pt x="26797" y="234061"/>
                  </a:lnTo>
                  <a:lnTo>
                    <a:pt x="0" y="249936"/>
                  </a:lnTo>
                  <a:lnTo>
                    <a:pt x="8509" y="240158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47" name="Полилиния 175"/>
            <p:cNvSpPr>
              <a:spLocks noChangeArrowheads="1"/>
            </p:cNvSpPr>
            <p:nvPr/>
          </p:nvSpPr>
          <p:spPr bwMode="auto">
            <a:xfrm>
              <a:off x="7548675" y="1370414"/>
              <a:ext cx="34928" cy="58756"/>
            </a:xfrm>
            <a:custGeom>
              <a:avLst/>
              <a:gdLst>
                <a:gd name="T0" fmla="*/ 12754 w 34164"/>
                <a:gd name="T1" fmla="*/ 6093 h 59692"/>
                <a:gd name="T2" fmla="*/ 20700 w 34164"/>
                <a:gd name="T3" fmla="*/ 3992 h 59692"/>
                <a:gd name="T4" fmla="*/ 36601 w 34164"/>
                <a:gd name="T5" fmla="*/ 1996 h 59692"/>
                <a:gd name="T6" fmla="*/ 44546 w 34164"/>
                <a:gd name="T7" fmla="*/ 0 h 59692"/>
                <a:gd name="T8" fmla="*/ 19210 w 34164"/>
                <a:gd name="T9" fmla="*/ 49378 h 59692"/>
                <a:gd name="T10" fmla="*/ 3311 w 34164"/>
                <a:gd name="T11" fmla="*/ 39294 h 59692"/>
                <a:gd name="T12" fmla="*/ 0 w 34164"/>
                <a:gd name="T13" fmla="*/ 35301 h 59692"/>
                <a:gd name="T14" fmla="*/ 1656 w 34164"/>
                <a:gd name="T15" fmla="*/ 27211 h 59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4164"/>
                <a:gd name="T25" fmla="*/ 0 h 59692"/>
                <a:gd name="T26" fmla="*/ 34164 w 34164"/>
                <a:gd name="T27" fmla="*/ 59692 h 5969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4164" h="59692">
                  <a:moveTo>
                    <a:pt x="9780" y="7366"/>
                  </a:moveTo>
                  <a:lnTo>
                    <a:pt x="15875" y="4827"/>
                  </a:lnTo>
                  <a:lnTo>
                    <a:pt x="28068" y="2413"/>
                  </a:lnTo>
                  <a:lnTo>
                    <a:pt x="34163" y="0"/>
                  </a:lnTo>
                  <a:lnTo>
                    <a:pt x="14733" y="59691"/>
                  </a:lnTo>
                  <a:lnTo>
                    <a:pt x="2540" y="47499"/>
                  </a:lnTo>
                  <a:lnTo>
                    <a:pt x="0" y="42672"/>
                  </a:lnTo>
                  <a:lnTo>
                    <a:pt x="1271" y="32894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48" name="Полилиния 176"/>
            <p:cNvSpPr>
              <a:spLocks noChangeArrowheads="1"/>
            </p:cNvSpPr>
            <p:nvPr/>
          </p:nvSpPr>
          <p:spPr bwMode="auto">
            <a:xfrm>
              <a:off x="7537562" y="606582"/>
              <a:ext cx="65093" cy="282665"/>
            </a:xfrm>
            <a:custGeom>
              <a:avLst/>
              <a:gdLst>
                <a:gd name="T0" fmla="*/ 13247 w 64645"/>
                <a:gd name="T1" fmla="*/ 145757 h 282957"/>
                <a:gd name="T2" fmla="*/ 18490 w 64645"/>
                <a:gd name="T3" fmla="*/ 131332 h 282957"/>
                <a:gd name="T4" fmla="*/ 26491 w 64645"/>
                <a:gd name="T5" fmla="*/ 85548 h 282957"/>
                <a:gd name="T6" fmla="*/ 41116 w 64645"/>
                <a:gd name="T7" fmla="*/ 19318 h 282957"/>
                <a:gd name="T8" fmla="*/ 50362 w 64645"/>
                <a:gd name="T9" fmla="*/ 0 h 282957"/>
                <a:gd name="T10" fmla="*/ 62226 w 64645"/>
                <a:gd name="T11" fmla="*/ 4893 h 282957"/>
                <a:gd name="T12" fmla="*/ 70229 w 64645"/>
                <a:gd name="T13" fmla="*/ 41016 h 282957"/>
                <a:gd name="T14" fmla="*/ 66225 w 64645"/>
                <a:gd name="T15" fmla="*/ 69868 h 282957"/>
                <a:gd name="T16" fmla="*/ 51601 w 64645"/>
                <a:gd name="T17" fmla="*/ 157799 h 282957"/>
                <a:gd name="T18" fmla="*/ 37115 w 64645"/>
                <a:gd name="T19" fmla="*/ 216753 h 282957"/>
                <a:gd name="T20" fmla="*/ 11866 w 64645"/>
                <a:gd name="T21" fmla="*/ 272198 h 282957"/>
                <a:gd name="T22" fmla="*/ 5244 w 64645"/>
                <a:gd name="T23" fmla="*/ 279472 h 282957"/>
                <a:gd name="T24" fmla="*/ 0 w 64645"/>
                <a:gd name="T25" fmla="*/ 275834 h 282957"/>
                <a:gd name="T26" fmla="*/ 4002 w 64645"/>
                <a:gd name="T27" fmla="*/ 243347 h 28295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4645"/>
                <a:gd name="T43" fmla="*/ 0 h 282957"/>
                <a:gd name="T44" fmla="*/ 64645 w 64645"/>
                <a:gd name="T45" fmla="*/ 282957 h 28295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4645" h="282957">
                  <a:moveTo>
                    <a:pt x="12193" y="147575"/>
                  </a:moveTo>
                  <a:lnTo>
                    <a:pt x="17019" y="132970"/>
                  </a:lnTo>
                  <a:lnTo>
                    <a:pt x="24384" y="86614"/>
                  </a:lnTo>
                  <a:lnTo>
                    <a:pt x="37846" y="19558"/>
                  </a:lnTo>
                  <a:lnTo>
                    <a:pt x="46356" y="0"/>
                  </a:lnTo>
                  <a:lnTo>
                    <a:pt x="57278" y="4953"/>
                  </a:lnTo>
                  <a:lnTo>
                    <a:pt x="64644" y="41529"/>
                  </a:lnTo>
                  <a:lnTo>
                    <a:pt x="60960" y="70739"/>
                  </a:lnTo>
                  <a:lnTo>
                    <a:pt x="47498" y="159767"/>
                  </a:lnTo>
                  <a:lnTo>
                    <a:pt x="34164" y="219456"/>
                  </a:lnTo>
                  <a:lnTo>
                    <a:pt x="10922" y="275591"/>
                  </a:lnTo>
                  <a:lnTo>
                    <a:pt x="4827" y="282956"/>
                  </a:lnTo>
                  <a:lnTo>
                    <a:pt x="0" y="279273"/>
                  </a:lnTo>
                  <a:lnTo>
                    <a:pt x="3683" y="246381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49" name="Полилиния 177"/>
            <p:cNvSpPr>
              <a:spLocks noChangeArrowheads="1"/>
            </p:cNvSpPr>
            <p:nvPr/>
          </p:nvSpPr>
          <p:spPr bwMode="auto">
            <a:xfrm>
              <a:off x="7572490" y="1260841"/>
              <a:ext cx="80970" cy="49229"/>
            </a:xfrm>
            <a:custGeom>
              <a:avLst/>
              <a:gdLst>
                <a:gd name="T0" fmla="*/ 23942 w 80392"/>
                <a:gd name="T1" fmla="*/ 1985 h 50040"/>
                <a:gd name="T2" fmla="*/ 39864 w 80392"/>
                <a:gd name="T3" fmla="*/ 0 h 50040"/>
                <a:gd name="T4" fmla="*/ 54390 w 80392"/>
                <a:gd name="T5" fmla="*/ 1985 h 50040"/>
                <a:gd name="T6" fmla="*/ 70446 w 80392"/>
                <a:gd name="T7" fmla="*/ 5010 h 50040"/>
                <a:gd name="T8" fmla="*/ 83730 w 80392"/>
                <a:gd name="T9" fmla="*/ 11067 h 50040"/>
                <a:gd name="T10" fmla="*/ 87607 w 80392"/>
                <a:gd name="T11" fmla="*/ 24011 h 50040"/>
                <a:gd name="T12" fmla="*/ 79719 w 80392"/>
                <a:gd name="T13" fmla="*/ 26096 h 50040"/>
                <a:gd name="T14" fmla="*/ 59790 w 80392"/>
                <a:gd name="T15" fmla="*/ 26096 h 50040"/>
                <a:gd name="T16" fmla="*/ 50516 w 80392"/>
                <a:gd name="T17" fmla="*/ 25053 h 50040"/>
                <a:gd name="T18" fmla="*/ 41102 w 80392"/>
                <a:gd name="T19" fmla="*/ 25053 h 50040"/>
                <a:gd name="T20" fmla="*/ 33216 w 80392"/>
                <a:gd name="T21" fmla="*/ 27038 h 50040"/>
                <a:gd name="T22" fmla="*/ 27820 w 80392"/>
                <a:gd name="T23" fmla="*/ 32046 h 50040"/>
                <a:gd name="T24" fmla="*/ 26572 w 80392"/>
                <a:gd name="T25" fmla="*/ 41129 h 50040"/>
                <a:gd name="T26" fmla="*/ 0 w 80392"/>
                <a:gd name="T27" fmla="*/ 33092 h 50040"/>
                <a:gd name="T28" fmla="*/ 6641 w 80392"/>
                <a:gd name="T29" fmla="*/ 13990 h 50040"/>
                <a:gd name="T30" fmla="*/ 13288 w 80392"/>
                <a:gd name="T31" fmla="*/ 6996 h 5004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0392"/>
                <a:gd name="T49" fmla="*/ 0 h 50040"/>
                <a:gd name="T50" fmla="*/ 80392 w 80392"/>
                <a:gd name="T51" fmla="*/ 50040 h 5004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0392" h="50040">
                  <a:moveTo>
                    <a:pt x="21970" y="2414"/>
                  </a:moveTo>
                  <a:lnTo>
                    <a:pt x="36576" y="0"/>
                  </a:lnTo>
                  <a:lnTo>
                    <a:pt x="49910" y="2414"/>
                  </a:lnTo>
                  <a:lnTo>
                    <a:pt x="64643" y="6097"/>
                  </a:lnTo>
                  <a:lnTo>
                    <a:pt x="76834" y="13463"/>
                  </a:lnTo>
                  <a:lnTo>
                    <a:pt x="80391" y="29211"/>
                  </a:lnTo>
                  <a:lnTo>
                    <a:pt x="73152" y="31750"/>
                  </a:lnTo>
                  <a:lnTo>
                    <a:pt x="54864" y="31750"/>
                  </a:lnTo>
                  <a:lnTo>
                    <a:pt x="46355" y="30480"/>
                  </a:lnTo>
                  <a:lnTo>
                    <a:pt x="37718" y="30480"/>
                  </a:lnTo>
                  <a:lnTo>
                    <a:pt x="30480" y="32894"/>
                  </a:lnTo>
                  <a:lnTo>
                    <a:pt x="25527" y="38989"/>
                  </a:lnTo>
                  <a:lnTo>
                    <a:pt x="24383" y="50039"/>
                  </a:lnTo>
                  <a:lnTo>
                    <a:pt x="0" y="40260"/>
                  </a:lnTo>
                  <a:lnTo>
                    <a:pt x="6095" y="17019"/>
                  </a:lnTo>
                  <a:lnTo>
                    <a:pt x="12192" y="8510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50" name="Полилиния 178"/>
            <p:cNvSpPr>
              <a:spLocks noChangeArrowheads="1"/>
            </p:cNvSpPr>
            <p:nvPr/>
          </p:nvSpPr>
          <p:spPr bwMode="auto">
            <a:xfrm>
              <a:off x="7585191" y="1381529"/>
              <a:ext cx="63506" cy="104808"/>
            </a:xfrm>
            <a:custGeom>
              <a:avLst/>
              <a:gdLst>
                <a:gd name="T0" fmla="*/ 33725 w 63374"/>
                <a:gd name="T1" fmla="*/ 4897 h 104904"/>
                <a:gd name="T2" fmla="*/ 64975 w 63374"/>
                <a:gd name="T3" fmla="*/ 0 h 104904"/>
                <a:gd name="T4" fmla="*/ 62502 w 63374"/>
                <a:gd name="T5" fmla="*/ 13319 h 104904"/>
                <a:gd name="T6" fmla="*/ 60027 w 63374"/>
                <a:gd name="T7" fmla="*/ 55523 h 104904"/>
                <a:gd name="T8" fmla="*/ 57422 w 63374"/>
                <a:gd name="T9" fmla="*/ 68837 h 104904"/>
                <a:gd name="T10" fmla="*/ 52474 w 63374"/>
                <a:gd name="T11" fmla="*/ 79640 h 104904"/>
                <a:gd name="T12" fmla="*/ 43751 w 63374"/>
                <a:gd name="T13" fmla="*/ 88056 h 104904"/>
                <a:gd name="T14" fmla="*/ 22527 w 63374"/>
                <a:gd name="T15" fmla="*/ 97726 h 104904"/>
                <a:gd name="T16" fmla="*/ 7419 w 63374"/>
                <a:gd name="T17" fmla="*/ 103757 h 104904"/>
                <a:gd name="T18" fmla="*/ 0 w 63374"/>
                <a:gd name="T19" fmla="*/ 103757 h 104904"/>
                <a:gd name="T20" fmla="*/ 4946 w 63374"/>
                <a:gd name="T21" fmla="*/ 77253 h 1049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3374"/>
                <a:gd name="T34" fmla="*/ 0 h 104904"/>
                <a:gd name="T35" fmla="*/ 63374 w 63374"/>
                <a:gd name="T36" fmla="*/ 104904 h 1049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3374" h="104904">
                  <a:moveTo>
                    <a:pt x="32892" y="4953"/>
                  </a:moveTo>
                  <a:lnTo>
                    <a:pt x="63373" y="0"/>
                  </a:lnTo>
                  <a:lnTo>
                    <a:pt x="60960" y="13463"/>
                  </a:lnTo>
                  <a:lnTo>
                    <a:pt x="58547" y="56135"/>
                  </a:lnTo>
                  <a:lnTo>
                    <a:pt x="56006" y="69597"/>
                  </a:lnTo>
                  <a:lnTo>
                    <a:pt x="51180" y="80519"/>
                  </a:lnTo>
                  <a:lnTo>
                    <a:pt x="42672" y="89028"/>
                  </a:lnTo>
                  <a:lnTo>
                    <a:pt x="21971" y="98806"/>
                  </a:lnTo>
                  <a:lnTo>
                    <a:pt x="7239" y="104903"/>
                  </a:lnTo>
                  <a:lnTo>
                    <a:pt x="0" y="104903"/>
                  </a:lnTo>
                  <a:lnTo>
                    <a:pt x="4826" y="78105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51" name="Полилиния 179"/>
            <p:cNvSpPr>
              <a:spLocks noChangeArrowheads="1"/>
            </p:cNvSpPr>
            <p:nvPr/>
          </p:nvSpPr>
          <p:spPr bwMode="auto">
            <a:xfrm>
              <a:off x="7621707" y="1313246"/>
              <a:ext cx="36516" cy="46052"/>
            </a:xfrm>
            <a:custGeom>
              <a:avLst/>
              <a:gdLst>
                <a:gd name="T0" fmla="*/ 2495 w 37719"/>
                <a:gd name="T1" fmla="*/ 4594 h 45213"/>
                <a:gd name="T2" fmla="*/ 23929 w 37719"/>
                <a:gd name="T3" fmla="*/ 0 h 45213"/>
                <a:gd name="T4" fmla="*/ 25564 w 37719"/>
                <a:gd name="T5" fmla="*/ 10767 h 45213"/>
                <a:gd name="T6" fmla="*/ 25564 w 37719"/>
                <a:gd name="T7" fmla="*/ 24388 h 45213"/>
                <a:gd name="T8" fmla="*/ 22293 w 37719"/>
                <a:gd name="T9" fmla="*/ 28980 h 45213"/>
                <a:gd name="T10" fmla="*/ 19797 w 37719"/>
                <a:gd name="T11" fmla="*/ 34996 h 45213"/>
                <a:gd name="T12" fmla="*/ 18163 w 37719"/>
                <a:gd name="T13" fmla="*/ 41172 h 45213"/>
                <a:gd name="T14" fmla="*/ 15664 w 37719"/>
                <a:gd name="T15" fmla="*/ 45606 h 45213"/>
                <a:gd name="T16" fmla="*/ 13169 w 37719"/>
                <a:gd name="T17" fmla="*/ 51783 h 45213"/>
                <a:gd name="T18" fmla="*/ 9898 w 37719"/>
                <a:gd name="T19" fmla="*/ 54791 h 45213"/>
                <a:gd name="T20" fmla="*/ 5769 w 37719"/>
                <a:gd name="T21" fmla="*/ 56374 h 45213"/>
                <a:gd name="T22" fmla="*/ 775 w 37719"/>
                <a:gd name="T23" fmla="*/ 54791 h 45213"/>
                <a:gd name="T24" fmla="*/ 1635 w 37719"/>
                <a:gd name="T25" fmla="*/ 41172 h 45213"/>
                <a:gd name="T26" fmla="*/ 0 w 37719"/>
                <a:gd name="T27" fmla="*/ 15201 h 4521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7719"/>
                <a:gd name="T43" fmla="*/ 0 h 45213"/>
                <a:gd name="T44" fmla="*/ 37719 w 37719"/>
                <a:gd name="T45" fmla="*/ 45213 h 4521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7719" h="45213">
                  <a:moveTo>
                    <a:pt x="3683" y="3684"/>
                  </a:moveTo>
                  <a:lnTo>
                    <a:pt x="35305" y="0"/>
                  </a:lnTo>
                  <a:lnTo>
                    <a:pt x="37718" y="8636"/>
                  </a:lnTo>
                  <a:lnTo>
                    <a:pt x="37718" y="19559"/>
                  </a:lnTo>
                  <a:lnTo>
                    <a:pt x="32892" y="23242"/>
                  </a:lnTo>
                  <a:lnTo>
                    <a:pt x="29210" y="28067"/>
                  </a:lnTo>
                  <a:lnTo>
                    <a:pt x="26797" y="33020"/>
                  </a:lnTo>
                  <a:lnTo>
                    <a:pt x="23113" y="36576"/>
                  </a:lnTo>
                  <a:lnTo>
                    <a:pt x="19430" y="41530"/>
                  </a:lnTo>
                  <a:lnTo>
                    <a:pt x="14604" y="43942"/>
                  </a:lnTo>
                  <a:lnTo>
                    <a:pt x="8509" y="45212"/>
                  </a:lnTo>
                  <a:lnTo>
                    <a:pt x="1142" y="43942"/>
                  </a:lnTo>
                  <a:lnTo>
                    <a:pt x="2413" y="33020"/>
                  </a:lnTo>
                  <a:lnTo>
                    <a:pt x="0" y="12192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52" name="Полилиния 180"/>
            <p:cNvSpPr>
              <a:spLocks noChangeArrowheads="1"/>
            </p:cNvSpPr>
            <p:nvPr/>
          </p:nvSpPr>
          <p:spPr bwMode="auto">
            <a:xfrm>
              <a:off x="7674100" y="1354534"/>
              <a:ext cx="34928" cy="57168"/>
            </a:xfrm>
            <a:custGeom>
              <a:avLst/>
              <a:gdLst>
                <a:gd name="T0" fmla="*/ 15893 w 34165"/>
                <a:gd name="T1" fmla="*/ 0 h 57278"/>
                <a:gd name="T2" fmla="*/ 19038 w 34165"/>
                <a:gd name="T3" fmla="*/ 1247 h 57278"/>
                <a:gd name="T4" fmla="*/ 20694 w 34165"/>
                <a:gd name="T5" fmla="*/ 2353 h 57278"/>
                <a:gd name="T6" fmla="*/ 23838 w 34165"/>
                <a:gd name="T7" fmla="*/ 3599 h 57278"/>
                <a:gd name="T8" fmla="*/ 25496 w 34165"/>
                <a:gd name="T9" fmla="*/ 3599 h 57278"/>
                <a:gd name="T10" fmla="*/ 28641 w 34165"/>
                <a:gd name="T11" fmla="*/ 2353 h 57278"/>
                <a:gd name="T12" fmla="*/ 30297 w 34165"/>
                <a:gd name="T13" fmla="*/ 5955 h 57278"/>
                <a:gd name="T14" fmla="*/ 39731 w 34165"/>
                <a:gd name="T15" fmla="*/ 10798 h 57278"/>
                <a:gd name="T16" fmla="*/ 44532 w 34165"/>
                <a:gd name="T17" fmla="*/ 14270 h 57278"/>
                <a:gd name="T18" fmla="*/ 38241 w 34165"/>
                <a:gd name="T19" fmla="*/ 27427 h 57278"/>
                <a:gd name="T20" fmla="*/ 0 w 34165"/>
                <a:gd name="T21" fmla="*/ 55970 h 57278"/>
                <a:gd name="T22" fmla="*/ 3147 w 34165"/>
                <a:gd name="T23" fmla="*/ 41699 h 57278"/>
                <a:gd name="T24" fmla="*/ 17547 w 34165"/>
                <a:gd name="T25" fmla="*/ 15515 h 572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165"/>
                <a:gd name="T40" fmla="*/ 0 h 57278"/>
                <a:gd name="T41" fmla="*/ 34165 w 34165"/>
                <a:gd name="T42" fmla="*/ 57278 h 5727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165" h="57278">
                  <a:moveTo>
                    <a:pt x="12193" y="0"/>
                  </a:moveTo>
                  <a:lnTo>
                    <a:pt x="14606" y="1271"/>
                  </a:lnTo>
                  <a:lnTo>
                    <a:pt x="15875" y="2413"/>
                  </a:lnTo>
                  <a:lnTo>
                    <a:pt x="18289" y="3683"/>
                  </a:lnTo>
                  <a:lnTo>
                    <a:pt x="19558" y="3683"/>
                  </a:lnTo>
                  <a:lnTo>
                    <a:pt x="21971" y="2413"/>
                  </a:lnTo>
                  <a:lnTo>
                    <a:pt x="23242" y="6097"/>
                  </a:lnTo>
                  <a:lnTo>
                    <a:pt x="30481" y="11050"/>
                  </a:lnTo>
                  <a:lnTo>
                    <a:pt x="34164" y="14605"/>
                  </a:lnTo>
                  <a:lnTo>
                    <a:pt x="29337" y="28067"/>
                  </a:lnTo>
                  <a:lnTo>
                    <a:pt x="0" y="57277"/>
                  </a:lnTo>
                  <a:lnTo>
                    <a:pt x="2414" y="42672"/>
                  </a:lnTo>
                  <a:lnTo>
                    <a:pt x="13462" y="15875"/>
                  </a:lnTo>
                  <a:close/>
                </a:path>
              </a:pathLst>
            </a:custGeom>
            <a:solidFill>
              <a:srgbClr val="B27F7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53" name="Полилиния 181"/>
            <p:cNvSpPr>
              <a:spLocks noChangeArrowheads="1"/>
            </p:cNvSpPr>
            <p:nvPr/>
          </p:nvSpPr>
          <p:spPr bwMode="auto">
            <a:xfrm>
              <a:off x="7078731" y="1448226"/>
              <a:ext cx="120661" cy="84165"/>
            </a:xfrm>
            <a:custGeom>
              <a:avLst/>
              <a:gdLst>
                <a:gd name="T0" fmla="*/ 0 w 120651"/>
                <a:gd name="T1" fmla="*/ 67955 h 84203"/>
                <a:gd name="T2" fmla="*/ 95219 w 120651"/>
                <a:gd name="T3" fmla="*/ 0 h 84203"/>
                <a:gd name="T4" fmla="*/ 120770 w 120651"/>
                <a:gd name="T5" fmla="*/ 10989 h 84203"/>
                <a:gd name="T6" fmla="*/ 21995 w 120651"/>
                <a:gd name="T7" fmla="*/ 83746 h 8420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0651"/>
                <a:gd name="T13" fmla="*/ 0 h 84203"/>
                <a:gd name="T14" fmla="*/ 120651 w 120651"/>
                <a:gd name="T15" fmla="*/ 84203 h 8420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0651" h="84203">
                  <a:moveTo>
                    <a:pt x="0" y="68327"/>
                  </a:moveTo>
                  <a:lnTo>
                    <a:pt x="95123" y="0"/>
                  </a:lnTo>
                  <a:lnTo>
                    <a:pt x="120650" y="11049"/>
                  </a:lnTo>
                  <a:lnTo>
                    <a:pt x="21971" y="84202"/>
                  </a:lnTo>
                  <a:close/>
                </a:path>
              </a:pathLst>
            </a:custGeom>
            <a:solidFill>
              <a:srgbClr val="C6C68E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54" name="Полилиния 182"/>
            <p:cNvSpPr>
              <a:spLocks noChangeArrowheads="1"/>
            </p:cNvSpPr>
            <p:nvPr/>
          </p:nvSpPr>
          <p:spPr bwMode="auto">
            <a:xfrm>
              <a:off x="7782060" y="1095688"/>
              <a:ext cx="473119" cy="68285"/>
            </a:xfrm>
            <a:custGeom>
              <a:avLst/>
              <a:gdLst>
                <a:gd name="T0" fmla="*/ 10933 w 473076"/>
                <a:gd name="T1" fmla="*/ 67811 h 68328"/>
                <a:gd name="T2" fmla="*/ 0 w 473076"/>
                <a:gd name="T3" fmla="*/ 53187 h 68328"/>
                <a:gd name="T4" fmla="*/ 81745 w 473076"/>
                <a:gd name="T5" fmla="*/ 33912 h 68328"/>
                <a:gd name="T6" fmla="*/ 122051 w 473076"/>
                <a:gd name="T7" fmla="*/ 26593 h 68328"/>
                <a:gd name="T8" fmla="*/ 162359 w 473076"/>
                <a:gd name="T9" fmla="*/ 20546 h 68328"/>
                <a:gd name="T10" fmla="*/ 238007 w 473076"/>
                <a:gd name="T11" fmla="*/ 10838 h 68328"/>
                <a:gd name="T12" fmla="*/ 273350 w 473076"/>
                <a:gd name="T13" fmla="*/ 7307 h 68328"/>
                <a:gd name="T14" fmla="*/ 338064 w 473076"/>
                <a:gd name="T15" fmla="*/ 2390 h 68328"/>
                <a:gd name="T16" fmla="*/ 391846 w 473076"/>
                <a:gd name="T17" fmla="*/ 1258 h 68328"/>
                <a:gd name="T18" fmla="*/ 452866 w 473076"/>
                <a:gd name="T19" fmla="*/ 0 h 68328"/>
                <a:gd name="T20" fmla="*/ 473591 w 473076"/>
                <a:gd name="T21" fmla="*/ 21804 h 68328"/>
                <a:gd name="T22" fmla="*/ 414984 w 473076"/>
                <a:gd name="T23" fmla="*/ 19414 h 68328"/>
                <a:gd name="T24" fmla="*/ 344161 w 473076"/>
                <a:gd name="T25" fmla="*/ 21804 h 68328"/>
                <a:gd name="T26" fmla="*/ 267242 w 473076"/>
                <a:gd name="T27" fmla="*/ 28995 h 68328"/>
                <a:gd name="T28" fmla="*/ 154981 w 473076"/>
                <a:gd name="T29" fmla="*/ 43609 h 68328"/>
                <a:gd name="T30" fmla="*/ 120782 w 473076"/>
                <a:gd name="T31" fmla="*/ 49667 h 68328"/>
                <a:gd name="T32" fmla="*/ 41450 w 473076"/>
                <a:gd name="T33" fmla="*/ 61763 h 683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73076"/>
                <a:gd name="T52" fmla="*/ 0 h 68328"/>
                <a:gd name="T53" fmla="*/ 473076 w 473076"/>
                <a:gd name="T54" fmla="*/ 68328 h 683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73076" h="68328">
                  <a:moveTo>
                    <a:pt x="10921" y="68327"/>
                  </a:moveTo>
                  <a:lnTo>
                    <a:pt x="0" y="53595"/>
                  </a:lnTo>
                  <a:lnTo>
                    <a:pt x="81661" y="34164"/>
                  </a:lnTo>
                  <a:lnTo>
                    <a:pt x="121919" y="26797"/>
                  </a:lnTo>
                  <a:lnTo>
                    <a:pt x="162179" y="20702"/>
                  </a:lnTo>
                  <a:lnTo>
                    <a:pt x="237743" y="10922"/>
                  </a:lnTo>
                  <a:lnTo>
                    <a:pt x="273050" y="7367"/>
                  </a:lnTo>
                  <a:lnTo>
                    <a:pt x="337692" y="2414"/>
                  </a:lnTo>
                  <a:lnTo>
                    <a:pt x="391414" y="1270"/>
                  </a:lnTo>
                  <a:lnTo>
                    <a:pt x="452374" y="0"/>
                  </a:lnTo>
                  <a:lnTo>
                    <a:pt x="473075" y="21972"/>
                  </a:lnTo>
                  <a:lnTo>
                    <a:pt x="414528" y="19558"/>
                  </a:lnTo>
                  <a:lnTo>
                    <a:pt x="343789" y="21972"/>
                  </a:lnTo>
                  <a:lnTo>
                    <a:pt x="266954" y="29211"/>
                  </a:lnTo>
                  <a:lnTo>
                    <a:pt x="154813" y="43942"/>
                  </a:lnTo>
                  <a:lnTo>
                    <a:pt x="120650" y="50039"/>
                  </a:lnTo>
                  <a:lnTo>
                    <a:pt x="41402" y="62231"/>
                  </a:lnTo>
                  <a:close/>
                </a:path>
              </a:pathLst>
            </a:custGeom>
            <a:solidFill>
              <a:srgbClr val="49DB49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55" name="Полилиния 183"/>
            <p:cNvSpPr>
              <a:spLocks noChangeArrowheads="1"/>
            </p:cNvSpPr>
            <p:nvPr/>
          </p:nvSpPr>
          <p:spPr bwMode="auto">
            <a:xfrm>
              <a:off x="6678644" y="547826"/>
              <a:ext cx="211158" cy="744775"/>
            </a:xfrm>
            <a:custGeom>
              <a:avLst/>
              <a:gdLst>
                <a:gd name="T0" fmla="*/ 104882 w 210947"/>
                <a:gd name="T1" fmla="*/ 425301 h 744982"/>
                <a:gd name="T2" fmla="*/ 108610 w 210947"/>
                <a:gd name="T3" fmla="*/ 496942 h 744982"/>
                <a:gd name="T4" fmla="*/ 118505 w 210947"/>
                <a:gd name="T5" fmla="*/ 566305 h 744982"/>
                <a:gd name="T6" fmla="*/ 134445 w 210947"/>
                <a:gd name="T7" fmla="*/ 633141 h 744982"/>
                <a:gd name="T8" fmla="*/ 157966 w 210947"/>
                <a:gd name="T9" fmla="*/ 697442 h 744982"/>
                <a:gd name="T10" fmla="*/ 62981 w 210947"/>
                <a:gd name="T11" fmla="*/ 742500 h 744982"/>
                <a:gd name="T12" fmla="*/ 48073 w 210947"/>
                <a:gd name="T13" fmla="*/ 704784 h 744982"/>
                <a:gd name="T14" fmla="*/ 35731 w 210947"/>
                <a:gd name="T15" fmla="*/ 667060 h 744982"/>
                <a:gd name="T16" fmla="*/ 24678 w 210947"/>
                <a:gd name="T17" fmla="*/ 628200 h 744982"/>
                <a:gd name="T18" fmla="*/ 16067 w 210947"/>
                <a:gd name="T19" fmla="*/ 589343 h 744982"/>
                <a:gd name="T20" fmla="*/ 8616 w 210947"/>
                <a:gd name="T21" fmla="*/ 549217 h 744982"/>
                <a:gd name="T22" fmla="*/ 3730 w 210947"/>
                <a:gd name="T23" fmla="*/ 507954 h 744982"/>
                <a:gd name="T24" fmla="*/ 1281 w 210947"/>
                <a:gd name="T25" fmla="*/ 466562 h 744982"/>
                <a:gd name="T26" fmla="*/ 0 w 210947"/>
                <a:gd name="T27" fmla="*/ 425301 h 744982"/>
                <a:gd name="T28" fmla="*/ 2437 w 210947"/>
                <a:gd name="T29" fmla="*/ 368212 h 744982"/>
                <a:gd name="T30" fmla="*/ 7450 w 210947"/>
                <a:gd name="T31" fmla="*/ 311124 h 744982"/>
                <a:gd name="T32" fmla="*/ 17221 w 210947"/>
                <a:gd name="T33" fmla="*/ 256449 h 744982"/>
                <a:gd name="T34" fmla="*/ 29559 w 210947"/>
                <a:gd name="T35" fmla="*/ 201766 h 744982"/>
                <a:gd name="T36" fmla="*/ 46916 w 210947"/>
                <a:gd name="T37" fmla="*/ 149482 h 744982"/>
                <a:gd name="T38" fmla="*/ 66578 w 210947"/>
                <a:gd name="T39" fmla="*/ 97211 h 744982"/>
                <a:gd name="T40" fmla="*/ 88815 w 210947"/>
                <a:gd name="T41" fmla="*/ 47341 h 744982"/>
                <a:gd name="T42" fmla="*/ 114779 w 210947"/>
                <a:gd name="T43" fmla="*/ 0 h 744982"/>
                <a:gd name="T44" fmla="*/ 213491 w 210947"/>
                <a:gd name="T45" fmla="*/ 40127 h 744982"/>
                <a:gd name="T46" fmla="*/ 188815 w 210947"/>
                <a:gd name="T47" fmla="*/ 82655 h 744982"/>
                <a:gd name="T48" fmla="*/ 167864 w 210947"/>
                <a:gd name="T49" fmla="*/ 127586 h 744982"/>
                <a:gd name="T50" fmla="*/ 149356 w 210947"/>
                <a:gd name="T51" fmla="*/ 173795 h 744982"/>
                <a:gd name="T52" fmla="*/ 133289 w 210947"/>
                <a:gd name="T53" fmla="*/ 221126 h 744982"/>
                <a:gd name="T54" fmla="*/ 120949 w 210947"/>
                <a:gd name="T55" fmla="*/ 271005 h 744982"/>
                <a:gd name="T56" fmla="*/ 112336 w 210947"/>
                <a:gd name="T57" fmla="*/ 320749 h 744982"/>
                <a:gd name="T58" fmla="*/ 106168 w 210947"/>
                <a:gd name="T59" fmla="*/ 373021 h 74498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0947"/>
                <a:gd name="T91" fmla="*/ 0 h 744982"/>
                <a:gd name="T92" fmla="*/ 210947 w 210947"/>
                <a:gd name="T93" fmla="*/ 744982 h 74498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0947" h="744982">
                  <a:moveTo>
                    <a:pt x="103631" y="426720"/>
                  </a:moveTo>
                  <a:lnTo>
                    <a:pt x="107315" y="498601"/>
                  </a:lnTo>
                  <a:lnTo>
                    <a:pt x="117093" y="568197"/>
                  </a:lnTo>
                  <a:lnTo>
                    <a:pt x="132842" y="635253"/>
                  </a:lnTo>
                  <a:lnTo>
                    <a:pt x="156082" y="699770"/>
                  </a:lnTo>
                  <a:lnTo>
                    <a:pt x="62230" y="744981"/>
                  </a:lnTo>
                  <a:lnTo>
                    <a:pt x="47497" y="707136"/>
                  </a:lnTo>
                  <a:lnTo>
                    <a:pt x="35305" y="669289"/>
                  </a:lnTo>
                  <a:lnTo>
                    <a:pt x="24383" y="630300"/>
                  </a:lnTo>
                  <a:lnTo>
                    <a:pt x="15875" y="591311"/>
                  </a:lnTo>
                  <a:lnTo>
                    <a:pt x="8508" y="551053"/>
                  </a:lnTo>
                  <a:lnTo>
                    <a:pt x="3682" y="509650"/>
                  </a:lnTo>
                  <a:lnTo>
                    <a:pt x="1269" y="468122"/>
                  </a:lnTo>
                  <a:lnTo>
                    <a:pt x="0" y="426720"/>
                  </a:lnTo>
                  <a:lnTo>
                    <a:pt x="2413" y="369442"/>
                  </a:lnTo>
                  <a:lnTo>
                    <a:pt x="7366" y="312166"/>
                  </a:lnTo>
                  <a:lnTo>
                    <a:pt x="17017" y="257302"/>
                  </a:lnTo>
                  <a:lnTo>
                    <a:pt x="29209" y="202438"/>
                  </a:lnTo>
                  <a:lnTo>
                    <a:pt x="46355" y="149986"/>
                  </a:lnTo>
                  <a:lnTo>
                    <a:pt x="65785" y="97535"/>
                  </a:lnTo>
                  <a:lnTo>
                    <a:pt x="87756" y="47497"/>
                  </a:lnTo>
                  <a:lnTo>
                    <a:pt x="113410" y="0"/>
                  </a:lnTo>
                  <a:lnTo>
                    <a:pt x="210946" y="40259"/>
                  </a:lnTo>
                  <a:lnTo>
                    <a:pt x="186563" y="82931"/>
                  </a:lnTo>
                  <a:lnTo>
                    <a:pt x="165862" y="128015"/>
                  </a:lnTo>
                  <a:lnTo>
                    <a:pt x="147574" y="174371"/>
                  </a:lnTo>
                  <a:lnTo>
                    <a:pt x="131699" y="221868"/>
                  </a:lnTo>
                  <a:lnTo>
                    <a:pt x="119506" y="271906"/>
                  </a:lnTo>
                  <a:lnTo>
                    <a:pt x="110997" y="321817"/>
                  </a:lnTo>
                  <a:lnTo>
                    <a:pt x="104902" y="374269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56" name="Полилиния 184"/>
            <p:cNvSpPr>
              <a:spLocks noChangeArrowheads="1"/>
            </p:cNvSpPr>
            <p:nvPr/>
          </p:nvSpPr>
          <p:spPr bwMode="auto">
            <a:xfrm>
              <a:off x="6805656" y="114300"/>
              <a:ext cx="1590823" cy="1718223"/>
            </a:xfrm>
            <a:custGeom>
              <a:avLst/>
              <a:gdLst>
                <a:gd name="T0" fmla="*/ 774092 w 1591058"/>
                <a:gd name="T1" fmla="*/ 1270 h 1717802"/>
                <a:gd name="T2" fmla="*/ 861694 w 1591058"/>
                <a:gd name="T3" fmla="*/ 9803 h 1717802"/>
                <a:gd name="T4" fmla="*/ 944470 w 1591058"/>
                <a:gd name="T5" fmla="*/ 26880 h 1717802"/>
                <a:gd name="T6" fmla="*/ 1025987 w 1591058"/>
                <a:gd name="T7" fmla="*/ 52607 h 1717802"/>
                <a:gd name="T8" fmla="*/ 1139206 w 1591058"/>
                <a:gd name="T9" fmla="*/ 103931 h 1717802"/>
                <a:gd name="T10" fmla="*/ 1209813 w 1591058"/>
                <a:gd name="T11" fmla="*/ 146736 h 1717802"/>
                <a:gd name="T12" fmla="*/ 1307181 w 1591058"/>
                <a:gd name="T13" fmla="*/ 223798 h 1717802"/>
                <a:gd name="T14" fmla="*/ 1417853 w 1591058"/>
                <a:gd name="T15" fmla="*/ 346078 h 1717802"/>
                <a:gd name="T16" fmla="*/ 1504317 w 1591058"/>
                <a:gd name="T17" fmla="*/ 489120 h 1717802"/>
                <a:gd name="T18" fmla="*/ 1536009 w 1591058"/>
                <a:gd name="T19" fmla="*/ 566181 h 1717802"/>
                <a:gd name="T20" fmla="*/ 1561488 w 1591058"/>
                <a:gd name="T21" fmla="*/ 646803 h 1717802"/>
                <a:gd name="T22" fmla="*/ 1578606 w 1591058"/>
                <a:gd name="T23" fmla="*/ 731255 h 1717802"/>
                <a:gd name="T24" fmla="*/ 1587095 w 1591058"/>
                <a:gd name="T25" fmla="*/ 817994 h 1717802"/>
                <a:gd name="T26" fmla="*/ 1587095 w 1591058"/>
                <a:gd name="T27" fmla="*/ 906139 h 1717802"/>
                <a:gd name="T28" fmla="*/ 1578606 w 1591058"/>
                <a:gd name="T29" fmla="*/ 992880 h 1717802"/>
                <a:gd name="T30" fmla="*/ 1561488 w 1591058"/>
                <a:gd name="T31" fmla="*/ 1077333 h 1717802"/>
                <a:gd name="T32" fmla="*/ 1536009 w 1591058"/>
                <a:gd name="T33" fmla="*/ 1157959 h 1717802"/>
                <a:gd name="T34" fmla="*/ 1484791 w 1591058"/>
                <a:gd name="T35" fmla="*/ 1271702 h 1717802"/>
                <a:gd name="T36" fmla="*/ 1392370 w 1591058"/>
                <a:gd name="T37" fmla="*/ 1408629 h 1717802"/>
                <a:gd name="T38" fmla="*/ 1276750 w 1591058"/>
                <a:gd name="T39" fmla="*/ 1526068 h 1717802"/>
                <a:gd name="T40" fmla="*/ 1209813 w 1591058"/>
                <a:gd name="T41" fmla="*/ 1576126 h 1717802"/>
                <a:gd name="T42" fmla="*/ 1139206 w 1591058"/>
                <a:gd name="T43" fmla="*/ 1618925 h 1717802"/>
                <a:gd name="T44" fmla="*/ 1025987 w 1591058"/>
                <a:gd name="T45" fmla="*/ 1670381 h 1717802"/>
                <a:gd name="T46" fmla="*/ 944470 w 1591058"/>
                <a:gd name="T47" fmla="*/ 1695984 h 1717802"/>
                <a:gd name="T48" fmla="*/ 861694 w 1591058"/>
                <a:gd name="T49" fmla="*/ 1713181 h 1717802"/>
                <a:gd name="T50" fmla="*/ 774092 w 1591058"/>
                <a:gd name="T51" fmla="*/ 1721714 h 1717802"/>
                <a:gd name="T52" fmla="*/ 682810 w 1591058"/>
                <a:gd name="T53" fmla="*/ 1721714 h 1717802"/>
                <a:gd name="T54" fmla="*/ 567190 w 1591058"/>
                <a:gd name="T55" fmla="*/ 1707066 h 1717802"/>
                <a:gd name="T56" fmla="*/ 557436 w 1591058"/>
                <a:gd name="T57" fmla="*/ 1599436 h 1717802"/>
                <a:gd name="T58" fmla="*/ 664559 w 1591058"/>
                <a:gd name="T59" fmla="*/ 1616504 h 1717802"/>
                <a:gd name="T60" fmla="*/ 730225 w 1591058"/>
                <a:gd name="T61" fmla="*/ 1618925 h 1717802"/>
                <a:gd name="T62" fmla="*/ 882356 w 1591058"/>
                <a:gd name="T63" fmla="*/ 1603130 h 1717802"/>
                <a:gd name="T64" fmla="*/ 1024847 w 1591058"/>
                <a:gd name="T65" fmla="*/ 1559057 h 1717802"/>
                <a:gd name="T66" fmla="*/ 1152645 w 1591058"/>
                <a:gd name="T67" fmla="*/ 1489385 h 1717802"/>
                <a:gd name="T68" fmla="*/ 1264581 w 1591058"/>
                <a:gd name="T69" fmla="*/ 1396401 h 1717802"/>
                <a:gd name="T70" fmla="*/ 1355863 w 1591058"/>
                <a:gd name="T71" fmla="*/ 1285205 h 1717802"/>
                <a:gd name="T72" fmla="*/ 1425204 w 1591058"/>
                <a:gd name="T73" fmla="*/ 1156811 h 1717802"/>
                <a:gd name="T74" fmla="*/ 1469072 w 1591058"/>
                <a:gd name="T75" fmla="*/ 1014915 h 1717802"/>
                <a:gd name="T76" fmla="*/ 1484791 w 1591058"/>
                <a:gd name="T77" fmla="*/ 862068 h 1717802"/>
                <a:gd name="T78" fmla="*/ 1469072 w 1591058"/>
                <a:gd name="T79" fmla="*/ 709220 h 1717802"/>
                <a:gd name="T80" fmla="*/ 1425204 w 1591058"/>
                <a:gd name="T81" fmla="*/ 567326 h 1717802"/>
                <a:gd name="T82" fmla="*/ 1355863 w 1591058"/>
                <a:gd name="T83" fmla="*/ 438927 h 1717802"/>
                <a:gd name="T84" fmla="*/ 1264581 w 1591058"/>
                <a:gd name="T85" fmla="*/ 326461 h 1717802"/>
                <a:gd name="T86" fmla="*/ 1152645 w 1591058"/>
                <a:gd name="T87" fmla="*/ 233602 h 1717802"/>
                <a:gd name="T88" fmla="*/ 1024847 w 1591058"/>
                <a:gd name="T89" fmla="*/ 163802 h 1717802"/>
                <a:gd name="T90" fmla="*/ 882356 w 1591058"/>
                <a:gd name="T91" fmla="*/ 119854 h 1717802"/>
                <a:gd name="T92" fmla="*/ 730225 w 1591058"/>
                <a:gd name="T93" fmla="*/ 103931 h 1717802"/>
                <a:gd name="T94" fmla="*/ 631726 w 1591058"/>
                <a:gd name="T95" fmla="*/ 110051 h 1717802"/>
                <a:gd name="T96" fmla="*/ 535500 w 1591058"/>
                <a:gd name="T97" fmla="*/ 129670 h 1717802"/>
                <a:gd name="T98" fmla="*/ 445487 w 1591058"/>
                <a:gd name="T99" fmla="*/ 160233 h 1717802"/>
                <a:gd name="T100" fmla="*/ 360299 w 1591058"/>
                <a:gd name="T101" fmla="*/ 201756 h 1717802"/>
                <a:gd name="T102" fmla="*/ 281182 w 1591058"/>
                <a:gd name="T103" fmla="*/ 253093 h 1717802"/>
                <a:gd name="T104" fmla="*/ 209433 w 1591058"/>
                <a:gd name="T105" fmla="*/ 314232 h 1717802"/>
                <a:gd name="T106" fmla="*/ 118160 w 1591058"/>
                <a:gd name="T107" fmla="*/ 421859 h 1717802"/>
                <a:gd name="T108" fmla="*/ 0 w 1591058"/>
                <a:gd name="T109" fmla="*/ 413327 h 1717802"/>
                <a:gd name="T110" fmla="*/ 62123 w 1591058"/>
                <a:gd name="T111" fmla="*/ 324035 h 1717802"/>
                <a:gd name="T112" fmla="*/ 133872 w 1591058"/>
                <a:gd name="T113" fmla="*/ 244560 h 1717802"/>
                <a:gd name="T114" fmla="*/ 215516 w 1591058"/>
                <a:gd name="T115" fmla="*/ 173609 h 1717802"/>
                <a:gd name="T116" fmla="*/ 305531 w 1591058"/>
                <a:gd name="T117" fmla="*/ 113747 h 1717802"/>
                <a:gd name="T118" fmla="*/ 402887 w 1591058"/>
                <a:gd name="T119" fmla="*/ 64835 h 1717802"/>
                <a:gd name="T120" fmla="*/ 507609 w 1591058"/>
                <a:gd name="T121" fmla="*/ 29294 h 1717802"/>
                <a:gd name="T122" fmla="*/ 615875 w 1591058"/>
                <a:gd name="T123" fmla="*/ 7389 h 171780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591058"/>
                <a:gd name="T187" fmla="*/ 0 h 1717802"/>
                <a:gd name="T188" fmla="*/ 1591058 w 1591058"/>
                <a:gd name="T189" fmla="*/ 1717802 h 171780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591058" h="1717802">
                  <a:moveTo>
                    <a:pt x="731521" y="0"/>
                  </a:moveTo>
                  <a:lnTo>
                    <a:pt x="775462" y="1270"/>
                  </a:lnTo>
                  <a:lnTo>
                    <a:pt x="819405" y="4826"/>
                  </a:lnTo>
                  <a:lnTo>
                    <a:pt x="863220" y="9779"/>
                  </a:lnTo>
                  <a:lnTo>
                    <a:pt x="904748" y="17018"/>
                  </a:lnTo>
                  <a:lnTo>
                    <a:pt x="946150" y="26796"/>
                  </a:lnTo>
                  <a:lnTo>
                    <a:pt x="987552" y="38988"/>
                  </a:lnTo>
                  <a:lnTo>
                    <a:pt x="1027811" y="52451"/>
                  </a:lnTo>
                  <a:lnTo>
                    <a:pt x="1066800" y="67055"/>
                  </a:lnTo>
                  <a:lnTo>
                    <a:pt x="1141222" y="103631"/>
                  </a:lnTo>
                  <a:lnTo>
                    <a:pt x="1177798" y="124333"/>
                  </a:lnTo>
                  <a:lnTo>
                    <a:pt x="1211961" y="146304"/>
                  </a:lnTo>
                  <a:lnTo>
                    <a:pt x="1246124" y="170688"/>
                  </a:lnTo>
                  <a:lnTo>
                    <a:pt x="1309497" y="223138"/>
                  </a:lnTo>
                  <a:lnTo>
                    <a:pt x="1368045" y="281686"/>
                  </a:lnTo>
                  <a:lnTo>
                    <a:pt x="1420369" y="345058"/>
                  </a:lnTo>
                  <a:lnTo>
                    <a:pt x="1466723" y="414527"/>
                  </a:lnTo>
                  <a:lnTo>
                    <a:pt x="1506983" y="487680"/>
                  </a:lnTo>
                  <a:lnTo>
                    <a:pt x="1524000" y="525526"/>
                  </a:lnTo>
                  <a:lnTo>
                    <a:pt x="1538733" y="564515"/>
                  </a:lnTo>
                  <a:lnTo>
                    <a:pt x="1552068" y="603504"/>
                  </a:lnTo>
                  <a:lnTo>
                    <a:pt x="1564260" y="644905"/>
                  </a:lnTo>
                  <a:lnTo>
                    <a:pt x="1574038" y="686434"/>
                  </a:lnTo>
                  <a:lnTo>
                    <a:pt x="1581405" y="729107"/>
                  </a:lnTo>
                  <a:lnTo>
                    <a:pt x="1586231" y="771778"/>
                  </a:lnTo>
                  <a:lnTo>
                    <a:pt x="1589913" y="815594"/>
                  </a:lnTo>
                  <a:lnTo>
                    <a:pt x="1591057" y="859536"/>
                  </a:lnTo>
                  <a:lnTo>
                    <a:pt x="1589913" y="903477"/>
                  </a:lnTo>
                  <a:lnTo>
                    <a:pt x="1586231" y="947292"/>
                  </a:lnTo>
                  <a:lnTo>
                    <a:pt x="1581405" y="989964"/>
                  </a:lnTo>
                  <a:lnTo>
                    <a:pt x="1574038" y="1032636"/>
                  </a:lnTo>
                  <a:lnTo>
                    <a:pt x="1564260" y="1074166"/>
                  </a:lnTo>
                  <a:lnTo>
                    <a:pt x="1552068" y="1114297"/>
                  </a:lnTo>
                  <a:lnTo>
                    <a:pt x="1538733" y="1154557"/>
                  </a:lnTo>
                  <a:lnTo>
                    <a:pt x="1524000" y="1193546"/>
                  </a:lnTo>
                  <a:lnTo>
                    <a:pt x="1487424" y="1267967"/>
                  </a:lnTo>
                  <a:lnTo>
                    <a:pt x="1444752" y="1338707"/>
                  </a:lnTo>
                  <a:lnTo>
                    <a:pt x="1394842" y="1404492"/>
                  </a:lnTo>
                  <a:lnTo>
                    <a:pt x="1339977" y="1465452"/>
                  </a:lnTo>
                  <a:lnTo>
                    <a:pt x="1279018" y="1521586"/>
                  </a:lnTo>
                  <a:lnTo>
                    <a:pt x="1246124" y="1547114"/>
                  </a:lnTo>
                  <a:lnTo>
                    <a:pt x="1211961" y="1571498"/>
                  </a:lnTo>
                  <a:lnTo>
                    <a:pt x="1177798" y="1593469"/>
                  </a:lnTo>
                  <a:lnTo>
                    <a:pt x="1141222" y="1614170"/>
                  </a:lnTo>
                  <a:lnTo>
                    <a:pt x="1066800" y="1650745"/>
                  </a:lnTo>
                  <a:lnTo>
                    <a:pt x="1027811" y="1665477"/>
                  </a:lnTo>
                  <a:lnTo>
                    <a:pt x="987552" y="1678813"/>
                  </a:lnTo>
                  <a:lnTo>
                    <a:pt x="946150" y="1691004"/>
                  </a:lnTo>
                  <a:lnTo>
                    <a:pt x="904748" y="1700783"/>
                  </a:lnTo>
                  <a:lnTo>
                    <a:pt x="863220" y="1708150"/>
                  </a:lnTo>
                  <a:lnTo>
                    <a:pt x="819405" y="1712976"/>
                  </a:lnTo>
                  <a:lnTo>
                    <a:pt x="775462" y="1716658"/>
                  </a:lnTo>
                  <a:lnTo>
                    <a:pt x="731521" y="1717801"/>
                  </a:lnTo>
                  <a:lnTo>
                    <a:pt x="684022" y="1716658"/>
                  </a:lnTo>
                  <a:lnTo>
                    <a:pt x="637668" y="1712976"/>
                  </a:lnTo>
                  <a:lnTo>
                    <a:pt x="568198" y="1702054"/>
                  </a:lnTo>
                  <a:lnTo>
                    <a:pt x="545085" y="1697101"/>
                  </a:lnTo>
                  <a:lnTo>
                    <a:pt x="558420" y="1594739"/>
                  </a:lnTo>
                  <a:lnTo>
                    <a:pt x="621793" y="1605660"/>
                  </a:lnTo>
                  <a:lnTo>
                    <a:pt x="665735" y="1611757"/>
                  </a:lnTo>
                  <a:lnTo>
                    <a:pt x="709676" y="1614170"/>
                  </a:lnTo>
                  <a:lnTo>
                    <a:pt x="731521" y="1614170"/>
                  </a:lnTo>
                  <a:lnTo>
                    <a:pt x="808356" y="1610614"/>
                  </a:lnTo>
                  <a:lnTo>
                    <a:pt x="883921" y="1598422"/>
                  </a:lnTo>
                  <a:lnTo>
                    <a:pt x="957072" y="1580133"/>
                  </a:lnTo>
                  <a:lnTo>
                    <a:pt x="1026669" y="1554479"/>
                  </a:lnTo>
                  <a:lnTo>
                    <a:pt x="1092455" y="1522729"/>
                  </a:lnTo>
                  <a:lnTo>
                    <a:pt x="1154685" y="1485011"/>
                  </a:lnTo>
                  <a:lnTo>
                    <a:pt x="1213105" y="1441069"/>
                  </a:lnTo>
                  <a:lnTo>
                    <a:pt x="1266825" y="1392300"/>
                  </a:lnTo>
                  <a:lnTo>
                    <a:pt x="1315594" y="1338707"/>
                  </a:lnTo>
                  <a:lnTo>
                    <a:pt x="1358265" y="1281430"/>
                  </a:lnTo>
                  <a:lnTo>
                    <a:pt x="1395985" y="1219200"/>
                  </a:lnTo>
                  <a:lnTo>
                    <a:pt x="1427735" y="1153413"/>
                  </a:lnTo>
                  <a:lnTo>
                    <a:pt x="1453388" y="1083817"/>
                  </a:lnTo>
                  <a:lnTo>
                    <a:pt x="1471676" y="1011936"/>
                  </a:lnTo>
                  <a:lnTo>
                    <a:pt x="1483869" y="936371"/>
                  </a:lnTo>
                  <a:lnTo>
                    <a:pt x="1487424" y="859536"/>
                  </a:lnTo>
                  <a:lnTo>
                    <a:pt x="1483869" y="782700"/>
                  </a:lnTo>
                  <a:lnTo>
                    <a:pt x="1471676" y="707136"/>
                  </a:lnTo>
                  <a:lnTo>
                    <a:pt x="1453388" y="635254"/>
                  </a:lnTo>
                  <a:lnTo>
                    <a:pt x="1427735" y="565658"/>
                  </a:lnTo>
                  <a:lnTo>
                    <a:pt x="1395985" y="499872"/>
                  </a:lnTo>
                  <a:lnTo>
                    <a:pt x="1358265" y="437641"/>
                  </a:lnTo>
                  <a:lnTo>
                    <a:pt x="1315594" y="379222"/>
                  </a:lnTo>
                  <a:lnTo>
                    <a:pt x="1266825" y="325501"/>
                  </a:lnTo>
                  <a:lnTo>
                    <a:pt x="1213105" y="276733"/>
                  </a:lnTo>
                  <a:lnTo>
                    <a:pt x="1154685" y="232918"/>
                  </a:lnTo>
                  <a:lnTo>
                    <a:pt x="1092455" y="195072"/>
                  </a:lnTo>
                  <a:lnTo>
                    <a:pt x="1026669" y="163322"/>
                  </a:lnTo>
                  <a:lnTo>
                    <a:pt x="957072" y="137795"/>
                  </a:lnTo>
                  <a:lnTo>
                    <a:pt x="883921" y="119506"/>
                  </a:lnTo>
                  <a:lnTo>
                    <a:pt x="808356" y="107315"/>
                  </a:lnTo>
                  <a:lnTo>
                    <a:pt x="731521" y="103631"/>
                  </a:lnTo>
                  <a:lnTo>
                    <a:pt x="681610" y="104902"/>
                  </a:lnTo>
                  <a:lnTo>
                    <a:pt x="632842" y="109727"/>
                  </a:lnTo>
                  <a:lnTo>
                    <a:pt x="584073" y="118236"/>
                  </a:lnTo>
                  <a:lnTo>
                    <a:pt x="536448" y="129286"/>
                  </a:lnTo>
                  <a:lnTo>
                    <a:pt x="490221" y="142620"/>
                  </a:lnTo>
                  <a:lnTo>
                    <a:pt x="446279" y="159765"/>
                  </a:lnTo>
                  <a:lnTo>
                    <a:pt x="402336" y="179197"/>
                  </a:lnTo>
                  <a:lnTo>
                    <a:pt x="360935" y="201168"/>
                  </a:lnTo>
                  <a:lnTo>
                    <a:pt x="320675" y="225552"/>
                  </a:lnTo>
                  <a:lnTo>
                    <a:pt x="281686" y="252349"/>
                  </a:lnTo>
                  <a:lnTo>
                    <a:pt x="245110" y="281686"/>
                  </a:lnTo>
                  <a:lnTo>
                    <a:pt x="209805" y="313308"/>
                  </a:lnTo>
                  <a:lnTo>
                    <a:pt x="146305" y="382777"/>
                  </a:lnTo>
                  <a:lnTo>
                    <a:pt x="118364" y="420623"/>
                  </a:lnTo>
                  <a:lnTo>
                    <a:pt x="91440" y="459612"/>
                  </a:lnTo>
                  <a:lnTo>
                    <a:pt x="0" y="412115"/>
                  </a:lnTo>
                  <a:lnTo>
                    <a:pt x="29337" y="367030"/>
                  </a:lnTo>
                  <a:lnTo>
                    <a:pt x="62231" y="323087"/>
                  </a:lnTo>
                  <a:lnTo>
                    <a:pt x="97536" y="281686"/>
                  </a:lnTo>
                  <a:lnTo>
                    <a:pt x="134112" y="243840"/>
                  </a:lnTo>
                  <a:lnTo>
                    <a:pt x="174372" y="207263"/>
                  </a:lnTo>
                  <a:lnTo>
                    <a:pt x="215900" y="173100"/>
                  </a:lnTo>
                  <a:lnTo>
                    <a:pt x="259715" y="141477"/>
                  </a:lnTo>
                  <a:lnTo>
                    <a:pt x="306071" y="113411"/>
                  </a:lnTo>
                  <a:lnTo>
                    <a:pt x="354838" y="87756"/>
                  </a:lnTo>
                  <a:lnTo>
                    <a:pt x="403607" y="64643"/>
                  </a:lnTo>
                  <a:lnTo>
                    <a:pt x="454787" y="46354"/>
                  </a:lnTo>
                  <a:lnTo>
                    <a:pt x="508509" y="29210"/>
                  </a:lnTo>
                  <a:lnTo>
                    <a:pt x="562102" y="17018"/>
                  </a:lnTo>
                  <a:lnTo>
                    <a:pt x="616967" y="7365"/>
                  </a:lnTo>
                  <a:lnTo>
                    <a:pt x="674244" y="2412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</p:grpSp>
      <p:grpSp>
        <p:nvGrpSpPr>
          <p:cNvPr id="45060" name="Группа 266"/>
          <p:cNvGrpSpPr>
            <a:grpSpLocks/>
          </p:cNvGrpSpPr>
          <p:nvPr/>
        </p:nvGrpSpPr>
        <p:grpSpPr bwMode="auto">
          <a:xfrm>
            <a:off x="304800" y="1219200"/>
            <a:ext cx="1828800" cy="1905000"/>
            <a:chOff x="8116569" y="2882900"/>
            <a:chExt cx="1815213" cy="1815211"/>
          </a:xfrm>
        </p:grpSpPr>
        <p:sp>
          <p:nvSpPr>
            <p:cNvPr id="45181" name="Полилиния 235"/>
            <p:cNvSpPr>
              <a:spLocks noChangeArrowheads="1"/>
            </p:cNvSpPr>
            <p:nvPr/>
          </p:nvSpPr>
          <p:spPr bwMode="auto">
            <a:xfrm>
              <a:off x="8116569" y="2882900"/>
              <a:ext cx="1815213" cy="1815211"/>
            </a:xfrm>
            <a:custGeom>
              <a:avLst/>
              <a:gdLst>
                <a:gd name="T0" fmla="*/ 815213 w 1815213"/>
                <a:gd name="T1" fmla="*/ 1810511 h 1815211"/>
                <a:gd name="T2" fmla="*/ 680721 w 1815213"/>
                <a:gd name="T3" fmla="*/ 1786509 h 1815211"/>
                <a:gd name="T4" fmla="*/ 554610 w 1815213"/>
                <a:gd name="T5" fmla="*/ 1743709 h 1815211"/>
                <a:gd name="T6" fmla="*/ 436753 w 1815213"/>
                <a:gd name="T7" fmla="*/ 1683511 h 1815211"/>
                <a:gd name="T8" fmla="*/ 330200 w 1815213"/>
                <a:gd name="T9" fmla="*/ 1607439 h 1815211"/>
                <a:gd name="T10" fmla="*/ 235586 w 1815213"/>
                <a:gd name="T11" fmla="*/ 1517522 h 1815211"/>
                <a:gd name="T12" fmla="*/ 154940 w 1815213"/>
                <a:gd name="T13" fmla="*/ 1414526 h 1815211"/>
                <a:gd name="T14" fmla="*/ 89027 w 1815213"/>
                <a:gd name="T15" fmla="*/ 1300353 h 1815211"/>
                <a:gd name="T16" fmla="*/ 40767 w 1815213"/>
                <a:gd name="T17" fmla="*/ 1177035 h 1815211"/>
                <a:gd name="T18" fmla="*/ 10161 w 1815213"/>
                <a:gd name="T19" fmla="*/ 1045336 h 1815211"/>
                <a:gd name="T20" fmla="*/ 0 w 1815213"/>
                <a:gd name="T21" fmla="*/ 907160 h 1815211"/>
                <a:gd name="T22" fmla="*/ 10161 w 1815213"/>
                <a:gd name="T23" fmla="*/ 768858 h 1815211"/>
                <a:gd name="T24" fmla="*/ 40767 w 1815213"/>
                <a:gd name="T25" fmla="*/ 637159 h 1815211"/>
                <a:gd name="T26" fmla="*/ 89027 w 1815213"/>
                <a:gd name="T27" fmla="*/ 513841 h 1815211"/>
                <a:gd name="T28" fmla="*/ 154940 w 1815213"/>
                <a:gd name="T29" fmla="*/ 399796 h 1815211"/>
                <a:gd name="T30" fmla="*/ 235586 w 1815213"/>
                <a:gd name="T31" fmla="*/ 296798 h 1815211"/>
                <a:gd name="T32" fmla="*/ 330200 w 1815213"/>
                <a:gd name="T33" fmla="*/ 206882 h 1815211"/>
                <a:gd name="T34" fmla="*/ 436753 w 1815213"/>
                <a:gd name="T35" fmla="*/ 131698 h 1815211"/>
                <a:gd name="T36" fmla="*/ 554610 w 1815213"/>
                <a:gd name="T37" fmla="*/ 71373 h 1815211"/>
                <a:gd name="T38" fmla="*/ 680721 w 1815213"/>
                <a:gd name="T39" fmla="*/ 28829 h 1815211"/>
                <a:gd name="T40" fmla="*/ 815213 w 1815213"/>
                <a:gd name="T41" fmla="*/ 4698 h 1815211"/>
                <a:gd name="T42" fmla="*/ 954406 w 1815213"/>
                <a:gd name="T43" fmla="*/ 1016 h 1815211"/>
                <a:gd name="T44" fmla="*/ 1090676 w 1815213"/>
                <a:gd name="T45" fmla="*/ 18542 h 1815211"/>
                <a:gd name="T46" fmla="*/ 1219709 w 1815213"/>
                <a:gd name="T47" fmla="*/ 54736 h 1815211"/>
                <a:gd name="T48" fmla="*/ 1340232 w 1815213"/>
                <a:gd name="T49" fmla="*/ 109473 h 1815211"/>
                <a:gd name="T50" fmla="*/ 1450595 w 1815213"/>
                <a:gd name="T51" fmla="*/ 179958 h 1815211"/>
                <a:gd name="T52" fmla="*/ 1549909 w 1815213"/>
                <a:gd name="T53" fmla="*/ 265302 h 1815211"/>
                <a:gd name="T54" fmla="*/ 1635125 w 1815213"/>
                <a:gd name="T55" fmla="*/ 364489 h 1815211"/>
                <a:gd name="T56" fmla="*/ 1705737 w 1815213"/>
                <a:gd name="T57" fmla="*/ 474853 h 1815211"/>
                <a:gd name="T58" fmla="*/ 1760348 w 1815213"/>
                <a:gd name="T59" fmla="*/ 595503 h 1815211"/>
                <a:gd name="T60" fmla="*/ 1796670 w 1815213"/>
                <a:gd name="T61" fmla="*/ 724408 h 1815211"/>
                <a:gd name="T62" fmla="*/ 1814196 w 1815213"/>
                <a:gd name="T63" fmla="*/ 860805 h 1815211"/>
                <a:gd name="T64" fmla="*/ 1810512 w 1815213"/>
                <a:gd name="T65" fmla="*/ 999871 h 1815211"/>
                <a:gd name="T66" fmla="*/ 1786383 w 1815213"/>
                <a:gd name="T67" fmla="*/ 1133475 h 1815211"/>
                <a:gd name="T68" fmla="*/ 1743711 w 1815213"/>
                <a:gd name="T69" fmla="*/ 1260475 h 1815211"/>
                <a:gd name="T70" fmla="*/ 1683512 w 1815213"/>
                <a:gd name="T71" fmla="*/ 1377441 h 1815211"/>
                <a:gd name="T72" fmla="*/ 1608328 w 1815213"/>
                <a:gd name="T73" fmla="*/ 1483995 h 1815211"/>
                <a:gd name="T74" fmla="*/ 1518412 w 1815213"/>
                <a:gd name="T75" fmla="*/ 1578609 h 1815211"/>
                <a:gd name="T76" fmla="*/ 1415415 w 1815213"/>
                <a:gd name="T77" fmla="*/ 1660271 h 1815211"/>
                <a:gd name="T78" fmla="*/ 1301242 w 1815213"/>
                <a:gd name="T79" fmla="*/ 1725167 h 1815211"/>
                <a:gd name="T80" fmla="*/ 1177925 w 1815213"/>
                <a:gd name="T81" fmla="*/ 1774444 h 1815211"/>
                <a:gd name="T82" fmla="*/ 1046226 w 1815213"/>
                <a:gd name="T83" fmla="*/ 1805051 h 181521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815213"/>
                <a:gd name="T127" fmla="*/ 0 h 1815211"/>
                <a:gd name="T128" fmla="*/ 1815213 w 1815213"/>
                <a:gd name="T129" fmla="*/ 1815211 h 181521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815213" h="1815211">
                  <a:moveTo>
                    <a:pt x="908050" y="1815210"/>
                  </a:moveTo>
                  <a:lnTo>
                    <a:pt x="861696" y="1814321"/>
                  </a:lnTo>
                  <a:lnTo>
                    <a:pt x="815213" y="1810511"/>
                  </a:lnTo>
                  <a:lnTo>
                    <a:pt x="769874" y="1805051"/>
                  </a:lnTo>
                  <a:lnTo>
                    <a:pt x="725298" y="1796669"/>
                  </a:lnTo>
                  <a:lnTo>
                    <a:pt x="680721" y="1786509"/>
                  </a:lnTo>
                  <a:lnTo>
                    <a:pt x="638049" y="1774444"/>
                  </a:lnTo>
                  <a:lnTo>
                    <a:pt x="595503" y="1760473"/>
                  </a:lnTo>
                  <a:lnTo>
                    <a:pt x="554610" y="1743709"/>
                  </a:lnTo>
                  <a:lnTo>
                    <a:pt x="513842" y="1725167"/>
                  </a:lnTo>
                  <a:lnTo>
                    <a:pt x="474853" y="1705736"/>
                  </a:lnTo>
                  <a:lnTo>
                    <a:pt x="436753" y="1683511"/>
                  </a:lnTo>
                  <a:lnTo>
                    <a:pt x="399670" y="1660271"/>
                  </a:lnTo>
                  <a:lnTo>
                    <a:pt x="364490" y="1634235"/>
                  </a:lnTo>
                  <a:lnTo>
                    <a:pt x="330200" y="1607439"/>
                  </a:lnTo>
                  <a:lnTo>
                    <a:pt x="297688" y="1578609"/>
                  </a:lnTo>
                  <a:lnTo>
                    <a:pt x="266192" y="1549019"/>
                  </a:lnTo>
                  <a:lnTo>
                    <a:pt x="235586" y="1517522"/>
                  </a:lnTo>
                  <a:lnTo>
                    <a:pt x="206757" y="1483995"/>
                  </a:lnTo>
                  <a:lnTo>
                    <a:pt x="179960" y="1449704"/>
                  </a:lnTo>
                  <a:lnTo>
                    <a:pt x="154940" y="1414526"/>
                  </a:lnTo>
                  <a:lnTo>
                    <a:pt x="131699" y="1377441"/>
                  </a:lnTo>
                  <a:lnTo>
                    <a:pt x="109348" y="1339341"/>
                  </a:lnTo>
                  <a:lnTo>
                    <a:pt x="89027" y="1300353"/>
                  </a:lnTo>
                  <a:lnTo>
                    <a:pt x="71374" y="1260475"/>
                  </a:lnTo>
                  <a:lnTo>
                    <a:pt x="54737" y="1218691"/>
                  </a:lnTo>
                  <a:lnTo>
                    <a:pt x="40767" y="1177035"/>
                  </a:lnTo>
                  <a:lnTo>
                    <a:pt x="28702" y="1133475"/>
                  </a:lnTo>
                  <a:lnTo>
                    <a:pt x="18542" y="1089914"/>
                  </a:lnTo>
                  <a:lnTo>
                    <a:pt x="10161" y="1045336"/>
                  </a:lnTo>
                  <a:lnTo>
                    <a:pt x="4699" y="999871"/>
                  </a:lnTo>
                  <a:lnTo>
                    <a:pt x="889" y="953515"/>
                  </a:lnTo>
                  <a:lnTo>
                    <a:pt x="0" y="907160"/>
                  </a:lnTo>
                  <a:lnTo>
                    <a:pt x="889" y="860805"/>
                  </a:lnTo>
                  <a:lnTo>
                    <a:pt x="4699" y="814451"/>
                  </a:lnTo>
                  <a:lnTo>
                    <a:pt x="10161" y="768858"/>
                  </a:lnTo>
                  <a:lnTo>
                    <a:pt x="18542" y="724408"/>
                  </a:lnTo>
                  <a:lnTo>
                    <a:pt x="28702" y="680720"/>
                  </a:lnTo>
                  <a:lnTo>
                    <a:pt x="40767" y="637159"/>
                  </a:lnTo>
                  <a:lnTo>
                    <a:pt x="54737" y="595503"/>
                  </a:lnTo>
                  <a:lnTo>
                    <a:pt x="71374" y="553720"/>
                  </a:lnTo>
                  <a:lnTo>
                    <a:pt x="89027" y="513841"/>
                  </a:lnTo>
                  <a:lnTo>
                    <a:pt x="109348" y="474853"/>
                  </a:lnTo>
                  <a:lnTo>
                    <a:pt x="131699" y="436879"/>
                  </a:lnTo>
                  <a:lnTo>
                    <a:pt x="154940" y="399796"/>
                  </a:lnTo>
                  <a:lnTo>
                    <a:pt x="179960" y="364489"/>
                  </a:lnTo>
                  <a:lnTo>
                    <a:pt x="206757" y="330200"/>
                  </a:lnTo>
                  <a:lnTo>
                    <a:pt x="235586" y="296798"/>
                  </a:lnTo>
                  <a:lnTo>
                    <a:pt x="266192" y="265302"/>
                  </a:lnTo>
                  <a:lnTo>
                    <a:pt x="297688" y="235585"/>
                  </a:lnTo>
                  <a:lnTo>
                    <a:pt x="330200" y="206882"/>
                  </a:lnTo>
                  <a:lnTo>
                    <a:pt x="364490" y="179958"/>
                  </a:lnTo>
                  <a:lnTo>
                    <a:pt x="399670" y="154939"/>
                  </a:lnTo>
                  <a:lnTo>
                    <a:pt x="436753" y="131698"/>
                  </a:lnTo>
                  <a:lnTo>
                    <a:pt x="474853" y="109473"/>
                  </a:lnTo>
                  <a:lnTo>
                    <a:pt x="513842" y="89026"/>
                  </a:lnTo>
                  <a:lnTo>
                    <a:pt x="554610" y="71373"/>
                  </a:lnTo>
                  <a:lnTo>
                    <a:pt x="595503" y="54736"/>
                  </a:lnTo>
                  <a:lnTo>
                    <a:pt x="638049" y="40767"/>
                  </a:lnTo>
                  <a:lnTo>
                    <a:pt x="680721" y="28829"/>
                  </a:lnTo>
                  <a:lnTo>
                    <a:pt x="725298" y="18542"/>
                  </a:lnTo>
                  <a:lnTo>
                    <a:pt x="769874" y="10286"/>
                  </a:lnTo>
                  <a:lnTo>
                    <a:pt x="815213" y="4698"/>
                  </a:lnTo>
                  <a:lnTo>
                    <a:pt x="861696" y="1016"/>
                  </a:lnTo>
                  <a:lnTo>
                    <a:pt x="908050" y="0"/>
                  </a:lnTo>
                  <a:lnTo>
                    <a:pt x="954406" y="1016"/>
                  </a:lnTo>
                  <a:lnTo>
                    <a:pt x="1000761" y="4698"/>
                  </a:lnTo>
                  <a:lnTo>
                    <a:pt x="1046226" y="10286"/>
                  </a:lnTo>
                  <a:lnTo>
                    <a:pt x="1090676" y="18542"/>
                  </a:lnTo>
                  <a:lnTo>
                    <a:pt x="1134237" y="28829"/>
                  </a:lnTo>
                  <a:lnTo>
                    <a:pt x="1177925" y="40767"/>
                  </a:lnTo>
                  <a:lnTo>
                    <a:pt x="1219709" y="54736"/>
                  </a:lnTo>
                  <a:lnTo>
                    <a:pt x="1261491" y="71373"/>
                  </a:lnTo>
                  <a:lnTo>
                    <a:pt x="1301242" y="89026"/>
                  </a:lnTo>
                  <a:lnTo>
                    <a:pt x="1340232" y="109473"/>
                  </a:lnTo>
                  <a:lnTo>
                    <a:pt x="1378204" y="131698"/>
                  </a:lnTo>
                  <a:lnTo>
                    <a:pt x="1415415" y="154939"/>
                  </a:lnTo>
                  <a:lnTo>
                    <a:pt x="1450595" y="179958"/>
                  </a:lnTo>
                  <a:lnTo>
                    <a:pt x="1484885" y="206882"/>
                  </a:lnTo>
                  <a:lnTo>
                    <a:pt x="1518412" y="235585"/>
                  </a:lnTo>
                  <a:lnTo>
                    <a:pt x="1549909" y="265302"/>
                  </a:lnTo>
                  <a:lnTo>
                    <a:pt x="1579499" y="296798"/>
                  </a:lnTo>
                  <a:lnTo>
                    <a:pt x="1608328" y="330200"/>
                  </a:lnTo>
                  <a:lnTo>
                    <a:pt x="1635125" y="364489"/>
                  </a:lnTo>
                  <a:lnTo>
                    <a:pt x="1660272" y="399796"/>
                  </a:lnTo>
                  <a:lnTo>
                    <a:pt x="1683512" y="436879"/>
                  </a:lnTo>
                  <a:lnTo>
                    <a:pt x="1705737" y="474853"/>
                  </a:lnTo>
                  <a:lnTo>
                    <a:pt x="1726058" y="513841"/>
                  </a:lnTo>
                  <a:lnTo>
                    <a:pt x="1743711" y="553720"/>
                  </a:lnTo>
                  <a:lnTo>
                    <a:pt x="1760348" y="595503"/>
                  </a:lnTo>
                  <a:lnTo>
                    <a:pt x="1774317" y="637159"/>
                  </a:lnTo>
                  <a:lnTo>
                    <a:pt x="1786383" y="680720"/>
                  </a:lnTo>
                  <a:lnTo>
                    <a:pt x="1796670" y="724408"/>
                  </a:lnTo>
                  <a:lnTo>
                    <a:pt x="1804924" y="768858"/>
                  </a:lnTo>
                  <a:lnTo>
                    <a:pt x="1810512" y="814451"/>
                  </a:lnTo>
                  <a:lnTo>
                    <a:pt x="1814196" y="860805"/>
                  </a:lnTo>
                  <a:lnTo>
                    <a:pt x="1815212" y="907160"/>
                  </a:lnTo>
                  <a:lnTo>
                    <a:pt x="1814196" y="953515"/>
                  </a:lnTo>
                  <a:lnTo>
                    <a:pt x="1810512" y="999871"/>
                  </a:lnTo>
                  <a:lnTo>
                    <a:pt x="1804924" y="1045336"/>
                  </a:lnTo>
                  <a:lnTo>
                    <a:pt x="1796670" y="1089914"/>
                  </a:lnTo>
                  <a:lnTo>
                    <a:pt x="1786383" y="1133475"/>
                  </a:lnTo>
                  <a:lnTo>
                    <a:pt x="1774317" y="1177035"/>
                  </a:lnTo>
                  <a:lnTo>
                    <a:pt x="1760348" y="1218691"/>
                  </a:lnTo>
                  <a:lnTo>
                    <a:pt x="1743711" y="1260475"/>
                  </a:lnTo>
                  <a:lnTo>
                    <a:pt x="1726058" y="1300353"/>
                  </a:lnTo>
                  <a:lnTo>
                    <a:pt x="1705737" y="1339341"/>
                  </a:lnTo>
                  <a:lnTo>
                    <a:pt x="1683512" y="1377441"/>
                  </a:lnTo>
                  <a:lnTo>
                    <a:pt x="1660272" y="1414526"/>
                  </a:lnTo>
                  <a:lnTo>
                    <a:pt x="1635125" y="1449704"/>
                  </a:lnTo>
                  <a:lnTo>
                    <a:pt x="1608328" y="1483995"/>
                  </a:lnTo>
                  <a:lnTo>
                    <a:pt x="1579499" y="1517522"/>
                  </a:lnTo>
                  <a:lnTo>
                    <a:pt x="1549909" y="1549019"/>
                  </a:lnTo>
                  <a:lnTo>
                    <a:pt x="1518412" y="1578609"/>
                  </a:lnTo>
                  <a:lnTo>
                    <a:pt x="1484885" y="1607439"/>
                  </a:lnTo>
                  <a:lnTo>
                    <a:pt x="1450595" y="1634235"/>
                  </a:lnTo>
                  <a:lnTo>
                    <a:pt x="1415415" y="1660271"/>
                  </a:lnTo>
                  <a:lnTo>
                    <a:pt x="1378204" y="1683511"/>
                  </a:lnTo>
                  <a:lnTo>
                    <a:pt x="1340232" y="1705736"/>
                  </a:lnTo>
                  <a:lnTo>
                    <a:pt x="1301242" y="1725167"/>
                  </a:lnTo>
                  <a:lnTo>
                    <a:pt x="1261491" y="1743709"/>
                  </a:lnTo>
                  <a:lnTo>
                    <a:pt x="1219709" y="1760473"/>
                  </a:lnTo>
                  <a:lnTo>
                    <a:pt x="1177925" y="1774444"/>
                  </a:lnTo>
                  <a:lnTo>
                    <a:pt x="1134237" y="1786509"/>
                  </a:lnTo>
                  <a:lnTo>
                    <a:pt x="1090676" y="1796669"/>
                  </a:lnTo>
                  <a:lnTo>
                    <a:pt x="1046226" y="1805051"/>
                  </a:lnTo>
                  <a:lnTo>
                    <a:pt x="1000761" y="1810511"/>
                  </a:lnTo>
                  <a:lnTo>
                    <a:pt x="954406" y="1814321"/>
                  </a:lnTo>
                  <a:close/>
                </a:path>
              </a:pathLst>
            </a:custGeom>
            <a:solidFill>
              <a:srgbClr val="3FF2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82" name="Полилиния 236"/>
            <p:cNvSpPr>
              <a:spLocks noChangeArrowheads="1"/>
            </p:cNvSpPr>
            <p:nvPr/>
          </p:nvSpPr>
          <p:spPr bwMode="auto">
            <a:xfrm>
              <a:off x="8119745" y="2970247"/>
              <a:ext cx="1492826" cy="1442004"/>
            </a:xfrm>
            <a:custGeom>
              <a:avLst/>
              <a:gdLst>
                <a:gd name="T0" fmla="*/ 205722 w 1492378"/>
                <a:gd name="T1" fmla="*/ 923472 h 1441450"/>
                <a:gd name="T2" fmla="*/ 367714 w 1492378"/>
                <a:gd name="T3" fmla="*/ 806094 h 1441450"/>
                <a:gd name="T4" fmla="*/ 520286 w 1492378"/>
                <a:gd name="T5" fmla="*/ 730692 h 1441450"/>
                <a:gd name="T6" fmla="*/ 670176 w 1492378"/>
                <a:gd name="T7" fmla="*/ 656051 h 1441450"/>
                <a:gd name="T8" fmla="*/ 815476 w 1492378"/>
                <a:gd name="T9" fmla="*/ 580520 h 1441450"/>
                <a:gd name="T10" fmla="*/ 779152 w 1492378"/>
                <a:gd name="T11" fmla="*/ 547986 h 1441450"/>
                <a:gd name="T12" fmla="*/ 776347 w 1492378"/>
                <a:gd name="T13" fmla="*/ 501416 h 1441450"/>
                <a:gd name="T14" fmla="*/ 779152 w 1492378"/>
                <a:gd name="T15" fmla="*/ 406365 h 1441450"/>
                <a:gd name="T16" fmla="*/ 824780 w 1492378"/>
                <a:gd name="T17" fmla="*/ 342953 h 1441450"/>
                <a:gd name="T18" fmla="*/ 910434 w 1492378"/>
                <a:gd name="T19" fmla="*/ 223662 h 1441450"/>
                <a:gd name="T20" fmla="*/ 1038911 w 1492378"/>
                <a:gd name="T21" fmla="*/ 83950 h 1441450"/>
                <a:gd name="T22" fmla="*/ 1171981 w 1492378"/>
                <a:gd name="T23" fmla="*/ 0 h 1441450"/>
                <a:gd name="T24" fmla="*/ 1237110 w 1492378"/>
                <a:gd name="T25" fmla="*/ 14930 h 1441450"/>
                <a:gd name="T26" fmla="*/ 1259544 w 1492378"/>
                <a:gd name="T27" fmla="*/ 71835 h 1441450"/>
                <a:gd name="T28" fmla="*/ 1231503 w 1492378"/>
                <a:gd name="T29" fmla="*/ 96964 h 1441450"/>
                <a:gd name="T30" fmla="*/ 1108761 w 1492378"/>
                <a:gd name="T31" fmla="*/ 217150 h 1441450"/>
                <a:gd name="T32" fmla="*/ 1026802 w 1492378"/>
                <a:gd name="T33" fmla="*/ 316798 h 1441450"/>
                <a:gd name="T34" fmla="*/ 1171981 w 1492378"/>
                <a:gd name="T35" fmla="*/ 242289 h 1441450"/>
                <a:gd name="T36" fmla="*/ 1320849 w 1492378"/>
                <a:gd name="T37" fmla="*/ 176198 h 1441450"/>
                <a:gd name="T38" fmla="*/ 1469849 w 1492378"/>
                <a:gd name="T39" fmla="*/ 174412 h 1441450"/>
                <a:gd name="T40" fmla="*/ 1497761 w 1492378"/>
                <a:gd name="T41" fmla="*/ 225572 h 1441450"/>
                <a:gd name="T42" fmla="*/ 1485654 w 1492378"/>
                <a:gd name="T43" fmla="*/ 255430 h 1441450"/>
                <a:gd name="T44" fmla="*/ 1250237 w 1492378"/>
                <a:gd name="T45" fmla="*/ 379314 h 1441450"/>
                <a:gd name="T46" fmla="*/ 1040694 w 1492378"/>
                <a:gd name="T47" fmla="*/ 483680 h 1441450"/>
                <a:gd name="T48" fmla="*/ 1025782 w 1492378"/>
                <a:gd name="T49" fmla="*/ 578735 h 1441450"/>
                <a:gd name="T50" fmla="*/ 990350 w 1492378"/>
                <a:gd name="T51" fmla="*/ 630916 h 1441450"/>
                <a:gd name="T52" fmla="*/ 918717 w 1492378"/>
                <a:gd name="T53" fmla="*/ 718442 h 1441450"/>
                <a:gd name="T54" fmla="*/ 741933 w 1492378"/>
                <a:gd name="T55" fmla="*/ 1129529 h 1441450"/>
                <a:gd name="T56" fmla="*/ 646980 w 1492378"/>
                <a:gd name="T57" fmla="*/ 1270129 h 1441450"/>
                <a:gd name="T58" fmla="*/ 510978 w 1492378"/>
                <a:gd name="T59" fmla="*/ 1376408 h 1441450"/>
                <a:gd name="T60" fmla="*/ 359308 w 1492378"/>
                <a:gd name="T61" fmla="*/ 1446326 h 1441450"/>
                <a:gd name="T62" fmla="*/ 310869 w 1492378"/>
                <a:gd name="T63" fmla="*/ 1429484 h 1441450"/>
                <a:gd name="T64" fmla="*/ 441131 w 1492378"/>
                <a:gd name="T65" fmla="*/ 1208631 h 1441450"/>
                <a:gd name="T66" fmla="*/ 681390 w 1492378"/>
                <a:gd name="T67" fmla="*/ 853557 h 1441450"/>
                <a:gd name="T68" fmla="*/ 834978 w 1492378"/>
                <a:gd name="T69" fmla="*/ 649545 h 1441450"/>
                <a:gd name="T70" fmla="*/ 700001 w 1492378"/>
                <a:gd name="T71" fmla="*/ 738089 h 1441450"/>
                <a:gd name="T72" fmla="*/ 466371 w 1492378"/>
                <a:gd name="T73" fmla="*/ 918881 h 1441450"/>
                <a:gd name="T74" fmla="*/ 255040 w 1492378"/>
                <a:gd name="T75" fmla="*/ 1077219 h 1441450"/>
                <a:gd name="T76" fmla="*/ 75459 w 1492378"/>
                <a:gd name="T77" fmla="*/ 1223560 h 1441450"/>
                <a:gd name="T78" fmla="*/ 14906 w 1492378"/>
                <a:gd name="T79" fmla="*/ 1252393 h 1441450"/>
                <a:gd name="T80" fmla="*/ 3694 w 1492378"/>
                <a:gd name="T81" fmla="*/ 1219860 h 1441450"/>
                <a:gd name="T82" fmla="*/ 32632 w 1492378"/>
                <a:gd name="T83" fmla="*/ 1160149 h 144145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492378"/>
                <a:gd name="T127" fmla="*/ 0 h 1441450"/>
                <a:gd name="T128" fmla="*/ 1492378 w 1492378"/>
                <a:gd name="T129" fmla="*/ 1441450 h 144145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492378" h="1441450">
                  <a:moveTo>
                    <a:pt x="117728" y="1019429"/>
                  </a:moveTo>
                  <a:lnTo>
                    <a:pt x="158623" y="966597"/>
                  </a:lnTo>
                  <a:lnTo>
                    <a:pt x="204978" y="919225"/>
                  </a:lnTo>
                  <a:lnTo>
                    <a:pt x="256031" y="876554"/>
                  </a:lnTo>
                  <a:lnTo>
                    <a:pt x="309753" y="837564"/>
                  </a:lnTo>
                  <a:lnTo>
                    <a:pt x="366394" y="802386"/>
                  </a:lnTo>
                  <a:lnTo>
                    <a:pt x="425703" y="770889"/>
                  </a:lnTo>
                  <a:lnTo>
                    <a:pt x="456311" y="755904"/>
                  </a:lnTo>
                  <a:lnTo>
                    <a:pt x="518414" y="727329"/>
                  </a:lnTo>
                  <a:lnTo>
                    <a:pt x="550037" y="714248"/>
                  </a:lnTo>
                  <a:lnTo>
                    <a:pt x="600075" y="686435"/>
                  </a:lnTo>
                  <a:lnTo>
                    <a:pt x="667765" y="653033"/>
                  </a:lnTo>
                  <a:lnTo>
                    <a:pt x="717803" y="628904"/>
                  </a:lnTo>
                  <a:lnTo>
                    <a:pt x="766190" y="603885"/>
                  </a:lnTo>
                  <a:lnTo>
                    <a:pt x="812545" y="577849"/>
                  </a:lnTo>
                  <a:lnTo>
                    <a:pt x="805941" y="571373"/>
                  </a:lnTo>
                  <a:lnTo>
                    <a:pt x="790193" y="559307"/>
                  </a:lnTo>
                  <a:lnTo>
                    <a:pt x="776351" y="545464"/>
                  </a:lnTo>
                  <a:lnTo>
                    <a:pt x="771652" y="537082"/>
                  </a:lnTo>
                  <a:lnTo>
                    <a:pt x="769874" y="527812"/>
                  </a:lnTo>
                  <a:lnTo>
                    <a:pt x="773556" y="499110"/>
                  </a:lnTo>
                  <a:lnTo>
                    <a:pt x="771652" y="460120"/>
                  </a:lnTo>
                  <a:lnTo>
                    <a:pt x="771652" y="422020"/>
                  </a:lnTo>
                  <a:lnTo>
                    <a:pt x="776351" y="404494"/>
                  </a:lnTo>
                  <a:lnTo>
                    <a:pt x="787400" y="389636"/>
                  </a:lnTo>
                  <a:lnTo>
                    <a:pt x="814324" y="370205"/>
                  </a:lnTo>
                  <a:lnTo>
                    <a:pt x="821816" y="341375"/>
                  </a:lnTo>
                  <a:lnTo>
                    <a:pt x="833754" y="315341"/>
                  </a:lnTo>
                  <a:lnTo>
                    <a:pt x="868172" y="267207"/>
                  </a:lnTo>
                  <a:lnTo>
                    <a:pt x="907161" y="222630"/>
                  </a:lnTo>
                  <a:lnTo>
                    <a:pt x="944244" y="177164"/>
                  </a:lnTo>
                  <a:lnTo>
                    <a:pt x="987805" y="129032"/>
                  </a:lnTo>
                  <a:lnTo>
                    <a:pt x="1035177" y="83566"/>
                  </a:lnTo>
                  <a:lnTo>
                    <a:pt x="1086103" y="40894"/>
                  </a:lnTo>
                  <a:lnTo>
                    <a:pt x="1142745" y="4698"/>
                  </a:lnTo>
                  <a:lnTo>
                    <a:pt x="1167765" y="0"/>
                  </a:lnTo>
                  <a:lnTo>
                    <a:pt x="1195578" y="1016"/>
                  </a:lnTo>
                  <a:lnTo>
                    <a:pt x="1221486" y="8382"/>
                  </a:lnTo>
                  <a:lnTo>
                    <a:pt x="1232662" y="14858"/>
                  </a:lnTo>
                  <a:lnTo>
                    <a:pt x="1241932" y="25145"/>
                  </a:lnTo>
                  <a:lnTo>
                    <a:pt x="1253998" y="55626"/>
                  </a:lnTo>
                  <a:lnTo>
                    <a:pt x="1255014" y="71501"/>
                  </a:lnTo>
                  <a:lnTo>
                    <a:pt x="1250315" y="87248"/>
                  </a:lnTo>
                  <a:lnTo>
                    <a:pt x="1241932" y="89154"/>
                  </a:lnTo>
                  <a:lnTo>
                    <a:pt x="1227074" y="96520"/>
                  </a:lnTo>
                  <a:lnTo>
                    <a:pt x="1201165" y="118745"/>
                  </a:lnTo>
                  <a:lnTo>
                    <a:pt x="1150112" y="170688"/>
                  </a:lnTo>
                  <a:lnTo>
                    <a:pt x="1104773" y="216154"/>
                  </a:lnTo>
                  <a:lnTo>
                    <a:pt x="1060195" y="263525"/>
                  </a:lnTo>
                  <a:lnTo>
                    <a:pt x="1020317" y="312674"/>
                  </a:lnTo>
                  <a:lnTo>
                    <a:pt x="1023112" y="315341"/>
                  </a:lnTo>
                  <a:lnTo>
                    <a:pt x="1070355" y="290322"/>
                  </a:lnTo>
                  <a:lnTo>
                    <a:pt x="1118615" y="265303"/>
                  </a:lnTo>
                  <a:lnTo>
                    <a:pt x="1167765" y="241173"/>
                  </a:lnTo>
                  <a:lnTo>
                    <a:pt x="1216914" y="218058"/>
                  </a:lnTo>
                  <a:lnTo>
                    <a:pt x="1266063" y="195833"/>
                  </a:lnTo>
                  <a:lnTo>
                    <a:pt x="1316101" y="175386"/>
                  </a:lnTo>
                  <a:lnTo>
                    <a:pt x="1367154" y="156845"/>
                  </a:lnTo>
                  <a:lnTo>
                    <a:pt x="1417319" y="140080"/>
                  </a:lnTo>
                  <a:lnTo>
                    <a:pt x="1464564" y="173608"/>
                  </a:lnTo>
                  <a:lnTo>
                    <a:pt x="1473835" y="184657"/>
                  </a:lnTo>
                  <a:lnTo>
                    <a:pt x="1488693" y="209676"/>
                  </a:lnTo>
                  <a:lnTo>
                    <a:pt x="1492377" y="224535"/>
                  </a:lnTo>
                  <a:lnTo>
                    <a:pt x="1491488" y="233807"/>
                  </a:lnTo>
                  <a:lnTo>
                    <a:pt x="1489582" y="241173"/>
                  </a:lnTo>
                  <a:lnTo>
                    <a:pt x="1480312" y="254254"/>
                  </a:lnTo>
                  <a:lnTo>
                    <a:pt x="1455292" y="272795"/>
                  </a:lnTo>
                  <a:lnTo>
                    <a:pt x="1401572" y="297814"/>
                  </a:lnTo>
                  <a:lnTo>
                    <a:pt x="1245742" y="377570"/>
                  </a:lnTo>
                  <a:lnTo>
                    <a:pt x="1168653" y="418337"/>
                  </a:lnTo>
                  <a:lnTo>
                    <a:pt x="1116711" y="444373"/>
                  </a:lnTo>
                  <a:lnTo>
                    <a:pt x="1036954" y="481456"/>
                  </a:lnTo>
                  <a:lnTo>
                    <a:pt x="1029589" y="503681"/>
                  </a:lnTo>
                  <a:lnTo>
                    <a:pt x="1025905" y="527812"/>
                  </a:lnTo>
                  <a:lnTo>
                    <a:pt x="1022095" y="576072"/>
                  </a:lnTo>
                  <a:lnTo>
                    <a:pt x="1016635" y="598297"/>
                  </a:lnTo>
                  <a:lnTo>
                    <a:pt x="1005331" y="615949"/>
                  </a:lnTo>
                  <a:lnTo>
                    <a:pt x="986790" y="628014"/>
                  </a:lnTo>
                  <a:lnTo>
                    <a:pt x="958977" y="633603"/>
                  </a:lnTo>
                  <a:lnTo>
                    <a:pt x="940435" y="665099"/>
                  </a:lnTo>
                  <a:lnTo>
                    <a:pt x="915415" y="715137"/>
                  </a:lnTo>
                  <a:lnTo>
                    <a:pt x="886714" y="777367"/>
                  </a:lnTo>
                  <a:lnTo>
                    <a:pt x="758698" y="1075055"/>
                  </a:lnTo>
                  <a:lnTo>
                    <a:pt x="739266" y="1124331"/>
                  </a:lnTo>
                  <a:lnTo>
                    <a:pt x="713231" y="1175257"/>
                  </a:lnTo>
                  <a:lnTo>
                    <a:pt x="681736" y="1221612"/>
                  </a:lnTo>
                  <a:lnTo>
                    <a:pt x="644652" y="1264285"/>
                  </a:lnTo>
                  <a:lnTo>
                    <a:pt x="601979" y="1302385"/>
                  </a:lnTo>
                  <a:lnTo>
                    <a:pt x="556514" y="1337563"/>
                  </a:lnTo>
                  <a:lnTo>
                    <a:pt x="509142" y="1370075"/>
                  </a:lnTo>
                  <a:lnTo>
                    <a:pt x="434975" y="1414525"/>
                  </a:lnTo>
                  <a:lnTo>
                    <a:pt x="405256" y="1423797"/>
                  </a:lnTo>
                  <a:lnTo>
                    <a:pt x="358013" y="1439672"/>
                  </a:lnTo>
                  <a:lnTo>
                    <a:pt x="327405" y="1441449"/>
                  </a:lnTo>
                  <a:lnTo>
                    <a:pt x="311657" y="1437639"/>
                  </a:lnTo>
                  <a:lnTo>
                    <a:pt x="309753" y="1422907"/>
                  </a:lnTo>
                  <a:lnTo>
                    <a:pt x="312547" y="1409826"/>
                  </a:lnTo>
                  <a:lnTo>
                    <a:pt x="327405" y="1385824"/>
                  </a:lnTo>
                  <a:lnTo>
                    <a:pt x="439547" y="1203070"/>
                  </a:lnTo>
                  <a:lnTo>
                    <a:pt x="468376" y="1157605"/>
                  </a:lnTo>
                  <a:lnTo>
                    <a:pt x="586104" y="979550"/>
                  </a:lnTo>
                  <a:lnTo>
                    <a:pt x="678941" y="849630"/>
                  </a:lnTo>
                  <a:lnTo>
                    <a:pt x="743839" y="764412"/>
                  </a:lnTo>
                  <a:lnTo>
                    <a:pt x="810640" y="681736"/>
                  </a:lnTo>
                  <a:lnTo>
                    <a:pt x="831977" y="646556"/>
                  </a:lnTo>
                  <a:lnTo>
                    <a:pt x="836549" y="634492"/>
                  </a:lnTo>
                  <a:lnTo>
                    <a:pt x="801369" y="659511"/>
                  </a:lnTo>
                  <a:lnTo>
                    <a:pt x="697483" y="734694"/>
                  </a:lnTo>
                  <a:lnTo>
                    <a:pt x="664082" y="760603"/>
                  </a:lnTo>
                  <a:lnTo>
                    <a:pt x="630681" y="785749"/>
                  </a:lnTo>
                  <a:lnTo>
                    <a:pt x="464692" y="914654"/>
                  </a:lnTo>
                  <a:lnTo>
                    <a:pt x="326516" y="1016635"/>
                  </a:lnTo>
                  <a:lnTo>
                    <a:pt x="290322" y="1041654"/>
                  </a:lnTo>
                  <a:lnTo>
                    <a:pt x="254127" y="1072261"/>
                  </a:lnTo>
                  <a:lnTo>
                    <a:pt x="204978" y="1110361"/>
                  </a:lnTo>
                  <a:lnTo>
                    <a:pt x="144779" y="1158620"/>
                  </a:lnTo>
                  <a:lnTo>
                    <a:pt x="75183" y="1217930"/>
                  </a:lnTo>
                  <a:lnTo>
                    <a:pt x="39878" y="1242949"/>
                  </a:lnTo>
                  <a:lnTo>
                    <a:pt x="27813" y="1246631"/>
                  </a:lnTo>
                  <a:lnTo>
                    <a:pt x="14858" y="1246631"/>
                  </a:lnTo>
                  <a:lnTo>
                    <a:pt x="1015" y="1241043"/>
                  </a:lnTo>
                  <a:lnTo>
                    <a:pt x="0" y="1227200"/>
                  </a:lnTo>
                  <a:lnTo>
                    <a:pt x="3682" y="1214247"/>
                  </a:lnTo>
                  <a:lnTo>
                    <a:pt x="10287" y="1202181"/>
                  </a:lnTo>
                  <a:lnTo>
                    <a:pt x="14858" y="1188212"/>
                  </a:lnTo>
                  <a:lnTo>
                    <a:pt x="32512" y="1154811"/>
                  </a:lnTo>
                  <a:lnTo>
                    <a:pt x="65913" y="1101979"/>
                  </a:lnTo>
                  <a:lnTo>
                    <a:pt x="82550" y="1069467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83" name="Полилиния 237"/>
            <p:cNvSpPr>
              <a:spLocks noChangeArrowheads="1"/>
            </p:cNvSpPr>
            <p:nvPr/>
          </p:nvSpPr>
          <p:spPr bwMode="auto">
            <a:xfrm>
              <a:off x="8191211" y="3575316"/>
              <a:ext cx="744824" cy="568544"/>
            </a:xfrm>
            <a:custGeom>
              <a:avLst/>
              <a:gdLst>
                <a:gd name="T0" fmla="*/ 313026 w 744729"/>
                <a:gd name="T1" fmla="*/ 229413 h 568454"/>
                <a:gd name="T2" fmla="*/ 432840 w 744729"/>
                <a:gd name="T3" fmla="*/ 165286 h 568454"/>
                <a:gd name="T4" fmla="*/ 463496 w 744729"/>
                <a:gd name="T5" fmla="*/ 149513 h 568454"/>
                <a:gd name="T6" fmla="*/ 496056 w 744729"/>
                <a:gd name="T7" fmla="*/ 131951 h 568454"/>
                <a:gd name="T8" fmla="*/ 528616 w 744729"/>
                <a:gd name="T9" fmla="*/ 115152 h 568454"/>
                <a:gd name="T10" fmla="*/ 560160 w 744729"/>
                <a:gd name="T11" fmla="*/ 97462 h 568454"/>
                <a:gd name="T12" fmla="*/ 592605 w 744729"/>
                <a:gd name="T13" fmla="*/ 80801 h 568454"/>
                <a:gd name="T14" fmla="*/ 623252 w 744729"/>
                <a:gd name="T15" fmla="*/ 64001 h 568454"/>
                <a:gd name="T16" fmla="*/ 652125 w 744729"/>
                <a:gd name="T17" fmla="*/ 49119 h 568454"/>
                <a:gd name="T18" fmla="*/ 740395 w 744729"/>
                <a:gd name="T19" fmla="*/ 0 h 568454"/>
                <a:gd name="T20" fmla="*/ 744979 w 744729"/>
                <a:gd name="T21" fmla="*/ 762 h 568454"/>
                <a:gd name="T22" fmla="*/ 745868 w 744729"/>
                <a:gd name="T23" fmla="*/ 2668 h 568454"/>
                <a:gd name="T24" fmla="*/ 744979 w 744729"/>
                <a:gd name="T25" fmla="*/ 5474 h 568454"/>
                <a:gd name="T26" fmla="*/ 742184 w 744729"/>
                <a:gd name="T27" fmla="*/ 8268 h 568454"/>
                <a:gd name="T28" fmla="*/ 739379 w 744729"/>
                <a:gd name="T29" fmla="*/ 10185 h 568454"/>
                <a:gd name="T30" fmla="*/ 737600 w 744729"/>
                <a:gd name="T31" fmla="*/ 11962 h 568454"/>
                <a:gd name="T32" fmla="*/ 741288 w 744729"/>
                <a:gd name="T33" fmla="*/ 11073 h 568454"/>
                <a:gd name="T34" fmla="*/ 700457 w 744729"/>
                <a:gd name="T35" fmla="*/ 43646 h 568454"/>
                <a:gd name="T36" fmla="*/ 656836 w 744729"/>
                <a:gd name="T37" fmla="*/ 76980 h 568454"/>
                <a:gd name="T38" fmla="*/ 611170 w 744729"/>
                <a:gd name="T39" fmla="*/ 111469 h 568454"/>
                <a:gd name="T40" fmla="*/ 564744 w 744729"/>
                <a:gd name="T41" fmla="*/ 146707 h 568454"/>
                <a:gd name="T42" fmla="*/ 491357 w 744729"/>
                <a:gd name="T43" fmla="*/ 199775 h 568454"/>
                <a:gd name="T44" fmla="*/ 441235 w 744729"/>
                <a:gd name="T45" fmla="*/ 235013 h 568454"/>
                <a:gd name="T46" fmla="*/ 391125 w 744729"/>
                <a:gd name="T47" fmla="*/ 271280 h 568454"/>
                <a:gd name="T48" fmla="*/ 290765 w 744729"/>
                <a:gd name="T49" fmla="*/ 342786 h 568454"/>
                <a:gd name="T50" fmla="*/ 217379 w 744729"/>
                <a:gd name="T51" fmla="*/ 396743 h 568454"/>
                <a:gd name="T52" fmla="*/ 169935 w 744729"/>
                <a:gd name="T53" fmla="*/ 432109 h 568454"/>
                <a:gd name="T54" fmla="*/ 124524 w 744729"/>
                <a:gd name="T55" fmla="*/ 467360 h 568454"/>
                <a:gd name="T56" fmla="*/ 79875 w 744729"/>
                <a:gd name="T57" fmla="*/ 501710 h 568454"/>
                <a:gd name="T58" fmla="*/ 39049 w 744729"/>
                <a:gd name="T59" fmla="*/ 536199 h 568454"/>
                <a:gd name="T60" fmla="*/ 0 w 744729"/>
                <a:gd name="T61" fmla="*/ 569533 h 568454"/>
                <a:gd name="T62" fmla="*/ 26959 w 744729"/>
                <a:gd name="T63" fmla="*/ 517494 h 568454"/>
                <a:gd name="T64" fmla="*/ 57614 w 744729"/>
                <a:gd name="T65" fmla="*/ 468249 h 568454"/>
                <a:gd name="T66" fmla="*/ 91964 w 744729"/>
                <a:gd name="T67" fmla="*/ 421810 h 568454"/>
                <a:gd name="T68" fmla="*/ 130124 w 744729"/>
                <a:gd name="T69" fmla="*/ 377149 h 568454"/>
                <a:gd name="T70" fmla="*/ 170952 w 744729"/>
                <a:gd name="T71" fmla="*/ 335409 h 568454"/>
                <a:gd name="T72" fmla="*/ 214572 w 744729"/>
                <a:gd name="T73" fmla="*/ 297363 h 568454"/>
                <a:gd name="T74" fmla="*/ 262015 w 744729"/>
                <a:gd name="T75" fmla="*/ 261985 h 5684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44729"/>
                <a:gd name="T115" fmla="*/ 0 h 568454"/>
                <a:gd name="T116" fmla="*/ 744729 w 744729"/>
                <a:gd name="T117" fmla="*/ 568454 h 56845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44729" h="568454">
                  <a:moveTo>
                    <a:pt x="312546" y="228981"/>
                  </a:moveTo>
                  <a:lnTo>
                    <a:pt x="432180" y="164974"/>
                  </a:lnTo>
                  <a:lnTo>
                    <a:pt x="462788" y="149225"/>
                  </a:lnTo>
                  <a:lnTo>
                    <a:pt x="495300" y="131699"/>
                  </a:lnTo>
                  <a:lnTo>
                    <a:pt x="527812" y="114936"/>
                  </a:lnTo>
                  <a:lnTo>
                    <a:pt x="559307" y="97282"/>
                  </a:lnTo>
                  <a:lnTo>
                    <a:pt x="591693" y="80645"/>
                  </a:lnTo>
                  <a:lnTo>
                    <a:pt x="622300" y="63881"/>
                  </a:lnTo>
                  <a:lnTo>
                    <a:pt x="651129" y="49023"/>
                  </a:lnTo>
                  <a:lnTo>
                    <a:pt x="739267" y="0"/>
                  </a:lnTo>
                  <a:lnTo>
                    <a:pt x="743839" y="762"/>
                  </a:lnTo>
                  <a:lnTo>
                    <a:pt x="744728" y="2668"/>
                  </a:lnTo>
                  <a:lnTo>
                    <a:pt x="743839" y="5462"/>
                  </a:lnTo>
                  <a:lnTo>
                    <a:pt x="741044" y="8256"/>
                  </a:lnTo>
                  <a:lnTo>
                    <a:pt x="738251" y="10161"/>
                  </a:lnTo>
                  <a:lnTo>
                    <a:pt x="736472" y="11938"/>
                  </a:lnTo>
                  <a:lnTo>
                    <a:pt x="740155" y="11049"/>
                  </a:lnTo>
                  <a:lnTo>
                    <a:pt x="699389" y="43562"/>
                  </a:lnTo>
                  <a:lnTo>
                    <a:pt x="655828" y="76836"/>
                  </a:lnTo>
                  <a:lnTo>
                    <a:pt x="610234" y="111253"/>
                  </a:lnTo>
                  <a:lnTo>
                    <a:pt x="563880" y="146431"/>
                  </a:lnTo>
                  <a:lnTo>
                    <a:pt x="490601" y="199391"/>
                  </a:lnTo>
                  <a:lnTo>
                    <a:pt x="440563" y="234569"/>
                  </a:lnTo>
                  <a:lnTo>
                    <a:pt x="390525" y="270764"/>
                  </a:lnTo>
                  <a:lnTo>
                    <a:pt x="290321" y="342138"/>
                  </a:lnTo>
                  <a:lnTo>
                    <a:pt x="217043" y="395987"/>
                  </a:lnTo>
                  <a:lnTo>
                    <a:pt x="169671" y="431293"/>
                  </a:lnTo>
                  <a:lnTo>
                    <a:pt x="124332" y="466472"/>
                  </a:lnTo>
                  <a:lnTo>
                    <a:pt x="79755" y="500762"/>
                  </a:lnTo>
                  <a:lnTo>
                    <a:pt x="38989" y="535179"/>
                  </a:lnTo>
                  <a:lnTo>
                    <a:pt x="0" y="568453"/>
                  </a:lnTo>
                  <a:lnTo>
                    <a:pt x="26923" y="516510"/>
                  </a:lnTo>
                  <a:lnTo>
                    <a:pt x="57530" y="467361"/>
                  </a:lnTo>
                  <a:lnTo>
                    <a:pt x="91820" y="421006"/>
                  </a:lnTo>
                  <a:lnTo>
                    <a:pt x="129920" y="376429"/>
                  </a:lnTo>
                  <a:lnTo>
                    <a:pt x="170688" y="334773"/>
                  </a:lnTo>
                  <a:lnTo>
                    <a:pt x="214248" y="296799"/>
                  </a:lnTo>
                  <a:lnTo>
                    <a:pt x="261619" y="261493"/>
                  </a:lnTo>
                  <a:close/>
                </a:path>
              </a:pathLst>
            </a:custGeom>
            <a:solidFill>
              <a:srgbClr val="7F99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84" name="Полилиния 238"/>
            <p:cNvSpPr>
              <a:spLocks noChangeArrowheads="1"/>
            </p:cNvSpPr>
            <p:nvPr/>
          </p:nvSpPr>
          <p:spPr bwMode="auto">
            <a:xfrm>
              <a:off x="8486600" y="3607078"/>
              <a:ext cx="549487" cy="759117"/>
            </a:xfrm>
            <a:custGeom>
              <a:avLst/>
              <a:gdLst>
                <a:gd name="T0" fmla="*/ 299650 w 550038"/>
                <a:gd name="T1" fmla="*/ 290334 h 758698"/>
                <a:gd name="T2" fmla="*/ 311572 w 550038"/>
                <a:gd name="T3" fmla="*/ 272691 h 758698"/>
                <a:gd name="T4" fmla="*/ 362015 w 550038"/>
                <a:gd name="T5" fmla="*/ 205444 h 758698"/>
                <a:gd name="T6" fmla="*/ 415094 w 550038"/>
                <a:gd name="T7" fmla="*/ 139095 h 758698"/>
                <a:gd name="T8" fmla="*/ 465537 w 550038"/>
                <a:gd name="T9" fmla="*/ 70952 h 758698"/>
                <a:gd name="T10" fmla="*/ 500422 w 550038"/>
                <a:gd name="T11" fmla="*/ 16745 h 758698"/>
                <a:gd name="T12" fmla="*/ 504938 w 550038"/>
                <a:gd name="T13" fmla="*/ 13037 h 758698"/>
                <a:gd name="T14" fmla="*/ 510457 w 550038"/>
                <a:gd name="T15" fmla="*/ 11248 h 758698"/>
                <a:gd name="T16" fmla="*/ 516858 w 550038"/>
                <a:gd name="T17" fmla="*/ 10231 h 758698"/>
                <a:gd name="T18" fmla="*/ 529660 w 550038"/>
                <a:gd name="T19" fmla="*/ 9330 h 758698"/>
                <a:gd name="T20" fmla="*/ 536059 w 550038"/>
                <a:gd name="T21" fmla="*/ 7413 h 758698"/>
                <a:gd name="T22" fmla="*/ 540702 w 550038"/>
                <a:gd name="T23" fmla="*/ 4735 h 758698"/>
                <a:gd name="T24" fmla="*/ 543461 w 550038"/>
                <a:gd name="T25" fmla="*/ 0 h 758698"/>
                <a:gd name="T26" fmla="*/ 504938 w 550038"/>
                <a:gd name="T27" fmla="*/ 85908 h 758698"/>
                <a:gd name="T28" fmla="*/ 460016 w 550038"/>
                <a:gd name="T29" fmla="*/ 181155 h 758698"/>
                <a:gd name="T30" fmla="*/ 444455 w 550038"/>
                <a:gd name="T31" fmla="*/ 215674 h 758698"/>
                <a:gd name="T32" fmla="*/ 395015 w 550038"/>
                <a:gd name="T33" fmla="*/ 318333 h 758698"/>
                <a:gd name="T34" fmla="*/ 380334 w 550038"/>
                <a:gd name="T35" fmla="*/ 350164 h 758698"/>
                <a:gd name="T36" fmla="*/ 365654 w 550038"/>
                <a:gd name="T37" fmla="*/ 380081 h 758698"/>
                <a:gd name="T38" fmla="*/ 352854 w 550038"/>
                <a:gd name="T39" fmla="*/ 408077 h 758698"/>
                <a:gd name="T40" fmla="*/ 318975 w 550038"/>
                <a:gd name="T41" fmla="*/ 476220 h 758698"/>
                <a:gd name="T42" fmla="*/ 296012 w 550038"/>
                <a:gd name="T43" fmla="*/ 526590 h 758698"/>
                <a:gd name="T44" fmla="*/ 269410 w 550038"/>
                <a:gd name="T45" fmla="*/ 573254 h 758698"/>
                <a:gd name="T46" fmla="*/ 235530 w 550038"/>
                <a:gd name="T47" fmla="*/ 615315 h 758698"/>
                <a:gd name="T48" fmla="*/ 153967 w 550038"/>
                <a:gd name="T49" fmla="*/ 680642 h 758698"/>
                <a:gd name="T50" fmla="*/ 100763 w 550038"/>
                <a:gd name="T51" fmla="*/ 717973 h 758698"/>
                <a:gd name="T52" fmla="*/ 44799 w 550038"/>
                <a:gd name="T53" fmla="*/ 747889 h 758698"/>
                <a:gd name="T54" fmla="*/ 0 w 550038"/>
                <a:gd name="T55" fmla="*/ 763740 h 758698"/>
                <a:gd name="T56" fmla="*/ 49438 w 550038"/>
                <a:gd name="T57" fmla="*/ 670415 h 758698"/>
                <a:gd name="T58" fmla="*/ 85203 w 550038"/>
                <a:gd name="T59" fmla="*/ 609690 h 758698"/>
                <a:gd name="T60" fmla="*/ 103522 w 550038"/>
                <a:gd name="T61" fmla="*/ 579774 h 758698"/>
                <a:gd name="T62" fmla="*/ 122723 w 550038"/>
                <a:gd name="T63" fmla="*/ 549985 h 758698"/>
                <a:gd name="T64" fmla="*/ 161245 w 550038"/>
                <a:gd name="T65" fmla="*/ 492071 h 758698"/>
                <a:gd name="T66" fmla="*/ 180442 w 550038"/>
                <a:gd name="T67" fmla="*/ 462158 h 758698"/>
                <a:gd name="T68" fmla="*/ 240047 w 550038"/>
                <a:gd name="T69" fmla="*/ 376246 h 758698"/>
                <a:gd name="T70" fmla="*/ 259371 w 550038"/>
                <a:gd name="T71" fmla="*/ 347353 h 75869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50038"/>
                <a:gd name="T109" fmla="*/ 0 h 758698"/>
                <a:gd name="T110" fmla="*/ 550038 w 550038"/>
                <a:gd name="T111" fmla="*/ 758698 h 75869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50038" h="758698">
                  <a:moveTo>
                    <a:pt x="303276" y="288417"/>
                  </a:moveTo>
                  <a:lnTo>
                    <a:pt x="315342" y="270890"/>
                  </a:lnTo>
                  <a:lnTo>
                    <a:pt x="366396" y="204088"/>
                  </a:lnTo>
                  <a:lnTo>
                    <a:pt x="420117" y="138176"/>
                  </a:lnTo>
                  <a:lnTo>
                    <a:pt x="471171" y="70484"/>
                  </a:lnTo>
                  <a:lnTo>
                    <a:pt x="506476" y="16637"/>
                  </a:lnTo>
                  <a:lnTo>
                    <a:pt x="511048" y="12953"/>
                  </a:lnTo>
                  <a:lnTo>
                    <a:pt x="516636" y="11176"/>
                  </a:lnTo>
                  <a:lnTo>
                    <a:pt x="523113" y="10159"/>
                  </a:lnTo>
                  <a:lnTo>
                    <a:pt x="536068" y="9270"/>
                  </a:lnTo>
                  <a:lnTo>
                    <a:pt x="542545" y="7365"/>
                  </a:lnTo>
                  <a:lnTo>
                    <a:pt x="547244" y="4699"/>
                  </a:lnTo>
                  <a:lnTo>
                    <a:pt x="550037" y="0"/>
                  </a:lnTo>
                  <a:lnTo>
                    <a:pt x="511048" y="85344"/>
                  </a:lnTo>
                  <a:lnTo>
                    <a:pt x="465583" y="179958"/>
                  </a:lnTo>
                  <a:lnTo>
                    <a:pt x="449834" y="214249"/>
                  </a:lnTo>
                  <a:lnTo>
                    <a:pt x="399796" y="316230"/>
                  </a:lnTo>
                  <a:lnTo>
                    <a:pt x="384937" y="347852"/>
                  </a:lnTo>
                  <a:lnTo>
                    <a:pt x="370079" y="377570"/>
                  </a:lnTo>
                  <a:lnTo>
                    <a:pt x="357124" y="405383"/>
                  </a:lnTo>
                  <a:lnTo>
                    <a:pt x="322834" y="473075"/>
                  </a:lnTo>
                  <a:lnTo>
                    <a:pt x="299594" y="523113"/>
                  </a:lnTo>
                  <a:lnTo>
                    <a:pt x="272670" y="569468"/>
                  </a:lnTo>
                  <a:lnTo>
                    <a:pt x="238380" y="611251"/>
                  </a:lnTo>
                  <a:lnTo>
                    <a:pt x="155830" y="676147"/>
                  </a:lnTo>
                  <a:lnTo>
                    <a:pt x="101982" y="713232"/>
                  </a:lnTo>
                  <a:lnTo>
                    <a:pt x="45339" y="742950"/>
                  </a:lnTo>
                  <a:lnTo>
                    <a:pt x="0" y="758697"/>
                  </a:lnTo>
                  <a:lnTo>
                    <a:pt x="50038" y="665988"/>
                  </a:lnTo>
                  <a:lnTo>
                    <a:pt x="86234" y="605663"/>
                  </a:lnTo>
                  <a:lnTo>
                    <a:pt x="104775" y="575945"/>
                  </a:lnTo>
                  <a:lnTo>
                    <a:pt x="124207" y="546353"/>
                  </a:lnTo>
                  <a:lnTo>
                    <a:pt x="163196" y="488822"/>
                  </a:lnTo>
                  <a:lnTo>
                    <a:pt x="182626" y="459105"/>
                  </a:lnTo>
                  <a:lnTo>
                    <a:pt x="242951" y="373761"/>
                  </a:lnTo>
                  <a:lnTo>
                    <a:pt x="262509" y="345058"/>
                  </a:lnTo>
                  <a:close/>
                </a:path>
              </a:pathLst>
            </a:custGeom>
            <a:solidFill>
              <a:srgbClr val="7F99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85" name="Полилиния 239"/>
            <p:cNvSpPr>
              <a:spLocks noChangeArrowheads="1"/>
            </p:cNvSpPr>
            <p:nvPr/>
          </p:nvSpPr>
          <p:spPr bwMode="auto">
            <a:xfrm>
              <a:off x="8926506" y="3367274"/>
              <a:ext cx="184221" cy="198513"/>
            </a:xfrm>
            <a:custGeom>
              <a:avLst/>
              <a:gdLst>
                <a:gd name="T0" fmla="*/ 48134 w 183644"/>
                <a:gd name="T1" fmla="*/ 0 h 198375"/>
                <a:gd name="T2" fmla="*/ 82817 w 183644"/>
                <a:gd name="T3" fmla="*/ 4607 h 198375"/>
                <a:gd name="T4" fmla="*/ 130948 w 183644"/>
                <a:gd name="T5" fmla="*/ 18698 h 198375"/>
                <a:gd name="T6" fmla="*/ 177105 w 183644"/>
                <a:gd name="T7" fmla="*/ 38292 h 198375"/>
                <a:gd name="T8" fmla="*/ 187785 w 183644"/>
                <a:gd name="T9" fmla="*/ 51486 h 198375"/>
                <a:gd name="T10" fmla="*/ 190688 w 183644"/>
                <a:gd name="T11" fmla="*/ 62619 h 198375"/>
                <a:gd name="T12" fmla="*/ 187785 w 183644"/>
                <a:gd name="T13" fmla="*/ 73763 h 198375"/>
                <a:gd name="T14" fmla="*/ 181061 w 183644"/>
                <a:gd name="T15" fmla="*/ 84134 h 198375"/>
                <a:gd name="T16" fmla="*/ 162732 w 183644"/>
                <a:gd name="T17" fmla="*/ 103733 h 198375"/>
                <a:gd name="T18" fmla="*/ 156008 w 183644"/>
                <a:gd name="T19" fmla="*/ 114104 h 198375"/>
                <a:gd name="T20" fmla="*/ 151126 w 183644"/>
                <a:gd name="T21" fmla="*/ 125248 h 198375"/>
                <a:gd name="T22" fmla="*/ 135828 w 183644"/>
                <a:gd name="T23" fmla="*/ 200036 h 198375"/>
                <a:gd name="T24" fmla="*/ 85716 w 183644"/>
                <a:gd name="T25" fmla="*/ 176729 h 198375"/>
                <a:gd name="T26" fmla="*/ 36661 w 183644"/>
                <a:gd name="T27" fmla="*/ 151500 h 198375"/>
                <a:gd name="T28" fmla="*/ 6727 w 183644"/>
                <a:gd name="T29" fmla="*/ 131777 h 198375"/>
                <a:gd name="T30" fmla="*/ 3827 w 183644"/>
                <a:gd name="T31" fmla="*/ 111287 h 198375"/>
                <a:gd name="T32" fmla="*/ 4748 w 183644"/>
                <a:gd name="T33" fmla="*/ 65436 h 198375"/>
                <a:gd name="T34" fmla="*/ 0 w 183644"/>
                <a:gd name="T35" fmla="*/ 43923 h 198375"/>
                <a:gd name="T36" fmla="*/ 25980 w 183644"/>
                <a:gd name="T37" fmla="*/ 10244 h 198375"/>
                <a:gd name="T38" fmla="*/ 39562 w 183644"/>
                <a:gd name="T39" fmla="*/ 1789 h 19837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83644"/>
                <a:gd name="T61" fmla="*/ 0 h 198375"/>
                <a:gd name="T62" fmla="*/ 183644 w 183644"/>
                <a:gd name="T63" fmla="*/ 198375 h 19837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83644" h="198375">
                  <a:moveTo>
                    <a:pt x="46356" y="0"/>
                  </a:moveTo>
                  <a:lnTo>
                    <a:pt x="79757" y="4571"/>
                  </a:lnTo>
                  <a:lnTo>
                    <a:pt x="126111" y="18542"/>
                  </a:lnTo>
                  <a:lnTo>
                    <a:pt x="170561" y="37973"/>
                  </a:lnTo>
                  <a:lnTo>
                    <a:pt x="180848" y="51054"/>
                  </a:lnTo>
                  <a:lnTo>
                    <a:pt x="183643" y="62102"/>
                  </a:lnTo>
                  <a:lnTo>
                    <a:pt x="180848" y="73151"/>
                  </a:lnTo>
                  <a:lnTo>
                    <a:pt x="174371" y="83438"/>
                  </a:lnTo>
                  <a:lnTo>
                    <a:pt x="156719" y="102869"/>
                  </a:lnTo>
                  <a:lnTo>
                    <a:pt x="150242" y="113156"/>
                  </a:lnTo>
                  <a:lnTo>
                    <a:pt x="145543" y="124206"/>
                  </a:lnTo>
                  <a:lnTo>
                    <a:pt x="130810" y="198374"/>
                  </a:lnTo>
                  <a:lnTo>
                    <a:pt x="82550" y="175260"/>
                  </a:lnTo>
                  <a:lnTo>
                    <a:pt x="35307" y="150240"/>
                  </a:lnTo>
                  <a:lnTo>
                    <a:pt x="6478" y="130682"/>
                  </a:lnTo>
                  <a:lnTo>
                    <a:pt x="3683" y="110363"/>
                  </a:lnTo>
                  <a:lnTo>
                    <a:pt x="4572" y="64896"/>
                  </a:lnTo>
                  <a:lnTo>
                    <a:pt x="0" y="43561"/>
                  </a:lnTo>
                  <a:lnTo>
                    <a:pt x="25020" y="10160"/>
                  </a:lnTo>
                  <a:lnTo>
                    <a:pt x="38100" y="1777"/>
                  </a:lnTo>
                  <a:close/>
                </a:path>
              </a:pathLst>
            </a:custGeom>
            <a:solidFill>
              <a:srgbClr val="CCCCCC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86" name="Полилиния 240"/>
            <p:cNvSpPr>
              <a:spLocks noChangeArrowheads="1"/>
            </p:cNvSpPr>
            <p:nvPr/>
          </p:nvSpPr>
          <p:spPr bwMode="auto">
            <a:xfrm>
              <a:off x="8191211" y="3575316"/>
              <a:ext cx="740060" cy="568544"/>
            </a:xfrm>
            <a:custGeom>
              <a:avLst/>
              <a:gdLst>
                <a:gd name="T0" fmla="*/ 0 w 740156"/>
                <a:gd name="T1" fmla="*/ 569533 h 568454"/>
                <a:gd name="T2" fmla="*/ 738115 w 740156"/>
                <a:gd name="T3" fmla="*/ 0 h 568454"/>
                <a:gd name="T4" fmla="*/ 739003 w 740156"/>
                <a:gd name="T5" fmla="*/ 11073 h 568454"/>
                <a:gd name="T6" fmla="*/ 737099 w 740156"/>
                <a:gd name="T7" fmla="*/ 12979 h 568454"/>
                <a:gd name="T8" fmla="*/ 731650 w 740156"/>
                <a:gd name="T9" fmla="*/ 16547 h 568454"/>
                <a:gd name="T10" fmla="*/ 676108 w 740156"/>
                <a:gd name="T11" fmla="*/ 60319 h 568454"/>
                <a:gd name="T12" fmla="*/ 632492 w 740156"/>
                <a:gd name="T13" fmla="*/ 93779 h 568454"/>
                <a:gd name="T14" fmla="*/ 580632 w 740156"/>
                <a:gd name="T15" fmla="*/ 134745 h 568454"/>
                <a:gd name="T16" fmla="*/ 521280 w 740156"/>
                <a:gd name="T17" fmla="*/ 180169 h 568454"/>
                <a:gd name="T18" fmla="*/ 490849 w 740156"/>
                <a:gd name="T19" fmla="*/ 204346 h 568454"/>
                <a:gd name="T20" fmla="*/ 458387 w 740156"/>
                <a:gd name="T21" fmla="*/ 228525 h 568454"/>
                <a:gd name="T22" fmla="*/ 229636 w 740156"/>
                <a:gd name="T23" fmla="*/ 404248 h 568454"/>
                <a:gd name="T24" fmla="*/ 199205 w 740156"/>
                <a:gd name="T25" fmla="*/ 426509 h 568454"/>
                <a:gd name="T26" fmla="*/ 170424 w 740156"/>
                <a:gd name="T27" fmla="*/ 448782 h 568454"/>
                <a:gd name="T28" fmla="*/ 141642 w 740156"/>
                <a:gd name="T29" fmla="*/ 470154 h 568454"/>
                <a:gd name="T30" fmla="*/ 91676 w 740156"/>
                <a:gd name="T31" fmla="*/ 507309 h 568454"/>
                <a:gd name="T32" fmla="*/ 49966 w 740156"/>
                <a:gd name="T33" fmla="*/ 536961 h 56845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40156"/>
                <a:gd name="T52" fmla="*/ 0 h 568454"/>
                <a:gd name="T53" fmla="*/ 740156 w 740156"/>
                <a:gd name="T54" fmla="*/ 568454 h 56845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40156" h="568454">
                  <a:moveTo>
                    <a:pt x="0" y="568453"/>
                  </a:moveTo>
                  <a:lnTo>
                    <a:pt x="739267" y="0"/>
                  </a:lnTo>
                  <a:lnTo>
                    <a:pt x="740155" y="11049"/>
                  </a:lnTo>
                  <a:lnTo>
                    <a:pt x="738251" y="12955"/>
                  </a:lnTo>
                  <a:lnTo>
                    <a:pt x="732790" y="16511"/>
                  </a:lnTo>
                  <a:lnTo>
                    <a:pt x="677164" y="60199"/>
                  </a:lnTo>
                  <a:lnTo>
                    <a:pt x="633476" y="93599"/>
                  </a:lnTo>
                  <a:lnTo>
                    <a:pt x="581532" y="134493"/>
                  </a:lnTo>
                  <a:lnTo>
                    <a:pt x="522096" y="179832"/>
                  </a:lnTo>
                  <a:lnTo>
                    <a:pt x="491617" y="203962"/>
                  </a:lnTo>
                  <a:lnTo>
                    <a:pt x="459105" y="228093"/>
                  </a:lnTo>
                  <a:lnTo>
                    <a:pt x="229996" y="403480"/>
                  </a:lnTo>
                  <a:lnTo>
                    <a:pt x="199517" y="425705"/>
                  </a:lnTo>
                  <a:lnTo>
                    <a:pt x="170688" y="447930"/>
                  </a:lnTo>
                  <a:lnTo>
                    <a:pt x="141858" y="469266"/>
                  </a:lnTo>
                  <a:lnTo>
                    <a:pt x="91820" y="506349"/>
                  </a:lnTo>
                  <a:lnTo>
                    <a:pt x="50038" y="535941"/>
                  </a:lnTo>
                  <a:close/>
                </a:path>
              </a:pathLst>
            </a:custGeom>
            <a:solidFill>
              <a:srgbClr val="C4D1D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87" name="Полилиния 241"/>
            <p:cNvSpPr>
              <a:spLocks noChangeArrowheads="1"/>
            </p:cNvSpPr>
            <p:nvPr/>
          </p:nvSpPr>
          <p:spPr bwMode="auto">
            <a:xfrm>
              <a:off x="8486600" y="3607078"/>
              <a:ext cx="549487" cy="759117"/>
            </a:xfrm>
            <a:custGeom>
              <a:avLst/>
              <a:gdLst>
                <a:gd name="T0" fmla="*/ 0 w 550038"/>
                <a:gd name="T1" fmla="*/ 763740 h 758698"/>
                <a:gd name="T2" fmla="*/ 36640 w 550038"/>
                <a:gd name="T3" fmla="*/ 746993 h 758698"/>
                <a:gd name="T4" fmla="*/ 69643 w 550038"/>
                <a:gd name="T5" fmla="*/ 729223 h 758698"/>
                <a:gd name="T6" fmla="*/ 124604 w 550038"/>
                <a:gd name="T7" fmla="*/ 695601 h 758698"/>
                <a:gd name="T8" fmla="*/ 167644 w 550038"/>
                <a:gd name="T9" fmla="*/ 663894 h 758698"/>
                <a:gd name="T10" fmla="*/ 210809 w 550038"/>
                <a:gd name="T11" fmla="*/ 622858 h 758698"/>
                <a:gd name="T12" fmla="*/ 238290 w 550038"/>
                <a:gd name="T13" fmla="*/ 585398 h 758698"/>
                <a:gd name="T14" fmla="*/ 241052 w 550038"/>
                <a:gd name="T15" fmla="*/ 580797 h 758698"/>
                <a:gd name="T16" fmla="*/ 241929 w 550038"/>
                <a:gd name="T17" fmla="*/ 576962 h 758698"/>
                <a:gd name="T18" fmla="*/ 242807 w 550038"/>
                <a:gd name="T19" fmla="*/ 576066 h 758698"/>
                <a:gd name="T20" fmla="*/ 522381 w 550038"/>
                <a:gd name="T21" fmla="*/ 888 h 758698"/>
                <a:gd name="T22" fmla="*/ 543461 w 550038"/>
                <a:gd name="T23" fmla="*/ 0 h 758698"/>
                <a:gd name="T24" fmla="*/ 264768 w 550038"/>
                <a:gd name="T25" fmla="*/ 587317 h 758698"/>
                <a:gd name="T26" fmla="*/ 212566 w 550038"/>
                <a:gd name="T27" fmla="*/ 641523 h 758698"/>
                <a:gd name="T28" fmla="*/ 163126 w 550038"/>
                <a:gd name="T29" fmla="*/ 683455 h 758698"/>
                <a:gd name="T30" fmla="*/ 118202 w 550038"/>
                <a:gd name="T31" fmla="*/ 714266 h 758698"/>
                <a:gd name="T32" fmla="*/ 78803 w 550038"/>
                <a:gd name="T33" fmla="*/ 735743 h 758698"/>
                <a:gd name="T34" fmla="*/ 33005 w 550038"/>
                <a:gd name="T35" fmla="*/ 755303 h 758698"/>
                <a:gd name="T36" fmla="*/ 1755 w 550038"/>
                <a:gd name="T37" fmla="*/ 763740 h 75869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50038"/>
                <a:gd name="T58" fmla="*/ 0 h 758698"/>
                <a:gd name="T59" fmla="*/ 550038 w 550038"/>
                <a:gd name="T60" fmla="*/ 758698 h 75869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50038" h="758698">
                  <a:moveTo>
                    <a:pt x="0" y="758697"/>
                  </a:moveTo>
                  <a:lnTo>
                    <a:pt x="37084" y="742061"/>
                  </a:lnTo>
                  <a:lnTo>
                    <a:pt x="70485" y="724407"/>
                  </a:lnTo>
                  <a:lnTo>
                    <a:pt x="126111" y="691007"/>
                  </a:lnTo>
                  <a:lnTo>
                    <a:pt x="169672" y="659511"/>
                  </a:lnTo>
                  <a:lnTo>
                    <a:pt x="213360" y="618744"/>
                  </a:lnTo>
                  <a:lnTo>
                    <a:pt x="241173" y="581532"/>
                  </a:lnTo>
                  <a:lnTo>
                    <a:pt x="243968" y="576961"/>
                  </a:lnTo>
                  <a:lnTo>
                    <a:pt x="244857" y="573151"/>
                  </a:lnTo>
                  <a:lnTo>
                    <a:pt x="245746" y="572262"/>
                  </a:lnTo>
                  <a:lnTo>
                    <a:pt x="528701" y="888"/>
                  </a:lnTo>
                  <a:lnTo>
                    <a:pt x="550037" y="0"/>
                  </a:lnTo>
                  <a:lnTo>
                    <a:pt x="267971" y="583438"/>
                  </a:lnTo>
                  <a:lnTo>
                    <a:pt x="215138" y="637286"/>
                  </a:lnTo>
                  <a:lnTo>
                    <a:pt x="165100" y="678942"/>
                  </a:lnTo>
                  <a:lnTo>
                    <a:pt x="119634" y="709549"/>
                  </a:lnTo>
                  <a:lnTo>
                    <a:pt x="79757" y="730884"/>
                  </a:lnTo>
                  <a:lnTo>
                    <a:pt x="33401" y="750315"/>
                  </a:lnTo>
                  <a:lnTo>
                    <a:pt x="1779" y="758697"/>
                  </a:lnTo>
                  <a:close/>
                </a:path>
              </a:pathLst>
            </a:custGeom>
            <a:solidFill>
              <a:srgbClr val="C4D1D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88" name="Полилиния 242"/>
            <p:cNvSpPr>
              <a:spLocks noChangeArrowheads="1"/>
            </p:cNvSpPr>
            <p:nvPr/>
          </p:nvSpPr>
          <p:spPr bwMode="auto">
            <a:xfrm>
              <a:off x="8588239" y="3935818"/>
              <a:ext cx="244569" cy="255685"/>
            </a:xfrm>
            <a:custGeom>
              <a:avLst/>
              <a:gdLst>
                <a:gd name="T0" fmla="*/ 0 w 243967"/>
                <a:gd name="T1" fmla="*/ 261711 h 255144"/>
                <a:gd name="T2" fmla="*/ 148081 w 243967"/>
                <a:gd name="T3" fmla="*/ 39992 h 255144"/>
                <a:gd name="T4" fmla="*/ 251287 w 243967"/>
                <a:gd name="T5" fmla="*/ 0 h 255144"/>
                <a:gd name="T6" fmla="*/ 136699 w 243967"/>
                <a:gd name="T7" fmla="*/ 210385 h 2551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3967"/>
                <a:gd name="T13" fmla="*/ 0 h 255144"/>
                <a:gd name="T14" fmla="*/ 243967 w 243967"/>
                <a:gd name="T15" fmla="*/ 255144 h 2551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3967" h="255144">
                  <a:moveTo>
                    <a:pt x="0" y="255143"/>
                  </a:moveTo>
                  <a:lnTo>
                    <a:pt x="143764" y="38988"/>
                  </a:lnTo>
                  <a:lnTo>
                    <a:pt x="243966" y="0"/>
                  </a:lnTo>
                  <a:lnTo>
                    <a:pt x="132714" y="205105"/>
                  </a:lnTo>
                  <a:close/>
                </a:path>
              </a:pathLst>
            </a:custGeom>
            <a:solidFill>
              <a:srgbClr val="597A9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89" name="Полилиния 243"/>
            <p:cNvSpPr>
              <a:spLocks noChangeArrowheads="1"/>
            </p:cNvSpPr>
            <p:nvPr/>
          </p:nvSpPr>
          <p:spPr bwMode="auto">
            <a:xfrm>
              <a:off x="8327788" y="3846884"/>
              <a:ext cx="222336" cy="115932"/>
            </a:xfrm>
            <a:custGeom>
              <a:avLst/>
              <a:gdLst>
                <a:gd name="T0" fmla="*/ 0 w 221743"/>
                <a:gd name="T1" fmla="*/ 101309 h 116840"/>
                <a:gd name="T2" fmla="*/ 8655 w 221743"/>
                <a:gd name="T3" fmla="*/ 88703 h 116840"/>
                <a:gd name="T4" fmla="*/ 61239 w 221743"/>
                <a:gd name="T5" fmla="*/ 41402 h 116840"/>
                <a:gd name="T6" fmla="*/ 113958 w 221743"/>
                <a:gd name="T7" fmla="*/ 5090 h 116840"/>
                <a:gd name="T8" fmla="*/ 228964 w 221743"/>
                <a:gd name="T9" fmla="*/ 0 h 116840"/>
                <a:gd name="T10" fmla="*/ 63208 w 221743"/>
                <a:gd name="T11" fmla="*/ 106398 h 1168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1743"/>
                <a:gd name="T19" fmla="*/ 0 h 116840"/>
                <a:gd name="T20" fmla="*/ 221743 w 221743"/>
                <a:gd name="T21" fmla="*/ 116840 h 1168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1743" h="116840">
                  <a:moveTo>
                    <a:pt x="0" y="111252"/>
                  </a:moveTo>
                  <a:lnTo>
                    <a:pt x="8381" y="97408"/>
                  </a:lnTo>
                  <a:lnTo>
                    <a:pt x="59308" y="45465"/>
                  </a:lnTo>
                  <a:lnTo>
                    <a:pt x="110363" y="5588"/>
                  </a:lnTo>
                  <a:lnTo>
                    <a:pt x="221742" y="0"/>
                  </a:lnTo>
                  <a:lnTo>
                    <a:pt x="61214" y="116839"/>
                  </a:lnTo>
                  <a:close/>
                </a:path>
              </a:pathLst>
            </a:custGeom>
            <a:solidFill>
              <a:srgbClr val="597A9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90" name="Полилиния 244"/>
            <p:cNvSpPr>
              <a:spLocks noChangeArrowheads="1"/>
            </p:cNvSpPr>
            <p:nvPr/>
          </p:nvSpPr>
          <p:spPr bwMode="auto">
            <a:xfrm>
              <a:off x="8948740" y="3430799"/>
              <a:ext cx="88934" cy="111168"/>
            </a:xfrm>
            <a:custGeom>
              <a:avLst/>
              <a:gdLst>
                <a:gd name="T0" fmla="*/ 0 w 88139"/>
                <a:gd name="T1" fmla="*/ 11509 h 112269"/>
                <a:gd name="T2" fmla="*/ 34091 w 88139"/>
                <a:gd name="T3" fmla="*/ 1581 h 112269"/>
                <a:gd name="T4" fmla="*/ 58985 w 88139"/>
                <a:gd name="T5" fmla="*/ 0 h 112269"/>
                <a:gd name="T6" fmla="*/ 76525 w 88139"/>
                <a:gd name="T7" fmla="*/ 4964 h 112269"/>
                <a:gd name="T8" fmla="*/ 87840 w 88139"/>
                <a:gd name="T9" fmla="*/ 13203 h 112269"/>
                <a:gd name="T10" fmla="*/ 95056 w 88139"/>
                <a:gd name="T11" fmla="*/ 23922 h 112269"/>
                <a:gd name="T12" fmla="*/ 98166 w 88139"/>
                <a:gd name="T13" fmla="*/ 42088 h 112269"/>
                <a:gd name="T14" fmla="*/ 98166 w 88139"/>
                <a:gd name="T15" fmla="*/ 45359 h 112269"/>
                <a:gd name="T16" fmla="*/ 91943 w 88139"/>
                <a:gd name="T17" fmla="*/ 99744 h 112269"/>
                <a:gd name="T18" fmla="*/ 0 w 88139"/>
                <a:gd name="T19" fmla="*/ 60141 h 11226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8139"/>
                <a:gd name="T31" fmla="*/ 0 h 112269"/>
                <a:gd name="T32" fmla="*/ 88139 w 88139"/>
                <a:gd name="T33" fmla="*/ 112269 h 11226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8139" h="112269">
                  <a:moveTo>
                    <a:pt x="0" y="12954"/>
                  </a:moveTo>
                  <a:lnTo>
                    <a:pt x="30608" y="1779"/>
                  </a:lnTo>
                  <a:lnTo>
                    <a:pt x="52959" y="0"/>
                  </a:lnTo>
                  <a:lnTo>
                    <a:pt x="68708" y="5588"/>
                  </a:lnTo>
                  <a:lnTo>
                    <a:pt x="78868" y="14860"/>
                  </a:lnTo>
                  <a:lnTo>
                    <a:pt x="85345" y="26924"/>
                  </a:lnTo>
                  <a:lnTo>
                    <a:pt x="88138" y="47372"/>
                  </a:lnTo>
                  <a:lnTo>
                    <a:pt x="88138" y="51054"/>
                  </a:lnTo>
                  <a:lnTo>
                    <a:pt x="82550" y="112268"/>
                  </a:lnTo>
                  <a:lnTo>
                    <a:pt x="0" y="67692"/>
                  </a:lnTo>
                  <a:close/>
                </a:path>
              </a:pathLst>
            </a:custGeom>
            <a:solidFill>
              <a:srgbClr val="7F99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91" name="Полилиния 245"/>
            <p:cNvSpPr>
              <a:spLocks noChangeArrowheads="1"/>
            </p:cNvSpPr>
            <p:nvPr/>
          </p:nvSpPr>
          <p:spPr bwMode="auto">
            <a:xfrm>
              <a:off x="8983678" y="3006773"/>
              <a:ext cx="327151" cy="330327"/>
            </a:xfrm>
            <a:custGeom>
              <a:avLst/>
              <a:gdLst>
                <a:gd name="T0" fmla="*/ 317476 w 326391"/>
                <a:gd name="T1" fmla="*/ 0 h 330329"/>
                <a:gd name="T2" fmla="*/ 335628 w 326391"/>
                <a:gd name="T3" fmla="*/ 0 h 330329"/>
                <a:gd name="T4" fmla="*/ 286132 w 326391"/>
                <a:gd name="T5" fmla="*/ 41784 h 330329"/>
                <a:gd name="T6" fmla="*/ 237421 w 326391"/>
                <a:gd name="T7" fmla="*/ 88127 h 330329"/>
                <a:gd name="T8" fmla="*/ 191582 w 326391"/>
                <a:gd name="T9" fmla="*/ 137275 h 330329"/>
                <a:gd name="T10" fmla="*/ 149660 w 326391"/>
                <a:gd name="T11" fmla="*/ 186552 h 330329"/>
                <a:gd name="T12" fmla="*/ 112442 w 326391"/>
                <a:gd name="T13" fmla="*/ 232906 h 330329"/>
                <a:gd name="T14" fmla="*/ 67648 w 326391"/>
                <a:gd name="T15" fmla="*/ 291315 h 330329"/>
                <a:gd name="T16" fmla="*/ 39962 w 326391"/>
                <a:gd name="T17" fmla="*/ 330304 h 330329"/>
                <a:gd name="T18" fmla="*/ 35261 w 326391"/>
                <a:gd name="T19" fmla="*/ 328399 h 330329"/>
                <a:gd name="T20" fmla="*/ 29514 w 326391"/>
                <a:gd name="T21" fmla="*/ 327510 h 330329"/>
                <a:gd name="T22" fmla="*/ 24682 w 326391"/>
                <a:gd name="T23" fmla="*/ 325605 h 330329"/>
                <a:gd name="T24" fmla="*/ 14234 w 326391"/>
                <a:gd name="T25" fmla="*/ 323826 h 330329"/>
                <a:gd name="T26" fmla="*/ 0 w 326391"/>
                <a:gd name="T27" fmla="*/ 323826 h 330329"/>
                <a:gd name="T28" fmla="*/ 913 w 326391"/>
                <a:gd name="T29" fmla="*/ 313540 h 330329"/>
                <a:gd name="T30" fmla="*/ 3790 w 326391"/>
                <a:gd name="T31" fmla="*/ 304268 h 330329"/>
                <a:gd name="T32" fmla="*/ 19979 w 326391"/>
                <a:gd name="T33" fmla="*/ 282932 h 330329"/>
                <a:gd name="T34" fmla="*/ 69476 w 326391"/>
                <a:gd name="T35" fmla="*/ 227318 h 330329"/>
                <a:gd name="T36" fmla="*/ 116358 w 326391"/>
                <a:gd name="T37" fmla="*/ 172581 h 330329"/>
                <a:gd name="T38" fmla="*/ 164940 w 326391"/>
                <a:gd name="T39" fmla="*/ 119750 h 330329"/>
                <a:gd name="T40" fmla="*/ 217309 w 326391"/>
                <a:gd name="T41" fmla="*/ 70612 h 330329"/>
                <a:gd name="T42" fmla="*/ 275553 w 326391"/>
                <a:gd name="T43" fmla="*/ 26036 h 33032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26391"/>
                <a:gd name="T67" fmla="*/ 0 h 330329"/>
                <a:gd name="T68" fmla="*/ 326391 w 326391"/>
                <a:gd name="T69" fmla="*/ 330329 h 33032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26391" h="330329">
                  <a:moveTo>
                    <a:pt x="308737" y="0"/>
                  </a:moveTo>
                  <a:lnTo>
                    <a:pt x="326390" y="0"/>
                  </a:lnTo>
                  <a:lnTo>
                    <a:pt x="278256" y="41784"/>
                  </a:lnTo>
                  <a:lnTo>
                    <a:pt x="230886" y="88139"/>
                  </a:lnTo>
                  <a:lnTo>
                    <a:pt x="186308" y="137287"/>
                  </a:lnTo>
                  <a:lnTo>
                    <a:pt x="145541" y="186564"/>
                  </a:lnTo>
                  <a:lnTo>
                    <a:pt x="109347" y="232918"/>
                  </a:lnTo>
                  <a:lnTo>
                    <a:pt x="65786" y="291339"/>
                  </a:lnTo>
                  <a:lnTo>
                    <a:pt x="38862" y="330328"/>
                  </a:lnTo>
                  <a:lnTo>
                    <a:pt x="34290" y="328423"/>
                  </a:lnTo>
                  <a:lnTo>
                    <a:pt x="28702" y="327534"/>
                  </a:lnTo>
                  <a:lnTo>
                    <a:pt x="24003" y="325629"/>
                  </a:lnTo>
                  <a:lnTo>
                    <a:pt x="13842" y="323850"/>
                  </a:lnTo>
                  <a:lnTo>
                    <a:pt x="0" y="323850"/>
                  </a:lnTo>
                  <a:lnTo>
                    <a:pt x="889" y="313564"/>
                  </a:lnTo>
                  <a:lnTo>
                    <a:pt x="3682" y="304292"/>
                  </a:lnTo>
                  <a:lnTo>
                    <a:pt x="19430" y="282956"/>
                  </a:lnTo>
                  <a:lnTo>
                    <a:pt x="67564" y="227330"/>
                  </a:lnTo>
                  <a:lnTo>
                    <a:pt x="113156" y="172593"/>
                  </a:lnTo>
                  <a:lnTo>
                    <a:pt x="160401" y="119762"/>
                  </a:lnTo>
                  <a:lnTo>
                    <a:pt x="211328" y="70612"/>
                  </a:lnTo>
                  <a:lnTo>
                    <a:pt x="267969" y="26036"/>
                  </a:lnTo>
                  <a:close/>
                </a:path>
              </a:pathLst>
            </a:custGeom>
            <a:solidFill>
              <a:srgbClr val="0099D8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92" name="Полилиния 246"/>
            <p:cNvSpPr>
              <a:spLocks noChangeArrowheads="1"/>
            </p:cNvSpPr>
            <p:nvPr/>
          </p:nvSpPr>
          <p:spPr bwMode="auto">
            <a:xfrm>
              <a:off x="9023382" y="3006773"/>
              <a:ext cx="306505" cy="333503"/>
            </a:xfrm>
            <a:custGeom>
              <a:avLst/>
              <a:gdLst>
                <a:gd name="T0" fmla="*/ 0 w 306959"/>
                <a:gd name="T1" fmla="*/ 334879 h 333123"/>
                <a:gd name="T2" fmla="*/ 39176 w 306959"/>
                <a:gd name="T3" fmla="*/ 277455 h 333123"/>
                <a:gd name="T4" fmla="*/ 86587 w 306959"/>
                <a:gd name="T5" fmla="*/ 212565 h 333123"/>
                <a:gd name="T6" fmla="*/ 123890 w 306959"/>
                <a:gd name="T7" fmla="*/ 164541 h 333123"/>
                <a:gd name="T8" fmla="*/ 165810 w 306959"/>
                <a:gd name="T9" fmla="*/ 114845 h 333123"/>
                <a:gd name="T10" fmla="*/ 211475 w 306959"/>
                <a:gd name="T11" fmla="*/ 65920 h 333123"/>
                <a:gd name="T12" fmla="*/ 258761 w 306959"/>
                <a:gd name="T13" fmla="*/ 20860 h 333123"/>
                <a:gd name="T14" fmla="*/ 282467 w 306959"/>
                <a:gd name="T15" fmla="*/ 0 h 333123"/>
                <a:gd name="T16" fmla="*/ 285211 w 306959"/>
                <a:gd name="T17" fmla="*/ 0 h 333123"/>
                <a:gd name="T18" fmla="*/ 290700 w 306959"/>
                <a:gd name="T19" fmla="*/ 2057 h 333123"/>
                <a:gd name="T20" fmla="*/ 293444 w 306959"/>
                <a:gd name="T21" fmla="*/ 3859 h 333123"/>
                <a:gd name="T22" fmla="*/ 301554 w 306959"/>
                <a:gd name="T23" fmla="*/ 18022 h 333123"/>
                <a:gd name="T24" fmla="*/ 247906 w 306959"/>
                <a:gd name="T25" fmla="*/ 69654 h 333123"/>
                <a:gd name="T26" fmla="*/ 194133 w 306959"/>
                <a:gd name="T27" fmla="*/ 122312 h 333123"/>
                <a:gd name="T28" fmla="*/ 143977 w 306959"/>
                <a:gd name="T29" fmla="*/ 176903 h 333123"/>
                <a:gd name="T30" fmla="*/ 112163 w 306959"/>
                <a:gd name="T31" fmla="*/ 215397 h 333123"/>
                <a:gd name="T32" fmla="*/ 82094 w 306959"/>
                <a:gd name="T33" fmla="*/ 254922 h 333123"/>
                <a:gd name="T34" fmla="*/ 55521 w 306959"/>
                <a:gd name="T35" fmla="*/ 297283 h 333123"/>
                <a:gd name="T36" fmla="*/ 35557 w 306959"/>
                <a:gd name="T37" fmla="*/ 331144 h 333123"/>
                <a:gd name="T38" fmla="*/ 30066 w 306959"/>
                <a:gd name="T39" fmla="*/ 334879 h 333123"/>
                <a:gd name="T40" fmla="*/ 25578 w 306959"/>
                <a:gd name="T41" fmla="*/ 336680 h 333123"/>
                <a:gd name="T42" fmla="*/ 13723 w 306959"/>
                <a:gd name="T43" fmla="*/ 337710 h 33312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06959"/>
                <a:gd name="T67" fmla="*/ 0 h 333123"/>
                <a:gd name="T68" fmla="*/ 306959 w 306959"/>
                <a:gd name="T69" fmla="*/ 333123 h 33312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06959" h="333123">
                  <a:moveTo>
                    <a:pt x="0" y="330328"/>
                  </a:moveTo>
                  <a:lnTo>
                    <a:pt x="39878" y="273685"/>
                  </a:lnTo>
                  <a:lnTo>
                    <a:pt x="88138" y="209677"/>
                  </a:lnTo>
                  <a:lnTo>
                    <a:pt x="126111" y="162306"/>
                  </a:lnTo>
                  <a:lnTo>
                    <a:pt x="168782" y="113284"/>
                  </a:lnTo>
                  <a:lnTo>
                    <a:pt x="215265" y="65024"/>
                  </a:lnTo>
                  <a:lnTo>
                    <a:pt x="263398" y="20574"/>
                  </a:lnTo>
                  <a:lnTo>
                    <a:pt x="287528" y="0"/>
                  </a:lnTo>
                  <a:lnTo>
                    <a:pt x="290321" y="0"/>
                  </a:lnTo>
                  <a:lnTo>
                    <a:pt x="295910" y="2033"/>
                  </a:lnTo>
                  <a:lnTo>
                    <a:pt x="298703" y="3811"/>
                  </a:lnTo>
                  <a:lnTo>
                    <a:pt x="306958" y="17780"/>
                  </a:lnTo>
                  <a:lnTo>
                    <a:pt x="252349" y="68708"/>
                  </a:lnTo>
                  <a:lnTo>
                    <a:pt x="197612" y="120650"/>
                  </a:lnTo>
                  <a:lnTo>
                    <a:pt x="146557" y="174499"/>
                  </a:lnTo>
                  <a:lnTo>
                    <a:pt x="114173" y="212471"/>
                  </a:lnTo>
                  <a:lnTo>
                    <a:pt x="83566" y="251460"/>
                  </a:lnTo>
                  <a:lnTo>
                    <a:pt x="56515" y="293243"/>
                  </a:lnTo>
                  <a:lnTo>
                    <a:pt x="36194" y="326645"/>
                  </a:lnTo>
                  <a:lnTo>
                    <a:pt x="30606" y="330328"/>
                  </a:lnTo>
                  <a:lnTo>
                    <a:pt x="26035" y="332105"/>
                  </a:lnTo>
                  <a:lnTo>
                    <a:pt x="13969" y="333122"/>
                  </a:lnTo>
                  <a:close/>
                </a:path>
              </a:pathLst>
            </a:custGeom>
            <a:solidFill>
              <a:srgbClr val="4FBAE5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93" name="Полилиния 247"/>
            <p:cNvSpPr>
              <a:spLocks noChangeArrowheads="1"/>
            </p:cNvSpPr>
            <p:nvPr/>
          </p:nvSpPr>
          <p:spPr bwMode="auto">
            <a:xfrm>
              <a:off x="9098022" y="3152879"/>
              <a:ext cx="454200" cy="214395"/>
            </a:xfrm>
            <a:custGeom>
              <a:avLst/>
              <a:gdLst>
                <a:gd name="T0" fmla="*/ 0 w 454535"/>
                <a:gd name="T1" fmla="*/ 200153 h 215140"/>
                <a:gd name="T2" fmla="*/ 77295 w 454535"/>
                <a:gd name="T3" fmla="*/ 159221 h 215140"/>
                <a:gd name="T4" fmla="*/ 129784 w 454535"/>
                <a:gd name="T5" fmla="*/ 131568 h 215140"/>
                <a:gd name="T6" fmla="*/ 182152 w 454535"/>
                <a:gd name="T7" fmla="*/ 104889 h 215140"/>
                <a:gd name="T8" fmla="*/ 236406 w 454535"/>
                <a:gd name="T9" fmla="*/ 79063 h 215140"/>
                <a:gd name="T10" fmla="*/ 290662 w 454535"/>
                <a:gd name="T11" fmla="*/ 54212 h 215140"/>
                <a:gd name="T12" fmla="*/ 345797 w 454535"/>
                <a:gd name="T13" fmla="*/ 31065 h 215140"/>
                <a:gd name="T14" fmla="*/ 401939 w 454535"/>
                <a:gd name="T15" fmla="*/ 9624 h 215140"/>
                <a:gd name="T16" fmla="*/ 429508 w 454535"/>
                <a:gd name="T17" fmla="*/ 0 h 215140"/>
                <a:gd name="T18" fmla="*/ 440458 w 454535"/>
                <a:gd name="T19" fmla="*/ 5239 h 215140"/>
                <a:gd name="T20" fmla="*/ 450529 w 454535"/>
                <a:gd name="T21" fmla="*/ 13280 h 215140"/>
                <a:gd name="T22" fmla="*/ 404584 w 454535"/>
                <a:gd name="T23" fmla="*/ 34599 h 215140"/>
                <a:gd name="T24" fmla="*/ 352217 w 454535"/>
                <a:gd name="T25" fmla="*/ 59571 h 215140"/>
                <a:gd name="T26" fmla="*/ 275053 w 454535"/>
                <a:gd name="T27" fmla="*/ 95144 h 215140"/>
                <a:gd name="T28" fmla="*/ 235397 w 454535"/>
                <a:gd name="T29" fmla="*/ 113782 h 215140"/>
                <a:gd name="T30" fmla="*/ 197761 w 454535"/>
                <a:gd name="T31" fmla="*/ 132422 h 215140"/>
                <a:gd name="T32" fmla="*/ 161003 w 454535"/>
                <a:gd name="T33" fmla="*/ 150329 h 215140"/>
                <a:gd name="T34" fmla="*/ 150932 w 454535"/>
                <a:gd name="T35" fmla="*/ 151182 h 215140"/>
                <a:gd name="T36" fmla="*/ 94792 w 454535"/>
                <a:gd name="T37" fmla="*/ 168969 h 215140"/>
                <a:gd name="T38" fmla="*/ 31347 w 454535"/>
                <a:gd name="T39" fmla="*/ 199178 h 215140"/>
                <a:gd name="T40" fmla="*/ 12962 w 454535"/>
                <a:gd name="T41" fmla="*/ 206367 h 21514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54535"/>
                <a:gd name="T64" fmla="*/ 0 h 215140"/>
                <a:gd name="T65" fmla="*/ 454535 w 454535"/>
                <a:gd name="T66" fmla="*/ 215140 h 21514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54535" h="215140">
                  <a:moveTo>
                    <a:pt x="0" y="208662"/>
                  </a:moveTo>
                  <a:lnTo>
                    <a:pt x="77979" y="165989"/>
                  </a:lnTo>
                  <a:lnTo>
                    <a:pt x="130937" y="137160"/>
                  </a:lnTo>
                  <a:lnTo>
                    <a:pt x="183770" y="109347"/>
                  </a:lnTo>
                  <a:lnTo>
                    <a:pt x="238507" y="82424"/>
                  </a:lnTo>
                  <a:lnTo>
                    <a:pt x="293244" y="56516"/>
                  </a:lnTo>
                  <a:lnTo>
                    <a:pt x="348870" y="32385"/>
                  </a:lnTo>
                  <a:lnTo>
                    <a:pt x="405511" y="10034"/>
                  </a:lnTo>
                  <a:lnTo>
                    <a:pt x="433324" y="0"/>
                  </a:lnTo>
                  <a:lnTo>
                    <a:pt x="444373" y="5462"/>
                  </a:lnTo>
                  <a:lnTo>
                    <a:pt x="454534" y="13844"/>
                  </a:lnTo>
                  <a:lnTo>
                    <a:pt x="408179" y="36069"/>
                  </a:lnTo>
                  <a:lnTo>
                    <a:pt x="355347" y="62103"/>
                  </a:lnTo>
                  <a:lnTo>
                    <a:pt x="277496" y="99188"/>
                  </a:lnTo>
                  <a:lnTo>
                    <a:pt x="237490" y="118619"/>
                  </a:lnTo>
                  <a:lnTo>
                    <a:pt x="199518" y="138050"/>
                  </a:lnTo>
                  <a:lnTo>
                    <a:pt x="162434" y="156719"/>
                  </a:lnTo>
                  <a:lnTo>
                    <a:pt x="152273" y="157608"/>
                  </a:lnTo>
                  <a:lnTo>
                    <a:pt x="95632" y="176150"/>
                  </a:lnTo>
                  <a:lnTo>
                    <a:pt x="31623" y="207645"/>
                  </a:lnTo>
                  <a:lnTo>
                    <a:pt x="13082" y="215139"/>
                  </a:lnTo>
                  <a:close/>
                </a:path>
              </a:pathLst>
            </a:custGeom>
            <a:solidFill>
              <a:srgbClr val="0099D8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94" name="Полилиния 248"/>
            <p:cNvSpPr>
              <a:spLocks noChangeArrowheads="1"/>
            </p:cNvSpPr>
            <p:nvPr/>
          </p:nvSpPr>
          <p:spPr bwMode="auto">
            <a:xfrm>
              <a:off x="9144078" y="3167172"/>
              <a:ext cx="425614" cy="241393"/>
            </a:xfrm>
            <a:custGeom>
              <a:avLst/>
              <a:gdLst>
                <a:gd name="T0" fmla="*/ 120223 w 425704"/>
                <a:gd name="T1" fmla="*/ 137218 h 242063"/>
                <a:gd name="T2" fmla="*/ 117428 w 425704"/>
                <a:gd name="T3" fmla="*/ 137218 h 242063"/>
                <a:gd name="T4" fmla="*/ 116540 w 425704"/>
                <a:gd name="T5" fmla="*/ 138201 h 242063"/>
                <a:gd name="T6" fmla="*/ 191408 w 425704"/>
                <a:gd name="T7" fmla="*/ 101348 h 242063"/>
                <a:gd name="T8" fmla="*/ 308973 w 425704"/>
                <a:gd name="T9" fmla="*/ 46680 h 242063"/>
                <a:gd name="T10" fmla="*/ 361664 w 425704"/>
                <a:gd name="T11" fmla="*/ 21498 h 242063"/>
                <a:gd name="T12" fmla="*/ 407908 w 425704"/>
                <a:gd name="T13" fmla="*/ 0 h 242063"/>
                <a:gd name="T14" fmla="*/ 420952 w 425704"/>
                <a:gd name="T15" fmla="*/ 16092 h 242063"/>
                <a:gd name="T16" fmla="*/ 424623 w 425704"/>
                <a:gd name="T17" fmla="*/ 22480 h 242063"/>
                <a:gd name="T18" fmla="*/ 343166 w 425704"/>
                <a:gd name="T19" fmla="*/ 63631 h 242063"/>
                <a:gd name="T20" fmla="*/ 264504 w 425704"/>
                <a:gd name="T21" fmla="*/ 104050 h 242063"/>
                <a:gd name="T22" fmla="*/ 136939 w 425704"/>
                <a:gd name="T23" fmla="*/ 170508 h 242063"/>
                <a:gd name="T24" fmla="*/ 31411 w 425704"/>
                <a:gd name="T25" fmla="*/ 221613 h 242063"/>
                <a:gd name="T26" fmla="*/ 3670 w 425704"/>
                <a:gd name="T27" fmla="*/ 234144 h 242063"/>
                <a:gd name="T28" fmla="*/ 0 w 425704"/>
                <a:gd name="T29" fmla="*/ 219770 h 242063"/>
                <a:gd name="T30" fmla="*/ 15712 w 425704"/>
                <a:gd name="T31" fmla="*/ 216208 h 242063"/>
                <a:gd name="T32" fmla="*/ 46234 w 425704"/>
                <a:gd name="T33" fmla="*/ 201834 h 242063"/>
                <a:gd name="T34" fmla="*/ 90703 w 425704"/>
                <a:gd name="T35" fmla="*/ 173090 h 242063"/>
                <a:gd name="T36" fmla="*/ 120223 w 425704"/>
                <a:gd name="T37" fmla="*/ 154295 h 242063"/>
                <a:gd name="T38" fmla="*/ 123004 w 425704"/>
                <a:gd name="T39" fmla="*/ 140904 h 24206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25704"/>
                <a:gd name="T61" fmla="*/ 0 h 242063"/>
                <a:gd name="T62" fmla="*/ 425704 w 425704"/>
                <a:gd name="T63" fmla="*/ 242063 h 24206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25704" h="242063">
                  <a:moveTo>
                    <a:pt x="120523" y="141858"/>
                  </a:moveTo>
                  <a:lnTo>
                    <a:pt x="117728" y="141858"/>
                  </a:lnTo>
                  <a:lnTo>
                    <a:pt x="116840" y="142875"/>
                  </a:lnTo>
                  <a:lnTo>
                    <a:pt x="191896" y="104775"/>
                  </a:lnTo>
                  <a:lnTo>
                    <a:pt x="309753" y="48259"/>
                  </a:lnTo>
                  <a:lnTo>
                    <a:pt x="362585" y="22225"/>
                  </a:lnTo>
                  <a:lnTo>
                    <a:pt x="408940" y="0"/>
                  </a:lnTo>
                  <a:lnTo>
                    <a:pt x="422020" y="16637"/>
                  </a:lnTo>
                  <a:lnTo>
                    <a:pt x="425703" y="23240"/>
                  </a:lnTo>
                  <a:lnTo>
                    <a:pt x="344042" y="65785"/>
                  </a:lnTo>
                  <a:lnTo>
                    <a:pt x="265176" y="107569"/>
                  </a:lnTo>
                  <a:lnTo>
                    <a:pt x="137287" y="176276"/>
                  </a:lnTo>
                  <a:lnTo>
                    <a:pt x="31495" y="229108"/>
                  </a:lnTo>
                  <a:lnTo>
                    <a:pt x="3682" y="242062"/>
                  </a:lnTo>
                  <a:lnTo>
                    <a:pt x="0" y="227202"/>
                  </a:lnTo>
                  <a:lnTo>
                    <a:pt x="15748" y="223520"/>
                  </a:lnTo>
                  <a:lnTo>
                    <a:pt x="46354" y="208660"/>
                  </a:lnTo>
                  <a:lnTo>
                    <a:pt x="90931" y="178943"/>
                  </a:lnTo>
                  <a:lnTo>
                    <a:pt x="120523" y="159512"/>
                  </a:lnTo>
                  <a:lnTo>
                    <a:pt x="123316" y="145669"/>
                  </a:lnTo>
                  <a:close/>
                </a:path>
              </a:pathLst>
            </a:custGeom>
            <a:solidFill>
              <a:srgbClr val="4FBAE5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95" name="Полилиния 249"/>
            <p:cNvSpPr>
              <a:spLocks noChangeArrowheads="1"/>
            </p:cNvSpPr>
            <p:nvPr/>
          </p:nvSpPr>
          <p:spPr bwMode="auto">
            <a:xfrm>
              <a:off x="8770871" y="3505439"/>
              <a:ext cx="1160911" cy="700357"/>
            </a:xfrm>
            <a:custGeom>
              <a:avLst/>
              <a:gdLst>
                <a:gd name="T0" fmla="*/ 103538 w 1160401"/>
                <a:gd name="T1" fmla="*/ 513522 h 700278"/>
                <a:gd name="T2" fmla="*/ 202234 w 1160401"/>
                <a:gd name="T3" fmla="*/ 431880 h 700278"/>
                <a:gd name="T4" fmla="*/ 294664 w 1160401"/>
                <a:gd name="T5" fmla="*/ 368677 h 700278"/>
                <a:gd name="T6" fmla="*/ 389782 w 1160401"/>
                <a:gd name="T7" fmla="*/ 318439 h 700278"/>
                <a:gd name="T8" fmla="*/ 521282 w 1160401"/>
                <a:gd name="T9" fmla="*/ 244169 h 700278"/>
                <a:gd name="T10" fmla="*/ 600568 w 1160401"/>
                <a:gd name="T11" fmla="*/ 208949 h 700278"/>
                <a:gd name="T12" fmla="*/ 615375 w 1160401"/>
                <a:gd name="T13" fmla="*/ 199658 h 700278"/>
                <a:gd name="T14" fmla="*/ 633124 w 1160401"/>
                <a:gd name="T15" fmla="*/ 199658 h 700278"/>
                <a:gd name="T16" fmla="*/ 643335 w 1160401"/>
                <a:gd name="T17" fmla="*/ 205127 h 700278"/>
                <a:gd name="T18" fmla="*/ 721727 w 1160401"/>
                <a:gd name="T19" fmla="*/ 137343 h 700278"/>
                <a:gd name="T20" fmla="*/ 778540 w 1160401"/>
                <a:gd name="T21" fmla="*/ 85464 h 700278"/>
                <a:gd name="T22" fmla="*/ 840972 w 1160401"/>
                <a:gd name="T23" fmla="*/ 67659 h 700278"/>
                <a:gd name="T24" fmla="*/ 851313 w 1160401"/>
                <a:gd name="T25" fmla="*/ 52904 h 700278"/>
                <a:gd name="T26" fmla="*/ 944513 w 1160401"/>
                <a:gd name="T27" fmla="*/ 23149 h 700278"/>
                <a:gd name="T28" fmla="*/ 1047159 w 1160401"/>
                <a:gd name="T29" fmla="*/ 4583 h 700278"/>
                <a:gd name="T30" fmla="*/ 1137554 w 1160401"/>
                <a:gd name="T31" fmla="*/ 0 h 700278"/>
                <a:gd name="T32" fmla="*/ 1150703 w 1160401"/>
                <a:gd name="T33" fmla="*/ 10171 h 700278"/>
                <a:gd name="T34" fmla="*/ 1166534 w 1160401"/>
                <a:gd name="T35" fmla="*/ 64980 h 700278"/>
                <a:gd name="T36" fmla="*/ 1160023 w 1160401"/>
                <a:gd name="T37" fmla="*/ 109490 h 700278"/>
                <a:gd name="T38" fmla="*/ 1130019 w 1160401"/>
                <a:gd name="T39" fmla="*/ 137343 h 700278"/>
                <a:gd name="T40" fmla="*/ 1086229 w 1160401"/>
                <a:gd name="T41" fmla="*/ 141161 h 700278"/>
                <a:gd name="T42" fmla="*/ 1071420 w 1160401"/>
                <a:gd name="T43" fmla="*/ 142940 h 700278"/>
                <a:gd name="T44" fmla="*/ 1048947 w 1160401"/>
                <a:gd name="T45" fmla="*/ 162522 h 700278"/>
                <a:gd name="T46" fmla="*/ 1032094 w 1160401"/>
                <a:gd name="T47" fmla="*/ 173595 h 700278"/>
                <a:gd name="T48" fmla="*/ 1010773 w 1160401"/>
                <a:gd name="T49" fmla="*/ 176516 h 700278"/>
                <a:gd name="T50" fmla="*/ 980898 w 1160401"/>
                <a:gd name="T51" fmla="*/ 162522 h 700278"/>
                <a:gd name="T52" fmla="*/ 933405 w 1160401"/>
                <a:gd name="T53" fmla="*/ 177278 h 700278"/>
                <a:gd name="T54" fmla="*/ 884889 w 1160401"/>
                <a:gd name="T55" fmla="*/ 188465 h 700278"/>
                <a:gd name="T56" fmla="*/ 863441 w 1160401"/>
                <a:gd name="T57" fmla="*/ 180072 h 700278"/>
                <a:gd name="T58" fmla="*/ 814032 w 1160401"/>
                <a:gd name="T59" fmla="*/ 219120 h 700278"/>
                <a:gd name="T60" fmla="*/ 769220 w 1160401"/>
                <a:gd name="T61" fmla="*/ 288813 h 700278"/>
                <a:gd name="T62" fmla="*/ 752367 w 1160401"/>
                <a:gd name="T63" fmla="*/ 339038 h 700278"/>
                <a:gd name="T64" fmla="*/ 792583 w 1160401"/>
                <a:gd name="T65" fmla="*/ 382659 h 700278"/>
                <a:gd name="T66" fmla="*/ 804712 w 1160401"/>
                <a:gd name="T67" fmla="*/ 393720 h 700278"/>
                <a:gd name="T68" fmla="*/ 802796 w 1160401"/>
                <a:gd name="T69" fmla="*/ 407714 h 700278"/>
                <a:gd name="T70" fmla="*/ 786965 w 1160401"/>
                <a:gd name="T71" fmla="*/ 422596 h 700278"/>
                <a:gd name="T72" fmla="*/ 695554 w 1160401"/>
                <a:gd name="T73" fmla="*/ 467106 h 700278"/>
                <a:gd name="T74" fmla="*/ 595844 w 1160401"/>
                <a:gd name="T75" fmla="*/ 524709 h 700278"/>
                <a:gd name="T76" fmla="*/ 469957 w 1160401"/>
                <a:gd name="T77" fmla="*/ 587024 h 700278"/>
                <a:gd name="T78" fmla="*/ 269514 w 1160401"/>
                <a:gd name="T79" fmla="*/ 676044 h 700278"/>
                <a:gd name="T80" fmla="*/ 138908 w 1160401"/>
                <a:gd name="T81" fmla="*/ 698431 h 700278"/>
                <a:gd name="T82" fmla="*/ 58733 w 1160401"/>
                <a:gd name="T83" fmla="*/ 701225 h 700278"/>
                <a:gd name="T84" fmla="*/ 0 w 1160401"/>
                <a:gd name="T85" fmla="*/ 692831 h 700278"/>
                <a:gd name="T86" fmla="*/ 11110 w 1160401"/>
                <a:gd name="T87" fmla="*/ 658494 h 7002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60401"/>
                <a:gd name="T133" fmla="*/ 0 h 700278"/>
                <a:gd name="T134" fmla="*/ 1160401 w 1160401"/>
                <a:gd name="T135" fmla="*/ 700278 h 7002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60401" h="700278">
                  <a:moveTo>
                    <a:pt x="68708" y="555498"/>
                  </a:moveTo>
                  <a:lnTo>
                    <a:pt x="102998" y="512826"/>
                  </a:lnTo>
                  <a:lnTo>
                    <a:pt x="157608" y="463803"/>
                  </a:lnTo>
                  <a:lnTo>
                    <a:pt x="201169" y="431292"/>
                  </a:lnTo>
                  <a:lnTo>
                    <a:pt x="247650" y="399669"/>
                  </a:lnTo>
                  <a:lnTo>
                    <a:pt x="293116" y="368173"/>
                  </a:lnTo>
                  <a:lnTo>
                    <a:pt x="312548" y="358901"/>
                  </a:lnTo>
                  <a:lnTo>
                    <a:pt x="387732" y="318007"/>
                  </a:lnTo>
                  <a:lnTo>
                    <a:pt x="461900" y="274446"/>
                  </a:lnTo>
                  <a:lnTo>
                    <a:pt x="518541" y="243839"/>
                  </a:lnTo>
                  <a:lnTo>
                    <a:pt x="557403" y="225298"/>
                  </a:lnTo>
                  <a:lnTo>
                    <a:pt x="597409" y="208661"/>
                  </a:lnTo>
                  <a:lnTo>
                    <a:pt x="601980" y="204851"/>
                  </a:lnTo>
                  <a:lnTo>
                    <a:pt x="612140" y="199389"/>
                  </a:lnTo>
                  <a:lnTo>
                    <a:pt x="617728" y="198501"/>
                  </a:lnTo>
                  <a:lnTo>
                    <a:pt x="629794" y="199389"/>
                  </a:lnTo>
                  <a:lnTo>
                    <a:pt x="634492" y="201294"/>
                  </a:lnTo>
                  <a:lnTo>
                    <a:pt x="639953" y="204851"/>
                  </a:lnTo>
                  <a:lnTo>
                    <a:pt x="652019" y="225298"/>
                  </a:lnTo>
                  <a:lnTo>
                    <a:pt x="717932" y="137159"/>
                  </a:lnTo>
                  <a:lnTo>
                    <a:pt x="750444" y="102869"/>
                  </a:lnTo>
                  <a:lnTo>
                    <a:pt x="774447" y="85344"/>
                  </a:lnTo>
                  <a:lnTo>
                    <a:pt x="803275" y="73278"/>
                  </a:lnTo>
                  <a:lnTo>
                    <a:pt x="836550" y="67563"/>
                  </a:lnTo>
                  <a:lnTo>
                    <a:pt x="841249" y="59308"/>
                  </a:lnTo>
                  <a:lnTo>
                    <a:pt x="846837" y="52832"/>
                  </a:lnTo>
                  <a:lnTo>
                    <a:pt x="895097" y="32512"/>
                  </a:lnTo>
                  <a:lnTo>
                    <a:pt x="939547" y="23113"/>
                  </a:lnTo>
                  <a:lnTo>
                    <a:pt x="998094" y="11938"/>
                  </a:lnTo>
                  <a:lnTo>
                    <a:pt x="1041654" y="4571"/>
                  </a:lnTo>
                  <a:lnTo>
                    <a:pt x="1086104" y="0"/>
                  </a:lnTo>
                  <a:lnTo>
                    <a:pt x="1131571" y="0"/>
                  </a:lnTo>
                  <a:lnTo>
                    <a:pt x="1138937" y="3682"/>
                  </a:lnTo>
                  <a:lnTo>
                    <a:pt x="1144651" y="10159"/>
                  </a:lnTo>
                  <a:lnTo>
                    <a:pt x="1148335" y="17526"/>
                  </a:lnTo>
                  <a:lnTo>
                    <a:pt x="1160400" y="64896"/>
                  </a:lnTo>
                  <a:lnTo>
                    <a:pt x="1160400" y="89915"/>
                  </a:lnTo>
                  <a:lnTo>
                    <a:pt x="1153923" y="109346"/>
                  </a:lnTo>
                  <a:lnTo>
                    <a:pt x="1140841" y="124206"/>
                  </a:lnTo>
                  <a:lnTo>
                    <a:pt x="1124077" y="137159"/>
                  </a:lnTo>
                  <a:lnTo>
                    <a:pt x="1092582" y="142748"/>
                  </a:lnTo>
                  <a:lnTo>
                    <a:pt x="1080516" y="140969"/>
                  </a:lnTo>
                  <a:lnTo>
                    <a:pt x="1075055" y="138176"/>
                  </a:lnTo>
                  <a:lnTo>
                    <a:pt x="1065785" y="142748"/>
                  </a:lnTo>
                  <a:lnTo>
                    <a:pt x="1049910" y="154813"/>
                  </a:lnTo>
                  <a:lnTo>
                    <a:pt x="1043433" y="162306"/>
                  </a:lnTo>
                  <a:lnTo>
                    <a:pt x="1035177" y="168782"/>
                  </a:lnTo>
                  <a:lnTo>
                    <a:pt x="1026669" y="173355"/>
                  </a:lnTo>
                  <a:lnTo>
                    <a:pt x="1016636" y="176276"/>
                  </a:lnTo>
                  <a:lnTo>
                    <a:pt x="1005460" y="176276"/>
                  </a:lnTo>
                  <a:lnTo>
                    <a:pt x="990600" y="164973"/>
                  </a:lnTo>
                  <a:lnTo>
                    <a:pt x="975741" y="162306"/>
                  </a:lnTo>
                  <a:lnTo>
                    <a:pt x="959994" y="164083"/>
                  </a:lnTo>
                  <a:lnTo>
                    <a:pt x="928498" y="177038"/>
                  </a:lnTo>
                  <a:lnTo>
                    <a:pt x="896875" y="188213"/>
                  </a:lnTo>
                  <a:lnTo>
                    <a:pt x="880237" y="188213"/>
                  </a:lnTo>
                  <a:lnTo>
                    <a:pt x="869062" y="180848"/>
                  </a:lnTo>
                  <a:lnTo>
                    <a:pt x="858901" y="179832"/>
                  </a:lnTo>
                  <a:lnTo>
                    <a:pt x="849630" y="181737"/>
                  </a:lnTo>
                  <a:lnTo>
                    <a:pt x="809752" y="218820"/>
                  </a:lnTo>
                  <a:lnTo>
                    <a:pt x="800482" y="232790"/>
                  </a:lnTo>
                  <a:lnTo>
                    <a:pt x="765175" y="288417"/>
                  </a:lnTo>
                  <a:lnTo>
                    <a:pt x="740157" y="332994"/>
                  </a:lnTo>
                  <a:lnTo>
                    <a:pt x="748412" y="338582"/>
                  </a:lnTo>
                  <a:lnTo>
                    <a:pt x="780924" y="376555"/>
                  </a:lnTo>
                  <a:lnTo>
                    <a:pt x="788416" y="382143"/>
                  </a:lnTo>
                  <a:lnTo>
                    <a:pt x="797687" y="386714"/>
                  </a:lnTo>
                  <a:lnTo>
                    <a:pt x="800482" y="393192"/>
                  </a:lnTo>
                  <a:lnTo>
                    <a:pt x="800482" y="400684"/>
                  </a:lnTo>
                  <a:lnTo>
                    <a:pt x="798576" y="407162"/>
                  </a:lnTo>
                  <a:lnTo>
                    <a:pt x="794894" y="412750"/>
                  </a:lnTo>
                  <a:lnTo>
                    <a:pt x="782828" y="422020"/>
                  </a:lnTo>
                  <a:lnTo>
                    <a:pt x="744855" y="441451"/>
                  </a:lnTo>
                  <a:lnTo>
                    <a:pt x="691897" y="466470"/>
                  </a:lnTo>
                  <a:lnTo>
                    <a:pt x="642748" y="496188"/>
                  </a:lnTo>
                  <a:lnTo>
                    <a:pt x="592710" y="524001"/>
                  </a:lnTo>
                  <a:lnTo>
                    <a:pt x="542545" y="549909"/>
                  </a:lnTo>
                  <a:lnTo>
                    <a:pt x="467487" y="586232"/>
                  </a:lnTo>
                  <a:lnTo>
                    <a:pt x="313437" y="656589"/>
                  </a:lnTo>
                  <a:lnTo>
                    <a:pt x="268098" y="675132"/>
                  </a:lnTo>
                  <a:lnTo>
                    <a:pt x="204978" y="689101"/>
                  </a:lnTo>
                  <a:lnTo>
                    <a:pt x="138176" y="697483"/>
                  </a:lnTo>
                  <a:lnTo>
                    <a:pt x="95504" y="699262"/>
                  </a:lnTo>
                  <a:lnTo>
                    <a:pt x="58421" y="700277"/>
                  </a:lnTo>
                  <a:lnTo>
                    <a:pt x="6477" y="694689"/>
                  </a:lnTo>
                  <a:lnTo>
                    <a:pt x="0" y="691895"/>
                  </a:lnTo>
                  <a:lnTo>
                    <a:pt x="2795" y="677037"/>
                  </a:lnTo>
                  <a:lnTo>
                    <a:pt x="11050" y="657606"/>
                  </a:lnTo>
                  <a:lnTo>
                    <a:pt x="34290" y="612139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96" name="Полилиния 250"/>
            <p:cNvSpPr>
              <a:spLocks noChangeArrowheads="1"/>
            </p:cNvSpPr>
            <p:nvPr/>
          </p:nvSpPr>
          <p:spPr bwMode="auto">
            <a:xfrm>
              <a:off x="8824867" y="3599138"/>
              <a:ext cx="808350" cy="576484"/>
            </a:xfrm>
            <a:custGeom>
              <a:avLst/>
              <a:gdLst>
                <a:gd name="T0" fmla="*/ 120777 w 809753"/>
                <a:gd name="T1" fmla="*/ 404137 h 576072"/>
                <a:gd name="T2" fmla="*/ 200757 w 809753"/>
                <a:gd name="T3" fmla="*/ 345213 h 576072"/>
                <a:gd name="T4" fmla="*/ 392558 w 809753"/>
                <a:gd name="T5" fmla="*/ 229160 h 576072"/>
                <a:gd name="T6" fmla="*/ 488704 w 809753"/>
                <a:gd name="T7" fmla="*/ 177795 h 576072"/>
                <a:gd name="T8" fmla="*/ 555129 w 809753"/>
                <a:gd name="T9" fmla="*/ 159989 h 576072"/>
                <a:gd name="T10" fmla="*/ 562343 w 809753"/>
                <a:gd name="T11" fmla="*/ 171262 h 576072"/>
                <a:gd name="T12" fmla="*/ 555129 w 809753"/>
                <a:gd name="T13" fmla="*/ 180613 h 576072"/>
                <a:gd name="T14" fmla="*/ 549532 w 809753"/>
                <a:gd name="T15" fmla="*/ 191757 h 576072"/>
                <a:gd name="T16" fmla="*/ 536967 w 809753"/>
                <a:gd name="T17" fmla="*/ 204950 h 576072"/>
                <a:gd name="T18" fmla="*/ 535102 w 809753"/>
                <a:gd name="T19" fmla="*/ 215198 h 576072"/>
                <a:gd name="T20" fmla="*/ 535102 w 809753"/>
                <a:gd name="T21" fmla="*/ 231082 h 576072"/>
                <a:gd name="T22" fmla="*/ 548786 w 809753"/>
                <a:gd name="T23" fmla="*/ 250807 h 576072"/>
                <a:gd name="T24" fmla="*/ 562343 w 809753"/>
                <a:gd name="T25" fmla="*/ 257212 h 576072"/>
                <a:gd name="T26" fmla="*/ 585105 w 809753"/>
                <a:gd name="T27" fmla="*/ 248886 h 576072"/>
                <a:gd name="T28" fmla="*/ 585105 w 809753"/>
                <a:gd name="T29" fmla="*/ 237744 h 576072"/>
                <a:gd name="T30" fmla="*/ 571423 w 809753"/>
                <a:gd name="T31" fmla="*/ 222628 h 576072"/>
                <a:gd name="T32" fmla="*/ 577768 w 809753"/>
                <a:gd name="T33" fmla="*/ 212380 h 576072"/>
                <a:gd name="T34" fmla="*/ 628639 w 809753"/>
                <a:gd name="T35" fmla="*/ 138470 h 576072"/>
                <a:gd name="T36" fmla="*/ 704016 w 809753"/>
                <a:gd name="T37" fmla="*/ 40225 h 576072"/>
                <a:gd name="T38" fmla="*/ 760362 w 809753"/>
                <a:gd name="T39" fmla="*/ 1027 h 576072"/>
                <a:gd name="T40" fmla="*/ 772178 w 809753"/>
                <a:gd name="T41" fmla="*/ 0 h 576072"/>
                <a:gd name="T42" fmla="*/ 782130 w 809753"/>
                <a:gd name="T43" fmla="*/ 2818 h 576072"/>
                <a:gd name="T44" fmla="*/ 790339 w 809753"/>
                <a:gd name="T45" fmla="*/ 10371 h 576072"/>
                <a:gd name="T46" fmla="*/ 793076 w 809753"/>
                <a:gd name="T47" fmla="*/ 30871 h 576072"/>
                <a:gd name="T48" fmla="*/ 784866 w 809753"/>
                <a:gd name="T49" fmla="*/ 53288 h 576072"/>
                <a:gd name="T50" fmla="*/ 774044 w 809753"/>
                <a:gd name="T51" fmla="*/ 62638 h 576072"/>
                <a:gd name="T52" fmla="*/ 757625 w 809753"/>
                <a:gd name="T53" fmla="*/ 66478 h 576072"/>
                <a:gd name="T54" fmla="*/ 688592 w 809753"/>
                <a:gd name="T55" fmla="*/ 142184 h 576072"/>
                <a:gd name="T56" fmla="*/ 637720 w 809753"/>
                <a:gd name="T57" fmla="*/ 231082 h 576072"/>
                <a:gd name="T58" fmla="*/ 637720 w 809753"/>
                <a:gd name="T59" fmla="*/ 254394 h 576072"/>
                <a:gd name="T60" fmla="*/ 674910 w 809753"/>
                <a:gd name="T61" fmla="*/ 293849 h 576072"/>
                <a:gd name="T62" fmla="*/ 625904 w 809753"/>
                <a:gd name="T63" fmla="*/ 334965 h 576072"/>
                <a:gd name="T64" fmla="*/ 290688 w 809753"/>
                <a:gd name="T65" fmla="*/ 508020 h 576072"/>
                <a:gd name="T66" fmla="*/ 234339 w 809753"/>
                <a:gd name="T67" fmla="*/ 537098 h 576072"/>
                <a:gd name="T68" fmla="*/ 146276 w 809753"/>
                <a:gd name="T69" fmla="*/ 566049 h 576072"/>
                <a:gd name="T70" fmla="*/ 51868 w 809753"/>
                <a:gd name="T71" fmla="*/ 581034 h 576072"/>
                <a:gd name="T72" fmla="*/ 9078 w 809753"/>
                <a:gd name="T73" fmla="*/ 558491 h 576072"/>
                <a:gd name="T74" fmla="*/ 55476 w 809753"/>
                <a:gd name="T75" fmla="*/ 475229 h 57607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809753"/>
                <a:gd name="T115" fmla="*/ 0 h 576072"/>
                <a:gd name="T116" fmla="*/ 809753 w 809753"/>
                <a:gd name="T117" fmla="*/ 576072 h 57607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809753" h="576072">
                  <a:moveTo>
                    <a:pt x="103886" y="417449"/>
                  </a:moveTo>
                  <a:lnTo>
                    <a:pt x="123317" y="400684"/>
                  </a:lnTo>
                  <a:lnTo>
                    <a:pt x="163321" y="370204"/>
                  </a:lnTo>
                  <a:lnTo>
                    <a:pt x="204978" y="342264"/>
                  </a:lnTo>
                  <a:lnTo>
                    <a:pt x="247777" y="315340"/>
                  </a:lnTo>
                  <a:lnTo>
                    <a:pt x="400812" y="227202"/>
                  </a:lnTo>
                  <a:lnTo>
                    <a:pt x="443356" y="200406"/>
                  </a:lnTo>
                  <a:lnTo>
                    <a:pt x="498982" y="176276"/>
                  </a:lnTo>
                  <a:lnTo>
                    <a:pt x="554608" y="149352"/>
                  </a:lnTo>
                  <a:lnTo>
                    <a:pt x="566801" y="158622"/>
                  </a:lnTo>
                  <a:lnTo>
                    <a:pt x="573278" y="166115"/>
                  </a:lnTo>
                  <a:lnTo>
                    <a:pt x="574167" y="169799"/>
                  </a:lnTo>
                  <a:lnTo>
                    <a:pt x="572389" y="174370"/>
                  </a:lnTo>
                  <a:lnTo>
                    <a:pt x="566801" y="179070"/>
                  </a:lnTo>
                  <a:lnTo>
                    <a:pt x="564895" y="185546"/>
                  </a:lnTo>
                  <a:lnTo>
                    <a:pt x="561086" y="190119"/>
                  </a:lnTo>
                  <a:lnTo>
                    <a:pt x="551815" y="198501"/>
                  </a:lnTo>
                  <a:lnTo>
                    <a:pt x="548258" y="203200"/>
                  </a:lnTo>
                  <a:lnTo>
                    <a:pt x="546354" y="207771"/>
                  </a:lnTo>
                  <a:lnTo>
                    <a:pt x="546354" y="213359"/>
                  </a:lnTo>
                  <a:lnTo>
                    <a:pt x="548258" y="220726"/>
                  </a:lnTo>
                  <a:lnTo>
                    <a:pt x="546354" y="229108"/>
                  </a:lnTo>
                  <a:lnTo>
                    <a:pt x="549147" y="236474"/>
                  </a:lnTo>
                  <a:lnTo>
                    <a:pt x="560324" y="248665"/>
                  </a:lnTo>
                  <a:lnTo>
                    <a:pt x="569594" y="254253"/>
                  </a:lnTo>
                  <a:lnTo>
                    <a:pt x="574167" y="255015"/>
                  </a:lnTo>
                  <a:lnTo>
                    <a:pt x="589026" y="252221"/>
                  </a:lnTo>
                  <a:lnTo>
                    <a:pt x="597407" y="246760"/>
                  </a:lnTo>
                  <a:lnTo>
                    <a:pt x="599186" y="241172"/>
                  </a:lnTo>
                  <a:lnTo>
                    <a:pt x="597407" y="235712"/>
                  </a:lnTo>
                  <a:lnTo>
                    <a:pt x="585342" y="224408"/>
                  </a:lnTo>
                  <a:lnTo>
                    <a:pt x="583438" y="220726"/>
                  </a:lnTo>
                  <a:lnTo>
                    <a:pt x="584327" y="216153"/>
                  </a:lnTo>
                  <a:lnTo>
                    <a:pt x="589915" y="210565"/>
                  </a:lnTo>
                  <a:lnTo>
                    <a:pt x="611251" y="182752"/>
                  </a:lnTo>
                  <a:lnTo>
                    <a:pt x="641857" y="137287"/>
                  </a:lnTo>
                  <a:lnTo>
                    <a:pt x="672465" y="92709"/>
                  </a:lnTo>
                  <a:lnTo>
                    <a:pt x="718819" y="39877"/>
                  </a:lnTo>
                  <a:lnTo>
                    <a:pt x="745743" y="17652"/>
                  </a:lnTo>
                  <a:lnTo>
                    <a:pt x="776351" y="1015"/>
                  </a:lnTo>
                  <a:lnTo>
                    <a:pt x="781939" y="0"/>
                  </a:lnTo>
                  <a:lnTo>
                    <a:pt x="788416" y="0"/>
                  </a:lnTo>
                  <a:lnTo>
                    <a:pt x="794004" y="1015"/>
                  </a:lnTo>
                  <a:lnTo>
                    <a:pt x="798576" y="2794"/>
                  </a:lnTo>
                  <a:lnTo>
                    <a:pt x="803275" y="5588"/>
                  </a:lnTo>
                  <a:lnTo>
                    <a:pt x="806957" y="10287"/>
                  </a:lnTo>
                  <a:lnTo>
                    <a:pt x="808863" y="15747"/>
                  </a:lnTo>
                  <a:lnTo>
                    <a:pt x="809752" y="30607"/>
                  </a:lnTo>
                  <a:lnTo>
                    <a:pt x="805053" y="46354"/>
                  </a:lnTo>
                  <a:lnTo>
                    <a:pt x="801369" y="52832"/>
                  </a:lnTo>
                  <a:lnTo>
                    <a:pt x="795781" y="58420"/>
                  </a:lnTo>
                  <a:lnTo>
                    <a:pt x="790320" y="62102"/>
                  </a:lnTo>
                  <a:lnTo>
                    <a:pt x="781939" y="64896"/>
                  </a:lnTo>
                  <a:lnTo>
                    <a:pt x="773556" y="65913"/>
                  </a:lnTo>
                  <a:lnTo>
                    <a:pt x="732790" y="99187"/>
                  </a:lnTo>
                  <a:lnTo>
                    <a:pt x="703071" y="140970"/>
                  </a:lnTo>
                  <a:lnTo>
                    <a:pt x="677037" y="185546"/>
                  </a:lnTo>
                  <a:lnTo>
                    <a:pt x="651129" y="229108"/>
                  </a:lnTo>
                  <a:lnTo>
                    <a:pt x="648334" y="242189"/>
                  </a:lnTo>
                  <a:lnTo>
                    <a:pt x="651129" y="252221"/>
                  </a:lnTo>
                  <a:lnTo>
                    <a:pt x="655828" y="261493"/>
                  </a:lnTo>
                  <a:lnTo>
                    <a:pt x="689102" y="291338"/>
                  </a:lnTo>
                  <a:lnTo>
                    <a:pt x="695579" y="300608"/>
                  </a:lnTo>
                  <a:lnTo>
                    <a:pt x="639064" y="332104"/>
                  </a:lnTo>
                  <a:lnTo>
                    <a:pt x="469392" y="420243"/>
                  </a:lnTo>
                  <a:lnTo>
                    <a:pt x="296799" y="503682"/>
                  </a:lnTo>
                  <a:lnTo>
                    <a:pt x="268096" y="518540"/>
                  </a:lnTo>
                  <a:lnTo>
                    <a:pt x="239267" y="532510"/>
                  </a:lnTo>
                  <a:lnTo>
                    <a:pt x="200405" y="546353"/>
                  </a:lnTo>
                  <a:lnTo>
                    <a:pt x="149352" y="561213"/>
                  </a:lnTo>
                  <a:lnTo>
                    <a:pt x="96519" y="571372"/>
                  </a:lnTo>
                  <a:lnTo>
                    <a:pt x="52958" y="576071"/>
                  </a:lnTo>
                  <a:lnTo>
                    <a:pt x="0" y="576071"/>
                  </a:lnTo>
                  <a:lnTo>
                    <a:pt x="9270" y="553720"/>
                  </a:lnTo>
                  <a:lnTo>
                    <a:pt x="31622" y="511175"/>
                  </a:lnTo>
                  <a:lnTo>
                    <a:pt x="56642" y="471170"/>
                  </a:lnTo>
                  <a:close/>
                </a:path>
              </a:pathLst>
            </a:custGeom>
            <a:solidFill>
              <a:srgbClr val="7F99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97" name="Полилиния 251"/>
            <p:cNvSpPr>
              <a:spLocks noChangeArrowheads="1"/>
            </p:cNvSpPr>
            <p:nvPr/>
          </p:nvSpPr>
          <p:spPr bwMode="auto">
            <a:xfrm>
              <a:off x="8861394" y="3780183"/>
              <a:ext cx="509784" cy="355737"/>
            </a:xfrm>
            <a:custGeom>
              <a:avLst/>
              <a:gdLst>
                <a:gd name="T0" fmla="*/ 0 w 509272"/>
                <a:gd name="T1" fmla="*/ 361474 h 355220"/>
                <a:gd name="T2" fmla="*/ 16067 w 509272"/>
                <a:gd name="T3" fmla="*/ 329292 h 355220"/>
                <a:gd name="T4" fmla="*/ 38563 w 509272"/>
                <a:gd name="T5" fmla="*/ 297243 h 355220"/>
                <a:gd name="T6" fmla="*/ 68513 w 509272"/>
                <a:gd name="T7" fmla="*/ 265191 h 355220"/>
                <a:gd name="T8" fmla="*/ 103220 w 509272"/>
                <a:gd name="T9" fmla="*/ 234046 h 355220"/>
                <a:gd name="T10" fmla="*/ 142808 w 509272"/>
                <a:gd name="T11" fmla="*/ 202899 h 355220"/>
                <a:gd name="T12" fmla="*/ 184971 w 509272"/>
                <a:gd name="T13" fmla="*/ 172788 h 355220"/>
                <a:gd name="T14" fmla="*/ 228160 w 509272"/>
                <a:gd name="T15" fmla="*/ 144356 h 355220"/>
                <a:gd name="T16" fmla="*/ 272249 w 509272"/>
                <a:gd name="T17" fmla="*/ 116958 h 355220"/>
                <a:gd name="T18" fmla="*/ 356700 w 509272"/>
                <a:gd name="T19" fmla="*/ 69787 h 355220"/>
                <a:gd name="T20" fmla="*/ 429070 w 509272"/>
                <a:gd name="T21" fmla="*/ 32955 h 355220"/>
                <a:gd name="T22" fmla="*/ 479713 w 509272"/>
                <a:gd name="T23" fmla="*/ 8399 h 355220"/>
                <a:gd name="T24" fmla="*/ 498483 w 509272"/>
                <a:gd name="T25" fmla="*/ 0 h 355220"/>
                <a:gd name="T26" fmla="*/ 495652 w 509272"/>
                <a:gd name="T27" fmla="*/ 16024 h 355220"/>
                <a:gd name="T28" fmla="*/ 498483 w 509272"/>
                <a:gd name="T29" fmla="*/ 45361 h 355220"/>
                <a:gd name="T30" fmla="*/ 506966 w 509272"/>
                <a:gd name="T31" fmla="*/ 66039 h 355220"/>
                <a:gd name="T32" fmla="*/ 515451 w 509272"/>
                <a:gd name="T33" fmla="*/ 79220 h 355220"/>
                <a:gd name="T34" fmla="*/ 469432 w 509272"/>
                <a:gd name="T35" fmla="*/ 109463 h 355220"/>
                <a:gd name="T36" fmla="*/ 358758 w 509272"/>
                <a:gd name="T37" fmla="*/ 172788 h 355220"/>
                <a:gd name="T38" fmla="*/ 315441 w 509272"/>
                <a:gd name="T39" fmla="*/ 196309 h 355220"/>
                <a:gd name="T40" fmla="*/ 68513 w 509272"/>
                <a:gd name="T41" fmla="*/ 326449 h 355220"/>
                <a:gd name="T42" fmla="*/ 18771 w 509272"/>
                <a:gd name="T43" fmla="*/ 352039 h 35522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09272"/>
                <a:gd name="T67" fmla="*/ 0 h 355220"/>
                <a:gd name="T68" fmla="*/ 509272 w 509272"/>
                <a:gd name="T69" fmla="*/ 355220 h 35522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09272" h="355220">
                  <a:moveTo>
                    <a:pt x="0" y="355219"/>
                  </a:moveTo>
                  <a:lnTo>
                    <a:pt x="15875" y="323595"/>
                  </a:lnTo>
                  <a:lnTo>
                    <a:pt x="38100" y="292100"/>
                  </a:lnTo>
                  <a:lnTo>
                    <a:pt x="67692" y="260604"/>
                  </a:lnTo>
                  <a:lnTo>
                    <a:pt x="101982" y="229996"/>
                  </a:lnTo>
                  <a:lnTo>
                    <a:pt x="141097" y="199389"/>
                  </a:lnTo>
                  <a:lnTo>
                    <a:pt x="182754" y="169799"/>
                  </a:lnTo>
                  <a:lnTo>
                    <a:pt x="225425" y="141858"/>
                  </a:lnTo>
                  <a:lnTo>
                    <a:pt x="268986" y="114935"/>
                  </a:lnTo>
                  <a:lnTo>
                    <a:pt x="352425" y="68580"/>
                  </a:lnTo>
                  <a:lnTo>
                    <a:pt x="423926" y="32385"/>
                  </a:lnTo>
                  <a:lnTo>
                    <a:pt x="473964" y="8255"/>
                  </a:lnTo>
                  <a:lnTo>
                    <a:pt x="492507" y="0"/>
                  </a:lnTo>
                  <a:lnTo>
                    <a:pt x="489712" y="15748"/>
                  </a:lnTo>
                  <a:lnTo>
                    <a:pt x="492507" y="44576"/>
                  </a:lnTo>
                  <a:lnTo>
                    <a:pt x="500888" y="64896"/>
                  </a:lnTo>
                  <a:lnTo>
                    <a:pt x="509271" y="77850"/>
                  </a:lnTo>
                  <a:lnTo>
                    <a:pt x="463805" y="107569"/>
                  </a:lnTo>
                  <a:lnTo>
                    <a:pt x="354458" y="169799"/>
                  </a:lnTo>
                  <a:lnTo>
                    <a:pt x="311659" y="192913"/>
                  </a:lnTo>
                  <a:lnTo>
                    <a:pt x="67692" y="320801"/>
                  </a:lnTo>
                  <a:lnTo>
                    <a:pt x="18543" y="345948"/>
                  </a:lnTo>
                  <a:close/>
                </a:path>
              </a:pathLst>
            </a:custGeom>
            <a:solidFill>
              <a:srgbClr val="C4D1D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98" name="Полилиния 252"/>
            <p:cNvSpPr>
              <a:spLocks noChangeArrowheads="1"/>
            </p:cNvSpPr>
            <p:nvPr/>
          </p:nvSpPr>
          <p:spPr bwMode="auto">
            <a:xfrm>
              <a:off x="8912214" y="3875470"/>
              <a:ext cx="608247" cy="293800"/>
            </a:xfrm>
            <a:custGeom>
              <a:avLst/>
              <a:gdLst>
                <a:gd name="T0" fmla="*/ 0 w 608331"/>
                <a:gd name="T1" fmla="*/ 291542 h 294006"/>
                <a:gd name="T2" fmla="*/ 49064 w 608331"/>
                <a:gd name="T3" fmla="*/ 274920 h 294006"/>
                <a:gd name="T4" fmla="*/ 103717 w 608331"/>
                <a:gd name="T5" fmla="*/ 252881 h 294006"/>
                <a:gd name="T6" fmla="*/ 157342 w 608331"/>
                <a:gd name="T7" fmla="*/ 227064 h 294006"/>
                <a:gd name="T8" fmla="*/ 159248 w 608331"/>
                <a:gd name="T9" fmla="*/ 225301 h 294006"/>
                <a:gd name="T10" fmla="*/ 160264 w 608331"/>
                <a:gd name="T11" fmla="*/ 225301 h 294006"/>
                <a:gd name="T12" fmla="*/ 590835 w 608331"/>
                <a:gd name="T13" fmla="*/ 0 h 294006"/>
                <a:gd name="T14" fmla="*/ 607322 w 608331"/>
                <a:gd name="T15" fmla="*/ 23926 h 294006"/>
                <a:gd name="T16" fmla="*/ 165713 w 608331"/>
                <a:gd name="T17" fmla="*/ 247339 h 294006"/>
                <a:gd name="T18" fmla="*/ 111961 w 608331"/>
                <a:gd name="T19" fmla="*/ 265727 h 294006"/>
                <a:gd name="T20" fmla="*/ 58323 w 608331"/>
                <a:gd name="T21" fmla="*/ 279580 h 294006"/>
                <a:gd name="T22" fmla="*/ 889 w 608331"/>
                <a:gd name="T23" fmla="*/ 291542 h 29400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08331"/>
                <a:gd name="T37" fmla="*/ 0 h 294006"/>
                <a:gd name="T38" fmla="*/ 608331 w 608331"/>
                <a:gd name="T39" fmla="*/ 294006 h 29400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08331" h="294006">
                  <a:moveTo>
                    <a:pt x="0" y="294005"/>
                  </a:moveTo>
                  <a:lnTo>
                    <a:pt x="49148" y="277242"/>
                  </a:lnTo>
                  <a:lnTo>
                    <a:pt x="103885" y="255017"/>
                  </a:lnTo>
                  <a:lnTo>
                    <a:pt x="157606" y="228981"/>
                  </a:lnTo>
                  <a:lnTo>
                    <a:pt x="159512" y="227204"/>
                  </a:lnTo>
                  <a:lnTo>
                    <a:pt x="160528" y="227204"/>
                  </a:lnTo>
                  <a:lnTo>
                    <a:pt x="591819" y="0"/>
                  </a:lnTo>
                  <a:lnTo>
                    <a:pt x="608330" y="24130"/>
                  </a:lnTo>
                  <a:lnTo>
                    <a:pt x="165989" y="249429"/>
                  </a:lnTo>
                  <a:lnTo>
                    <a:pt x="112141" y="267971"/>
                  </a:lnTo>
                  <a:lnTo>
                    <a:pt x="58419" y="281941"/>
                  </a:lnTo>
                  <a:lnTo>
                    <a:pt x="889" y="294005"/>
                  </a:lnTo>
                  <a:close/>
                </a:path>
              </a:pathLst>
            </a:custGeom>
            <a:solidFill>
              <a:srgbClr val="C4D1D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99" name="Полилиния 253"/>
            <p:cNvSpPr>
              <a:spLocks noChangeArrowheads="1"/>
            </p:cNvSpPr>
            <p:nvPr/>
          </p:nvSpPr>
          <p:spPr bwMode="auto">
            <a:xfrm>
              <a:off x="8894744" y="3875470"/>
              <a:ext cx="559016" cy="266803"/>
            </a:xfrm>
            <a:custGeom>
              <a:avLst/>
              <a:gdLst>
                <a:gd name="T0" fmla="*/ 0 w 559309"/>
                <a:gd name="T1" fmla="*/ 273605 h 266193"/>
                <a:gd name="T2" fmla="*/ 528164 w 559309"/>
                <a:gd name="T3" fmla="*/ 0 h 266193"/>
                <a:gd name="T4" fmla="*/ 555802 w 559309"/>
                <a:gd name="T5" fmla="*/ 0 h 266193"/>
                <a:gd name="T6" fmla="*/ 32308 w 559309"/>
                <a:gd name="T7" fmla="*/ 273605 h 26619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9309"/>
                <a:gd name="T13" fmla="*/ 0 h 266193"/>
                <a:gd name="T14" fmla="*/ 559309 w 559309"/>
                <a:gd name="T15" fmla="*/ 266193 h 26619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9309" h="266193">
                  <a:moveTo>
                    <a:pt x="0" y="266192"/>
                  </a:moveTo>
                  <a:lnTo>
                    <a:pt x="531495" y="0"/>
                  </a:lnTo>
                  <a:lnTo>
                    <a:pt x="559308" y="0"/>
                  </a:lnTo>
                  <a:lnTo>
                    <a:pt x="32512" y="266192"/>
                  </a:lnTo>
                  <a:close/>
                </a:path>
              </a:pathLst>
            </a:custGeom>
            <a:solidFill>
              <a:srgbClr val="597A9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00" name="Полилиния 254"/>
            <p:cNvSpPr>
              <a:spLocks noChangeArrowheads="1"/>
            </p:cNvSpPr>
            <p:nvPr/>
          </p:nvSpPr>
          <p:spPr bwMode="auto">
            <a:xfrm>
              <a:off x="8897920" y="3983461"/>
              <a:ext cx="246158" cy="131813"/>
            </a:xfrm>
            <a:custGeom>
              <a:avLst/>
              <a:gdLst>
                <a:gd name="T0" fmla="*/ 63879 w 246762"/>
                <a:gd name="T1" fmla="*/ 91451 h 130810"/>
                <a:gd name="T2" fmla="*/ 117154 w 246762"/>
                <a:gd name="T3" fmla="*/ 65140 h 130810"/>
                <a:gd name="T4" fmla="*/ 178443 w 246762"/>
                <a:gd name="T5" fmla="*/ 32570 h 130810"/>
                <a:gd name="T6" fmla="*/ 230607 w 246762"/>
                <a:gd name="T7" fmla="*/ 0 h 130810"/>
                <a:gd name="T8" fmla="*/ 239609 w 246762"/>
                <a:gd name="T9" fmla="*/ 3062 h 130810"/>
                <a:gd name="T10" fmla="*/ 220741 w 246762"/>
                <a:gd name="T11" fmla="*/ 36606 h 130810"/>
                <a:gd name="T12" fmla="*/ 188185 w 246762"/>
                <a:gd name="T13" fmla="*/ 69177 h 130810"/>
                <a:gd name="T14" fmla="*/ 158464 w 246762"/>
                <a:gd name="T15" fmla="*/ 87412 h 130810"/>
                <a:gd name="T16" fmla="*/ 113453 w 246762"/>
                <a:gd name="T17" fmla="*/ 110935 h 130810"/>
                <a:gd name="T18" fmla="*/ 65851 w 246762"/>
                <a:gd name="T19" fmla="*/ 132090 h 130810"/>
                <a:gd name="T20" fmla="*/ 33295 w 246762"/>
                <a:gd name="T21" fmla="*/ 143365 h 130810"/>
                <a:gd name="T22" fmla="*/ 11715 w 246762"/>
                <a:gd name="T23" fmla="*/ 142253 h 130810"/>
                <a:gd name="T24" fmla="*/ 864 w 246762"/>
                <a:gd name="T25" fmla="*/ 137242 h 130810"/>
                <a:gd name="T26" fmla="*/ 0 w 246762"/>
                <a:gd name="T27" fmla="*/ 127083 h 130810"/>
                <a:gd name="T28" fmla="*/ 2709 w 246762"/>
                <a:gd name="T29" fmla="*/ 118870 h 130810"/>
                <a:gd name="T30" fmla="*/ 8141 w 246762"/>
                <a:gd name="T31" fmla="*/ 112883 h 130810"/>
                <a:gd name="T32" fmla="*/ 42298 w 246762"/>
                <a:gd name="T33" fmla="*/ 99661 h 130810"/>
                <a:gd name="T34" fmla="*/ 48588 w 246762"/>
                <a:gd name="T35" fmla="*/ 94511 h 13081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46762"/>
                <a:gd name="T55" fmla="*/ 0 h 130810"/>
                <a:gd name="T56" fmla="*/ 246762 w 246762"/>
                <a:gd name="T57" fmla="*/ 130810 h 13081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46762" h="130810">
                  <a:moveTo>
                    <a:pt x="65786" y="83439"/>
                  </a:moveTo>
                  <a:lnTo>
                    <a:pt x="120650" y="59435"/>
                  </a:lnTo>
                  <a:lnTo>
                    <a:pt x="183768" y="29717"/>
                  </a:lnTo>
                  <a:lnTo>
                    <a:pt x="237489" y="0"/>
                  </a:lnTo>
                  <a:lnTo>
                    <a:pt x="246761" y="2794"/>
                  </a:lnTo>
                  <a:lnTo>
                    <a:pt x="227329" y="33401"/>
                  </a:lnTo>
                  <a:lnTo>
                    <a:pt x="193801" y="63119"/>
                  </a:lnTo>
                  <a:lnTo>
                    <a:pt x="163195" y="79756"/>
                  </a:lnTo>
                  <a:lnTo>
                    <a:pt x="116839" y="101219"/>
                  </a:lnTo>
                  <a:lnTo>
                    <a:pt x="67817" y="120522"/>
                  </a:lnTo>
                  <a:lnTo>
                    <a:pt x="34289" y="130809"/>
                  </a:lnTo>
                  <a:lnTo>
                    <a:pt x="12064" y="129794"/>
                  </a:lnTo>
                  <a:lnTo>
                    <a:pt x="888" y="125221"/>
                  </a:lnTo>
                  <a:lnTo>
                    <a:pt x="0" y="115951"/>
                  </a:lnTo>
                  <a:lnTo>
                    <a:pt x="2793" y="108458"/>
                  </a:lnTo>
                  <a:lnTo>
                    <a:pt x="8382" y="102996"/>
                  </a:lnTo>
                  <a:lnTo>
                    <a:pt x="43561" y="90932"/>
                  </a:lnTo>
                  <a:lnTo>
                    <a:pt x="50038" y="86233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01" name="Полилиния 255"/>
            <p:cNvSpPr>
              <a:spLocks noChangeArrowheads="1"/>
            </p:cNvSpPr>
            <p:nvPr/>
          </p:nvSpPr>
          <p:spPr bwMode="auto">
            <a:xfrm>
              <a:off x="9437879" y="3648369"/>
              <a:ext cx="149283" cy="184221"/>
            </a:xfrm>
            <a:custGeom>
              <a:avLst/>
              <a:gdLst>
                <a:gd name="T0" fmla="*/ 0 w 149353"/>
                <a:gd name="T1" fmla="*/ 176697 h 183770"/>
                <a:gd name="T2" fmla="*/ 115303 w 149353"/>
                <a:gd name="T3" fmla="*/ 11510 h 183770"/>
                <a:gd name="T4" fmla="*/ 116181 w 149353"/>
                <a:gd name="T5" fmla="*/ 10593 h 183770"/>
                <a:gd name="T6" fmla="*/ 118079 w 149353"/>
                <a:gd name="T7" fmla="*/ 9547 h 183770"/>
                <a:gd name="T8" fmla="*/ 136519 w 149353"/>
                <a:gd name="T9" fmla="*/ 1964 h 183770"/>
                <a:gd name="T10" fmla="*/ 148512 w 149353"/>
                <a:gd name="T11" fmla="*/ 0 h 183770"/>
                <a:gd name="T12" fmla="*/ 116181 w 149353"/>
                <a:gd name="T13" fmla="*/ 40153 h 183770"/>
                <a:gd name="T14" fmla="*/ 77419 w 149353"/>
                <a:gd name="T15" fmla="*/ 95607 h 183770"/>
                <a:gd name="T16" fmla="*/ 59863 w 149353"/>
                <a:gd name="T17" fmla="*/ 126082 h 183770"/>
                <a:gd name="T18" fmla="*/ 46092 w 149353"/>
                <a:gd name="T19" fmla="*/ 156688 h 183770"/>
                <a:gd name="T20" fmla="*/ 37758 w 149353"/>
                <a:gd name="T21" fmla="*/ 185331 h 183770"/>
                <a:gd name="T22" fmla="*/ 36881 w 149353"/>
                <a:gd name="T23" fmla="*/ 186246 h 183770"/>
                <a:gd name="T24" fmla="*/ 22982 w 149353"/>
                <a:gd name="T25" fmla="*/ 189254 h 183770"/>
                <a:gd name="T26" fmla="*/ 16541 w 149353"/>
                <a:gd name="T27" fmla="*/ 189254 h 183770"/>
                <a:gd name="T28" fmla="*/ 10101 w 149353"/>
                <a:gd name="T29" fmla="*/ 188210 h 183770"/>
                <a:gd name="T30" fmla="*/ 4549 w 149353"/>
                <a:gd name="T31" fmla="*/ 183368 h 18377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49353"/>
                <a:gd name="T49" fmla="*/ 0 h 183770"/>
                <a:gd name="T50" fmla="*/ 149353 w 149353"/>
                <a:gd name="T51" fmla="*/ 183770 h 18377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49353" h="183770">
                  <a:moveTo>
                    <a:pt x="0" y="171577"/>
                  </a:moveTo>
                  <a:lnTo>
                    <a:pt x="115951" y="11176"/>
                  </a:lnTo>
                  <a:lnTo>
                    <a:pt x="116840" y="10286"/>
                  </a:lnTo>
                  <a:lnTo>
                    <a:pt x="118746" y="9271"/>
                  </a:lnTo>
                  <a:lnTo>
                    <a:pt x="137287" y="1904"/>
                  </a:lnTo>
                  <a:lnTo>
                    <a:pt x="149352" y="0"/>
                  </a:lnTo>
                  <a:lnTo>
                    <a:pt x="116840" y="38989"/>
                  </a:lnTo>
                  <a:lnTo>
                    <a:pt x="77851" y="92836"/>
                  </a:lnTo>
                  <a:lnTo>
                    <a:pt x="60199" y="122428"/>
                  </a:lnTo>
                  <a:lnTo>
                    <a:pt x="46356" y="152146"/>
                  </a:lnTo>
                  <a:lnTo>
                    <a:pt x="37974" y="179959"/>
                  </a:lnTo>
                  <a:lnTo>
                    <a:pt x="37085" y="180847"/>
                  </a:lnTo>
                  <a:lnTo>
                    <a:pt x="23114" y="183769"/>
                  </a:lnTo>
                  <a:lnTo>
                    <a:pt x="16637" y="183769"/>
                  </a:lnTo>
                  <a:lnTo>
                    <a:pt x="10161" y="182753"/>
                  </a:lnTo>
                  <a:lnTo>
                    <a:pt x="4573" y="178053"/>
                  </a:lnTo>
                  <a:close/>
                </a:path>
              </a:pathLst>
            </a:custGeom>
            <a:solidFill>
              <a:srgbClr val="597A9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02" name="Полилиния 256"/>
            <p:cNvSpPr>
              <a:spLocks noChangeArrowheads="1"/>
            </p:cNvSpPr>
            <p:nvPr/>
          </p:nvSpPr>
          <p:spPr bwMode="auto">
            <a:xfrm>
              <a:off x="9664979" y="3538790"/>
              <a:ext cx="236628" cy="71464"/>
            </a:xfrm>
            <a:custGeom>
              <a:avLst/>
              <a:gdLst>
                <a:gd name="T0" fmla="*/ 228974 w 236475"/>
                <a:gd name="T1" fmla="*/ 0 h 72390"/>
                <a:gd name="T2" fmla="*/ 234734 w 236475"/>
                <a:gd name="T3" fmla="*/ 7942 h 72390"/>
                <a:gd name="T4" fmla="*/ 238316 w 236475"/>
                <a:gd name="T5" fmla="*/ 16756 h 72390"/>
                <a:gd name="T6" fmla="*/ 176626 w 236475"/>
                <a:gd name="T7" fmla="*/ 27096 h 72390"/>
                <a:gd name="T8" fmla="*/ 129013 w 236475"/>
                <a:gd name="T9" fmla="*/ 36673 h 72390"/>
                <a:gd name="T10" fmla="*/ 82297 w 236475"/>
                <a:gd name="T11" fmla="*/ 45378 h 72390"/>
                <a:gd name="T12" fmla="*/ 27132 w 236475"/>
                <a:gd name="T13" fmla="*/ 57238 h 72390"/>
                <a:gd name="T14" fmla="*/ 4735 w 236475"/>
                <a:gd name="T15" fmla="*/ 62027 h 72390"/>
                <a:gd name="T16" fmla="*/ 0 w 236475"/>
                <a:gd name="T17" fmla="*/ 39067 h 72390"/>
                <a:gd name="T18" fmla="*/ 1029 w 236475"/>
                <a:gd name="T19" fmla="*/ 31884 h 72390"/>
                <a:gd name="T20" fmla="*/ 57976 w 236475"/>
                <a:gd name="T21" fmla="*/ 20785 h 72390"/>
                <a:gd name="T22" fmla="*/ 110326 w 236475"/>
                <a:gd name="T23" fmla="*/ 10338 h 72390"/>
                <a:gd name="T24" fmla="*/ 162677 w 236475"/>
                <a:gd name="T25" fmla="*/ 3264 h 72390"/>
                <a:gd name="T26" fmla="*/ 215919 w 236475"/>
                <a:gd name="T27" fmla="*/ 0 h 7239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36475"/>
                <a:gd name="T43" fmla="*/ 0 h 72390"/>
                <a:gd name="T44" fmla="*/ 236475 w 236475"/>
                <a:gd name="T45" fmla="*/ 72390 h 7239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36475" h="72390">
                  <a:moveTo>
                    <a:pt x="227204" y="0"/>
                  </a:moveTo>
                  <a:lnTo>
                    <a:pt x="232919" y="9270"/>
                  </a:lnTo>
                  <a:lnTo>
                    <a:pt x="236474" y="19558"/>
                  </a:lnTo>
                  <a:lnTo>
                    <a:pt x="175260" y="31622"/>
                  </a:lnTo>
                  <a:lnTo>
                    <a:pt x="128017" y="42799"/>
                  </a:lnTo>
                  <a:lnTo>
                    <a:pt x="81661" y="52958"/>
                  </a:lnTo>
                  <a:lnTo>
                    <a:pt x="26924" y="66802"/>
                  </a:lnTo>
                  <a:lnTo>
                    <a:pt x="4699" y="72389"/>
                  </a:lnTo>
                  <a:lnTo>
                    <a:pt x="0" y="45593"/>
                  </a:lnTo>
                  <a:lnTo>
                    <a:pt x="1017" y="37210"/>
                  </a:lnTo>
                  <a:lnTo>
                    <a:pt x="57532" y="24257"/>
                  </a:lnTo>
                  <a:lnTo>
                    <a:pt x="109474" y="12064"/>
                  </a:lnTo>
                  <a:lnTo>
                    <a:pt x="161418" y="3809"/>
                  </a:lnTo>
                  <a:lnTo>
                    <a:pt x="214249" y="0"/>
                  </a:lnTo>
                  <a:close/>
                </a:path>
              </a:pathLst>
            </a:custGeom>
            <a:solidFill>
              <a:srgbClr val="CCFF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03" name="Полилиния 257"/>
            <p:cNvSpPr>
              <a:spLocks noChangeArrowheads="1"/>
            </p:cNvSpPr>
            <p:nvPr/>
          </p:nvSpPr>
          <p:spPr bwMode="auto">
            <a:xfrm>
              <a:off x="9661803" y="3557848"/>
              <a:ext cx="242981" cy="98463"/>
            </a:xfrm>
            <a:custGeom>
              <a:avLst/>
              <a:gdLst>
                <a:gd name="T0" fmla="*/ 7504 w 242952"/>
                <a:gd name="T1" fmla="*/ 60114 h 97409"/>
                <a:gd name="T2" fmla="*/ 69692 w 242952"/>
                <a:gd name="T3" fmla="*/ 42195 h 97409"/>
                <a:gd name="T4" fmla="*/ 115230 w 242952"/>
                <a:gd name="T5" fmla="*/ 29625 h 97409"/>
                <a:gd name="T6" fmla="*/ 162533 w 242952"/>
                <a:gd name="T7" fmla="*/ 17920 h 97409"/>
                <a:gd name="T8" fmla="*/ 209977 w 242952"/>
                <a:gd name="T9" fmla="*/ 6214 h 97409"/>
                <a:gd name="T10" fmla="*/ 239615 w 242952"/>
                <a:gd name="T11" fmla="*/ 0 h 97409"/>
                <a:gd name="T12" fmla="*/ 243299 w 242952"/>
                <a:gd name="T13" fmla="*/ 17920 h 97409"/>
                <a:gd name="T14" fmla="*/ 243299 w 242952"/>
                <a:gd name="T15" fmla="*/ 23264 h 97409"/>
                <a:gd name="T16" fmla="*/ 241521 w 242952"/>
                <a:gd name="T17" fmla="*/ 30635 h 97409"/>
                <a:gd name="T18" fmla="*/ 232238 w 242952"/>
                <a:gd name="T19" fmla="*/ 49566 h 97409"/>
                <a:gd name="T20" fmla="*/ 222954 w 242952"/>
                <a:gd name="T21" fmla="*/ 60114 h 97409"/>
                <a:gd name="T22" fmla="*/ 210865 w 242952"/>
                <a:gd name="T23" fmla="*/ 68641 h 97409"/>
                <a:gd name="T24" fmla="*/ 189505 w 242952"/>
                <a:gd name="T25" fmla="*/ 62285 h 97409"/>
                <a:gd name="T26" fmla="*/ 173733 w 242952"/>
                <a:gd name="T27" fmla="*/ 61272 h 97409"/>
                <a:gd name="T28" fmla="*/ 158851 w 242952"/>
                <a:gd name="T29" fmla="*/ 64303 h 97409"/>
                <a:gd name="T30" fmla="*/ 152362 w 242952"/>
                <a:gd name="T31" fmla="*/ 67485 h 97409"/>
                <a:gd name="T32" fmla="*/ 137479 w 242952"/>
                <a:gd name="T33" fmla="*/ 82370 h 97409"/>
                <a:gd name="T34" fmla="*/ 132906 w 242952"/>
                <a:gd name="T35" fmla="*/ 88581 h 97409"/>
                <a:gd name="T36" fmla="*/ 127180 w 242952"/>
                <a:gd name="T37" fmla="*/ 92919 h 97409"/>
                <a:gd name="T38" fmla="*/ 122607 w 242952"/>
                <a:gd name="T39" fmla="*/ 94940 h 97409"/>
                <a:gd name="T40" fmla="*/ 116119 w 242952"/>
                <a:gd name="T41" fmla="*/ 94940 h 97409"/>
                <a:gd name="T42" fmla="*/ 109630 w 242952"/>
                <a:gd name="T43" fmla="*/ 90752 h 97409"/>
                <a:gd name="T44" fmla="*/ 81781 w 242952"/>
                <a:gd name="T45" fmla="*/ 84393 h 97409"/>
                <a:gd name="T46" fmla="*/ 67786 w 242952"/>
                <a:gd name="T47" fmla="*/ 84393 h 97409"/>
                <a:gd name="T48" fmla="*/ 39937 w 242952"/>
                <a:gd name="T49" fmla="*/ 91762 h 97409"/>
                <a:gd name="T50" fmla="*/ 0 w 242952"/>
                <a:gd name="T51" fmla="*/ 110835 h 97409"/>
                <a:gd name="T52" fmla="*/ 6489 w 242952"/>
                <a:gd name="T53" fmla="*/ 98119 h 97409"/>
                <a:gd name="T54" fmla="*/ 9283 w 242952"/>
                <a:gd name="T55" fmla="*/ 85403 h 97409"/>
                <a:gd name="T56" fmla="*/ 9283 w 242952"/>
                <a:gd name="T57" fmla="*/ 72832 h 9740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42952"/>
                <a:gd name="T88" fmla="*/ 0 h 97409"/>
                <a:gd name="T89" fmla="*/ 242952 w 242952"/>
                <a:gd name="T90" fmla="*/ 97409 h 9740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42952" h="97409">
                  <a:moveTo>
                    <a:pt x="7492" y="52831"/>
                  </a:moveTo>
                  <a:lnTo>
                    <a:pt x="69596" y="37083"/>
                  </a:lnTo>
                  <a:lnTo>
                    <a:pt x="115062" y="26035"/>
                  </a:lnTo>
                  <a:lnTo>
                    <a:pt x="162305" y="15748"/>
                  </a:lnTo>
                  <a:lnTo>
                    <a:pt x="209677" y="5461"/>
                  </a:lnTo>
                  <a:lnTo>
                    <a:pt x="239267" y="0"/>
                  </a:lnTo>
                  <a:lnTo>
                    <a:pt x="242951" y="15748"/>
                  </a:lnTo>
                  <a:lnTo>
                    <a:pt x="242951" y="20446"/>
                  </a:lnTo>
                  <a:lnTo>
                    <a:pt x="241173" y="26924"/>
                  </a:lnTo>
                  <a:lnTo>
                    <a:pt x="231902" y="43561"/>
                  </a:lnTo>
                  <a:lnTo>
                    <a:pt x="222630" y="52831"/>
                  </a:lnTo>
                  <a:lnTo>
                    <a:pt x="210565" y="60325"/>
                  </a:lnTo>
                  <a:lnTo>
                    <a:pt x="189229" y="54737"/>
                  </a:lnTo>
                  <a:lnTo>
                    <a:pt x="173481" y="53848"/>
                  </a:lnTo>
                  <a:lnTo>
                    <a:pt x="158623" y="56514"/>
                  </a:lnTo>
                  <a:lnTo>
                    <a:pt x="152146" y="59308"/>
                  </a:lnTo>
                  <a:lnTo>
                    <a:pt x="137287" y="72389"/>
                  </a:lnTo>
                  <a:lnTo>
                    <a:pt x="132714" y="77850"/>
                  </a:lnTo>
                  <a:lnTo>
                    <a:pt x="127000" y="81661"/>
                  </a:lnTo>
                  <a:lnTo>
                    <a:pt x="122427" y="83438"/>
                  </a:lnTo>
                  <a:lnTo>
                    <a:pt x="115951" y="83438"/>
                  </a:lnTo>
                  <a:lnTo>
                    <a:pt x="109474" y="79756"/>
                  </a:lnTo>
                  <a:lnTo>
                    <a:pt x="81661" y="74168"/>
                  </a:lnTo>
                  <a:lnTo>
                    <a:pt x="67690" y="74168"/>
                  </a:lnTo>
                  <a:lnTo>
                    <a:pt x="39877" y="80644"/>
                  </a:lnTo>
                  <a:lnTo>
                    <a:pt x="0" y="97408"/>
                  </a:lnTo>
                  <a:lnTo>
                    <a:pt x="6477" y="86232"/>
                  </a:lnTo>
                  <a:lnTo>
                    <a:pt x="9271" y="75056"/>
                  </a:lnTo>
                  <a:lnTo>
                    <a:pt x="9271" y="64007"/>
                  </a:lnTo>
                  <a:close/>
                </a:path>
              </a:pathLst>
            </a:custGeom>
            <a:solidFill>
              <a:srgbClr val="DBFF51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04" name="Полилиния 258"/>
            <p:cNvSpPr>
              <a:spLocks noChangeArrowheads="1"/>
            </p:cNvSpPr>
            <p:nvPr/>
          </p:nvSpPr>
          <p:spPr bwMode="auto">
            <a:xfrm>
              <a:off x="8824867" y="4262969"/>
              <a:ext cx="914753" cy="295389"/>
            </a:xfrm>
            <a:custGeom>
              <a:avLst/>
              <a:gdLst>
                <a:gd name="T0" fmla="*/ 53295 w 915543"/>
                <a:gd name="T1" fmla="*/ 9878 h 295785"/>
                <a:gd name="T2" fmla="*/ 208396 w 915543"/>
                <a:gd name="T3" fmla="*/ 0 h 295785"/>
                <a:gd name="T4" fmla="*/ 294746 w 915543"/>
                <a:gd name="T5" fmla="*/ 12751 h 295785"/>
                <a:gd name="T6" fmla="*/ 368149 w 915543"/>
                <a:gd name="T7" fmla="*/ 61114 h 295785"/>
                <a:gd name="T8" fmla="*/ 402085 w 915543"/>
                <a:gd name="T9" fmla="*/ 80234 h 295785"/>
                <a:gd name="T10" fmla="*/ 473730 w 915543"/>
                <a:gd name="T11" fmla="*/ 115852 h 295785"/>
                <a:gd name="T12" fmla="*/ 512191 w 915543"/>
                <a:gd name="T13" fmla="*/ 107728 h 295785"/>
                <a:gd name="T14" fmla="*/ 547134 w 915543"/>
                <a:gd name="T15" fmla="*/ 102105 h 295785"/>
                <a:gd name="T16" fmla="*/ 554551 w 915543"/>
                <a:gd name="T17" fmla="*/ 94855 h 295785"/>
                <a:gd name="T18" fmla="*/ 550780 w 915543"/>
                <a:gd name="T19" fmla="*/ 83859 h 295785"/>
                <a:gd name="T20" fmla="*/ 555305 w 915543"/>
                <a:gd name="T21" fmla="*/ 72985 h 295785"/>
                <a:gd name="T22" fmla="*/ 713298 w 915543"/>
                <a:gd name="T23" fmla="*/ 44617 h 295785"/>
                <a:gd name="T24" fmla="*/ 837228 w 915543"/>
                <a:gd name="T25" fmla="*/ 35492 h 295785"/>
                <a:gd name="T26" fmla="*/ 871165 w 915543"/>
                <a:gd name="T27" fmla="*/ 52865 h 295785"/>
                <a:gd name="T28" fmla="*/ 895047 w 915543"/>
                <a:gd name="T29" fmla="*/ 82109 h 295785"/>
                <a:gd name="T30" fmla="*/ 903342 w 915543"/>
                <a:gd name="T31" fmla="*/ 114852 h 295785"/>
                <a:gd name="T32" fmla="*/ 895047 w 915543"/>
                <a:gd name="T33" fmla="*/ 155969 h 295785"/>
                <a:gd name="T34" fmla="*/ 881220 w 915543"/>
                <a:gd name="T35" fmla="*/ 169716 h 295785"/>
                <a:gd name="T36" fmla="*/ 861990 w 915543"/>
                <a:gd name="T37" fmla="*/ 176964 h 295785"/>
                <a:gd name="T38" fmla="*/ 816993 w 915543"/>
                <a:gd name="T39" fmla="*/ 186088 h 295785"/>
                <a:gd name="T40" fmla="*/ 802411 w 915543"/>
                <a:gd name="T41" fmla="*/ 199835 h 295785"/>
                <a:gd name="T42" fmla="*/ 783936 w 915543"/>
                <a:gd name="T43" fmla="*/ 207083 h 295785"/>
                <a:gd name="T44" fmla="*/ 763826 w 915543"/>
                <a:gd name="T45" fmla="*/ 207083 h 295785"/>
                <a:gd name="T46" fmla="*/ 677473 w 915543"/>
                <a:gd name="T47" fmla="*/ 216207 h 295785"/>
                <a:gd name="T48" fmla="*/ 629712 w 915543"/>
                <a:gd name="T49" fmla="*/ 222580 h 295785"/>
                <a:gd name="T50" fmla="*/ 595777 w 915543"/>
                <a:gd name="T51" fmla="*/ 209833 h 295785"/>
                <a:gd name="T52" fmla="*/ 548139 w 915543"/>
                <a:gd name="T53" fmla="*/ 209833 h 295785"/>
                <a:gd name="T54" fmla="*/ 444318 w 915543"/>
                <a:gd name="T55" fmla="*/ 228078 h 295785"/>
                <a:gd name="T56" fmla="*/ 391024 w 915543"/>
                <a:gd name="T57" fmla="*/ 213457 h 295785"/>
                <a:gd name="T58" fmla="*/ 338737 w 915543"/>
                <a:gd name="T59" fmla="*/ 183340 h 295785"/>
                <a:gd name="T60" fmla="*/ 263573 w 915543"/>
                <a:gd name="T61" fmla="*/ 177964 h 295785"/>
                <a:gd name="T62" fmla="*/ 203870 w 915543"/>
                <a:gd name="T63" fmla="*/ 191586 h 295785"/>
                <a:gd name="T64" fmla="*/ 168929 w 915543"/>
                <a:gd name="T65" fmla="*/ 268197 h 295785"/>
                <a:gd name="T66" fmla="*/ 163400 w 915543"/>
                <a:gd name="T67" fmla="*/ 277447 h 295785"/>
                <a:gd name="T68" fmla="*/ 155981 w 915543"/>
                <a:gd name="T69" fmla="*/ 291068 h 295785"/>
                <a:gd name="T70" fmla="*/ 144167 w 915543"/>
                <a:gd name="T71" fmla="*/ 288316 h 295785"/>
                <a:gd name="T72" fmla="*/ 136879 w 915543"/>
                <a:gd name="T73" fmla="*/ 281942 h 295785"/>
                <a:gd name="T74" fmla="*/ 126697 w 915543"/>
                <a:gd name="T75" fmla="*/ 275572 h 295785"/>
                <a:gd name="T76" fmla="*/ 115636 w 915543"/>
                <a:gd name="T77" fmla="*/ 260946 h 295785"/>
                <a:gd name="T78" fmla="*/ 109226 w 915543"/>
                <a:gd name="T79" fmla="*/ 230954 h 295785"/>
                <a:gd name="T80" fmla="*/ 110106 w 915543"/>
                <a:gd name="T81" fmla="*/ 207083 h 295785"/>
                <a:gd name="T82" fmla="*/ 99171 w 915543"/>
                <a:gd name="T83" fmla="*/ 213457 h 295785"/>
                <a:gd name="T84" fmla="*/ 79939 w 915543"/>
                <a:gd name="T85" fmla="*/ 254573 h 295785"/>
                <a:gd name="T86" fmla="*/ 66995 w 915543"/>
                <a:gd name="T87" fmla="*/ 270072 h 295785"/>
                <a:gd name="T88" fmla="*/ 58824 w 915543"/>
                <a:gd name="T89" fmla="*/ 271945 h 295785"/>
                <a:gd name="T90" fmla="*/ 36699 w 915543"/>
                <a:gd name="T91" fmla="*/ 224455 h 295785"/>
                <a:gd name="T92" fmla="*/ 19353 w 915543"/>
                <a:gd name="T93" fmla="*/ 155969 h 295785"/>
                <a:gd name="T94" fmla="*/ 3773 w 915543"/>
                <a:gd name="T95" fmla="*/ 133098 h 295785"/>
                <a:gd name="T96" fmla="*/ 1880 w 915543"/>
                <a:gd name="T97" fmla="*/ 89357 h 295785"/>
                <a:gd name="T98" fmla="*/ 14702 w 915543"/>
                <a:gd name="T99" fmla="*/ 37369 h 29578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915543"/>
                <a:gd name="T151" fmla="*/ 0 h 295785"/>
                <a:gd name="T152" fmla="*/ 915543 w 915543"/>
                <a:gd name="T153" fmla="*/ 295785 h 29578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915543" h="295785">
                  <a:moveTo>
                    <a:pt x="32512" y="10034"/>
                  </a:moveTo>
                  <a:lnTo>
                    <a:pt x="53847" y="10034"/>
                  </a:lnTo>
                  <a:lnTo>
                    <a:pt x="165100" y="762"/>
                  </a:lnTo>
                  <a:lnTo>
                    <a:pt x="210566" y="0"/>
                  </a:lnTo>
                  <a:lnTo>
                    <a:pt x="255016" y="2794"/>
                  </a:lnTo>
                  <a:lnTo>
                    <a:pt x="297815" y="12955"/>
                  </a:lnTo>
                  <a:lnTo>
                    <a:pt x="336677" y="31497"/>
                  </a:lnTo>
                  <a:lnTo>
                    <a:pt x="371982" y="62104"/>
                  </a:lnTo>
                  <a:lnTo>
                    <a:pt x="389508" y="70359"/>
                  </a:lnTo>
                  <a:lnTo>
                    <a:pt x="406272" y="81535"/>
                  </a:lnTo>
                  <a:lnTo>
                    <a:pt x="460120" y="113030"/>
                  </a:lnTo>
                  <a:lnTo>
                    <a:pt x="478663" y="117730"/>
                  </a:lnTo>
                  <a:lnTo>
                    <a:pt x="498093" y="116713"/>
                  </a:lnTo>
                  <a:lnTo>
                    <a:pt x="517525" y="109474"/>
                  </a:lnTo>
                  <a:lnTo>
                    <a:pt x="541781" y="106680"/>
                  </a:lnTo>
                  <a:lnTo>
                    <a:pt x="552830" y="103760"/>
                  </a:lnTo>
                  <a:lnTo>
                    <a:pt x="557529" y="100966"/>
                  </a:lnTo>
                  <a:lnTo>
                    <a:pt x="560324" y="96393"/>
                  </a:lnTo>
                  <a:lnTo>
                    <a:pt x="556514" y="90805"/>
                  </a:lnTo>
                  <a:lnTo>
                    <a:pt x="556514" y="85218"/>
                  </a:lnTo>
                  <a:lnTo>
                    <a:pt x="558418" y="78741"/>
                  </a:lnTo>
                  <a:lnTo>
                    <a:pt x="561086" y="74168"/>
                  </a:lnTo>
                  <a:lnTo>
                    <a:pt x="649224" y="56516"/>
                  </a:lnTo>
                  <a:lnTo>
                    <a:pt x="720725" y="45340"/>
                  </a:lnTo>
                  <a:lnTo>
                    <a:pt x="773556" y="39879"/>
                  </a:lnTo>
                  <a:lnTo>
                    <a:pt x="845946" y="36068"/>
                  </a:lnTo>
                  <a:lnTo>
                    <a:pt x="858901" y="39879"/>
                  </a:lnTo>
                  <a:lnTo>
                    <a:pt x="880237" y="53722"/>
                  </a:lnTo>
                  <a:lnTo>
                    <a:pt x="889507" y="62993"/>
                  </a:lnTo>
                  <a:lnTo>
                    <a:pt x="904367" y="83440"/>
                  </a:lnTo>
                  <a:lnTo>
                    <a:pt x="915542" y="105665"/>
                  </a:lnTo>
                  <a:lnTo>
                    <a:pt x="912749" y="116713"/>
                  </a:lnTo>
                  <a:lnTo>
                    <a:pt x="909954" y="139066"/>
                  </a:lnTo>
                  <a:lnTo>
                    <a:pt x="904367" y="158497"/>
                  </a:lnTo>
                  <a:lnTo>
                    <a:pt x="898779" y="166879"/>
                  </a:lnTo>
                  <a:lnTo>
                    <a:pt x="890396" y="172467"/>
                  </a:lnTo>
                  <a:lnTo>
                    <a:pt x="879347" y="175261"/>
                  </a:lnTo>
                  <a:lnTo>
                    <a:pt x="870966" y="179832"/>
                  </a:lnTo>
                  <a:lnTo>
                    <a:pt x="844042" y="184531"/>
                  </a:lnTo>
                  <a:lnTo>
                    <a:pt x="825500" y="189104"/>
                  </a:lnTo>
                  <a:lnTo>
                    <a:pt x="818133" y="194692"/>
                  </a:lnTo>
                  <a:lnTo>
                    <a:pt x="810767" y="203074"/>
                  </a:lnTo>
                  <a:lnTo>
                    <a:pt x="801369" y="207645"/>
                  </a:lnTo>
                  <a:lnTo>
                    <a:pt x="792099" y="210440"/>
                  </a:lnTo>
                  <a:lnTo>
                    <a:pt x="781939" y="211455"/>
                  </a:lnTo>
                  <a:lnTo>
                    <a:pt x="771779" y="210440"/>
                  </a:lnTo>
                  <a:lnTo>
                    <a:pt x="730884" y="201168"/>
                  </a:lnTo>
                  <a:lnTo>
                    <a:pt x="684529" y="219711"/>
                  </a:lnTo>
                  <a:lnTo>
                    <a:pt x="652017" y="227204"/>
                  </a:lnTo>
                  <a:lnTo>
                    <a:pt x="636269" y="226187"/>
                  </a:lnTo>
                  <a:lnTo>
                    <a:pt x="619632" y="222505"/>
                  </a:lnTo>
                  <a:lnTo>
                    <a:pt x="601979" y="213234"/>
                  </a:lnTo>
                  <a:lnTo>
                    <a:pt x="591819" y="197486"/>
                  </a:lnTo>
                  <a:lnTo>
                    <a:pt x="553846" y="213234"/>
                  </a:lnTo>
                  <a:lnTo>
                    <a:pt x="501777" y="228981"/>
                  </a:lnTo>
                  <a:lnTo>
                    <a:pt x="448944" y="231775"/>
                  </a:lnTo>
                  <a:lnTo>
                    <a:pt x="408051" y="222505"/>
                  </a:lnTo>
                  <a:lnTo>
                    <a:pt x="395096" y="216917"/>
                  </a:lnTo>
                  <a:lnTo>
                    <a:pt x="362712" y="195580"/>
                  </a:lnTo>
                  <a:lnTo>
                    <a:pt x="342265" y="186310"/>
                  </a:lnTo>
                  <a:lnTo>
                    <a:pt x="310768" y="179832"/>
                  </a:lnTo>
                  <a:lnTo>
                    <a:pt x="266318" y="180849"/>
                  </a:lnTo>
                  <a:lnTo>
                    <a:pt x="212470" y="189104"/>
                  </a:lnTo>
                  <a:lnTo>
                    <a:pt x="205993" y="194692"/>
                  </a:lnTo>
                  <a:lnTo>
                    <a:pt x="176276" y="269749"/>
                  </a:lnTo>
                  <a:lnTo>
                    <a:pt x="170688" y="272543"/>
                  </a:lnTo>
                  <a:lnTo>
                    <a:pt x="167893" y="276353"/>
                  </a:lnTo>
                  <a:lnTo>
                    <a:pt x="165100" y="281941"/>
                  </a:lnTo>
                  <a:lnTo>
                    <a:pt x="163321" y="287529"/>
                  </a:lnTo>
                  <a:lnTo>
                    <a:pt x="157606" y="295784"/>
                  </a:lnTo>
                  <a:lnTo>
                    <a:pt x="153034" y="295784"/>
                  </a:lnTo>
                  <a:lnTo>
                    <a:pt x="145668" y="292990"/>
                  </a:lnTo>
                  <a:lnTo>
                    <a:pt x="141858" y="290323"/>
                  </a:lnTo>
                  <a:lnTo>
                    <a:pt x="138303" y="286512"/>
                  </a:lnTo>
                  <a:lnTo>
                    <a:pt x="132588" y="283718"/>
                  </a:lnTo>
                  <a:lnTo>
                    <a:pt x="128016" y="280036"/>
                  </a:lnTo>
                  <a:lnTo>
                    <a:pt x="119633" y="270765"/>
                  </a:lnTo>
                  <a:lnTo>
                    <a:pt x="116840" y="265176"/>
                  </a:lnTo>
                  <a:lnTo>
                    <a:pt x="114045" y="245745"/>
                  </a:lnTo>
                  <a:lnTo>
                    <a:pt x="110363" y="234697"/>
                  </a:lnTo>
                  <a:lnTo>
                    <a:pt x="108584" y="222505"/>
                  </a:lnTo>
                  <a:lnTo>
                    <a:pt x="111252" y="210440"/>
                  </a:lnTo>
                  <a:lnTo>
                    <a:pt x="107568" y="204851"/>
                  </a:lnTo>
                  <a:lnTo>
                    <a:pt x="100203" y="216917"/>
                  </a:lnTo>
                  <a:lnTo>
                    <a:pt x="84454" y="256794"/>
                  </a:lnTo>
                  <a:lnTo>
                    <a:pt x="80771" y="258699"/>
                  </a:lnTo>
                  <a:lnTo>
                    <a:pt x="76962" y="261493"/>
                  </a:lnTo>
                  <a:lnTo>
                    <a:pt x="67691" y="274448"/>
                  </a:lnTo>
                  <a:lnTo>
                    <a:pt x="64007" y="276353"/>
                  </a:lnTo>
                  <a:lnTo>
                    <a:pt x="59436" y="276353"/>
                  </a:lnTo>
                  <a:lnTo>
                    <a:pt x="54737" y="273559"/>
                  </a:lnTo>
                  <a:lnTo>
                    <a:pt x="37083" y="228093"/>
                  </a:lnTo>
                  <a:lnTo>
                    <a:pt x="20446" y="173355"/>
                  </a:lnTo>
                  <a:lnTo>
                    <a:pt x="19557" y="158497"/>
                  </a:lnTo>
                  <a:lnTo>
                    <a:pt x="9270" y="147448"/>
                  </a:lnTo>
                  <a:lnTo>
                    <a:pt x="3809" y="135255"/>
                  </a:lnTo>
                  <a:lnTo>
                    <a:pt x="0" y="106680"/>
                  </a:lnTo>
                  <a:lnTo>
                    <a:pt x="1904" y="90805"/>
                  </a:lnTo>
                  <a:lnTo>
                    <a:pt x="7366" y="47244"/>
                  </a:lnTo>
                  <a:lnTo>
                    <a:pt x="14858" y="37974"/>
                  </a:lnTo>
                  <a:lnTo>
                    <a:pt x="24129" y="1752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05" name="Полилиния 259"/>
            <p:cNvSpPr>
              <a:spLocks noChangeArrowheads="1"/>
            </p:cNvSpPr>
            <p:nvPr/>
          </p:nvSpPr>
          <p:spPr bwMode="auto">
            <a:xfrm>
              <a:off x="8869334" y="4286790"/>
              <a:ext cx="532018" cy="227100"/>
            </a:xfrm>
            <a:custGeom>
              <a:avLst/>
              <a:gdLst>
                <a:gd name="T0" fmla="*/ 13850 w 532385"/>
                <a:gd name="T1" fmla="*/ 11573 h 226441"/>
                <a:gd name="T2" fmla="*/ 122424 w 532385"/>
                <a:gd name="T3" fmla="*/ 0 h 226441"/>
                <a:gd name="T4" fmla="*/ 195983 w 532385"/>
                <a:gd name="T5" fmla="*/ 1977 h 226441"/>
                <a:gd name="T6" fmla="*/ 257573 w 532385"/>
                <a:gd name="T7" fmla="*/ 30772 h 226441"/>
                <a:gd name="T8" fmla="*/ 355943 w 532385"/>
                <a:gd name="T9" fmla="*/ 105601 h 226441"/>
                <a:gd name="T10" fmla="*/ 436931 w 532385"/>
                <a:gd name="T11" fmla="*/ 139266 h 226441"/>
                <a:gd name="T12" fmla="*/ 525224 w 532385"/>
                <a:gd name="T13" fmla="*/ 122038 h 226441"/>
                <a:gd name="T14" fmla="*/ 526231 w 532385"/>
                <a:gd name="T15" fmla="*/ 134530 h 226441"/>
                <a:gd name="T16" fmla="*/ 506836 w 532385"/>
                <a:gd name="T17" fmla="*/ 147945 h 226441"/>
                <a:gd name="T18" fmla="*/ 419424 w 532385"/>
                <a:gd name="T19" fmla="*/ 175825 h 226441"/>
                <a:gd name="T20" fmla="*/ 377229 w 532385"/>
                <a:gd name="T21" fmla="*/ 169116 h 226441"/>
                <a:gd name="T22" fmla="*/ 294354 w 532385"/>
                <a:gd name="T23" fmla="*/ 128743 h 226441"/>
                <a:gd name="T24" fmla="*/ 241073 w 532385"/>
                <a:gd name="T25" fmla="*/ 124929 h 226441"/>
                <a:gd name="T26" fmla="*/ 142578 w 532385"/>
                <a:gd name="T27" fmla="*/ 128743 h 226441"/>
                <a:gd name="T28" fmla="*/ 121419 w 532385"/>
                <a:gd name="T29" fmla="*/ 165305 h 226441"/>
                <a:gd name="T30" fmla="*/ 100258 w 532385"/>
                <a:gd name="T31" fmla="*/ 203704 h 226441"/>
                <a:gd name="T32" fmla="*/ 105801 w 532385"/>
                <a:gd name="T33" fmla="*/ 137424 h 226441"/>
                <a:gd name="T34" fmla="*/ 166509 w 532385"/>
                <a:gd name="T35" fmla="*/ 98892 h 226441"/>
                <a:gd name="T36" fmla="*/ 285157 w 532385"/>
                <a:gd name="T37" fmla="*/ 76800 h 226441"/>
                <a:gd name="T38" fmla="*/ 280622 w 532385"/>
                <a:gd name="T39" fmla="*/ 67199 h 226441"/>
                <a:gd name="T40" fmla="*/ 270420 w 532385"/>
                <a:gd name="T41" fmla="*/ 62467 h 226441"/>
                <a:gd name="T42" fmla="*/ 253038 w 532385"/>
                <a:gd name="T43" fmla="*/ 60496 h 226441"/>
                <a:gd name="T44" fmla="*/ 220795 w 532385"/>
                <a:gd name="T45" fmla="*/ 62467 h 226441"/>
                <a:gd name="T46" fmla="*/ 100258 w 532385"/>
                <a:gd name="T47" fmla="*/ 83638 h 226441"/>
                <a:gd name="T48" fmla="*/ 60709 w 532385"/>
                <a:gd name="T49" fmla="*/ 106651 h 226441"/>
                <a:gd name="T50" fmla="*/ 21156 w 532385"/>
                <a:gd name="T51" fmla="*/ 180556 h 226441"/>
                <a:gd name="T52" fmla="*/ 8309 w 532385"/>
                <a:gd name="T53" fmla="*/ 169116 h 226441"/>
                <a:gd name="T54" fmla="*/ 17508 w 532385"/>
                <a:gd name="T55" fmla="*/ 103757 h 226441"/>
                <a:gd name="T56" fmla="*/ 36780 w 532385"/>
                <a:gd name="T57" fmla="*/ 69303 h 226441"/>
                <a:gd name="T58" fmla="*/ 140816 w 532385"/>
                <a:gd name="T59" fmla="*/ 47078 h 226441"/>
                <a:gd name="T60" fmla="*/ 202405 w 532385"/>
                <a:gd name="T61" fmla="*/ 39452 h 226441"/>
                <a:gd name="T62" fmla="*/ 199635 w 532385"/>
                <a:gd name="T63" fmla="*/ 30772 h 226441"/>
                <a:gd name="T64" fmla="*/ 166509 w 532385"/>
                <a:gd name="T65" fmla="*/ 20251 h 226441"/>
                <a:gd name="T66" fmla="*/ 94840 w 532385"/>
                <a:gd name="T67" fmla="*/ 23144 h 226441"/>
                <a:gd name="T68" fmla="*/ 19274 w 532385"/>
                <a:gd name="T69" fmla="*/ 32744 h 226441"/>
                <a:gd name="T70" fmla="*/ 0 w 532385"/>
                <a:gd name="T71" fmla="*/ 34585 h 22644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32385"/>
                <a:gd name="T109" fmla="*/ 0 h 226441"/>
                <a:gd name="T110" fmla="*/ 532385 w 532385"/>
                <a:gd name="T111" fmla="*/ 226441 h 22644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32385" h="226441">
                  <a:moveTo>
                    <a:pt x="4699" y="13081"/>
                  </a:moveTo>
                  <a:lnTo>
                    <a:pt x="13970" y="11176"/>
                  </a:lnTo>
                  <a:lnTo>
                    <a:pt x="66801" y="1905"/>
                  </a:lnTo>
                  <a:lnTo>
                    <a:pt x="123443" y="0"/>
                  </a:lnTo>
                  <a:lnTo>
                    <a:pt x="171576" y="0"/>
                  </a:lnTo>
                  <a:lnTo>
                    <a:pt x="197612" y="1905"/>
                  </a:lnTo>
                  <a:lnTo>
                    <a:pt x="223520" y="10287"/>
                  </a:lnTo>
                  <a:lnTo>
                    <a:pt x="259714" y="29718"/>
                  </a:lnTo>
                  <a:lnTo>
                    <a:pt x="303276" y="64896"/>
                  </a:lnTo>
                  <a:lnTo>
                    <a:pt x="358901" y="101981"/>
                  </a:lnTo>
                  <a:lnTo>
                    <a:pt x="409066" y="129032"/>
                  </a:lnTo>
                  <a:lnTo>
                    <a:pt x="440563" y="134493"/>
                  </a:lnTo>
                  <a:lnTo>
                    <a:pt x="484124" y="128015"/>
                  </a:lnTo>
                  <a:lnTo>
                    <a:pt x="529589" y="117856"/>
                  </a:lnTo>
                  <a:lnTo>
                    <a:pt x="530605" y="121539"/>
                  </a:lnTo>
                  <a:lnTo>
                    <a:pt x="530605" y="129920"/>
                  </a:lnTo>
                  <a:lnTo>
                    <a:pt x="532384" y="133603"/>
                  </a:lnTo>
                  <a:lnTo>
                    <a:pt x="511048" y="142875"/>
                  </a:lnTo>
                  <a:lnTo>
                    <a:pt x="446151" y="164211"/>
                  </a:lnTo>
                  <a:lnTo>
                    <a:pt x="422910" y="169799"/>
                  </a:lnTo>
                  <a:lnTo>
                    <a:pt x="401701" y="168909"/>
                  </a:lnTo>
                  <a:lnTo>
                    <a:pt x="380364" y="163321"/>
                  </a:lnTo>
                  <a:lnTo>
                    <a:pt x="359917" y="154051"/>
                  </a:lnTo>
                  <a:lnTo>
                    <a:pt x="296799" y="124332"/>
                  </a:lnTo>
                  <a:lnTo>
                    <a:pt x="275463" y="117856"/>
                  </a:lnTo>
                  <a:lnTo>
                    <a:pt x="243077" y="120650"/>
                  </a:lnTo>
                  <a:lnTo>
                    <a:pt x="192913" y="120650"/>
                  </a:lnTo>
                  <a:lnTo>
                    <a:pt x="143763" y="124332"/>
                  </a:lnTo>
                  <a:lnTo>
                    <a:pt x="134492" y="134493"/>
                  </a:lnTo>
                  <a:lnTo>
                    <a:pt x="122427" y="159639"/>
                  </a:lnTo>
                  <a:lnTo>
                    <a:pt x="104901" y="226440"/>
                  </a:lnTo>
                  <a:lnTo>
                    <a:pt x="101091" y="196722"/>
                  </a:lnTo>
                  <a:lnTo>
                    <a:pt x="102108" y="165100"/>
                  </a:lnTo>
                  <a:lnTo>
                    <a:pt x="106679" y="132714"/>
                  </a:lnTo>
                  <a:lnTo>
                    <a:pt x="113156" y="101219"/>
                  </a:lnTo>
                  <a:lnTo>
                    <a:pt x="167893" y="95503"/>
                  </a:lnTo>
                  <a:lnTo>
                    <a:pt x="233806" y="85470"/>
                  </a:lnTo>
                  <a:lnTo>
                    <a:pt x="287527" y="74168"/>
                  </a:lnTo>
                  <a:lnTo>
                    <a:pt x="285750" y="68707"/>
                  </a:lnTo>
                  <a:lnTo>
                    <a:pt x="282955" y="64896"/>
                  </a:lnTo>
                  <a:lnTo>
                    <a:pt x="278256" y="62230"/>
                  </a:lnTo>
                  <a:lnTo>
                    <a:pt x="272668" y="60325"/>
                  </a:lnTo>
                  <a:lnTo>
                    <a:pt x="267208" y="59436"/>
                  </a:lnTo>
                  <a:lnTo>
                    <a:pt x="255142" y="58420"/>
                  </a:lnTo>
                  <a:lnTo>
                    <a:pt x="250443" y="57531"/>
                  </a:lnTo>
                  <a:lnTo>
                    <a:pt x="222630" y="60325"/>
                  </a:lnTo>
                  <a:lnTo>
                    <a:pt x="156717" y="72389"/>
                  </a:lnTo>
                  <a:lnTo>
                    <a:pt x="101091" y="80771"/>
                  </a:lnTo>
                  <a:lnTo>
                    <a:pt x="70485" y="95503"/>
                  </a:lnTo>
                  <a:lnTo>
                    <a:pt x="61213" y="102996"/>
                  </a:lnTo>
                  <a:lnTo>
                    <a:pt x="46354" y="122555"/>
                  </a:lnTo>
                  <a:lnTo>
                    <a:pt x="21336" y="174370"/>
                  </a:lnTo>
                  <a:lnTo>
                    <a:pt x="9271" y="193928"/>
                  </a:lnTo>
                  <a:lnTo>
                    <a:pt x="8381" y="163321"/>
                  </a:lnTo>
                  <a:lnTo>
                    <a:pt x="11176" y="131826"/>
                  </a:lnTo>
                  <a:lnTo>
                    <a:pt x="17652" y="100202"/>
                  </a:lnTo>
                  <a:lnTo>
                    <a:pt x="26035" y="70484"/>
                  </a:lnTo>
                  <a:lnTo>
                    <a:pt x="37084" y="66928"/>
                  </a:lnTo>
                  <a:lnTo>
                    <a:pt x="88138" y="53847"/>
                  </a:lnTo>
                  <a:lnTo>
                    <a:pt x="141986" y="45465"/>
                  </a:lnTo>
                  <a:lnTo>
                    <a:pt x="203073" y="41782"/>
                  </a:lnTo>
                  <a:lnTo>
                    <a:pt x="204088" y="38100"/>
                  </a:lnTo>
                  <a:lnTo>
                    <a:pt x="204088" y="33401"/>
                  </a:lnTo>
                  <a:lnTo>
                    <a:pt x="201295" y="29718"/>
                  </a:lnTo>
                  <a:lnTo>
                    <a:pt x="199389" y="26034"/>
                  </a:lnTo>
                  <a:lnTo>
                    <a:pt x="167893" y="19557"/>
                  </a:lnTo>
                  <a:lnTo>
                    <a:pt x="151256" y="19557"/>
                  </a:lnTo>
                  <a:lnTo>
                    <a:pt x="95630" y="22351"/>
                  </a:lnTo>
                  <a:lnTo>
                    <a:pt x="52831" y="24130"/>
                  </a:lnTo>
                  <a:lnTo>
                    <a:pt x="19430" y="31622"/>
                  </a:lnTo>
                  <a:lnTo>
                    <a:pt x="0" y="40894"/>
                  </a:lnTo>
                  <a:lnTo>
                    <a:pt x="0" y="33401"/>
                  </a:lnTo>
                  <a:close/>
                </a:path>
              </a:pathLst>
            </a:custGeom>
            <a:solidFill>
              <a:srgbClr val="7F99B2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06" name="Полилиния 260"/>
            <p:cNvSpPr>
              <a:spLocks noChangeArrowheads="1"/>
            </p:cNvSpPr>
            <p:nvPr/>
          </p:nvSpPr>
          <p:spPr bwMode="auto">
            <a:xfrm>
              <a:off x="8874099" y="4285202"/>
              <a:ext cx="227100" cy="14292"/>
            </a:xfrm>
            <a:custGeom>
              <a:avLst/>
              <a:gdLst>
                <a:gd name="T0" fmla="*/ 4799 w 226188"/>
                <a:gd name="T1" fmla="*/ 2574 h 15750"/>
                <a:gd name="T2" fmla="*/ 6797 w 226188"/>
                <a:gd name="T3" fmla="*/ 2574 h 15750"/>
                <a:gd name="T4" fmla="*/ 10662 w 226188"/>
                <a:gd name="T5" fmla="*/ 2297 h 15750"/>
                <a:gd name="T6" fmla="*/ 39851 w 226188"/>
                <a:gd name="T7" fmla="*/ 1703 h 15750"/>
                <a:gd name="T8" fmla="*/ 119689 w 226188"/>
                <a:gd name="T9" fmla="*/ 277 h 15750"/>
                <a:gd name="T10" fmla="*/ 174201 w 226188"/>
                <a:gd name="T11" fmla="*/ 0 h 15750"/>
                <a:gd name="T12" fmla="*/ 222849 w 226188"/>
                <a:gd name="T13" fmla="*/ 832 h 15750"/>
                <a:gd name="T14" fmla="*/ 237377 w 226188"/>
                <a:gd name="T15" fmla="*/ 3446 h 15750"/>
                <a:gd name="T16" fmla="*/ 208188 w 226188"/>
                <a:gd name="T17" fmla="*/ 3721 h 15750"/>
                <a:gd name="T18" fmla="*/ 140081 w 226188"/>
                <a:gd name="T19" fmla="*/ 4038 h 15750"/>
                <a:gd name="T20" fmla="*/ 61306 w 226188"/>
                <a:gd name="T21" fmla="*/ 4592 h 15750"/>
                <a:gd name="T22" fmla="*/ 0 w 226188"/>
                <a:gd name="T23" fmla="*/ 4909 h 1575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26188"/>
                <a:gd name="T37" fmla="*/ 0 h 15750"/>
                <a:gd name="T38" fmla="*/ 226188 w 226188"/>
                <a:gd name="T39" fmla="*/ 15750 h 1575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26188" h="15750">
                  <a:moveTo>
                    <a:pt x="4572" y="8256"/>
                  </a:moveTo>
                  <a:lnTo>
                    <a:pt x="6477" y="8256"/>
                  </a:lnTo>
                  <a:lnTo>
                    <a:pt x="10160" y="7367"/>
                  </a:lnTo>
                  <a:lnTo>
                    <a:pt x="37973" y="5462"/>
                  </a:lnTo>
                  <a:lnTo>
                    <a:pt x="114046" y="889"/>
                  </a:lnTo>
                  <a:lnTo>
                    <a:pt x="165989" y="0"/>
                  </a:lnTo>
                  <a:lnTo>
                    <a:pt x="212343" y="2668"/>
                  </a:lnTo>
                  <a:lnTo>
                    <a:pt x="226187" y="11050"/>
                  </a:lnTo>
                  <a:lnTo>
                    <a:pt x="198374" y="11938"/>
                  </a:lnTo>
                  <a:lnTo>
                    <a:pt x="133477" y="12955"/>
                  </a:lnTo>
                  <a:lnTo>
                    <a:pt x="58419" y="14732"/>
                  </a:lnTo>
                  <a:lnTo>
                    <a:pt x="0" y="15749"/>
                  </a:lnTo>
                  <a:close/>
                </a:path>
              </a:pathLst>
            </a:custGeom>
            <a:solidFill>
              <a:srgbClr val="C4D1D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07" name="Полилиния 261"/>
            <p:cNvSpPr>
              <a:spLocks noChangeArrowheads="1"/>
            </p:cNvSpPr>
            <p:nvPr/>
          </p:nvSpPr>
          <p:spPr bwMode="auto">
            <a:xfrm>
              <a:off x="8896333" y="4321728"/>
              <a:ext cx="223923" cy="31762"/>
            </a:xfrm>
            <a:custGeom>
              <a:avLst/>
              <a:gdLst>
                <a:gd name="T0" fmla="*/ 3586 w 224409"/>
                <a:gd name="T1" fmla="*/ 26534 h 31498"/>
                <a:gd name="T2" fmla="*/ 5317 w 224409"/>
                <a:gd name="T3" fmla="*/ 26534 h 31498"/>
                <a:gd name="T4" fmla="*/ 9030 w 224409"/>
                <a:gd name="T5" fmla="*/ 25550 h 31498"/>
                <a:gd name="T6" fmla="*/ 61374 w 224409"/>
                <a:gd name="T7" fmla="*/ 15301 h 31498"/>
                <a:gd name="T8" fmla="*/ 108396 w 224409"/>
                <a:gd name="T9" fmla="*/ 7162 h 31498"/>
                <a:gd name="T10" fmla="*/ 158138 w 224409"/>
                <a:gd name="T11" fmla="*/ 1966 h 31498"/>
                <a:gd name="T12" fmla="*/ 204168 w 224409"/>
                <a:gd name="T13" fmla="*/ 0 h 31498"/>
                <a:gd name="T14" fmla="*/ 218642 w 224409"/>
                <a:gd name="T15" fmla="*/ 7162 h 31498"/>
                <a:gd name="T16" fmla="*/ 216912 w 224409"/>
                <a:gd name="T17" fmla="*/ 7162 h 31498"/>
                <a:gd name="T18" fmla="*/ 162593 w 224409"/>
                <a:gd name="T19" fmla="*/ 14317 h 31498"/>
                <a:gd name="T20" fmla="*/ 110251 w 224409"/>
                <a:gd name="T21" fmla="*/ 21479 h 31498"/>
                <a:gd name="T22" fmla="*/ 38730 w 224409"/>
                <a:gd name="T23" fmla="*/ 29619 h 31498"/>
                <a:gd name="T24" fmla="*/ 0 w 224409"/>
                <a:gd name="T25" fmla="*/ 34815 h 3149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24409"/>
                <a:gd name="T40" fmla="*/ 0 h 31498"/>
                <a:gd name="T41" fmla="*/ 224409 w 224409"/>
                <a:gd name="T42" fmla="*/ 31498 h 3149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24409" h="31498">
                  <a:moveTo>
                    <a:pt x="3682" y="24004"/>
                  </a:moveTo>
                  <a:lnTo>
                    <a:pt x="5461" y="24004"/>
                  </a:lnTo>
                  <a:lnTo>
                    <a:pt x="9270" y="23115"/>
                  </a:lnTo>
                  <a:lnTo>
                    <a:pt x="62991" y="13843"/>
                  </a:lnTo>
                  <a:lnTo>
                    <a:pt x="111252" y="6478"/>
                  </a:lnTo>
                  <a:lnTo>
                    <a:pt x="162305" y="1779"/>
                  </a:lnTo>
                  <a:lnTo>
                    <a:pt x="209550" y="0"/>
                  </a:lnTo>
                  <a:lnTo>
                    <a:pt x="224408" y="6478"/>
                  </a:lnTo>
                  <a:lnTo>
                    <a:pt x="222630" y="6478"/>
                  </a:lnTo>
                  <a:lnTo>
                    <a:pt x="166878" y="12954"/>
                  </a:lnTo>
                  <a:lnTo>
                    <a:pt x="113156" y="19431"/>
                  </a:lnTo>
                  <a:lnTo>
                    <a:pt x="39751" y="26798"/>
                  </a:lnTo>
                  <a:lnTo>
                    <a:pt x="0" y="31497"/>
                  </a:lnTo>
                  <a:close/>
                </a:path>
              </a:pathLst>
            </a:custGeom>
            <a:solidFill>
              <a:srgbClr val="C4D1D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08" name="Полилиния 262"/>
            <p:cNvSpPr>
              <a:spLocks noChangeArrowheads="1"/>
            </p:cNvSpPr>
            <p:nvPr/>
          </p:nvSpPr>
          <p:spPr bwMode="auto">
            <a:xfrm>
              <a:off x="8985267" y="4363019"/>
              <a:ext cx="179456" cy="31762"/>
            </a:xfrm>
            <a:custGeom>
              <a:avLst/>
              <a:gdLst>
                <a:gd name="T0" fmla="*/ 2866 w 179071"/>
                <a:gd name="T1" fmla="*/ 18230 h 32513"/>
                <a:gd name="T2" fmla="*/ 3779 w 179071"/>
                <a:gd name="T3" fmla="*/ 18230 h 32513"/>
                <a:gd name="T4" fmla="*/ 7684 w 179071"/>
                <a:gd name="T5" fmla="*/ 17558 h 32513"/>
                <a:gd name="T6" fmla="*/ 64767 w 179071"/>
                <a:gd name="T7" fmla="*/ 8347 h 32513"/>
                <a:gd name="T8" fmla="*/ 119889 w 179071"/>
                <a:gd name="T9" fmla="*/ 2110 h 32513"/>
                <a:gd name="T10" fmla="*/ 172278 w 179071"/>
                <a:gd name="T11" fmla="*/ 0 h 32513"/>
                <a:gd name="T12" fmla="*/ 183745 w 179071"/>
                <a:gd name="T13" fmla="*/ 5661 h 32513"/>
                <a:gd name="T14" fmla="*/ 181790 w 179071"/>
                <a:gd name="T15" fmla="*/ 5661 h 32513"/>
                <a:gd name="T16" fmla="*/ 150385 w 179071"/>
                <a:gd name="T17" fmla="*/ 9114 h 32513"/>
                <a:gd name="T18" fmla="*/ 47565 w 179071"/>
                <a:gd name="T19" fmla="*/ 19668 h 32513"/>
                <a:gd name="T20" fmla="*/ 0 w 179071"/>
                <a:gd name="T21" fmla="*/ 24560 h 3251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9071"/>
                <a:gd name="T34" fmla="*/ 0 h 32513"/>
                <a:gd name="T35" fmla="*/ 179071 w 179071"/>
                <a:gd name="T36" fmla="*/ 32513 h 3251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9071" h="32513">
                  <a:moveTo>
                    <a:pt x="2794" y="24131"/>
                  </a:moveTo>
                  <a:lnTo>
                    <a:pt x="3683" y="24131"/>
                  </a:lnTo>
                  <a:lnTo>
                    <a:pt x="7492" y="23242"/>
                  </a:lnTo>
                  <a:lnTo>
                    <a:pt x="63119" y="11049"/>
                  </a:lnTo>
                  <a:lnTo>
                    <a:pt x="116839" y="2794"/>
                  </a:lnTo>
                  <a:lnTo>
                    <a:pt x="167894" y="0"/>
                  </a:lnTo>
                  <a:lnTo>
                    <a:pt x="179070" y="7493"/>
                  </a:lnTo>
                  <a:lnTo>
                    <a:pt x="177164" y="7493"/>
                  </a:lnTo>
                  <a:lnTo>
                    <a:pt x="146558" y="12066"/>
                  </a:lnTo>
                  <a:lnTo>
                    <a:pt x="46354" y="26036"/>
                  </a:lnTo>
                  <a:lnTo>
                    <a:pt x="0" y="32512"/>
                  </a:lnTo>
                  <a:close/>
                </a:path>
              </a:pathLst>
            </a:custGeom>
            <a:solidFill>
              <a:srgbClr val="C4D1D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09" name="Полилиния 263"/>
            <p:cNvSpPr>
              <a:spLocks noChangeArrowheads="1"/>
            </p:cNvSpPr>
            <p:nvPr/>
          </p:nvSpPr>
          <p:spPr bwMode="auto">
            <a:xfrm>
              <a:off x="9183781" y="4401134"/>
              <a:ext cx="107992" cy="44467"/>
            </a:xfrm>
            <a:custGeom>
              <a:avLst/>
              <a:gdLst>
                <a:gd name="T0" fmla="*/ 11580 w 107571"/>
                <a:gd name="T1" fmla="*/ 0 h 43562"/>
                <a:gd name="T2" fmla="*/ 14508 w 107571"/>
                <a:gd name="T3" fmla="*/ 2278 h 43562"/>
                <a:gd name="T4" fmla="*/ 70938 w 107571"/>
                <a:gd name="T5" fmla="*/ 36736 h 43562"/>
                <a:gd name="T6" fmla="*/ 102084 w 107571"/>
                <a:gd name="T7" fmla="*/ 49737 h 43562"/>
                <a:gd name="T8" fmla="*/ 112732 w 107571"/>
                <a:gd name="T9" fmla="*/ 49737 h 43562"/>
                <a:gd name="T10" fmla="*/ 111799 w 107571"/>
                <a:gd name="T11" fmla="*/ 51039 h 43562"/>
                <a:gd name="T12" fmla="*/ 105011 w 107571"/>
                <a:gd name="T13" fmla="*/ 54618 h 43562"/>
                <a:gd name="T14" fmla="*/ 99157 w 107571"/>
                <a:gd name="T15" fmla="*/ 55754 h 43562"/>
                <a:gd name="T16" fmla="*/ 81720 w 107571"/>
                <a:gd name="T17" fmla="*/ 54618 h 43562"/>
                <a:gd name="T18" fmla="*/ 55369 w 107571"/>
                <a:gd name="T19" fmla="*/ 42748 h 43562"/>
                <a:gd name="T20" fmla="*/ 0 w 107571"/>
                <a:gd name="T21" fmla="*/ 10728 h 435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7571"/>
                <a:gd name="T34" fmla="*/ 0 h 43562"/>
                <a:gd name="T35" fmla="*/ 107571 w 107571"/>
                <a:gd name="T36" fmla="*/ 43562 h 4356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7571" h="43562">
                  <a:moveTo>
                    <a:pt x="11050" y="0"/>
                  </a:moveTo>
                  <a:lnTo>
                    <a:pt x="13844" y="1779"/>
                  </a:lnTo>
                  <a:lnTo>
                    <a:pt x="67691" y="28703"/>
                  </a:lnTo>
                  <a:lnTo>
                    <a:pt x="97410" y="38862"/>
                  </a:lnTo>
                  <a:lnTo>
                    <a:pt x="107570" y="38862"/>
                  </a:lnTo>
                  <a:lnTo>
                    <a:pt x="106680" y="39879"/>
                  </a:lnTo>
                  <a:lnTo>
                    <a:pt x="100203" y="42673"/>
                  </a:lnTo>
                  <a:lnTo>
                    <a:pt x="94615" y="43561"/>
                  </a:lnTo>
                  <a:lnTo>
                    <a:pt x="77978" y="42673"/>
                  </a:lnTo>
                  <a:lnTo>
                    <a:pt x="52833" y="33402"/>
                  </a:lnTo>
                  <a:lnTo>
                    <a:pt x="0" y="8383"/>
                  </a:lnTo>
                  <a:close/>
                </a:path>
              </a:pathLst>
            </a:custGeom>
            <a:solidFill>
              <a:srgbClr val="597A9B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10" name="Полилиния 264"/>
            <p:cNvSpPr>
              <a:spLocks noChangeArrowheads="1"/>
            </p:cNvSpPr>
            <p:nvPr/>
          </p:nvSpPr>
          <p:spPr bwMode="auto">
            <a:xfrm>
              <a:off x="9445820" y="4369372"/>
              <a:ext cx="250922" cy="79406"/>
            </a:xfrm>
            <a:custGeom>
              <a:avLst/>
              <a:gdLst>
                <a:gd name="T0" fmla="*/ 245078 w 251460"/>
                <a:gd name="T1" fmla="*/ 738 h 80646"/>
                <a:gd name="T2" fmla="*/ 241490 w 251460"/>
                <a:gd name="T3" fmla="*/ 30053 h 80646"/>
                <a:gd name="T4" fmla="*/ 231464 w 251460"/>
                <a:gd name="T5" fmla="*/ 32267 h 80646"/>
                <a:gd name="T6" fmla="*/ 188018 w 251460"/>
                <a:gd name="T7" fmla="*/ 36168 h 80646"/>
                <a:gd name="T8" fmla="*/ 178240 w 251460"/>
                <a:gd name="T9" fmla="*/ 39333 h 80646"/>
                <a:gd name="T10" fmla="*/ 169203 w 251460"/>
                <a:gd name="T11" fmla="*/ 43866 h 80646"/>
                <a:gd name="T12" fmla="*/ 160912 w 251460"/>
                <a:gd name="T13" fmla="*/ 50827 h 80646"/>
                <a:gd name="T14" fmla="*/ 153731 w 251460"/>
                <a:gd name="T15" fmla="*/ 55468 h 80646"/>
                <a:gd name="T16" fmla="*/ 147418 w 251460"/>
                <a:gd name="T17" fmla="*/ 57049 h 80646"/>
                <a:gd name="T18" fmla="*/ 140116 w 251460"/>
                <a:gd name="T19" fmla="*/ 56205 h 80646"/>
                <a:gd name="T20" fmla="*/ 113010 w 251460"/>
                <a:gd name="T21" fmla="*/ 45448 h 80646"/>
                <a:gd name="T22" fmla="*/ 105830 w 251460"/>
                <a:gd name="T23" fmla="*/ 43866 h 80646"/>
                <a:gd name="T24" fmla="*/ 79588 w 251460"/>
                <a:gd name="T25" fmla="*/ 50091 h 80646"/>
                <a:gd name="T26" fmla="*/ 41588 w 251460"/>
                <a:gd name="T27" fmla="*/ 63904 h 80646"/>
                <a:gd name="T28" fmla="*/ 28097 w 251460"/>
                <a:gd name="T29" fmla="*/ 66960 h 80646"/>
                <a:gd name="T30" fmla="*/ 14481 w 251460"/>
                <a:gd name="T31" fmla="*/ 66960 h 80646"/>
                <a:gd name="T32" fmla="*/ 992 w 251460"/>
                <a:gd name="T33" fmla="*/ 64745 h 80646"/>
                <a:gd name="T34" fmla="*/ 0 w 251460"/>
                <a:gd name="T35" fmla="*/ 34693 h 80646"/>
                <a:gd name="T36" fmla="*/ 2721 w 251460"/>
                <a:gd name="T37" fmla="*/ 35430 h 80646"/>
                <a:gd name="T38" fmla="*/ 6436 w 251460"/>
                <a:gd name="T39" fmla="*/ 35430 h 80646"/>
                <a:gd name="T40" fmla="*/ 9034 w 251460"/>
                <a:gd name="T41" fmla="*/ 36168 h 80646"/>
                <a:gd name="T42" fmla="*/ 16339 w 251460"/>
                <a:gd name="T43" fmla="*/ 36168 h 80646"/>
                <a:gd name="T44" fmla="*/ 28097 w 251460"/>
                <a:gd name="T45" fmla="*/ 33955 h 80646"/>
                <a:gd name="T46" fmla="*/ 76865 w 251460"/>
                <a:gd name="T47" fmla="*/ 18560 h 80646"/>
                <a:gd name="T48" fmla="*/ 86892 w 251460"/>
                <a:gd name="T49" fmla="*/ 16237 h 80646"/>
                <a:gd name="T50" fmla="*/ 103974 w 251460"/>
                <a:gd name="T51" fmla="*/ 15395 h 80646"/>
                <a:gd name="T52" fmla="*/ 141972 w 251460"/>
                <a:gd name="T53" fmla="*/ 20034 h 80646"/>
                <a:gd name="T54" fmla="*/ 156456 w 251460"/>
                <a:gd name="T55" fmla="*/ 18560 h 80646"/>
                <a:gd name="T56" fmla="*/ 190864 w 251460"/>
                <a:gd name="T57" fmla="*/ 5377 h 80646"/>
                <a:gd name="T58" fmla="*/ 220699 w 251460"/>
                <a:gd name="T59" fmla="*/ 0 h 80646"/>
                <a:gd name="T60" fmla="*/ 237776 w 251460"/>
                <a:gd name="T61" fmla="*/ 0 h 80646"/>
                <a:gd name="T62" fmla="*/ 241490 w 251460"/>
                <a:gd name="T63" fmla="*/ 738 h 806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51460"/>
                <a:gd name="T97" fmla="*/ 0 h 80646"/>
                <a:gd name="T98" fmla="*/ 251460 w 251460"/>
                <a:gd name="T99" fmla="*/ 80646 h 8064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51460" h="80646">
                  <a:moveTo>
                    <a:pt x="251459" y="889"/>
                  </a:moveTo>
                  <a:lnTo>
                    <a:pt x="247777" y="36195"/>
                  </a:lnTo>
                  <a:lnTo>
                    <a:pt x="237490" y="38861"/>
                  </a:lnTo>
                  <a:lnTo>
                    <a:pt x="192913" y="43560"/>
                  </a:lnTo>
                  <a:lnTo>
                    <a:pt x="182880" y="47371"/>
                  </a:lnTo>
                  <a:lnTo>
                    <a:pt x="173608" y="52832"/>
                  </a:lnTo>
                  <a:lnTo>
                    <a:pt x="165100" y="61214"/>
                  </a:lnTo>
                  <a:lnTo>
                    <a:pt x="157733" y="66802"/>
                  </a:lnTo>
                  <a:lnTo>
                    <a:pt x="151256" y="68707"/>
                  </a:lnTo>
                  <a:lnTo>
                    <a:pt x="143764" y="67690"/>
                  </a:lnTo>
                  <a:lnTo>
                    <a:pt x="115951" y="54736"/>
                  </a:lnTo>
                  <a:lnTo>
                    <a:pt x="108584" y="52832"/>
                  </a:lnTo>
                  <a:lnTo>
                    <a:pt x="81660" y="60325"/>
                  </a:lnTo>
                  <a:lnTo>
                    <a:pt x="42671" y="76961"/>
                  </a:lnTo>
                  <a:lnTo>
                    <a:pt x="28829" y="80645"/>
                  </a:lnTo>
                  <a:lnTo>
                    <a:pt x="14858" y="80645"/>
                  </a:lnTo>
                  <a:lnTo>
                    <a:pt x="1016" y="77978"/>
                  </a:lnTo>
                  <a:lnTo>
                    <a:pt x="0" y="41783"/>
                  </a:lnTo>
                  <a:lnTo>
                    <a:pt x="2793" y="42671"/>
                  </a:lnTo>
                  <a:lnTo>
                    <a:pt x="6604" y="42671"/>
                  </a:lnTo>
                  <a:lnTo>
                    <a:pt x="9270" y="43560"/>
                  </a:lnTo>
                  <a:lnTo>
                    <a:pt x="16764" y="43560"/>
                  </a:lnTo>
                  <a:lnTo>
                    <a:pt x="28829" y="40894"/>
                  </a:lnTo>
                  <a:lnTo>
                    <a:pt x="78867" y="22352"/>
                  </a:lnTo>
                  <a:lnTo>
                    <a:pt x="89154" y="19558"/>
                  </a:lnTo>
                  <a:lnTo>
                    <a:pt x="106680" y="18541"/>
                  </a:lnTo>
                  <a:lnTo>
                    <a:pt x="145668" y="24129"/>
                  </a:lnTo>
                  <a:lnTo>
                    <a:pt x="160528" y="22352"/>
                  </a:lnTo>
                  <a:lnTo>
                    <a:pt x="195833" y="6477"/>
                  </a:lnTo>
                  <a:lnTo>
                    <a:pt x="226441" y="0"/>
                  </a:lnTo>
                  <a:lnTo>
                    <a:pt x="243967" y="0"/>
                  </a:lnTo>
                  <a:lnTo>
                    <a:pt x="247777" y="889"/>
                  </a:lnTo>
                  <a:close/>
                </a:path>
              </a:pathLst>
            </a:custGeom>
            <a:solidFill>
              <a:srgbClr val="CCFF00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211" name="Полилиния 265"/>
            <p:cNvSpPr>
              <a:spLocks noChangeArrowheads="1"/>
            </p:cNvSpPr>
            <p:nvPr/>
          </p:nvSpPr>
          <p:spPr bwMode="auto">
            <a:xfrm>
              <a:off x="9434702" y="4339198"/>
              <a:ext cx="262039" cy="73053"/>
            </a:xfrm>
            <a:custGeom>
              <a:avLst/>
              <a:gdLst>
                <a:gd name="T0" fmla="*/ 39745 w 261620"/>
                <a:gd name="T1" fmla="*/ 68043 h 73279"/>
                <a:gd name="T2" fmla="*/ 27446 w 261620"/>
                <a:gd name="T3" fmla="*/ 70612 h 73279"/>
                <a:gd name="T4" fmla="*/ 19806 w 261620"/>
                <a:gd name="T5" fmla="*/ 70612 h 73279"/>
                <a:gd name="T6" fmla="*/ 17088 w 261620"/>
                <a:gd name="T7" fmla="*/ 69755 h 73279"/>
                <a:gd name="T8" fmla="*/ 13205 w 261620"/>
                <a:gd name="T9" fmla="*/ 69755 h 73279"/>
                <a:gd name="T10" fmla="*/ 10355 w 261620"/>
                <a:gd name="T11" fmla="*/ 68900 h 73279"/>
                <a:gd name="T12" fmla="*/ 7636 w 261620"/>
                <a:gd name="T13" fmla="*/ 49195 h 73279"/>
                <a:gd name="T14" fmla="*/ 4795 w 261620"/>
                <a:gd name="T15" fmla="*/ 39282 h 73279"/>
                <a:gd name="T16" fmla="*/ 0 w 261620"/>
                <a:gd name="T17" fmla="*/ 30350 h 73279"/>
                <a:gd name="T18" fmla="*/ 24597 w 261620"/>
                <a:gd name="T19" fmla="*/ 22395 h 73279"/>
                <a:gd name="T20" fmla="*/ 81302 w 261620"/>
                <a:gd name="T21" fmla="*/ 14439 h 73279"/>
                <a:gd name="T22" fmla="*/ 139043 w 261620"/>
                <a:gd name="T23" fmla="*/ 5384 h 73279"/>
                <a:gd name="T24" fmla="*/ 195750 w 261620"/>
                <a:gd name="T25" fmla="*/ 0 h 73279"/>
                <a:gd name="T26" fmla="*/ 252452 w 261620"/>
                <a:gd name="T27" fmla="*/ 2693 h 73279"/>
                <a:gd name="T28" fmla="*/ 260090 w 261620"/>
                <a:gd name="T29" fmla="*/ 8933 h 73279"/>
                <a:gd name="T30" fmla="*/ 264751 w 261620"/>
                <a:gd name="T31" fmla="*/ 16154 h 73279"/>
                <a:gd name="T32" fmla="*/ 266692 w 261620"/>
                <a:gd name="T33" fmla="*/ 22395 h 73279"/>
                <a:gd name="T34" fmla="*/ 266692 w 261620"/>
                <a:gd name="T35" fmla="*/ 29615 h 73279"/>
                <a:gd name="T36" fmla="*/ 262937 w 261620"/>
                <a:gd name="T37" fmla="*/ 29615 h 73279"/>
                <a:gd name="T38" fmla="*/ 259055 w 261620"/>
                <a:gd name="T39" fmla="*/ 28636 h 73279"/>
                <a:gd name="T40" fmla="*/ 241189 w 261620"/>
                <a:gd name="T41" fmla="*/ 28636 h 73279"/>
                <a:gd name="T42" fmla="*/ 198597 w 261620"/>
                <a:gd name="T43" fmla="*/ 38549 h 73279"/>
                <a:gd name="T44" fmla="*/ 173997 w 261620"/>
                <a:gd name="T45" fmla="*/ 50174 h 73279"/>
                <a:gd name="T46" fmla="*/ 151342 w 261620"/>
                <a:gd name="T47" fmla="*/ 51885 h 73279"/>
                <a:gd name="T48" fmla="*/ 119105 w 261620"/>
                <a:gd name="T49" fmla="*/ 46503 h 73279"/>
                <a:gd name="T50" fmla="*/ 101240 w 261620"/>
                <a:gd name="T51" fmla="*/ 47482 h 73279"/>
                <a:gd name="T52" fmla="*/ 80396 w 261620"/>
                <a:gd name="T53" fmla="*/ 52745 h 7327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61620"/>
                <a:gd name="T82" fmla="*/ 0 h 73279"/>
                <a:gd name="T83" fmla="*/ 261620 w 261620"/>
                <a:gd name="T84" fmla="*/ 73279 h 7327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61620" h="73279">
                  <a:moveTo>
                    <a:pt x="38989" y="70612"/>
                  </a:moveTo>
                  <a:lnTo>
                    <a:pt x="26924" y="73278"/>
                  </a:lnTo>
                  <a:lnTo>
                    <a:pt x="19430" y="73278"/>
                  </a:lnTo>
                  <a:lnTo>
                    <a:pt x="16764" y="72389"/>
                  </a:lnTo>
                  <a:lnTo>
                    <a:pt x="12953" y="72389"/>
                  </a:lnTo>
                  <a:lnTo>
                    <a:pt x="10160" y="71501"/>
                  </a:lnTo>
                  <a:lnTo>
                    <a:pt x="7492" y="51053"/>
                  </a:lnTo>
                  <a:lnTo>
                    <a:pt x="4699" y="40766"/>
                  </a:lnTo>
                  <a:lnTo>
                    <a:pt x="0" y="31496"/>
                  </a:lnTo>
                  <a:lnTo>
                    <a:pt x="24129" y="23240"/>
                  </a:lnTo>
                  <a:lnTo>
                    <a:pt x="79755" y="14985"/>
                  </a:lnTo>
                  <a:lnTo>
                    <a:pt x="136398" y="5588"/>
                  </a:lnTo>
                  <a:lnTo>
                    <a:pt x="192024" y="0"/>
                  </a:lnTo>
                  <a:lnTo>
                    <a:pt x="247650" y="2794"/>
                  </a:lnTo>
                  <a:lnTo>
                    <a:pt x="255142" y="9271"/>
                  </a:lnTo>
                  <a:lnTo>
                    <a:pt x="259715" y="16764"/>
                  </a:lnTo>
                  <a:lnTo>
                    <a:pt x="261619" y="23240"/>
                  </a:lnTo>
                  <a:lnTo>
                    <a:pt x="261619" y="30733"/>
                  </a:lnTo>
                  <a:lnTo>
                    <a:pt x="257937" y="30733"/>
                  </a:lnTo>
                  <a:lnTo>
                    <a:pt x="254127" y="29718"/>
                  </a:lnTo>
                  <a:lnTo>
                    <a:pt x="236601" y="29718"/>
                  </a:lnTo>
                  <a:lnTo>
                    <a:pt x="194817" y="40004"/>
                  </a:lnTo>
                  <a:lnTo>
                    <a:pt x="170688" y="52070"/>
                  </a:lnTo>
                  <a:lnTo>
                    <a:pt x="148463" y="53847"/>
                  </a:lnTo>
                  <a:lnTo>
                    <a:pt x="116840" y="48259"/>
                  </a:lnTo>
                  <a:lnTo>
                    <a:pt x="99314" y="49276"/>
                  </a:lnTo>
                  <a:lnTo>
                    <a:pt x="78866" y="54737"/>
                  </a:lnTo>
                  <a:close/>
                </a:path>
              </a:pathLst>
            </a:custGeom>
            <a:solidFill>
              <a:srgbClr val="DBFF51"/>
            </a:solidFill>
            <a:ln w="0" algn="ctr">
              <a:noFill/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</p:grpSp>
      <p:grpSp>
        <p:nvGrpSpPr>
          <p:cNvPr id="127" name="Группа 496"/>
          <p:cNvGrpSpPr>
            <a:grpSpLocks/>
          </p:cNvGrpSpPr>
          <p:nvPr/>
        </p:nvGrpSpPr>
        <p:grpSpPr bwMode="auto">
          <a:xfrm>
            <a:off x="533400" y="4572000"/>
            <a:ext cx="1981200" cy="1905000"/>
            <a:chOff x="2127504" y="228345"/>
            <a:chExt cx="1776095" cy="1633222"/>
          </a:xfrm>
        </p:grpSpPr>
        <p:sp>
          <p:nvSpPr>
            <p:cNvPr id="45063" name="Полилиния 378"/>
            <p:cNvSpPr>
              <a:spLocks noChangeArrowheads="1"/>
            </p:cNvSpPr>
            <p:nvPr/>
          </p:nvSpPr>
          <p:spPr bwMode="auto">
            <a:xfrm>
              <a:off x="2127504" y="228345"/>
              <a:ext cx="1776095" cy="1633222"/>
            </a:xfrm>
            <a:custGeom>
              <a:avLst/>
              <a:gdLst>
                <a:gd name="T0" fmla="*/ 888110 w 1776095"/>
                <a:gd name="T1" fmla="*/ 0 h 1633222"/>
                <a:gd name="T2" fmla="*/ 1065656 w 1776095"/>
                <a:gd name="T3" fmla="*/ 16511 h 1633222"/>
                <a:gd name="T4" fmla="*/ 1232535 w 1776095"/>
                <a:gd name="T5" fmla="*/ 64136 h 1633222"/>
                <a:gd name="T6" fmla="*/ 1383537 w 1776095"/>
                <a:gd name="T7" fmla="*/ 139320 h 1633222"/>
                <a:gd name="T8" fmla="*/ 1515363 w 1776095"/>
                <a:gd name="T9" fmla="*/ 239396 h 1633222"/>
                <a:gd name="T10" fmla="*/ 1623441 w 1776095"/>
                <a:gd name="T11" fmla="*/ 359918 h 1633222"/>
                <a:gd name="T12" fmla="*/ 1705991 w 1776095"/>
                <a:gd name="T13" fmla="*/ 498730 h 1633222"/>
                <a:gd name="T14" fmla="*/ 1757680 w 1776095"/>
                <a:gd name="T15" fmla="*/ 652272 h 1633222"/>
                <a:gd name="T16" fmla="*/ 1776094 w 1776095"/>
                <a:gd name="T17" fmla="*/ 816865 h 1633222"/>
                <a:gd name="T18" fmla="*/ 1757680 w 1776095"/>
                <a:gd name="T19" fmla="*/ 980440 h 1633222"/>
                <a:gd name="T20" fmla="*/ 1705991 w 1776095"/>
                <a:gd name="T21" fmla="*/ 1133983 h 1633222"/>
                <a:gd name="T22" fmla="*/ 1623441 w 1776095"/>
                <a:gd name="T23" fmla="*/ 1272159 h 1633222"/>
                <a:gd name="T24" fmla="*/ 1515363 w 1776095"/>
                <a:gd name="T25" fmla="*/ 1393318 h 1633222"/>
                <a:gd name="T26" fmla="*/ 1383537 w 1776095"/>
                <a:gd name="T27" fmla="*/ 1493266 h 1633222"/>
                <a:gd name="T28" fmla="*/ 1232535 w 1776095"/>
                <a:gd name="T29" fmla="*/ 1568578 h 1633222"/>
                <a:gd name="T30" fmla="*/ 1065656 w 1776095"/>
                <a:gd name="T31" fmla="*/ 1616203 h 1633222"/>
                <a:gd name="T32" fmla="*/ 888110 w 1776095"/>
                <a:gd name="T33" fmla="*/ 1633221 h 1633222"/>
                <a:gd name="T34" fmla="*/ 708660 w 1776095"/>
                <a:gd name="T35" fmla="*/ 1616203 h 1633222"/>
                <a:gd name="T36" fmla="*/ 542290 w 1776095"/>
                <a:gd name="T37" fmla="*/ 1568578 h 1633222"/>
                <a:gd name="T38" fmla="*/ 391413 w 1776095"/>
                <a:gd name="T39" fmla="*/ 1493266 h 1633222"/>
                <a:gd name="T40" fmla="*/ 260222 w 1776095"/>
                <a:gd name="T41" fmla="*/ 1393318 h 1633222"/>
                <a:gd name="T42" fmla="*/ 151510 w 1776095"/>
                <a:gd name="T43" fmla="*/ 1272159 h 1633222"/>
                <a:gd name="T44" fmla="*/ 69469 w 1776095"/>
                <a:gd name="T45" fmla="*/ 1133983 h 1633222"/>
                <a:gd name="T46" fmla="*/ 17906 w 1776095"/>
                <a:gd name="T47" fmla="*/ 980440 h 1633222"/>
                <a:gd name="T48" fmla="*/ 0 w 1776095"/>
                <a:gd name="T49" fmla="*/ 816865 h 1633222"/>
                <a:gd name="T50" fmla="*/ 17906 w 1776095"/>
                <a:gd name="T51" fmla="*/ 652272 h 1633222"/>
                <a:gd name="T52" fmla="*/ 69469 w 1776095"/>
                <a:gd name="T53" fmla="*/ 498730 h 1633222"/>
                <a:gd name="T54" fmla="*/ 151510 w 1776095"/>
                <a:gd name="T55" fmla="*/ 359918 h 1633222"/>
                <a:gd name="T56" fmla="*/ 260222 w 1776095"/>
                <a:gd name="T57" fmla="*/ 239396 h 1633222"/>
                <a:gd name="T58" fmla="*/ 391413 w 1776095"/>
                <a:gd name="T59" fmla="*/ 139320 h 1633222"/>
                <a:gd name="T60" fmla="*/ 542290 w 1776095"/>
                <a:gd name="T61" fmla="*/ 64136 h 1633222"/>
                <a:gd name="T62" fmla="*/ 708660 w 1776095"/>
                <a:gd name="T63" fmla="*/ 16511 h 163322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776095"/>
                <a:gd name="T97" fmla="*/ 0 h 1633222"/>
                <a:gd name="T98" fmla="*/ 1776095 w 1776095"/>
                <a:gd name="T99" fmla="*/ 1633222 h 163322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776095" h="1633222">
                  <a:moveTo>
                    <a:pt x="888110" y="0"/>
                  </a:moveTo>
                  <a:lnTo>
                    <a:pt x="1065656" y="16511"/>
                  </a:lnTo>
                  <a:lnTo>
                    <a:pt x="1232535" y="64136"/>
                  </a:lnTo>
                  <a:lnTo>
                    <a:pt x="1383537" y="139320"/>
                  </a:lnTo>
                  <a:lnTo>
                    <a:pt x="1515363" y="239396"/>
                  </a:lnTo>
                  <a:lnTo>
                    <a:pt x="1623441" y="359918"/>
                  </a:lnTo>
                  <a:lnTo>
                    <a:pt x="1705991" y="498730"/>
                  </a:lnTo>
                  <a:lnTo>
                    <a:pt x="1757680" y="652272"/>
                  </a:lnTo>
                  <a:lnTo>
                    <a:pt x="1776094" y="816865"/>
                  </a:lnTo>
                  <a:lnTo>
                    <a:pt x="1757680" y="980440"/>
                  </a:lnTo>
                  <a:lnTo>
                    <a:pt x="1705991" y="1133983"/>
                  </a:lnTo>
                  <a:lnTo>
                    <a:pt x="1623441" y="1272159"/>
                  </a:lnTo>
                  <a:lnTo>
                    <a:pt x="1515363" y="1393318"/>
                  </a:lnTo>
                  <a:lnTo>
                    <a:pt x="1383537" y="1493266"/>
                  </a:lnTo>
                  <a:lnTo>
                    <a:pt x="1232535" y="1568578"/>
                  </a:lnTo>
                  <a:lnTo>
                    <a:pt x="1065656" y="1616203"/>
                  </a:lnTo>
                  <a:lnTo>
                    <a:pt x="888110" y="1633221"/>
                  </a:lnTo>
                  <a:lnTo>
                    <a:pt x="708660" y="1616203"/>
                  </a:lnTo>
                  <a:lnTo>
                    <a:pt x="542290" y="1568578"/>
                  </a:lnTo>
                  <a:lnTo>
                    <a:pt x="391413" y="1493266"/>
                  </a:lnTo>
                  <a:lnTo>
                    <a:pt x="260222" y="1393318"/>
                  </a:lnTo>
                  <a:lnTo>
                    <a:pt x="151510" y="1272159"/>
                  </a:lnTo>
                  <a:lnTo>
                    <a:pt x="69469" y="1133983"/>
                  </a:lnTo>
                  <a:lnTo>
                    <a:pt x="17906" y="980440"/>
                  </a:lnTo>
                  <a:lnTo>
                    <a:pt x="0" y="816865"/>
                  </a:lnTo>
                  <a:lnTo>
                    <a:pt x="17906" y="652272"/>
                  </a:lnTo>
                  <a:lnTo>
                    <a:pt x="69469" y="498730"/>
                  </a:lnTo>
                  <a:lnTo>
                    <a:pt x="151510" y="359918"/>
                  </a:lnTo>
                  <a:lnTo>
                    <a:pt x="260222" y="239396"/>
                  </a:lnTo>
                  <a:lnTo>
                    <a:pt x="391413" y="139320"/>
                  </a:lnTo>
                  <a:lnTo>
                    <a:pt x="542290" y="64136"/>
                  </a:lnTo>
                  <a:lnTo>
                    <a:pt x="708660" y="16511"/>
                  </a:lnTo>
                  <a:close/>
                </a:path>
              </a:pathLst>
            </a:custGeom>
            <a:solidFill>
              <a:srgbClr val="FF9E00"/>
            </a:solidFill>
            <a:ln w="0" algn="ctr">
              <a:solidFill>
                <a:srgbClr val="FF9E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64" name="Полилиния 379"/>
            <p:cNvSpPr>
              <a:spLocks noChangeArrowheads="1"/>
            </p:cNvSpPr>
            <p:nvPr/>
          </p:nvSpPr>
          <p:spPr bwMode="auto">
            <a:xfrm>
              <a:off x="2194167" y="283897"/>
              <a:ext cx="1660229" cy="1436409"/>
            </a:xfrm>
            <a:custGeom>
              <a:avLst/>
              <a:gdLst>
                <a:gd name="T0" fmla="*/ 830189 w 1660272"/>
                <a:gd name="T1" fmla="*/ 0 h 1436880"/>
                <a:gd name="T2" fmla="*/ 996510 w 1660272"/>
                <a:gd name="T3" fmla="*/ 14038 h 1436880"/>
                <a:gd name="T4" fmla="*/ 1152673 w 1660272"/>
                <a:gd name="T5" fmla="*/ 56295 h 1436880"/>
                <a:gd name="T6" fmla="*/ 1293352 w 1660272"/>
                <a:gd name="T7" fmla="*/ 122456 h 1436880"/>
                <a:gd name="T8" fmla="*/ 1416241 w 1660272"/>
                <a:gd name="T9" fmla="*/ 210373 h 1436880"/>
                <a:gd name="T10" fmla="*/ 1517309 w 1660272"/>
                <a:gd name="T11" fmla="*/ 315745 h 1436880"/>
                <a:gd name="T12" fmla="*/ 1593866 w 1660272"/>
                <a:gd name="T13" fmla="*/ 437693 h 1436880"/>
                <a:gd name="T14" fmla="*/ 1642609 w 1660272"/>
                <a:gd name="T15" fmla="*/ 571786 h 1436880"/>
                <a:gd name="T16" fmla="*/ 1659755 w 1660272"/>
                <a:gd name="T17" fmla="*/ 715871 h 1436880"/>
                <a:gd name="T18" fmla="*/ 1642609 w 1660272"/>
                <a:gd name="T19" fmla="*/ 859449 h 1436880"/>
                <a:gd name="T20" fmla="*/ 1593866 w 1660272"/>
                <a:gd name="T21" fmla="*/ 993541 h 1436880"/>
                <a:gd name="T22" fmla="*/ 1517309 w 1660272"/>
                <a:gd name="T23" fmla="*/ 1114857 h 1436880"/>
                <a:gd name="T24" fmla="*/ 1416241 w 1660272"/>
                <a:gd name="T25" fmla="*/ 1220865 h 1436880"/>
                <a:gd name="T26" fmla="*/ 1293352 w 1660272"/>
                <a:gd name="T27" fmla="*/ 1308152 h 1436880"/>
                <a:gd name="T28" fmla="*/ 1152673 w 1660272"/>
                <a:gd name="T29" fmla="*/ 1374311 h 1436880"/>
                <a:gd name="T30" fmla="*/ 996510 w 1660272"/>
                <a:gd name="T31" fmla="*/ 1415930 h 1436880"/>
                <a:gd name="T32" fmla="*/ 830189 w 1660272"/>
                <a:gd name="T33" fmla="*/ 1431237 h 1436880"/>
                <a:gd name="T34" fmla="*/ 662736 w 1660272"/>
                <a:gd name="T35" fmla="*/ 1415930 h 1436880"/>
                <a:gd name="T36" fmla="*/ 507209 w 1660272"/>
                <a:gd name="T37" fmla="*/ 1374311 h 1436880"/>
                <a:gd name="T38" fmla="*/ 366414 w 1660272"/>
                <a:gd name="T39" fmla="*/ 1308152 h 1436880"/>
                <a:gd name="T40" fmla="*/ 243513 w 1660272"/>
                <a:gd name="T41" fmla="*/ 1220865 h 1436880"/>
                <a:gd name="T42" fmla="*/ 141937 w 1660272"/>
                <a:gd name="T43" fmla="*/ 1114857 h 1436880"/>
                <a:gd name="T44" fmla="*/ 65381 w 1660272"/>
                <a:gd name="T45" fmla="*/ 993541 h 1436880"/>
                <a:gd name="T46" fmla="*/ 16637 w 1660272"/>
                <a:gd name="T47" fmla="*/ 859449 h 1436880"/>
                <a:gd name="T48" fmla="*/ 0 w 1660272"/>
                <a:gd name="T49" fmla="*/ 715871 h 1436880"/>
                <a:gd name="T50" fmla="*/ 16637 w 1660272"/>
                <a:gd name="T51" fmla="*/ 571786 h 1436880"/>
                <a:gd name="T52" fmla="*/ 65381 w 1660272"/>
                <a:gd name="T53" fmla="*/ 437693 h 1436880"/>
                <a:gd name="T54" fmla="*/ 141937 w 1660272"/>
                <a:gd name="T55" fmla="*/ 315745 h 1436880"/>
                <a:gd name="T56" fmla="*/ 243513 w 1660272"/>
                <a:gd name="T57" fmla="*/ 210373 h 1436880"/>
                <a:gd name="T58" fmla="*/ 366414 w 1660272"/>
                <a:gd name="T59" fmla="*/ 122456 h 1436880"/>
                <a:gd name="T60" fmla="*/ 507209 w 1660272"/>
                <a:gd name="T61" fmla="*/ 56295 h 1436880"/>
                <a:gd name="T62" fmla="*/ 662736 w 1660272"/>
                <a:gd name="T63" fmla="*/ 14038 h 143688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660272"/>
                <a:gd name="T97" fmla="*/ 0 h 1436880"/>
                <a:gd name="T98" fmla="*/ 1660272 w 1660272"/>
                <a:gd name="T99" fmla="*/ 1436880 h 143688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660272" h="1436880">
                  <a:moveTo>
                    <a:pt x="830453" y="0"/>
                  </a:moveTo>
                  <a:lnTo>
                    <a:pt x="996822" y="14098"/>
                  </a:lnTo>
                  <a:lnTo>
                    <a:pt x="1153033" y="56516"/>
                  </a:lnTo>
                  <a:lnTo>
                    <a:pt x="1293748" y="122936"/>
                  </a:lnTo>
                  <a:lnTo>
                    <a:pt x="1416685" y="211201"/>
                  </a:lnTo>
                  <a:lnTo>
                    <a:pt x="1517777" y="316993"/>
                  </a:lnTo>
                  <a:lnTo>
                    <a:pt x="1594358" y="439421"/>
                  </a:lnTo>
                  <a:lnTo>
                    <a:pt x="1643125" y="574040"/>
                  </a:lnTo>
                  <a:lnTo>
                    <a:pt x="1660271" y="718693"/>
                  </a:lnTo>
                  <a:lnTo>
                    <a:pt x="1643125" y="862838"/>
                  </a:lnTo>
                  <a:lnTo>
                    <a:pt x="1594358" y="997459"/>
                  </a:lnTo>
                  <a:lnTo>
                    <a:pt x="1517777" y="1119251"/>
                  </a:lnTo>
                  <a:lnTo>
                    <a:pt x="1416685" y="1225677"/>
                  </a:lnTo>
                  <a:lnTo>
                    <a:pt x="1293748" y="1313307"/>
                  </a:lnTo>
                  <a:lnTo>
                    <a:pt x="1153033" y="1379729"/>
                  </a:lnTo>
                  <a:lnTo>
                    <a:pt x="996822" y="1421511"/>
                  </a:lnTo>
                  <a:lnTo>
                    <a:pt x="830453" y="1436879"/>
                  </a:lnTo>
                  <a:lnTo>
                    <a:pt x="662940" y="1421511"/>
                  </a:lnTo>
                  <a:lnTo>
                    <a:pt x="507365" y="1379729"/>
                  </a:lnTo>
                  <a:lnTo>
                    <a:pt x="366522" y="1313307"/>
                  </a:lnTo>
                  <a:lnTo>
                    <a:pt x="243585" y="1225677"/>
                  </a:lnTo>
                  <a:lnTo>
                    <a:pt x="141985" y="1119251"/>
                  </a:lnTo>
                  <a:lnTo>
                    <a:pt x="65405" y="997459"/>
                  </a:lnTo>
                  <a:lnTo>
                    <a:pt x="16637" y="862838"/>
                  </a:lnTo>
                  <a:lnTo>
                    <a:pt x="0" y="718693"/>
                  </a:lnTo>
                  <a:lnTo>
                    <a:pt x="16637" y="574040"/>
                  </a:lnTo>
                  <a:lnTo>
                    <a:pt x="65405" y="439421"/>
                  </a:lnTo>
                  <a:lnTo>
                    <a:pt x="141985" y="316993"/>
                  </a:lnTo>
                  <a:lnTo>
                    <a:pt x="243585" y="211201"/>
                  </a:lnTo>
                  <a:lnTo>
                    <a:pt x="366522" y="122936"/>
                  </a:lnTo>
                  <a:lnTo>
                    <a:pt x="507365" y="56516"/>
                  </a:lnTo>
                  <a:lnTo>
                    <a:pt x="662940" y="14098"/>
                  </a:lnTo>
                  <a:close/>
                </a:path>
              </a:pathLst>
            </a:custGeom>
            <a:solidFill>
              <a:srgbClr val="FF5E00"/>
            </a:solidFill>
            <a:ln w="0" algn="ctr">
              <a:solidFill>
                <a:srgbClr val="FF5E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65" name="Полилиния 380"/>
            <p:cNvSpPr>
              <a:spLocks noChangeArrowheads="1"/>
            </p:cNvSpPr>
            <p:nvPr/>
          </p:nvSpPr>
          <p:spPr bwMode="auto">
            <a:xfrm>
              <a:off x="2292575" y="331513"/>
              <a:ext cx="1345960" cy="1255469"/>
            </a:xfrm>
            <a:custGeom>
              <a:avLst/>
              <a:gdLst>
                <a:gd name="T0" fmla="*/ 679443 w 1344803"/>
                <a:gd name="T1" fmla="*/ 0 h 1254508"/>
                <a:gd name="T2" fmla="*/ 815584 w 1344803"/>
                <a:gd name="T3" fmla="*/ 12430 h 1254508"/>
                <a:gd name="T4" fmla="*/ 943516 w 1344803"/>
                <a:gd name="T5" fmla="*/ 49218 h 1254508"/>
                <a:gd name="T6" fmla="*/ 1058746 w 1344803"/>
                <a:gd name="T7" fmla="*/ 107410 h 1254508"/>
                <a:gd name="T8" fmla="*/ 1159475 w 1344803"/>
                <a:gd name="T9" fmla="*/ 185850 h 1254508"/>
                <a:gd name="T10" fmla="*/ 1241727 w 1344803"/>
                <a:gd name="T11" fmla="*/ 279032 h 1254508"/>
                <a:gd name="T12" fmla="*/ 1304734 w 1344803"/>
                <a:gd name="T13" fmla="*/ 386952 h 1254508"/>
                <a:gd name="T14" fmla="*/ 1344384 w 1344803"/>
                <a:gd name="T15" fmla="*/ 505767 h 1254508"/>
                <a:gd name="T16" fmla="*/ 1358752 w 1344803"/>
                <a:gd name="T17" fmla="*/ 633301 h 1254508"/>
                <a:gd name="T18" fmla="*/ 1344384 w 1344803"/>
                <a:gd name="T19" fmla="*/ 760317 h 1254508"/>
                <a:gd name="T20" fmla="*/ 1304734 w 1344803"/>
                <a:gd name="T21" fmla="*/ 879134 h 1254508"/>
                <a:gd name="T22" fmla="*/ 1241727 w 1344803"/>
                <a:gd name="T23" fmla="*/ 985901 h 1254508"/>
                <a:gd name="T24" fmla="*/ 1159475 w 1344803"/>
                <a:gd name="T25" fmla="*/ 1080239 h 1254508"/>
                <a:gd name="T26" fmla="*/ 1058746 w 1344803"/>
                <a:gd name="T27" fmla="*/ 1156885 h 1254508"/>
                <a:gd name="T28" fmla="*/ 943516 w 1344803"/>
                <a:gd name="T29" fmla="*/ 1215588 h 1254508"/>
                <a:gd name="T30" fmla="*/ 815584 w 1344803"/>
                <a:gd name="T31" fmla="*/ 1253013 h 1254508"/>
                <a:gd name="T32" fmla="*/ 679443 w 1344803"/>
                <a:gd name="T33" fmla="*/ 1266087 h 1254508"/>
                <a:gd name="T34" fmla="*/ 542526 w 1344803"/>
                <a:gd name="T35" fmla="*/ 1253013 h 1254508"/>
                <a:gd name="T36" fmla="*/ 414720 w 1344803"/>
                <a:gd name="T37" fmla="*/ 1215588 h 1254508"/>
                <a:gd name="T38" fmla="*/ 299492 w 1344803"/>
                <a:gd name="T39" fmla="*/ 1156885 h 1254508"/>
                <a:gd name="T40" fmla="*/ 199277 w 1344803"/>
                <a:gd name="T41" fmla="*/ 1080239 h 1254508"/>
                <a:gd name="T42" fmla="*/ 115871 w 1344803"/>
                <a:gd name="T43" fmla="*/ 985901 h 1254508"/>
                <a:gd name="T44" fmla="*/ 53381 w 1344803"/>
                <a:gd name="T45" fmla="*/ 879134 h 1254508"/>
                <a:gd name="T46" fmla="*/ 13213 w 1344803"/>
                <a:gd name="T47" fmla="*/ 760317 h 1254508"/>
                <a:gd name="T48" fmla="*/ 0 w 1344803"/>
                <a:gd name="T49" fmla="*/ 633301 h 1254508"/>
                <a:gd name="T50" fmla="*/ 13213 w 1344803"/>
                <a:gd name="T51" fmla="*/ 505767 h 1254508"/>
                <a:gd name="T52" fmla="*/ 53381 w 1344803"/>
                <a:gd name="T53" fmla="*/ 386952 h 1254508"/>
                <a:gd name="T54" fmla="*/ 115871 w 1344803"/>
                <a:gd name="T55" fmla="*/ 279032 h 1254508"/>
                <a:gd name="T56" fmla="*/ 199277 w 1344803"/>
                <a:gd name="T57" fmla="*/ 185850 h 1254508"/>
                <a:gd name="T58" fmla="*/ 299492 w 1344803"/>
                <a:gd name="T59" fmla="*/ 107410 h 1254508"/>
                <a:gd name="T60" fmla="*/ 414720 w 1344803"/>
                <a:gd name="T61" fmla="*/ 49218 h 1254508"/>
                <a:gd name="T62" fmla="*/ 542526 w 1344803"/>
                <a:gd name="T63" fmla="*/ 12430 h 12545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44803"/>
                <a:gd name="T97" fmla="*/ 0 h 1254508"/>
                <a:gd name="T98" fmla="*/ 1344803 w 1344803"/>
                <a:gd name="T99" fmla="*/ 1254508 h 125450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44803" h="1254508">
                  <a:moveTo>
                    <a:pt x="672465" y="0"/>
                  </a:moveTo>
                  <a:lnTo>
                    <a:pt x="807212" y="12320"/>
                  </a:lnTo>
                  <a:lnTo>
                    <a:pt x="933831" y="48768"/>
                  </a:lnTo>
                  <a:lnTo>
                    <a:pt x="1047876" y="106426"/>
                  </a:lnTo>
                  <a:lnTo>
                    <a:pt x="1147571" y="184151"/>
                  </a:lnTo>
                  <a:lnTo>
                    <a:pt x="1228978" y="276480"/>
                  </a:lnTo>
                  <a:lnTo>
                    <a:pt x="1291336" y="383413"/>
                  </a:lnTo>
                  <a:lnTo>
                    <a:pt x="1330578" y="501142"/>
                  </a:lnTo>
                  <a:lnTo>
                    <a:pt x="1344802" y="627508"/>
                  </a:lnTo>
                  <a:lnTo>
                    <a:pt x="1330578" y="753364"/>
                  </a:lnTo>
                  <a:lnTo>
                    <a:pt x="1291336" y="871094"/>
                  </a:lnTo>
                  <a:lnTo>
                    <a:pt x="1228978" y="976885"/>
                  </a:lnTo>
                  <a:lnTo>
                    <a:pt x="1147571" y="1070357"/>
                  </a:lnTo>
                  <a:lnTo>
                    <a:pt x="1047876" y="1146302"/>
                  </a:lnTo>
                  <a:lnTo>
                    <a:pt x="933831" y="1204469"/>
                  </a:lnTo>
                  <a:lnTo>
                    <a:pt x="807212" y="1241552"/>
                  </a:lnTo>
                  <a:lnTo>
                    <a:pt x="672465" y="1254507"/>
                  </a:lnTo>
                  <a:lnTo>
                    <a:pt x="536956" y="1241552"/>
                  </a:lnTo>
                  <a:lnTo>
                    <a:pt x="410463" y="1204469"/>
                  </a:lnTo>
                  <a:lnTo>
                    <a:pt x="296418" y="1146302"/>
                  </a:lnTo>
                  <a:lnTo>
                    <a:pt x="197231" y="1070357"/>
                  </a:lnTo>
                  <a:lnTo>
                    <a:pt x="114681" y="976885"/>
                  </a:lnTo>
                  <a:lnTo>
                    <a:pt x="52831" y="871094"/>
                  </a:lnTo>
                  <a:lnTo>
                    <a:pt x="13081" y="753364"/>
                  </a:lnTo>
                  <a:lnTo>
                    <a:pt x="0" y="627508"/>
                  </a:lnTo>
                  <a:lnTo>
                    <a:pt x="13081" y="501142"/>
                  </a:lnTo>
                  <a:lnTo>
                    <a:pt x="52831" y="383413"/>
                  </a:lnTo>
                  <a:lnTo>
                    <a:pt x="114681" y="276480"/>
                  </a:lnTo>
                  <a:lnTo>
                    <a:pt x="197231" y="184151"/>
                  </a:lnTo>
                  <a:lnTo>
                    <a:pt x="296418" y="106426"/>
                  </a:lnTo>
                  <a:lnTo>
                    <a:pt x="410463" y="48768"/>
                  </a:lnTo>
                  <a:lnTo>
                    <a:pt x="536956" y="12320"/>
                  </a:lnTo>
                  <a:close/>
                </a:path>
              </a:pathLst>
            </a:custGeom>
            <a:solidFill>
              <a:srgbClr val="E60000"/>
            </a:solidFill>
            <a:ln w="0" algn="ctr">
              <a:solidFill>
                <a:srgbClr val="E6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66" name="Полилиния 381"/>
            <p:cNvSpPr>
              <a:spLocks noChangeArrowheads="1"/>
            </p:cNvSpPr>
            <p:nvPr/>
          </p:nvSpPr>
          <p:spPr bwMode="auto">
            <a:xfrm>
              <a:off x="2208452" y="563243"/>
              <a:ext cx="1068197" cy="865020"/>
            </a:xfrm>
            <a:custGeom>
              <a:avLst/>
              <a:gdLst>
                <a:gd name="T0" fmla="*/ 0 w 1069214"/>
                <a:gd name="T1" fmla="*/ 78124 h 865124"/>
                <a:gd name="T2" fmla="*/ 52860 w 1069214"/>
                <a:gd name="T3" fmla="*/ 54025 h 865124"/>
                <a:gd name="T4" fmla="*/ 96806 w 1069214"/>
                <a:gd name="T5" fmla="*/ 38801 h 865124"/>
                <a:gd name="T6" fmla="*/ 140876 w 1069214"/>
                <a:gd name="T7" fmla="*/ 22950 h 865124"/>
                <a:gd name="T8" fmla="*/ 194365 w 1069214"/>
                <a:gd name="T9" fmla="*/ 0 h 865124"/>
                <a:gd name="T10" fmla="*/ 306488 w 1069214"/>
                <a:gd name="T11" fmla="*/ 26379 h 865124"/>
                <a:gd name="T12" fmla="*/ 1057075 w 1069214"/>
                <a:gd name="T13" fmla="*/ 189081 h 865124"/>
                <a:gd name="T14" fmla="*/ 1048788 w 1069214"/>
                <a:gd name="T15" fmla="*/ 739341 h 865124"/>
                <a:gd name="T16" fmla="*/ 1052933 w 1069214"/>
                <a:gd name="T17" fmla="*/ 745806 h 865124"/>
                <a:gd name="T18" fmla="*/ 1048157 w 1069214"/>
                <a:gd name="T19" fmla="*/ 772314 h 865124"/>
                <a:gd name="T20" fmla="*/ 1044139 w 1069214"/>
                <a:gd name="T21" fmla="*/ 779286 h 865124"/>
                <a:gd name="T22" fmla="*/ 1028820 w 1069214"/>
                <a:gd name="T23" fmla="*/ 799837 h 865124"/>
                <a:gd name="T24" fmla="*/ 985378 w 1069214"/>
                <a:gd name="T25" fmla="*/ 838004 h 865124"/>
                <a:gd name="T26" fmla="*/ 944193 w 1069214"/>
                <a:gd name="T27" fmla="*/ 863875 h 865124"/>
                <a:gd name="T28" fmla="*/ 133845 w 1069214"/>
                <a:gd name="T29" fmla="*/ 629008 h 865124"/>
                <a:gd name="T30" fmla="*/ 15823 w 1069214"/>
                <a:gd name="T31" fmla="*/ 597306 h 865124"/>
                <a:gd name="T32" fmla="*/ 14565 w 1069214"/>
                <a:gd name="T33" fmla="*/ 526802 h 865124"/>
                <a:gd name="T34" fmla="*/ 7537 w 1069214"/>
                <a:gd name="T35" fmla="*/ 337708 h 865124"/>
                <a:gd name="T36" fmla="*/ 4017 w 1069214"/>
                <a:gd name="T37" fmla="*/ 275955 h 865124"/>
                <a:gd name="T38" fmla="*/ 0 w 1069214"/>
                <a:gd name="T39" fmla="*/ 147358 h 86512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69214"/>
                <a:gd name="T61" fmla="*/ 0 h 865124"/>
                <a:gd name="T62" fmla="*/ 1069214 w 1069214"/>
                <a:gd name="T63" fmla="*/ 865124 h 86512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69214" h="865124">
                  <a:moveTo>
                    <a:pt x="0" y="78232"/>
                  </a:moveTo>
                  <a:lnTo>
                    <a:pt x="53468" y="54102"/>
                  </a:lnTo>
                  <a:lnTo>
                    <a:pt x="97918" y="38861"/>
                  </a:lnTo>
                  <a:lnTo>
                    <a:pt x="142494" y="22986"/>
                  </a:lnTo>
                  <a:lnTo>
                    <a:pt x="196597" y="0"/>
                  </a:lnTo>
                  <a:lnTo>
                    <a:pt x="310008" y="26415"/>
                  </a:lnTo>
                  <a:lnTo>
                    <a:pt x="1069213" y="189357"/>
                  </a:lnTo>
                  <a:lnTo>
                    <a:pt x="1060831" y="740409"/>
                  </a:lnTo>
                  <a:lnTo>
                    <a:pt x="1065023" y="746886"/>
                  </a:lnTo>
                  <a:lnTo>
                    <a:pt x="1060197" y="773430"/>
                  </a:lnTo>
                  <a:lnTo>
                    <a:pt x="1056133" y="780414"/>
                  </a:lnTo>
                  <a:lnTo>
                    <a:pt x="1040638" y="800989"/>
                  </a:lnTo>
                  <a:lnTo>
                    <a:pt x="996697" y="839216"/>
                  </a:lnTo>
                  <a:lnTo>
                    <a:pt x="955040" y="865123"/>
                  </a:lnTo>
                  <a:lnTo>
                    <a:pt x="135383" y="629920"/>
                  </a:lnTo>
                  <a:lnTo>
                    <a:pt x="16003" y="598170"/>
                  </a:lnTo>
                  <a:lnTo>
                    <a:pt x="14733" y="527558"/>
                  </a:lnTo>
                  <a:lnTo>
                    <a:pt x="7621" y="338200"/>
                  </a:lnTo>
                  <a:lnTo>
                    <a:pt x="4065" y="276351"/>
                  </a:lnTo>
                  <a:lnTo>
                    <a:pt x="0" y="147574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67" name="Полилиния 382"/>
            <p:cNvSpPr>
              <a:spLocks noChangeArrowheads="1"/>
            </p:cNvSpPr>
            <p:nvPr/>
          </p:nvSpPr>
          <p:spPr bwMode="auto">
            <a:xfrm>
              <a:off x="2814768" y="568004"/>
              <a:ext cx="184117" cy="179353"/>
            </a:xfrm>
            <a:custGeom>
              <a:avLst/>
              <a:gdLst>
                <a:gd name="T0" fmla="*/ 189411 w 183643"/>
                <a:gd name="T1" fmla="*/ 133975 h 178689"/>
                <a:gd name="T2" fmla="*/ 121953 w 183643"/>
                <a:gd name="T3" fmla="*/ 186820 h 178689"/>
                <a:gd name="T4" fmla="*/ 0 w 183643"/>
                <a:gd name="T5" fmla="*/ 104497 h 178689"/>
                <a:gd name="T6" fmla="*/ 15326 w 183643"/>
                <a:gd name="T7" fmla="*/ 97726 h 178689"/>
                <a:gd name="T8" fmla="*/ 28818 w 183643"/>
                <a:gd name="T9" fmla="*/ 87236 h 178689"/>
                <a:gd name="T10" fmla="*/ 48467 w 183643"/>
                <a:gd name="T11" fmla="*/ 60282 h 178689"/>
                <a:gd name="T12" fmla="*/ 72306 w 183643"/>
                <a:gd name="T13" fmla="*/ 13543 h 178689"/>
                <a:gd name="T14" fmla="*/ 82786 w 183643"/>
                <a:gd name="T15" fmla="*/ 0 h 178689"/>
                <a:gd name="T16" fmla="*/ 185745 w 183643"/>
                <a:gd name="T17" fmla="*/ 14739 h 1786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3643"/>
                <a:gd name="T28" fmla="*/ 0 h 178689"/>
                <a:gd name="T29" fmla="*/ 183643 w 183643"/>
                <a:gd name="T30" fmla="*/ 178689 h 17868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3643" h="178689">
                  <a:moveTo>
                    <a:pt x="183642" y="128143"/>
                  </a:moveTo>
                  <a:lnTo>
                    <a:pt x="118238" y="178688"/>
                  </a:lnTo>
                  <a:lnTo>
                    <a:pt x="0" y="99948"/>
                  </a:lnTo>
                  <a:lnTo>
                    <a:pt x="14860" y="93472"/>
                  </a:lnTo>
                  <a:lnTo>
                    <a:pt x="27941" y="83438"/>
                  </a:lnTo>
                  <a:lnTo>
                    <a:pt x="46991" y="57658"/>
                  </a:lnTo>
                  <a:lnTo>
                    <a:pt x="70104" y="12954"/>
                  </a:lnTo>
                  <a:lnTo>
                    <a:pt x="80265" y="0"/>
                  </a:lnTo>
                  <a:lnTo>
                    <a:pt x="180087" y="14097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68" name="Полилиния 383"/>
            <p:cNvSpPr>
              <a:spLocks noChangeArrowheads="1"/>
            </p:cNvSpPr>
            <p:nvPr/>
          </p:nvSpPr>
          <p:spPr bwMode="auto">
            <a:xfrm>
              <a:off x="2846513" y="601336"/>
              <a:ext cx="106344" cy="120627"/>
            </a:xfrm>
            <a:custGeom>
              <a:avLst/>
              <a:gdLst>
                <a:gd name="T0" fmla="*/ 2774 w 106808"/>
                <a:gd name="T1" fmla="*/ 52522 h 121159"/>
                <a:gd name="T2" fmla="*/ 1084 w 106808"/>
                <a:gd name="T3" fmla="*/ 49756 h 121159"/>
                <a:gd name="T4" fmla="*/ 0 w 106808"/>
                <a:gd name="T5" fmla="*/ 35176 h 121159"/>
                <a:gd name="T6" fmla="*/ 1687 w 106808"/>
                <a:gd name="T7" fmla="*/ 1685 h 121159"/>
                <a:gd name="T8" fmla="*/ 2168 w 106808"/>
                <a:gd name="T9" fmla="*/ 0 h 121159"/>
                <a:gd name="T10" fmla="*/ 92452 w 106808"/>
                <a:gd name="T11" fmla="*/ 14577 h 121159"/>
                <a:gd name="T12" fmla="*/ 101371 w 106808"/>
                <a:gd name="T13" fmla="*/ 114926 h 121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6808"/>
                <a:gd name="T22" fmla="*/ 0 h 121159"/>
                <a:gd name="T23" fmla="*/ 106808 w 106808"/>
                <a:gd name="T24" fmla="*/ 121159 h 1211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6808" h="121159">
                  <a:moveTo>
                    <a:pt x="2922" y="55372"/>
                  </a:moveTo>
                  <a:lnTo>
                    <a:pt x="1144" y="52450"/>
                  </a:lnTo>
                  <a:lnTo>
                    <a:pt x="0" y="37083"/>
                  </a:lnTo>
                  <a:lnTo>
                    <a:pt x="1778" y="1778"/>
                  </a:lnTo>
                  <a:lnTo>
                    <a:pt x="2287" y="0"/>
                  </a:lnTo>
                  <a:lnTo>
                    <a:pt x="97409" y="15367"/>
                  </a:lnTo>
                  <a:lnTo>
                    <a:pt x="106807" y="121158"/>
                  </a:lnTo>
                  <a:close/>
                </a:path>
              </a:pathLst>
            </a:custGeom>
            <a:solidFill>
              <a:srgbClr val="303030"/>
            </a:solidFill>
            <a:ln w="0" algn="ctr">
              <a:solidFill>
                <a:srgbClr val="30303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69" name="Полилиния 384"/>
            <p:cNvSpPr>
              <a:spLocks noChangeArrowheads="1"/>
            </p:cNvSpPr>
            <p:nvPr/>
          </p:nvSpPr>
          <p:spPr bwMode="auto">
            <a:xfrm>
              <a:off x="2846513" y="569592"/>
              <a:ext cx="147612" cy="46028"/>
            </a:xfrm>
            <a:custGeom>
              <a:avLst/>
              <a:gdLst>
                <a:gd name="T0" fmla="*/ 100401 w 147320"/>
                <a:gd name="T1" fmla="*/ 35578 h 47118"/>
                <a:gd name="T2" fmla="*/ 0 w 147320"/>
                <a:gd name="T3" fmla="*/ 25318 h 47118"/>
                <a:gd name="T4" fmla="*/ 48639 w 147320"/>
                <a:gd name="T5" fmla="*/ 0 h 47118"/>
                <a:gd name="T6" fmla="*/ 150861 w 147320"/>
                <a:gd name="T7" fmla="*/ 11988 h 471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7320"/>
                <a:gd name="T13" fmla="*/ 0 h 47118"/>
                <a:gd name="T14" fmla="*/ 147320 w 147320"/>
                <a:gd name="T15" fmla="*/ 47118 h 471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7320" h="47118">
                  <a:moveTo>
                    <a:pt x="98044" y="47117"/>
                  </a:moveTo>
                  <a:lnTo>
                    <a:pt x="0" y="33528"/>
                  </a:lnTo>
                  <a:lnTo>
                    <a:pt x="47497" y="0"/>
                  </a:lnTo>
                  <a:lnTo>
                    <a:pt x="147319" y="15875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70" name="Полилиния 385"/>
            <p:cNvSpPr>
              <a:spLocks noChangeArrowheads="1"/>
            </p:cNvSpPr>
            <p:nvPr/>
          </p:nvSpPr>
          <p:spPr bwMode="auto">
            <a:xfrm>
              <a:off x="2846513" y="568004"/>
              <a:ext cx="71425" cy="41267"/>
            </a:xfrm>
            <a:custGeom>
              <a:avLst/>
              <a:gdLst>
                <a:gd name="T0" fmla="*/ 0 w 71883"/>
                <a:gd name="T1" fmla="*/ 41041 h 40513"/>
                <a:gd name="T2" fmla="*/ 46110 w 71883"/>
                <a:gd name="T3" fmla="*/ 0 h 40513"/>
                <a:gd name="T4" fmla="*/ 65399 w 71883"/>
                <a:gd name="T5" fmla="*/ 0 h 40513"/>
                <a:gd name="T6" fmla="*/ 66575 w 71883"/>
                <a:gd name="T7" fmla="*/ 3642 h 40513"/>
                <a:gd name="T8" fmla="*/ 17526 w 71883"/>
                <a:gd name="T9" fmla="*/ 50547 h 40513"/>
                <a:gd name="T10" fmla="*/ 473 w 71883"/>
                <a:gd name="T11" fmla="*/ 46109 h 405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883"/>
                <a:gd name="T19" fmla="*/ 0 h 40513"/>
                <a:gd name="T20" fmla="*/ 71883 w 71883"/>
                <a:gd name="T21" fmla="*/ 40513 h 405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883" h="40513">
                  <a:moveTo>
                    <a:pt x="0" y="32893"/>
                  </a:moveTo>
                  <a:lnTo>
                    <a:pt x="49784" y="0"/>
                  </a:lnTo>
                  <a:lnTo>
                    <a:pt x="70612" y="0"/>
                  </a:lnTo>
                  <a:lnTo>
                    <a:pt x="71882" y="2920"/>
                  </a:lnTo>
                  <a:lnTo>
                    <a:pt x="18924" y="40512"/>
                  </a:lnTo>
                  <a:lnTo>
                    <a:pt x="509" y="36956"/>
                  </a:lnTo>
                  <a:close/>
                </a:path>
              </a:pathLst>
            </a:custGeom>
            <a:solidFill>
              <a:srgbClr val="5E5E5E"/>
            </a:solidFill>
            <a:ln w="0" algn="ctr">
              <a:solidFill>
                <a:srgbClr val="5E5E5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71" name="Полилиния 386"/>
            <p:cNvSpPr>
              <a:spLocks noChangeArrowheads="1"/>
            </p:cNvSpPr>
            <p:nvPr/>
          </p:nvSpPr>
          <p:spPr bwMode="auto">
            <a:xfrm>
              <a:off x="2924287" y="577527"/>
              <a:ext cx="69838" cy="41267"/>
            </a:xfrm>
            <a:custGeom>
              <a:avLst/>
              <a:gdLst>
                <a:gd name="T0" fmla="*/ 0 w 70739"/>
                <a:gd name="T1" fmla="*/ 40278 h 40641"/>
                <a:gd name="T2" fmla="*/ 42793 w 70739"/>
                <a:gd name="T3" fmla="*/ 0 h 40641"/>
                <a:gd name="T4" fmla="*/ 60652 w 70739"/>
                <a:gd name="T5" fmla="*/ 764 h 40641"/>
                <a:gd name="T6" fmla="*/ 60652 w 70739"/>
                <a:gd name="T7" fmla="*/ 3663 h 40641"/>
                <a:gd name="T8" fmla="*/ 16333 w 70739"/>
                <a:gd name="T9" fmla="*/ 48821 h 40641"/>
                <a:gd name="T10" fmla="*/ 0 w 70739"/>
                <a:gd name="T11" fmla="*/ 44552 h 406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0739"/>
                <a:gd name="T19" fmla="*/ 0 h 40641"/>
                <a:gd name="T20" fmla="*/ 70739 w 70739"/>
                <a:gd name="T21" fmla="*/ 40641 h 406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0739" h="40641">
                  <a:moveTo>
                    <a:pt x="0" y="33528"/>
                  </a:moveTo>
                  <a:lnTo>
                    <a:pt x="49910" y="0"/>
                  </a:lnTo>
                  <a:lnTo>
                    <a:pt x="70738" y="636"/>
                  </a:lnTo>
                  <a:lnTo>
                    <a:pt x="70738" y="3049"/>
                  </a:lnTo>
                  <a:lnTo>
                    <a:pt x="19050" y="40640"/>
                  </a:lnTo>
                  <a:lnTo>
                    <a:pt x="0" y="37085"/>
                  </a:lnTo>
                  <a:close/>
                </a:path>
              </a:pathLst>
            </a:custGeom>
            <a:solidFill>
              <a:srgbClr val="5E5E5E"/>
            </a:solidFill>
            <a:ln w="0" algn="ctr">
              <a:solidFill>
                <a:srgbClr val="5E5E5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72" name="Полилиния 387"/>
            <p:cNvSpPr>
              <a:spLocks noChangeArrowheads="1"/>
            </p:cNvSpPr>
            <p:nvPr/>
          </p:nvSpPr>
          <p:spPr bwMode="auto">
            <a:xfrm>
              <a:off x="2525895" y="575941"/>
              <a:ext cx="55553" cy="49202"/>
            </a:xfrm>
            <a:custGeom>
              <a:avLst/>
              <a:gdLst>
                <a:gd name="T0" fmla="*/ 8512 w 55754"/>
                <a:gd name="T1" fmla="*/ 52688 h 48897"/>
                <a:gd name="T2" fmla="*/ 2310 w 55754"/>
                <a:gd name="T3" fmla="*/ 50084 h 48897"/>
                <a:gd name="T4" fmla="*/ 0 w 55754"/>
                <a:gd name="T5" fmla="*/ 46936 h 48897"/>
                <a:gd name="T6" fmla="*/ 0 w 55754"/>
                <a:gd name="T7" fmla="*/ 5748 h 48897"/>
                <a:gd name="T8" fmla="*/ 2310 w 55754"/>
                <a:gd name="T9" fmla="*/ 2601 h 48897"/>
                <a:gd name="T10" fmla="*/ 5106 w 55754"/>
                <a:gd name="T11" fmla="*/ 0 h 48897"/>
                <a:gd name="T12" fmla="*/ 47793 w 55754"/>
                <a:gd name="T13" fmla="*/ 0 h 48897"/>
                <a:gd name="T14" fmla="*/ 50592 w 55754"/>
                <a:gd name="T15" fmla="*/ 2601 h 48897"/>
                <a:gd name="T16" fmla="*/ 52294 w 55754"/>
                <a:gd name="T17" fmla="*/ 5748 h 48897"/>
                <a:gd name="T18" fmla="*/ 53388 w 55754"/>
                <a:gd name="T19" fmla="*/ 9580 h 48897"/>
                <a:gd name="T20" fmla="*/ 53388 w 55754"/>
                <a:gd name="T21" fmla="*/ 43790 h 48897"/>
                <a:gd name="T22" fmla="*/ 52294 w 55754"/>
                <a:gd name="T23" fmla="*/ 46936 h 48897"/>
                <a:gd name="T24" fmla="*/ 50592 w 55754"/>
                <a:gd name="T25" fmla="*/ 50084 h 48897"/>
                <a:gd name="T26" fmla="*/ 44875 w 55754"/>
                <a:gd name="T27" fmla="*/ 52688 h 4889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754"/>
                <a:gd name="T43" fmla="*/ 0 h 48897"/>
                <a:gd name="T44" fmla="*/ 55754 w 55754"/>
                <a:gd name="T45" fmla="*/ 48897 h 4889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754" h="48897">
                  <a:moveTo>
                    <a:pt x="8889" y="48896"/>
                  </a:moveTo>
                  <a:lnTo>
                    <a:pt x="2413" y="46482"/>
                  </a:lnTo>
                  <a:lnTo>
                    <a:pt x="0" y="43561"/>
                  </a:lnTo>
                  <a:lnTo>
                    <a:pt x="0" y="5335"/>
                  </a:lnTo>
                  <a:lnTo>
                    <a:pt x="2413" y="2414"/>
                  </a:lnTo>
                  <a:lnTo>
                    <a:pt x="5333" y="0"/>
                  </a:lnTo>
                  <a:lnTo>
                    <a:pt x="49910" y="0"/>
                  </a:lnTo>
                  <a:lnTo>
                    <a:pt x="52832" y="2414"/>
                  </a:lnTo>
                  <a:lnTo>
                    <a:pt x="54610" y="5335"/>
                  </a:lnTo>
                  <a:lnTo>
                    <a:pt x="55753" y="8891"/>
                  </a:lnTo>
                  <a:lnTo>
                    <a:pt x="55753" y="40641"/>
                  </a:lnTo>
                  <a:lnTo>
                    <a:pt x="54610" y="43561"/>
                  </a:lnTo>
                  <a:lnTo>
                    <a:pt x="52832" y="46482"/>
                  </a:lnTo>
                  <a:lnTo>
                    <a:pt x="46863" y="48896"/>
                  </a:lnTo>
                  <a:close/>
                </a:path>
              </a:pathLst>
            </a:custGeom>
            <a:solidFill>
              <a:srgbClr val="404040"/>
            </a:solidFill>
            <a:ln w="0" algn="ctr">
              <a:solidFill>
                <a:srgbClr val="40404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73" name="Полилиния 388"/>
            <p:cNvSpPr>
              <a:spLocks noChangeArrowheads="1"/>
            </p:cNvSpPr>
            <p:nvPr/>
          </p:nvSpPr>
          <p:spPr bwMode="auto">
            <a:xfrm>
              <a:off x="2563988" y="620382"/>
              <a:ext cx="204751" cy="73011"/>
            </a:xfrm>
            <a:custGeom>
              <a:avLst/>
              <a:gdLst>
                <a:gd name="T0" fmla="*/ 107875 w 203710"/>
                <a:gd name="T1" fmla="*/ 0 h 73026"/>
                <a:gd name="T2" fmla="*/ 129341 w 203710"/>
                <a:gd name="T3" fmla="*/ 0 h 73026"/>
                <a:gd name="T4" fmla="*/ 167953 w 203710"/>
                <a:gd name="T5" fmla="*/ 5958 h 73026"/>
                <a:gd name="T6" fmla="*/ 196978 w 203710"/>
                <a:gd name="T7" fmla="*/ 15331 h 73026"/>
                <a:gd name="T8" fmla="*/ 207647 w 203710"/>
                <a:gd name="T9" fmla="*/ 21797 h 73026"/>
                <a:gd name="T10" fmla="*/ 213993 w 203710"/>
                <a:gd name="T11" fmla="*/ 28758 h 73026"/>
                <a:gd name="T12" fmla="*/ 216557 w 203710"/>
                <a:gd name="T13" fmla="*/ 36365 h 73026"/>
                <a:gd name="T14" fmla="*/ 213993 w 203710"/>
                <a:gd name="T15" fmla="*/ 43454 h 73026"/>
                <a:gd name="T16" fmla="*/ 207647 w 203710"/>
                <a:gd name="T17" fmla="*/ 50554 h 73026"/>
                <a:gd name="T18" fmla="*/ 184290 w 203710"/>
                <a:gd name="T19" fmla="*/ 62201 h 73026"/>
                <a:gd name="T20" fmla="*/ 149592 w 203710"/>
                <a:gd name="T21" fmla="*/ 69809 h 73026"/>
                <a:gd name="T22" fmla="*/ 107875 w 203710"/>
                <a:gd name="T23" fmla="*/ 72845 h 73026"/>
                <a:gd name="T24" fmla="*/ 65616 w 203710"/>
                <a:gd name="T25" fmla="*/ 69809 h 73026"/>
                <a:gd name="T26" fmla="*/ 31458 w 203710"/>
                <a:gd name="T27" fmla="*/ 62201 h 73026"/>
                <a:gd name="T28" fmla="*/ 17552 w 203710"/>
                <a:gd name="T29" fmla="*/ 56372 h 73026"/>
                <a:gd name="T30" fmla="*/ 8102 w 203710"/>
                <a:gd name="T31" fmla="*/ 50554 h 73026"/>
                <a:gd name="T32" fmla="*/ 1758 w 203710"/>
                <a:gd name="T33" fmla="*/ 43454 h 73026"/>
                <a:gd name="T34" fmla="*/ 0 w 203710"/>
                <a:gd name="T35" fmla="*/ 36365 h 73026"/>
                <a:gd name="T36" fmla="*/ 1758 w 203710"/>
                <a:gd name="T37" fmla="*/ 28758 h 73026"/>
                <a:gd name="T38" fmla="*/ 8102 w 203710"/>
                <a:gd name="T39" fmla="*/ 21797 h 73026"/>
                <a:gd name="T40" fmla="*/ 17552 w 203710"/>
                <a:gd name="T41" fmla="*/ 15331 h 73026"/>
                <a:gd name="T42" fmla="*/ 65616 w 203710"/>
                <a:gd name="T43" fmla="*/ 2413 h 7302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03710"/>
                <a:gd name="T67" fmla="*/ 0 h 73026"/>
                <a:gd name="T68" fmla="*/ 203710 w 203710"/>
                <a:gd name="T69" fmla="*/ 73026 h 7302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03710" h="73026">
                  <a:moveTo>
                    <a:pt x="101474" y="0"/>
                  </a:moveTo>
                  <a:lnTo>
                    <a:pt x="121666" y="0"/>
                  </a:lnTo>
                  <a:lnTo>
                    <a:pt x="157988" y="5970"/>
                  </a:lnTo>
                  <a:lnTo>
                    <a:pt x="185293" y="15367"/>
                  </a:lnTo>
                  <a:lnTo>
                    <a:pt x="195327" y="21845"/>
                  </a:lnTo>
                  <a:lnTo>
                    <a:pt x="201296" y="28830"/>
                  </a:lnTo>
                  <a:lnTo>
                    <a:pt x="203709" y="36449"/>
                  </a:lnTo>
                  <a:lnTo>
                    <a:pt x="201296" y="43562"/>
                  </a:lnTo>
                  <a:lnTo>
                    <a:pt x="195327" y="50674"/>
                  </a:lnTo>
                  <a:lnTo>
                    <a:pt x="173356" y="62357"/>
                  </a:lnTo>
                  <a:lnTo>
                    <a:pt x="140716" y="69977"/>
                  </a:lnTo>
                  <a:lnTo>
                    <a:pt x="101474" y="73025"/>
                  </a:lnTo>
                  <a:lnTo>
                    <a:pt x="61722" y="69977"/>
                  </a:lnTo>
                  <a:lnTo>
                    <a:pt x="29591" y="62357"/>
                  </a:lnTo>
                  <a:lnTo>
                    <a:pt x="16511" y="56516"/>
                  </a:lnTo>
                  <a:lnTo>
                    <a:pt x="7621" y="50674"/>
                  </a:lnTo>
                  <a:lnTo>
                    <a:pt x="1652" y="43562"/>
                  </a:lnTo>
                  <a:lnTo>
                    <a:pt x="0" y="36449"/>
                  </a:lnTo>
                  <a:lnTo>
                    <a:pt x="1652" y="28830"/>
                  </a:lnTo>
                  <a:lnTo>
                    <a:pt x="7621" y="21845"/>
                  </a:lnTo>
                  <a:lnTo>
                    <a:pt x="16511" y="15367"/>
                  </a:lnTo>
                  <a:lnTo>
                    <a:pt x="61722" y="2413"/>
                  </a:lnTo>
                  <a:close/>
                </a:path>
              </a:pathLst>
            </a:custGeom>
            <a:solidFill>
              <a:srgbClr val="303030"/>
            </a:solidFill>
            <a:ln w="0" algn="ctr">
              <a:solidFill>
                <a:srgbClr val="30303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74" name="Полилиния 389"/>
            <p:cNvSpPr>
              <a:spLocks noChangeArrowheads="1"/>
            </p:cNvSpPr>
            <p:nvPr/>
          </p:nvSpPr>
          <p:spPr bwMode="auto">
            <a:xfrm>
              <a:off x="2205277" y="645777"/>
              <a:ext cx="966615" cy="787248"/>
            </a:xfrm>
            <a:custGeom>
              <a:avLst/>
              <a:gdLst>
                <a:gd name="T0" fmla="*/ 0 w 967106"/>
                <a:gd name="T1" fmla="*/ 0 h 788163"/>
                <a:gd name="T2" fmla="*/ 957063 w 967106"/>
                <a:gd name="T3" fmla="*/ 209403 h 788163"/>
                <a:gd name="T4" fmla="*/ 961228 w 967106"/>
                <a:gd name="T5" fmla="*/ 770867 h 788163"/>
                <a:gd name="T6" fmla="*/ 924623 w 967106"/>
                <a:gd name="T7" fmla="*/ 777251 h 788163"/>
                <a:gd name="T8" fmla="*/ 37237 w 967106"/>
                <a:gd name="T9" fmla="*/ 551065 h 788163"/>
                <a:gd name="T10" fmla="*/ 0 w 967106"/>
                <a:gd name="T11" fmla="*/ 512239 h 7881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67106"/>
                <a:gd name="T19" fmla="*/ 0 h 788163"/>
                <a:gd name="T20" fmla="*/ 967106 w 967106"/>
                <a:gd name="T21" fmla="*/ 788163 h 78816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67106" h="788163">
                  <a:moveTo>
                    <a:pt x="0" y="0"/>
                  </a:moveTo>
                  <a:lnTo>
                    <a:pt x="962913" y="212343"/>
                  </a:lnTo>
                  <a:lnTo>
                    <a:pt x="967105" y="781685"/>
                  </a:lnTo>
                  <a:lnTo>
                    <a:pt x="930275" y="788162"/>
                  </a:lnTo>
                  <a:lnTo>
                    <a:pt x="37465" y="558799"/>
                  </a:lnTo>
                  <a:lnTo>
                    <a:pt x="0" y="519429"/>
                  </a:lnTo>
                  <a:close/>
                </a:path>
              </a:pathLst>
            </a:custGeom>
            <a:solidFill>
              <a:srgbClr val="303030"/>
            </a:solidFill>
            <a:ln w="0" algn="ctr">
              <a:solidFill>
                <a:srgbClr val="30303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75" name="Полилиния 390"/>
            <p:cNvSpPr>
              <a:spLocks noChangeArrowheads="1"/>
            </p:cNvSpPr>
            <p:nvPr/>
          </p:nvSpPr>
          <p:spPr bwMode="auto">
            <a:xfrm>
              <a:off x="2206865" y="790211"/>
              <a:ext cx="31744" cy="404735"/>
            </a:xfrm>
            <a:custGeom>
              <a:avLst/>
              <a:gdLst>
                <a:gd name="T0" fmla="*/ 34592 w 31497"/>
                <a:gd name="T1" fmla="*/ 14145 h 404623"/>
                <a:gd name="T2" fmla="*/ 34592 w 31497"/>
                <a:gd name="T3" fmla="*/ 405966 h 404623"/>
                <a:gd name="T4" fmla="*/ 29430 w 31497"/>
                <a:gd name="T5" fmla="*/ 401890 h 404623"/>
                <a:gd name="T6" fmla="*/ 15761 w 31497"/>
                <a:gd name="T7" fmla="*/ 395388 h 404623"/>
                <a:gd name="T8" fmla="*/ 6556 w 31497"/>
                <a:gd name="T9" fmla="*/ 388892 h 404623"/>
                <a:gd name="T10" fmla="*/ 2649 w 31497"/>
                <a:gd name="T11" fmla="*/ 383541 h 404623"/>
                <a:gd name="T12" fmla="*/ 0 w 31497"/>
                <a:gd name="T13" fmla="*/ 377676 h 404623"/>
                <a:gd name="T14" fmla="*/ 0 w 31497"/>
                <a:gd name="T15" fmla="*/ 0 h 4046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1497"/>
                <a:gd name="T25" fmla="*/ 0 h 404623"/>
                <a:gd name="T26" fmla="*/ 31497 w 31497"/>
                <a:gd name="T27" fmla="*/ 404623 h 40462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1497" h="404623">
                  <a:moveTo>
                    <a:pt x="31496" y="14097"/>
                  </a:moveTo>
                  <a:lnTo>
                    <a:pt x="31496" y="404622"/>
                  </a:lnTo>
                  <a:lnTo>
                    <a:pt x="26797" y="400558"/>
                  </a:lnTo>
                  <a:lnTo>
                    <a:pt x="14350" y="394080"/>
                  </a:lnTo>
                  <a:lnTo>
                    <a:pt x="5969" y="387603"/>
                  </a:lnTo>
                  <a:lnTo>
                    <a:pt x="2412" y="382269"/>
                  </a:lnTo>
                  <a:lnTo>
                    <a:pt x="0" y="3764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7070"/>
            </a:solidFill>
            <a:ln w="0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76" name="Полилиния 391"/>
            <p:cNvSpPr>
              <a:spLocks noChangeArrowheads="1"/>
            </p:cNvSpPr>
            <p:nvPr/>
          </p:nvSpPr>
          <p:spPr bwMode="auto">
            <a:xfrm>
              <a:off x="2200516" y="1128284"/>
              <a:ext cx="230146" cy="122213"/>
            </a:xfrm>
            <a:custGeom>
              <a:avLst/>
              <a:gdLst>
                <a:gd name="T0" fmla="*/ 4739 w 230505"/>
                <a:gd name="T1" fmla="*/ 0 h 122937"/>
                <a:gd name="T2" fmla="*/ 5363 w 230505"/>
                <a:gd name="T3" fmla="*/ 3904 h 122937"/>
                <a:gd name="T4" fmla="*/ 7603 w 230505"/>
                <a:gd name="T5" fmla="*/ 8755 h 122937"/>
                <a:gd name="T6" fmla="*/ 40261 w 230505"/>
                <a:gd name="T7" fmla="*/ 32891 h 122937"/>
                <a:gd name="T8" fmla="*/ 85134 w 230505"/>
                <a:gd name="T9" fmla="*/ 47205 h 122937"/>
                <a:gd name="T10" fmla="*/ 131752 w 230505"/>
                <a:gd name="T11" fmla="*/ 59273 h 122937"/>
                <a:gd name="T12" fmla="*/ 178494 w 230505"/>
                <a:gd name="T13" fmla="*/ 68028 h 122937"/>
                <a:gd name="T14" fmla="*/ 226233 w 230505"/>
                <a:gd name="T15" fmla="*/ 75718 h 122937"/>
                <a:gd name="T16" fmla="*/ 223367 w 230505"/>
                <a:gd name="T17" fmla="*/ 89916 h 122937"/>
                <a:gd name="T18" fmla="*/ 223367 w 230505"/>
                <a:gd name="T19" fmla="*/ 94765 h 122937"/>
                <a:gd name="T20" fmla="*/ 220374 w 230505"/>
                <a:gd name="T21" fmla="*/ 109674 h 122937"/>
                <a:gd name="T22" fmla="*/ 220374 w 230505"/>
                <a:gd name="T23" fmla="*/ 114524 h 122937"/>
                <a:gd name="T24" fmla="*/ 173258 w 230505"/>
                <a:gd name="T25" fmla="*/ 104112 h 122937"/>
                <a:gd name="T26" fmla="*/ 127763 w 230505"/>
                <a:gd name="T27" fmla="*/ 93228 h 122937"/>
                <a:gd name="T28" fmla="*/ 82766 w 230505"/>
                <a:gd name="T29" fmla="*/ 81161 h 122937"/>
                <a:gd name="T30" fmla="*/ 32657 w 230505"/>
                <a:gd name="T31" fmla="*/ 66371 h 122937"/>
                <a:gd name="T32" fmla="*/ 21563 w 230505"/>
                <a:gd name="T33" fmla="*/ 60338 h 122937"/>
                <a:gd name="T34" fmla="*/ 12341 w 230505"/>
                <a:gd name="T35" fmla="*/ 53120 h 122937"/>
                <a:gd name="T36" fmla="*/ 8848 w 230505"/>
                <a:gd name="T37" fmla="*/ 48862 h 122937"/>
                <a:gd name="T38" fmla="*/ 1868 w 230505"/>
                <a:gd name="T39" fmla="*/ 37858 h 122937"/>
                <a:gd name="T40" fmla="*/ 0 w 230505"/>
                <a:gd name="T41" fmla="*/ 31235 h 122937"/>
                <a:gd name="T42" fmla="*/ 0 w 230505"/>
                <a:gd name="T43" fmla="*/ 10410 h 122937"/>
                <a:gd name="T44" fmla="*/ 1245 w 230505"/>
                <a:gd name="T45" fmla="*/ 6625 h 12293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30505"/>
                <a:gd name="T70" fmla="*/ 0 h 122937"/>
                <a:gd name="T71" fmla="*/ 230505 w 230505"/>
                <a:gd name="T72" fmla="*/ 122937 h 12293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30505" h="122937">
                  <a:moveTo>
                    <a:pt x="4825" y="0"/>
                  </a:moveTo>
                  <a:lnTo>
                    <a:pt x="5460" y="4191"/>
                  </a:lnTo>
                  <a:lnTo>
                    <a:pt x="7747" y="9397"/>
                  </a:lnTo>
                  <a:lnTo>
                    <a:pt x="41021" y="35306"/>
                  </a:lnTo>
                  <a:lnTo>
                    <a:pt x="86741" y="50672"/>
                  </a:lnTo>
                  <a:lnTo>
                    <a:pt x="134238" y="63626"/>
                  </a:lnTo>
                  <a:lnTo>
                    <a:pt x="181863" y="73025"/>
                  </a:lnTo>
                  <a:lnTo>
                    <a:pt x="230504" y="81280"/>
                  </a:lnTo>
                  <a:lnTo>
                    <a:pt x="227584" y="96520"/>
                  </a:lnTo>
                  <a:lnTo>
                    <a:pt x="227584" y="101726"/>
                  </a:lnTo>
                  <a:lnTo>
                    <a:pt x="224535" y="117728"/>
                  </a:lnTo>
                  <a:lnTo>
                    <a:pt x="224535" y="122936"/>
                  </a:lnTo>
                  <a:lnTo>
                    <a:pt x="176529" y="111759"/>
                  </a:lnTo>
                  <a:lnTo>
                    <a:pt x="130175" y="100075"/>
                  </a:lnTo>
                  <a:lnTo>
                    <a:pt x="84328" y="87122"/>
                  </a:lnTo>
                  <a:lnTo>
                    <a:pt x="33273" y="71247"/>
                  </a:lnTo>
                  <a:lnTo>
                    <a:pt x="21971" y="64770"/>
                  </a:lnTo>
                  <a:lnTo>
                    <a:pt x="12572" y="57022"/>
                  </a:lnTo>
                  <a:lnTo>
                    <a:pt x="9016" y="52450"/>
                  </a:lnTo>
                  <a:lnTo>
                    <a:pt x="1904" y="40639"/>
                  </a:lnTo>
                  <a:lnTo>
                    <a:pt x="0" y="33528"/>
                  </a:lnTo>
                  <a:lnTo>
                    <a:pt x="0" y="11175"/>
                  </a:lnTo>
                  <a:lnTo>
                    <a:pt x="1269" y="7111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77" name="Полилиния 392"/>
            <p:cNvSpPr>
              <a:spLocks noChangeArrowheads="1"/>
            </p:cNvSpPr>
            <p:nvPr/>
          </p:nvSpPr>
          <p:spPr bwMode="auto">
            <a:xfrm>
              <a:off x="3132212" y="1009244"/>
              <a:ext cx="46030" cy="431716"/>
            </a:xfrm>
            <a:custGeom>
              <a:avLst/>
              <a:gdLst>
                <a:gd name="T0" fmla="*/ 0 w 45721"/>
                <a:gd name="T1" fmla="*/ 5153 h 432943"/>
                <a:gd name="T2" fmla="*/ 47093 w 45721"/>
                <a:gd name="T3" fmla="*/ 0 h 432943"/>
                <a:gd name="T4" fmla="*/ 49569 w 45721"/>
                <a:gd name="T5" fmla="*/ 406540 h 432943"/>
                <a:gd name="T6" fmla="*/ 38001 w 45721"/>
                <a:gd name="T7" fmla="*/ 414396 h 432943"/>
                <a:gd name="T8" fmla="*/ 25748 w 45721"/>
                <a:gd name="T9" fmla="*/ 418445 h 432943"/>
                <a:gd name="T10" fmla="*/ 18727 w 45721"/>
                <a:gd name="T11" fmla="*/ 418445 h 432943"/>
                <a:gd name="T12" fmla="*/ 12254 w 45721"/>
                <a:gd name="T13" fmla="*/ 416727 h 432943"/>
                <a:gd name="T14" fmla="*/ 5783 w 45721"/>
                <a:gd name="T15" fmla="*/ 413290 h 432943"/>
                <a:gd name="T16" fmla="*/ 0 w 45721"/>
                <a:gd name="T17" fmla="*/ 408135 h 4329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5721"/>
                <a:gd name="T28" fmla="*/ 0 h 432943"/>
                <a:gd name="T29" fmla="*/ 45721 w 45721"/>
                <a:gd name="T30" fmla="*/ 432943 h 4329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5721" h="432943">
                  <a:moveTo>
                    <a:pt x="0" y="5333"/>
                  </a:moveTo>
                  <a:lnTo>
                    <a:pt x="43433" y="0"/>
                  </a:lnTo>
                  <a:lnTo>
                    <a:pt x="45720" y="420624"/>
                  </a:lnTo>
                  <a:lnTo>
                    <a:pt x="35051" y="428752"/>
                  </a:lnTo>
                  <a:lnTo>
                    <a:pt x="23748" y="432942"/>
                  </a:lnTo>
                  <a:lnTo>
                    <a:pt x="17272" y="432942"/>
                  </a:lnTo>
                  <a:lnTo>
                    <a:pt x="11303" y="431164"/>
                  </a:lnTo>
                  <a:lnTo>
                    <a:pt x="5333" y="427608"/>
                  </a:lnTo>
                  <a:lnTo>
                    <a:pt x="0" y="422275"/>
                  </a:lnTo>
                  <a:close/>
                </a:path>
              </a:pathLst>
            </a:custGeom>
            <a:solidFill>
              <a:srgbClr val="9E9E9E"/>
            </a:solidFill>
            <a:ln w="0" algn="ctr">
              <a:solidFill>
                <a:srgbClr val="9E9E9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78" name="Полилиния 393"/>
            <p:cNvSpPr>
              <a:spLocks noChangeArrowheads="1"/>
            </p:cNvSpPr>
            <p:nvPr/>
          </p:nvSpPr>
          <p:spPr bwMode="auto">
            <a:xfrm>
              <a:off x="2202103" y="645777"/>
              <a:ext cx="399979" cy="253951"/>
            </a:xfrm>
            <a:custGeom>
              <a:avLst/>
              <a:gdLst>
                <a:gd name="T0" fmla="*/ 2993 w 399163"/>
                <a:gd name="T1" fmla="*/ 0 h 254128"/>
                <a:gd name="T2" fmla="*/ 280606 w 399163"/>
                <a:gd name="T3" fmla="*/ 57178 h 254128"/>
                <a:gd name="T4" fmla="*/ 391364 w 399163"/>
                <a:gd name="T5" fmla="*/ 80480 h 254128"/>
                <a:gd name="T6" fmla="*/ 409065 w 399163"/>
                <a:gd name="T7" fmla="*/ 84636 h 254128"/>
                <a:gd name="T8" fmla="*/ 405420 w 399163"/>
                <a:gd name="T9" fmla="*/ 252010 h 254128"/>
                <a:gd name="T10" fmla="*/ 0 w 399163"/>
                <a:gd name="T11" fmla="*/ 168007 h 2541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99163"/>
                <a:gd name="T19" fmla="*/ 0 h 254128"/>
                <a:gd name="T20" fmla="*/ 399163 w 399163"/>
                <a:gd name="T21" fmla="*/ 254128 h 2541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99163" h="254128">
                  <a:moveTo>
                    <a:pt x="2921" y="0"/>
                  </a:moveTo>
                  <a:lnTo>
                    <a:pt x="273812" y="57658"/>
                  </a:lnTo>
                  <a:lnTo>
                    <a:pt x="381890" y="81153"/>
                  </a:lnTo>
                  <a:lnTo>
                    <a:pt x="399162" y="85344"/>
                  </a:lnTo>
                  <a:lnTo>
                    <a:pt x="395606" y="254127"/>
                  </a:lnTo>
                  <a:lnTo>
                    <a:pt x="0" y="169417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79" name="Полилиния 394"/>
            <p:cNvSpPr>
              <a:spLocks noChangeArrowheads="1"/>
            </p:cNvSpPr>
            <p:nvPr/>
          </p:nvSpPr>
          <p:spPr bwMode="auto">
            <a:xfrm>
              <a:off x="2575099" y="766404"/>
              <a:ext cx="376170" cy="625354"/>
            </a:xfrm>
            <a:custGeom>
              <a:avLst/>
              <a:gdLst>
                <a:gd name="T0" fmla="*/ 0 w 375414"/>
                <a:gd name="T1" fmla="*/ 0 h 625094"/>
                <a:gd name="T2" fmla="*/ 384587 w 375414"/>
                <a:gd name="T3" fmla="*/ 57311 h 625094"/>
                <a:gd name="T4" fmla="*/ 336446 w 375414"/>
                <a:gd name="T5" fmla="*/ 570913 h 625094"/>
                <a:gd name="T6" fmla="*/ 284796 w 375414"/>
                <a:gd name="T7" fmla="*/ 628220 h 625094"/>
                <a:gd name="T8" fmla="*/ 10932 w 375414"/>
                <a:gd name="T9" fmla="*/ 563255 h 6250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5414"/>
                <a:gd name="T16" fmla="*/ 0 h 625094"/>
                <a:gd name="T17" fmla="*/ 375414 w 375414"/>
                <a:gd name="T18" fmla="*/ 625094 h 6250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5414" h="625094">
                  <a:moveTo>
                    <a:pt x="0" y="0"/>
                  </a:moveTo>
                  <a:lnTo>
                    <a:pt x="375413" y="57023"/>
                  </a:lnTo>
                  <a:lnTo>
                    <a:pt x="328422" y="568071"/>
                  </a:lnTo>
                  <a:lnTo>
                    <a:pt x="278003" y="625093"/>
                  </a:lnTo>
                  <a:lnTo>
                    <a:pt x="10669" y="560451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80" name="Полилиния 395"/>
            <p:cNvSpPr>
              <a:spLocks noChangeArrowheads="1"/>
            </p:cNvSpPr>
            <p:nvPr/>
          </p:nvSpPr>
          <p:spPr bwMode="auto">
            <a:xfrm>
              <a:off x="2575099" y="777514"/>
              <a:ext cx="311094" cy="206335"/>
            </a:xfrm>
            <a:custGeom>
              <a:avLst/>
              <a:gdLst>
                <a:gd name="T0" fmla="*/ 4371 w 310008"/>
                <a:gd name="T1" fmla="*/ 0 h 205869"/>
                <a:gd name="T2" fmla="*/ 323294 w 310008"/>
                <a:gd name="T3" fmla="*/ 67073 h 205869"/>
                <a:gd name="T4" fmla="*/ 317202 w 310008"/>
                <a:gd name="T5" fmla="*/ 211529 h 205869"/>
                <a:gd name="T6" fmla="*/ 0 w 310008"/>
                <a:gd name="T7" fmla="*/ 142630 h 20586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008"/>
                <a:gd name="T13" fmla="*/ 0 h 205869"/>
                <a:gd name="T14" fmla="*/ 310008 w 310008"/>
                <a:gd name="T15" fmla="*/ 205869 h 20586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008" h="205869">
                  <a:moveTo>
                    <a:pt x="4191" y="0"/>
                  </a:moveTo>
                  <a:lnTo>
                    <a:pt x="310007" y="65279"/>
                  </a:lnTo>
                  <a:lnTo>
                    <a:pt x="304166" y="205868"/>
                  </a:lnTo>
                  <a:lnTo>
                    <a:pt x="0" y="138812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81" name="Полилиния 396"/>
            <p:cNvSpPr>
              <a:spLocks noChangeArrowheads="1"/>
            </p:cNvSpPr>
            <p:nvPr/>
          </p:nvSpPr>
          <p:spPr bwMode="auto">
            <a:xfrm>
              <a:off x="2578274" y="718788"/>
              <a:ext cx="365060" cy="125388"/>
            </a:xfrm>
            <a:custGeom>
              <a:avLst/>
              <a:gdLst>
                <a:gd name="T0" fmla="*/ 19254 w 364744"/>
                <a:gd name="T1" fmla="*/ 0 h 125223"/>
                <a:gd name="T2" fmla="*/ 368553 w 364744"/>
                <a:gd name="T3" fmla="*/ 84768 h 125223"/>
                <a:gd name="T4" fmla="*/ 305416 w 364744"/>
                <a:gd name="T5" fmla="*/ 127216 h 125223"/>
                <a:gd name="T6" fmla="*/ 0 w 364744"/>
                <a:gd name="T7" fmla="*/ 59092 h 1252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64744"/>
                <a:gd name="T13" fmla="*/ 0 h 125223"/>
                <a:gd name="T14" fmla="*/ 364744 w 364744"/>
                <a:gd name="T15" fmla="*/ 125223 h 1252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64744" h="125223">
                  <a:moveTo>
                    <a:pt x="19050" y="0"/>
                  </a:moveTo>
                  <a:lnTo>
                    <a:pt x="364743" y="83439"/>
                  </a:lnTo>
                  <a:lnTo>
                    <a:pt x="302259" y="125222"/>
                  </a:lnTo>
                  <a:lnTo>
                    <a:pt x="0" y="58165"/>
                  </a:lnTo>
                  <a:close/>
                </a:path>
              </a:pathLst>
            </a:custGeom>
            <a:solidFill>
              <a:srgbClr val="9E9E9E"/>
            </a:solidFill>
            <a:ln w="0" algn="ctr">
              <a:solidFill>
                <a:srgbClr val="9E9E9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82" name="Полилиния 397"/>
            <p:cNvSpPr>
              <a:spLocks noChangeArrowheads="1"/>
            </p:cNvSpPr>
            <p:nvPr/>
          </p:nvSpPr>
          <p:spPr bwMode="auto">
            <a:xfrm>
              <a:off x="2854449" y="817194"/>
              <a:ext cx="125390" cy="576151"/>
            </a:xfrm>
            <a:custGeom>
              <a:avLst/>
              <a:gdLst>
                <a:gd name="T0" fmla="*/ 16697 w 125349"/>
                <a:gd name="T1" fmla="*/ 40302 h 575184"/>
                <a:gd name="T2" fmla="*/ 56095 w 125349"/>
                <a:gd name="T3" fmla="*/ 16847 h 575184"/>
                <a:gd name="T4" fmla="*/ 70379 w 125349"/>
                <a:gd name="T5" fmla="*/ 1814 h 575184"/>
                <a:gd name="T6" fmla="*/ 90657 w 125349"/>
                <a:gd name="T7" fmla="*/ 0 h 575184"/>
                <a:gd name="T8" fmla="*/ 114490 w 125349"/>
                <a:gd name="T9" fmla="*/ 1814 h 575184"/>
                <a:gd name="T10" fmla="*/ 125205 w 125349"/>
                <a:gd name="T11" fmla="*/ 58185 h 575184"/>
                <a:gd name="T12" fmla="*/ 125840 w 125349"/>
                <a:gd name="T13" fmla="*/ 117663 h 575184"/>
                <a:gd name="T14" fmla="*/ 118066 w 125349"/>
                <a:gd name="T15" fmla="*/ 180124 h 575184"/>
                <a:gd name="T16" fmla="*/ 105567 w 125349"/>
                <a:gd name="T17" fmla="*/ 246084 h 575184"/>
                <a:gd name="T18" fmla="*/ 89501 w 125349"/>
                <a:gd name="T19" fmla="*/ 316320 h 575184"/>
                <a:gd name="T20" fmla="*/ 73948 w 125349"/>
                <a:gd name="T21" fmla="*/ 391869 h 575184"/>
                <a:gd name="T22" fmla="*/ 61453 w 125349"/>
                <a:gd name="T23" fmla="*/ 472860 h 575184"/>
                <a:gd name="T24" fmla="*/ 54317 w 125349"/>
                <a:gd name="T25" fmla="*/ 561757 h 575184"/>
                <a:gd name="T26" fmla="*/ 0 w 125349"/>
                <a:gd name="T27" fmla="*/ 586895 h 575184"/>
                <a:gd name="T28" fmla="*/ 17851 w 125349"/>
                <a:gd name="T29" fmla="*/ 519121 h 575184"/>
                <a:gd name="T30" fmla="*/ 28683 w 125349"/>
                <a:gd name="T31" fmla="*/ 450051 h 575184"/>
                <a:gd name="T32" fmla="*/ 32263 w 125349"/>
                <a:gd name="T33" fmla="*/ 379297 h 575184"/>
                <a:gd name="T34" fmla="*/ 32263 w 125349"/>
                <a:gd name="T35" fmla="*/ 309064 h 575184"/>
                <a:gd name="T36" fmla="*/ 28683 w 125349"/>
                <a:gd name="T37" fmla="*/ 238309 h 575184"/>
                <a:gd name="T38" fmla="*/ 19122 w 125349"/>
                <a:gd name="T39" fmla="*/ 103279 h 5751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5349"/>
                <a:gd name="T61" fmla="*/ 0 h 575184"/>
                <a:gd name="T62" fmla="*/ 125349 w 125349"/>
                <a:gd name="T63" fmla="*/ 575184 h 57518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5349" h="575184">
                  <a:moveTo>
                    <a:pt x="16637" y="39497"/>
                  </a:moveTo>
                  <a:lnTo>
                    <a:pt x="55879" y="16511"/>
                  </a:lnTo>
                  <a:lnTo>
                    <a:pt x="70103" y="1778"/>
                  </a:lnTo>
                  <a:lnTo>
                    <a:pt x="90297" y="0"/>
                  </a:lnTo>
                  <a:lnTo>
                    <a:pt x="114046" y="1778"/>
                  </a:lnTo>
                  <a:lnTo>
                    <a:pt x="124713" y="57024"/>
                  </a:lnTo>
                  <a:lnTo>
                    <a:pt x="125348" y="115316"/>
                  </a:lnTo>
                  <a:lnTo>
                    <a:pt x="117601" y="176530"/>
                  </a:lnTo>
                  <a:lnTo>
                    <a:pt x="105156" y="241174"/>
                  </a:lnTo>
                  <a:lnTo>
                    <a:pt x="89153" y="310008"/>
                  </a:lnTo>
                  <a:lnTo>
                    <a:pt x="73660" y="384049"/>
                  </a:lnTo>
                  <a:lnTo>
                    <a:pt x="61213" y="463424"/>
                  </a:lnTo>
                  <a:lnTo>
                    <a:pt x="54101" y="550546"/>
                  </a:lnTo>
                  <a:lnTo>
                    <a:pt x="0" y="575183"/>
                  </a:lnTo>
                  <a:lnTo>
                    <a:pt x="17779" y="508763"/>
                  </a:lnTo>
                  <a:lnTo>
                    <a:pt x="28575" y="441072"/>
                  </a:lnTo>
                  <a:lnTo>
                    <a:pt x="32131" y="371730"/>
                  </a:lnTo>
                  <a:lnTo>
                    <a:pt x="32131" y="302896"/>
                  </a:lnTo>
                  <a:lnTo>
                    <a:pt x="28575" y="233553"/>
                  </a:lnTo>
                  <a:lnTo>
                    <a:pt x="19050" y="101219"/>
                  </a:lnTo>
                  <a:close/>
                </a:path>
              </a:pathLst>
            </a:custGeom>
            <a:solidFill>
              <a:srgbClr val="1F1F1F"/>
            </a:solidFill>
            <a:ln w="0" algn="ctr">
              <a:solidFill>
                <a:srgbClr val="1F1F1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83" name="Полилиния 398"/>
            <p:cNvSpPr>
              <a:spLocks noChangeArrowheads="1"/>
            </p:cNvSpPr>
            <p:nvPr/>
          </p:nvSpPr>
          <p:spPr bwMode="auto">
            <a:xfrm>
              <a:off x="2592558" y="667998"/>
              <a:ext cx="279350" cy="166655"/>
            </a:xfrm>
            <a:custGeom>
              <a:avLst/>
              <a:gdLst>
                <a:gd name="T0" fmla="*/ 0 w 279782"/>
                <a:gd name="T1" fmla="*/ 106853 h 165991"/>
                <a:gd name="T2" fmla="*/ 139375 w 279782"/>
                <a:gd name="T3" fmla="*/ 0 h 165991"/>
                <a:gd name="T4" fmla="*/ 247713 w 279782"/>
                <a:gd name="T5" fmla="*/ 3198 h 165991"/>
                <a:gd name="T6" fmla="*/ 274641 w 279782"/>
                <a:gd name="T7" fmla="*/ 174136 h 16599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9782"/>
                <a:gd name="T13" fmla="*/ 0 h 165991"/>
                <a:gd name="T14" fmla="*/ 279782 w 279782"/>
                <a:gd name="T15" fmla="*/ 165991 h 16599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9782" h="165991">
                  <a:moveTo>
                    <a:pt x="0" y="101855"/>
                  </a:moveTo>
                  <a:lnTo>
                    <a:pt x="141985" y="0"/>
                  </a:lnTo>
                  <a:lnTo>
                    <a:pt x="252349" y="3049"/>
                  </a:lnTo>
                  <a:lnTo>
                    <a:pt x="279781" y="165990"/>
                  </a:lnTo>
                  <a:close/>
                </a:path>
              </a:pathLst>
            </a:custGeom>
            <a:solidFill>
              <a:srgbClr val="707070"/>
            </a:solidFill>
            <a:ln w="0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84" name="Полилиния 399"/>
            <p:cNvSpPr>
              <a:spLocks noChangeArrowheads="1"/>
            </p:cNvSpPr>
            <p:nvPr/>
          </p:nvSpPr>
          <p:spPr bwMode="auto">
            <a:xfrm>
              <a:off x="2840164" y="652126"/>
              <a:ext cx="131739" cy="185701"/>
            </a:xfrm>
            <a:custGeom>
              <a:avLst/>
              <a:gdLst>
                <a:gd name="T0" fmla="*/ 0 w 130683"/>
                <a:gd name="T1" fmla="*/ 31422 h 185295"/>
                <a:gd name="T2" fmla="*/ 71337 w 130683"/>
                <a:gd name="T3" fmla="*/ 0 h 185295"/>
                <a:gd name="T4" fmla="*/ 143933 w 130683"/>
                <a:gd name="T5" fmla="*/ 91788 h 185295"/>
                <a:gd name="T6" fmla="*/ 30773 w 130683"/>
                <a:gd name="T7" fmla="*/ 190225 h 18529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0683"/>
                <a:gd name="T13" fmla="*/ 0 h 185295"/>
                <a:gd name="T14" fmla="*/ 130683 w 130683"/>
                <a:gd name="T15" fmla="*/ 185295 h 18529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0683" h="185295">
                  <a:moveTo>
                    <a:pt x="0" y="30607"/>
                  </a:moveTo>
                  <a:lnTo>
                    <a:pt x="64769" y="0"/>
                  </a:lnTo>
                  <a:lnTo>
                    <a:pt x="130682" y="89409"/>
                  </a:lnTo>
                  <a:lnTo>
                    <a:pt x="27939" y="185294"/>
                  </a:lnTo>
                  <a:close/>
                </a:path>
              </a:pathLst>
            </a:custGeom>
            <a:solidFill>
              <a:srgbClr val="4F4F4F"/>
            </a:solidFill>
            <a:ln w="0" algn="ctr">
              <a:solidFill>
                <a:srgbClr val="4F4F4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85" name="Полилиния 400"/>
            <p:cNvSpPr>
              <a:spLocks noChangeArrowheads="1"/>
            </p:cNvSpPr>
            <p:nvPr/>
          </p:nvSpPr>
          <p:spPr bwMode="auto">
            <a:xfrm>
              <a:off x="2995711" y="706091"/>
              <a:ext cx="271415" cy="93644"/>
            </a:xfrm>
            <a:custGeom>
              <a:avLst/>
              <a:gdLst>
                <a:gd name="T0" fmla="*/ 131732 w 272034"/>
                <a:gd name="T1" fmla="*/ 0 h 92965"/>
                <a:gd name="T2" fmla="*/ 157805 w 272034"/>
                <a:gd name="T3" fmla="*/ 695 h 92965"/>
                <a:gd name="T4" fmla="*/ 205135 w 272034"/>
                <a:gd name="T5" fmla="*/ 8314 h 92965"/>
                <a:gd name="T6" fmla="*/ 241589 w 272034"/>
                <a:gd name="T7" fmla="*/ 21759 h 92965"/>
                <a:gd name="T8" fmla="*/ 253699 w 272034"/>
                <a:gd name="T9" fmla="*/ 30765 h 92965"/>
                <a:gd name="T10" fmla="*/ 261732 w 272034"/>
                <a:gd name="T11" fmla="*/ 40467 h 92965"/>
                <a:gd name="T12" fmla="*/ 264697 w 272034"/>
                <a:gd name="T13" fmla="*/ 51416 h 92965"/>
                <a:gd name="T14" fmla="*/ 261732 w 272034"/>
                <a:gd name="T15" fmla="*/ 60977 h 92965"/>
                <a:gd name="T16" fmla="*/ 253699 w 272034"/>
                <a:gd name="T17" fmla="*/ 71235 h 92965"/>
                <a:gd name="T18" fmla="*/ 241589 w 272034"/>
                <a:gd name="T19" fmla="*/ 79547 h 92965"/>
                <a:gd name="T20" fmla="*/ 225401 w 272034"/>
                <a:gd name="T21" fmla="*/ 87310 h 92965"/>
                <a:gd name="T22" fmla="*/ 205135 w 272034"/>
                <a:gd name="T23" fmla="*/ 92993 h 92965"/>
                <a:gd name="T24" fmla="*/ 157805 w 272034"/>
                <a:gd name="T25" fmla="*/ 101447 h 92965"/>
                <a:gd name="T26" fmla="*/ 104545 w 272034"/>
                <a:gd name="T27" fmla="*/ 101447 h 92965"/>
                <a:gd name="T28" fmla="*/ 57708 w 272034"/>
                <a:gd name="T29" fmla="*/ 92993 h 92965"/>
                <a:gd name="T30" fmla="*/ 21873 w 272034"/>
                <a:gd name="T31" fmla="*/ 79547 h 92965"/>
                <a:gd name="T32" fmla="*/ 9761 w 272034"/>
                <a:gd name="T33" fmla="*/ 71235 h 92965"/>
                <a:gd name="T34" fmla="*/ 2225 w 272034"/>
                <a:gd name="T35" fmla="*/ 60977 h 92965"/>
                <a:gd name="T36" fmla="*/ 0 w 272034"/>
                <a:gd name="T37" fmla="*/ 51416 h 92965"/>
                <a:gd name="T38" fmla="*/ 2225 w 272034"/>
                <a:gd name="T39" fmla="*/ 40467 h 92965"/>
                <a:gd name="T40" fmla="*/ 9761 w 272034"/>
                <a:gd name="T41" fmla="*/ 30765 h 92965"/>
                <a:gd name="T42" fmla="*/ 21873 w 272034"/>
                <a:gd name="T43" fmla="*/ 21759 h 92965"/>
                <a:gd name="T44" fmla="*/ 38680 w 272034"/>
                <a:gd name="T45" fmla="*/ 14829 h 92965"/>
                <a:gd name="T46" fmla="*/ 80324 w 272034"/>
                <a:gd name="T47" fmla="*/ 3880 h 9296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72034"/>
                <a:gd name="T73" fmla="*/ 0 h 92965"/>
                <a:gd name="T74" fmla="*/ 272034 w 272034"/>
                <a:gd name="T75" fmla="*/ 92965 h 9296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72034" h="92965">
                  <a:moveTo>
                    <a:pt x="135382" y="0"/>
                  </a:moveTo>
                  <a:lnTo>
                    <a:pt x="162179" y="635"/>
                  </a:lnTo>
                  <a:lnTo>
                    <a:pt x="210820" y="7619"/>
                  </a:lnTo>
                  <a:lnTo>
                    <a:pt x="248285" y="19939"/>
                  </a:lnTo>
                  <a:lnTo>
                    <a:pt x="260731" y="28193"/>
                  </a:lnTo>
                  <a:lnTo>
                    <a:pt x="268986" y="37083"/>
                  </a:lnTo>
                  <a:lnTo>
                    <a:pt x="272033" y="47117"/>
                  </a:lnTo>
                  <a:lnTo>
                    <a:pt x="268986" y="55879"/>
                  </a:lnTo>
                  <a:lnTo>
                    <a:pt x="260731" y="65278"/>
                  </a:lnTo>
                  <a:lnTo>
                    <a:pt x="248285" y="72897"/>
                  </a:lnTo>
                  <a:lnTo>
                    <a:pt x="231648" y="80010"/>
                  </a:lnTo>
                  <a:lnTo>
                    <a:pt x="210820" y="85217"/>
                  </a:lnTo>
                  <a:lnTo>
                    <a:pt x="162179" y="92964"/>
                  </a:lnTo>
                  <a:lnTo>
                    <a:pt x="107442" y="92964"/>
                  </a:lnTo>
                  <a:lnTo>
                    <a:pt x="59308" y="85217"/>
                  </a:lnTo>
                  <a:lnTo>
                    <a:pt x="22479" y="72897"/>
                  </a:lnTo>
                  <a:lnTo>
                    <a:pt x="10032" y="65278"/>
                  </a:lnTo>
                  <a:lnTo>
                    <a:pt x="2285" y="55879"/>
                  </a:lnTo>
                  <a:lnTo>
                    <a:pt x="0" y="47117"/>
                  </a:lnTo>
                  <a:lnTo>
                    <a:pt x="2285" y="37083"/>
                  </a:lnTo>
                  <a:lnTo>
                    <a:pt x="10032" y="28193"/>
                  </a:lnTo>
                  <a:lnTo>
                    <a:pt x="22479" y="19939"/>
                  </a:lnTo>
                  <a:lnTo>
                    <a:pt x="39751" y="13589"/>
                  </a:lnTo>
                  <a:lnTo>
                    <a:pt x="82550" y="3555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86" name="Полилиния 401"/>
            <p:cNvSpPr>
              <a:spLocks noChangeArrowheads="1"/>
            </p:cNvSpPr>
            <p:nvPr/>
          </p:nvSpPr>
          <p:spPr bwMode="auto">
            <a:xfrm>
              <a:off x="3016345" y="707677"/>
              <a:ext cx="238083" cy="63488"/>
            </a:xfrm>
            <a:custGeom>
              <a:avLst/>
              <a:gdLst>
                <a:gd name="T0" fmla="*/ 119117 w 238127"/>
                <a:gd name="T1" fmla="*/ 0 h 62358"/>
                <a:gd name="T2" fmla="*/ 164740 w 238127"/>
                <a:gd name="T3" fmla="*/ 2205 h 62358"/>
                <a:gd name="T4" fmla="*/ 216945 w 238127"/>
                <a:gd name="T5" fmla="*/ 16069 h 62358"/>
                <a:gd name="T6" fmla="*/ 228096 w 238127"/>
                <a:gd name="T7" fmla="*/ 22529 h 62358"/>
                <a:gd name="T8" fmla="*/ 234689 w 238127"/>
                <a:gd name="T9" fmla="*/ 29931 h 62358"/>
                <a:gd name="T10" fmla="*/ 237598 w 238127"/>
                <a:gd name="T11" fmla="*/ 38598 h 62358"/>
                <a:gd name="T12" fmla="*/ 234689 w 238127"/>
                <a:gd name="T13" fmla="*/ 46001 h 62358"/>
                <a:gd name="T14" fmla="*/ 228096 w 238127"/>
                <a:gd name="T15" fmla="*/ 53249 h 62358"/>
                <a:gd name="T16" fmla="*/ 202628 w 238127"/>
                <a:gd name="T17" fmla="*/ 65694 h 62358"/>
                <a:gd name="T18" fmla="*/ 164740 w 238127"/>
                <a:gd name="T19" fmla="*/ 73729 h 62358"/>
                <a:gd name="T20" fmla="*/ 119117 w 238127"/>
                <a:gd name="T21" fmla="*/ 77353 h 62358"/>
                <a:gd name="T22" fmla="*/ 72234 w 238127"/>
                <a:gd name="T23" fmla="*/ 73729 h 62358"/>
                <a:gd name="T24" fmla="*/ 34346 w 238127"/>
                <a:gd name="T25" fmla="*/ 65694 h 62358"/>
                <a:gd name="T26" fmla="*/ 8866 w 238127"/>
                <a:gd name="T27" fmla="*/ 53249 h 62358"/>
                <a:gd name="T28" fmla="*/ 1778 w 238127"/>
                <a:gd name="T29" fmla="*/ 46001 h 62358"/>
                <a:gd name="T30" fmla="*/ 0 w 238127"/>
                <a:gd name="T31" fmla="*/ 38598 h 62358"/>
                <a:gd name="T32" fmla="*/ 1778 w 238127"/>
                <a:gd name="T33" fmla="*/ 29931 h 62358"/>
                <a:gd name="T34" fmla="*/ 8866 w 238127"/>
                <a:gd name="T35" fmla="*/ 22529 h 62358"/>
                <a:gd name="T36" fmla="*/ 19511 w 238127"/>
                <a:gd name="T37" fmla="*/ 16069 h 62358"/>
                <a:gd name="T38" fmla="*/ 72234 w 238127"/>
                <a:gd name="T39" fmla="*/ 2205 h 6235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38127"/>
                <a:gd name="T61" fmla="*/ 0 h 62358"/>
                <a:gd name="T62" fmla="*/ 238127 w 238127"/>
                <a:gd name="T63" fmla="*/ 62358 h 6235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38127" h="62358">
                  <a:moveTo>
                    <a:pt x="119381" y="0"/>
                  </a:moveTo>
                  <a:lnTo>
                    <a:pt x="165100" y="1777"/>
                  </a:lnTo>
                  <a:lnTo>
                    <a:pt x="217425" y="12954"/>
                  </a:lnTo>
                  <a:lnTo>
                    <a:pt x="228600" y="18161"/>
                  </a:lnTo>
                  <a:lnTo>
                    <a:pt x="235205" y="24129"/>
                  </a:lnTo>
                  <a:lnTo>
                    <a:pt x="238126" y="31115"/>
                  </a:lnTo>
                  <a:lnTo>
                    <a:pt x="235205" y="37083"/>
                  </a:lnTo>
                  <a:lnTo>
                    <a:pt x="228600" y="42926"/>
                  </a:lnTo>
                  <a:lnTo>
                    <a:pt x="203074" y="52958"/>
                  </a:lnTo>
                  <a:lnTo>
                    <a:pt x="165100" y="59436"/>
                  </a:lnTo>
                  <a:lnTo>
                    <a:pt x="119381" y="62357"/>
                  </a:lnTo>
                  <a:lnTo>
                    <a:pt x="72390" y="59436"/>
                  </a:lnTo>
                  <a:lnTo>
                    <a:pt x="34418" y="52958"/>
                  </a:lnTo>
                  <a:lnTo>
                    <a:pt x="8890" y="42926"/>
                  </a:lnTo>
                  <a:lnTo>
                    <a:pt x="1778" y="37083"/>
                  </a:lnTo>
                  <a:lnTo>
                    <a:pt x="0" y="31115"/>
                  </a:lnTo>
                  <a:lnTo>
                    <a:pt x="1778" y="24129"/>
                  </a:lnTo>
                  <a:lnTo>
                    <a:pt x="8890" y="18161"/>
                  </a:lnTo>
                  <a:lnTo>
                    <a:pt x="19559" y="12954"/>
                  </a:lnTo>
                  <a:lnTo>
                    <a:pt x="72390" y="1777"/>
                  </a:lnTo>
                  <a:close/>
                </a:path>
              </a:pathLst>
            </a:custGeom>
            <a:solidFill>
              <a:srgbClr val="1F1F1F"/>
            </a:solidFill>
            <a:ln w="0" algn="ctr">
              <a:solidFill>
                <a:srgbClr val="1F1F1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87" name="Полилиния 402"/>
            <p:cNvSpPr>
              <a:spLocks noChangeArrowheads="1"/>
            </p:cNvSpPr>
            <p:nvPr/>
          </p:nvSpPr>
          <p:spPr bwMode="auto">
            <a:xfrm>
              <a:off x="2268766" y="601336"/>
              <a:ext cx="255542" cy="73011"/>
            </a:xfrm>
            <a:custGeom>
              <a:avLst/>
              <a:gdLst>
                <a:gd name="T0" fmla="*/ 125348 w 256033"/>
                <a:gd name="T1" fmla="*/ 0 h 73534"/>
                <a:gd name="T2" fmla="*/ 149673 w 256033"/>
                <a:gd name="T3" fmla="*/ 0 h 73534"/>
                <a:gd name="T4" fmla="*/ 193856 w 256033"/>
                <a:gd name="T5" fmla="*/ 5361 h 73534"/>
                <a:gd name="T6" fmla="*/ 228110 w 256033"/>
                <a:gd name="T7" fmla="*/ 13989 h 73534"/>
                <a:gd name="T8" fmla="*/ 239653 w 256033"/>
                <a:gd name="T9" fmla="*/ 19934 h 73534"/>
                <a:gd name="T10" fmla="*/ 247222 w 256033"/>
                <a:gd name="T11" fmla="*/ 26462 h 73534"/>
                <a:gd name="T12" fmla="*/ 250202 w 256033"/>
                <a:gd name="T13" fmla="*/ 34038 h 73534"/>
                <a:gd name="T14" fmla="*/ 247222 w 256033"/>
                <a:gd name="T15" fmla="*/ 39985 h 73534"/>
                <a:gd name="T16" fmla="*/ 239653 w 256033"/>
                <a:gd name="T17" fmla="*/ 46397 h 73534"/>
                <a:gd name="T18" fmla="*/ 212969 w 256033"/>
                <a:gd name="T19" fmla="*/ 57238 h 73534"/>
                <a:gd name="T20" fmla="*/ 173502 w 256033"/>
                <a:gd name="T21" fmla="*/ 64815 h 73534"/>
                <a:gd name="T22" fmla="*/ 125348 w 256033"/>
                <a:gd name="T23" fmla="*/ 67497 h 73534"/>
                <a:gd name="T24" fmla="*/ 75954 w 256033"/>
                <a:gd name="T25" fmla="*/ 64815 h 73534"/>
                <a:gd name="T26" fmla="*/ 36488 w 256033"/>
                <a:gd name="T27" fmla="*/ 57238 h 73534"/>
                <a:gd name="T28" fmla="*/ 9182 w 256033"/>
                <a:gd name="T29" fmla="*/ 46397 h 73534"/>
                <a:gd name="T30" fmla="*/ 2237 w 256033"/>
                <a:gd name="T31" fmla="*/ 39985 h 73534"/>
                <a:gd name="T32" fmla="*/ 0 w 256033"/>
                <a:gd name="T33" fmla="*/ 34038 h 73534"/>
                <a:gd name="T34" fmla="*/ 2237 w 256033"/>
                <a:gd name="T35" fmla="*/ 26462 h 73534"/>
                <a:gd name="T36" fmla="*/ 9182 w 256033"/>
                <a:gd name="T37" fmla="*/ 19934 h 73534"/>
                <a:gd name="T38" fmla="*/ 20849 w 256033"/>
                <a:gd name="T39" fmla="*/ 13989 h 73534"/>
                <a:gd name="T40" fmla="*/ 36488 w 256033"/>
                <a:gd name="T41" fmla="*/ 9676 h 73534"/>
                <a:gd name="T42" fmla="*/ 75954 w 256033"/>
                <a:gd name="T43" fmla="*/ 2214 h 735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56033"/>
                <a:gd name="T67" fmla="*/ 0 h 73534"/>
                <a:gd name="T68" fmla="*/ 256033 w 256033"/>
                <a:gd name="T69" fmla="*/ 73534 h 7353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56033" h="73534">
                  <a:moveTo>
                    <a:pt x="128270" y="0"/>
                  </a:moveTo>
                  <a:lnTo>
                    <a:pt x="153161" y="0"/>
                  </a:lnTo>
                  <a:lnTo>
                    <a:pt x="198373" y="5841"/>
                  </a:lnTo>
                  <a:lnTo>
                    <a:pt x="233426" y="15240"/>
                  </a:lnTo>
                  <a:lnTo>
                    <a:pt x="245236" y="21716"/>
                  </a:lnTo>
                  <a:lnTo>
                    <a:pt x="252983" y="28829"/>
                  </a:lnTo>
                  <a:lnTo>
                    <a:pt x="256032" y="37083"/>
                  </a:lnTo>
                  <a:lnTo>
                    <a:pt x="252983" y="43561"/>
                  </a:lnTo>
                  <a:lnTo>
                    <a:pt x="245236" y="50545"/>
                  </a:lnTo>
                  <a:lnTo>
                    <a:pt x="217932" y="62357"/>
                  </a:lnTo>
                  <a:lnTo>
                    <a:pt x="177545" y="70612"/>
                  </a:lnTo>
                  <a:lnTo>
                    <a:pt x="128270" y="73533"/>
                  </a:lnTo>
                  <a:lnTo>
                    <a:pt x="77723" y="70612"/>
                  </a:lnTo>
                  <a:lnTo>
                    <a:pt x="37338" y="62357"/>
                  </a:lnTo>
                  <a:lnTo>
                    <a:pt x="9398" y="50545"/>
                  </a:lnTo>
                  <a:lnTo>
                    <a:pt x="2285" y="43561"/>
                  </a:lnTo>
                  <a:lnTo>
                    <a:pt x="0" y="37083"/>
                  </a:lnTo>
                  <a:lnTo>
                    <a:pt x="2285" y="28829"/>
                  </a:lnTo>
                  <a:lnTo>
                    <a:pt x="9398" y="21716"/>
                  </a:lnTo>
                  <a:lnTo>
                    <a:pt x="21335" y="15240"/>
                  </a:lnTo>
                  <a:lnTo>
                    <a:pt x="37338" y="10540"/>
                  </a:lnTo>
                  <a:lnTo>
                    <a:pt x="77723" y="2412"/>
                  </a:lnTo>
                  <a:close/>
                </a:path>
              </a:pathLst>
            </a:custGeom>
            <a:solidFill>
              <a:srgbClr val="1F1F1F"/>
            </a:solidFill>
            <a:ln w="0" algn="ctr">
              <a:solidFill>
                <a:srgbClr val="1F1F1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88" name="Полилиния 403"/>
            <p:cNvSpPr>
              <a:spLocks noChangeArrowheads="1"/>
            </p:cNvSpPr>
            <p:nvPr/>
          </p:nvSpPr>
          <p:spPr bwMode="auto">
            <a:xfrm>
              <a:off x="2267179" y="607685"/>
              <a:ext cx="253955" cy="39679"/>
            </a:xfrm>
            <a:custGeom>
              <a:avLst/>
              <a:gdLst>
                <a:gd name="T0" fmla="*/ 0 w 254255"/>
                <a:gd name="T1" fmla="*/ 0 h 40642"/>
                <a:gd name="T2" fmla="*/ 250677 w 254255"/>
                <a:gd name="T3" fmla="*/ 0 h 40642"/>
                <a:gd name="T4" fmla="*/ 250677 w 254255"/>
                <a:gd name="T5" fmla="*/ 30478 h 40642"/>
                <a:gd name="T6" fmla="*/ 0 w 254255"/>
                <a:gd name="T7" fmla="*/ 30478 h 4064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4255"/>
                <a:gd name="T13" fmla="*/ 0 h 40642"/>
                <a:gd name="T14" fmla="*/ 254255 w 254255"/>
                <a:gd name="T15" fmla="*/ 40642 h 4064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255" h="40642">
                  <a:moveTo>
                    <a:pt x="0" y="0"/>
                  </a:moveTo>
                  <a:lnTo>
                    <a:pt x="254254" y="0"/>
                  </a:lnTo>
                  <a:lnTo>
                    <a:pt x="254254" y="40641"/>
                  </a:lnTo>
                  <a:lnTo>
                    <a:pt x="0" y="40641"/>
                  </a:lnTo>
                  <a:close/>
                </a:path>
              </a:pathLst>
            </a:custGeom>
            <a:solidFill>
              <a:srgbClr val="1F1F1F"/>
            </a:solidFill>
            <a:ln w="0" algn="ctr">
              <a:solidFill>
                <a:srgbClr val="1F1F1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89" name="Полилиния 404"/>
            <p:cNvSpPr>
              <a:spLocks noChangeArrowheads="1"/>
            </p:cNvSpPr>
            <p:nvPr/>
          </p:nvSpPr>
          <p:spPr bwMode="auto">
            <a:xfrm>
              <a:off x="2267179" y="571179"/>
              <a:ext cx="253955" cy="73011"/>
            </a:xfrm>
            <a:custGeom>
              <a:avLst/>
              <a:gdLst>
                <a:gd name="T0" fmla="*/ 121769 w 254889"/>
                <a:gd name="T1" fmla="*/ 0 h 73534"/>
                <a:gd name="T2" fmla="*/ 145594 w 254889"/>
                <a:gd name="T3" fmla="*/ 0 h 73534"/>
                <a:gd name="T4" fmla="*/ 189339 w 254889"/>
                <a:gd name="T5" fmla="*/ 5361 h 73534"/>
                <a:gd name="T6" fmla="*/ 222880 w 254889"/>
                <a:gd name="T7" fmla="*/ 14105 h 73534"/>
                <a:gd name="T8" fmla="*/ 234304 w 254889"/>
                <a:gd name="T9" fmla="*/ 20050 h 73534"/>
                <a:gd name="T10" fmla="*/ 241108 w 254889"/>
                <a:gd name="T11" fmla="*/ 26462 h 73534"/>
                <a:gd name="T12" fmla="*/ 243903 w 254889"/>
                <a:gd name="T13" fmla="*/ 33456 h 73534"/>
                <a:gd name="T14" fmla="*/ 241108 w 254889"/>
                <a:gd name="T15" fmla="*/ 39985 h 73534"/>
                <a:gd name="T16" fmla="*/ 234304 w 254889"/>
                <a:gd name="T17" fmla="*/ 46397 h 73534"/>
                <a:gd name="T18" fmla="*/ 208054 w 254889"/>
                <a:gd name="T19" fmla="*/ 57238 h 73534"/>
                <a:gd name="T20" fmla="*/ 168923 w 254889"/>
                <a:gd name="T21" fmla="*/ 64815 h 73534"/>
                <a:gd name="T22" fmla="*/ 121769 w 254889"/>
                <a:gd name="T23" fmla="*/ 67497 h 73534"/>
                <a:gd name="T24" fmla="*/ 74013 w 254889"/>
                <a:gd name="T25" fmla="*/ 64815 h 73534"/>
                <a:gd name="T26" fmla="*/ 35365 w 254889"/>
                <a:gd name="T27" fmla="*/ 57238 h 73534"/>
                <a:gd name="T28" fmla="*/ 9113 w 254889"/>
                <a:gd name="T29" fmla="*/ 46397 h 73534"/>
                <a:gd name="T30" fmla="*/ 1821 w 254889"/>
                <a:gd name="T31" fmla="*/ 39985 h 73534"/>
                <a:gd name="T32" fmla="*/ 0 w 254889"/>
                <a:gd name="T33" fmla="*/ 33456 h 73534"/>
                <a:gd name="T34" fmla="*/ 1821 w 254889"/>
                <a:gd name="T35" fmla="*/ 26462 h 73534"/>
                <a:gd name="T36" fmla="*/ 9113 w 254889"/>
                <a:gd name="T37" fmla="*/ 20050 h 73534"/>
                <a:gd name="T38" fmla="*/ 19931 w 254889"/>
                <a:gd name="T39" fmla="*/ 14105 h 73534"/>
                <a:gd name="T40" fmla="*/ 35365 w 254889"/>
                <a:gd name="T41" fmla="*/ 9792 h 73534"/>
                <a:gd name="T42" fmla="*/ 74013 w 254889"/>
                <a:gd name="T43" fmla="*/ 2214 h 735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54889"/>
                <a:gd name="T67" fmla="*/ 0 h 73534"/>
                <a:gd name="T68" fmla="*/ 254889 w 254889"/>
                <a:gd name="T69" fmla="*/ 73534 h 7353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54889" h="73534">
                  <a:moveTo>
                    <a:pt x="127253" y="0"/>
                  </a:moveTo>
                  <a:lnTo>
                    <a:pt x="152146" y="0"/>
                  </a:lnTo>
                  <a:lnTo>
                    <a:pt x="197865" y="5841"/>
                  </a:lnTo>
                  <a:lnTo>
                    <a:pt x="232918" y="15366"/>
                  </a:lnTo>
                  <a:lnTo>
                    <a:pt x="244856" y="21844"/>
                  </a:lnTo>
                  <a:lnTo>
                    <a:pt x="251968" y="28829"/>
                  </a:lnTo>
                  <a:lnTo>
                    <a:pt x="254888" y="36448"/>
                  </a:lnTo>
                  <a:lnTo>
                    <a:pt x="251968" y="43561"/>
                  </a:lnTo>
                  <a:lnTo>
                    <a:pt x="244856" y="50545"/>
                  </a:lnTo>
                  <a:lnTo>
                    <a:pt x="217424" y="62357"/>
                  </a:lnTo>
                  <a:lnTo>
                    <a:pt x="176530" y="70612"/>
                  </a:lnTo>
                  <a:lnTo>
                    <a:pt x="127253" y="73533"/>
                  </a:lnTo>
                  <a:lnTo>
                    <a:pt x="77343" y="70612"/>
                  </a:lnTo>
                  <a:lnTo>
                    <a:pt x="36956" y="62357"/>
                  </a:lnTo>
                  <a:lnTo>
                    <a:pt x="9525" y="50545"/>
                  </a:lnTo>
                  <a:lnTo>
                    <a:pt x="1905" y="43561"/>
                  </a:lnTo>
                  <a:lnTo>
                    <a:pt x="0" y="36448"/>
                  </a:lnTo>
                  <a:lnTo>
                    <a:pt x="1905" y="28829"/>
                  </a:lnTo>
                  <a:lnTo>
                    <a:pt x="9525" y="21844"/>
                  </a:lnTo>
                  <a:lnTo>
                    <a:pt x="20828" y="15366"/>
                  </a:lnTo>
                  <a:lnTo>
                    <a:pt x="36956" y="10668"/>
                  </a:lnTo>
                  <a:lnTo>
                    <a:pt x="77343" y="2412"/>
                  </a:lnTo>
                  <a:close/>
                </a:path>
              </a:pathLst>
            </a:custGeom>
            <a:solidFill>
              <a:srgbClr val="DEDEDE"/>
            </a:solidFill>
            <a:ln w="0" algn="ctr">
              <a:solidFill>
                <a:srgbClr val="DEDED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90" name="Полилиния 405"/>
            <p:cNvSpPr>
              <a:spLocks noChangeArrowheads="1"/>
            </p:cNvSpPr>
            <p:nvPr/>
          </p:nvSpPr>
          <p:spPr bwMode="auto">
            <a:xfrm>
              <a:off x="2284638" y="571179"/>
              <a:ext cx="219036" cy="63488"/>
            </a:xfrm>
            <a:custGeom>
              <a:avLst/>
              <a:gdLst>
                <a:gd name="T0" fmla="*/ 111410 w 218695"/>
                <a:gd name="T1" fmla="*/ 0 h 62867"/>
                <a:gd name="T2" fmla="*/ 133280 w 218695"/>
                <a:gd name="T3" fmla="*/ 0 h 62867"/>
                <a:gd name="T4" fmla="*/ 189565 w 218695"/>
                <a:gd name="T5" fmla="*/ 9861 h 62867"/>
                <a:gd name="T6" fmla="*/ 213763 w 218695"/>
                <a:gd name="T7" fmla="*/ 21150 h 62867"/>
                <a:gd name="T8" fmla="*/ 219714 w 218695"/>
                <a:gd name="T9" fmla="*/ 27723 h 62867"/>
                <a:gd name="T10" fmla="*/ 222822 w 218695"/>
                <a:gd name="T11" fmla="*/ 35725 h 62867"/>
                <a:gd name="T12" fmla="*/ 219714 w 218695"/>
                <a:gd name="T13" fmla="*/ 42299 h 62867"/>
                <a:gd name="T14" fmla="*/ 213763 w 218695"/>
                <a:gd name="T15" fmla="*/ 49015 h 62867"/>
                <a:gd name="T16" fmla="*/ 189565 w 218695"/>
                <a:gd name="T17" fmla="*/ 60875 h 62867"/>
                <a:gd name="T18" fmla="*/ 133280 w 218695"/>
                <a:gd name="T19" fmla="*/ 70736 h 62867"/>
                <a:gd name="T20" fmla="*/ 88378 w 218695"/>
                <a:gd name="T21" fmla="*/ 70736 h 62867"/>
                <a:gd name="T22" fmla="*/ 32737 w 218695"/>
                <a:gd name="T23" fmla="*/ 60875 h 62867"/>
                <a:gd name="T24" fmla="*/ 8538 w 218695"/>
                <a:gd name="T25" fmla="*/ 49015 h 62867"/>
                <a:gd name="T26" fmla="*/ 1940 w 218695"/>
                <a:gd name="T27" fmla="*/ 42299 h 62867"/>
                <a:gd name="T28" fmla="*/ 0 w 218695"/>
                <a:gd name="T29" fmla="*/ 35725 h 62867"/>
                <a:gd name="T30" fmla="*/ 1940 w 218695"/>
                <a:gd name="T31" fmla="*/ 27723 h 62867"/>
                <a:gd name="T32" fmla="*/ 8538 w 218695"/>
                <a:gd name="T33" fmla="*/ 21150 h 62867"/>
                <a:gd name="T34" fmla="*/ 18889 w 218695"/>
                <a:gd name="T35" fmla="*/ 15148 h 62867"/>
                <a:gd name="T36" fmla="*/ 32737 w 218695"/>
                <a:gd name="T37" fmla="*/ 9861 h 62867"/>
                <a:gd name="T38" fmla="*/ 67933 w 218695"/>
                <a:gd name="T39" fmla="*/ 2572 h 6286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18695"/>
                <a:gd name="T61" fmla="*/ 0 h 62867"/>
                <a:gd name="T62" fmla="*/ 218695 w 218695"/>
                <a:gd name="T63" fmla="*/ 62867 h 6286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18695" h="62867">
                  <a:moveTo>
                    <a:pt x="109347" y="0"/>
                  </a:moveTo>
                  <a:lnTo>
                    <a:pt x="130810" y="0"/>
                  </a:lnTo>
                  <a:lnTo>
                    <a:pt x="186054" y="8763"/>
                  </a:lnTo>
                  <a:lnTo>
                    <a:pt x="209803" y="18796"/>
                  </a:lnTo>
                  <a:lnTo>
                    <a:pt x="215645" y="24638"/>
                  </a:lnTo>
                  <a:lnTo>
                    <a:pt x="218694" y="31750"/>
                  </a:lnTo>
                  <a:lnTo>
                    <a:pt x="215645" y="37592"/>
                  </a:lnTo>
                  <a:lnTo>
                    <a:pt x="209803" y="43561"/>
                  </a:lnTo>
                  <a:lnTo>
                    <a:pt x="186054" y="54103"/>
                  </a:lnTo>
                  <a:lnTo>
                    <a:pt x="130810" y="62866"/>
                  </a:lnTo>
                  <a:lnTo>
                    <a:pt x="86741" y="62866"/>
                  </a:lnTo>
                  <a:lnTo>
                    <a:pt x="32131" y="54103"/>
                  </a:lnTo>
                  <a:lnTo>
                    <a:pt x="8382" y="43561"/>
                  </a:lnTo>
                  <a:lnTo>
                    <a:pt x="1904" y="37592"/>
                  </a:lnTo>
                  <a:lnTo>
                    <a:pt x="0" y="31750"/>
                  </a:lnTo>
                  <a:lnTo>
                    <a:pt x="1904" y="24638"/>
                  </a:lnTo>
                  <a:lnTo>
                    <a:pt x="8382" y="18796"/>
                  </a:lnTo>
                  <a:lnTo>
                    <a:pt x="18541" y="13463"/>
                  </a:lnTo>
                  <a:lnTo>
                    <a:pt x="32131" y="8763"/>
                  </a:lnTo>
                  <a:lnTo>
                    <a:pt x="66675" y="2286"/>
                  </a:lnTo>
                  <a:close/>
                </a:path>
              </a:pathLst>
            </a:custGeom>
            <a:solidFill>
              <a:srgbClr val="BFBFBF"/>
            </a:solidFill>
            <a:ln w="0" algn="ctr">
              <a:solidFill>
                <a:srgbClr val="BFBFB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91" name="Полилиния 406"/>
            <p:cNvSpPr>
              <a:spLocks noChangeArrowheads="1"/>
            </p:cNvSpPr>
            <p:nvPr/>
          </p:nvSpPr>
          <p:spPr bwMode="auto">
            <a:xfrm>
              <a:off x="2316382" y="580702"/>
              <a:ext cx="153961" cy="41267"/>
            </a:xfrm>
            <a:custGeom>
              <a:avLst/>
              <a:gdLst>
                <a:gd name="T0" fmla="*/ 77561 w 153798"/>
                <a:gd name="T1" fmla="*/ 0 h 41148"/>
                <a:gd name="T2" fmla="*/ 107659 w 153798"/>
                <a:gd name="T3" fmla="*/ 1179 h 41148"/>
                <a:gd name="T4" fmla="*/ 142001 w 153798"/>
                <a:gd name="T5" fmla="*/ 8544 h 41148"/>
                <a:gd name="T6" fmla="*/ 153963 w 153798"/>
                <a:gd name="T7" fmla="*/ 16434 h 41148"/>
                <a:gd name="T8" fmla="*/ 155765 w 153798"/>
                <a:gd name="T9" fmla="*/ 21300 h 41148"/>
                <a:gd name="T10" fmla="*/ 153963 w 153798"/>
                <a:gd name="T11" fmla="*/ 24980 h 41148"/>
                <a:gd name="T12" fmla="*/ 149203 w 153798"/>
                <a:gd name="T13" fmla="*/ 29187 h 41148"/>
                <a:gd name="T14" fmla="*/ 132868 w 153798"/>
                <a:gd name="T15" fmla="*/ 36550 h 41148"/>
                <a:gd name="T16" fmla="*/ 77561 w 153798"/>
                <a:gd name="T17" fmla="*/ 42597 h 41148"/>
                <a:gd name="T18" fmla="*/ 22766 w 153798"/>
                <a:gd name="T19" fmla="*/ 36550 h 41148"/>
                <a:gd name="T20" fmla="*/ 12602 w 153798"/>
                <a:gd name="T21" fmla="*/ 32870 h 41148"/>
                <a:gd name="T22" fmla="*/ 6041 w 153798"/>
                <a:gd name="T23" fmla="*/ 29187 h 41148"/>
                <a:gd name="T24" fmla="*/ 1155 w 153798"/>
                <a:gd name="T25" fmla="*/ 24980 h 41148"/>
                <a:gd name="T26" fmla="*/ 0 w 153798"/>
                <a:gd name="T27" fmla="*/ 21300 h 41148"/>
                <a:gd name="T28" fmla="*/ 1155 w 153798"/>
                <a:gd name="T29" fmla="*/ 16434 h 41148"/>
                <a:gd name="T30" fmla="*/ 12602 w 153798"/>
                <a:gd name="T31" fmla="*/ 8544 h 41148"/>
                <a:gd name="T32" fmla="*/ 33699 w 153798"/>
                <a:gd name="T33" fmla="*/ 3026 h 4114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3798"/>
                <a:gd name="T52" fmla="*/ 0 h 41148"/>
                <a:gd name="T53" fmla="*/ 153798 w 153798"/>
                <a:gd name="T54" fmla="*/ 41148 h 4114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3798" h="41148">
                  <a:moveTo>
                    <a:pt x="76581" y="0"/>
                  </a:moveTo>
                  <a:lnTo>
                    <a:pt x="106299" y="1143"/>
                  </a:lnTo>
                  <a:lnTo>
                    <a:pt x="140207" y="8254"/>
                  </a:lnTo>
                  <a:lnTo>
                    <a:pt x="152019" y="15875"/>
                  </a:lnTo>
                  <a:lnTo>
                    <a:pt x="153797" y="20574"/>
                  </a:lnTo>
                  <a:lnTo>
                    <a:pt x="152019" y="24129"/>
                  </a:lnTo>
                  <a:lnTo>
                    <a:pt x="147319" y="28193"/>
                  </a:lnTo>
                  <a:lnTo>
                    <a:pt x="131190" y="35306"/>
                  </a:lnTo>
                  <a:lnTo>
                    <a:pt x="76581" y="41147"/>
                  </a:lnTo>
                  <a:lnTo>
                    <a:pt x="22478" y="35306"/>
                  </a:lnTo>
                  <a:lnTo>
                    <a:pt x="12446" y="31750"/>
                  </a:lnTo>
                  <a:lnTo>
                    <a:pt x="5969" y="28193"/>
                  </a:lnTo>
                  <a:lnTo>
                    <a:pt x="1143" y="24129"/>
                  </a:lnTo>
                  <a:lnTo>
                    <a:pt x="0" y="20574"/>
                  </a:lnTo>
                  <a:lnTo>
                    <a:pt x="1143" y="15875"/>
                  </a:lnTo>
                  <a:lnTo>
                    <a:pt x="12446" y="8254"/>
                  </a:lnTo>
                  <a:lnTo>
                    <a:pt x="33274" y="2921"/>
                  </a:lnTo>
                  <a:close/>
                </a:path>
              </a:pathLst>
            </a:custGeom>
            <a:solidFill>
              <a:srgbClr val="8F8F8F"/>
            </a:solidFill>
            <a:ln w="0" algn="ctr">
              <a:solidFill>
                <a:srgbClr val="8F8F8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92" name="Полилиния 407"/>
            <p:cNvSpPr>
              <a:spLocks noChangeArrowheads="1"/>
            </p:cNvSpPr>
            <p:nvPr/>
          </p:nvSpPr>
          <p:spPr bwMode="auto">
            <a:xfrm>
              <a:off x="2337017" y="583876"/>
              <a:ext cx="112692" cy="28569"/>
            </a:xfrm>
            <a:custGeom>
              <a:avLst/>
              <a:gdLst>
                <a:gd name="T0" fmla="*/ 56518 w 112776"/>
                <a:gd name="T1" fmla="*/ 0 h 28830"/>
                <a:gd name="T2" fmla="*/ 77663 w 112776"/>
                <a:gd name="T3" fmla="*/ 457 h 28830"/>
                <a:gd name="T4" fmla="*/ 95284 w 112776"/>
                <a:gd name="T5" fmla="*/ 3643 h 28830"/>
                <a:gd name="T6" fmla="*/ 107117 w 112776"/>
                <a:gd name="T7" fmla="*/ 7402 h 28830"/>
                <a:gd name="T8" fmla="*/ 110010 w 112776"/>
                <a:gd name="T9" fmla="*/ 10021 h 28830"/>
                <a:gd name="T10" fmla="*/ 111771 w 112776"/>
                <a:gd name="T11" fmla="*/ 13095 h 28830"/>
                <a:gd name="T12" fmla="*/ 110010 w 112776"/>
                <a:gd name="T13" fmla="*/ 15258 h 28830"/>
                <a:gd name="T14" fmla="*/ 107117 w 112776"/>
                <a:gd name="T15" fmla="*/ 17420 h 28830"/>
                <a:gd name="T16" fmla="*/ 95284 w 112776"/>
                <a:gd name="T17" fmla="*/ 21635 h 28830"/>
                <a:gd name="T18" fmla="*/ 56518 w 112776"/>
                <a:gd name="T19" fmla="*/ 25849 h 28830"/>
                <a:gd name="T20" fmla="*/ 16365 w 112776"/>
                <a:gd name="T21" fmla="*/ 21635 h 28830"/>
                <a:gd name="T22" fmla="*/ 4027 w 112776"/>
                <a:gd name="T23" fmla="*/ 17420 h 28830"/>
                <a:gd name="T24" fmla="*/ 507 w 112776"/>
                <a:gd name="T25" fmla="*/ 15258 h 28830"/>
                <a:gd name="T26" fmla="*/ 0 w 112776"/>
                <a:gd name="T27" fmla="*/ 13095 h 28830"/>
                <a:gd name="T28" fmla="*/ 507 w 112776"/>
                <a:gd name="T29" fmla="*/ 10021 h 28830"/>
                <a:gd name="T30" fmla="*/ 4027 w 112776"/>
                <a:gd name="T31" fmla="*/ 7402 h 28830"/>
                <a:gd name="T32" fmla="*/ 24672 w 112776"/>
                <a:gd name="T33" fmla="*/ 1592 h 2883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2776"/>
                <a:gd name="T52" fmla="*/ 0 h 28830"/>
                <a:gd name="T53" fmla="*/ 112776 w 112776"/>
                <a:gd name="T54" fmla="*/ 28830 h 2883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2776" h="28830">
                  <a:moveTo>
                    <a:pt x="57022" y="0"/>
                  </a:moveTo>
                  <a:lnTo>
                    <a:pt x="78359" y="508"/>
                  </a:lnTo>
                  <a:lnTo>
                    <a:pt x="96138" y="4063"/>
                  </a:lnTo>
                  <a:lnTo>
                    <a:pt x="108077" y="8255"/>
                  </a:lnTo>
                  <a:lnTo>
                    <a:pt x="110997" y="11176"/>
                  </a:lnTo>
                  <a:lnTo>
                    <a:pt x="112775" y="14605"/>
                  </a:lnTo>
                  <a:lnTo>
                    <a:pt x="110997" y="17018"/>
                  </a:lnTo>
                  <a:lnTo>
                    <a:pt x="108077" y="19430"/>
                  </a:lnTo>
                  <a:lnTo>
                    <a:pt x="96138" y="24130"/>
                  </a:lnTo>
                  <a:lnTo>
                    <a:pt x="57022" y="28829"/>
                  </a:lnTo>
                  <a:lnTo>
                    <a:pt x="16509" y="24130"/>
                  </a:lnTo>
                  <a:lnTo>
                    <a:pt x="4063" y="19430"/>
                  </a:lnTo>
                  <a:lnTo>
                    <a:pt x="507" y="17018"/>
                  </a:lnTo>
                  <a:lnTo>
                    <a:pt x="0" y="14605"/>
                  </a:lnTo>
                  <a:lnTo>
                    <a:pt x="507" y="11176"/>
                  </a:lnTo>
                  <a:lnTo>
                    <a:pt x="4063" y="8255"/>
                  </a:lnTo>
                  <a:lnTo>
                    <a:pt x="24891" y="1777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93" name="Полилиния 408"/>
            <p:cNvSpPr>
              <a:spLocks noChangeArrowheads="1"/>
            </p:cNvSpPr>
            <p:nvPr/>
          </p:nvSpPr>
          <p:spPr bwMode="auto">
            <a:xfrm>
              <a:off x="2525895" y="572766"/>
              <a:ext cx="55553" cy="19046"/>
            </a:xfrm>
            <a:custGeom>
              <a:avLst/>
              <a:gdLst>
                <a:gd name="T0" fmla="*/ 30558 w 55119"/>
                <a:gd name="T1" fmla="*/ 0 h 18162"/>
                <a:gd name="T2" fmla="*/ 46883 w 55119"/>
                <a:gd name="T3" fmla="*/ 900 h 18162"/>
                <a:gd name="T4" fmla="*/ 54696 w 55119"/>
                <a:gd name="T5" fmla="*/ 6068 h 18162"/>
                <a:gd name="T6" fmla="*/ 58045 w 55119"/>
                <a:gd name="T7" fmla="*/ 9209 h 18162"/>
                <a:gd name="T8" fmla="*/ 60556 w 55119"/>
                <a:gd name="T9" fmla="*/ 16625 h 18162"/>
                <a:gd name="T10" fmla="*/ 59302 w 55119"/>
                <a:gd name="T11" fmla="*/ 18646 h 18162"/>
                <a:gd name="T12" fmla="*/ 58045 w 55119"/>
                <a:gd name="T13" fmla="*/ 21794 h 18162"/>
                <a:gd name="T14" fmla="*/ 54696 w 55119"/>
                <a:gd name="T15" fmla="*/ 23812 h 18162"/>
                <a:gd name="T16" fmla="*/ 51489 w 55119"/>
                <a:gd name="T17" fmla="*/ 26958 h 18162"/>
                <a:gd name="T18" fmla="*/ 30558 w 55119"/>
                <a:gd name="T19" fmla="*/ 32124 h 18162"/>
                <a:gd name="T20" fmla="*/ 8369 w 55119"/>
                <a:gd name="T21" fmla="*/ 26958 h 18162"/>
                <a:gd name="T22" fmla="*/ 1953 w 55119"/>
                <a:gd name="T23" fmla="*/ 21794 h 18162"/>
                <a:gd name="T24" fmla="*/ 0 w 55119"/>
                <a:gd name="T25" fmla="*/ 18646 h 18162"/>
                <a:gd name="T26" fmla="*/ 0 w 55119"/>
                <a:gd name="T27" fmla="*/ 12354 h 18162"/>
                <a:gd name="T28" fmla="*/ 4464 w 55119"/>
                <a:gd name="T29" fmla="*/ 6068 h 18162"/>
                <a:gd name="T30" fmla="*/ 8369 w 55119"/>
                <a:gd name="T31" fmla="*/ 4044 h 18162"/>
                <a:gd name="T32" fmla="*/ 12278 w 55119"/>
                <a:gd name="T33" fmla="*/ 900 h 181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5119"/>
                <a:gd name="T52" fmla="*/ 0 h 18162"/>
                <a:gd name="T53" fmla="*/ 55119 w 55119"/>
                <a:gd name="T54" fmla="*/ 18162 h 181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5119" h="18162">
                  <a:moveTo>
                    <a:pt x="27813" y="0"/>
                  </a:moveTo>
                  <a:lnTo>
                    <a:pt x="42672" y="508"/>
                  </a:lnTo>
                  <a:lnTo>
                    <a:pt x="49784" y="3429"/>
                  </a:lnTo>
                  <a:lnTo>
                    <a:pt x="52832" y="5207"/>
                  </a:lnTo>
                  <a:lnTo>
                    <a:pt x="55118" y="9399"/>
                  </a:lnTo>
                  <a:lnTo>
                    <a:pt x="53975" y="10542"/>
                  </a:lnTo>
                  <a:lnTo>
                    <a:pt x="52832" y="12320"/>
                  </a:lnTo>
                  <a:lnTo>
                    <a:pt x="49784" y="13463"/>
                  </a:lnTo>
                  <a:lnTo>
                    <a:pt x="46863" y="15240"/>
                  </a:lnTo>
                  <a:lnTo>
                    <a:pt x="27813" y="18161"/>
                  </a:lnTo>
                  <a:lnTo>
                    <a:pt x="7619" y="15240"/>
                  </a:lnTo>
                  <a:lnTo>
                    <a:pt x="1778" y="12320"/>
                  </a:lnTo>
                  <a:lnTo>
                    <a:pt x="0" y="10542"/>
                  </a:lnTo>
                  <a:lnTo>
                    <a:pt x="0" y="6985"/>
                  </a:lnTo>
                  <a:lnTo>
                    <a:pt x="4063" y="3429"/>
                  </a:lnTo>
                  <a:lnTo>
                    <a:pt x="7619" y="2286"/>
                  </a:lnTo>
                  <a:lnTo>
                    <a:pt x="11175" y="508"/>
                  </a:lnTo>
                  <a:close/>
                </a:path>
              </a:pathLst>
            </a:custGeom>
            <a:solidFill>
              <a:srgbClr val="404040"/>
            </a:solidFill>
            <a:ln w="0" algn="ctr">
              <a:solidFill>
                <a:srgbClr val="40404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94" name="Полилиния 409"/>
            <p:cNvSpPr>
              <a:spLocks noChangeArrowheads="1"/>
            </p:cNvSpPr>
            <p:nvPr/>
          </p:nvSpPr>
          <p:spPr bwMode="auto">
            <a:xfrm>
              <a:off x="2846513" y="566418"/>
              <a:ext cx="69838" cy="39679"/>
            </a:xfrm>
            <a:custGeom>
              <a:avLst/>
              <a:gdLst>
                <a:gd name="T0" fmla="*/ 17975 w 69979"/>
                <a:gd name="T1" fmla="*/ 43229 h 39371"/>
                <a:gd name="T2" fmla="*/ 0 w 69979"/>
                <a:gd name="T3" fmla="*/ 38629 h 39371"/>
                <a:gd name="T4" fmla="*/ 48593 w 69979"/>
                <a:gd name="T5" fmla="*/ 0 h 39371"/>
                <a:gd name="T6" fmla="*/ 68305 w 69979"/>
                <a:gd name="T7" fmla="*/ 1814 h 3937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9979"/>
                <a:gd name="T13" fmla="*/ 0 h 39371"/>
                <a:gd name="T14" fmla="*/ 69979 w 69979"/>
                <a:gd name="T15" fmla="*/ 39371 h 3937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9979" h="39371">
                  <a:moveTo>
                    <a:pt x="18416" y="39370"/>
                  </a:moveTo>
                  <a:lnTo>
                    <a:pt x="0" y="35180"/>
                  </a:lnTo>
                  <a:lnTo>
                    <a:pt x="49784" y="0"/>
                  </a:lnTo>
                  <a:lnTo>
                    <a:pt x="69978" y="1652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95" name="Полилиния 410"/>
            <p:cNvSpPr>
              <a:spLocks noChangeArrowheads="1"/>
            </p:cNvSpPr>
            <p:nvPr/>
          </p:nvSpPr>
          <p:spPr bwMode="auto">
            <a:xfrm>
              <a:off x="2924287" y="577527"/>
              <a:ext cx="68250" cy="38093"/>
            </a:xfrm>
            <a:custGeom>
              <a:avLst/>
              <a:gdLst>
                <a:gd name="T0" fmla="*/ 15252 w 68961"/>
                <a:gd name="T1" fmla="*/ 30556 h 38864"/>
                <a:gd name="T2" fmla="*/ 0 w 68961"/>
                <a:gd name="T3" fmla="*/ 27260 h 38864"/>
                <a:gd name="T4" fmla="*/ 43625 w 68961"/>
                <a:gd name="T5" fmla="*/ 0 h 38864"/>
                <a:gd name="T6" fmla="*/ 60897 w 68961"/>
                <a:gd name="T7" fmla="*/ 1399 h 388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961"/>
                <a:gd name="T13" fmla="*/ 0 h 38864"/>
                <a:gd name="T14" fmla="*/ 68961 w 68961"/>
                <a:gd name="T15" fmla="*/ 38864 h 388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961" h="38864">
                  <a:moveTo>
                    <a:pt x="17272" y="38863"/>
                  </a:moveTo>
                  <a:lnTo>
                    <a:pt x="0" y="34671"/>
                  </a:lnTo>
                  <a:lnTo>
                    <a:pt x="49403" y="0"/>
                  </a:lnTo>
                  <a:lnTo>
                    <a:pt x="68960" y="1779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96" name="Полилиния 411"/>
            <p:cNvSpPr>
              <a:spLocks noChangeArrowheads="1"/>
            </p:cNvSpPr>
            <p:nvPr/>
          </p:nvSpPr>
          <p:spPr bwMode="auto">
            <a:xfrm>
              <a:off x="2906827" y="580702"/>
              <a:ext cx="33332" cy="15872"/>
            </a:xfrm>
            <a:custGeom>
              <a:avLst/>
              <a:gdLst>
                <a:gd name="T0" fmla="*/ 14588 w 33784"/>
                <a:gd name="T1" fmla="*/ 0 h 15876"/>
                <a:gd name="T2" fmla="*/ 19666 w 33784"/>
                <a:gd name="T3" fmla="*/ 0 h 15876"/>
                <a:gd name="T4" fmla="*/ 24202 w 33784"/>
                <a:gd name="T5" fmla="*/ 2274 h 15876"/>
                <a:gd name="T6" fmla="*/ 27230 w 33784"/>
                <a:gd name="T7" fmla="*/ 4686 h 15876"/>
                <a:gd name="T8" fmla="*/ 28741 w 33784"/>
                <a:gd name="T9" fmla="*/ 8103 h 15876"/>
                <a:gd name="T10" fmla="*/ 27230 w 33784"/>
                <a:gd name="T11" fmla="*/ 10504 h 15876"/>
                <a:gd name="T12" fmla="*/ 24202 w 33784"/>
                <a:gd name="T13" fmla="*/ 13426 h 15876"/>
                <a:gd name="T14" fmla="*/ 14588 w 33784"/>
                <a:gd name="T15" fmla="*/ 15827 h 15876"/>
                <a:gd name="T16" fmla="*/ 5510 w 33784"/>
                <a:gd name="T17" fmla="*/ 14049 h 15876"/>
                <a:gd name="T18" fmla="*/ 3998 w 33784"/>
                <a:gd name="T19" fmla="*/ 13426 h 15876"/>
                <a:gd name="T20" fmla="*/ 973 w 33784"/>
                <a:gd name="T21" fmla="*/ 10504 h 15876"/>
                <a:gd name="T22" fmla="*/ 0 w 33784"/>
                <a:gd name="T23" fmla="*/ 8103 h 15876"/>
                <a:gd name="T24" fmla="*/ 973 w 33784"/>
                <a:gd name="T25" fmla="*/ 4686 h 15876"/>
                <a:gd name="T26" fmla="*/ 3998 w 33784"/>
                <a:gd name="T27" fmla="*/ 2274 h 15876"/>
                <a:gd name="T28" fmla="*/ 5510 w 33784"/>
                <a:gd name="T29" fmla="*/ 508 h 15876"/>
                <a:gd name="T30" fmla="*/ 8536 w 33784"/>
                <a:gd name="T31" fmla="*/ 0 h 1587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3784"/>
                <a:gd name="T49" fmla="*/ 0 h 15876"/>
                <a:gd name="T50" fmla="*/ 33784 w 33784"/>
                <a:gd name="T51" fmla="*/ 15876 h 1587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3784" h="15876">
                  <a:moveTo>
                    <a:pt x="17146" y="0"/>
                  </a:moveTo>
                  <a:lnTo>
                    <a:pt x="23115" y="0"/>
                  </a:lnTo>
                  <a:lnTo>
                    <a:pt x="28449" y="2286"/>
                  </a:lnTo>
                  <a:lnTo>
                    <a:pt x="32005" y="4698"/>
                  </a:lnTo>
                  <a:lnTo>
                    <a:pt x="33783" y="8127"/>
                  </a:lnTo>
                  <a:lnTo>
                    <a:pt x="32005" y="10540"/>
                  </a:lnTo>
                  <a:lnTo>
                    <a:pt x="28449" y="13462"/>
                  </a:lnTo>
                  <a:lnTo>
                    <a:pt x="17146" y="15875"/>
                  </a:lnTo>
                  <a:lnTo>
                    <a:pt x="6477" y="14097"/>
                  </a:lnTo>
                  <a:lnTo>
                    <a:pt x="4699" y="13462"/>
                  </a:lnTo>
                  <a:lnTo>
                    <a:pt x="1143" y="10540"/>
                  </a:lnTo>
                  <a:lnTo>
                    <a:pt x="0" y="8127"/>
                  </a:lnTo>
                  <a:lnTo>
                    <a:pt x="1143" y="4698"/>
                  </a:lnTo>
                  <a:lnTo>
                    <a:pt x="4699" y="2286"/>
                  </a:lnTo>
                  <a:lnTo>
                    <a:pt x="6477" y="508"/>
                  </a:lnTo>
                  <a:lnTo>
                    <a:pt x="10033" y="0"/>
                  </a:lnTo>
                  <a:close/>
                </a:path>
              </a:pathLst>
            </a:custGeom>
            <a:solidFill>
              <a:srgbClr val="CFCFCF"/>
            </a:solidFill>
            <a:ln w="0" algn="ctr">
              <a:solidFill>
                <a:srgbClr val="CFCFC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97" name="Полилиния 412"/>
            <p:cNvSpPr>
              <a:spLocks noChangeArrowheads="1"/>
            </p:cNvSpPr>
            <p:nvPr/>
          </p:nvSpPr>
          <p:spPr bwMode="auto">
            <a:xfrm>
              <a:off x="2911589" y="583876"/>
              <a:ext cx="23808" cy="11111"/>
            </a:xfrm>
            <a:custGeom>
              <a:avLst/>
              <a:gdLst>
                <a:gd name="T0" fmla="*/ 16829 w 23116"/>
                <a:gd name="T1" fmla="*/ 0 h 10542"/>
                <a:gd name="T2" fmla="*/ 22799 w 23116"/>
                <a:gd name="T3" fmla="*/ 0 h 10542"/>
                <a:gd name="T4" fmla="*/ 27867 w 23116"/>
                <a:gd name="T5" fmla="*/ 2148 h 10542"/>
                <a:gd name="T6" fmla="*/ 31303 w 23116"/>
                <a:gd name="T7" fmla="*/ 5489 h 10542"/>
                <a:gd name="T8" fmla="*/ 32932 w 23116"/>
                <a:gd name="T9" fmla="*/ 9782 h 10542"/>
                <a:gd name="T10" fmla="*/ 31303 w 23116"/>
                <a:gd name="T11" fmla="*/ 13124 h 10542"/>
                <a:gd name="T12" fmla="*/ 27867 w 23116"/>
                <a:gd name="T13" fmla="*/ 16464 h 10542"/>
                <a:gd name="T14" fmla="*/ 22799 w 23116"/>
                <a:gd name="T15" fmla="*/ 18612 h 10542"/>
                <a:gd name="T16" fmla="*/ 16829 w 23116"/>
                <a:gd name="T17" fmla="*/ 19807 h 10542"/>
                <a:gd name="T18" fmla="*/ 9229 w 23116"/>
                <a:gd name="T19" fmla="*/ 18612 h 10542"/>
                <a:gd name="T20" fmla="*/ 4160 w 23116"/>
                <a:gd name="T21" fmla="*/ 16464 h 10542"/>
                <a:gd name="T22" fmla="*/ 725 w 23116"/>
                <a:gd name="T23" fmla="*/ 13124 h 10542"/>
                <a:gd name="T24" fmla="*/ 0 w 23116"/>
                <a:gd name="T25" fmla="*/ 9782 h 10542"/>
                <a:gd name="T26" fmla="*/ 725 w 23116"/>
                <a:gd name="T27" fmla="*/ 5489 h 10542"/>
                <a:gd name="T28" fmla="*/ 4160 w 23116"/>
                <a:gd name="T29" fmla="*/ 2148 h 10542"/>
                <a:gd name="T30" fmla="*/ 9229 w 23116"/>
                <a:gd name="T31" fmla="*/ 0 h 1054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3116"/>
                <a:gd name="T49" fmla="*/ 0 h 10542"/>
                <a:gd name="T50" fmla="*/ 23116 w 23116"/>
                <a:gd name="T51" fmla="*/ 10542 h 1054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3116" h="10542">
                  <a:moveTo>
                    <a:pt x="11812" y="0"/>
                  </a:moveTo>
                  <a:lnTo>
                    <a:pt x="16003" y="0"/>
                  </a:lnTo>
                  <a:lnTo>
                    <a:pt x="19559" y="1143"/>
                  </a:lnTo>
                  <a:lnTo>
                    <a:pt x="21971" y="2920"/>
                  </a:lnTo>
                  <a:lnTo>
                    <a:pt x="23115" y="5206"/>
                  </a:lnTo>
                  <a:lnTo>
                    <a:pt x="21971" y="6984"/>
                  </a:lnTo>
                  <a:lnTo>
                    <a:pt x="19559" y="8762"/>
                  </a:lnTo>
                  <a:lnTo>
                    <a:pt x="16003" y="9905"/>
                  </a:lnTo>
                  <a:lnTo>
                    <a:pt x="11812" y="10541"/>
                  </a:lnTo>
                  <a:lnTo>
                    <a:pt x="6478" y="9905"/>
                  </a:lnTo>
                  <a:lnTo>
                    <a:pt x="2921" y="8762"/>
                  </a:lnTo>
                  <a:lnTo>
                    <a:pt x="509" y="6984"/>
                  </a:lnTo>
                  <a:lnTo>
                    <a:pt x="0" y="5206"/>
                  </a:lnTo>
                  <a:lnTo>
                    <a:pt x="509" y="2920"/>
                  </a:lnTo>
                  <a:lnTo>
                    <a:pt x="2921" y="1143"/>
                  </a:lnTo>
                  <a:lnTo>
                    <a:pt x="6478" y="0"/>
                  </a:lnTo>
                  <a:close/>
                </a:path>
              </a:pathLst>
            </a:custGeom>
            <a:solidFill>
              <a:srgbClr val="5E5E5E"/>
            </a:solidFill>
            <a:ln w="0" algn="ctr">
              <a:solidFill>
                <a:srgbClr val="5E5E5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98" name="Полилиния 413"/>
            <p:cNvSpPr>
              <a:spLocks noChangeArrowheads="1"/>
            </p:cNvSpPr>
            <p:nvPr/>
          </p:nvSpPr>
          <p:spPr bwMode="auto">
            <a:xfrm>
              <a:off x="3051264" y="699742"/>
              <a:ext cx="165071" cy="31744"/>
            </a:xfrm>
            <a:custGeom>
              <a:avLst/>
              <a:gdLst>
                <a:gd name="T0" fmla="*/ 0 w 164466"/>
                <a:gd name="T1" fmla="*/ 0 h 31879"/>
                <a:gd name="T2" fmla="*/ 171873 w 164466"/>
                <a:gd name="T3" fmla="*/ 0 h 31879"/>
                <a:gd name="T4" fmla="*/ 171873 w 164466"/>
                <a:gd name="T5" fmla="*/ 30296 h 31879"/>
                <a:gd name="T6" fmla="*/ 0 w 164466"/>
                <a:gd name="T7" fmla="*/ 30296 h 3187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4466"/>
                <a:gd name="T13" fmla="*/ 0 h 31879"/>
                <a:gd name="T14" fmla="*/ 164466 w 164466"/>
                <a:gd name="T15" fmla="*/ 31879 h 3187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4466" h="31879">
                  <a:moveTo>
                    <a:pt x="0" y="0"/>
                  </a:moveTo>
                  <a:lnTo>
                    <a:pt x="164465" y="0"/>
                  </a:lnTo>
                  <a:lnTo>
                    <a:pt x="164465" y="31878"/>
                  </a:lnTo>
                  <a:lnTo>
                    <a:pt x="0" y="31878"/>
                  </a:lnTo>
                  <a:close/>
                </a:path>
              </a:pathLst>
            </a:custGeom>
            <a:solidFill>
              <a:srgbClr val="707070"/>
            </a:solidFill>
            <a:ln w="0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099" name="Полилиния 414"/>
            <p:cNvSpPr>
              <a:spLocks noChangeArrowheads="1"/>
            </p:cNvSpPr>
            <p:nvPr/>
          </p:nvSpPr>
          <p:spPr bwMode="auto">
            <a:xfrm>
              <a:off x="3052851" y="712439"/>
              <a:ext cx="161896" cy="38093"/>
            </a:xfrm>
            <a:custGeom>
              <a:avLst/>
              <a:gdLst>
                <a:gd name="T0" fmla="*/ 82903 w 161545"/>
                <a:gd name="T1" fmla="*/ 0 h 37593"/>
                <a:gd name="T2" fmla="*/ 129309 w 161545"/>
                <a:gd name="T3" fmla="*/ 2678 h 37593"/>
                <a:gd name="T4" fmla="*/ 151206 w 161545"/>
                <a:gd name="T5" fmla="*/ 8930 h 37593"/>
                <a:gd name="T6" fmla="*/ 159158 w 161545"/>
                <a:gd name="T7" fmla="*/ 13099 h 37593"/>
                <a:gd name="T8" fmla="*/ 163982 w 161545"/>
                <a:gd name="T9" fmla="*/ 17265 h 37593"/>
                <a:gd name="T10" fmla="*/ 165807 w 161545"/>
                <a:gd name="T11" fmla="*/ 22026 h 37593"/>
                <a:gd name="T12" fmla="*/ 163982 w 161545"/>
                <a:gd name="T13" fmla="*/ 26192 h 37593"/>
                <a:gd name="T14" fmla="*/ 159158 w 161545"/>
                <a:gd name="T15" fmla="*/ 30361 h 37593"/>
                <a:gd name="T16" fmla="*/ 141430 w 161545"/>
                <a:gd name="T17" fmla="*/ 37948 h 37593"/>
                <a:gd name="T18" fmla="*/ 115230 w 161545"/>
                <a:gd name="T19" fmla="*/ 42712 h 37593"/>
                <a:gd name="T20" fmla="*/ 65827 w 161545"/>
                <a:gd name="T21" fmla="*/ 44050 h 37593"/>
                <a:gd name="T22" fmla="*/ 23722 w 161545"/>
                <a:gd name="T23" fmla="*/ 37948 h 37593"/>
                <a:gd name="T24" fmla="*/ 6125 w 161545"/>
                <a:gd name="T25" fmla="*/ 30361 h 37593"/>
                <a:gd name="T26" fmla="*/ 1173 w 161545"/>
                <a:gd name="T27" fmla="*/ 26192 h 37593"/>
                <a:gd name="T28" fmla="*/ 0 w 161545"/>
                <a:gd name="T29" fmla="*/ 22026 h 37593"/>
                <a:gd name="T30" fmla="*/ 1173 w 161545"/>
                <a:gd name="T31" fmla="*/ 17265 h 37593"/>
                <a:gd name="T32" fmla="*/ 6125 w 161545"/>
                <a:gd name="T33" fmla="*/ 13099 h 37593"/>
                <a:gd name="T34" fmla="*/ 13427 w 161545"/>
                <a:gd name="T35" fmla="*/ 8930 h 37593"/>
                <a:gd name="T36" fmla="*/ 35975 w 161545"/>
                <a:gd name="T37" fmla="*/ 2678 h 3759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61545"/>
                <a:gd name="T58" fmla="*/ 0 h 37593"/>
                <a:gd name="T59" fmla="*/ 161545 w 161545"/>
                <a:gd name="T60" fmla="*/ 37593 h 3759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61545" h="37593">
                  <a:moveTo>
                    <a:pt x="80772" y="0"/>
                  </a:moveTo>
                  <a:lnTo>
                    <a:pt x="125984" y="2286"/>
                  </a:lnTo>
                  <a:lnTo>
                    <a:pt x="147319" y="7621"/>
                  </a:lnTo>
                  <a:lnTo>
                    <a:pt x="155066" y="11177"/>
                  </a:lnTo>
                  <a:lnTo>
                    <a:pt x="159766" y="14732"/>
                  </a:lnTo>
                  <a:lnTo>
                    <a:pt x="161544" y="18796"/>
                  </a:lnTo>
                  <a:lnTo>
                    <a:pt x="159766" y="22353"/>
                  </a:lnTo>
                  <a:lnTo>
                    <a:pt x="155066" y="25909"/>
                  </a:lnTo>
                  <a:lnTo>
                    <a:pt x="137794" y="32385"/>
                  </a:lnTo>
                  <a:lnTo>
                    <a:pt x="112267" y="36449"/>
                  </a:lnTo>
                  <a:lnTo>
                    <a:pt x="64135" y="37592"/>
                  </a:lnTo>
                  <a:lnTo>
                    <a:pt x="23113" y="32385"/>
                  </a:lnTo>
                  <a:lnTo>
                    <a:pt x="5969" y="25909"/>
                  </a:lnTo>
                  <a:lnTo>
                    <a:pt x="1142" y="22353"/>
                  </a:lnTo>
                  <a:lnTo>
                    <a:pt x="0" y="18796"/>
                  </a:lnTo>
                  <a:lnTo>
                    <a:pt x="1142" y="14732"/>
                  </a:lnTo>
                  <a:lnTo>
                    <a:pt x="5969" y="11177"/>
                  </a:lnTo>
                  <a:lnTo>
                    <a:pt x="13081" y="7621"/>
                  </a:lnTo>
                  <a:lnTo>
                    <a:pt x="35051" y="2286"/>
                  </a:lnTo>
                  <a:close/>
                </a:path>
              </a:pathLst>
            </a:custGeom>
            <a:solidFill>
              <a:srgbClr val="707070"/>
            </a:solidFill>
            <a:ln w="0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00" name="Полилиния 415"/>
            <p:cNvSpPr>
              <a:spLocks noChangeArrowheads="1"/>
            </p:cNvSpPr>
            <p:nvPr/>
          </p:nvSpPr>
          <p:spPr bwMode="auto">
            <a:xfrm>
              <a:off x="2563988" y="615620"/>
              <a:ext cx="204751" cy="49203"/>
            </a:xfrm>
            <a:custGeom>
              <a:avLst/>
              <a:gdLst>
                <a:gd name="T0" fmla="*/ 3017 w 204217"/>
                <a:gd name="T1" fmla="*/ 0 h 48895"/>
                <a:gd name="T2" fmla="*/ 208359 w 204217"/>
                <a:gd name="T3" fmla="*/ 0 h 48895"/>
                <a:gd name="T4" fmla="*/ 210193 w 204217"/>
                <a:gd name="T5" fmla="*/ 683 h 48895"/>
                <a:gd name="T6" fmla="*/ 210717 w 204217"/>
                <a:gd name="T7" fmla="*/ 3834 h 48895"/>
                <a:gd name="T8" fmla="*/ 210717 w 204217"/>
                <a:gd name="T9" fmla="*/ 50121 h 48895"/>
                <a:gd name="T10" fmla="*/ 210193 w 204217"/>
                <a:gd name="T11" fmla="*/ 52040 h 48895"/>
                <a:gd name="T12" fmla="*/ 208359 w 204217"/>
                <a:gd name="T13" fmla="*/ 52722 h 48895"/>
                <a:gd name="T14" fmla="*/ 3017 w 204217"/>
                <a:gd name="T15" fmla="*/ 52722 h 48895"/>
                <a:gd name="T16" fmla="*/ 521 w 204217"/>
                <a:gd name="T17" fmla="*/ 52040 h 48895"/>
                <a:gd name="T18" fmla="*/ 0 w 204217"/>
                <a:gd name="T19" fmla="*/ 50121 h 48895"/>
                <a:gd name="T20" fmla="*/ 0 w 204217"/>
                <a:gd name="T21" fmla="*/ 3834 h 48895"/>
                <a:gd name="T22" fmla="*/ 521 w 204217"/>
                <a:gd name="T23" fmla="*/ 683 h 4889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4217"/>
                <a:gd name="T37" fmla="*/ 0 h 48895"/>
                <a:gd name="T38" fmla="*/ 204217 w 204217"/>
                <a:gd name="T39" fmla="*/ 48895 h 4889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4217" h="48895">
                  <a:moveTo>
                    <a:pt x="2921" y="0"/>
                  </a:moveTo>
                  <a:lnTo>
                    <a:pt x="201931" y="0"/>
                  </a:lnTo>
                  <a:lnTo>
                    <a:pt x="203709" y="635"/>
                  </a:lnTo>
                  <a:lnTo>
                    <a:pt x="204216" y="3555"/>
                  </a:lnTo>
                  <a:lnTo>
                    <a:pt x="204216" y="46482"/>
                  </a:lnTo>
                  <a:lnTo>
                    <a:pt x="203709" y="48260"/>
                  </a:lnTo>
                  <a:lnTo>
                    <a:pt x="201931" y="48894"/>
                  </a:lnTo>
                  <a:lnTo>
                    <a:pt x="2921" y="48894"/>
                  </a:lnTo>
                  <a:lnTo>
                    <a:pt x="509" y="48260"/>
                  </a:lnTo>
                  <a:lnTo>
                    <a:pt x="0" y="46482"/>
                  </a:lnTo>
                  <a:lnTo>
                    <a:pt x="0" y="3555"/>
                  </a:lnTo>
                  <a:lnTo>
                    <a:pt x="509" y="635"/>
                  </a:lnTo>
                  <a:close/>
                </a:path>
              </a:pathLst>
            </a:custGeom>
            <a:solidFill>
              <a:srgbClr val="303030"/>
            </a:solidFill>
            <a:ln w="0" algn="ctr">
              <a:solidFill>
                <a:srgbClr val="30303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01" name="Полилиния 416"/>
            <p:cNvSpPr>
              <a:spLocks noChangeArrowheads="1"/>
            </p:cNvSpPr>
            <p:nvPr/>
          </p:nvSpPr>
          <p:spPr bwMode="auto">
            <a:xfrm>
              <a:off x="2565576" y="587051"/>
              <a:ext cx="201576" cy="55552"/>
            </a:xfrm>
            <a:custGeom>
              <a:avLst/>
              <a:gdLst>
                <a:gd name="T0" fmla="*/ 101889 w 201423"/>
                <a:gd name="T1" fmla="*/ 0 h 55882"/>
                <a:gd name="T2" fmla="*/ 157639 w 201423"/>
                <a:gd name="T3" fmla="*/ 3785 h 55882"/>
                <a:gd name="T4" fmla="*/ 185322 w 201423"/>
                <a:gd name="T5" fmla="*/ 11475 h 55882"/>
                <a:gd name="T6" fmla="*/ 194808 w 201423"/>
                <a:gd name="T7" fmla="*/ 16442 h 55882"/>
                <a:gd name="T8" fmla="*/ 200830 w 201423"/>
                <a:gd name="T9" fmla="*/ 21292 h 55882"/>
                <a:gd name="T10" fmla="*/ 203265 w 201423"/>
                <a:gd name="T11" fmla="*/ 26855 h 55882"/>
                <a:gd name="T12" fmla="*/ 200830 w 201423"/>
                <a:gd name="T13" fmla="*/ 31701 h 55882"/>
                <a:gd name="T14" fmla="*/ 194808 w 201423"/>
                <a:gd name="T15" fmla="*/ 36671 h 55882"/>
                <a:gd name="T16" fmla="*/ 173275 w 201423"/>
                <a:gd name="T17" fmla="*/ 44949 h 55882"/>
                <a:gd name="T18" fmla="*/ 121754 w 201423"/>
                <a:gd name="T19" fmla="*/ 52048 h 55882"/>
                <a:gd name="T20" fmla="*/ 80995 w 201423"/>
                <a:gd name="T21" fmla="*/ 52048 h 55882"/>
                <a:gd name="T22" fmla="*/ 44344 w 201423"/>
                <a:gd name="T23" fmla="*/ 47670 h 55882"/>
                <a:gd name="T24" fmla="*/ 16793 w 201423"/>
                <a:gd name="T25" fmla="*/ 41046 h 55882"/>
                <a:gd name="T26" fmla="*/ 7819 w 201423"/>
                <a:gd name="T27" fmla="*/ 36671 h 55882"/>
                <a:gd name="T28" fmla="*/ 1790 w 201423"/>
                <a:gd name="T29" fmla="*/ 31701 h 55882"/>
                <a:gd name="T30" fmla="*/ 0 w 201423"/>
                <a:gd name="T31" fmla="*/ 26855 h 55882"/>
                <a:gd name="T32" fmla="*/ 1790 w 201423"/>
                <a:gd name="T33" fmla="*/ 21292 h 55882"/>
                <a:gd name="T34" fmla="*/ 7819 w 201423"/>
                <a:gd name="T35" fmla="*/ 16442 h 55882"/>
                <a:gd name="T36" fmla="*/ 16793 w 201423"/>
                <a:gd name="T37" fmla="*/ 11475 h 55882"/>
                <a:gd name="T38" fmla="*/ 29346 w 201423"/>
                <a:gd name="T39" fmla="*/ 7690 h 55882"/>
                <a:gd name="T40" fmla="*/ 61776 w 201423"/>
                <a:gd name="T41" fmla="*/ 1658 h 5588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01423"/>
                <a:gd name="T64" fmla="*/ 0 h 55882"/>
                <a:gd name="T65" fmla="*/ 201423 w 201423"/>
                <a:gd name="T66" fmla="*/ 55882 h 5588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01423" h="55882">
                  <a:moveTo>
                    <a:pt x="100965" y="0"/>
                  </a:moveTo>
                  <a:lnTo>
                    <a:pt x="156209" y="4064"/>
                  </a:lnTo>
                  <a:lnTo>
                    <a:pt x="183641" y="12320"/>
                  </a:lnTo>
                  <a:lnTo>
                    <a:pt x="193040" y="17653"/>
                  </a:lnTo>
                  <a:lnTo>
                    <a:pt x="199009" y="22860"/>
                  </a:lnTo>
                  <a:lnTo>
                    <a:pt x="201422" y="28830"/>
                  </a:lnTo>
                  <a:lnTo>
                    <a:pt x="199009" y="34036"/>
                  </a:lnTo>
                  <a:lnTo>
                    <a:pt x="193040" y="39371"/>
                  </a:lnTo>
                  <a:lnTo>
                    <a:pt x="171703" y="48260"/>
                  </a:lnTo>
                  <a:lnTo>
                    <a:pt x="120650" y="55881"/>
                  </a:lnTo>
                  <a:lnTo>
                    <a:pt x="80263" y="55881"/>
                  </a:lnTo>
                  <a:lnTo>
                    <a:pt x="43941" y="51181"/>
                  </a:lnTo>
                  <a:lnTo>
                    <a:pt x="16637" y="44070"/>
                  </a:lnTo>
                  <a:lnTo>
                    <a:pt x="7747" y="39371"/>
                  </a:lnTo>
                  <a:lnTo>
                    <a:pt x="1778" y="34036"/>
                  </a:lnTo>
                  <a:lnTo>
                    <a:pt x="0" y="28830"/>
                  </a:lnTo>
                  <a:lnTo>
                    <a:pt x="1778" y="22860"/>
                  </a:lnTo>
                  <a:lnTo>
                    <a:pt x="7747" y="17653"/>
                  </a:lnTo>
                  <a:lnTo>
                    <a:pt x="16637" y="12320"/>
                  </a:lnTo>
                  <a:lnTo>
                    <a:pt x="29082" y="8256"/>
                  </a:lnTo>
                  <a:lnTo>
                    <a:pt x="61213" y="1778"/>
                  </a:lnTo>
                  <a:close/>
                </a:path>
              </a:pathLst>
            </a:custGeom>
            <a:solidFill>
              <a:srgbClr val="CFCFCF"/>
            </a:solidFill>
            <a:ln w="0" algn="ctr">
              <a:solidFill>
                <a:srgbClr val="CFCFC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02" name="Полилиния 417"/>
            <p:cNvSpPr>
              <a:spLocks noChangeArrowheads="1"/>
            </p:cNvSpPr>
            <p:nvPr/>
          </p:nvSpPr>
          <p:spPr bwMode="auto">
            <a:xfrm>
              <a:off x="2579860" y="593399"/>
              <a:ext cx="171419" cy="39680"/>
            </a:xfrm>
            <a:custGeom>
              <a:avLst/>
              <a:gdLst>
                <a:gd name="T0" fmla="*/ 81461 w 172213"/>
                <a:gd name="T1" fmla="*/ 0 h 40007"/>
                <a:gd name="T2" fmla="*/ 112942 w 172213"/>
                <a:gd name="T3" fmla="*/ 1035 h 40007"/>
                <a:gd name="T4" fmla="*/ 148264 w 172213"/>
                <a:gd name="T5" fmla="*/ 7482 h 40007"/>
                <a:gd name="T6" fmla="*/ 156194 w 172213"/>
                <a:gd name="T7" fmla="*/ 11163 h 40007"/>
                <a:gd name="T8" fmla="*/ 160640 w 172213"/>
                <a:gd name="T9" fmla="*/ 14383 h 40007"/>
                <a:gd name="T10" fmla="*/ 162922 w 172213"/>
                <a:gd name="T11" fmla="*/ 18646 h 40007"/>
                <a:gd name="T12" fmla="*/ 160640 w 172213"/>
                <a:gd name="T13" fmla="*/ 21868 h 40007"/>
                <a:gd name="T14" fmla="*/ 156194 w 172213"/>
                <a:gd name="T15" fmla="*/ 25090 h 40007"/>
                <a:gd name="T16" fmla="*/ 138771 w 172213"/>
                <a:gd name="T17" fmla="*/ 30960 h 40007"/>
                <a:gd name="T18" fmla="*/ 112942 w 172213"/>
                <a:gd name="T19" fmla="*/ 35219 h 40007"/>
                <a:gd name="T20" fmla="*/ 64521 w 172213"/>
                <a:gd name="T21" fmla="*/ 36254 h 40007"/>
                <a:gd name="T22" fmla="*/ 23549 w 172213"/>
                <a:gd name="T23" fmla="*/ 30960 h 40007"/>
                <a:gd name="T24" fmla="*/ 6128 w 172213"/>
                <a:gd name="T25" fmla="*/ 25090 h 40007"/>
                <a:gd name="T26" fmla="*/ 1084 w 172213"/>
                <a:gd name="T27" fmla="*/ 21868 h 40007"/>
                <a:gd name="T28" fmla="*/ 0 w 172213"/>
                <a:gd name="T29" fmla="*/ 18646 h 40007"/>
                <a:gd name="T30" fmla="*/ 1084 w 172213"/>
                <a:gd name="T31" fmla="*/ 14383 h 40007"/>
                <a:gd name="T32" fmla="*/ 13458 w 172213"/>
                <a:gd name="T33" fmla="*/ 7482 h 40007"/>
                <a:gd name="T34" fmla="*/ 35324 w 172213"/>
                <a:gd name="T35" fmla="*/ 2647 h 4000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72213"/>
                <a:gd name="T55" fmla="*/ 0 h 40007"/>
                <a:gd name="T56" fmla="*/ 172213 w 172213"/>
                <a:gd name="T57" fmla="*/ 40007 h 4000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72213" h="40007">
                  <a:moveTo>
                    <a:pt x="86106" y="0"/>
                  </a:moveTo>
                  <a:lnTo>
                    <a:pt x="119381" y="1143"/>
                  </a:lnTo>
                  <a:lnTo>
                    <a:pt x="156719" y="8256"/>
                  </a:lnTo>
                  <a:lnTo>
                    <a:pt x="165100" y="12319"/>
                  </a:lnTo>
                  <a:lnTo>
                    <a:pt x="169800" y="15875"/>
                  </a:lnTo>
                  <a:lnTo>
                    <a:pt x="172212" y="20575"/>
                  </a:lnTo>
                  <a:lnTo>
                    <a:pt x="169800" y="24131"/>
                  </a:lnTo>
                  <a:lnTo>
                    <a:pt x="165100" y="27686"/>
                  </a:lnTo>
                  <a:lnTo>
                    <a:pt x="146685" y="34164"/>
                  </a:lnTo>
                  <a:lnTo>
                    <a:pt x="119381" y="38863"/>
                  </a:lnTo>
                  <a:lnTo>
                    <a:pt x="68200" y="40006"/>
                  </a:lnTo>
                  <a:lnTo>
                    <a:pt x="24893" y="34164"/>
                  </a:lnTo>
                  <a:lnTo>
                    <a:pt x="6478" y="27686"/>
                  </a:lnTo>
                  <a:lnTo>
                    <a:pt x="1144" y="24131"/>
                  </a:lnTo>
                  <a:lnTo>
                    <a:pt x="0" y="20575"/>
                  </a:lnTo>
                  <a:lnTo>
                    <a:pt x="1144" y="15875"/>
                  </a:lnTo>
                  <a:lnTo>
                    <a:pt x="14225" y="8256"/>
                  </a:lnTo>
                  <a:lnTo>
                    <a:pt x="37338" y="2921"/>
                  </a:lnTo>
                  <a:close/>
                </a:path>
              </a:pathLst>
            </a:custGeom>
            <a:solidFill>
              <a:srgbClr val="707070"/>
            </a:solidFill>
            <a:ln w="0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03" name="Полилиния 418"/>
            <p:cNvSpPr>
              <a:spLocks noChangeArrowheads="1"/>
            </p:cNvSpPr>
            <p:nvPr/>
          </p:nvSpPr>
          <p:spPr bwMode="auto">
            <a:xfrm>
              <a:off x="2727472" y="644190"/>
              <a:ext cx="177768" cy="39680"/>
            </a:xfrm>
            <a:custGeom>
              <a:avLst/>
              <a:gdLst>
                <a:gd name="T0" fmla="*/ 0 w 176404"/>
                <a:gd name="T1" fmla="*/ 18966 h 40641"/>
                <a:gd name="T2" fmla="*/ 91797 w 176404"/>
                <a:gd name="T3" fmla="*/ 0 h 40641"/>
                <a:gd name="T4" fmla="*/ 193488 w 176404"/>
                <a:gd name="T5" fmla="*/ 8006 h 40641"/>
                <a:gd name="T6" fmla="*/ 123139 w 176404"/>
                <a:gd name="T7" fmla="*/ 30496 h 4064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6404"/>
                <a:gd name="T13" fmla="*/ 0 h 40641"/>
                <a:gd name="T14" fmla="*/ 176404 w 176404"/>
                <a:gd name="T15" fmla="*/ 40641 h 4064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6404" h="40641">
                  <a:moveTo>
                    <a:pt x="0" y="25273"/>
                  </a:moveTo>
                  <a:lnTo>
                    <a:pt x="83693" y="0"/>
                  </a:lnTo>
                  <a:lnTo>
                    <a:pt x="176403" y="10668"/>
                  </a:lnTo>
                  <a:lnTo>
                    <a:pt x="112268" y="40640"/>
                  </a:lnTo>
                  <a:close/>
                </a:path>
              </a:pathLst>
            </a:custGeom>
            <a:solidFill>
              <a:srgbClr val="CFCFCF"/>
            </a:solidFill>
            <a:ln w="0" algn="ctr">
              <a:solidFill>
                <a:srgbClr val="CFCFC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04" name="Полилиния 419"/>
            <p:cNvSpPr>
              <a:spLocks noChangeArrowheads="1"/>
            </p:cNvSpPr>
            <p:nvPr/>
          </p:nvSpPr>
          <p:spPr bwMode="auto">
            <a:xfrm>
              <a:off x="2602081" y="809258"/>
              <a:ext cx="253955" cy="131738"/>
            </a:xfrm>
            <a:custGeom>
              <a:avLst/>
              <a:gdLst>
                <a:gd name="T0" fmla="*/ 0 w 254763"/>
                <a:gd name="T1" fmla="*/ 0 h 131700"/>
                <a:gd name="T2" fmla="*/ 121760 w 254763"/>
                <a:gd name="T3" fmla="*/ 28289 h 131700"/>
                <a:gd name="T4" fmla="*/ 234353 w 254763"/>
                <a:gd name="T5" fmla="*/ 53646 h 131700"/>
                <a:gd name="T6" fmla="*/ 245234 w 254763"/>
                <a:gd name="T7" fmla="*/ 56580 h 131700"/>
                <a:gd name="T8" fmla="*/ 244133 w 254763"/>
                <a:gd name="T9" fmla="*/ 132155 h 131700"/>
                <a:gd name="T10" fmla="*/ 0 w 254763"/>
                <a:gd name="T11" fmla="*/ 75448 h 1317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4763"/>
                <a:gd name="T19" fmla="*/ 0 h 131700"/>
                <a:gd name="T20" fmla="*/ 254763 w 254763"/>
                <a:gd name="T21" fmla="*/ 131700 h 1317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4763" h="131700">
                  <a:moveTo>
                    <a:pt x="0" y="0"/>
                  </a:moveTo>
                  <a:lnTo>
                    <a:pt x="126491" y="28193"/>
                  </a:lnTo>
                  <a:lnTo>
                    <a:pt x="243459" y="53466"/>
                  </a:lnTo>
                  <a:lnTo>
                    <a:pt x="254762" y="56388"/>
                  </a:lnTo>
                  <a:lnTo>
                    <a:pt x="253619" y="131699"/>
                  </a:lnTo>
                  <a:lnTo>
                    <a:pt x="0" y="75184"/>
                  </a:lnTo>
                  <a:close/>
                </a:path>
              </a:pathLst>
            </a:custGeom>
            <a:solidFill>
              <a:srgbClr val="404040"/>
            </a:solidFill>
            <a:ln w="0" algn="ctr">
              <a:solidFill>
                <a:srgbClr val="40404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05" name="Полилиния 420"/>
            <p:cNvSpPr>
              <a:spLocks noChangeArrowheads="1"/>
            </p:cNvSpPr>
            <p:nvPr/>
          </p:nvSpPr>
          <p:spPr bwMode="auto">
            <a:xfrm>
              <a:off x="2940159" y="801322"/>
              <a:ext cx="231734" cy="211096"/>
            </a:xfrm>
            <a:custGeom>
              <a:avLst/>
              <a:gdLst>
                <a:gd name="T0" fmla="*/ 0 w 232284"/>
                <a:gd name="T1" fmla="*/ 0 h 211075"/>
                <a:gd name="T2" fmla="*/ 221077 w 232284"/>
                <a:gd name="T3" fmla="*/ 52384 h 211075"/>
                <a:gd name="T4" fmla="*/ 225768 w 232284"/>
                <a:gd name="T5" fmla="*/ 211326 h 211075"/>
                <a:gd name="T6" fmla="*/ 45056 w 232284"/>
                <a:gd name="T7" fmla="*/ 172543 h 2110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2284"/>
                <a:gd name="T13" fmla="*/ 0 h 211075"/>
                <a:gd name="T14" fmla="*/ 232284 w 232284"/>
                <a:gd name="T15" fmla="*/ 211075 h 2110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2284" h="211075">
                  <a:moveTo>
                    <a:pt x="0" y="0"/>
                  </a:moveTo>
                  <a:lnTo>
                    <a:pt x="227456" y="52324"/>
                  </a:lnTo>
                  <a:lnTo>
                    <a:pt x="232283" y="211074"/>
                  </a:lnTo>
                  <a:lnTo>
                    <a:pt x="46355" y="172339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06" name="Полилиния 421"/>
            <p:cNvSpPr>
              <a:spLocks noChangeArrowheads="1"/>
            </p:cNvSpPr>
            <p:nvPr/>
          </p:nvSpPr>
          <p:spPr bwMode="auto">
            <a:xfrm>
              <a:off x="2857624" y="798148"/>
              <a:ext cx="133326" cy="187289"/>
            </a:xfrm>
            <a:custGeom>
              <a:avLst/>
              <a:gdLst>
                <a:gd name="T0" fmla="*/ 15818 w 133096"/>
                <a:gd name="T1" fmla="*/ 45571 h 186945"/>
                <a:gd name="T2" fmla="*/ 26710 w 133096"/>
                <a:gd name="T3" fmla="*/ 37780 h 186945"/>
                <a:gd name="T4" fmla="*/ 84278 w 133096"/>
                <a:gd name="T5" fmla="*/ 0 h 186945"/>
                <a:gd name="T6" fmla="*/ 106191 w 133096"/>
                <a:gd name="T7" fmla="*/ 42585 h 186945"/>
                <a:gd name="T8" fmla="*/ 121360 w 133096"/>
                <a:gd name="T9" fmla="*/ 85950 h 186945"/>
                <a:gd name="T10" fmla="*/ 130954 w 133096"/>
                <a:gd name="T11" fmla="*/ 129183 h 186945"/>
                <a:gd name="T12" fmla="*/ 135881 w 133096"/>
                <a:gd name="T13" fmla="*/ 172417 h 186945"/>
                <a:gd name="T14" fmla="*/ 112804 w 133096"/>
                <a:gd name="T15" fmla="*/ 184492 h 186945"/>
                <a:gd name="T16" fmla="*/ 86093 w 133096"/>
                <a:gd name="T17" fmla="*/ 191114 h 186945"/>
                <a:gd name="T18" fmla="*/ 52123 w 133096"/>
                <a:gd name="T19" fmla="*/ 191114 h 186945"/>
                <a:gd name="T20" fmla="*/ 9727 w 133096"/>
                <a:gd name="T21" fmla="*/ 187478 h 186945"/>
                <a:gd name="T22" fmla="*/ 1166 w 133096"/>
                <a:gd name="T23" fmla="*/ 157487 h 186945"/>
                <a:gd name="T24" fmla="*/ 0 w 133096"/>
                <a:gd name="T25" fmla="*/ 124380 h 186945"/>
                <a:gd name="T26" fmla="*/ 4275 w 133096"/>
                <a:gd name="T27" fmla="*/ 87117 h 18694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3096"/>
                <a:gd name="T43" fmla="*/ 0 h 186945"/>
                <a:gd name="T44" fmla="*/ 133096 w 133096"/>
                <a:gd name="T45" fmla="*/ 186945 h 18694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3096" h="186945">
                  <a:moveTo>
                    <a:pt x="15494" y="44577"/>
                  </a:moveTo>
                  <a:lnTo>
                    <a:pt x="26162" y="36956"/>
                  </a:lnTo>
                  <a:lnTo>
                    <a:pt x="82550" y="0"/>
                  </a:lnTo>
                  <a:lnTo>
                    <a:pt x="104013" y="41655"/>
                  </a:lnTo>
                  <a:lnTo>
                    <a:pt x="118872" y="84074"/>
                  </a:lnTo>
                  <a:lnTo>
                    <a:pt x="128269" y="126364"/>
                  </a:lnTo>
                  <a:lnTo>
                    <a:pt x="133095" y="168655"/>
                  </a:lnTo>
                  <a:lnTo>
                    <a:pt x="110490" y="180466"/>
                  </a:lnTo>
                  <a:lnTo>
                    <a:pt x="84328" y="186944"/>
                  </a:lnTo>
                  <a:lnTo>
                    <a:pt x="51054" y="186944"/>
                  </a:lnTo>
                  <a:lnTo>
                    <a:pt x="9525" y="183388"/>
                  </a:lnTo>
                  <a:lnTo>
                    <a:pt x="1142" y="154050"/>
                  </a:lnTo>
                  <a:lnTo>
                    <a:pt x="0" y="121666"/>
                  </a:lnTo>
                  <a:lnTo>
                    <a:pt x="4191" y="8521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07" name="Полилиния 422"/>
            <p:cNvSpPr>
              <a:spLocks noChangeArrowheads="1"/>
            </p:cNvSpPr>
            <p:nvPr/>
          </p:nvSpPr>
          <p:spPr bwMode="auto">
            <a:xfrm>
              <a:off x="3171893" y="934646"/>
              <a:ext cx="103169" cy="472983"/>
            </a:xfrm>
            <a:custGeom>
              <a:avLst/>
              <a:gdLst>
                <a:gd name="T0" fmla="*/ 1521 w 104522"/>
                <a:gd name="T1" fmla="*/ 44969 h 472187"/>
                <a:gd name="T2" fmla="*/ 0 w 104522"/>
                <a:gd name="T3" fmla="*/ 31102 h 472187"/>
                <a:gd name="T4" fmla="*/ 88414 w 104522"/>
                <a:gd name="T5" fmla="*/ 0 h 472187"/>
                <a:gd name="T6" fmla="*/ 89394 w 104522"/>
                <a:gd name="T7" fmla="*/ 371934 h 472187"/>
                <a:gd name="T8" fmla="*/ 2498 w 104522"/>
                <a:gd name="T9" fmla="*/ 481827 h 4721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4522"/>
                <a:gd name="T16" fmla="*/ 0 h 472187"/>
                <a:gd name="T17" fmla="*/ 104522 w 104522"/>
                <a:gd name="T18" fmla="*/ 472187 h 4721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4522" h="472187">
                  <a:moveTo>
                    <a:pt x="1778" y="44069"/>
                  </a:moveTo>
                  <a:lnTo>
                    <a:pt x="0" y="30480"/>
                  </a:lnTo>
                  <a:lnTo>
                    <a:pt x="103378" y="0"/>
                  </a:lnTo>
                  <a:lnTo>
                    <a:pt x="104521" y="364489"/>
                  </a:lnTo>
                  <a:lnTo>
                    <a:pt x="2921" y="472186"/>
                  </a:lnTo>
                  <a:close/>
                </a:path>
              </a:pathLst>
            </a:custGeom>
            <a:solidFill>
              <a:srgbClr val="1F1F1F"/>
            </a:solidFill>
            <a:ln w="0" algn="ctr">
              <a:solidFill>
                <a:srgbClr val="1F1F1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08" name="Полилиния 423"/>
            <p:cNvSpPr>
              <a:spLocks noChangeArrowheads="1"/>
            </p:cNvSpPr>
            <p:nvPr/>
          </p:nvSpPr>
          <p:spPr bwMode="auto">
            <a:xfrm>
              <a:off x="3124276" y="764816"/>
              <a:ext cx="153960" cy="242841"/>
            </a:xfrm>
            <a:custGeom>
              <a:avLst/>
              <a:gdLst>
                <a:gd name="T0" fmla="*/ 0 w 153798"/>
                <a:gd name="T1" fmla="*/ 86282 h 242317"/>
                <a:gd name="T2" fmla="*/ 33695 w 153798"/>
                <a:gd name="T3" fmla="*/ 80940 h 242317"/>
                <a:gd name="T4" fmla="*/ 49259 w 153798"/>
                <a:gd name="T5" fmla="*/ 75464 h 242317"/>
                <a:gd name="T6" fmla="*/ 62506 w 153798"/>
                <a:gd name="T7" fmla="*/ 66993 h 242317"/>
                <a:gd name="T8" fmla="*/ 102764 w 153798"/>
                <a:gd name="T9" fmla="*/ 52526 h 242317"/>
                <a:gd name="T10" fmla="*/ 130415 w 153798"/>
                <a:gd name="T11" fmla="*/ 36886 h 242317"/>
                <a:gd name="T12" fmla="*/ 147263 w 153798"/>
                <a:gd name="T13" fmla="*/ 18638 h 242317"/>
                <a:gd name="T14" fmla="*/ 155753 w 153798"/>
                <a:gd name="T15" fmla="*/ 0 h 242317"/>
                <a:gd name="T16" fmla="*/ 153952 w 153798"/>
                <a:gd name="T17" fmla="*/ 182340 h 242317"/>
                <a:gd name="T18" fmla="*/ 140061 w 153798"/>
                <a:gd name="T19" fmla="*/ 200977 h 242317"/>
                <a:gd name="T20" fmla="*/ 117296 w 153798"/>
                <a:gd name="T21" fmla="*/ 219097 h 242317"/>
                <a:gd name="T22" fmla="*/ 85400 w 153798"/>
                <a:gd name="T23" fmla="*/ 234214 h 242317"/>
                <a:gd name="T24" fmla="*/ 45014 w 153798"/>
                <a:gd name="T25" fmla="*/ 248679 h 242317"/>
                <a:gd name="T26" fmla="*/ 8364 w 153798"/>
                <a:gd name="T27" fmla="*/ 248679 h 2423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53798"/>
                <a:gd name="T43" fmla="*/ 0 h 242317"/>
                <a:gd name="T44" fmla="*/ 153798 w 153798"/>
                <a:gd name="T45" fmla="*/ 242317 h 2423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53798" h="242317">
                  <a:moveTo>
                    <a:pt x="0" y="84074"/>
                  </a:moveTo>
                  <a:lnTo>
                    <a:pt x="33275" y="78868"/>
                  </a:lnTo>
                  <a:lnTo>
                    <a:pt x="48641" y="73534"/>
                  </a:lnTo>
                  <a:lnTo>
                    <a:pt x="61722" y="65279"/>
                  </a:lnTo>
                  <a:lnTo>
                    <a:pt x="101474" y="51182"/>
                  </a:lnTo>
                  <a:lnTo>
                    <a:pt x="128778" y="35942"/>
                  </a:lnTo>
                  <a:lnTo>
                    <a:pt x="145415" y="18161"/>
                  </a:lnTo>
                  <a:lnTo>
                    <a:pt x="153797" y="0"/>
                  </a:lnTo>
                  <a:lnTo>
                    <a:pt x="152020" y="177674"/>
                  </a:lnTo>
                  <a:lnTo>
                    <a:pt x="138303" y="195835"/>
                  </a:lnTo>
                  <a:lnTo>
                    <a:pt x="115825" y="213487"/>
                  </a:lnTo>
                  <a:lnTo>
                    <a:pt x="84328" y="228220"/>
                  </a:lnTo>
                  <a:lnTo>
                    <a:pt x="44450" y="242316"/>
                  </a:lnTo>
                  <a:lnTo>
                    <a:pt x="8256" y="24231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09" name="Полилиния 424"/>
            <p:cNvSpPr>
              <a:spLocks noChangeArrowheads="1"/>
            </p:cNvSpPr>
            <p:nvPr/>
          </p:nvSpPr>
          <p:spPr bwMode="auto">
            <a:xfrm>
              <a:off x="3122688" y="837827"/>
              <a:ext cx="53965" cy="171417"/>
            </a:xfrm>
            <a:custGeom>
              <a:avLst/>
              <a:gdLst>
                <a:gd name="T0" fmla="*/ 0 w 55245"/>
                <a:gd name="T1" fmla="*/ 6897 h 172847"/>
                <a:gd name="T2" fmla="*/ 9874 w 55245"/>
                <a:gd name="T3" fmla="*/ 6437 h 172847"/>
                <a:gd name="T4" fmla="*/ 41699 w 55245"/>
                <a:gd name="T5" fmla="*/ 0 h 172847"/>
                <a:gd name="T6" fmla="*/ 39015 w 55245"/>
                <a:gd name="T7" fmla="*/ 152768 h 172847"/>
                <a:gd name="T8" fmla="*/ 3163 w 55245"/>
                <a:gd name="T9" fmla="*/ 156447 h 172847"/>
                <a:gd name="T10" fmla="*/ 1821 w 55245"/>
                <a:gd name="T11" fmla="*/ 116559 h 172847"/>
                <a:gd name="T12" fmla="*/ 1342 w 55245"/>
                <a:gd name="T13" fmla="*/ 81497 h 172847"/>
                <a:gd name="T14" fmla="*/ 384 w 55245"/>
                <a:gd name="T15" fmla="*/ 46325 h 1728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5245"/>
                <a:gd name="T25" fmla="*/ 0 h 172847"/>
                <a:gd name="T26" fmla="*/ 55245 w 55245"/>
                <a:gd name="T27" fmla="*/ 172847 h 17284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5245" h="172847">
                  <a:moveTo>
                    <a:pt x="0" y="7620"/>
                  </a:moveTo>
                  <a:lnTo>
                    <a:pt x="13081" y="7112"/>
                  </a:lnTo>
                  <a:lnTo>
                    <a:pt x="55244" y="0"/>
                  </a:lnTo>
                  <a:lnTo>
                    <a:pt x="51688" y="168782"/>
                  </a:lnTo>
                  <a:lnTo>
                    <a:pt x="4190" y="172846"/>
                  </a:lnTo>
                  <a:lnTo>
                    <a:pt x="2412" y="128778"/>
                  </a:lnTo>
                  <a:lnTo>
                    <a:pt x="1778" y="90043"/>
                  </a:lnTo>
                  <a:lnTo>
                    <a:pt x="508" y="51181"/>
                  </a:lnTo>
                  <a:close/>
                </a:path>
              </a:pathLst>
            </a:custGeom>
            <a:solidFill>
              <a:srgbClr val="303030"/>
            </a:solidFill>
            <a:ln w="0" algn="ctr">
              <a:solidFill>
                <a:srgbClr val="30303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10" name="Полилиния 425"/>
            <p:cNvSpPr>
              <a:spLocks noChangeArrowheads="1"/>
            </p:cNvSpPr>
            <p:nvPr/>
          </p:nvSpPr>
          <p:spPr bwMode="auto">
            <a:xfrm>
              <a:off x="2198928" y="642603"/>
              <a:ext cx="28570" cy="179352"/>
            </a:xfrm>
            <a:custGeom>
              <a:avLst/>
              <a:gdLst>
                <a:gd name="T0" fmla="*/ 4643 w 27942"/>
                <a:gd name="T1" fmla="*/ 0 h 178817"/>
                <a:gd name="T2" fmla="*/ 36482 w 27942"/>
                <a:gd name="T3" fmla="*/ 6184 h 178817"/>
                <a:gd name="T4" fmla="*/ 34160 w 27942"/>
                <a:gd name="T5" fmla="*/ 185343 h 178817"/>
                <a:gd name="T6" fmla="*/ 0 w 27942"/>
                <a:gd name="T7" fmla="*/ 174943 h 1788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942"/>
                <a:gd name="T13" fmla="*/ 0 h 178817"/>
                <a:gd name="T14" fmla="*/ 27942 w 27942"/>
                <a:gd name="T15" fmla="*/ 178817 h 1788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942" h="178817">
                  <a:moveTo>
                    <a:pt x="3557" y="0"/>
                  </a:moveTo>
                  <a:lnTo>
                    <a:pt x="27941" y="5968"/>
                  </a:lnTo>
                  <a:lnTo>
                    <a:pt x="26163" y="178816"/>
                  </a:lnTo>
                  <a:lnTo>
                    <a:pt x="0" y="168782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11" name="Полилиния 426"/>
            <p:cNvSpPr>
              <a:spLocks noChangeArrowheads="1"/>
            </p:cNvSpPr>
            <p:nvPr/>
          </p:nvSpPr>
          <p:spPr bwMode="auto">
            <a:xfrm>
              <a:off x="2476692" y="944170"/>
              <a:ext cx="388868" cy="431716"/>
            </a:xfrm>
            <a:custGeom>
              <a:avLst/>
              <a:gdLst>
                <a:gd name="T0" fmla="*/ 193380 w 389003"/>
                <a:gd name="T1" fmla="*/ 0 h 431673"/>
                <a:gd name="T2" fmla="*/ 231820 w 389003"/>
                <a:gd name="T3" fmla="*/ 4191 h 431673"/>
                <a:gd name="T4" fmla="*/ 268505 w 389003"/>
                <a:gd name="T5" fmla="*/ 16533 h 431673"/>
                <a:gd name="T6" fmla="*/ 301001 w 389003"/>
                <a:gd name="T7" fmla="*/ 36497 h 431673"/>
                <a:gd name="T8" fmla="*/ 330091 w 389003"/>
                <a:gd name="T9" fmla="*/ 63064 h 431673"/>
                <a:gd name="T10" fmla="*/ 353743 w 389003"/>
                <a:gd name="T11" fmla="*/ 94850 h 431673"/>
                <a:gd name="T12" fmla="*/ 372082 w 389003"/>
                <a:gd name="T13" fmla="*/ 131981 h 431673"/>
                <a:gd name="T14" fmla="*/ 383339 w 389003"/>
                <a:gd name="T15" fmla="*/ 171907 h 431673"/>
                <a:gd name="T16" fmla="*/ 387383 w 389003"/>
                <a:gd name="T17" fmla="*/ 216164 h 431673"/>
                <a:gd name="T18" fmla="*/ 383339 w 389003"/>
                <a:gd name="T19" fmla="*/ 259137 h 431673"/>
                <a:gd name="T20" fmla="*/ 372082 w 389003"/>
                <a:gd name="T21" fmla="*/ 299190 h 431673"/>
                <a:gd name="T22" fmla="*/ 353743 w 389003"/>
                <a:gd name="T23" fmla="*/ 335676 h 431673"/>
                <a:gd name="T24" fmla="*/ 330091 w 389003"/>
                <a:gd name="T25" fmla="*/ 367982 h 431673"/>
                <a:gd name="T26" fmla="*/ 301001 w 389003"/>
                <a:gd name="T27" fmla="*/ 393913 h 431673"/>
                <a:gd name="T28" fmla="*/ 268505 w 389003"/>
                <a:gd name="T29" fmla="*/ 414511 h 431673"/>
                <a:gd name="T30" fmla="*/ 231820 w 389003"/>
                <a:gd name="T31" fmla="*/ 427490 h 431673"/>
                <a:gd name="T32" fmla="*/ 193380 w 389003"/>
                <a:gd name="T33" fmla="*/ 432188 h 431673"/>
                <a:gd name="T34" fmla="*/ 154292 w 389003"/>
                <a:gd name="T35" fmla="*/ 427490 h 431673"/>
                <a:gd name="T36" fmla="*/ 117618 w 389003"/>
                <a:gd name="T37" fmla="*/ 414511 h 431673"/>
                <a:gd name="T38" fmla="*/ 84615 w 389003"/>
                <a:gd name="T39" fmla="*/ 393913 h 431673"/>
                <a:gd name="T40" fmla="*/ 56784 w 389003"/>
                <a:gd name="T41" fmla="*/ 367982 h 431673"/>
                <a:gd name="T42" fmla="*/ 32508 w 389003"/>
                <a:gd name="T43" fmla="*/ 335676 h 431673"/>
                <a:gd name="T44" fmla="*/ 14799 w 389003"/>
                <a:gd name="T45" fmla="*/ 299190 h 431673"/>
                <a:gd name="T46" fmla="*/ 3544 w 389003"/>
                <a:gd name="T47" fmla="*/ 259137 h 431673"/>
                <a:gd name="T48" fmla="*/ 0 w 389003"/>
                <a:gd name="T49" fmla="*/ 216164 h 431673"/>
                <a:gd name="T50" fmla="*/ 3544 w 389003"/>
                <a:gd name="T51" fmla="*/ 171907 h 431673"/>
                <a:gd name="T52" fmla="*/ 14799 w 389003"/>
                <a:gd name="T53" fmla="*/ 131981 h 431673"/>
                <a:gd name="T54" fmla="*/ 32508 w 389003"/>
                <a:gd name="T55" fmla="*/ 94850 h 431673"/>
                <a:gd name="T56" fmla="*/ 56784 w 389003"/>
                <a:gd name="T57" fmla="*/ 63064 h 431673"/>
                <a:gd name="T58" fmla="*/ 84615 w 389003"/>
                <a:gd name="T59" fmla="*/ 36497 h 431673"/>
                <a:gd name="T60" fmla="*/ 117618 w 389003"/>
                <a:gd name="T61" fmla="*/ 16533 h 431673"/>
                <a:gd name="T62" fmla="*/ 154292 w 389003"/>
                <a:gd name="T63" fmla="*/ 4191 h 43167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89003"/>
                <a:gd name="T97" fmla="*/ 0 h 431673"/>
                <a:gd name="T98" fmla="*/ 389003 w 389003"/>
                <a:gd name="T99" fmla="*/ 431673 h 43167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89003" h="431673">
                  <a:moveTo>
                    <a:pt x="194184" y="0"/>
                  </a:moveTo>
                  <a:lnTo>
                    <a:pt x="232791" y="4191"/>
                  </a:lnTo>
                  <a:lnTo>
                    <a:pt x="269622" y="16509"/>
                  </a:lnTo>
                  <a:lnTo>
                    <a:pt x="302260" y="36449"/>
                  </a:lnTo>
                  <a:lnTo>
                    <a:pt x="331471" y="62992"/>
                  </a:lnTo>
                  <a:lnTo>
                    <a:pt x="355219" y="94742"/>
                  </a:lnTo>
                  <a:lnTo>
                    <a:pt x="373634" y="131825"/>
                  </a:lnTo>
                  <a:lnTo>
                    <a:pt x="384937" y="171703"/>
                  </a:lnTo>
                  <a:lnTo>
                    <a:pt x="389002" y="215900"/>
                  </a:lnTo>
                  <a:lnTo>
                    <a:pt x="384937" y="258825"/>
                  </a:lnTo>
                  <a:lnTo>
                    <a:pt x="373634" y="298830"/>
                  </a:lnTo>
                  <a:lnTo>
                    <a:pt x="355219" y="335280"/>
                  </a:lnTo>
                  <a:lnTo>
                    <a:pt x="331471" y="367538"/>
                  </a:lnTo>
                  <a:lnTo>
                    <a:pt x="302260" y="393445"/>
                  </a:lnTo>
                  <a:lnTo>
                    <a:pt x="269622" y="414019"/>
                  </a:lnTo>
                  <a:lnTo>
                    <a:pt x="232791" y="426974"/>
                  </a:lnTo>
                  <a:lnTo>
                    <a:pt x="194184" y="431672"/>
                  </a:lnTo>
                  <a:lnTo>
                    <a:pt x="154940" y="426974"/>
                  </a:lnTo>
                  <a:lnTo>
                    <a:pt x="118110" y="414019"/>
                  </a:lnTo>
                  <a:lnTo>
                    <a:pt x="84963" y="393445"/>
                  </a:lnTo>
                  <a:lnTo>
                    <a:pt x="57024" y="367538"/>
                  </a:lnTo>
                  <a:lnTo>
                    <a:pt x="32640" y="335280"/>
                  </a:lnTo>
                  <a:lnTo>
                    <a:pt x="14859" y="298830"/>
                  </a:lnTo>
                  <a:lnTo>
                    <a:pt x="3556" y="258825"/>
                  </a:lnTo>
                  <a:lnTo>
                    <a:pt x="0" y="215900"/>
                  </a:lnTo>
                  <a:lnTo>
                    <a:pt x="3556" y="171703"/>
                  </a:lnTo>
                  <a:lnTo>
                    <a:pt x="14859" y="131825"/>
                  </a:lnTo>
                  <a:lnTo>
                    <a:pt x="32640" y="94742"/>
                  </a:lnTo>
                  <a:lnTo>
                    <a:pt x="57024" y="62992"/>
                  </a:lnTo>
                  <a:lnTo>
                    <a:pt x="84963" y="36449"/>
                  </a:lnTo>
                  <a:lnTo>
                    <a:pt x="118110" y="16509"/>
                  </a:lnTo>
                  <a:lnTo>
                    <a:pt x="154940" y="4191"/>
                  </a:lnTo>
                  <a:close/>
                </a:path>
              </a:pathLst>
            </a:custGeom>
            <a:solidFill>
              <a:srgbClr val="4F4F4F"/>
            </a:solidFill>
            <a:ln w="0" algn="ctr">
              <a:solidFill>
                <a:srgbClr val="4F4F4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12" name="Полилиния 427"/>
            <p:cNvSpPr>
              <a:spLocks noChangeArrowheads="1"/>
            </p:cNvSpPr>
            <p:nvPr/>
          </p:nvSpPr>
          <p:spPr bwMode="auto">
            <a:xfrm>
              <a:off x="2413203" y="950518"/>
              <a:ext cx="417437" cy="472983"/>
            </a:xfrm>
            <a:custGeom>
              <a:avLst/>
              <a:gdLst>
                <a:gd name="T0" fmla="*/ 212038 w 416942"/>
                <a:gd name="T1" fmla="*/ 0 h 472315"/>
                <a:gd name="T2" fmla="*/ 254292 w 416942"/>
                <a:gd name="T3" fmla="*/ 4784 h 472315"/>
                <a:gd name="T4" fmla="*/ 293456 w 416942"/>
                <a:gd name="T5" fmla="*/ 18601 h 472315"/>
                <a:gd name="T6" fmla="*/ 329008 w 416942"/>
                <a:gd name="T7" fmla="*/ 40690 h 472315"/>
                <a:gd name="T8" fmla="*/ 360826 w 416942"/>
                <a:gd name="T9" fmla="*/ 70012 h 472315"/>
                <a:gd name="T10" fmla="*/ 386206 w 416942"/>
                <a:gd name="T11" fmla="*/ 105276 h 472315"/>
                <a:gd name="T12" fmla="*/ 406043 w 416942"/>
                <a:gd name="T13" fmla="*/ 146610 h 472315"/>
                <a:gd name="T14" fmla="*/ 418153 w 416942"/>
                <a:gd name="T15" fmla="*/ 191433 h 472315"/>
                <a:gd name="T16" fmla="*/ 422921 w 416942"/>
                <a:gd name="T17" fmla="*/ 240519 h 472315"/>
                <a:gd name="T18" fmla="*/ 418153 w 416942"/>
                <a:gd name="T19" fmla="*/ 288443 h 472315"/>
                <a:gd name="T20" fmla="*/ 406043 w 416942"/>
                <a:gd name="T21" fmla="*/ 333265 h 472315"/>
                <a:gd name="T22" fmla="*/ 386206 w 416942"/>
                <a:gd name="T23" fmla="*/ 373953 h 472315"/>
                <a:gd name="T24" fmla="*/ 360826 w 416942"/>
                <a:gd name="T25" fmla="*/ 409865 h 472315"/>
                <a:gd name="T26" fmla="*/ 329008 w 416942"/>
                <a:gd name="T27" fmla="*/ 439186 h 472315"/>
                <a:gd name="T28" fmla="*/ 293456 w 416942"/>
                <a:gd name="T29" fmla="*/ 461274 h 472315"/>
                <a:gd name="T30" fmla="*/ 254292 w 416942"/>
                <a:gd name="T31" fmla="*/ 475095 h 472315"/>
                <a:gd name="T32" fmla="*/ 212038 w 416942"/>
                <a:gd name="T33" fmla="*/ 480395 h 472315"/>
                <a:gd name="T34" fmla="*/ 168755 w 416942"/>
                <a:gd name="T35" fmla="*/ 475095 h 472315"/>
                <a:gd name="T36" fmla="*/ 129466 w 416942"/>
                <a:gd name="T37" fmla="*/ 461274 h 472315"/>
                <a:gd name="T38" fmla="*/ 93395 w 416942"/>
                <a:gd name="T39" fmla="*/ 439186 h 472315"/>
                <a:gd name="T40" fmla="*/ 62091 w 416942"/>
                <a:gd name="T41" fmla="*/ 409865 h 472315"/>
                <a:gd name="T42" fmla="*/ 35555 w 416942"/>
                <a:gd name="T43" fmla="*/ 373953 h 472315"/>
                <a:gd name="T44" fmla="*/ 16229 w 416942"/>
                <a:gd name="T45" fmla="*/ 333265 h 472315"/>
                <a:gd name="T46" fmla="*/ 3604 w 416942"/>
                <a:gd name="T47" fmla="*/ 288443 h 472315"/>
                <a:gd name="T48" fmla="*/ 0 w 416942"/>
                <a:gd name="T49" fmla="*/ 240519 h 472315"/>
                <a:gd name="T50" fmla="*/ 3604 w 416942"/>
                <a:gd name="T51" fmla="*/ 191433 h 472315"/>
                <a:gd name="T52" fmla="*/ 16229 w 416942"/>
                <a:gd name="T53" fmla="*/ 146610 h 472315"/>
                <a:gd name="T54" fmla="*/ 35555 w 416942"/>
                <a:gd name="T55" fmla="*/ 105276 h 472315"/>
                <a:gd name="T56" fmla="*/ 62091 w 416942"/>
                <a:gd name="T57" fmla="*/ 70012 h 472315"/>
                <a:gd name="T58" fmla="*/ 93395 w 416942"/>
                <a:gd name="T59" fmla="*/ 40690 h 472315"/>
                <a:gd name="T60" fmla="*/ 129466 w 416942"/>
                <a:gd name="T61" fmla="*/ 18601 h 472315"/>
                <a:gd name="T62" fmla="*/ 168755 w 416942"/>
                <a:gd name="T63" fmla="*/ 4784 h 47231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16942"/>
                <a:gd name="T97" fmla="*/ 0 h 472315"/>
                <a:gd name="T98" fmla="*/ 416942 w 416942"/>
                <a:gd name="T99" fmla="*/ 472315 h 47231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16942" h="472315">
                  <a:moveTo>
                    <a:pt x="209041" y="0"/>
                  </a:moveTo>
                  <a:lnTo>
                    <a:pt x="250697" y="4700"/>
                  </a:lnTo>
                  <a:lnTo>
                    <a:pt x="289306" y="18289"/>
                  </a:lnTo>
                  <a:lnTo>
                    <a:pt x="324357" y="40006"/>
                  </a:lnTo>
                  <a:lnTo>
                    <a:pt x="355726" y="68834"/>
                  </a:lnTo>
                  <a:lnTo>
                    <a:pt x="380746" y="103506"/>
                  </a:lnTo>
                  <a:lnTo>
                    <a:pt x="400303" y="144145"/>
                  </a:lnTo>
                  <a:lnTo>
                    <a:pt x="412241" y="188214"/>
                  </a:lnTo>
                  <a:lnTo>
                    <a:pt x="416941" y="236475"/>
                  </a:lnTo>
                  <a:lnTo>
                    <a:pt x="412241" y="283592"/>
                  </a:lnTo>
                  <a:lnTo>
                    <a:pt x="400303" y="327661"/>
                  </a:lnTo>
                  <a:lnTo>
                    <a:pt x="380746" y="367665"/>
                  </a:lnTo>
                  <a:lnTo>
                    <a:pt x="355726" y="402972"/>
                  </a:lnTo>
                  <a:lnTo>
                    <a:pt x="324357" y="431800"/>
                  </a:lnTo>
                  <a:lnTo>
                    <a:pt x="289306" y="453517"/>
                  </a:lnTo>
                  <a:lnTo>
                    <a:pt x="250697" y="467106"/>
                  </a:lnTo>
                  <a:lnTo>
                    <a:pt x="209041" y="472314"/>
                  </a:lnTo>
                  <a:lnTo>
                    <a:pt x="166369" y="467106"/>
                  </a:lnTo>
                  <a:lnTo>
                    <a:pt x="127635" y="453517"/>
                  </a:lnTo>
                  <a:lnTo>
                    <a:pt x="92075" y="431800"/>
                  </a:lnTo>
                  <a:lnTo>
                    <a:pt x="61213" y="402972"/>
                  </a:lnTo>
                  <a:lnTo>
                    <a:pt x="35051" y="367665"/>
                  </a:lnTo>
                  <a:lnTo>
                    <a:pt x="16001" y="327661"/>
                  </a:lnTo>
                  <a:lnTo>
                    <a:pt x="3556" y="283592"/>
                  </a:lnTo>
                  <a:lnTo>
                    <a:pt x="0" y="236475"/>
                  </a:lnTo>
                  <a:lnTo>
                    <a:pt x="3556" y="188214"/>
                  </a:lnTo>
                  <a:lnTo>
                    <a:pt x="16001" y="144145"/>
                  </a:lnTo>
                  <a:lnTo>
                    <a:pt x="35051" y="103506"/>
                  </a:lnTo>
                  <a:lnTo>
                    <a:pt x="61213" y="68834"/>
                  </a:lnTo>
                  <a:lnTo>
                    <a:pt x="92075" y="40006"/>
                  </a:lnTo>
                  <a:lnTo>
                    <a:pt x="127635" y="18289"/>
                  </a:lnTo>
                  <a:lnTo>
                    <a:pt x="166369" y="4700"/>
                  </a:lnTo>
                  <a:close/>
                </a:path>
              </a:pathLst>
            </a:custGeom>
            <a:solidFill>
              <a:srgbClr val="1F1F1F"/>
            </a:solidFill>
            <a:ln w="0" algn="ctr">
              <a:solidFill>
                <a:srgbClr val="1F1F1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13" name="Полилиния 428"/>
            <p:cNvSpPr>
              <a:spLocks noChangeArrowheads="1"/>
            </p:cNvSpPr>
            <p:nvPr/>
          </p:nvSpPr>
          <p:spPr bwMode="auto">
            <a:xfrm>
              <a:off x="2435424" y="947344"/>
              <a:ext cx="215861" cy="90469"/>
            </a:xfrm>
            <a:custGeom>
              <a:avLst/>
              <a:gdLst>
                <a:gd name="T0" fmla="*/ 0 w 215646"/>
                <a:gd name="T1" fmla="*/ 102992 h 89409"/>
                <a:gd name="T2" fmla="*/ 30586 w 215646"/>
                <a:gd name="T3" fmla="*/ 71683 h 89409"/>
                <a:gd name="T4" fmla="*/ 66705 w 215646"/>
                <a:gd name="T5" fmla="*/ 45351 h 89409"/>
                <a:gd name="T6" fmla="*/ 106420 w 215646"/>
                <a:gd name="T7" fmla="*/ 22236 h 89409"/>
                <a:gd name="T8" fmla="*/ 148450 w 215646"/>
                <a:gd name="T9" fmla="*/ 5996 h 89409"/>
                <a:gd name="T10" fmla="*/ 192919 w 215646"/>
                <a:gd name="T11" fmla="*/ 0 h 89409"/>
                <a:gd name="T12" fmla="*/ 209758 w 215646"/>
                <a:gd name="T13" fmla="*/ 2632 h 89409"/>
                <a:gd name="T14" fmla="*/ 218239 w 215646"/>
                <a:gd name="T15" fmla="*/ 5996 h 89409"/>
                <a:gd name="T16" fmla="*/ 173127 w 215646"/>
                <a:gd name="T17" fmla="*/ 25747 h 89409"/>
                <a:gd name="T18" fmla="*/ 159245 w 215646"/>
                <a:gd name="T19" fmla="*/ 33794 h 89409"/>
                <a:gd name="T20" fmla="*/ 155648 w 215646"/>
                <a:gd name="T21" fmla="*/ 39206 h 89409"/>
                <a:gd name="T22" fmla="*/ 134053 w 215646"/>
                <a:gd name="T23" fmla="*/ 45351 h 89409"/>
                <a:gd name="T24" fmla="*/ 95624 w 215646"/>
                <a:gd name="T25" fmla="*/ 61589 h 89409"/>
                <a:gd name="T26" fmla="*/ 40231 w 215646"/>
                <a:gd name="T27" fmla="*/ 88067 h 8940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5646"/>
                <a:gd name="T43" fmla="*/ 0 h 89409"/>
                <a:gd name="T44" fmla="*/ 215646 w 215646"/>
                <a:gd name="T45" fmla="*/ 89409 h 8940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5646" h="89409">
                  <a:moveTo>
                    <a:pt x="0" y="89408"/>
                  </a:moveTo>
                  <a:lnTo>
                    <a:pt x="30226" y="62229"/>
                  </a:lnTo>
                  <a:lnTo>
                    <a:pt x="65913" y="39370"/>
                  </a:lnTo>
                  <a:lnTo>
                    <a:pt x="105155" y="19303"/>
                  </a:lnTo>
                  <a:lnTo>
                    <a:pt x="146685" y="5206"/>
                  </a:lnTo>
                  <a:lnTo>
                    <a:pt x="190626" y="0"/>
                  </a:lnTo>
                  <a:lnTo>
                    <a:pt x="207264" y="2286"/>
                  </a:lnTo>
                  <a:lnTo>
                    <a:pt x="215645" y="5206"/>
                  </a:lnTo>
                  <a:lnTo>
                    <a:pt x="171069" y="22351"/>
                  </a:lnTo>
                  <a:lnTo>
                    <a:pt x="157352" y="29337"/>
                  </a:lnTo>
                  <a:lnTo>
                    <a:pt x="153797" y="34036"/>
                  </a:lnTo>
                  <a:lnTo>
                    <a:pt x="132460" y="39370"/>
                  </a:lnTo>
                  <a:lnTo>
                    <a:pt x="94488" y="53467"/>
                  </a:lnTo>
                  <a:lnTo>
                    <a:pt x="39751" y="76453"/>
                  </a:lnTo>
                  <a:close/>
                </a:path>
              </a:pathLst>
            </a:custGeom>
            <a:solidFill>
              <a:srgbClr val="9E9E9E"/>
            </a:solidFill>
            <a:ln w="0" algn="ctr">
              <a:solidFill>
                <a:srgbClr val="9E9E9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14" name="Полилиния 429"/>
            <p:cNvSpPr>
              <a:spLocks noChangeArrowheads="1"/>
            </p:cNvSpPr>
            <p:nvPr/>
          </p:nvSpPr>
          <p:spPr bwMode="auto">
            <a:xfrm>
              <a:off x="2678268" y="983849"/>
              <a:ext cx="115867" cy="107929"/>
            </a:xfrm>
            <a:custGeom>
              <a:avLst/>
              <a:gdLst>
                <a:gd name="T0" fmla="*/ 0 w 117095"/>
                <a:gd name="T1" fmla="*/ 48400 h 108206"/>
                <a:gd name="T2" fmla="*/ 41851 w 117095"/>
                <a:gd name="T3" fmla="*/ 0 h 108206"/>
                <a:gd name="T4" fmla="*/ 51813 w 117095"/>
                <a:gd name="T5" fmla="*/ 4556 h 108206"/>
                <a:gd name="T6" fmla="*/ 69157 w 117095"/>
                <a:gd name="T7" fmla="*/ 17612 h 108206"/>
                <a:gd name="T8" fmla="*/ 83707 w 117095"/>
                <a:gd name="T9" fmla="*/ 34237 h 108206"/>
                <a:gd name="T10" fmla="*/ 103178 w 117095"/>
                <a:gd name="T11" fmla="*/ 65025 h 108206"/>
                <a:gd name="T12" fmla="*/ 95792 w 117095"/>
                <a:gd name="T13" fmla="*/ 69582 h 108206"/>
                <a:gd name="T14" fmla="*/ 47672 w 117095"/>
                <a:gd name="T15" fmla="*/ 104928 h 1082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7095"/>
                <a:gd name="T25" fmla="*/ 0 h 108206"/>
                <a:gd name="T26" fmla="*/ 117095 w 117095"/>
                <a:gd name="T27" fmla="*/ 108206 h 1082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7095" h="108206">
                  <a:moveTo>
                    <a:pt x="0" y="49911"/>
                  </a:moveTo>
                  <a:lnTo>
                    <a:pt x="47498" y="0"/>
                  </a:lnTo>
                  <a:lnTo>
                    <a:pt x="58801" y="4700"/>
                  </a:lnTo>
                  <a:lnTo>
                    <a:pt x="78485" y="18161"/>
                  </a:lnTo>
                  <a:lnTo>
                    <a:pt x="94995" y="35306"/>
                  </a:lnTo>
                  <a:lnTo>
                    <a:pt x="117094" y="67056"/>
                  </a:lnTo>
                  <a:lnTo>
                    <a:pt x="108711" y="71755"/>
                  </a:lnTo>
                  <a:lnTo>
                    <a:pt x="54101" y="108205"/>
                  </a:lnTo>
                  <a:close/>
                </a:path>
              </a:pathLst>
            </a:custGeom>
            <a:solidFill>
              <a:srgbClr val="404040"/>
            </a:solidFill>
            <a:ln w="0" algn="ctr">
              <a:solidFill>
                <a:srgbClr val="40404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15" name="Полилиния 430"/>
            <p:cNvSpPr>
              <a:spLocks noChangeArrowheads="1"/>
            </p:cNvSpPr>
            <p:nvPr/>
          </p:nvSpPr>
          <p:spPr bwMode="auto">
            <a:xfrm>
              <a:off x="2751280" y="1150505"/>
              <a:ext cx="79361" cy="131737"/>
            </a:xfrm>
            <a:custGeom>
              <a:avLst/>
              <a:gdLst>
                <a:gd name="T0" fmla="*/ 0 w 79630"/>
                <a:gd name="T1" fmla="*/ 20647 h 131701"/>
                <a:gd name="T2" fmla="*/ 26828 w 79630"/>
                <a:gd name="T3" fmla="*/ 13003 h 131701"/>
                <a:gd name="T4" fmla="*/ 73046 w 79630"/>
                <a:gd name="T5" fmla="*/ 0 h 131701"/>
                <a:gd name="T6" fmla="*/ 75363 w 79630"/>
                <a:gd name="T7" fmla="*/ 16571 h 131701"/>
                <a:gd name="T8" fmla="*/ 76461 w 79630"/>
                <a:gd name="T9" fmla="*/ 65494 h 131701"/>
                <a:gd name="T10" fmla="*/ 73654 w 79630"/>
                <a:gd name="T11" fmla="*/ 80783 h 131701"/>
                <a:gd name="T12" fmla="*/ 62801 w 79630"/>
                <a:gd name="T13" fmla="*/ 130352 h 131701"/>
                <a:gd name="T14" fmla="*/ 42317 w 79630"/>
                <a:gd name="T15" fmla="*/ 129834 h 131701"/>
                <a:gd name="T16" fmla="*/ 36584 w 79630"/>
                <a:gd name="T17" fmla="*/ 130988 h 131701"/>
                <a:gd name="T18" fmla="*/ 10853 w 79630"/>
                <a:gd name="T19" fmla="*/ 132132 h 131701"/>
                <a:gd name="T20" fmla="*/ 8049 w 79630"/>
                <a:gd name="T21" fmla="*/ 103842 h 131701"/>
                <a:gd name="T22" fmla="*/ 3538 w 79630"/>
                <a:gd name="T23" fmla="*/ 61927 h 13170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9630"/>
                <a:gd name="T37" fmla="*/ 0 h 131701"/>
                <a:gd name="T38" fmla="*/ 79630 w 79630"/>
                <a:gd name="T39" fmla="*/ 131701 h 13170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9630" h="131701">
                  <a:moveTo>
                    <a:pt x="0" y="20575"/>
                  </a:moveTo>
                  <a:lnTo>
                    <a:pt x="27939" y="12955"/>
                  </a:lnTo>
                  <a:lnTo>
                    <a:pt x="76073" y="0"/>
                  </a:lnTo>
                  <a:lnTo>
                    <a:pt x="78485" y="16511"/>
                  </a:lnTo>
                  <a:lnTo>
                    <a:pt x="79629" y="65278"/>
                  </a:lnTo>
                  <a:lnTo>
                    <a:pt x="76707" y="80519"/>
                  </a:lnTo>
                  <a:lnTo>
                    <a:pt x="65404" y="129922"/>
                  </a:lnTo>
                  <a:lnTo>
                    <a:pt x="44069" y="129414"/>
                  </a:lnTo>
                  <a:lnTo>
                    <a:pt x="38100" y="130556"/>
                  </a:lnTo>
                  <a:lnTo>
                    <a:pt x="11303" y="131700"/>
                  </a:lnTo>
                  <a:lnTo>
                    <a:pt x="8382" y="103506"/>
                  </a:lnTo>
                  <a:lnTo>
                    <a:pt x="3682" y="61723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16" name="Полилиния 431"/>
            <p:cNvSpPr>
              <a:spLocks noChangeArrowheads="1"/>
            </p:cNvSpPr>
            <p:nvPr/>
          </p:nvSpPr>
          <p:spPr bwMode="auto">
            <a:xfrm>
              <a:off x="2622716" y="1329857"/>
              <a:ext cx="168245" cy="111104"/>
            </a:xfrm>
            <a:custGeom>
              <a:avLst/>
              <a:gdLst>
                <a:gd name="T0" fmla="*/ 119678 w 168150"/>
                <a:gd name="T1" fmla="*/ 3496 h 111252"/>
                <a:gd name="T2" fmla="*/ 169291 w 168150"/>
                <a:gd name="T3" fmla="*/ 0 h 111252"/>
                <a:gd name="T4" fmla="*/ 122622 w 168150"/>
                <a:gd name="T5" fmla="*/ 37620 h 111252"/>
                <a:gd name="T6" fmla="*/ 81959 w 168150"/>
                <a:gd name="T7" fmla="*/ 63118 h 111252"/>
                <a:gd name="T8" fmla="*/ 42453 w 168150"/>
                <a:gd name="T9" fmla="*/ 84616 h 111252"/>
                <a:gd name="T10" fmla="*/ 0 w 168150"/>
                <a:gd name="T11" fmla="*/ 109488 h 1112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8150"/>
                <a:gd name="T19" fmla="*/ 0 h 111252"/>
                <a:gd name="T20" fmla="*/ 168150 w 168150"/>
                <a:gd name="T21" fmla="*/ 111252 h 1112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8150" h="111252">
                  <a:moveTo>
                    <a:pt x="118872" y="3556"/>
                  </a:moveTo>
                  <a:lnTo>
                    <a:pt x="168149" y="0"/>
                  </a:lnTo>
                  <a:lnTo>
                    <a:pt x="121794" y="38226"/>
                  </a:lnTo>
                  <a:lnTo>
                    <a:pt x="81407" y="64134"/>
                  </a:lnTo>
                  <a:lnTo>
                    <a:pt x="42165" y="85978"/>
                  </a:lnTo>
                  <a:lnTo>
                    <a:pt x="0" y="111251"/>
                  </a:lnTo>
                  <a:close/>
                </a:path>
              </a:pathLst>
            </a:custGeom>
            <a:solidFill>
              <a:srgbClr val="707070"/>
            </a:solidFill>
            <a:ln w="0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17" name="Полилиния 432"/>
            <p:cNvSpPr>
              <a:spLocks noChangeArrowheads="1"/>
            </p:cNvSpPr>
            <p:nvPr/>
          </p:nvSpPr>
          <p:spPr bwMode="auto">
            <a:xfrm>
              <a:off x="2359238" y="988611"/>
              <a:ext cx="404740" cy="458698"/>
            </a:xfrm>
            <a:custGeom>
              <a:avLst/>
              <a:gdLst>
                <a:gd name="T0" fmla="*/ 195466 w 405130"/>
                <a:gd name="T1" fmla="*/ 0 h 459361"/>
                <a:gd name="T2" fmla="*/ 234760 w 405130"/>
                <a:gd name="T3" fmla="*/ 2874 h 459361"/>
                <a:gd name="T4" fmla="*/ 272927 w 405130"/>
                <a:gd name="T5" fmla="*/ 15599 h 459361"/>
                <a:gd name="T6" fmla="*/ 307072 w 405130"/>
                <a:gd name="T7" fmla="*/ 35324 h 459361"/>
                <a:gd name="T8" fmla="*/ 337579 w 405130"/>
                <a:gd name="T9" fmla="*/ 62409 h 459361"/>
                <a:gd name="T10" fmla="*/ 362811 w 405130"/>
                <a:gd name="T11" fmla="*/ 94862 h 459361"/>
                <a:gd name="T12" fmla="*/ 382271 w 405130"/>
                <a:gd name="T13" fmla="*/ 132931 h 459361"/>
                <a:gd name="T14" fmla="*/ 394573 w 405130"/>
                <a:gd name="T15" fmla="*/ 174622 h 459361"/>
                <a:gd name="T16" fmla="*/ 400474 w 405130"/>
                <a:gd name="T17" fmla="*/ 220303 h 459361"/>
                <a:gd name="T18" fmla="*/ 396835 w 405130"/>
                <a:gd name="T19" fmla="*/ 265362 h 459361"/>
                <a:gd name="T20" fmla="*/ 385785 w 405130"/>
                <a:gd name="T21" fmla="*/ 308676 h 459361"/>
                <a:gd name="T22" fmla="*/ 367582 w 405130"/>
                <a:gd name="T23" fmla="*/ 347368 h 459361"/>
                <a:gd name="T24" fmla="*/ 343981 w 405130"/>
                <a:gd name="T25" fmla="*/ 381569 h 459361"/>
                <a:gd name="T26" fmla="*/ 314730 w 405130"/>
                <a:gd name="T27" fmla="*/ 409278 h 459361"/>
                <a:gd name="T28" fmla="*/ 281210 w 405130"/>
                <a:gd name="T29" fmla="*/ 431247 h 459361"/>
                <a:gd name="T30" fmla="*/ 243675 w 405130"/>
                <a:gd name="T31" fmla="*/ 445101 h 459361"/>
                <a:gd name="T32" fmla="*/ 204254 w 405130"/>
                <a:gd name="T33" fmla="*/ 451469 h 459361"/>
                <a:gd name="T34" fmla="*/ 163831 w 405130"/>
                <a:gd name="T35" fmla="*/ 447473 h 459361"/>
                <a:gd name="T36" fmla="*/ 125666 w 405130"/>
                <a:gd name="T37" fmla="*/ 435241 h 459361"/>
                <a:gd name="T38" fmla="*/ 90891 w 405130"/>
                <a:gd name="T39" fmla="*/ 415644 h 459361"/>
                <a:gd name="T40" fmla="*/ 61639 w 405130"/>
                <a:gd name="T41" fmla="*/ 389058 h 459361"/>
                <a:gd name="T42" fmla="*/ 35776 w 405130"/>
                <a:gd name="T43" fmla="*/ 356106 h 459361"/>
                <a:gd name="T44" fmla="*/ 16952 w 405130"/>
                <a:gd name="T45" fmla="*/ 317913 h 459361"/>
                <a:gd name="T46" fmla="*/ 4645 w 405130"/>
                <a:gd name="T47" fmla="*/ 275724 h 459361"/>
                <a:gd name="T48" fmla="*/ 0 w 405130"/>
                <a:gd name="T49" fmla="*/ 231287 h 459361"/>
                <a:gd name="T50" fmla="*/ 2261 w 405130"/>
                <a:gd name="T51" fmla="*/ 184980 h 459361"/>
                <a:gd name="T52" fmla="*/ 13432 w 405130"/>
                <a:gd name="T53" fmla="*/ 142168 h 459361"/>
                <a:gd name="T54" fmla="*/ 31009 w 405130"/>
                <a:gd name="T55" fmla="*/ 102850 h 459361"/>
                <a:gd name="T56" fmla="*/ 55113 w 405130"/>
                <a:gd name="T57" fmla="*/ 69400 h 459361"/>
                <a:gd name="T58" fmla="*/ 83860 w 405130"/>
                <a:gd name="T59" fmla="*/ 40442 h 459361"/>
                <a:gd name="T60" fmla="*/ 118007 w 405130"/>
                <a:gd name="T61" fmla="*/ 19095 h 459361"/>
                <a:gd name="T62" fmla="*/ 154916 w 405130"/>
                <a:gd name="T63" fmla="*/ 5239 h 45936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05130"/>
                <a:gd name="T97" fmla="*/ 0 h 459361"/>
                <a:gd name="T98" fmla="*/ 405130 w 405130"/>
                <a:gd name="T99" fmla="*/ 459361 h 45936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05130" h="459361">
                  <a:moveTo>
                    <a:pt x="197738" y="0"/>
                  </a:moveTo>
                  <a:lnTo>
                    <a:pt x="237489" y="2922"/>
                  </a:lnTo>
                  <a:lnTo>
                    <a:pt x="276098" y="15875"/>
                  </a:lnTo>
                  <a:lnTo>
                    <a:pt x="310641" y="35941"/>
                  </a:lnTo>
                  <a:lnTo>
                    <a:pt x="341503" y="63500"/>
                  </a:lnTo>
                  <a:lnTo>
                    <a:pt x="367029" y="96521"/>
                  </a:lnTo>
                  <a:lnTo>
                    <a:pt x="386714" y="135255"/>
                  </a:lnTo>
                  <a:lnTo>
                    <a:pt x="399160" y="177674"/>
                  </a:lnTo>
                  <a:lnTo>
                    <a:pt x="405129" y="224155"/>
                  </a:lnTo>
                  <a:lnTo>
                    <a:pt x="401447" y="270002"/>
                  </a:lnTo>
                  <a:lnTo>
                    <a:pt x="390270" y="314072"/>
                  </a:lnTo>
                  <a:lnTo>
                    <a:pt x="371856" y="353441"/>
                  </a:lnTo>
                  <a:lnTo>
                    <a:pt x="347979" y="388239"/>
                  </a:lnTo>
                  <a:lnTo>
                    <a:pt x="318388" y="416433"/>
                  </a:lnTo>
                  <a:lnTo>
                    <a:pt x="284479" y="438786"/>
                  </a:lnTo>
                  <a:lnTo>
                    <a:pt x="246507" y="452883"/>
                  </a:lnTo>
                  <a:lnTo>
                    <a:pt x="206629" y="459360"/>
                  </a:lnTo>
                  <a:lnTo>
                    <a:pt x="165735" y="455296"/>
                  </a:lnTo>
                  <a:lnTo>
                    <a:pt x="127126" y="442850"/>
                  </a:lnTo>
                  <a:lnTo>
                    <a:pt x="91948" y="422911"/>
                  </a:lnTo>
                  <a:lnTo>
                    <a:pt x="62357" y="395860"/>
                  </a:lnTo>
                  <a:lnTo>
                    <a:pt x="36195" y="362331"/>
                  </a:lnTo>
                  <a:lnTo>
                    <a:pt x="17145" y="323469"/>
                  </a:lnTo>
                  <a:lnTo>
                    <a:pt x="4698" y="280544"/>
                  </a:lnTo>
                  <a:lnTo>
                    <a:pt x="0" y="235331"/>
                  </a:lnTo>
                  <a:lnTo>
                    <a:pt x="2285" y="188214"/>
                  </a:lnTo>
                  <a:lnTo>
                    <a:pt x="13588" y="144653"/>
                  </a:lnTo>
                  <a:lnTo>
                    <a:pt x="31369" y="104649"/>
                  </a:lnTo>
                  <a:lnTo>
                    <a:pt x="55753" y="70613"/>
                  </a:lnTo>
                  <a:lnTo>
                    <a:pt x="84835" y="41149"/>
                  </a:lnTo>
                  <a:lnTo>
                    <a:pt x="119379" y="19431"/>
                  </a:lnTo>
                  <a:lnTo>
                    <a:pt x="156717" y="5335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18" name="Полилиния 433"/>
            <p:cNvSpPr>
              <a:spLocks noChangeArrowheads="1"/>
            </p:cNvSpPr>
            <p:nvPr/>
          </p:nvSpPr>
          <p:spPr bwMode="auto">
            <a:xfrm>
              <a:off x="2389394" y="1026704"/>
              <a:ext cx="315857" cy="384101"/>
            </a:xfrm>
            <a:custGeom>
              <a:avLst/>
              <a:gdLst>
                <a:gd name="T0" fmla="*/ 163076 w 314833"/>
                <a:gd name="T1" fmla="*/ 0 h 384049"/>
                <a:gd name="T2" fmla="*/ 195829 w 314833"/>
                <a:gd name="T3" fmla="*/ 3556 h 384049"/>
                <a:gd name="T4" fmla="*/ 226724 w 314833"/>
                <a:gd name="T5" fmla="*/ 14755 h 384049"/>
                <a:gd name="T6" fmla="*/ 254454 w 314833"/>
                <a:gd name="T7" fmla="*/ 32306 h 384049"/>
                <a:gd name="T8" fmla="*/ 279278 w 314833"/>
                <a:gd name="T9" fmla="*/ 56610 h 384049"/>
                <a:gd name="T10" fmla="*/ 298953 w 314833"/>
                <a:gd name="T11" fmla="*/ 84205 h 384049"/>
                <a:gd name="T12" fmla="*/ 314403 w 314833"/>
                <a:gd name="T13" fmla="*/ 117159 h 384049"/>
                <a:gd name="T14" fmla="*/ 323644 w 314833"/>
                <a:gd name="T15" fmla="*/ 153794 h 384049"/>
                <a:gd name="T16" fmla="*/ 327342 w 314833"/>
                <a:gd name="T17" fmla="*/ 192590 h 384049"/>
                <a:gd name="T18" fmla="*/ 323644 w 314833"/>
                <a:gd name="T19" fmla="*/ 230876 h 384049"/>
                <a:gd name="T20" fmla="*/ 314403 w 314833"/>
                <a:gd name="T21" fmla="*/ 266877 h 384049"/>
                <a:gd name="T22" fmla="*/ 298953 w 314833"/>
                <a:gd name="T23" fmla="*/ 299189 h 384049"/>
                <a:gd name="T24" fmla="*/ 279278 w 314833"/>
                <a:gd name="T25" fmla="*/ 328061 h 384049"/>
                <a:gd name="T26" fmla="*/ 254454 w 314833"/>
                <a:gd name="T27" fmla="*/ 351091 h 384049"/>
                <a:gd name="T28" fmla="*/ 226724 w 314833"/>
                <a:gd name="T29" fmla="*/ 369408 h 384049"/>
                <a:gd name="T30" fmla="*/ 195829 w 314833"/>
                <a:gd name="T31" fmla="*/ 380600 h 384049"/>
                <a:gd name="T32" fmla="*/ 163076 w 314833"/>
                <a:gd name="T33" fmla="*/ 384672 h 384049"/>
                <a:gd name="T34" fmla="*/ 129801 w 314833"/>
                <a:gd name="T35" fmla="*/ 380600 h 384049"/>
                <a:gd name="T36" fmla="*/ 99563 w 314833"/>
                <a:gd name="T37" fmla="*/ 369408 h 384049"/>
                <a:gd name="T38" fmla="*/ 71699 w 314833"/>
                <a:gd name="T39" fmla="*/ 351091 h 384049"/>
                <a:gd name="T40" fmla="*/ 47671 w 314833"/>
                <a:gd name="T41" fmla="*/ 328061 h 384049"/>
                <a:gd name="T42" fmla="*/ 27201 w 314833"/>
                <a:gd name="T43" fmla="*/ 299189 h 384049"/>
                <a:gd name="T44" fmla="*/ 12412 w 314833"/>
                <a:gd name="T45" fmla="*/ 266877 h 384049"/>
                <a:gd name="T46" fmla="*/ 3167 w 314833"/>
                <a:gd name="T47" fmla="*/ 230876 h 384049"/>
                <a:gd name="T48" fmla="*/ 0 w 314833"/>
                <a:gd name="T49" fmla="*/ 192590 h 384049"/>
                <a:gd name="T50" fmla="*/ 3167 w 314833"/>
                <a:gd name="T51" fmla="*/ 153794 h 384049"/>
                <a:gd name="T52" fmla="*/ 12412 w 314833"/>
                <a:gd name="T53" fmla="*/ 117159 h 384049"/>
                <a:gd name="T54" fmla="*/ 27201 w 314833"/>
                <a:gd name="T55" fmla="*/ 84205 h 384049"/>
                <a:gd name="T56" fmla="*/ 47671 w 314833"/>
                <a:gd name="T57" fmla="*/ 56610 h 384049"/>
                <a:gd name="T58" fmla="*/ 71699 w 314833"/>
                <a:gd name="T59" fmla="*/ 32306 h 384049"/>
                <a:gd name="T60" fmla="*/ 99563 w 314833"/>
                <a:gd name="T61" fmla="*/ 14755 h 384049"/>
                <a:gd name="T62" fmla="*/ 129801 w 314833"/>
                <a:gd name="T63" fmla="*/ 3556 h 38404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14833"/>
                <a:gd name="T97" fmla="*/ 0 h 384049"/>
                <a:gd name="T98" fmla="*/ 314833 w 314833"/>
                <a:gd name="T99" fmla="*/ 384049 h 38404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14833" h="384049">
                  <a:moveTo>
                    <a:pt x="156844" y="0"/>
                  </a:moveTo>
                  <a:lnTo>
                    <a:pt x="188341" y="3556"/>
                  </a:lnTo>
                  <a:lnTo>
                    <a:pt x="218059" y="14731"/>
                  </a:lnTo>
                  <a:lnTo>
                    <a:pt x="244729" y="32258"/>
                  </a:lnTo>
                  <a:lnTo>
                    <a:pt x="268604" y="56514"/>
                  </a:lnTo>
                  <a:lnTo>
                    <a:pt x="287528" y="84073"/>
                  </a:lnTo>
                  <a:lnTo>
                    <a:pt x="302387" y="116967"/>
                  </a:lnTo>
                  <a:lnTo>
                    <a:pt x="311276" y="153542"/>
                  </a:lnTo>
                  <a:lnTo>
                    <a:pt x="314832" y="192278"/>
                  </a:lnTo>
                  <a:lnTo>
                    <a:pt x="311276" y="230504"/>
                  </a:lnTo>
                  <a:lnTo>
                    <a:pt x="302387" y="266445"/>
                  </a:lnTo>
                  <a:lnTo>
                    <a:pt x="287528" y="298703"/>
                  </a:lnTo>
                  <a:lnTo>
                    <a:pt x="268604" y="327533"/>
                  </a:lnTo>
                  <a:lnTo>
                    <a:pt x="244729" y="350520"/>
                  </a:lnTo>
                  <a:lnTo>
                    <a:pt x="218059" y="368808"/>
                  </a:lnTo>
                  <a:lnTo>
                    <a:pt x="188341" y="379984"/>
                  </a:lnTo>
                  <a:lnTo>
                    <a:pt x="156844" y="384048"/>
                  </a:lnTo>
                  <a:lnTo>
                    <a:pt x="124841" y="379984"/>
                  </a:lnTo>
                  <a:lnTo>
                    <a:pt x="95757" y="368808"/>
                  </a:lnTo>
                  <a:lnTo>
                    <a:pt x="68960" y="350520"/>
                  </a:lnTo>
                  <a:lnTo>
                    <a:pt x="45847" y="327533"/>
                  </a:lnTo>
                  <a:lnTo>
                    <a:pt x="26162" y="298703"/>
                  </a:lnTo>
                  <a:lnTo>
                    <a:pt x="11938" y="266445"/>
                  </a:lnTo>
                  <a:lnTo>
                    <a:pt x="3047" y="230504"/>
                  </a:lnTo>
                  <a:lnTo>
                    <a:pt x="0" y="192278"/>
                  </a:lnTo>
                  <a:lnTo>
                    <a:pt x="3047" y="153542"/>
                  </a:lnTo>
                  <a:lnTo>
                    <a:pt x="11938" y="116967"/>
                  </a:lnTo>
                  <a:lnTo>
                    <a:pt x="26162" y="84073"/>
                  </a:lnTo>
                  <a:lnTo>
                    <a:pt x="45847" y="56514"/>
                  </a:lnTo>
                  <a:lnTo>
                    <a:pt x="68960" y="32258"/>
                  </a:lnTo>
                  <a:lnTo>
                    <a:pt x="95757" y="14731"/>
                  </a:lnTo>
                  <a:lnTo>
                    <a:pt x="124841" y="3556"/>
                  </a:lnTo>
                  <a:close/>
                </a:path>
              </a:pathLst>
            </a:custGeom>
            <a:solidFill>
              <a:srgbClr val="808080"/>
            </a:solidFill>
            <a:ln w="0" algn="ctr">
              <a:solidFill>
                <a:srgbClr val="80808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19" name="Полилиния 434"/>
            <p:cNvSpPr>
              <a:spLocks noChangeArrowheads="1"/>
            </p:cNvSpPr>
            <p:nvPr/>
          </p:nvSpPr>
          <p:spPr bwMode="auto">
            <a:xfrm>
              <a:off x="2417964" y="1066383"/>
              <a:ext cx="268240" cy="330136"/>
            </a:xfrm>
            <a:custGeom>
              <a:avLst/>
              <a:gdLst>
                <a:gd name="T0" fmla="*/ 125785 w 267843"/>
                <a:gd name="T1" fmla="*/ 0 h 331218"/>
                <a:gd name="T2" fmla="*/ 152935 w 267843"/>
                <a:gd name="T3" fmla="*/ 612 h 331218"/>
                <a:gd name="T4" fmla="*/ 178919 w 267843"/>
                <a:gd name="T5" fmla="*/ 7937 h 331218"/>
                <a:gd name="T6" fmla="*/ 203224 w 267843"/>
                <a:gd name="T7" fmla="*/ 20393 h 331218"/>
                <a:gd name="T8" fmla="*/ 224939 w 267843"/>
                <a:gd name="T9" fmla="*/ 38465 h 331218"/>
                <a:gd name="T10" fmla="*/ 243041 w 267843"/>
                <a:gd name="T11" fmla="*/ 60567 h 331218"/>
                <a:gd name="T12" fmla="*/ 257520 w 267843"/>
                <a:gd name="T13" fmla="*/ 86578 h 331218"/>
                <a:gd name="T14" fmla="*/ 267216 w 267843"/>
                <a:gd name="T15" fmla="*/ 116005 h 331218"/>
                <a:gd name="T16" fmla="*/ 272646 w 267843"/>
                <a:gd name="T17" fmla="*/ 148242 h 331218"/>
                <a:gd name="T18" fmla="*/ 271482 w 267843"/>
                <a:gd name="T19" fmla="*/ 179871 h 331218"/>
                <a:gd name="T20" fmla="*/ 266052 w 267843"/>
                <a:gd name="T21" fmla="*/ 210395 h 331218"/>
                <a:gd name="T22" fmla="*/ 254547 w 267843"/>
                <a:gd name="T23" fmla="*/ 238726 h 331218"/>
                <a:gd name="T24" fmla="*/ 240068 w 267843"/>
                <a:gd name="T25" fmla="*/ 263636 h 331218"/>
                <a:gd name="T26" fmla="*/ 220676 w 267843"/>
                <a:gd name="T27" fmla="*/ 284517 h 331218"/>
                <a:gd name="T28" fmla="*/ 198958 w 267843"/>
                <a:gd name="T29" fmla="*/ 300879 h 331218"/>
                <a:gd name="T30" fmla="*/ 173490 w 267843"/>
                <a:gd name="T31" fmla="*/ 312236 h 331218"/>
                <a:gd name="T32" fmla="*/ 146858 w 267843"/>
                <a:gd name="T33" fmla="*/ 318465 h 331218"/>
                <a:gd name="T34" fmla="*/ 118547 w 267843"/>
                <a:gd name="T35" fmla="*/ 316754 h 331218"/>
                <a:gd name="T36" fmla="*/ 92563 w 267843"/>
                <a:gd name="T37" fmla="*/ 309429 h 331218"/>
                <a:gd name="T38" fmla="*/ 68387 w 267843"/>
                <a:gd name="T39" fmla="*/ 296362 h 331218"/>
                <a:gd name="T40" fmla="*/ 47186 w 267843"/>
                <a:gd name="T41" fmla="*/ 278776 h 331218"/>
                <a:gd name="T42" fmla="*/ 28441 w 267843"/>
                <a:gd name="T43" fmla="*/ 256187 h 331218"/>
                <a:gd name="T44" fmla="*/ 14475 w 267843"/>
                <a:gd name="T45" fmla="*/ 230789 h 331218"/>
                <a:gd name="T46" fmla="*/ 4263 w 267843"/>
                <a:gd name="T47" fmla="*/ 201361 h 331218"/>
                <a:gd name="T48" fmla="*/ 0 w 267843"/>
                <a:gd name="T49" fmla="*/ 170222 h 331218"/>
                <a:gd name="T50" fmla="*/ 0 w 267843"/>
                <a:gd name="T51" fmla="*/ 137495 h 331218"/>
                <a:gd name="T52" fmla="*/ 6077 w 267843"/>
                <a:gd name="T53" fmla="*/ 106969 h 331218"/>
                <a:gd name="T54" fmla="*/ 16289 w 267843"/>
                <a:gd name="T55" fmla="*/ 78640 h 331218"/>
                <a:gd name="T56" fmla="*/ 50805 w 267843"/>
                <a:gd name="T57" fmla="*/ 32848 h 331218"/>
                <a:gd name="T58" fmla="*/ 73171 w 267843"/>
                <a:gd name="T59" fmla="*/ 17095 h 331218"/>
                <a:gd name="T60" fmla="*/ 97993 w 267843"/>
                <a:gd name="T61" fmla="*/ 5130 h 33121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67843"/>
                <a:gd name="T94" fmla="*/ 0 h 331218"/>
                <a:gd name="T95" fmla="*/ 267843 w 267843"/>
                <a:gd name="T96" fmla="*/ 331218 h 331218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67843" h="331218">
                  <a:moveTo>
                    <a:pt x="123570" y="0"/>
                  </a:moveTo>
                  <a:lnTo>
                    <a:pt x="150241" y="636"/>
                  </a:lnTo>
                  <a:lnTo>
                    <a:pt x="175767" y="8255"/>
                  </a:lnTo>
                  <a:lnTo>
                    <a:pt x="199644" y="21209"/>
                  </a:lnTo>
                  <a:lnTo>
                    <a:pt x="220979" y="40005"/>
                  </a:lnTo>
                  <a:lnTo>
                    <a:pt x="238760" y="62992"/>
                  </a:lnTo>
                  <a:lnTo>
                    <a:pt x="252984" y="90044"/>
                  </a:lnTo>
                  <a:lnTo>
                    <a:pt x="262509" y="120650"/>
                  </a:lnTo>
                  <a:lnTo>
                    <a:pt x="267842" y="154178"/>
                  </a:lnTo>
                  <a:lnTo>
                    <a:pt x="266700" y="187072"/>
                  </a:lnTo>
                  <a:lnTo>
                    <a:pt x="261366" y="218822"/>
                  </a:lnTo>
                  <a:lnTo>
                    <a:pt x="250063" y="248286"/>
                  </a:lnTo>
                  <a:lnTo>
                    <a:pt x="235838" y="274194"/>
                  </a:lnTo>
                  <a:lnTo>
                    <a:pt x="216788" y="295911"/>
                  </a:lnTo>
                  <a:lnTo>
                    <a:pt x="195453" y="312928"/>
                  </a:lnTo>
                  <a:lnTo>
                    <a:pt x="170434" y="324739"/>
                  </a:lnTo>
                  <a:lnTo>
                    <a:pt x="144272" y="331217"/>
                  </a:lnTo>
                  <a:lnTo>
                    <a:pt x="116459" y="329439"/>
                  </a:lnTo>
                  <a:lnTo>
                    <a:pt x="90932" y="321819"/>
                  </a:lnTo>
                  <a:lnTo>
                    <a:pt x="67182" y="308230"/>
                  </a:lnTo>
                  <a:lnTo>
                    <a:pt x="46354" y="289942"/>
                  </a:lnTo>
                  <a:lnTo>
                    <a:pt x="27939" y="266447"/>
                  </a:lnTo>
                  <a:lnTo>
                    <a:pt x="14223" y="240030"/>
                  </a:lnTo>
                  <a:lnTo>
                    <a:pt x="4191" y="209424"/>
                  </a:lnTo>
                  <a:lnTo>
                    <a:pt x="0" y="177039"/>
                  </a:lnTo>
                  <a:lnTo>
                    <a:pt x="0" y="143003"/>
                  </a:lnTo>
                  <a:lnTo>
                    <a:pt x="5969" y="111253"/>
                  </a:lnTo>
                  <a:lnTo>
                    <a:pt x="16001" y="81789"/>
                  </a:lnTo>
                  <a:lnTo>
                    <a:pt x="49910" y="34164"/>
                  </a:lnTo>
                  <a:lnTo>
                    <a:pt x="71882" y="17780"/>
                  </a:lnTo>
                  <a:lnTo>
                    <a:pt x="96266" y="5334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20" name="Полилиния 435"/>
            <p:cNvSpPr>
              <a:spLocks noChangeArrowheads="1"/>
            </p:cNvSpPr>
            <p:nvPr/>
          </p:nvSpPr>
          <p:spPr bwMode="auto">
            <a:xfrm>
              <a:off x="3052851" y="682282"/>
              <a:ext cx="161896" cy="38093"/>
            </a:xfrm>
            <a:custGeom>
              <a:avLst/>
              <a:gdLst>
                <a:gd name="T0" fmla="*/ 82903 w 161545"/>
                <a:gd name="T1" fmla="*/ 0 h 37721"/>
                <a:gd name="T2" fmla="*/ 129309 w 161545"/>
                <a:gd name="T3" fmla="*/ 2715 h 37721"/>
                <a:gd name="T4" fmla="*/ 151206 w 161545"/>
                <a:gd name="T5" fmla="*/ 8574 h 37721"/>
                <a:gd name="T6" fmla="*/ 159158 w 161545"/>
                <a:gd name="T7" fmla="*/ 12574 h 37721"/>
                <a:gd name="T8" fmla="*/ 163982 w 161545"/>
                <a:gd name="T9" fmla="*/ 16574 h 37721"/>
                <a:gd name="T10" fmla="*/ 165807 w 161545"/>
                <a:gd name="T11" fmla="*/ 21145 h 37721"/>
                <a:gd name="T12" fmla="*/ 163982 w 161545"/>
                <a:gd name="T13" fmla="*/ 25147 h 37721"/>
                <a:gd name="T14" fmla="*/ 159158 w 161545"/>
                <a:gd name="T15" fmla="*/ 29148 h 37721"/>
                <a:gd name="T16" fmla="*/ 141430 w 161545"/>
                <a:gd name="T17" fmla="*/ 36432 h 37721"/>
                <a:gd name="T18" fmla="*/ 115230 w 161545"/>
                <a:gd name="T19" fmla="*/ 41005 h 37721"/>
                <a:gd name="T20" fmla="*/ 65827 w 161545"/>
                <a:gd name="T21" fmla="*/ 42433 h 37721"/>
                <a:gd name="T22" fmla="*/ 23722 w 161545"/>
                <a:gd name="T23" fmla="*/ 36432 h 37721"/>
                <a:gd name="T24" fmla="*/ 6125 w 161545"/>
                <a:gd name="T25" fmla="*/ 29148 h 37721"/>
                <a:gd name="T26" fmla="*/ 1173 w 161545"/>
                <a:gd name="T27" fmla="*/ 25147 h 37721"/>
                <a:gd name="T28" fmla="*/ 0 w 161545"/>
                <a:gd name="T29" fmla="*/ 21145 h 37721"/>
                <a:gd name="T30" fmla="*/ 1173 w 161545"/>
                <a:gd name="T31" fmla="*/ 16574 h 37721"/>
                <a:gd name="T32" fmla="*/ 6125 w 161545"/>
                <a:gd name="T33" fmla="*/ 12574 h 37721"/>
                <a:gd name="T34" fmla="*/ 13427 w 161545"/>
                <a:gd name="T35" fmla="*/ 8574 h 37721"/>
                <a:gd name="T36" fmla="*/ 35975 w 161545"/>
                <a:gd name="T37" fmla="*/ 2715 h 3772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61545"/>
                <a:gd name="T58" fmla="*/ 0 h 37721"/>
                <a:gd name="T59" fmla="*/ 161545 w 161545"/>
                <a:gd name="T60" fmla="*/ 37721 h 3772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61545" h="37721">
                  <a:moveTo>
                    <a:pt x="80772" y="0"/>
                  </a:moveTo>
                  <a:lnTo>
                    <a:pt x="125984" y="2413"/>
                  </a:lnTo>
                  <a:lnTo>
                    <a:pt x="147319" y="7621"/>
                  </a:lnTo>
                  <a:lnTo>
                    <a:pt x="155066" y="11177"/>
                  </a:lnTo>
                  <a:lnTo>
                    <a:pt x="159766" y="14732"/>
                  </a:lnTo>
                  <a:lnTo>
                    <a:pt x="161544" y="18796"/>
                  </a:lnTo>
                  <a:lnTo>
                    <a:pt x="159766" y="22353"/>
                  </a:lnTo>
                  <a:lnTo>
                    <a:pt x="155066" y="25909"/>
                  </a:lnTo>
                  <a:lnTo>
                    <a:pt x="137794" y="32385"/>
                  </a:lnTo>
                  <a:lnTo>
                    <a:pt x="112267" y="36449"/>
                  </a:lnTo>
                  <a:lnTo>
                    <a:pt x="64135" y="37720"/>
                  </a:lnTo>
                  <a:lnTo>
                    <a:pt x="23113" y="32385"/>
                  </a:lnTo>
                  <a:lnTo>
                    <a:pt x="5969" y="25909"/>
                  </a:lnTo>
                  <a:lnTo>
                    <a:pt x="1142" y="22353"/>
                  </a:lnTo>
                  <a:lnTo>
                    <a:pt x="0" y="18796"/>
                  </a:lnTo>
                  <a:lnTo>
                    <a:pt x="1142" y="14732"/>
                  </a:lnTo>
                  <a:lnTo>
                    <a:pt x="5969" y="11177"/>
                  </a:lnTo>
                  <a:lnTo>
                    <a:pt x="13081" y="7621"/>
                  </a:lnTo>
                  <a:lnTo>
                    <a:pt x="35051" y="2413"/>
                  </a:lnTo>
                  <a:close/>
                </a:path>
              </a:pathLst>
            </a:custGeom>
            <a:solidFill>
              <a:srgbClr val="CFCFCF"/>
            </a:solidFill>
            <a:ln w="0" algn="ctr">
              <a:solidFill>
                <a:srgbClr val="CFCFC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21" name="Полилиния 436"/>
            <p:cNvSpPr>
              <a:spLocks noChangeArrowheads="1"/>
            </p:cNvSpPr>
            <p:nvPr/>
          </p:nvSpPr>
          <p:spPr bwMode="auto">
            <a:xfrm>
              <a:off x="2471930" y="1080668"/>
              <a:ext cx="209513" cy="280933"/>
            </a:xfrm>
            <a:custGeom>
              <a:avLst/>
              <a:gdLst>
                <a:gd name="T0" fmla="*/ 82348 w 208535"/>
                <a:gd name="T1" fmla="*/ 2449 h 280545"/>
                <a:gd name="T2" fmla="*/ 103706 w 208535"/>
                <a:gd name="T3" fmla="*/ 0 h 280545"/>
                <a:gd name="T4" fmla="*/ 125736 w 208535"/>
                <a:gd name="T5" fmla="*/ 4136 h 280545"/>
                <a:gd name="T6" fmla="*/ 145888 w 208535"/>
                <a:gd name="T7" fmla="*/ 13171 h 280545"/>
                <a:gd name="T8" fmla="*/ 166038 w 208535"/>
                <a:gd name="T9" fmla="*/ 28149 h 280545"/>
                <a:gd name="T10" fmla="*/ 197337 w 208535"/>
                <a:gd name="T11" fmla="*/ 68179 h 280545"/>
                <a:gd name="T12" fmla="*/ 208754 w 208535"/>
                <a:gd name="T13" fmla="*/ 93228 h 280545"/>
                <a:gd name="T14" fmla="*/ 217487 w 208535"/>
                <a:gd name="T15" fmla="*/ 122023 h 280545"/>
                <a:gd name="T16" fmla="*/ 220578 w 208535"/>
                <a:gd name="T17" fmla="*/ 150043 h 280545"/>
                <a:gd name="T18" fmla="*/ 219368 w 208535"/>
                <a:gd name="T19" fmla="*/ 177545 h 280545"/>
                <a:gd name="T20" fmla="*/ 206204 w 208535"/>
                <a:gd name="T21" fmla="*/ 227259 h 280545"/>
                <a:gd name="T22" fmla="*/ 177858 w 208535"/>
                <a:gd name="T23" fmla="*/ 264315 h 280545"/>
                <a:gd name="T24" fmla="*/ 159725 w 208535"/>
                <a:gd name="T25" fmla="*/ 276195 h 280545"/>
                <a:gd name="T26" fmla="*/ 139575 w 208535"/>
                <a:gd name="T27" fmla="*/ 284072 h 280545"/>
                <a:gd name="T28" fmla="*/ 117006 w 208535"/>
                <a:gd name="T29" fmla="*/ 285236 h 280545"/>
                <a:gd name="T30" fmla="*/ 95511 w 208535"/>
                <a:gd name="T31" fmla="*/ 280973 h 280545"/>
                <a:gd name="T32" fmla="*/ 74287 w 208535"/>
                <a:gd name="T33" fmla="*/ 271419 h 280545"/>
                <a:gd name="T34" fmla="*/ 55345 w 208535"/>
                <a:gd name="T35" fmla="*/ 257730 h 280545"/>
                <a:gd name="T36" fmla="*/ 37748 w 208535"/>
                <a:gd name="T37" fmla="*/ 239138 h 280545"/>
                <a:gd name="T38" fmla="*/ 23375 w 208535"/>
                <a:gd name="T39" fmla="*/ 217058 h 280545"/>
                <a:gd name="T40" fmla="*/ 11957 w 208535"/>
                <a:gd name="T41" fmla="*/ 191878 h 280545"/>
                <a:gd name="T42" fmla="*/ 4434 w 208535"/>
                <a:gd name="T43" fmla="*/ 164376 h 280545"/>
                <a:gd name="T44" fmla="*/ 0 w 208535"/>
                <a:gd name="T45" fmla="*/ 135192 h 280545"/>
                <a:gd name="T46" fmla="*/ 1341 w 208535"/>
                <a:gd name="T47" fmla="*/ 107690 h 280545"/>
                <a:gd name="T48" fmla="*/ 6313 w 208535"/>
                <a:gd name="T49" fmla="*/ 81349 h 280545"/>
                <a:gd name="T50" fmla="*/ 27135 w 208535"/>
                <a:gd name="T51" fmla="*/ 37706 h 280545"/>
                <a:gd name="T52" fmla="*/ 42853 w 208535"/>
                <a:gd name="T53" fmla="*/ 21565 h 280545"/>
                <a:gd name="T54" fmla="*/ 60987 w 208535"/>
                <a:gd name="T55" fmla="*/ 8907 h 28054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08535"/>
                <a:gd name="T85" fmla="*/ 0 h 280545"/>
                <a:gd name="T86" fmla="*/ 208535 w 208535"/>
                <a:gd name="T87" fmla="*/ 280545 h 28054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08535" h="280545">
                  <a:moveTo>
                    <a:pt x="77851" y="2413"/>
                  </a:moveTo>
                  <a:lnTo>
                    <a:pt x="98044" y="0"/>
                  </a:lnTo>
                  <a:lnTo>
                    <a:pt x="118872" y="4064"/>
                  </a:lnTo>
                  <a:lnTo>
                    <a:pt x="137922" y="12955"/>
                  </a:lnTo>
                  <a:lnTo>
                    <a:pt x="156972" y="27686"/>
                  </a:lnTo>
                  <a:lnTo>
                    <a:pt x="186563" y="67057"/>
                  </a:lnTo>
                  <a:lnTo>
                    <a:pt x="197357" y="91694"/>
                  </a:lnTo>
                  <a:lnTo>
                    <a:pt x="205613" y="120016"/>
                  </a:lnTo>
                  <a:lnTo>
                    <a:pt x="208534" y="147575"/>
                  </a:lnTo>
                  <a:lnTo>
                    <a:pt x="207391" y="174625"/>
                  </a:lnTo>
                  <a:lnTo>
                    <a:pt x="194944" y="223521"/>
                  </a:lnTo>
                  <a:lnTo>
                    <a:pt x="168147" y="259969"/>
                  </a:lnTo>
                  <a:lnTo>
                    <a:pt x="151003" y="271653"/>
                  </a:lnTo>
                  <a:lnTo>
                    <a:pt x="131953" y="279400"/>
                  </a:lnTo>
                  <a:lnTo>
                    <a:pt x="110616" y="280544"/>
                  </a:lnTo>
                  <a:lnTo>
                    <a:pt x="90297" y="276352"/>
                  </a:lnTo>
                  <a:lnTo>
                    <a:pt x="70231" y="266955"/>
                  </a:lnTo>
                  <a:lnTo>
                    <a:pt x="52323" y="253492"/>
                  </a:lnTo>
                  <a:lnTo>
                    <a:pt x="35687" y="235205"/>
                  </a:lnTo>
                  <a:lnTo>
                    <a:pt x="22097" y="213488"/>
                  </a:lnTo>
                  <a:lnTo>
                    <a:pt x="11303" y="188722"/>
                  </a:lnTo>
                  <a:lnTo>
                    <a:pt x="4191" y="161672"/>
                  </a:lnTo>
                  <a:lnTo>
                    <a:pt x="0" y="132969"/>
                  </a:lnTo>
                  <a:lnTo>
                    <a:pt x="1269" y="105919"/>
                  </a:lnTo>
                  <a:lnTo>
                    <a:pt x="5969" y="80011"/>
                  </a:lnTo>
                  <a:lnTo>
                    <a:pt x="25654" y="37085"/>
                  </a:lnTo>
                  <a:lnTo>
                    <a:pt x="40513" y="21210"/>
                  </a:lnTo>
                  <a:lnTo>
                    <a:pt x="57657" y="8763"/>
                  </a:lnTo>
                  <a:close/>
                </a:path>
              </a:pathLst>
            </a:custGeom>
            <a:solidFill>
              <a:srgbClr val="9E9E9E"/>
            </a:solidFill>
            <a:ln w="0" algn="ctr">
              <a:solidFill>
                <a:srgbClr val="9E9E9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22" name="Полилиния 437"/>
            <p:cNvSpPr>
              <a:spLocks noChangeArrowheads="1"/>
            </p:cNvSpPr>
            <p:nvPr/>
          </p:nvSpPr>
          <p:spPr bwMode="auto">
            <a:xfrm>
              <a:off x="2502087" y="1085429"/>
              <a:ext cx="174594" cy="263474"/>
            </a:xfrm>
            <a:custGeom>
              <a:avLst/>
              <a:gdLst>
                <a:gd name="T0" fmla="*/ 65134 w 174626"/>
                <a:gd name="T1" fmla="*/ 1777 h 263526"/>
                <a:gd name="T2" fmla="*/ 82243 w 174626"/>
                <a:gd name="T3" fmla="*/ 0 h 263526"/>
                <a:gd name="T4" fmla="*/ 99479 w 174626"/>
                <a:gd name="T5" fmla="*/ 4051 h 263526"/>
                <a:gd name="T6" fmla="*/ 115573 w 174626"/>
                <a:gd name="T7" fmla="*/ 12295 h 263526"/>
                <a:gd name="T8" fmla="*/ 130903 w 174626"/>
                <a:gd name="T9" fmla="*/ 25848 h 263526"/>
                <a:gd name="T10" fmla="*/ 155862 w 174626"/>
                <a:gd name="T11" fmla="*/ 62720 h 263526"/>
                <a:gd name="T12" fmla="*/ 171831 w 174626"/>
                <a:gd name="T13" fmla="*/ 112130 h 263526"/>
                <a:gd name="T14" fmla="*/ 174241 w 174626"/>
                <a:gd name="T15" fmla="*/ 137851 h 263526"/>
                <a:gd name="T16" fmla="*/ 174241 w 174626"/>
                <a:gd name="T17" fmla="*/ 163065 h 263526"/>
                <a:gd name="T18" fmla="*/ 163471 w 174626"/>
                <a:gd name="T19" fmla="*/ 209438 h 263526"/>
                <a:gd name="T20" fmla="*/ 141039 w 174626"/>
                <a:gd name="T21" fmla="*/ 243518 h 263526"/>
                <a:gd name="T22" fmla="*/ 126217 w 174626"/>
                <a:gd name="T23" fmla="*/ 254669 h 263526"/>
                <a:gd name="T24" fmla="*/ 110123 w 174626"/>
                <a:gd name="T25" fmla="*/ 261631 h 263526"/>
                <a:gd name="T26" fmla="*/ 92380 w 174626"/>
                <a:gd name="T27" fmla="*/ 262901 h 263526"/>
                <a:gd name="T28" fmla="*/ 75779 w 174626"/>
                <a:gd name="T29" fmla="*/ 259357 h 263526"/>
                <a:gd name="T30" fmla="*/ 59178 w 174626"/>
                <a:gd name="T31" fmla="*/ 249982 h 263526"/>
                <a:gd name="T32" fmla="*/ 44354 w 174626"/>
                <a:gd name="T33" fmla="*/ 237688 h 263526"/>
                <a:gd name="T34" fmla="*/ 30154 w 174626"/>
                <a:gd name="T35" fmla="*/ 220579 h 263526"/>
                <a:gd name="T36" fmla="*/ 9374 w 174626"/>
                <a:gd name="T37" fmla="*/ 177126 h 263526"/>
                <a:gd name="T38" fmla="*/ 3545 w 174626"/>
                <a:gd name="T39" fmla="*/ 151912 h 263526"/>
                <a:gd name="T40" fmla="*/ 0 w 174626"/>
                <a:gd name="T41" fmla="*/ 124922 h 263526"/>
                <a:gd name="T42" fmla="*/ 4688 w 174626"/>
                <a:gd name="T43" fmla="*/ 75131 h 263526"/>
                <a:gd name="T44" fmla="*/ 21289 w 174626"/>
                <a:gd name="T45" fmla="*/ 34587 h 263526"/>
                <a:gd name="T46" fmla="*/ 33710 w 174626"/>
                <a:gd name="T47" fmla="*/ 19382 h 263526"/>
                <a:gd name="T48" fmla="*/ 47899 w 174626"/>
                <a:gd name="T49" fmla="*/ 7595 h 2635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74626"/>
                <a:gd name="T76" fmla="*/ 0 h 263526"/>
                <a:gd name="T77" fmla="*/ 174626 w 174626"/>
                <a:gd name="T78" fmla="*/ 263526 h 26352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74626" h="263526">
                  <a:moveTo>
                    <a:pt x="65278" y="1777"/>
                  </a:moveTo>
                  <a:lnTo>
                    <a:pt x="82423" y="0"/>
                  </a:lnTo>
                  <a:lnTo>
                    <a:pt x="99695" y="4063"/>
                  </a:lnTo>
                  <a:lnTo>
                    <a:pt x="115825" y="12319"/>
                  </a:lnTo>
                  <a:lnTo>
                    <a:pt x="131191" y="25908"/>
                  </a:lnTo>
                  <a:lnTo>
                    <a:pt x="156210" y="62864"/>
                  </a:lnTo>
                  <a:lnTo>
                    <a:pt x="172213" y="112394"/>
                  </a:lnTo>
                  <a:lnTo>
                    <a:pt x="174625" y="138175"/>
                  </a:lnTo>
                  <a:lnTo>
                    <a:pt x="174625" y="163449"/>
                  </a:lnTo>
                  <a:lnTo>
                    <a:pt x="163831" y="209930"/>
                  </a:lnTo>
                  <a:lnTo>
                    <a:pt x="141351" y="244094"/>
                  </a:lnTo>
                  <a:lnTo>
                    <a:pt x="126493" y="255269"/>
                  </a:lnTo>
                  <a:lnTo>
                    <a:pt x="110363" y="262255"/>
                  </a:lnTo>
                  <a:lnTo>
                    <a:pt x="92584" y="263525"/>
                  </a:lnTo>
                  <a:lnTo>
                    <a:pt x="75947" y="259969"/>
                  </a:lnTo>
                  <a:lnTo>
                    <a:pt x="59310" y="250571"/>
                  </a:lnTo>
                  <a:lnTo>
                    <a:pt x="44450" y="238252"/>
                  </a:lnTo>
                  <a:lnTo>
                    <a:pt x="30226" y="221107"/>
                  </a:lnTo>
                  <a:lnTo>
                    <a:pt x="9398" y="177546"/>
                  </a:lnTo>
                  <a:lnTo>
                    <a:pt x="3557" y="152272"/>
                  </a:lnTo>
                  <a:lnTo>
                    <a:pt x="0" y="125222"/>
                  </a:lnTo>
                  <a:lnTo>
                    <a:pt x="4700" y="75311"/>
                  </a:lnTo>
                  <a:lnTo>
                    <a:pt x="21337" y="34671"/>
                  </a:lnTo>
                  <a:lnTo>
                    <a:pt x="33782" y="19430"/>
                  </a:lnTo>
                  <a:lnTo>
                    <a:pt x="48007" y="7619"/>
                  </a:lnTo>
                  <a:close/>
                </a:path>
              </a:pathLst>
            </a:custGeom>
            <a:solidFill>
              <a:srgbClr val="BFBFBF"/>
            </a:solidFill>
            <a:ln w="0" algn="ctr">
              <a:solidFill>
                <a:srgbClr val="BFBFB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23" name="Полилиния 438"/>
            <p:cNvSpPr>
              <a:spLocks noChangeArrowheads="1"/>
            </p:cNvSpPr>
            <p:nvPr/>
          </p:nvSpPr>
          <p:spPr bwMode="auto">
            <a:xfrm>
              <a:off x="2522720" y="1102889"/>
              <a:ext cx="155547" cy="219033"/>
            </a:xfrm>
            <a:custGeom>
              <a:avLst/>
              <a:gdLst>
                <a:gd name="T0" fmla="*/ 58094 w 155704"/>
                <a:gd name="T1" fmla="*/ 1627 h 219329"/>
                <a:gd name="T2" fmla="*/ 72773 w 155704"/>
                <a:gd name="T3" fmla="*/ 0 h 219329"/>
                <a:gd name="T4" fmla="*/ 88081 w 155704"/>
                <a:gd name="T5" fmla="*/ 3368 h 219329"/>
                <a:gd name="T6" fmla="*/ 102134 w 155704"/>
                <a:gd name="T7" fmla="*/ 10372 h 219329"/>
                <a:gd name="T8" fmla="*/ 116312 w 155704"/>
                <a:gd name="T9" fmla="*/ 21369 h 219329"/>
                <a:gd name="T10" fmla="*/ 127982 w 155704"/>
                <a:gd name="T11" fmla="*/ 34614 h 219329"/>
                <a:gd name="T12" fmla="*/ 138522 w 155704"/>
                <a:gd name="T13" fmla="*/ 51982 h 219329"/>
                <a:gd name="T14" fmla="*/ 152073 w 155704"/>
                <a:gd name="T15" fmla="*/ 93094 h 219329"/>
                <a:gd name="T16" fmla="*/ 153829 w 155704"/>
                <a:gd name="T17" fmla="*/ 135329 h 219329"/>
                <a:gd name="T18" fmla="*/ 144419 w 155704"/>
                <a:gd name="T19" fmla="*/ 172441 h 219329"/>
                <a:gd name="T20" fmla="*/ 124467 w 155704"/>
                <a:gd name="T21" fmla="*/ 200809 h 219329"/>
                <a:gd name="T22" fmla="*/ 111543 w 155704"/>
                <a:gd name="T23" fmla="*/ 210055 h 219329"/>
                <a:gd name="T24" fmla="*/ 97491 w 155704"/>
                <a:gd name="T25" fmla="*/ 215802 h 219329"/>
                <a:gd name="T26" fmla="*/ 82184 w 155704"/>
                <a:gd name="T27" fmla="*/ 215802 h 219329"/>
                <a:gd name="T28" fmla="*/ 67003 w 155704"/>
                <a:gd name="T29" fmla="*/ 212928 h 219329"/>
                <a:gd name="T30" fmla="*/ 52323 w 155704"/>
                <a:gd name="T31" fmla="*/ 205931 h 219329"/>
                <a:gd name="T32" fmla="*/ 39398 w 155704"/>
                <a:gd name="T33" fmla="*/ 195559 h 219329"/>
                <a:gd name="T34" fmla="*/ 27102 w 155704"/>
                <a:gd name="T35" fmla="*/ 181687 h 219329"/>
                <a:gd name="T36" fmla="*/ 8286 w 155704"/>
                <a:gd name="T37" fmla="*/ 145827 h 219329"/>
                <a:gd name="T38" fmla="*/ 0 w 155704"/>
                <a:gd name="T39" fmla="*/ 102966 h 219329"/>
                <a:gd name="T40" fmla="*/ 4143 w 155704"/>
                <a:gd name="T41" fmla="*/ 62479 h 219329"/>
                <a:gd name="T42" fmla="*/ 18822 w 155704"/>
                <a:gd name="T43" fmla="*/ 28867 h 219329"/>
                <a:gd name="T44" fmla="*/ 29989 w 155704"/>
                <a:gd name="T45" fmla="*/ 16118 h 219329"/>
                <a:gd name="T46" fmla="*/ 42911 w 155704"/>
                <a:gd name="T47" fmla="*/ 6876 h 21932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55704"/>
                <a:gd name="T73" fmla="*/ 0 h 219329"/>
                <a:gd name="T74" fmla="*/ 155704 w 155704"/>
                <a:gd name="T75" fmla="*/ 219329 h 21932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55704" h="219329">
                  <a:moveTo>
                    <a:pt x="58802" y="1651"/>
                  </a:moveTo>
                  <a:lnTo>
                    <a:pt x="73660" y="0"/>
                  </a:lnTo>
                  <a:lnTo>
                    <a:pt x="89154" y="3428"/>
                  </a:lnTo>
                  <a:lnTo>
                    <a:pt x="103378" y="10540"/>
                  </a:lnTo>
                  <a:lnTo>
                    <a:pt x="117729" y="21717"/>
                  </a:lnTo>
                  <a:lnTo>
                    <a:pt x="129541" y="35178"/>
                  </a:lnTo>
                  <a:lnTo>
                    <a:pt x="140209" y="52831"/>
                  </a:lnTo>
                  <a:lnTo>
                    <a:pt x="153925" y="94615"/>
                  </a:lnTo>
                  <a:lnTo>
                    <a:pt x="155703" y="137540"/>
                  </a:lnTo>
                  <a:lnTo>
                    <a:pt x="146178" y="175259"/>
                  </a:lnTo>
                  <a:lnTo>
                    <a:pt x="125984" y="204089"/>
                  </a:lnTo>
                  <a:lnTo>
                    <a:pt x="112903" y="213487"/>
                  </a:lnTo>
                  <a:lnTo>
                    <a:pt x="98679" y="219328"/>
                  </a:lnTo>
                  <a:lnTo>
                    <a:pt x="83185" y="219328"/>
                  </a:lnTo>
                  <a:lnTo>
                    <a:pt x="67819" y="216407"/>
                  </a:lnTo>
                  <a:lnTo>
                    <a:pt x="52959" y="209295"/>
                  </a:lnTo>
                  <a:lnTo>
                    <a:pt x="39878" y="198754"/>
                  </a:lnTo>
                  <a:lnTo>
                    <a:pt x="27432" y="184657"/>
                  </a:lnTo>
                  <a:lnTo>
                    <a:pt x="8382" y="148209"/>
                  </a:lnTo>
                  <a:lnTo>
                    <a:pt x="0" y="104648"/>
                  </a:lnTo>
                  <a:lnTo>
                    <a:pt x="4191" y="63500"/>
                  </a:lnTo>
                  <a:lnTo>
                    <a:pt x="19050" y="29337"/>
                  </a:lnTo>
                  <a:lnTo>
                    <a:pt x="30353" y="16382"/>
                  </a:lnTo>
                  <a:lnTo>
                    <a:pt x="43434" y="6984"/>
                  </a:lnTo>
                  <a:close/>
                </a:path>
              </a:pathLst>
            </a:custGeom>
            <a:solidFill>
              <a:srgbClr val="CFCFCF"/>
            </a:solidFill>
            <a:ln w="0" algn="ctr">
              <a:solidFill>
                <a:srgbClr val="CFCFC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24" name="Полилиния 439"/>
            <p:cNvSpPr>
              <a:spLocks noChangeArrowheads="1"/>
            </p:cNvSpPr>
            <p:nvPr/>
          </p:nvSpPr>
          <p:spPr bwMode="auto">
            <a:xfrm>
              <a:off x="2537006" y="1112412"/>
              <a:ext cx="142850" cy="199986"/>
            </a:xfrm>
            <a:custGeom>
              <a:avLst/>
              <a:gdLst>
                <a:gd name="T0" fmla="*/ 56947 w 141988"/>
                <a:gd name="T1" fmla="*/ 1778 h 200026"/>
                <a:gd name="T2" fmla="*/ 71560 w 141988"/>
                <a:gd name="T3" fmla="*/ 0 h 200026"/>
                <a:gd name="T4" fmla="*/ 86993 w 141988"/>
                <a:gd name="T5" fmla="*/ 3545 h 200026"/>
                <a:gd name="T6" fmla="*/ 100923 w 141988"/>
                <a:gd name="T7" fmla="*/ 10009 h 200026"/>
                <a:gd name="T8" fmla="*/ 114990 w 141988"/>
                <a:gd name="T9" fmla="*/ 19891 h 200026"/>
                <a:gd name="T10" fmla="*/ 126598 w 141988"/>
                <a:gd name="T11" fmla="*/ 32314 h 200026"/>
                <a:gd name="T12" fmla="*/ 136704 w 141988"/>
                <a:gd name="T13" fmla="*/ 48141 h 200026"/>
                <a:gd name="T14" fmla="*/ 150771 w 141988"/>
                <a:gd name="T15" fmla="*/ 85140 h 200026"/>
                <a:gd name="T16" fmla="*/ 152682 w 141988"/>
                <a:gd name="T17" fmla="*/ 124414 h 200026"/>
                <a:gd name="T18" fmla="*/ 143124 w 141988"/>
                <a:gd name="T19" fmla="*/ 159002 h 200026"/>
                <a:gd name="T20" fmla="*/ 123321 w 141988"/>
                <a:gd name="T21" fmla="*/ 184850 h 200026"/>
                <a:gd name="T22" fmla="*/ 110619 w 141988"/>
                <a:gd name="T23" fmla="*/ 193589 h 200026"/>
                <a:gd name="T24" fmla="*/ 96554 w 141988"/>
                <a:gd name="T25" fmla="*/ 198911 h 200026"/>
                <a:gd name="T26" fmla="*/ 81123 w 141988"/>
                <a:gd name="T27" fmla="*/ 199545 h 200026"/>
                <a:gd name="T28" fmla="*/ 65826 w 141988"/>
                <a:gd name="T29" fmla="*/ 197142 h 200026"/>
                <a:gd name="T30" fmla="*/ 51075 w 141988"/>
                <a:gd name="T31" fmla="*/ 190044 h 200026"/>
                <a:gd name="T32" fmla="*/ 38377 w 141988"/>
                <a:gd name="T33" fmla="*/ 180670 h 200026"/>
                <a:gd name="T34" fmla="*/ 26222 w 141988"/>
                <a:gd name="T35" fmla="*/ 167741 h 200026"/>
                <a:gd name="T36" fmla="*/ 15979 w 141988"/>
                <a:gd name="T37" fmla="*/ 152537 h 200026"/>
                <a:gd name="T38" fmla="*/ 8330 w 141988"/>
                <a:gd name="T39" fmla="*/ 134931 h 200026"/>
                <a:gd name="T40" fmla="*/ 0 w 141988"/>
                <a:gd name="T41" fmla="*/ 95022 h 200026"/>
                <a:gd name="T42" fmla="*/ 3826 w 141988"/>
                <a:gd name="T43" fmla="*/ 57514 h 200026"/>
                <a:gd name="T44" fmla="*/ 17891 w 141988"/>
                <a:gd name="T45" fmla="*/ 26356 h 200026"/>
                <a:gd name="T46" fmla="*/ 29502 w 141988"/>
                <a:gd name="T47" fmla="*/ 15205 h 200026"/>
                <a:gd name="T48" fmla="*/ 42202 w 141988"/>
                <a:gd name="T49" fmla="*/ 6465 h 2000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1988"/>
                <a:gd name="T76" fmla="*/ 0 h 200026"/>
                <a:gd name="T77" fmla="*/ 141988 w 141988"/>
                <a:gd name="T78" fmla="*/ 200026 h 20002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1988" h="200026">
                  <a:moveTo>
                    <a:pt x="52960" y="1778"/>
                  </a:moveTo>
                  <a:lnTo>
                    <a:pt x="66548" y="0"/>
                  </a:lnTo>
                  <a:lnTo>
                    <a:pt x="80900" y="3557"/>
                  </a:lnTo>
                  <a:lnTo>
                    <a:pt x="93853" y="10033"/>
                  </a:lnTo>
                  <a:lnTo>
                    <a:pt x="106935" y="19939"/>
                  </a:lnTo>
                  <a:lnTo>
                    <a:pt x="117729" y="32386"/>
                  </a:lnTo>
                  <a:lnTo>
                    <a:pt x="127128" y="48261"/>
                  </a:lnTo>
                  <a:lnTo>
                    <a:pt x="140209" y="85344"/>
                  </a:lnTo>
                  <a:lnTo>
                    <a:pt x="141987" y="124714"/>
                  </a:lnTo>
                  <a:lnTo>
                    <a:pt x="133097" y="159386"/>
                  </a:lnTo>
                  <a:lnTo>
                    <a:pt x="114682" y="185294"/>
                  </a:lnTo>
                  <a:lnTo>
                    <a:pt x="102870" y="194057"/>
                  </a:lnTo>
                  <a:lnTo>
                    <a:pt x="89790" y="199391"/>
                  </a:lnTo>
                  <a:lnTo>
                    <a:pt x="75438" y="200025"/>
                  </a:lnTo>
                  <a:lnTo>
                    <a:pt x="61215" y="197613"/>
                  </a:lnTo>
                  <a:lnTo>
                    <a:pt x="47498" y="190500"/>
                  </a:lnTo>
                  <a:lnTo>
                    <a:pt x="35688" y="181102"/>
                  </a:lnTo>
                  <a:lnTo>
                    <a:pt x="24385" y="168149"/>
                  </a:lnTo>
                  <a:lnTo>
                    <a:pt x="14860" y="152908"/>
                  </a:lnTo>
                  <a:lnTo>
                    <a:pt x="7747" y="135255"/>
                  </a:lnTo>
                  <a:lnTo>
                    <a:pt x="0" y="95250"/>
                  </a:lnTo>
                  <a:lnTo>
                    <a:pt x="3557" y="57658"/>
                  </a:lnTo>
                  <a:lnTo>
                    <a:pt x="16638" y="26416"/>
                  </a:lnTo>
                  <a:lnTo>
                    <a:pt x="27432" y="15241"/>
                  </a:lnTo>
                  <a:lnTo>
                    <a:pt x="39244" y="6477"/>
                  </a:lnTo>
                  <a:close/>
                </a:path>
              </a:pathLst>
            </a:custGeom>
            <a:solidFill>
              <a:srgbClr val="F0F0F0"/>
            </a:solidFill>
            <a:ln w="0" algn="ctr">
              <a:solidFill>
                <a:srgbClr val="F0F0F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25" name="Полилиния 440"/>
            <p:cNvSpPr>
              <a:spLocks noChangeArrowheads="1"/>
            </p:cNvSpPr>
            <p:nvPr/>
          </p:nvSpPr>
          <p:spPr bwMode="auto">
            <a:xfrm>
              <a:off x="2563988" y="1113999"/>
              <a:ext cx="117454" cy="185702"/>
            </a:xfrm>
            <a:custGeom>
              <a:avLst/>
              <a:gdLst>
                <a:gd name="T0" fmla="*/ 46180 w 116969"/>
                <a:gd name="T1" fmla="*/ 1767 h 185803"/>
                <a:gd name="T2" fmla="*/ 58060 w 116969"/>
                <a:gd name="T3" fmla="*/ 0 h 185803"/>
                <a:gd name="T4" fmla="*/ 69936 w 116969"/>
                <a:gd name="T5" fmla="*/ 2898 h 185803"/>
                <a:gd name="T6" fmla="*/ 81148 w 116969"/>
                <a:gd name="T7" fmla="*/ 8703 h 185803"/>
                <a:gd name="T8" fmla="*/ 92358 w 116969"/>
                <a:gd name="T9" fmla="*/ 18041 h 185803"/>
                <a:gd name="T10" fmla="*/ 110509 w 116969"/>
                <a:gd name="T11" fmla="*/ 44417 h 185803"/>
                <a:gd name="T12" fmla="*/ 121719 w 116969"/>
                <a:gd name="T13" fmla="*/ 78859 h 185803"/>
                <a:gd name="T14" fmla="*/ 122921 w 116969"/>
                <a:gd name="T15" fmla="*/ 115068 h 185803"/>
                <a:gd name="T16" fmla="*/ 115449 w 116969"/>
                <a:gd name="T17" fmla="*/ 147248 h 185803"/>
                <a:gd name="T18" fmla="*/ 99298 w 116969"/>
                <a:gd name="T19" fmla="*/ 171219 h 185803"/>
                <a:gd name="T20" fmla="*/ 89289 w 116969"/>
                <a:gd name="T21" fmla="*/ 179418 h 185803"/>
                <a:gd name="T22" fmla="*/ 77946 w 116969"/>
                <a:gd name="T23" fmla="*/ 183963 h 185803"/>
                <a:gd name="T24" fmla="*/ 65532 w 116969"/>
                <a:gd name="T25" fmla="*/ 184592 h 185803"/>
                <a:gd name="T26" fmla="*/ 53654 w 116969"/>
                <a:gd name="T27" fmla="*/ 181692 h 185803"/>
                <a:gd name="T28" fmla="*/ 41776 w 116969"/>
                <a:gd name="T29" fmla="*/ 175886 h 185803"/>
                <a:gd name="T30" fmla="*/ 31231 w 116969"/>
                <a:gd name="T31" fmla="*/ 167057 h 185803"/>
                <a:gd name="T32" fmla="*/ 21222 w 116969"/>
                <a:gd name="T33" fmla="*/ 154817 h 185803"/>
                <a:gd name="T34" fmla="*/ 6273 w 116969"/>
                <a:gd name="T35" fmla="*/ 124406 h 185803"/>
                <a:gd name="T36" fmla="*/ 0 w 116969"/>
                <a:gd name="T37" fmla="*/ 87690 h 185803"/>
                <a:gd name="T38" fmla="*/ 3070 w 116969"/>
                <a:gd name="T39" fmla="*/ 53120 h 185803"/>
                <a:gd name="T40" fmla="*/ 14948 w 116969"/>
                <a:gd name="T41" fmla="*/ 24482 h 185803"/>
                <a:gd name="T42" fmla="*/ 23757 w 116969"/>
                <a:gd name="T43" fmla="*/ 14001 h 185803"/>
                <a:gd name="T44" fmla="*/ 33633 w 116969"/>
                <a:gd name="T45" fmla="*/ 5807 h 18580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16969"/>
                <a:gd name="T70" fmla="*/ 0 h 185803"/>
                <a:gd name="T71" fmla="*/ 116969 w 116969"/>
                <a:gd name="T72" fmla="*/ 185803 h 18580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16969" h="185803">
                  <a:moveTo>
                    <a:pt x="43943" y="1779"/>
                  </a:moveTo>
                  <a:lnTo>
                    <a:pt x="55246" y="0"/>
                  </a:lnTo>
                  <a:lnTo>
                    <a:pt x="66548" y="2922"/>
                  </a:lnTo>
                  <a:lnTo>
                    <a:pt x="77216" y="8763"/>
                  </a:lnTo>
                  <a:lnTo>
                    <a:pt x="87885" y="18161"/>
                  </a:lnTo>
                  <a:lnTo>
                    <a:pt x="105156" y="44705"/>
                  </a:lnTo>
                  <a:lnTo>
                    <a:pt x="115825" y="79375"/>
                  </a:lnTo>
                  <a:lnTo>
                    <a:pt x="116968" y="115824"/>
                  </a:lnTo>
                  <a:lnTo>
                    <a:pt x="109856" y="148210"/>
                  </a:lnTo>
                  <a:lnTo>
                    <a:pt x="94488" y="172339"/>
                  </a:lnTo>
                  <a:lnTo>
                    <a:pt x="84963" y="180594"/>
                  </a:lnTo>
                  <a:lnTo>
                    <a:pt x="74169" y="185166"/>
                  </a:lnTo>
                  <a:lnTo>
                    <a:pt x="62357" y="185802"/>
                  </a:lnTo>
                  <a:lnTo>
                    <a:pt x="51054" y="182880"/>
                  </a:lnTo>
                  <a:lnTo>
                    <a:pt x="39751" y="177038"/>
                  </a:lnTo>
                  <a:lnTo>
                    <a:pt x="29719" y="168149"/>
                  </a:lnTo>
                  <a:lnTo>
                    <a:pt x="20194" y="155830"/>
                  </a:lnTo>
                  <a:lnTo>
                    <a:pt x="5969" y="125222"/>
                  </a:lnTo>
                  <a:lnTo>
                    <a:pt x="0" y="88266"/>
                  </a:lnTo>
                  <a:lnTo>
                    <a:pt x="2922" y="53468"/>
                  </a:lnTo>
                  <a:lnTo>
                    <a:pt x="14225" y="24638"/>
                  </a:lnTo>
                  <a:lnTo>
                    <a:pt x="22606" y="14097"/>
                  </a:lnTo>
                  <a:lnTo>
                    <a:pt x="32004" y="5843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26" name="Полилиния 441"/>
            <p:cNvSpPr>
              <a:spLocks noChangeArrowheads="1"/>
            </p:cNvSpPr>
            <p:nvPr/>
          </p:nvSpPr>
          <p:spPr bwMode="auto">
            <a:xfrm>
              <a:off x="2608430" y="823543"/>
              <a:ext cx="241257" cy="104755"/>
            </a:xfrm>
            <a:custGeom>
              <a:avLst/>
              <a:gdLst>
                <a:gd name="T0" fmla="*/ 0 w 241174"/>
                <a:gd name="T1" fmla="*/ 0 h 104649"/>
                <a:gd name="T2" fmla="*/ 242169 w 241174"/>
                <a:gd name="T3" fmla="*/ 52963 h 104649"/>
                <a:gd name="T4" fmla="*/ 242169 w 241174"/>
                <a:gd name="T5" fmla="*/ 105927 h 104649"/>
                <a:gd name="T6" fmla="*/ 0 w 241174"/>
                <a:gd name="T7" fmla="*/ 52322 h 1046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1174"/>
                <a:gd name="T13" fmla="*/ 0 h 104649"/>
                <a:gd name="T14" fmla="*/ 241174 w 241174"/>
                <a:gd name="T15" fmla="*/ 104649 h 1046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1174" h="104649">
                  <a:moveTo>
                    <a:pt x="0" y="0"/>
                  </a:moveTo>
                  <a:lnTo>
                    <a:pt x="241173" y="52325"/>
                  </a:lnTo>
                  <a:lnTo>
                    <a:pt x="241173" y="104648"/>
                  </a:lnTo>
                  <a:lnTo>
                    <a:pt x="0" y="51689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27" name="Полилиния 442"/>
            <p:cNvSpPr>
              <a:spLocks noChangeArrowheads="1"/>
            </p:cNvSpPr>
            <p:nvPr/>
          </p:nvSpPr>
          <p:spPr bwMode="auto">
            <a:xfrm>
              <a:off x="2608430" y="872745"/>
              <a:ext cx="239670" cy="55552"/>
            </a:xfrm>
            <a:custGeom>
              <a:avLst/>
              <a:gdLst>
                <a:gd name="T0" fmla="*/ 228613 w 240539"/>
                <a:gd name="T1" fmla="*/ 47134 h 56388"/>
                <a:gd name="T2" fmla="*/ 0 w 240539"/>
                <a:gd name="T3" fmla="*/ 4460 h 56388"/>
                <a:gd name="T4" fmla="*/ 5716 w 240539"/>
                <a:gd name="T5" fmla="*/ 0 h 56388"/>
                <a:gd name="T6" fmla="*/ 230315 w 240539"/>
                <a:gd name="T7" fmla="*/ 43310 h 563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0539"/>
                <a:gd name="T13" fmla="*/ 0 h 56388"/>
                <a:gd name="T14" fmla="*/ 240539 w 240539"/>
                <a:gd name="T15" fmla="*/ 56388 h 563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0539" h="56388">
                  <a:moveTo>
                    <a:pt x="238760" y="56387"/>
                  </a:moveTo>
                  <a:lnTo>
                    <a:pt x="0" y="5334"/>
                  </a:lnTo>
                  <a:lnTo>
                    <a:pt x="5969" y="0"/>
                  </a:lnTo>
                  <a:lnTo>
                    <a:pt x="240538" y="51815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28" name="Полилиния 443"/>
            <p:cNvSpPr>
              <a:spLocks noChangeArrowheads="1"/>
            </p:cNvSpPr>
            <p:nvPr/>
          </p:nvSpPr>
          <p:spPr bwMode="auto">
            <a:xfrm>
              <a:off x="2608430" y="821955"/>
              <a:ext cx="6349" cy="55552"/>
            </a:xfrm>
            <a:custGeom>
              <a:avLst/>
              <a:gdLst>
                <a:gd name="T0" fmla="*/ 12494 w 5970"/>
                <a:gd name="T1" fmla="*/ 1185 h 55881"/>
                <a:gd name="T2" fmla="*/ 12494 w 5970"/>
                <a:gd name="T3" fmla="*/ 47679 h 55881"/>
                <a:gd name="T4" fmla="*/ 0 w 5970"/>
                <a:gd name="T5" fmla="*/ 52058 h 55881"/>
                <a:gd name="T6" fmla="*/ 0 w 5970"/>
                <a:gd name="T7" fmla="*/ 0 h 55881"/>
                <a:gd name="T8" fmla="*/ 1330 w 5970"/>
                <a:gd name="T9" fmla="*/ 0 h 55881"/>
                <a:gd name="T10" fmla="*/ 6381 w 5970"/>
                <a:gd name="T11" fmla="*/ 588 h 55881"/>
                <a:gd name="T12" fmla="*/ 9832 w 5970"/>
                <a:gd name="T13" fmla="*/ 588 h 558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70"/>
                <a:gd name="T22" fmla="*/ 0 h 55881"/>
                <a:gd name="T23" fmla="*/ 5970 w 5970"/>
                <a:gd name="T24" fmla="*/ 55881 h 5588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70" h="55881">
                  <a:moveTo>
                    <a:pt x="5969" y="1269"/>
                  </a:moveTo>
                  <a:lnTo>
                    <a:pt x="5969" y="51180"/>
                  </a:lnTo>
                  <a:lnTo>
                    <a:pt x="0" y="55880"/>
                  </a:lnTo>
                  <a:lnTo>
                    <a:pt x="0" y="0"/>
                  </a:lnTo>
                  <a:lnTo>
                    <a:pt x="635" y="0"/>
                  </a:lnTo>
                  <a:lnTo>
                    <a:pt x="3048" y="635"/>
                  </a:lnTo>
                  <a:lnTo>
                    <a:pt x="4698" y="635"/>
                  </a:lnTo>
                  <a:close/>
                </a:path>
              </a:pathLst>
            </a:custGeom>
            <a:solidFill>
              <a:srgbClr val="9E9E9E"/>
            </a:solidFill>
            <a:ln w="0" algn="ctr">
              <a:solidFill>
                <a:srgbClr val="9E9E9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cxnSp>
          <p:nvCxnSpPr>
            <p:cNvPr id="445" name="Прямая соединительная линия 444"/>
            <p:cNvCxnSpPr/>
            <p:nvPr/>
          </p:nvCxnSpPr>
          <p:spPr>
            <a:xfrm flipH="1" flipV="1">
              <a:off x="2612800" y="836721"/>
              <a:ext cx="234820" cy="5035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Прямая соединительная линия 445"/>
            <p:cNvCxnSpPr/>
            <p:nvPr/>
          </p:nvCxnSpPr>
          <p:spPr>
            <a:xfrm flipH="1" flipV="1">
              <a:off x="2612800" y="847609"/>
              <a:ext cx="236243" cy="5035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7" name="Прямая соединительная линия 446"/>
            <p:cNvCxnSpPr/>
            <p:nvPr/>
          </p:nvCxnSpPr>
          <p:spPr>
            <a:xfrm flipH="1" flipV="1">
              <a:off x="2612800" y="858497"/>
              <a:ext cx="236243" cy="5035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8" name="Прямая соединительная линия 447"/>
            <p:cNvCxnSpPr/>
            <p:nvPr/>
          </p:nvCxnSpPr>
          <p:spPr>
            <a:xfrm flipV="1">
              <a:off x="2628454" y="827193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9" name="Прямая соединительная линия 448"/>
            <p:cNvCxnSpPr/>
            <p:nvPr/>
          </p:nvCxnSpPr>
          <p:spPr>
            <a:xfrm flipV="1">
              <a:off x="2668302" y="838081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0" name="Прямая соединительная линия 449"/>
            <p:cNvCxnSpPr/>
            <p:nvPr/>
          </p:nvCxnSpPr>
          <p:spPr>
            <a:xfrm flipV="1">
              <a:off x="2703881" y="846247"/>
              <a:ext cx="0" cy="47636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Прямая соединительная линия 450"/>
            <p:cNvCxnSpPr/>
            <p:nvPr/>
          </p:nvCxnSpPr>
          <p:spPr>
            <a:xfrm flipV="1">
              <a:off x="2840504" y="872107"/>
              <a:ext cx="0" cy="51719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2" name="Прямая соединительная линия 451"/>
            <p:cNvCxnSpPr/>
            <p:nvPr/>
          </p:nvCxnSpPr>
          <p:spPr>
            <a:xfrm flipV="1">
              <a:off x="2736614" y="850331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3" name="Прямая соединительная линия 452"/>
            <p:cNvCxnSpPr/>
            <p:nvPr/>
          </p:nvCxnSpPr>
          <p:spPr>
            <a:xfrm flipV="1">
              <a:off x="2770769" y="858497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4" name="Прямая соединительная линия 453"/>
            <p:cNvCxnSpPr/>
            <p:nvPr/>
          </p:nvCxnSpPr>
          <p:spPr>
            <a:xfrm flipV="1">
              <a:off x="2803502" y="866663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5" name="Прямая соединительная линия 454"/>
            <p:cNvCxnSpPr/>
            <p:nvPr/>
          </p:nvCxnSpPr>
          <p:spPr>
            <a:xfrm flipV="1">
              <a:off x="2648378" y="829915"/>
              <a:ext cx="0" cy="50358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6" name="Прямая соединительная линия 455"/>
            <p:cNvCxnSpPr/>
            <p:nvPr/>
          </p:nvCxnSpPr>
          <p:spPr>
            <a:xfrm flipV="1">
              <a:off x="2688226" y="840803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7" name="Прямая соединительная линия 456"/>
            <p:cNvCxnSpPr/>
            <p:nvPr/>
          </p:nvCxnSpPr>
          <p:spPr>
            <a:xfrm flipV="1">
              <a:off x="2723806" y="848969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8" name="Прямая соединительная линия 457"/>
            <p:cNvCxnSpPr/>
            <p:nvPr/>
          </p:nvCxnSpPr>
          <p:spPr>
            <a:xfrm flipV="1">
              <a:off x="2757961" y="853053"/>
              <a:ext cx="0" cy="5035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9" name="Прямая соединительная линия 458"/>
            <p:cNvCxnSpPr/>
            <p:nvPr/>
          </p:nvCxnSpPr>
          <p:spPr>
            <a:xfrm flipV="1">
              <a:off x="2790693" y="861219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0" name="Прямая соединительная линия 459"/>
            <p:cNvCxnSpPr/>
            <p:nvPr/>
          </p:nvCxnSpPr>
          <p:spPr>
            <a:xfrm flipV="1">
              <a:off x="2824849" y="869385"/>
              <a:ext cx="0" cy="48997"/>
            </a:xfrm>
            <a:prstGeom prst="line">
              <a:avLst/>
            </a:prstGeom>
            <a:ln w="12700" cap="flat" cmpd="sng" algn="ctr">
              <a:solidFill>
                <a:srgbClr val="9E9E9E"/>
              </a:solidFill>
              <a:prstDash val="solid"/>
              <a:round/>
              <a:headEnd type="none" w="med" len="sm"/>
              <a:tailEnd type="non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145" name="Полилиния 460"/>
            <p:cNvSpPr>
              <a:spLocks noChangeArrowheads="1"/>
            </p:cNvSpPr>
            <p:nvPr/>
          </p:nvSpPr>
          <p:spPr bwMode="auto">
            <a:xfrm>
              <a:off x="2852862" y="1285415"/>
              <a:ext cx="430136" cy="158719"/>
            </a:xfrm>
            <a:custGeom>
              <a:avLst/>
              <a:gdLst>
                <a:gd name="T0" fmla="*/ 0 w 430022"/>
                <a:gd name="T1" fmla="*/ 107294 h 158244"/>
                <a:gd name="T2" fmla="*/ 14907 w 430022"/>
                <a:gd name="T3" fmla="*/ 45682 h 158244"/>
                <a:gd name="T4" fmla="*/ 24456 w 430022"/>
                <a:gd name="T5" fmla="*/ 45157 h 158244"/>
                <a:gd name="T6" fmla="*/ 29814 w 430022"/>
                <a:gd name="T7" fmla="*/ 45682 h 158244"/>
                <a:gd name="T8" fmla="*/ 35159 w 430022"/>
                <a:gd name="T9" fmla="*/ 47526 h 158244"/>
                <a:gd name="T10" fmla="*/ 81024 w 430022"/>
                <a:gd name="T11" fmla="*/ 56742 h 158244"/>
                <a:gd name="T12" fmla="*/ 236594 w 430022"/>
                <a:gd name="T13" fmla="*/ 95711 h 158244"/>
                <a:gd name="T14" fmla="*/ 263349 w 430022"/>
                <a:gd name="T15" fmla="*/ 103609 h 158244"/>
                <a:gd name="T16" fmla="*/ 266917 w 430022"/>
                <a:gd name="T17" fmla="*/ 106113 h 158244"/>
                <a:gd name="T18" fmla="*/ 281824 w 430022"/>
                <a:gd name="T19" fmla="*/ 114009 h 158244"/>
                <a:gd name="T20" fmla="*/ 309847 w 430022"/>
                <a:gd name="T21" fmla="*/ 112171 h 158244"/>
                <a:gd name="T22" fmla="*/ 313415 w 430022"/>
                <a:gd name="T23" fmla="*/ 110979 h 158244"/>
                <a:gd name="T24" fmla="*/ 316983 w 430022"/>
                <a:gd name="T25" fmla="*/ 110321 h 158244"/>
                <a:gd name="T26" fmla="*/ 319405 w 430022"/>
                <a:gd name="T27" fmla="*/ 108483 h 158244"/>
                <a:gd name="T28" fmla="*/ 321821 w 430022"/>
                <a:gd name="T29" fmla="*/ 107294 h 158244"/>
                <a:gd name="T30" fmla="*/ 375971 w 430022"/>
                <a:gd name="T31" fmla="*/ 59770 h 158244"/>
                <a:gd name="T32" fmla="*/ 412407 w 430022"/>
                <a:gd name="T33" fmla="*/ 15799 h 158244"/>
                <a:gd name="T34" fmla="*/ 424253 w 430022"/>
                <a:gd name="T35" fmla="*/ 0 h 158244"/>
                <a:gd name="T36" fmla="*/ 424893 w 430022"/>
                <a:gd name="T37" fmla="*/ 1184 h 158244"/>
                <a:gd name="T38" fmla="*/ 430246 w 430022"/>
                <a:gd name="T39" fmla="*/ 4869 h 158244"/>
                <a:gd name="T40" fmla="*/ 431389 w 430022"/>
                <a:gd name="T41" fmla="*/ 8557 h 158244"/>
                <a:gd name="T42" fmla="*/ 430246 w 430022"/>
                <a:gd name="T43" fmla="*/ 31070 h 158244"/>
                <a:gd name="T44" fmla="*/ 430882 w 430022"/>
                <a:gd name="T45" fmla="*/ 37125 h 158244"/>
                <a:gd name="T46" fmla="*/ 426678 w 430022"/>
                <a:gd name="T47" fmla="*/ 58452 h 158244"/>
                <a:gd name="T48" fmla="*/ 378390 w 430022"/>
                <a:gd name="T49" fmla="*/ 106638 h 158244"/>
                <a:gd name="T50" fmla="*/ 323611 w 430022"/>
                <a:gd name="T51" fmla="*/ 154164 h 158244"/>
                <a:gd name="T52" fmla="*/ 310990 w 430022"/>
                <a:gd name="T53" fmla="*/ 162193 h 158244"/>
                <a:gd name="T54" fmla="*/ 299779 w 430022"/>
                <a:gd name="T55" fmla="*/ 164038 h 158244"/>
                <a:gd name="T56" fmla="*/ 287296 w 430022"/>
                <a:gd name="T57" fmla="*/ 162193 h 158244"/>
                <a:gd name="T58" fmla="*/ 281824 w 430022"/>
                <a:gd name="T59" fmla="*/ 157850 h 158244"/>
                <a:gd name="T60" fmla="*/ 265762 w 430022"/>
                <a:gd name="T61" fmla="*/ 150608 h 158244"/>
                <a:gd name="T62" fmla="*/ 263984 w 430022"/>
                <a:gd name="T63" fmla="*/ 149426 h 158244"/>
                <a:gd name="T64" fmla="*/ 209707 w 430022"/>
                <a:gd name="T65" fmla="*/ 134152 h 158244"/>
                <a:gd name="T66" fmla="*/ 129312 w 430022"/>
                <a:gd name="T67" fmla="*/ 112829 h 158244"/>
                <a:gd name="T68" fmla="*/ 48924 w 430022"/>
                <a:gd name="T69" fmla="*/ 92024 h 158244"/>
                <a:gd name="T70" fmla="*/ 5346 w 430022"/>
                <a:gd name="T71" fmla="*/ 104268 h 15824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0022"/>
                <a:gd name="T109" fmla="*/ 0 h 158244"/>
                <a:gd name="T110" fmla="*/ 430022 w 430022"/>
                <a:gd name="T111" fmla="*/ 158244 h 15824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0022" h="158244">
                  <a:moveTo>
                    <a:pt x="0" y="103505"/>
                  </a:moveTo>
                  <a:lnTo>
                    <a:pt x="14859" y="44069"/>
                  </a:lnTo>
                  <a:lnTo>
                    <a:pt x="24384" y="43561"/>
                  </a:lnTo>
                  <a:lnTo>
                    <a:pt x="29718" y="44069"/>
                  </a:lnTo>
                  <a:lnTo>
                    <a:pt x="35051" y="45847"/>
                  </a:lnTo>
                  <a:lnTo>
                    <a:pt x="80772" y="54738"/>
                  </a:lnTo>
                  <a:lnTo>
                    <a:pt x="235838" y="92330"/>
                  </a:lnTo>
                  <a:lnTo>
                    <a:pt x="262509" y="99949"/>
                  </a:lnTo>
                  <a:lnTo>
                    <a:pt x="266065" y="102363"/>
                  </a:lnTo>
                  <a:lnTo>
                    <a:pt x="280924" y="109983"/>
                  </a:lnTo>
                  <a:lnTo>
                    <a:pt x="308863" y="108205"/>
                  </a:lnTo>
                  <a:lnTo>
                    <a:pt x="312419" y="107061"/>
                  </a:lnTo>
                  <a:lnTo>
                    <a:pt x="315975" y="106427"/>
                  </a:lnTo>
                  <a:lnTo>
                    <a:pt x="318388" y="104649"/>
                  </a:lnTo>
                  <a:lnTo>
                    <a:pt x="320801" y="103505"/>
                  </a:lnTo>
                  <a:lnTo>
                    <a:pt x="374776" y="57658"/>
                  </a:lnTo>
                  <a:lnTo>
                    <a:pt x="411099" y="15241"/>
                  </a:lnTo>
                  <a:lnTo>
                    <a:pt x="422909" y="0"/>
                  </a:lnTo>
                  <a:lnTo>
                    <a:pt x="423545" y="1144"/>
                  </a:lnTo>
                  <a:lnTo>
                    <a:pt x="428878" y="4699"/>
                  </a:lnTo>
                  <a:lnTo>
                    <a:pt x="430021" y="8255"/>
                  </a:lnTo>
                  <a:lnTo>
                    <a:pt x="428878" y="29972"/>
                  </a:lnTo>
                  <a:lnTo>
                    <a:pt x="429514" y="35814"/>
                  </a:lnTo>
                  <a:lnTo>
                    <a:pt x="425322" y="56388"/>
                  </a:lnTo>
                  <a:lnTo>
                    <a:pt x="377190" y="102871"/>
                  </a:lnTo>
                  <a:lnTo>
                    <a:pt x="322579" y="148718"/>
                  </a:lnTo>
                  <a:lnTo>
                    <a:pt x="310006" y="156464"/>
                  </a:lnTo>
                  <a:lnTo>
                    <a:pt x="298831" y="158243"/>
                  </a:lnTo>
                  <a:lnTo>
                    <a:pt x="286384" y="156464"/>
                  </a:lnTo>
                  <a:lnTo>
                    <a:pt x="280924" y="152274"/>
                  </a:lnTo>
                  <a:lnTo>
                    <a:pt x="264922" y="145288"/>
                  </a:lnTo>
                  <a:lnTo>
                    <a:pt x="263144" y="144146"/>
                  </a:lnTo>
                  <a:lnTo>
                    <a:pt x="209041" y="129413"/>
                  </a:lnTo>
                  <a:lnTo>
                    <a:pt x="128904" y="108839"/>
                  </a:lnTo>
                  <a:lnTo>
                    <a:pt x="48768" y="88774"/>
                  </a:lnTo>
                  <a:lnTo>
                    <a:pt x="5334" y="100585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46" name="Полилиния 461"/>
            <p:cNvSpPr>
              <a:spLocks noChangeArrowheads="1"/>
            </p:cNvSpPr>
            <p:nvPr/>
          </p:nvSpPr>
          <p:spPr bwMode="auto">
            <a:xfrm>
              <a:off x="2429075" y="920361"/>
              <a:ext cx="34919" cy="46029"/>
            </a:xfrm>
            <a:custGeom>
              <a:avLst/>
              <a:gdLst>
                <a:gd name="T0" fmla="*/ 14179 w 35688"/>
                <a:gd name="T1" fmla="*/ 0 h 45214"/>
                <a:gd name="T2" fmla="*/ 16525 w 35688"/>
                <a:gd name="T3" fmla="*/ 0 h 45214"/>
                <a:gd name="T4" fmla="*/ 19265 w 35688"/>
                <a:gd name="T5" fmla="*/ 1418 h 45214"/>
                <a:gd name="T6" fmla="*/ 21122 w 35688"/>
                <a:gd name="T7" fmla="*/ 3624 h 45214"/>
                <a:gd name="T8" fmla="*/ 23370 w 35688"/>
                <a:gd name="T9" fmla="*/ 8027 h 45214"/>
                <a:gd name="T10" fmla="*/ 24739 w 35688"/>
                <a:gd name="T11" fmla="*/ 11646 h 45214"/>
                <a:gd name="T12" fmla="*/ 27086 w 35688"/>
                <a:gd name="T13" fmla="*/ 21874 h 45214"/>
                <a:gd name="T14" fmla="*/ 27479 w 35688"/>
                <a:gd name="T15" fmla="*/ 28329 h 45214"/>
                <a:gd name="T16" fmla="*/ 26108 w 35688"/>
                <a:gd name="T17" fmla="*/ 38556 h 45214"/>
                <a:gd name="T18" fmla="*/ 23370 w 35688"/>
                <a:gd name="T19" fmla="*/ 47367 h 45214"/>
                <a:gd name="T20" fmla="*/ 19265 w 35688"/>
                <a:gd name="T21" fmla="*/ 53191 h 45214"/>
                <a:gd name="T22" fmla="*/ 14179 w 35688"/>
                <a:gd name="T23" fmla="*/ 56023 h 45214"/>
                <a:gd name="T24" fmla="*/ 7823 w 35688"/>
                <a:gd name="T25" fmla="*/ 53191 h 45214"/>
                <a:gd name="T26" fmla="*/ 5087 w 35688"/>
                <a:gd name="T27" fmla="*/ 50199 h 45214"/>
                <a:gd name="T28" fmla="*/ 1855 w 35688"/>
                <a:gd name="T29" fmla="*/ 42961 h 45214"/>
                <a:gd name="T30" fmla="*/ 0 w 35688"/>
                <a:gd name="T31" fmla="*/ 33521 h 45214"/>
                <a:gd name="T32" fmla="*/ 0 w 35688"/>
                <a:gd name="T33" fmla="*/ 21874 h 45214"/>
                <a:gd name="T34" fmla="*/ 1855 w 35688"/>
                <a:gd name="T35" fmla="*/ 11646 h 45214"/>
                <a:gd name="T36" fmla="*/ 3717 w 35688"/>
                <a:gd name="T37" fmla="*/ 8027 h 45214"/>
                <a:gd name="T38" fmla="*/ 5087 w 35688"/>
                <a:gd name="T39" fmla="*/ 3624 h 45214"/>
                <a:gd name="T40" fmla="*/ 7823 w 35688"/>
                <a:gd name="T41" fmla="*/ 1418 h 45214"/>
                <a:gd name="T42" fmla="*/ 10560 w 35688"/>
                <a:gd name="T43" fmla="*/ 0 h 4521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5688"/>
                <a:gd name="T67" fmla="*/ 0 h 45214"/>
                <a:gd name="T68" fmla="*/ 35688 w 35688"/>
                <a:gd name="T69" fmla="*/ 45214 h 4521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5688" h="45214">
                  <a:moveTo>
                    <a:pt x="18415" y="0"/>
                  </a:moveTo>
                  <a:lnTo>
                    <a:pt x="21463" y="0"/>
                  </a:lnTo>
                  <a:lnTo>
                    <a:pt x="25019" y="1144"/>
                  </a:lnTo>
                  <a:lnTo>
                    <a:pt x="27432" y="2922"/>
                  </a:lnTo>
                  <a:lnTo>
                    <a:pt x="30353" y="6478"/>
                  </a:lnTo>
                  <a:lnTo>
                    <a:pt x="32131" y="9399"/>
                  </a:lnTo>
                  <a:lnTo>
                    <a:pt x="35180" y="17653"/>
                  </a:lnTo>
                  <a:lnTo>
                    <a:pt x="35687" y="22861"/>
                  </a:lnTo>
                  <a:lnTo>
                    <a:pt x="33909" y="31116"/>
                  </a:lnTo>
                  <a:lnTo>
                    <a:pt x="30353" y="38228"/>
                  </a:lnTo>
                  <a:lnTo>
                    <a:pt x="25019" y="42927"/>
                  </a:lnTo>
                  <a:lnTo>
                    <a:pt x="18415" y="45213"/>
                  </a:lnTo>
                  <a:lnTo>
                    <a:pt x="10160" y="42927"/>
                  </a:lnTo>
                  <a:lnTo>
                    <a:pt x="6605" y="40514"/>
                  </a:lnTo>
                  <a:lnTo>
                    <a:pt x="2413" y="34672"/>
                  </a:lnTo>
                  <a:lnTo>
                    <a:pt x="0" y="27052"/>
                  </a:lnTo>
                  <a:lnTo>
                    <a:pt x="0" y="17653"/>
                  </a:lnTo>
                  <a:lnTo>
                    <a:pt x="2413" y="9399"/>
                  </a:lnTo>
                  <a:lnTo>
                    <a:pt x="4827" y="6478"/>
                  </a:lnTo>
                  <a:lnTo>
                    <a:pt x="6605" y="2922"/>
                  </a:lnTo>
                  <a:lnTo>
                    <a:pt x="10160" y="1144"/>
                  </a:lnTo>
                  <a:lnTo>
                    <a:pt x="13716" y="0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47" name="Полилиния 462"/>
            <p:cNvSpPr>
              <a:spLocks noChangeArrowheads="1"/>
            </p:cNvSpPr>
            <p:nvPr/>
          </p:nvSpPr>
          <p:spPr bwMode="auto">
            <a:xfrm>
              <a:off x="2427487" y="920361"/>
              <a:ext cx="30158" cy="46029"/>
            </a:xfrm>
            <a:custGeom>
              <a:avLst/>
              <a:gdLst>
                <a:gd name="T0" fmla="*/ 11173 w 30861"/>
                <a:gd name="T1" fmla="*/ 0 h 46356"/>
                <a:gd name="T2" fmla="*/ 15218 w 30861"/>
                <a:gd name="T3" fmla="*/ 1049 h 46356"/>
                <a:gd name="T4" fmla="*/ 19361 w 30861"/>
                <a:gd name="T5" fmla="*/ 5951 h 46356"/>
                <a:gd name="T6" fmla="*/ 20709 w 30861"/>
                <a:gd name="T7" fmla="*/ 8634 h 46356"/>
                <a:gd name="T8" fmla="*/ 22921 w 30861"/>
                <a:gd name="T9" fmla="*/ 16215 h 46356"/>
                <a:gd name="T10" fmla="*/ 23406 w 30861"/>
                <a:gd name="T11" fmla="*/ 21000 h 46356"/>
                <a:gd name="T12" fmla="*/ 22921 w 30861"/>
                <a:gd name="T13" fmla="*/ 24848 h 46356"/>
                <a:gd name="T14" fmla="*/ 19361 w 30861"/>
                <a:gd name="T15" fmla="*/ 35581 h 46356"/>
                <a:gd name="T16" fmla="*/ 15218 w 30861"/>
                <a:gd name="T17" fmla="*/ 40479 h 46356"/>
                <a:gd name="T18" fmla="*/ 11173 w 30861"/>
                <a:gd name="T19" fmla="*/ 42580 h 46356"/>
                <a:gd name="T20" fmla="*/ 6261 w 30861"/>
                <a:gd name="T21" fmla="*/ 40479 h 46356"/>
                <a:gd name="T22" fmla="*/ 4430 w 30861"/>
                <a:gd name="T23" fmla="*/ 38260 h 46356"/>
                <a:gd name="T24" fmla="*/ 1251 w 30861"/>
                <a:gd name="T25" fmla="*/ 31849 h 46356"/>
                <a:gd name="T26" fmla="*/ 384 w 30861"/>
                <a:gd name="T27" fmla="*/ 28583 h 46356"/>
                <a:gd name="T28" fmla="*/ 0 w 30861"/>
                <a:gd name="T29" fmla="*/ 16215 h 46356"/>
                <a:gd name="T30" fmla="*/ 1251 w 30861"/>
                <a:gd name="T31" fmla="*/ 8634 h 46356"/>
                <a:gd name="T32" fmla="*/ 6261 w 30861"/>
                <a:gd name="T33" fmla="*/ 1049 h 463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0861"/>
                <a:gd name="T52" fmla="*/ 0 h 46356"/>
                <a:gd name="T53" fmla="*/ 30861 w 30861"/>
                <a:gd name="T54" fmla="*/ 46356 h 4635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0861" h="46356">
                  <a:moveTo>
                    <a:pt x="14731" y="0"/>
                  </a:moveTo>
                  <a:lnTo>
                    <a:pt x="20065" y="1144"/>
                  </a:lnTo>
                  <a:lnTo>
                    <a:pt x="25527" y="6478"/>
                  </a:lnTo>
                  <a:lnTo>
                    <a:pt x="27305" y="9399"/>
                  </a:lnTo>
                  <a:lnTo>
                    <a:pt x="30225" y="17653"/>
                  </a:lnTo>
                  <a:lnTo>
                    <a:pt x="30860" y="22861"/>
                  </a:lnTo>
                  <a:lnTo>
                    <a:pt x="30225" y="27052"/>
                  </a:lnTo>
                  <a:lnTo>
                    <a:pt x="25527" y="38736"/>
                  </a:lnTo>
                  <a:lnTo>
                    <a:pt x="20065" y="44069"/>
                  </a:lnTo>
                  <a:lnTo>
                    <a:pt x="14731" y="46355"/>
                  </a:lnTo>
                  <a:lnTo>
                    <a:pt x="8255" y="44069"/>
                  </a:lnTo>
                  <a:lnTo>
                    <a:pt x="5841" y="41656"/>
                  </a:lnTo>
                  <a:lnTo>
                    <a:pt x="1650" y="34672"/>
                  </a:lnTo>
                  <a:lnTo>
                    <a:pt x="507" y="31116"/>
                  </a:lnTo>
                  <a:lnTo>
                    <a:pt x="0" y="17653"/>
                  </a:lnTo>
                  <a:lnTo>
                    <a:pt x="1650" y="9399"/>
                  </a:lnTo>
                  <a:lnTo>
                    <a:pt x="8255" y="1144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48" name="Полилиния 463"/>
            <p:cNvSpPr>
              <a:spLocks noChangeArrowheads="1"/>
            </p:cNvSpPr>
            <p:nvPr/>
          </p:nvSpPr>
          <p:spPr bwMode="auto">
            <a:xfrm>
              <a:off x="2449708" y="758467"/>
              <a:ext cx="50791" cy="69836"/>
            </a:xfrm>
            <a:custGeom>
              <a:avLst/>
              <a:gdLst>
                <a:gd name="T0" fmla="*/ 20678 w 51691"/>
                <a:gd name="T1" fmla="*/ 0 h 70613"/>
                <a:gd name="T2" fmla="*/ 24586 w 51691"/>
                <a:gd name="T3" fmla="*/ 0 h 70613"/>
                <a:gd name="T4" fmla="*/ 28906 w 51691"/>
                <a:gd name="T5" fmla="*/ 2112 h 70613"/>
                <a:gd name="T6" fmla="*/ 32301 w 51691"/>
                <a:gd name="T7" fmla="*/ 4669 h 70613"/>
                <a:gd name="T8" fmla="*/ 35590 w 51691"/>
                <a:gd name="T9" fmla="*/ 8786 h 70613"/>
                <a:gd name="T10" fmla="*/ 38061 w 51691"/>
                <a:gd name="T11" fmla="*/ 12900 h 70613"/>
                <a:gd name="T12" fmla="*/ 39912 w 51691"/>
                <a:gd name="T13" fmla="*/ 18571 h 70613"/>
                <a:gd name="T14" fmla="*/ 41867 w 51691"/>
                <a:gd name="T15" fmla="*/ 31472 h 70613"/>
                <a:gd name="T16" fmla="*/ 39912 w 51691"/>
                <a:gd name="T17" fmla="*/ 42816 h 70613"/>
                <a:gd name="T18" fmla="*/ 35590 w 51691"/>
                <a:gd name="T19" fmla="*/ 52602 h 70613"/>
                <a:gd name="T20" fmla="*/ 28906 w 51691"/>
                <a:gd name="T21" fmla="*/ 59272 h 70613"/>
                <a:gd name="T22" fmla="*/ 20678 w 51691"/>
                <a:gd name="T23" fmla="*/ 61833 h 70613"/>
                <a:gd name="T24" fmla="*/ 16356 w 51691"/>
                <a:gd name="T25" fmla="*/ 60832 h 70613"/>
                <a:gd name="T26" fmla="*/ 12551 w 51691"/>
                <a:gd name="T27" fmla="*/ 59272 h 70613"/>
                <a:gd name="T28" fmla="*/ 8642 w 51691"/>
                <a:gd name="T29" fmla="*/ 56160 h 70613"/>
                <a:gd name="T30" fmla="*/ 5760 w 51691"/>
                <a:gd name="T31" fmla="*/ 52602 h 70613"/>
                <a:gd name="T32" fmla="*/ 2878 w 51691"/>
                <a:gd name="T33" fmla="*/ 47487 h 70613"/>
                <a:gd name="T34" fmla="*/ 0 w 51691"/>
                <a:gd name="T35" fmla="*/ 37142 h 70613"/>
                <a:gd name="T36" fmla="*/ 0 w 51691"/>
                <a:gd name="T37" fmla="*/ 24800 h 70613"/>
                <a:gd name="T38" fmla="*/ 2878 w 51691"/>
                <a:gd name="T39" fmla="*/ 12900 h 70613"/>
                <a:gd name="T40" fmla="*/ 8642 w 51691"/>
                <a:gd name="T41" fmla="*/ 4669 h 70613"/>
                <a:gd name="T42" fmla="*/ 16356 w 51691"/>
                <a:gd name="T43" fmla="*/ 0 h 7061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1691"/>
                <a:gd name="T67" fmla="*/ 0 h 70613"/>
                <a:gd name="T68" fmla="*/ 51691 w 51691"/>
                <a:gd name="T69" fmla="*/ 70613 h 7061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1691" h="70613">
                  <a:moveTo>
                    <a:pt x="25528" y="0"/>
                  </a:moveTo>
                  <a:lnTo>
                    <a:pt x="30353" y="0"/>
                  </a:lnTo>
                  <a:lnTo>
                    <a:pt x="35687" y="2412"/>
                  </a:lnTo>
                  <a:lnTo>
                    <a:pt x="39878" y="5333"/>
                  </a:lnTo>
                  <a:lnTo>
                    <a:pt x="43943" y="10033"/>
                  </a:lnTo>
                  <a:lnTo>
                    <a:pt x="46991" y="14732"/>
                  </a:lnTo>
                  <a:lnTo>
                    <a:pt x="49277" y="21208"/>
                  </a:lnTo>
                  <a:lnTo>
                    <a:pt x="51690" y="35940"/>
                  </a:lnTo>
                  <a:lnTo>
                    <a:pt x="49277" y="48894"/>
                  </a:lnTo>
                  <a:lnTo>
                    <a:pt x="43943" y="60071"/>
                  </a:lnTo>
                  <a:lnTo>
                    <a:pt x="35687" y="67690"/>
                  </a:lnTo>
                  <a:lnTo>
                    <a:pt x="25528" y="70612"/>
                  </a:lnTo>
                  <a:lnTo>
                    <a:pt x="20194" y="69468"/>
                  </a:lnTo>
                  <a:lnTo>
                    <a:pt x="15494" y="67690"/>
                  </a:lnTo>
                  <a:lnTo>
                    <a:pt x="10669" y="64135"/>
                  </a:lnTo>
                  <a:lnTo>
                    <a:pt x="7112" y="60071"/>
                  </a:lnTo>
                  <a:lnTo>
                    <a:pt x="3556" y="54229"/>
                  </a:lnTo>
                  <a:lnTo>
                    <a:pt x="0" y="42418"/>
                  </a:lnTo>
                  <a:lnTo>
                    <a:pt x="0" y="28321"/>
                  </a:lnTo>
                  <a:lnTo>
                    <a:pt x="3556" y="14732"/>
                  </a:lnTo>
                  <a:lnTo>
                    <a:pt x="10669" y="5333"/>
                  </a:lnTo>
                  <a:lnTo>
                    <a:pt x="20194" y="0"/>
                  </a:lnTo>
                  <a:close/>
                </a:path>
              </a:pathLst>
            </a:custGeom>
            <a:solidFill>
              <a:srgbClr val="5E5E5E"/>
            </a:solidFill>
            <a:ln w="0" algn="ctr">
              <a:solidFill>
                <a:srgbClr val="5E5E5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49" name="Полилиния 464"/>
            <p:cNvSpPr>
              <a:spLocks noChangeArrowheads="1"/>
            </p:cNvSpPr>
            <p:nvPr/>
          </p:nvSpPr>
          <p:spPr bwMode="auto">
            <a:xfrm>
              <a:off x="2451296" y="760055"/>
              <a:ext cx="39680" cy="66662"/>
            </a:xfrm>
            <a:custGeom>
              <a:avLst/>
              <a:gdLst>
                <a:gd name="T0" fmla="*/ 22470 w 39245"/>
                <a:gd name="T1" fmla="*/ 0 h 67057"/>
                <a:gd name="T2" fmla="*/ 25805 w 39245"/>
                <a:gd name="T3" fmla="*/ 0 h 67057"/>
                <a:gd name="T4" fmla="*/ 29862 w 39245"/>
                <a:gd name="T5" fmla="*/ 2247 h 67057"/>
                <a:gd name="T6" fmla="*/ 37257 w 39245"/>
                <a:gd name="T7" fmla="*/ 9347 h 67057"/>
                <a:gd name="T8" fmla="*/ 42767 w 39245"/>
                <a:gd name="T9" fmla="*/ 19165 h 67057"/>
                <a:gd name="T10" fmla="*/ 44796 w 39245"/>
                <a:gd name="T11" fmla="*/ 31823 h 67057"/>
                <a:gd name="T12" fmla="*/ 42767 w 39245"/>
                <a:gd name="T13" fmla="*/ 43300 h 67057"/>
                <a:gd name="T14" fmla="*/ 37257 w 39245"/>
                <a:gd name="T15" fmla="*/ 53120 h 67057"/>
                <a:gd name="T16" fmla="*/ 29862 w 39245"/>
                <a:gd name="T17" fmla="*/ 59745 h 67057"/>
                <a:gd name="T18" fmla="*/ 22470 w 39245"/>
                <a:gd name="T19" fmla="*/ 62466 h 67057"/>
                <a:gd name="T20" fmla="*/ 12900 w 39245"/>
                <a:gd name="T21" fmla="*/ 59745 h 67057"/>
                <a:gd name="T22" fmla="*/ 8845 w 39245"/>
                <a:gd name="T23" fmla="*/ 56434 h 67057"/>
                <a:gd name="T24" fmla="*/ 2755 w 39245"/>
                <a:gd name="T25" fmla="*/ 48269 h 67057"/>
                <a:gd name="T26" fmla="*/ 0 w 39245"/>
                <a:gd name="T27" fmla="*/ 37267 h 67057"/>
                <a:gd name="T28" fmla="*/ 0 w 39245"/>
                <a:gd name="T29" fmla="*/ 25317 h 67057"/>
                <a:gd name="T30" fmla="*/ 2755 w 39245"/>
                <a:gd name="T31" fmla="*/ 13724 h 67057"/>
                <a:gd name="T32" fmla="*/ 8845 w 39245"/>
                <a:gd name="T33" fmla="*/ 4968 h 67057"/>
                <a:gd name="T34" fmla="*/ 12900 w 39245"/>
                <a:gd name="T35" fmla="*/ 2247 h 67057"/>
                <a:gd name="T36" fmla="*/ 17687 w 39245"/>
                <a:gd name="T37" fmla="*/ 0 h 6705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9245"/>
                <a:gd name="T58" fmla="*/ 0 h 67057"/>
                <a:gd name="T59" fmla="*/ 39245 w 39245"/>
                <a:gd name="T60" fmla="*/ 67057 h 6705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9245" h="67057">
                  <a:moveTo>
                    <a:pt x="19685" y="0"/>
                  </a:moveTo>
                  <a:lnTo>
                    <a:pt x="22606" y="0"/>
                  </a:lnTo>
                  <a:lnTo>
                    <a:pt x="26163" y="2412"/>
                  </a:lnTo>
                  <a:lnTo>
                    <a:pt x="32640" y="10033"/>
                  </a:lnTo>
                  <a:lnTo>
                    <a:pt x="37466" y="20573"/>
                  </a:lnTo>
                  <a:lnTo>
                    <a:pt x="39244" y="34162"/>
                  </a:lnTo>
                  <a:lnTo>
                    <a:pt x="37466" y="46482"/>
                  </a:lnTo>
                  <a:lnTo>
                    <a:pt x="32640" y="57023"/>
                  </a:lnTo>
                  <a:lnTo>
                    <a:pt x="26163" y="64134"/>
                  </a:lnTo>
                  <a:lnTo>
                    <a:pt x="19685" y="67056"/>
                  </a:lnTo>
                  <a:lnTo>
                    <a:pt x="11303" y="64134"/>
                  </a:lnTo>
                  <a:lnTo>
                    <a:pt x="7747" y="60579"/>
                  </a:lnTo>
                  <a:lnTo>
                    <a:pt x="2413" y="51815"/>
                  </a:lnTo>
                  <a:lnTo>
                    <a:pt x="0" y="40005"/>
                  </a:lnTo>
                  <a:lnTo>
                    <a:pt x="0" y="27177"/>
                  </a:lnTo>
                  <a:lnTo>
                    <a:pt x="2413" y="14732"/>
                  </a:lnTo>
                  <a:lnTo>
                    <a:pt x="7747" y="5333"/>
                  </a:lnTo>
                  <a:lnTo>
                    <a:pt x="11303" y="2412"/>
                  </a:lnTo>
                  <a:lnTo>
                    <a:pt x="15494" y="0"/>
                  </a:lnTo>
                  <a:close/>
                </a:path>
              </a:pathLst>
            </a:custGeom>
            <a:solidFill>
              <a:srgbClr val="8F8F8F"/>
            </a:solidFill>
            <a:ln w="0" algn="ctr">
              <a:solidFill>
                <a:srgbClr val="8F8F8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50" name="Полилиния 465"/>
            <p:cNvSpPr>
              <a:spLocks noChangeArrowheads="1"/>
            </p:cNvSpPr>
            <p:nvPr/>
          </p:nvSpPr>
          <p:spPr bwMode="auto">
            <a:xfrm>
              <a:off x="2275115" y="704503"/>
              <a:ext cx="25395" cy="65075"/>
            </a:xfrm>
            <a:custGeom>
              <a:avLst/>
              <a:gdLst>
                <a:gd name="T0" fmla="*/ 9372 w 24132"/>
                <a:gd name="T1" fmla="*/ 64493 h 64770"/>
                <a:gd name="T2" fmla="*/ 9372 w 24132"/>
                <a:gd name="T3" fmla="*/ 64493 h 64770"/>
                <a:gd name="T4" fmla="*/ 21086 w 24132"/>
                <a:gd name="T5" fmla="*/ 64493 h 64770"/>
                <a:gd name="T6" fmla="*/ 39820 w 24132"/>
                <a:gd name="T7" fmla="*/ 67182 h 64770"/>
                <a:gd name="T8" fmla="*/ 42164 w 24132"/>
                <a:gd name="T9" fmla="*/ 68525 h 64770"/>
                <a:gd name="T10" fmla="*/ 44508 w 24132"/>
                <a:gd name="T11" fmla="*/ 68525 h 64770"/>
                <a:gd name="T12" fmla="*/ 44508 w 24132"/>
                <a:gd name="T13" fmla="*/ 65839 h 64770"/>
                <a:gd name="T14" fmla="*/ 42164 w 24132"/>
                <a:gd name="T15" fmla="*/ 65839 h 64770"/>
                <a:gd name="T16" fmla="*/ 42164 w 24132"/>
                <a:gd name="T17" fmla="*/ 64493 h 64770"/>
                <a:gd name="T18" fmla="*/ 39820 w 24132"/>
                <a:gd name="T19" fmla="*/ 64493 h 64770"/>
                <a:gd name="T20" fmla="*/ 37480 w 24132"/>
                <a:gd name="T21" fmla="*/ 64493 h 64770"/>
                <a:gd name="T22" fmla="*/ 37480 w 24132"/>
                <a:gd name="T23" fmla="*/ 1341 h 64770"/>
                <a:gd name="T24" fmla="*/ 32797 w 24132"/>
                <a:gd name="T25" fmla="*/ 0 h 64770"/>
                <a:gd name="T26" fmla="*/ 28108 w 24132"/>
                <a:gd name="T27" fmla="*/ 0 h 64770"/>
                <a:gd name="T28" fmla="*/ 25769 w 24132"/>
                <a:gd name="T29" fmla="*/ 0 h 64770"/>
                <a:gd name="T30" fmla="*/ 16396 w 24132"/>
                <a:gd name="T31" fmla="*/ 0 h 64770"/>
                <a:gd name="T32" fmla="*/ 4685 w 24132"/>
                <a:gd name="T33" fmla="*/ 8061 h 64770"/>
                <a:gd name="T34" fmla="*/ 0 w 24132"/>
                <a:gd name="T35" fmla="*/ 10748 h 64770"/>
                <a:gd name="T36" fmla="*/ 0 w 24132"/>
                <a:gd name="T37" fmla="*/ 12093 h 64770"/>
                <a:gd name="T38" fmla="*/ 0 w 24132"/>
                <a:gd name="T39" fmla="*/ 13437 h 64770"/>
                <a:gd name="T40" fmla="*/ 2346 w 24132"/>
                <a:gd name="T41" fmla="*/ 13437 h 64770"/>
                <a:gd name="T42" fmla="*/ 4685 w 24132"/>
                <a:gd name="T43" fmla="*/ 12093 h 64770"/>
                <a:gd name="T44" fmla="*/ 14057 w 24132"/>
                <a:gd name="T45" fmla="*/ 6717 h 64770"/>
                <a:gd name="T46" fmla="*/ 14057 w 24132"/>
                <a:gd name="T47" fmla="*/ 18812 h 6477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4132"/>
                <a:gd name="T73" fmla="*/ 0 h 64770"/>
                <a:gd name="T74" fmla="*/ 24132 w 24132"/>
                <a:gd name="T75" fmla="*/ 64770 h 6477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4132" h="64770">
                  <a:moveTo>
                    <a:pt x="5081" y="60959"/>
                  </a:moveTo>
                  <a:lnTo>
                    <a:pt x="5081" y="60959"/>
                  </a:lnTo>
                  <a:lnTo>
                    <a:pt x="11431" y="60959"/>
                  </a:lnTo>
                  <a:lnTo>
                    <a:pt x="21590" y="63500"/>
                  </a:lnTo>
                  <a:lnTo>
                    <a:pt x="22861" y="64769"/>
                  </a:lnTo>
                  <a:lnTo>
                    <a:pt x="24131" y="64769"/>
                  </a:lnTo>
                  <a:lnTo>
                    <a:pt x="24131" y="62230"/>
                  </a:lnTo>
                  <a:lnTo>
                    <a:pt x="22861" y="62230"/>
                  </a:lnTo>
                  <a:lnTo>
                    <a:pt x="22861" y="60959"/>
                  </a:lnTo>
                  <a:lnTo>
                    <a:pt x="21590" y="60959"/>
                  </a:lnTo>
                  <a:lnTo>
                    <a:pt x="20321" y="60959"/>
                  </a:lnTo>
                  <a:lnTo>
                    <a:pt x="20321" y="1269"/>
                  </a:lnTo>
                  <a:lnTo>
                    <a:pt x="17781" y="0"/>
                  </a:lnTo>
                  <a:lnTo>
                    <a:pt x="15240" y="0"/>
                  </a:lnTo>
                  <a:lnTo>
                    <a:pt x="13971" y="0"/>
                  </a:lnTo>
                  <a:lnTo>
                    <a:pt x="8890" y="0"/>
                  </a:lnTo>
                  <a:lnTo>
                    <a:pt x="2540" y="7619"/>
                  </a:lnTo>
                  <a:lnTo>
                    <a:pt x="0" y="10159"/>
                  </a:lnTo>
                  <a:lnTo>
                    <a:pt x="0" y="11430"/>
                  </a:lnTo>
                  <a:lnTo>
                    <a:pt x="0" y="12700"/>
                  </a:lnTo>
                  <a:lnTo>
                    <a:pt x="1271" y="12700"/>
                  </a:lnTo>
                  <a:lnTo>
                    <a:pt x="2540" y="11430"/>
                  </a:lnTo>
                  <a:lnTo>
                    <a:pt x="7621" y="6350"/>
                  </a:lnTo>
                  <a:lnTo>
                    <a:pt x="7621" y="17780"/>
                  </a:lnTo>
                </a:path>
              </a:pathLst>
            </a:custGeom>
            <a:noFill/>
            <a:ln w="3682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51" name="Полилиния 466"/>
            <p:cNvSpPr>
              <a:spLocks noChangeArrowheads="1"/>
            </p:cNvSpPr>
            <p:nvPr/>
          </p:nvSpPr>
          <p:spPr bwMode="auto">
            <a:xfrm>
              <a:off x="2279877" y="721962"/>
              <a:ext cx="3174" cy="44441"/>
            </a:xfrm>
            <a:custGeom>
              <a:avLst/>
              <a:gdLst>
                <a:gd name="T0" fmla="*/ 425 w 3811"/>
                <a:gd name="T1" fmla="*/ 0 h 43180"/>
                <a:gd name="T2" fmla="*/ 425 w 3811"/>
                <a:gd name="T3" fmla="*/ 55612 h 43180"/>
                <a:gd name="T4" fmla="*/ 142 w 3811"/>
                <a:gd name="T5" fmla="*/ 55612 h 43180"/>
                <a:gd name="T6" fmla="*/ 0 w 3811"/>
                <a:gd name="T7" fmla="*/ 57408 h 43180"/>
                <a:gd name="T8" fmla="*/ 0 w 3811"/>
                <a:gd name="T9" fmla="*/ 59201 h 43180"/>
                <a:gd name="T10" fmla="*/ 142 w 3811"/>
                <a:gd name="T11" fmla="*/ 60996 h 431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811"/>
                <a:gd name="T19" fmla="*/ 0 h 43180"/>
                <a:gd name="T20" fmla="*/ 3811 w 3811"/>
                <a:gd name="T21" fmla="*/ 43180 h 4318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811" h="43180">
                  <a:moveTo>
                    <a:pt x="3810" y="0"/>
                  </a:moveTo>
                  <a:lnTo>
                    <a:pt x="3810" y="39370"/>
                  </a:lnTo>
                  <a:lnTo>
                    <a:pt x="1270" y="39370"/>
                  </a:lnTo>
                  <a:lnTo>
                    <a:pt x="0" y="40639"/>
                  </a:lnTo>
                  <a:lnTo>
                    <a:pt x="0" y="41910"/>
                  </a:lnTo>
                  <a:lnTo>
                    <a:pt x="1270" y="43179"/>
                  </a:lnTo>
                </a:path>
              </a:pathLst>
            </a:custGeom>
            <a:noFill/>
            <a:ln w="3682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52" name="Полилиния 467"/>
            <p:cNvSpPr>
              <a:spLocks noChangeArrowheads="1"/>
            </p:cNvSpPr>
            <p:nvPr/>
          </p:nvSpPr>
          <p:spPr bwMode="auto">
            <a:xfrm>
              <a:off x="2311621" y="709265"/>
              <a:ext cx="26982" cy="66662"/>
            </a:xfrm>
            <a:custGeom>
              <a:avLst/>
              <a:gdLst>
                <a:gd name="T0" fmla="*/ 5837 w 26671"/>
                <a:gd name="T1" fmla="*/ 56530 h 67311"/>
                <a:gd name="T2" fmla="*/ 7297 w 26671"/>
                <a:gd name="T3" fmla="*/ 56530 h 67311"/>
                <a:gd name="T4" fmla="*/ 10216 w 26671"/>
                <a:gd name="T5" fmla="*/ 57661 h 67311"/>
                <a:gd name="T6" fmla="*/ 14595 w 26671"/>
                <a:gd name="T7" fmla="*/ 57661 h 67311"/>
                <a:gd name="T8" fmla="*/ 17514 w 26671"/>
                <a:gd name="T9" fmla="*/ 58790 h 67311"/>
                <a:gd name="T10" fmla="*/ 21893 w 26671"/>
                <a:gd name="T11" fmla="*/ 58790 h 67311"/>
                <a:gd name="T12" fmla="*/ 26272 w 26671"/>
                <a:gd name="T13" fmla="*/ 59923 h 67311"/>
                <a:gd name="T14" fmla="*/ 27731 w 26671"/>
                <a:gd name="T15" fmla="*/ 59923 h 67311"/>
                <a:gd name="T16" fmla="*/ 29192 w 26671"/>
                <a:gd name="T17" fmla="*/ 59923 h 67311"/>
                <a:gd name="T18" fmla="*/ 30650 w 26671"/>
                <a:gd name="T19" fmla="*/ 58790 h 67311"/>
                <a:gd name="T20" fmla="*/ 27731 w 26671"/>
                <a:gd name="T21" fmla="*/ 56530 h 67311"/>
                <a:gd name="T22" fmla="*/ 24813 w 26671"/>
                <a:gd name="T23" fmla="*/ 56530 h 67311"/>
                <a:gd name="T24" fmla="*/ 24813 w 26671"/>
                <a:gd name="T25" fmla="*/ 2262 h 67311"/>
                <a:gd name="T26" fmla="*/ 20433 w 26671"/>
                <a:gd name="T27" fmla="*/ 2262 h 67311"/>
                <a:gd name="T28" fmla="*/ 17514 w 26671"/>
                <a:gd name="T29" fmla="*/ 1132 h 67311"/>
                <a:gd name="T30" fmla="*/ 16058 w 26671"/>
                <a:gd name="T31" fmla="*/ 1132 h 67311"/>
                <a:gd name="T32" fmla="*/ 14595 w 26671"/>
                <a:gd name="T33" fmla="*/ 0 h 67311"/>
                <a:gd name="T34" fmla="*/ 13135 w 26671"/>
                <a:gd name="T35" fmla="*/ 0 h 67311"/>
                <a:gd name="T36" fmla="*/ 4378 w 26671"/>
                <a:gd name="T37" fmla="*/ 7915 h 67311"/>
                <a:gd name="T38" fmla="*/ 1460 w 26671"/>
                <a:gd name="T39" fmla="*/ 9045 h 67311"/>
                <a:gd name="T40" fmla="*/ 0 w 26671"/>
                <a:gd name="T41" fmla="*/ 11307 h 67311"/>
                <a:gd name="T42" fmla="*/ 1460 w 26671"/>
                <a:gd name="T43" fmla="*/ 11307 h 67311"/>
                <a:gd name="T44" fmla="*/ 2918 w 26671"/>
                <a:gd name="T45" fmla="*/ 11307 h 67311"/>
                <a:gd name="T46" fmla="*/ 4378 w 26671"/>
                <a:gd name="T47" fmla="*/ 11307 h 67311"/>
                <a:gd name="T48" fmla="*/ 5837 w 26671"/>
                <a:gd name="T49" fmla="*/ 9045 h 67311"/>
                <a:gd name="T50" fmla="*/ 10216 w 26671"/>
                <a:gd name="T51" fmla="*/ 6785 h 67311"/>
                <a:gd name="T52" fmla="*/ 10216 w 26671"/>
                <a:gd name="T53" fmla="*/ 11307 h 67311"/>
                <a:gd name="T54" fmla="*/ 10216 w 26671"/>
                <a:gd name="T55" fmla="*/ 14698 h 67311"/>
                <a:gd name="T56" fmla="*/ 10216 w 26671"/>
                <a:gd name="T57" fmla="*/ 16959 h 6731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6671"/>
                <a:gd name="T88" fmla="*/ 0 h 67311"/>
                <a:gd name="T89" fmla="*/ 26671 w 26671"/>
                <a:gd name="T90" fmla="*/ 67311 h 67311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6671" h="67311">
                  <a:moveTo>
                    <a:pt x="5079" y="63500"/>
                  </a:moveTo>
                  <a:lnTo>
                    <a:pt x="6350" y="63500"/>
                  </a:lnTo>
                  <a:lnTo>
                    <a:pt x="8889" y="64771"/>
                  </a:lnTo>
                  <a:lnTo>
                    <a:pt x="12700" y="64771"/>
                  </a:lnTo>
                  <a:lnTo>
                    <a:pt x="15239" y="66041"/>
                  </a:lnTo>
                  <a:lnTo>
                    <a:pt x="19050" y="66041"/>
                  </a:lnTo>
                  <a:lnTo>
                    <a:pt x="22860" y="67310"/>
                  </a:lnTo>
                  <a:lnTo>
                    <a:pt x="24129" y="67310"/>
                  </a:lnTo>
                  <a:lnTo>
                    <a:pt x="25400" y="67310"/>
                  </a:lnTo>
                  <a:lnTo>
                    <a:pt x="26670" y="66041"/>
                  </a:lnTo>
                  <a:lnTo>
                    <a:pt x="24129" y="63500"/>
                  </a:lnTo>
                  <a:lnTo>
                    <a:pt x="21589" y="63500"/>
                  </a:lnTo>
                  <a:lnTo>
                    <a:pt x="21589" y="2541"/>
                  </a:lnTo>
                  <a:lnTo>
                    <a:pt x="17779" y="2541"/>
                  </a:lnTo>
                  <a:lnTo>
                    <a:pt x="15239" y="1271"/>
                  </a:lnTo>
                  <a:lnTo>
                    <a:pt x="13970" y="1271"/>
                  </a:lnTo>
                  <a:lnTo>
                    <a:pt x="12700" y="0"/>
                  </a:lnTo>
                  <a:lnTo>
                    <a:pt x="11429" y="0"/>
                  </a:lnTo>
                  <a:lnTo>
                    <a:pt x="3810" y="8891"/>
                  </a:lnTo>
                  <a:lnTo>
                    <a:pt x="1270" y="10160"/>
                  </a:lnTo>
                  <a:lnTo>
                    <a:pt x="0" y="12700"/>
                  </a:lnTo>
                  <a:lnTo>
                    <a:pt x="1270" y="12700"/>
                  </a:lnTo>
                  <a:lnTo>
                    <a:pt x="2539" y="12700"/>
                  </a:lnTo>
                  <a:lnTo>
                    <a:pt x="3810" y="12700"/>
                  </a:lnTo>
                  <a:lnTo>
                    <a:pt x="5079" y="10160"/>
                  </a:lnTo>
                  <a:lnTo>
                    <a:pt x="8889" y="7621"/>
                  </a:lnTo>
                  <a:lnTo>
                    <a:pt x="8889" y="12700"/>
                  </a:lnTo>
                  <a:lnTo>
                    <a:pt x="8889" y="16510"/>
                  </a:lnTo>
                  <a:lnTo>
                    <a:pt x="8889" y="19050"/>
                  </a:lnTo>
                </a:path>
              </a:pathLst>
            </a:custGeom>
            <a:noFill/>
            <a:ln w="3682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53" name="Полилиния 468"/>
            <p:cNvSpPr>
              <a:spLocks noChangeArrowheads="1"/>
            </p:cNvSpPr>
            <p:nvPr/>
          </p:nvSpPr>
          <p:spPr bwMode="auto">
            <a:xfrm>
              <a:off x="2314796" y="728311"/>
              <a:ext cx="4761" cy="44441"/>
            </a:xfrm>
            <a:custGeom>
              <a:avLst/>
              <a:gdLst>
                <a:gd name="T0" fmla="*/ 2331 w 5080"/>
                <a:gd name="T1" fmla="*/ 0 h 44451"/>
                <a:gd name="T2" fmla="*/ 2331 w 5080"/>
                <a:gd name="T3" fmla="*/ 41802 h 44451"/>
                <a:gd name="T4" fmla="*/ 1168 w 5080"/>
                <a:gd name="T5" fmla="*/ 41802 h 44451"/>
                <a:gd name="T6" fmla="*/ 0 w 5080"/>
                <a:gd name="T7" fmla="*/ 41802 h 44451"/>
                <a:gd name="T8" fmla="*/ 0 w 5080"/>
                <a:gd name="T9" fmla="*/ 43061 h 44451"/>
                <a:gd name="T10" fmla="*/ 582 w 5080"/>
                <a:gd name="T11" fmla="*/ 44330 h 444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80"/>
                <a:gd name="T19" fmla="*/ 0 h 44451"/>
                <a:gd name="T20" fmla="*/ 5080 w 5080"/>
                <a:gd name="T21" fmla="*/ 44451 h 444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80" h="44451">
                  <a:moveTo>
                    <a:pt x="5079" y="0"/>
                  </a:moveTo>
                  <a:lnTo>
                    <a:pt x="5079" y="41910"/>
                  </a:lnTo>
                  <a:lnTo>
                    <a:pt x="2540" y="41910"/>
                  </a:lnTo>
                  <a:lnTo>
                    <a:pt x="0" y="41910"/>
                  </a:lnTo>
                  <a:lnTo>
                    <a:pt x="0" y="43181"/>
                  </a:lnTo>
                  <a:lnTo>
                    <a:pt x="1269" y="44450"/>
                  </a:lnTo>
                </a:path>
              </a:pathLst>
            </a:custGeom>
            <a:noFill/>
            <a:ln w="3682" algn="ctr">
              <a:solidFill>
                <a:srgbClr val="70707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54" name="Полилиния 469"/>
            <p:cNvSpPr>
              <a:spLocks noChangeArrowheads="1"/>
            </p:cNvSpPr>
            <p:nvPr/>
          </p:nvSpPr>
          <p:spPr bwMode="auto">
            <a:xfrm>
              <a:off x="2275115" y="864810"/>
              <a:ext cx="42855" cy="60313"/>
            </a:xfrm>
            <a:custGeom>
              <a:avLst/>
              <a:gdLst>
                <a:gd name="T0" fmla="*/ 22311 w 42800"/>
                <a:gd name="T1" fmla="*/ 0 h 59437"/>
                <a:gd name="T2" fmla="*/ 25923 w 42800"/>
                <a:gd name="T3" fmla="*/ 0 h 59437"/>
                <a:gd name="T4" fmla="*/ 30179 w 42800"/>
                <a:gd name="T5" fmla="*/ 2119 h 59437"/>
                <a:gd name="T6" fmla="*/ 33790 w 42800"/>
                <a:gd name="T7" fmla="*/ 4995 h 59437"/>
                <a:gd name="T8" fmla="*/ 37404 w 42800"/>
                <a:gd name="T9" fmla="*/ 9840 h 59437"/>
                <a:gd name="T10" fmla="*/ 41530 w 42800"/>
                <a:gd name="T11" fmla="*/ 21041 h 59437"/>
                <a:gd name="T12" fmla="*/ 43463 w 42800"/>
                <a:gd name="T13" fmla="*/ 35118 h 59437"/>
                <a:gd name="T14" fmla="*/ 42820 w 42800"/>
                <a:gd name="T15" fmla="*/ 41478 h 59437"/>
                <a:gd name="T16" fmla="*/ 37404 w 42800"/>
                <a:gd name="T17" fmla="*/ 60400 h 59437"/>
                <a:gd name="T18" fmla="*/ 30179 w 42800"/>
                <a:gd name="T19" fmla="*/ 67361 h 59437"/>
                <a:gd name="T20" fmla="*/ 22311 w 42800"/>
                <a:gd name="T21" fmla="*/ 70842 h 59437"/>
                <a:gd name="T22" fmla="*/ 17410 w 42800"/>
                <a:gd name="T23" fmla="*/ 69483 h 59437"/>
                <a:gd name="T24" fmla="*/ 13285 w 42800"/>
                <a:gd name="T25" fmla="*/ 67361 h 59437"/>
                <a:gd name="T26" fmla="*/ 6573 w 42800"/>
                <a:gd name="T27" fmla="*/ 60400 h 59437"/>
                <a:gd name="T28" fmla="*/ 2969 w 42800"/>
                <a:gd name="T29" fmla="*/ 54039 h 59437"/>
                <a:gd name="T30" fmla="*/ 1155 w 42800"/>
                <a:gd name="T31" fmla="*/ 48441 h 59437"/>
                <a:gd name="T32" fmla="*/ 0 w 42800"/>
                <a:gd name="T33" fmla="*/ 41478 h 59437"/>
                <a:gd name="T34" fmla="*/ 0 w 42800"/>
                <a:gd name="T35" fmla="*/ 27400 h 59437"/>
                <a:gd name="T36" fmla="*/ 2969 w 42800"/>
                <a:gd name="T37" fmla="*/ 14834 h 59437"/>
                <a:gd name="T38" fmla="*/ 9543 w 42800"/>
                <a:gd name="T39" fmla="*/ 4995 h 59437"/>
                <a:gd name="T40" fmla="*/ 13285 w 42800"/>
                <a:gd name="T41" fmla="*/ 2119 h 59437"/>
                <a:gd name="T42" fmla="*/ 17410 w 42800"/>
                <a:gd name="T43" fmla="*/ 0 h 5943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800"/>
                <a:gd name="T67" fmla="*/ 0 h 59437"/>
                <a:gd name="T68" fmla="*/ 42800 w 42800"/>
                <a:gd name="T69" fmla="*/ 59437 h 5943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800" h="59437">
                  <a:moveTo>
                    <a:pt x="21971" y="0"/>
                  </a:moveTo>
                  <a:lnTo>
                    <a:pt x="25527" y="0"/>
                  </a:lnTo>
                  <a:lnTo>
                    <a:pt x="29718" y="1778"/>
                  </a:lnTo>
                  <a:lnTo>
                    <a:pt x="33274" y="4191"/>
                  </a:lnTo>
                  <a:lnTo>
                    <a:pt x="36831" y="8255"/>
                  </a:lnTo>
                  <a:lnTo>
                    <a:pt x="40894" y="17653"/>
                  </a:lnTo>
                  <a:lnTo>
                    <a:pt x="42799" y="29464"/>
                  </a:lnTo>
                  <a:lnTo>
                    <a:pt x="42165" y="34799"/>
                  </a:lnTo>
                  <a:lnTo>
                    <a:pt x="36831" y="50674"/>
                  </a:lnTo>
                  <a:lnTo>
                    <a:pt x="29718" y="56516"/>
                  </a:lnTo>
                  <a:lnTo>
                    <a:pt x="21971" y="59436"/>
                  </a:lnTo>
                  <a:lnTo>
                    <a:pt x="17146" y="58294"/>
                  </a:lnTo>
                  <a:lnTo>
                    <a:pt x="13081" y="56516"/>
                  </a:lnTo>
                  <a:lnTo>
                    <a:pt x="6477" y="50674"/>
                  </a:lnTo>
                  <a:lnTo>
                    <a:pt x="2921" y="45339"/>
                  </a:lnTo>
                  <a:lnTo>
                    <a:pt x="1143" y="40641"/>
                  </a:lnTo>
                  <a:lnTo>
                    <a:pt x="0" y="34799"/>
                  </a:lnTo>
                  <a:lnTo>
                    <a:pt x="0" y="22988"/>
                  </a:lnTo>
                  <a:lnTo>
                    <a:pt x="2921" y="12447"/>
                  </a:lnTo>
                  <a:lnTo>
                    <a:pt x="9399" y="4191"/>
                  </a:lnTo>
                  <a:lnTo>
                    <a:pt x="13081" y="1778"/>
                  </a:lnTo>
                  <a:lnTo>
                    <a:pt x="17146" y="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55" name="Полилиния 470"/>
            <p:cNvSpPr>
              <a:spLocks noChangeArrowheads="1"/>
            </p:cNvSpPr>
            <p:nvPr/>
          </p:nvSpPr>
          <p:spPr bwMode="auto">
            <a:xfrm>
              <a:off x="2268766" y="864810"/>
              <a:ext cx="42855" cy="58726"/>
            </a:xfrm>
            <a:custGeom>
              <a:avLst/>
              <a:gdLst>
                <a:gd name="T0" fmla="*/ 21661 w 42801"/>
                <a:gd name="T1" fmla="*/ 0 h 60071"/>
                <a:gd name="T2" fmla="*/ 25274 w 42801"/>
                <a:gd name="T3" fmla="*/ 0 h 60071"/>
                <a:gd name="T4" fmla="*/ 29528 w 42801"/>
                <a:gd name="T5" fmla="*/ 1355 h 60071"/>
                <a:gd name="T6" fmla="*/ 33137 w 42801"/>
                <a:gd name="T7" fmla="*/ 3580 h 60071"/>
                <a:gd name="T8" fmla="*/ 36748 w 42801"/>
                <a:gd name="T9" fmla="*/ 6679 h 60071"/>
                <a:gd name="T10" fmla="*/ 41002 w 42801"/>
                <a:gd name="T11" fmla="*/ 13937 h 60071"/>
                <a:gd name="T12" fmla="*/ 43452 w 42801"/>
                <a:gd name="T13" fmla="*/ 22841 h 60071"/>
                <a:gd name="T14" fmla="*/ 41002 w 42801"/>
                <a:gd name="T15" fmla="*/ 31356 h 60071"/>
                <a:gd name="T16" fmla="*/ 38552 w 42801"/>
                <a:gd name="T17" fmla="*/ 34938 h 60071"/>
                <a:gd name="T18" fmla="*/ 36748 w 42801"/>
                <a:gd name="T19" fmla="*/ 39002 h 60071"/>
                <a:gd name="T20" fmla="*/ 29528 w 42801"/>
                <a:gd name="T21" fmla="*/ 43454 h 60071"/>
                <a:gd name="T22" fmla="*/ 21661 w 42801"/>
                <a:gd name="T23" fmla="*/ 45777 h 60071"/>
                <a:gd name="T24" fmla="*/ 16889 w 42801"/>
                <a:gd name="T25" fmla="*/ 44808 h 60071"/>
                <a:gd name="T26" fmla="*/ 12638 w 42801"/>
                <a:gd name="T27" fmla="*/ 43454 h 60071"/>
                <a:gd name="T28" fmla="*/ 6065 w 42801"/>
                <a:gd name="T29" fmla="*/ 39002 h 60071"/>
                <a:gd name="T30" fmla="*/ 1155 w 42801"/>
                <a:gd name="T31" fmla="*/ 31356 h 60071"/>
                <a:gd name="T32" fmla="*/ 0 w 42801"/>
                <a:gd name="T33" fmla="*/ 26904 h 60071"/>
                <a:gd name="T34" fmla="*/ 0 w 42801"/>
                <a:gd name="T35" fmla="*/ 17905 h 60071"/>
                <a:gd name="T36" fmla="*/ 2969 w 42801"/>
                <a:gd name="T37" fmla="*/ 9871 h 60071"/>
                <a:gd name="T38" fmla="*/ 9022 w 42801"/>
                <a:gd name="T39" fmla="*/ 3580 h 60071"/>
                <a:gd name="T40" fmla="*/ 12638 w 42801"/>
                <a:gd name="T41" fmla="*/ 1355 h 60071"/>
                <a:gd name="T42" fmla="*/ 16889 w 42801"/>
                <a:gd name="T43" fmla="*/ 0 h 6007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801"/>
                <a:gd name="T67" fmla="*/ 0 h 60071"/>
                <a:gd name="T68" fmla="*/ 42801 w 42801"/>
                <a:gd name="T69" fmla="*/ 60071 h 6007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801" h="60071">
                  <a:moveTo>
                    <a:pt x="21337" y="0"/>
                  </a:moveTo>
                  <a:lnTo>
                    <a:pt x="24893" y="0"/>
                  </a:lnTo>
                  <a:lnTo>
                    <a:pt x="29084" y="1778"/>
                  </a:lnTo>
                  <a:lnTo>
                    <a:pt x="32640" y="4699"/>
                  </a:lnTo>
                  <a:lnTo>
                    <a:pt x="36196" y="8763"/>
                  </a:lnTo>
                  <a:lnTo>
                    <a:pt x="40387" y="18288"/>
                  </a:lnTo>
                  <a:lnTo>
                    <a:pt x="42800" y="29972"/>
                  </a:lnTo>
                  <a:lnTo>
                    <a:pt x="40387" y="41147"/>
                  </a:lnTo>
                  <a:lnTo>
                    <a:pt x="37974" y="45847"/>
                  </a:lnTo>
                  <a:lnTo>
                    <a:pt x="36196" y="51180"/>
                  </a:lnTo>
                  <a:lnTo>
                    <a:pt x="29084" y="57022"/>
                  </a:lnTo>
                  <a:lnTo>
                    <a:pt x="21337" y="60070"/>
                  </a:lnTo>
                  <a:lnTo>
                    <a:pt x="16637" y="58800"/>
                  </a:lnTo>
                  <a:lnTo>
                    <a:pt x="12446" y="57022"/>
                  </a:lnTo>
                  <a:lnTo>
                    <a:pt x="5969" y="51180"/>
                  </a:lnTo>
                  <a:lnTo>
                    <a:pt x="1143" y="41147"/>
                  </a:lnTo>
                  <a:lnTo>
                    <a:pt x="0" y="35305"/>
                  </a:lnTo>
                  <a:lnTo>
                    <a:pt x="0" y="23494"/>
                  </a:lnTo>
                  <a:lnTo>
                    <a:pt x="2921" y="12953"/>
                  </a:lnTo>
                  <a:lnTo>
                    <a:pt x="8890" y="4699"/>
                  </a:lnTo>
                  <a:lnTo>
                    <a:pt x="12446" y="1778"/>
                  </a:lnTo>
                  <a:lnTo>
                    <a:pt x="16637" y="0"/>
                  </a:lnTo>
                  <a:close/>
                </a:path>
              </a:pathLst>
            </a:custGeom>
            <a:solidFill>
              <a:srgbClr val="8F8F8F"/>
            </a:solidFill>
            <a:ln w="0" algn="ctr">
              <a:solidFill>
                <a:srgbClr val="8F8F8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56" name="Полилиния 471"/>
            <p:cNvSpPr>
              <a:spLocks noChangeArrowheads="1"/>
            </p:cNvSpPr>
            <p:nvPr/>
          </p:nvSpPr>
          <p:spPr bwMode="auto">
            <a:xfrm>
              <a:off x="2276702" y="864810"/>
              <a:ext cx="20633" cy="63488"/>
            </a:xfrm>
            <a:custGeom>
              <a:avLst/>
              <a:gdLst>
                <a:gd name="T0" fmla="*/ 6642 w 21464"/>
                <a:gd name="T1" fmla="*/ 0 h 62993"/>
                <a:gd name="T2" fmla="*/ 8856 w 21464"/>
                <a:gd name="T3" fmla="*/ 696 h 62993"/>
                <a:gd name="T4" fmla="*/ 11070 w 21464"/>
                <a:gd name="T5" fmla="*/ 3907 h 62993"/>
                <a:gd name="T6" fmla="*/ 12573 w 21464"/>
                <a:gd name="T7" fmla="*/ 7814 h 62993"/>
                <a:gd name="T8" fmla="*/ 13363 w 21464"/>
                <a:gd name="T9" fmla="*/ 13674 h 62993"/>
                <a:gd name="T10" fmla="*/ 13363 w 21464"/>
                <a:gd name="T11" fmla="*/ 54966 h 62993"/>
                <a:gd name="T12" fmla="*/ 12573 w 21464"/>
                <a:gd name="T13" fmla="*/ 60129 h 62993"/>
                <a:gd name="T14" fmla="*/ 11070 w 21464"/>
                <a:gd name="T15" fmla="*/ 64732 h 62993"/>
                <a:gd name="T16" fmla="*/ 8856 w 21464"/>
                <a:gd name="T17" fmla="*/ 67940 h 62993"/>
                <a:gd name="T18" fmla="*/ 6642 w 21464"/>
                <a:gd name="T19" fmla="*/ 69197 h 62993"/>
                <a:gd name="T20" fmla="*/ 3716 w 21464"/>
                <a:gd name="T21" fmla="*/ 67940 h 62993"/>
                <a:gd name="T22" fmla="*/ 1898 w 21464"/>
                <a:gd name="T23" fmla="*/ 64732 h 62993"/>
                <a:gd name="T24" fmla="*/ 394 w 21464"/>
                <a:gd name="T25" fmla="*/ 60129 h 62993"/>
                <a:gd name="T26" fmla="*/ 0 w 21464"/>
                <a:gd name="T27" fmla="*/ 54966 h 62993"/>
                <a:gd name="T28" fmla="*/ 394 w 21464"/>
                <a:gd name="T29" fmla="*/ 7814 h 62993"/>
                <a:gd name="T30" fmla="*/ 1898 w 21464"/>
                <a:gd name="T31" fmla="*/ 3907 h 62993"/>
                <a:gd name="T32" fmla="*/ 3716 w 21464"/>
                <a:gd name="T33" fmla="*/ 696 h 6299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464"/>
                <a:gd name="T52" fmla="*/ 0 h 62993"/>
                <a:gd name="T53" fmla="*/ 21464 w 21464"/>
                <a:gd name="T54" fmla="*/ 62993 h 6299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464" h="62993">
                  <a:moveTo>
                    <a:pt x="10669" y="0"/>
                  </a:moveTo>
                  <a:lnTo>
                    <a:pt x="14225" y="636"/>
                  </a:lnTo>
                  <a:lnTo>
                    <a:pt x="17781" y="3557"/>
                  </a:lnTo>
                  <a:lnTo>
                    <a:pt x="20194" y="7113"/>
                  </a:lnTo>
                  <a:lnTo>
                    <a:pt x="21463" y="12447"/>
                  </a:lnTo>
                  <a:lnTo>
                    <a:pt x="21463" y="50038"/>
                  </a:lnTo>
                  <a:lnTo>
                    <a:pt x="20194" y="54738"/>
                  </a:lnTo>
                  <a:lnTo>
                    <a:pt x="17781" y="58928"/>
                  </a:lnTo>
                  <a:lnTo>
                    <a:pt x="14225" y="61850"/>
                  </a:lnTo>
                  <a:lnTo>
                    <a:pt x="10669" y="62992"/>
                  </a:lnTo>
                  <a:lnTo>
                    <a:pt x="5969" y="61850"/>
                  </a:lnTo>
                  <a:lnTo>
                    <a:pt x="3049" y="58928"/>
                  </a:lnTo>
                  <a:lnTo>
                    <a:pt x="635" y="54738"/>
                  </a:lnTo>
                  <a:lnTo>
                    <a:pt x="0" y="50038"/>
                  </a:lnTo>
                  <a:lnTo>
                    <a:pt x="635" y="7113"/>
                  </a:lnTo>
                  <a:lnTo>
                    <a:pt x="3049" y="3557"/>
                  </a:lnTo>
                  <a:lnTo>
                    <a:pt x="5969" y="636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57" name="Полилиния 472"/>
            <p:cNvSpPr>
              <a:spLocks noChangeArrowheads="1"/>
            </p:cNvSpPr>
            <p:nvPr/>
          </p:nvSpPr>
          <p:spPr bwMode="auto">
            <a:xfrm>
              <a:off x="2276702" y="867984"/>
              <a:ext cx="15872" cy="57139"/>
            </a:xfrm>
            <a:custGeom>
              <a:avLst/>
              <a:gdLst>
                <a:gd name="T0" fmla="*/ 16800 w 14860"/>
                <a:gd name="T1" fmla="*/ 0 h 57024"/>
                <a:gd name="T2" fmla="*/ 22124 w 14860"/>
                <a:gd name="T3" fmla="*/ 520 h 57024"/>
                <a:gd name="T4" fmla="*/ 27441 w 14860"/>
                <a:gd name="T5" fmla="*/ 2992 h 57024"/>
                <a:gd name="T6" fmla="*/ 32761 w 14860"/>
                <a:gd name="T7" fmla="*/ 11452 h 57024"/>
                <a:gd name="T8" fmla="*/ 32761 w 14860"/>
                <a:gd name="T9" fmla="*/ 46969 h 57024"/>
                <a:gd name="T10" fmla="*/ 27441 w 14860"/>
                <a:gd name="T11" fmla="*/ 54775 h 57024"/>
                <a:gd name="T12" fmla="*/ 22124 w 14860"/>
                <a:gd name="T13" fmla="*/ 57247 h 57024"/>
                <a:gd name="T14" fmla="*/ 16800 w 14860"/>
                <a:gd name="T15" fmla="*/ 58418 h 57024"/>
                <a:gd name="T16" fmla="*/ 8962 w 14860"/>
                <a:gd name="T17" fmla="*/ 57247 h 57024"/>
                <a:gd name="T18" fmla="*/ 3920 w 14860"/>
                <a:gd name="T19" fmla="*/ 54775 h 57024"/>
                <a:gd name="T20" fmla="*/ 0 w 14860"/>
                <a:gd name="T21" fmla="*/ 51132 h 57024"/>
                <a:gd name="T22" fmla="*/ 0 w 14860"/>
                <a:gd name="T23" fmla="*/ 6506 h 57024"/>
                <a:gd name="T24" fmla="*/ 3920 w 14860"/>
                <a:gd name="T25" fmla="*/ 2992 h 57024"/>
                <a:gd name="T26" fmla="*/ 8962 w 14860"/>
                <a:gd name="T27" fmla="*/ 520 h 570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860"/>
                <a:gd name="T43" fmla="*/ 0 h 57024"/>
                <a:gd name="T44" fmla="*/ 14860 w 14860"/>
                <a:gd name="T45" fmla="*/ 57024 h 570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860" h="57024">
                  <a:moveTo>
                    <a:pt x="7621" y="0"/>
                  </a:moveTo>
                  <a:lnTo>
                    <a:pt x="10034" y="508"/>
                  </a:lnTo>
                  <a:lnTo>
                    <a:pt x="12446" y="2920"/>
                  </a:lnTo>
                  <a:lnTo>
                    <a:pt x="14859" y="11176"/>
                  </a:lnTo>
                  <a:lnTo>
                    <a:pt x="14859" y="45847"/>
                  </a:lnTo>
                  <a:lnTo>
                    <a:pt x="12446" y="53467"/>
                  </a:lnTo>
                  <a:lnTo>
                    <a:pt x="10034" y="55879"/>
                  </a:lnTo>
                  <a:lnTo>
                    <a:pt x="7621" y="57023"/>
                  </a:lnTo>
                  <a:lnTo>
                    <a:pt x="4065" y="55879"/>
                  </a:lnTo>
                  <a:lnTo>
                    <a:pt x="1778" y="53467"/>
                  </a:lnTo>
                  <a:lnTo>
                    <a:pt x="0" y="49911"/>
                  </a:lnTo>
                  <a:lnTo>
                    <a:pt x="0" y="6350"/>
                  </a:lnTo>
                  <a:lnTo>
                    <a:pt x="1778" y="2920"/>
                  </a:lnTo>
                  <a:lnTo>
                    <a:pt x="4065" y="508"/>
                  </a:lnTo>
                  <a:close/>
                </a:path>
              </a:pathLst>
            </a:custGeom>
            <a:solidFill>
              <a:srgbClr val="5E5E5E"/>
            </a:solidFill>
            <a:ln w="0" algn="ctr">
              <a:solidFill>
                <a:srgbClr val="5E5E5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58" name="Полилиния 473"/>
            <p:cNvSpPr>
              <a:spLocks noChangeArrowheads="1"/>
            </p:cNvSpPr>
            <p:nvPr/>
          </p:nvSpPr>
          <p:spPr bwMode="auto">
            <a:xfrm>
              <a:off x="2275115" y="871159"/>
              <a:ext cx="12698" cy="50790"/>
            </a:xfrm>
            <a:custGeom>
              <a:avLst/>
              <a:gdLst>
                <a:gd name="T0" fmla="*/ 13906 w 11813"/>
                <a:gd name="T1" fmla="*/ 0 h 51182"/>
                <a:gd name="T2" fmla="*/ 18434 w 11813"/>
                <a:gd name="T3" fmla="*/ 0 h 51182"/>
                <a:gd name="T4" fmla="*/ 23879 w 11813"/>
                <a:gd name="T5" fmla="*/ 2085 h 51182"/>
                <a:gd name="T6" fmla="*/ 26896 w 11813"/>
                <a:gd name="T7" fmla="*/ 4748 h 51182"/>
                <a:gd name="T8" fmla="*/ 28105 w 11813"/>
                <a:gd name="T9" fmla="*/ 37521 h 51182"/>
                <a:gd name="T10" fmla="*/ 23879 w 11813"/>
                <a:gd name="T11" fmla="*/ 43428 h 51182"/>
                <a:gd name="T12" fmla="*/ 18434 w 11813"/>
                <a:gd name="T13" fmla="*/ 45513 h 51182"/>
                <a:gd name="T14" fmla="*/ 13906 w 11813"/>
                <a:gd name="T15" fmla="*/ 46671 h 51182"/>
                <a:gd name="T16" fmla="*/ 8462 w 11813"/>
                <a:gd name="T17" fmla="*/ 45513 h 51182"/>
                <a:gd name="T18" fmla="*/ 4229 w 11813"/>
                <a:gd name="T19" fmla="*/ 43428 h 51182"/>
                <a:gd name="T20" fmla="*/ 0 w 11813"/>
                <a:gd name="T21" fmla="*/ 40185 h 51182"/>
                <a:gd name="T22" fmla="*/ 0 w 11813"/>
                <a:gd name="T23" fmla="*/ 4748 h 51182"/>
                <a:gd name="T24" fmla="*/ 8462 w 11813"/>
                <a:gd name="T25" fmla="*/ 0 h 5118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813"/>
                <a:gd name="T40" fmla="*/ 0 h 51182"/>
                <a:gd name="T41" fmla="*/ 11813 w 11813"/>
                <a:gd name="T42" fmla="*/ 51182 h 5118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813" h="51182">
                  <a:moveTo>
                    <a:pt x="5843" y="0"/>
                  </a:moveTo>
                  <a:lnTo>
                    <a:pt x="7747" y="0"/>
                  </a:lnTo>
                  <a:lnTo>
                    <a:pt x="10034" y="2286"/>
                  </a:lnTo>
                  <a:lnTo>
                    <a:pt x="11303" y="5208"/>
                  </a:lnTo>
                  <a:lnTo>
                    <a:pt x="11812" y="41148"/>
                  </a:lnTo>
                  <a:lnTo>
                    <a:pt x="10034" y="47625"/>
                  </a:lnTo>
                  <a:lnTo>
                    <a:pt x="7747" y="49911"/>
                  </a:lnTo>
                  <a:lnTo>
                    <a:pt x="5843" y="51181"/>
                  </a:lnTo>
                  <a:lnTo>
                    <a:pt x="3556" y="49911"/>
                  </a:lnTo>
                  <a:lnTo>
                    <a:pt x="1778" y="47625"/>
                  </a:lnTo>
                  <a:lnTo>
                    <a:pt x="0" y="44069"/>
                  </a:lnTo>
                  <a:lnTo>
                    <a:pt x="0" y="5208"/>
                  </a:lnTo>
                  <a:lnTo>
                    <a:pt x="3556" y="0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59" name="Полилиния 474"/>
            <p:cNvSpPr>
              <a:spLocks noChangeArrowheads="1"/>
            </p:cNvSpPr>
            <p:nvPr/>
          </p:nvSpPr>
          <p:spPr bwMode="auto">
            <a:xfrm>
              <a:off x="2275115" y="872745"/>
              <a:ext cx="7937" cy="44441"/>
            </a:xfrm>
            <a:custGeom>
              <a:avLst/>
              <a:gdLst>
                <a:gd name="T0" fmla="*/ 5597 w 7748"/>
                <a:gd name="T1" fmla="*/ 0 h 44704"/>
                <a:gd name="T2" fmla="*/ 8650 w 7748"/>
                <a:gd name="T3" fmla="*/ 2130 h 44704"/>
                <a:gd name="T4" fmla="*/ 10344 w 7748"/>
                <a:gd name="T5" fmla="*/ 7689 h 44704"/>
                <a:gd name="T6" fmla="*/ 10344 w 7748"/>
                <a:gd name="T7" fmla="*/ 33957 h 44704"/>
                <a:gd name="T8" fmla="*/ 8650 w 7748"/>
                <a:gd name="T9" fmla="*/ 38927 h 44704"/>
                <a:gd name="T10" fmla="*/ 5597 w 7748"/>
                <a:gd name="T11" fmla="*/ 41649 h 44704"/>
                <a:gd name="T12" fmla="*/ 1526 w 7748"/>
                <a:gd name="T13" fmla="*/ 38927 h 44704"/>
                <a:gd name="T14" fmla="*/ 0 w 7748"/>
                <a:gd name="T15" fmla="*/ 33957 h 44704"/>
                <a:gd name="T16" fmla="*/ 0 w 7748"/>
                <a:gd name="T17" fmla="*/ 7689 h 44704"/>
                <a:gd name="T18" fmla="*/ 1526 w 7748"/>
                <a:gd name="T19" fmla="*/ 2130 h 447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748"/>
                <a:gd name="T31" fmla="*/ 0 h 44704"/>
                <a:gd name="T32" fmla="*/ 7748 w 7748"/>
                <a:gd name="T33" fmla="*/ 44704 h 4470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748" h="44704">
                  <a:moveTo>
                    <a:pt x="4192" y="0"/>
                  </a:moveTo>
                  <a:lnTo>
                    <a:pt x="6477" y="2286"/>
                  </a:lnTo>
                  <a:lnTo>
                    <a:pt x="7747" y="8254"/>
                  </a:lnTo>
                  <a:lnTo>
                    <a:pt x="7747" y="36448"/>
                  </a:lnTo>
                  <a:lnTo>
                    <a:pt x="6477" y="41783"/>
                  </a:lnTo>
                  <a:lnTo>
                    <a:pt x="4192" y="44703"/>
                  </a:lnTo>
                  <a:lnTo>
                    <a:pt x="1143" y="41783"/>
                  </a:lnTo>
                  <a:lnTo>
                    <a:pt x="0" y="36448"/>
                  </a:lnTo>
                  <a:lnTo>
                    <a:pt x="0" y="8254"/>
                  </a:lnTo>
                  <a:lnTo>
                    <a:pt x="1143" y="2286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60" name="Полилиния 475"/>
            <p:cNvSpPr>
              <a:spLocks noChangeArrowheads="1"/>
            </p:cNvSpPr>
            <p:nvPr/>
          </p:nvSpPr>
          <p:spPr bwMode="auto">
            <a:xfrm>
              <a:off x="3046502" y="1025116"/>
              <a:ext cx="42855" cy="60313"/>
            </a:xfrm>
            <a:custGeom>
              <a:avLst/>
              <a:gdLst>
                <a:gd name="T0" fmla="*/ 21152 w 42800"/>
                <a:gd name="T1" fmla="*/ 0 h 59310"/>
                <a:gd name="T2" fmla="*/ 25275 w 42800"/>
                <a:gd name="T3" fmla="*/ 0 h 59310"/>
                <a:gd name="T4" fmla="*/ 29535 w 42800"/>
                <a:gd name="T5" fmla="*/ 2175 h 59310"/>
                <a:gd name="T6" fmla="*/ 33143 w 42800"/>
                <a:gd name="T7" fmla="*/ 4970 h 59310"/>
                <a:gd name="T8" fmla="*/ 36758 w 42800"/>
                <a:gd name="T9" fmla="*/ 9940 h 59310"/>
                <a:gd name="T10" fmla="*/ 41011 w 42800"/>
                <a:gd name="T11" fmla="*/ 21434 h 59310"/>
                <a:gd name="T12" fmla="*/ 43463 w 42800"/>
                <a:gd name="T13" fmla="*/ 35879 h 59310"/>
                <a:gd name="T14" fmla="*/ 41011 w 42800"/>
                <a:gd name="T15" fmla="*/ 49548 h 59310"/>
                <a:gd name="T16" fmla="*/ 38560 w 42800"/>
                <a:gd name="T17" fmla="*/ 55291 h 59310"/>
                <a:gd name="T18" fmla="*/ 36758 w 42800"/>
                <a:gd name="T19" fmla="*/ 61815 h 59310"/>
                <a:gd name="T20" fmla="*/ 29535 w 42800"/>
                <a:gd name="T21" fmla="*/ 68961 h 59310"/>
                <a:gd name="T22" fmla="*/ 21152 w 42800"/>
                <a:gd name="T23" fmla="*/ 72530 h 59310"/>
                <a:gd name="T24" fmla="*/ 16253 w 42800"/>
                <a:gd name="T25" fmla="*/ 71133 h 59310"/>
                <a:gd name="T26" fmla="*/ 12638 w 42800"/>
                <a:gd name="T27" fmla="*/ 68961 h 59310"/>
                <a:gd name="T28" fmla="*/ 8386 w 42800"/>
                <a:gd name="T29" fmla="*/ 65384 h 59310"/>
                <a:gd name="T30" fmla="*/ 6065 w 42800"/>
                <a:gd name="T31" fmla="*/ 61815 h 59310"/>
                <a:gd name="T32" fmla="*/ 1155 w 42800"/>
                <a:gd name="T33" fmla="*/ 49548 h 59310"/>
                <a:gd name="T34" fmla="*/ 0 w 42800"/>
                <a:gd name="T35" fmla="*/ 42400 h 59310"/>
                <a:gd name="T36" fmla="*/ 0 w 42800"/>
                <a:gd name="T37" fmla="*/ 27958 h 59310"/>
                <a:gd name="T38" fmla="*/ 2969 w 42800"/>
                <a:gd name="T39" fmla="*/ 15065 h 59310"/>
                <a:gd name="T40" fmla="*/ 8386 w 42800"/>
                <a:gd name="T41" fmla="*/ 4970 h 59310"/>
                <a:gd name="T42" fmla="*/ 16253 w 42800"/>
                <a:gd name="T43" fmla="*/ 0 h 593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800"/>
                <a:gd name="T67" fmla="*/ 0 h 59310"/>
                <a:gd name="T68" fmla="*/ 42800 w 42800"/>
                <a:gd name="T69" fmla="*/ 59310 h 5931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800" h="59310">
                  <a:moveTo>
                    <a:pt x="20828" y="0"/>
                  </a:moveTo>
                  <a:lnTo>
                    <a:pt x="24891" y="0"/>
                  </a:lnTo>
                  <a:lnTo>
                    <a:pt x="29082" y="1778"/>
                  </a:lnTo>
                  <a:lnTo>
                    <a:pt x="32638" y="4064"/>
                  </a:lnTo>
                  <a:lnTo>
                    <a:pt x="36194" y="8128"/>
                  </a:lnTo>
                  <a:lnTo>
                    <a:pt x="40385" y="17527"/>
                  </a:lnTo>
                  <a:lnTo>
                    <a:pt x="42799" y="29337"/>
                  </a:lnTo>
                  <a:lnTo>
                    <a:pt x="40385" y="40514"/>
                  </a:lnTo>
                  <a:lnTo>
                    <a:pt x="37972" y="45212"/>
                  </a:lnTo>
                  <a:lnTo>
                    <a:pt x="36194" y="50547"/>
                  </a:lnTo>
                  <a:lnTo>
                    <a:pt x="29082" y="56389"/>
                  </a:lnTo>
                  <a:lnTo>
                    <a:pt x="20828" y="59309"/>
                  </a:lnTo>
                  <a:lnTo>
                    <a:pt x="16001" y="58167"/>
                  </a:lnTo>
                  <a:lnTo>
                    <a:pt x="12446" y="56389"/>
                  </a:lnTo>
                  <a:lnTo>
                    <a:pt x="8254" y="53467"/>
                  </a:lnTo>
                  <a:lnTo>
                    <a:pt x="5969" y="50547"/>
                  </a:lnTo>
                  <a:lnTo>
                    <a:pt x="1143" y="40514"/>
                  </a:lnTo>
                  <a:lnTo>
                    <a:pt x="0" y="34672"/>
                  </a:lnTo>
                  <a:lnTo>
                    <a:pt x="0" y="22861"/>
                  </a:lnTo>
                  <a:lnTo>
                    <a:pt x="2921" y="12320"/>
                  </a:lnTo>
                  <a:lnTo>
                    <a:pt x="8254" y="4064"/>
                  </a:lnTo>
                  <a:lnTo>
                    <a:pt x="16001" y="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61" name="Полилиния 476"/>
            <p:cNvSpPr>
              <a:spLocks noChangeArrowheads="1"/>
            </p:cNvSpPr>
            <p:nvPr/>
          </p:nvSpPr>
          <p:spPr bwMode="auto">
            <a:xfrm>
              <a:off x="3040153" y="1025116"/>
              <a:ext cx="42855" cy="60313"/>
            </a:xfrm>
            <a:custGeom>
              <a:avLst/>
              <a:gdLst>
                <a:gd name="T0" fmla="*/ 22318 w 42799"/>
                <a:gd name="T1" fmla="*/ 0 h 60579"/>
                <a:gd name="T2" fmla="*/ 25931 w 42799"/>
                <a:gd name="T3" fmla="*/ 0 h 60579"/>
                <a:gd name="T4" fmla="*/ 30185 w 42799"/>
                <a:gd name="T5" fmla="*/ 1684 h 60579"/>
                <a:gd name="T6" fmla="*/ 36898 w 42799"/>
                <a:gd name="T7" fmla="*/ 8431 h 60579"/>
                <a:gd name="T8" fmla="*/ 41668 w 42799"/>
                <a:gd name="T9" fmla="*/ 17346 h 60579"/>
                <a:gd name="T10" fmla="*/ 43475 w 42799"/>
                <a:gd name="T11" fmla="*/ 28431 h 60579"/>
                <a:gd name="T12" fmla="*/ 41668 w 42799"/>
                <a:gd name="T13" fmla="*/ 39030 h 60579"/>
                <a:gd name="T14" fmla="*/ 36898 w 42799"/>
                <a:gd name="T15" fmla="*/ 48546 h 60579"/>
                <a:gd name="T16" fmla="*/ 30185 w 42799"/>
                <a:gd name="T17" fmla="*/ 54693 h 60579"/>
                <a:gd name="T18" fmla="*/ 22318 w 42799"/>
                <a:gd name="T19" fmla="*/ 57461 h 60579"/>
                <a:gd name="T20" fmla="*/ 17548 w 42799"/>
                <a:gd name="T21" fmla="*/ 56378 h 60579"/>
                <a:gd name="T22" fmla="*/ 13284 w 42799"/>
                <a:gd name="T23" fmla="*/ 54693 h 60579"/>
                <a:gd name="T24" fmla="*/ 9678 w 42799"/>
                <a:gd name="T25" fmla="*/ 51922 h 60579"/>
                <a:gd name="T26" fmla="*/ 3096 w 42799"/>
                <a:gd name="T27" fmla="*/ 44091 h 60579"/>
                <a:gd name="T28" fmla="*/ 0 w 42799"/>
                <a:gd name="T29" fmla="*/ 33489 h 60579"/>
                <a:gd name="T30" fmla="*/ 0 w 42799"/>
                <a:gd name="T31" fmla="*/ 22407 h 60579"/>
                <a:gd name="T32" fmla="*/ 3096 w 42799"/>
                <a:gd name="T33" fmla="*/ 12287 h 60579"/>
                <a:gd name="T34" fmla="*/ 9678 w 42799"/>
                <a:gd name="T35" fmla="*/ 4457 h 60579"/>
                <a:gd name="T36" fmla="*/ 13284 w 42799"/>
                <a:gd name="T37" fmla="*/ 1684 h 60579"/>
                <a:gd name="T38" fmla="*/ 17548 w 42799"/>
                <a:gd name="T39" fmla="*/ 0 h 6057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2799"/>
                <a:gd name="T61" fmla="*/ 0 h 60579"/>
                <a:gd name="T62" fmla="*/ 42799 w 42799"/>
                <a:gd name="T63" fmla="*/ 60579 h 6057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2799" h="60579">
                  <a:moveTo>
                    <a:pt x="21970" y="0"/>
                  </a:moveTo>
                  <a:lnTo>
                    <a:pt x="25526" y="0"/>
                  </a:lnTo>
                  <a:lnTo>
                    <a:pt x="29717" y="1777"/>
                  </a:lnTo>
                  <a:lnTo>
                    <a:pt x="36322" y="8889"/>
                  </a:lnTo>
                  <a:lnTo>
                    <a:pt x="41020" y="18288"/>
                  </a:lnTo>
                  <a:lnTo>
                    <a:pt x="42798" y="29972"/>
                  </a:lnTo>
                  <a:lnTo>
                    <a:pt x="41020" y="41147"/>
                  </a:lnTo>
                  <a:lnTo>
                    <a:pt x="36322" y="51180"/>
                  </a:lnTo>
                  <a:lnTo>
                    <a:pt x="29717" y="57658"/>
                  </a:lnTo>
                  <a:lnTo>
                    <a:pt x="21970" y="60578"/>
                  </a:lnTo>
                  <a:lnTo>
                    <a:pt x="17272" y="59436"/>
                  </a:lnTo>
                  <a:lnTo>
                    <a:pt x="13080" y="57658"/>
                  </a:lnTo>
                  <a:lnTo>
                    <a:pt x="9525" y="54736"/>
                  </a:lnTo>
                  <a:lnTo>
                    <a:pt x="3048" y="46481"/>
                  </a:lnTo>
                  <a:lnTo>
                    <a:pt x="0" y="35305"/>
                  </a:lnTo>
                  <a:lnTo>
                    <a:pt x="0" y="23622"/>
                  </a:lnTo>
                  <a:lnTo>
                    <a:pt x="3048" y="12953"/>
                  </a:lnTo>
                  <a:lnTo>
                    <a:pt x="9525" y="4699"/>
                  </a:lnTo>
                  <a:lnTo>
                    <a:pt x="13080" y="1777"/>
                  </a:lnTo>
                  <a:lnTo>
                    <a:pt x="17272" y="0"/>
                  </a:lnTo>
                  <a:close/>
                </a:path>
              </a:pathLst>
            </a:custGeom>
            <a:solidFill>
              <a:srgbClr val="8F8F8F"/>
            </a:solidFill>
            <a:ln w="0" algn="ctr">
              <a:solidFill>
                <a:srgbClr val="8F8F8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62" name="Полилиния 477"/>
            <p:cNvSpPr>
              <a:spLocks noChangeArrowheads="1"/>
            </p:cNvSpPr>
            <p:nvPr/>
          </p:nvSpPr>
          <p:spPr bwMode="auto">
            <a:xfrm>
              <a:off x="3048090" y="1025116"/>
              <a:ext cx="20633" cy="63488"/>
            </a:xfrm>
            <a:custGeom>
              <a:avLst/>
              <a:gdLst>
                <a:gd name="T0" fmla="*/ 9523 w 20829"/>
                <a:gd name="T1" fmla="*/ 0 h 62232"/>
                <a:gd name="T2" fmla="*/ 12697 w 20829"/>
                <a:gd name="T3" fmla="*/ 646 h 62232"/>
                <a:gd name="T4" fmla="*/ 15871 w 20829"/>
                <a:gd name="T5" fmla="*/ 4361 h 62232"/>
                <a:gd name="T6" fmla="*/ 17574 w 20829"/>
                <a:gd name="T7" fmla="*/ 8880 h 62232"/>
                <a:gd name="T8" fmla="*/ 18594 w 20829"/>
                <a:gd name="T9" fmla="*/ 15660 h 62232"/>
                <a:gd name="T10" fmla="*/ 18594 w 20829"/>
                <a:gd name="T11" fmla="*/ 63436 h 62232"/>
                <a:gd name="T12" fmla="*/ 17574 w 20829"/>
                <a:gd name="T13" fmla="*/ 69408 h 62232"/>
                <a:gd name="T14" fmla="*/ 15871 w 20829"/>
                <a:gd name="T15" fmla="*/ 74737 h 62232"/>
                <a:gd name="T16" fmla="*/ 12697 w 20829"/>
                <a:gd name="T17" fmla="*/ 77640 h 62232"/>
                <a:gd name="T18" fmla="*/ 9523 w 20829"/>
                <a:gd name="T19" fmla="*/ 79094 h 62232"/>
                <a:gd name="T20" fmla="*/ 5327 w 20829"/>
                <a:gd name="T21" fmla="*/ 77640 h 62232"/>
                <a:gd name="T22" fmla="*/ 2608 w 20829"/>
                <a:gd name="T23" fmla="*/ 74737 h 62232"/>
                <a:gd name="T24" fmla="*/ 566 w 20829"/>
                <a:gd name="T25" fmla="*/ 69408 h 62232"/>
                <a:gd name="T26" fmla="*/ 0 w 20829"/>
                <a:gd name="T27" fmla="*/ 63436 h 62232"/>
                <a:gd name="T28" fmla="*/ 566 w 20829"/>
                <a:gd name="T29" fmla="*/ 8880 h 62232"/>
                <a:gd name="T30" fmla="*/ 2608 w 20829"/>
                <a:gd name="T31" fmla="*/ 4361 h 62232"/>
                <a:gd name="T32" fmla="*/ 5327 w 20829"/>
                <a:gd name="T33" fmla="*/ 646 h 622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829"/>
                <a:gd name="T52" fmla="*/ 0 h 62232"/>
                <a:gd name="T53" fmla="*/ 20829 w 20829"/>
                <a:gd name="T54" fmla="*/ 62232 h 622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829" h="62232">
                  <a:moveTo>
                    <a:pt x="10667" y="0"/>
                  </a:moveTo>
                  <a:lnTo>
                    <a:pt x="14223" y="508"/>
                  </a:lnTo>
                  <a:lnTo>
                    <a:pt x="17779" y="3430"/>
                  </a:lnTo>
                  <a:lnTo>
                    <a:pt x="19685" y="6986"/>
                  </a:lnTo>
                  <a:lnTo>
                    <a:pt x="20828" y="12320"/>
                  </a:lnTo>
                  <a:lnTo>
                    <a:pt x="20828" y="49911"/>
                  </a:lnTo>
                  <a:lnTo>
                    <a:pt x="19685" y="54611"/>
                  </a:lnTo>
                  <a:lnTo>
                    <a:pt x="17779" y="58802"/>
                  </a:lnTo>
                  <a:lnTo>
                    <a:pt x="14223" y="61087"/>
                  </a:lnTo>
                  <a:lnTo>
                    <a:pt x="10667" y="62231"/>
                  </a:lnTo>
                  <a:lnTo>
                    <a:pt x="5969" y="61087"/>
                  </a:lnTo>
                  <a:lnTo>
                    <a:pt x="2920" y="58802"/>
                  </a:lnTo>
                  <a:lnTo>
                    <a:pt x="635" y="54611"/>
                  </a:lnTo>
                  <a:lnTo>
                    <a:pt x="0" y="49911"/>
                  </a:lnTo>
                  <a:lnTo>
                    <a:pt x="635" y="6986"/>
                  </a:lnTo>
                  <a:lnTo>
                    <a:pt x="2920" y="3430"/>
                  </a:lnTo>
                  <a:lnTo>
                    <a:pt x="5969" y="508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63" name="Полилиния 478"/>
            <p:cNvSpPr>
              <a:spLocks noChangeArrowheads="1"/>
            </p:cNvSpPr>
            <p:nvPr/>
          </p:nvSpPr>
          <p:spPr bwMode="auto">
            <a:xfrm>
              <a:off x="3048090" y="1028290"/>
              <a:ext cx="14284" cy="57139"/>
            </a:xfrm>
            <a:custGeom>
              <a:avLst/>
              <a:gdLst>
                <a:gd name="T0" fmla="*/ 2680 w 15495"/>
                <a:gd name="T1" fmla="*/ 0 h 57024"/>
                <a:gd name="T2" fmla="*/ 3587 w 15495"/>
                <a:gd name="T3" fmla="*/ 520 h 57024"/>
                <a:gd name="T4" fmla="*/ 4687 w 15495"/>
                <a:gd name="T5" fmla="*/ 2992 h 57024"/>
                <a:gd name="T6" fmla="*/ 5355 w 15495"/>
                <a:gd name="T7" fmla="*/ 6632 h 57024"/>
                <a:gd name="T8" fmla="*/ 5835 w 15495"/>
                <a:gd name="T9" fmla="*/ 10798 h 57024"/>
                <a:gd name="T10" fmla="*/ 5835 w 15495"/>
                <a:gd name="T11" fmla="*/ 47618 h 57024"/>
                <a:gd name="T12" fmla="*/ 4687 w 15495"/>
                <a:gd name="T13" fmla="*/ 54775 h 57024"/>
                <a:gd name="T14" fmla="*/ 3587 w 15495"/>
                <a:gd name="T15" fmla="*/ 57248 h 57024"/>
                <a:gd name="T16" fmla="*/ 2680 w 15495"/>
                <a:gd name="T17" fmla="*/ 58418 h 57024"/>
                <a:gd name="T18" fmla="*/ 1339 w 15495"/>
                <a:gd name="T19" fmla="*/ 57248 h 57024"/>
                <a:gd name="T20" fmla="*/ 669 w 15495"/>
                <a:gd name="T21" fmla="*/ 54775 h 57024"/>
                <a:gd name="T22" fmla="*/ 0 w 15495"/>
                <a:gd name="T23" fmla="*/ 51132 h 57024"/>
                <a:gd name="T24" fmla="*/ 0 w 15495"/>
                <a:gd name="T25" fmla="*/ 6632 h 57024"/>
                <a:gd name="T26" fmla="*/ 669 w 15495"/>
                <a:gd name="T27" fmla="*/ 2992 h 57024"/>
                <a:gd name="T28" fmla="*/ 1339 w 15495"/>
                <a:gd name="T29" fmla="*/ 520 h 5702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495"/>
                <a:gd name="T46" fmla="*/ 0 h 57024"/>
                <a:gd name="T47" fmla="*/ 15495 w 15495"/>
                <a:gd name="T48" fmla="*/ 57024 h 5702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495" h="57024">
                  <a:moveTo>
                    <a:pt x="7111" y="0"/>
                  </a:moveTo>
                  <a:lnTo>
                    <a:pt x="9525" y="508"/>
                  </a:lnTo>
                  <a:lnTo>
                    <a:pt x="12445" y="2920"/>
                  </a:lnTo>
                  <a:lnTo>
                    <a:pt x="14223" y="6476"/>
                  </a:lnTo>
                  <a:lnTo>
                    <a:pt x="15494" y="10540"/>
                  </a:lnTo>
                  <a:lnTo>
                    <a:pt x="15494" y="46481"/>
                  </a:lnTo>
                  <a:lnTo>
                    <a:pt x="12445" y="53467"/>
                  </a:lnTo>
                  <a:lnTo>
                    <a:pt x="9525" y="55880"/>
                  </a:lnTo>
                  <a:lnTo>
                    <a:pt x="7111" y="57023"/>
                  </a:lnTo>
                  <a:lnTo>
                    <a:pt x="3556" y="55880"/>
                  </a:lnTo>
                  <a:lnTo>
                    <a:pt x="1778" y="53467"/>
                  </a:lnTo>
                  <a:lnTo>
                    <a:pt x="0" y="49911"/>
                  </a:lnTo>
                  <a:lnTo>
                    <a:pt x="0" y="6476"/>
                  </a:lnTo>
                  <a:lnTo>
                    <a:pt x="1778" y="2920"/>
                  </a:lnTo>
                  <a:lnTo>
                    <a:pt x="3556" y="508"/>
                  </a:lnTo>
                  <a:close/>
                </a:path>
              </a:pathLst>
            </a:custGeom>
            <a:solidFill>
              <a:srgbClr val="5E5E5E"/>
            </a:solidFill>
            <a:ln w="0" algn="ctr">
              <a:solidFill>
                <a:srgbClr val="5E5E5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64" name="Полилиния 479"/>
            <p:cNvSpPr>
              <a:spLocks noChangeArrowheads="1"/>
            </p:cNvSpPr>
            <p:nvPr/>
          </p:nvSpPr>
          <p:spPr bwMode="auto">
            <a:xfrm>
              <a:off x="3046502" y="1031465"/>
              <a:ext cx="11111" cy="50790"/>
            </a:xfrm>
            <a:custGeom>
              <a:avLst/>
              <a:gdLst>
                <a:gd name="T0" fmla="*/ 2867 w 11811"/>
                <a:gd name="T1" fmla="*/ 0 h 51816"/>
                <a:gd name="T2" fmla="*/ 3722 w 11811"/>
                <a:gd name="T3" fmla="*/ 0 h 51816"/>
                <a:gd name="T4" fmla="*/ 4576 w 11811"/>
                <a:gd name="T5" fmla="*/ 1897 h 51816"/>
                <a:gd name="T6" fmla="*/ 5675 w 11811"/>
                <a:gd name="T7" fmla="*/ 7892 h 51816"/>
                <a:gd name="T8" fmla="*/ 5675 w 11811"/>
                <a:gd name="T9" fmla="*/ 32868 h 51816"/>
                <a:gd name="T10" fmla="*/ 4576 w 11811"/>
                <a:gd name="T11" fmla="*/ 38461 h 51816"/>
                <a:gd name="T12" fmla="*/ 3722 w 11811"/>
                <a:gd name="T13" fmla="*/ 39759 h 51816"/>
                <a:gd name="T14" fmla="*/ 2867 w 11811"/>
                <a:gd name="T15" fmla="*/ 40760 h 51816"/>
                <a:gd name="T16" fmla="*/ 1403 w 11811"/>
                <a:gd name="T17" fmla="*/ 39759 h 51816"/>
                <a:gd name="T18" fmla="*/ 548 w 11811"/>
                <a:gd name="T19" fmla="*/ 38461 h 51816"/>
                <a:gd name="T20" fmla="*/ 0 w 11811"/>
                <a:gd name="T21" fmla="*/ 35666 h 51816"/>
                <a:gd name="T22" fmla="*/ 0 w 11811"/>
                <a:gd name="T23" fmla="*/ 4196 h 51816"/>
                <a:gd name="T24" fmla="*/ 548 w 11811"/>
                <a:gd name="T25" fmla="*/ 1897 h 51816"/>
                <a:gd name="T26" fmla="*/ 1403 w 11811"/>
                <a:gd name="T27" fmla="*/ 0 h 518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811"/>
                <a:gd name="T43" fmla="*/ 0 h 51816"/>
                <a:gd name="T44" fmla="*/ 11811 w 11811"/>
                <a:gd name="T45" fmla="*/ 51816 h 5181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811" h="51816">
                  <a:moveTo>
                    <a:pt x="5969" y="0"/>
                  </a:moveTo>
                  <a:lnTo>
                    <a:pt x="7747" y="0"/>
                  </a:lnTo>
                  <a:lnTo>
                    <a:pt x="9525" y="2412"/>
                  </a:lnTo>
                  <a:lnTo>
                    <a:pt x="11810" y="10033"/>
                  </a:lnTo>
                  <a:lnTo>
                    <a:pt x="11810" y="41783"/>
                  </a:lnTo>
                  <a:lnTo>
                    <a:pt x="9525" y="48895"/>
                  </a:lnTo>
                  <a:lnTo>
                    <a:pt x="7747" y="50545"/>
                  </a:lnTo>
                  <a:lnTo>
                    <a:pt x="5969" y="51815"/>
                  </a:lnTo>
                  <a:lnTo>
                    <a:pt x="2921" y="50545"/>
                  </a:lnTo>
                  <a:lnTo>
                    <a:pt x="1143" y="48895"/>
                  </a:lnTo>
                  <a:lnTo>
                    <a:pt x="0" y="45339"/>
                  </a:lnTo>
                  <a:lnTo>
                    <a:pt x="0" y="5334"/>
                  </a:lnTo>
                  <a:lnTo>
                    <a:pt x="1143" y="2412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65" name="Полилиния 480"/>
            <p:cNvSpPr>
              <a:spLocks noChangeArrowheads="1"/>
            </p:cNvSpPr>
            <p:nvPr/>
          </p:nvSpPr>
          <p:spPr bwMode="auto">
            <a:xfrm>
              <a:off x="3046502" y="1033052"/>
              <a:ext cx="7937" cy="44441"/>
            </a:xfrm>
            <a:custGeom>
              <a:avLst/>
              <a:gdLst>
                <a:gd name="T0" fmla="*/ 4749 w 7748"/>
                <a:gd name="T1" fmla="*/ 0 h 44704"/>
                <a:gd name="T2" fmla="*/ 8649 w 7748"/>
                <a:gd name="T3" fmla="*/ 2247 h 44704"/>
                <a:gd name="T4" fmla="*/ 10344 w 7748"/>
                <a:gd name="T5" fmla="*/ 7690 h 44704"/>
                <a:gd name="T6" fmla="*/ 10344 w 7748"/>
                <a:gd name="T7" fmla="*/ 33957 h 44704"/>
                <a:gd name="T8" fmla="*/ 8649 w 7748"/>
                <a:gd name="T9" fmla="*/ 39517 h 44704"/>
                <a:gd name="T10" fmla="*/ 6273 w 7748"/>
                <a:gd name="T11" fmla="*/ 40584 h 44704"/>
                <a:gd name="T12" fmla="*/ 4749 w 7748"/>
                <a:gd name="T13" fmla="*/ 41649 h 44704"/>
                <a:gd name="T14" fmla="*/ 2374 w 7748"/>
                <a:gd name="T15" fmla="*/ 40584 h 44704"/>
                <a:gd name="T16" fmla="*/ 677 w 7748"/>
                <a:gd name="T17" fmla="*/ 39517 h 44704"/>
                <a:gd name="T18" fmla="*/ 0 w 7748"/>
                <a:gd name="T19" fmla="*/ 36797 h 44704"/>
                <a:gd name="T20" fmla="*/ 677 w 7748"/>
                <a:gd name="T21" fmla="*/ 2247 h 447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748"/>
                <a:gd name="T34" fmla="*/ 0 h 44704"/>
                <a:gd name="T35" fmla="*/ 7748 w 7748"/>
                <a:gd name="T36" fmla="*/ 44704 h 447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748" h="44704">
                  <a:moveTo>
                    <a:pt x="3556" y="0"/>
                  </a:moveTo>
                  <a:lnTo>
                    <a:pt x="6476" y="2412"/>
                  </a:lnTo>
                  <a:lnTo>
                    <a:pt x="7747" y="8255"/>
                  </a:lnTo>
                  <a:lnTo>
                    <a:pt x="7747" y="36448"/>
                  </a:lnTo>
                  <a:lnTo>
                    <a:pt x="6476" y="42417"/>
                  </a:lnTo>
                  <a:lnTo>
                    <a:pt x="4699" y="43561"/>
                  </a:lnTo>
                  <a:lnTo>
                    <a:pt x="3556" y="44703"/>
                  </a:lnTo>
                  <a:lnTo>
                    <a:pt x="1778" y="43561"/>
                  </a:lnTo>
                  <a:lnTo>
                    <a:pt x="507" y="42417"/>
                  </a:lnTo>
                  <a:lnTo>
                    <a:pt x="0" y="39497"/>
                  </a:lnTo>
                  <a:lnTo>
                    <a:pt x="507" y="2412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66" name="Полилиния 481"/>
            <p:cNvSpPr>
              <a:spLocks noChangeArrowheads="1"/>
            </p:cNvSpPr>
            <p:nvPr/>
          </p:nvSpPr>
          <p:spPr bwMode="auto">
            <a:xfrm>
              <a:off x="2457645" y="767991"/>
              <a:ext cx="28570" cy="55552"/>
            </a:xfrm>
            <a:custGeom>
              <a:avLst/>
              <a:gdLst>
                <a:gd name="T0" fmla="*/ 11891 w 29085"/>
                <a:gd name="T1" fmla="*/ 0 h 55880"/>
                <a:gd name="T2" fmla="*/ 13837 w 29085"/>
                <a:gd name="T3" fmla="*/ 0 h 55880"/>
                <a:gd name="T4" fmla="*/ 17733 w 29085"/>
                <a:gd name="T5" fmla="*/ 3787 h 55880"/>
                <a:gd name="T6" fmla="*/ 19577 w 29085"/>
                <a:gd name="T7" fmla="*/ 7100 h 55880"/>
                <a:gd name="T8" fmla="*/ 22037 w 29085"/>
                <a:gd name="T9" fmla="*/ 15266 h 55880"/>
                <a:gd name="T10" fmla="*/ 23472 w 29085"/>
                <a:gd name="T11" fmla="*/ 26268 h 55880"/>
                <a:gd name="T12" fmla="*/ 22037 w 29085"/>
                <a:gd name="T13" fmla="*/ 36094 h 55880"/>
                <a:gd name="T14" fmla="*/ 20602 w 29085"/>
                <a:gd name="T15" fmla="*/ 39998 h 55880"/>
                <a:gd name="T16" fmla="*/ 19577 w 29085"/>
                <a:gd name="T17" fmla="*/ 44375 h 55880"/>
                <a:gd name="T18" fmla="*/ 15785 w 29085"/>
                <a:gd name="T19" fmla="*/ 49820 h 55880"/>
                <a:gd name="T20" fmla="*/ 11891 w 29085"/>
                <a:gd name="T21" fmla="*/ 52069 h 55880"/>
                <a:gd name="T22" fmla="*/ 6662 w 29085"/>
                <a:gd name="T23" fmla="*/ 49820 h 55880"/>
                <a:gd name="T24" fmla="*/ 4818 w 29085"/>
                <a:gd name="T25" fmla="*/ 47099 h 55880"/>
                <a:gd name="T26" fmla="*/ 1436 w 29085"/>
                <a:gd name="T27" fmla="*/ 39998 h 55880"/>
                <a:gd name="T28" fmla="*/ 410 w 29085"/>
                <a:gd name="T29" fmla="*/ 36094 h 55880"/>
                <a:gd name="T30" fmla="*/ 0 w 29085"/>
                <a:gd name="T31" fmla="*/ 20235 h 55880"/>
                <a:gd name="T32" fmla="*/ 1436 w 29085"/>
                <a:gd name="T33" fmla="*/ 10414 h 55880"/>
                <a:gd name="T34" fmla="*/ 4818 w 29085"/>
                <a:gd name="T35" fmla="*/ 3787 h 55880"/>
                <a:gd name="T36" fmla="*/ 6662 w 29085"/>
                <a:gd name="T37" fmla="*/ 1539 h 55880"/>
                <a:gd name="T38" fmla="*/ 9019 w 29085"/>
                <a:gd name="T39" fmla="*/ 0 h 5588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9085"/>
                <a:gd name="T61" fmla="*/ 0 h 55880"/>
                <a:gd name="T62" fmla="*/ 29085 w 29085"/>
                <a:gd name="T63" fmla="*/ 55880 h 5588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9085" h="55880">
                  <a:moveTo>
                    <a:pt x="14733" y="0"/>
                  </a:moveTo>
                  <a:lnTo>
                    <a:pt x="17146" y="0"/>
                  </a:lnTo>
                  <a:lnTo>
                    <a:pt x="21971" y="4064"/>
                  </a:lnTo>
                  <a:lnTo>
                    <a:pt x="24258" y="7619"/>
                  </a:lnTo>
                  <a:lnTo>
                    <a:pt x="27305" y="16383"/>
                  </a:lnTo>
                  <a:lnTo>
                    <a:pt x="29084" y="28193"/>
                  </a:lnTo>
                  <a:lnTo>
                    <a:pt x="27305" y="38735"/>
                  </a:lnTo>
                  <a:lnTo>
                    <a:pt x="25527" y="42926"/>
                  </a:lnTo>
                  <a:lnTo>
                    <a:pt x="24258" y="47624"/>
                  </a:lnTo>
                  <a:lnTo>
                    <a:pt x="19559" y="53467"/>
                  </a:lnTo>
                  <a:lnTo>
                    <a:pt x="14733" y="55879"/>
                  </a:lnTo>
                  <a:lnTo>
                    <a:pt x="8255" y="53467"/>
                  </a:lnTo>
                  <a:lnTo>
                    <a:pt x="5970" y="50546"/>
                  </a:lnTo>
                  <a:lnTo>
                    <a:pt x="1778" y="42926"/>
                  </a:lnTo>
                  <a:lnTo>
                    <a:pt x="509" y="38735"/>
                  </a:lnTo>
                  <a:lnTo>
                    <a:pt x="0" y="21716"/>
                  </a:lnTo>
                  <a:lnTo>
                    <a:pt x="1778" y="11176"/>
                  </a:lnTo>
                  <a:lnTo>
                    <a:pt x="5970" y="4064"/>
                  </a:lnTo>
                  <a:lnTo>
                    <a:pt x="8255" y="1651"/>
                  </a:lnTo>
                  <a:lnTo>
                    <a:pt x="11177" y="0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67" name="Полилиния 482"/>
            <p:cNvSpPr>
              <a:spLocks noChangeArrowheads="1"/>
            </p:cNvSpPr>
            <p:nvPr/>
          </p:nvSpPr>
          <p:spPr bwMode="auto">
            <a:xfrm>
              <a:off x="2424313" y="928298"/>
              <a:ext cx="25395" cy="26982"/>
            </a:xfrm>
            <a:custGeom>
              <a:avLst/>
              <a:gdLst>
                <a:gd name="T0" fmla="*/ 12148 w 25020"/>
                <a:gd name="T1" fmla="*/ 0 h 27561"/>
                <a:gd name="T2" fmla="*/ 17762 w 25020"/>
                <a:gd name="T3" fmla="*/ 0 h 27561"/>
                <a:gd name="T4" fmla="*/ 22014 w 25020"/>
                <a:gd name="T5" fmla="*/ 394 h 27561"/>
                <a:gd name="T6" fmla="*/ 26263 w 25020"/>
                <a:gd name="T7" fmla="*/ 2757 h 27561"/>
                <a:gd name="T8" fmla="*/ 28543 w 25020"/>
                <a:gd name="T9" fmla="*/ 5515 h 27561"/>
                <a:gd name="T10" fmla="*/ 29909 w 25020"/>
                <a:gd name="T11" fmla="*/ 9548 h 27561"/>
                <a:gd name="T12" fmla="*/ 29909 w 25020"/>
                <a:gd name="T13" fmla="*/ 11813 h 27561"/>
                <a:gd name="T14" fmla="*/ 28543 w 25020"/>
                <a:gd name="T15" fmla="*/ 15455 h 27561"/>
                <a:gd name="T16" fmla="*/ 26263 w 25020"/>
                <a:gd name="T17" fmla="*/ 18702 h 27561"/>
                <a:gd name="T18" fmla="*/ 22014 w 25020"/>
                <a:gd name="T19" fmla="*/ 20475 h 27561"/>
                <a:gd name="T20" fmla="*/ 17762 w 25020"/>
                <a:gd name="T21" fmla="*/ 21361 h 27561"/>
                <a:gd name="T22" fmla="*/ 12148 w 25020"/>
                <a:gd name="T23" fmla="*/ 21361 h 27561"/>
                <a:gd name="T24" fmla="*/ 6530 w 25020"/>
                <a:gd name="T25" fmla="*/ 20475 h 27561"/>
                <a:gd name="T26" fmla="*/ 2885 w 25020"/>
                <a:gd name="T27" fmla="*/ 18702 h 27561"/>
                <a:gd name="T28" fmla="*/ 0 w 25020"/>
                <a:gd name="T29" fmla="*/ 15455 h 27561"/>
                <a:gd name="T30" fmla="*/ 0 w 25020"/>
                <a:gd name="T31" fmla="*/ 5515 h 27561"/>
                <a:gd name="T32" fmla="*/ 2885 w 25020"/>
                <a:gd name="T33" fmla="*/ 2757 h 27561"/>
                <a:gd name="T34" fmla="*/ 6530 w 25020"/>
                <a:gd name="T35" fmla="*/ 394 h 2756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5020"/>
                <a:gd name="T55" fmla="*/ 0 h 27561"/>
                <a:gd name="T56" fmla="*/ 25020 w 25020"/>
                <a:gd name="T57" fmla="*/ 27561 h 2756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5020" h="27561">
                  <a:moveTo>
                    <a:pt x="10161" y="0"/>
                  </a:moveTo>
                  <a:lnTo>
                    <a:pt x="14859" y="0"/>
                  </a:lnTo>
                  <a:lnTo>
                    <a:pt x="18415" y="508"/>
                  </a:lnTo>
                  <a:lnTo>
                    <a:pt x="21971" y="3557"/>
                  </a:lnTo>
                  <a:lnTo>
                    <a:pt x="23877" y="7113"/>
                  </a:lnTo>
                  <a:lnTo>
                    <a:pt x="25019" y="12319"/>
                  </a:lnTo>
                  <a:lnTo>
                    <a:pt x="25019" y="15241"/>
                  </a:lnTo>
                  <a:lnTo>
                    <a:pt x="23877" y="19940"/>
                  </a:lnTo>
                  <a:lnTo>
                    <a:pt x="21971" y="24130"/>
                  </a:lnTo>
                  <a:lnTo>
                    <a:pt x="18415" y="26416"/>
                  </a:lnTo>
                  <a:lnTo>
                    <a:pt x="14859" y="27560"/>
                  </a:lnTo>
                  <a:lnTo>
                    <a:pt x="10161" y="27560"/>
                  </a:lnTo>
                  <a:lnTo>
                    <a:pt x="5462" y="26416"/>
                  </a:lnTo>
                  <a:lnTo>
                    <a:pt x="2413" y="24130"/>
                  </a:lnTo>
                  <a:lnTo>
                    <a:pt x="0" y="19940"/>
                  </a:lnTo>
                  <a:lnTo>
                    <a:pt x="0" y="7113"/>
                  </a:lnTo>
                  <a:lnTo>
                    <a:pt x="2413" y="3557"/>
                  </a:lnTo>
                  <a:lnTo>
                    <a:pt x="5462" y="508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68" name="Полилиния 483"/>
            <p:cNvSpPr>
              <a:spLocks noChangeArrowheads="1"/>
            </p:cNvSpPr>
            <p:nvPr/>
          </p:nvSpPr>
          <p:spPr bwMode="auto">
            <a:xfrm>
              <a:off x="2419552" y="928298"/>
              <a:ext cx="17459" cy="26982"/>
            </a:xfrm>
            <a:custGeom>
              <a:avLst/>
              <a:gdLst>
                <a:gd name="T0" fmla="*/ 7550 w 17780"/>
                <a:gd name="T1" fmla="*/ 0 h 26545"/>
                <a:gd name="T2" fmla="*/ 10001 w 17780"/>
                <a:gd name="T3" fmla="*/ 774 h 26545"/>
                <a:gd name="T4" fmla="*/ 12349 w 17780"/>
                <a:gd name="T5" fmla="*/ 4331 h 26545"/>
                <a:gd name="T6" fmla="*/ 14288 w 17780"/>
                <a:gd name="T7" fmla="*/ 15758 h 26545"/>
                <a:gd name="T8" fmla="*/ 12349 w 17780"/>
                <a:gd name="T9" fmla="*/ 27189 h 26545"/>
                <a:gd name="T10" fmla="*/ 10001 w 17780"/>
                <a:gd name="T11" fmla="*/ 30896 h 26545"/>
                <a:gd name="T12" fmla="*/ 7550 w 17780"/>
                <a:gd name="T13" fmla="*/ 32288 h 26545"/>
                <a:gd name="T14" fmla="*/ 4286 w 17780"/>
                <a:gd name="T15" fmla="*/ 30896 h 26545"/>
                <a:gd name="T16" fmla="*/ 1836 w 17780"/>
                <a:gd name="T17" fmla="*/ 27189 h 26545"/>
                <a:gd name="T18" fmla="*/ 0 w 17780"/>
                <a:gd name="T19" fmla="*/ 21629 h 26545"/>
                <a:gd name="T20" fmla="*/ 0 w 17780"/>
                <a:gd name="T21" fmla="*/ 9425 h 26545"/>
                <a:gd name="T22" fmla="*/ 1836 w 17780"/>
                <a:gd name="T23" fmla="*/ 4331 h 26545"/>
                <a:gd name="T24" fmla="*/ 4286 w 17780"/>
                <a:gd name="T25" fmla="*/ 774 h 265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7780"/>
                <a:gd name="T40" fmla="*/ 0 h 26545"/>
                <a:gd name="T41" fmla="*/ 17780 w 17780"/>
                <a:gd name="T42" fmla="*/ 26545 h 265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7780" h="26545">
                  <a:moveTo>
                    <a:pt x="9397" y="0"/>
                  </a:moveTo>
                  <a:lnTo>
                    <a:pt x="12446" y="636"/>
                  </a:lnTo>
                  <a:lnTo>
                    <a:pt x="15366" y="3557"/>
                  </a:lnTo>
                  <a:lnTo>
                    <a:pt x="17779" y="12955"/>
                  </a:lnTo>
                  <a:lnTo>
                    <a:pt x="15366" y="22352"/>
                  </a:lnTo>
                  <a:lnTo>
                    <a:pt x="12446" y="25400"/>
                  </a:lnTo>
                  <a:lnTo>
                    <a:pt x="9397" y="26544"/>
                  </a:lnTo>
                  <a:lnTo>
                    <a:pt x="5334" y="25400"/>
                  </a:lnTo>
                  <a:lnTo>
                    <a:pt x="2285" y="22352"/>
                  </a:lnTo>
                  <a:lnTo>
                    <a:pt x="0" y="17780"/>
                  </a:lnTo>
                  <a:lnTo>
                    <a:pt x="0" y="7747"/>
                  </a:lnTo>
                  <a:lnTo>
                    <a:pt x="2285" y="3557"/>
                  </a:lnTo>
                  <a:lnTo>
                    <a:pt x="5334" y="636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69" name="Полилиния 484"/>
            <p:cNvSpPr>
              <a:spLocks noChangeArrowheads="1"/>
            </p:cNvSpPr>
            <p:nvPr/>
          </p:nvSpPr>
          <p:spPr bwMode="auto">
            <a:xfrm>
              <a:off x="2359238" y="590225"/>
              <a:ext cx="63489" cy="12698"/>
            </a:xfrm>
            <a:custGeom>
              <a:avLst/>
              <a:gdLst>
                <a:gd name="T0" fmla="*/ 27230 w 64264"/>
                <a:gd name="T1" fmla="*/ 0 h 12320"/>
                <a:gd name="T2" fmla="*/ 37550 w 64264"/>
                <a:gd name="T3" fmla="*/ 0 h 12320"/>
                <a:gd name="T4" fmla="*/ 49848 w 64264"/>
                <a:gd name="T5" fmla="*/ 2558 h 12320"/>
                <a:gd name="T6" fmla="*/ 52921 w 64264"/>
                <a:gd name="T7" fmla="*/ 4198 h 12320"/>
                <a:gd name="T8" fmla="*/ 54457 w 64264"/>
                <a:gd name="T9" fmla="*/ 5845 h 12320"/>
                <a:gd name="T10" fmla="*/ 55557 w 64264"/>
                <a:gd name="T11" fmla="*/ 8394 h 12320"/>
                <a:gd name="T12" fmla="*/ 54457 w 64264"/>
                <a:gd name="T13" fmla="*/ 10040 h 12320"/>
                <a:gd name="T14" fmla="*/ 52921 w 64264"/>
                <a:gd name="T15" fmla="*/ 11681 h 12320"/>
                <a:gd name="T16" fmla="*/ 46772 w 64264"/>
                <a:gd name="T17" fmla="*/ 15151 h 12320"/>
                <a:gd name="T18" fmla="*/ 27230 w 64264"/>
                <a:gd name="T19" fmla="*/ 17705 h 12320"/>
                <a:gd name="T20" fmla="*/ 11309 w 64264"/>
                <a:gd name="T21" fmla="*/ 16061 h 12320"/>
                <a:gd name="T22" fmla="*/ 4173 w 64264"/>
                <a:gd name="T23" fmla="*/ 13505 h 12320"/>
                <a:gd name="T24" fmla="*/ 0 w 64264"/>
                <a:gd name="T25" fmla="*/ 10040 h 12320"/>
                <a:gd name="T26" fmla="*/ 0 w 64264"/>
                <a:gd name="T27" fmla="*/ 5845 h 12320"/>
                <a:gd name="T28" fmla="*/ 4173 w 64264"/>
                <a:gd name="T29" fmla="*/ 2558 h 123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4264"/>
                <a:gd name="T46" fmla="*/ 0 h 12320"/>
                <a:gd name="T47" fmla="*/ 64264 w 64264"/>
                <a:gd name="T48" fmla="*/ 12320 h 1232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4264" h="12320">
                  <a:moveTo>
                    <a:pt x="31497" y="0"/>
                  </a:moveTo>
                  <a:lnTo>
                    <a:pt x="43434" y="0"/>
                  </a:lnTo>
                  <a:lnTo>
                    <a:pt x="57659" y="1779"/>
                  </a:lnTo>
                  <a:lnTo>
                    <a:pt x="61215" y="2922"/>
                  </a:lnTo>
                  <a:lnTo>
                    <a:pt x="62993" y="4065"/>
                  </a:lnTo>
                  <a:lnTo>
                    <a:pt x="64263" y="5843"/>
                  </a:lnTo>
                  <a:lnTo>
                    <a:pt x="62993" y="6986"/>
                  </a:lnTo>
                  <a:lnTo>
                    <a:pt x="61215" y="8129"/>
                  </a:lnTo>
                  <a:lnTo>
                    <a:pt x="54103" y="10542"/>
                  </a:lnTo>
                  <a:lnTo>
                    <a:pt x="31497" y="12319"/>
                  </a:lnTo>
                  <a:lnTo>
                    <a:pt x="13081" y="11176"/>
                  </a:lnTo>
                  <a:lnTo>
                    <a:pt x="4826" y="9399"/>
                  </a:lnTo>
                  <a:lnTo>
                    <a:pt x="0" y="6986"/>
                  </a:lnTo>
                  <a:lnTo>
                    <a:pt x="0" y="4065"/>
                  </a:lnTo>
                  <a:lnTo>
                    <a:pt x="4826" y="1779"/>
                  </a:lnTo>
                  <a:close/>
                </a:path>
              </a:pathLst>
            </a:custGeom>
            <a:solidFill>
              <a:srgbClr val="4F4F4F"/>
            </a:solidFill>
            <a:ln w="0" algn="ctr">
              <a:solidFill>
                <a:srgbClr val="4F4F4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70" name="Полилиния 485"/>
            <p:cNvSpPr>
              <a:spLocks noChangeArrowheads="1"/>
            </p:cNvSpPr>
            <p:nvPr/>
          </p:nvSpPr>
          <p:spPr bwMode="auto">
            <a:xfrm>
              <a:off x="2579860" y="591813"/>
              <a:ext cx="171419" cy="31744"/>
            </a:xfrm>
            <a:custGeom>
              <a:avLst/>
              <a:gdLst>
                <a:gd name="T0" fmla="*/ 9291 w 171579"/>
                <a:gd name="T1" fmla="*/ 39547 h 31116"/>
                <a:gd name="T2" fmla="*/ 1628 w 171579"/>
                <a:gd name="T3" fmla="*/ 34381 h 31116"/>
                <a:gd name="T4" fmla="*/ 0 w 171579"/>
                <a:gd name="T5" fmla="*/ 27601 h 31116"/>
                <a:gd name="T6" fmla="*/ 1628 w 171579"/>
                <a:gd name="T7" fmla="*/ 23083 h 31116"/>
                <a:gd name="T8" fmla="*/ 9291 w 171579"/>
                <a:gd name="T9" fmla="*/ 16465 h 31116"/>
                <a:gd name="T10" fmla="*/ 32775 w 171579"/>
                <a:gd name="T11" fmla="*/ 5164 h 31116"/>
                <a:gd name="T12" fmla="*/ 56891 w 171579"/>
                <a:gd name="T13" fmla="*/ 0 h 31116"/>
                <a:gd name="T14" fmla="*/ 100344 w 171579"/>
                <a:gd name="T15" fmla="*/ 0 h 31116"/>
                <a:gd name="T16" fmla="*/ 145682 w 171579"/>
                <a:gd name="T17" fmla="*/ 9686 h 31116"/>
                <a:gd name="T18" fmla="*/ 156230 w 171579"/>
                <a:gd name="T19" fmla="*/ 13399 h 31116"/>
                <a:gd name="T20" fmla="*/ 165021 w 171579"/>
                <a:gd name="T21" fmla="*/ 19371 h 31116"/>
                <a:gd name="T22" fmla="*/ 169040 w 171579"/>
                <a:gd name="T23" fmla="*/ 24696 h 31116"/>
                <a:gd name="T24" fmla="*/ 169667 w 171579"/>
                <a:gd name="T25" fmla="*/ 28411 h 31116"/>
                <a:gd name="T26" fmla="*/ 169040 w 171579"/>
                <a:gd name="T27" fmla="*/ 32125 h 31116"/>
                <a:gd name="T28" fmla="*/ 147313 w 171579"/>
                <a:gd name="T29" fmla="*/ 20174 h 31116"/>
                <a:gd name="T30" fmla="*/ 98586 w 171579"/>
                <a:gd name="T31" fmla="*/ 8880 h 31116"/>
                <a:gd name="T32" fmla="*/ 49855 w 171579"/>
                <a:gd name="T33" fmla="*/ 12751 h 31116"/>
                <a:gd name="T34" fmla="*/ 30515 w 171579"/>
                <a:gd name="T35" fmla="*/ 19371 h 31116"/>
                <a:gd name="T36" fmla="*/ 15823 w 171579"/>
                <a:gd name="T37" fmla="*/ 28411 h 311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1579"/>
                <a:gd name="T58" fmla="*/ 0 h 31116"/>
                <a:gd name="T59" fmla="*/ 171579 w 171579"/>
                <a:gd name="T60" fmla="*/ 31116 h 311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1579" h="31116">
                  <a:moveTo>
                    <a:pt x="9399" y="31115"/>
                  </a:moveTo>
                  <a:lnTo>
                    <a:pt x="1652" y="27051"/>
                  </a:lnTo>
                  <a:lnTo>
                    <a:pt x="0" y="21718"/>
                  </a:lnTo>
                  <a:lnTo>
                    <a:pt x="1652" y="18161"/>
                  </a:lnTo>
                  <a:lnTo>
                    <a:pt x="9399" y="12954"/>
                  </a:lnTo>
                  <a:lnTo>
                    <a:pt x="33147" y="4064"/>
                  </a:lnTo>
                  <a:lnTo>
                    <a:pt x="57531" y="0"/>
                  </a:lnTo>
                  <a:lnTo>
                    <a:pt x="101474" y="0"/>
                  </a:lnTo>
                  <a:lnTo>
                    <a:pt x="147321" y="7621"/>
                  </a:lnTo>
                  <a:lnTo>
                    <a:pt x="157988" y="10542"/>
                  </a:lnTo>
                  <a:lnTo>
                    <a:pt x="166878" y="15240"/>
                  </a:lnTo>
                  <a:lnTo>
                    <a:pt x="170943" y="19432"/>
                  </a:lnTo>
                  <a:lnTo>
                    <a:pt x="171578" y="22353"/>
                  </a:lnTo>
                  <a:lnTo>
                    <a:pt x="170943" y="25274"/>
                  </a:lnTo>
                  <a:lnTo>
                    <a:pt x="148972" y="15875"/>
                  </a:lnTo>
                  <a:lnTo>
                    <a:pt x="99696" y="6986"/>
                  </a:lnTo>
                  <a:lnTo>
                    <a:pt x="50419" y="10033"/>
                  </a:lnTo>
                  <a:lnTo>
                    <a:pt x="30862" y="15240"/>
                  </a:lnTo>
                  <a:lnTo>
                    <a:pt x="16003" y="22353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71" name="Полилиния 486"/>
            <p:cNvSpPr>
              <a:spLocks noChangeArrowheads="1"/>
            </p:cNvSpPr>
            <p:nvPr/>
          </p:nvSpPr>
          <p:spPr bwMode="auto">
            <a:xfrm>
              <a:off x="2538593" y="545784"/>
              <a:ext cx="28570" cy="42855"/>
            </a:xfrm>
            <a:custGeom>
              <a:avLst/>
              <a:gdLst>
                <a:gd name="T0" fmla="*/ 11481 w 29085"/>
                <a:gd name="T1" fmla="*/ 56610 h 41784"/>
                <a:gd name="T2" fmla="*/ 6766 w 29085"/>
                <a:gd name="T3" fmla="*/ 54205 h 41784"/>
                <a:gd name="T4" fmla="*/ 3383 w 29085"/>
                <a:gd name="T5" fmla="*/ 50247 h 41784"/>
                <a:gd name="T6" fmla="*/ 513 w 29085"/>
                <a:gd name="T7" fmla="*/ 43878 h 41784"/>
                <a:gd name="T8" fmla="*/ 0 w 29085"/>
                <a:gd name="T9" fmla="*/ 18409 h 41784"/>
                <a:gd name="T10" fmla="*/ 513 w 29085"/>
                <a:gd name="T11" fmla="*/ 10324 h 41784"/>
                <a:gd name="T12" fmla="*/ 3383 w 29085"/>
                <a:gd name="T13" fmla="*/ 4818 h 41784"/>
                <a:gd name="T14" fmla="*/ 6766 w 29085"/>
                <a:gd name="T15" fmla="*/ 862 h 41784"/>
                <a:gd name="T16" fmla="*/ 11481 w 29085"/>
                <a:gd name="T17" fmla="*/ 0 h 41784"/>
                <a:gd name="T18" fmla="*/ 15886 w 29085"/>
                <a:gd name="T19" fmla="*/ 862 h 41784"/>
                <a:gd name="T20" fmla="*/ 19678 w 29085"/>
                <a:gd name="T21" fmla="*/ 4818 h 41784"/>
                <a:gd name="T22" fmla="*/ 22038 w 29085"/>
                <a:gd name="T23" fmla="*/ 10324 h 41784"/>
                <a:gd name="T24" fmla="*/ 23472 w 29085"/>
                <a:gd name="T25" fmla="*/ 18409 h 41784"/>
                <a:gd name="T26" fmla="*/ 23472 w 29085"/>
                <a:gd name="T27" fmla="*/ 38373 h 41784"/>
                <a:gd name="T28" fmla="*/ 22038 w 29085"/>
                <a:gd name="T29" fmla="*/ 43878 h 41784"/>
                <a:gd name="T30" fmla="*/ 19678 w 29085"/>
                <a:gd name="T31" fmla="*/ 50247 h 41784"/>
                <a:gd name="T32" fmla="*/ 15886 w 29085"/>
                <a:gd name="T33" fmla="*/ 54205 h 4178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9085"/>
                <a:gd name="T52" fmla="*/ 0 h 41784"/>
                <a:gd name="T53" fmla="*/ 29085 w 29085"/>
                <a:gd name="T54" fmla="*/ 41784 h 4178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9085" h="41784">
                  <a:moveTo>
                    <a:pt x="14225" y="41783"/>
                  </a:moveTo>
                  <a:lnTo>
                    <a:pt x="8383" y="40006"/>
                  </a:lnTo>
                  <a:lnTo>
                    <a:pt x="4191" y="37085"/>
                  </a:lnTo>
                  <a:lnTo>
                    <a:pt x="635" y="32386"/>
                  </a:lnTo>
                  <a:lnTo>
                    <a:pt x="0" y="13589"/>
                  </a:lnTo>
                  <a:lnTo>
                    <a:pt x="635" y="7621"/>
                  </a:lnTo>
                  <a:lnTo>
                    <a:pt x="4191" y="3557"/>
                  </a:lnTo>
                  <a:lnTo>
                    <a:pt x="8383" y="636"/>
                  </a:lnTo>
                  <a:lnTo>
                    <a:pt x="14225" y="0"/>
                  </a:lnTo>
                  <a:lnTo>
                    <a:pt x="19685" y="636"/>
                  </a:lnTo>
                  <a:lnTo>
                    <a:pt x="24384" y="3557"/>
                  </a:lnTo>
                  <a:lnTo>
                    <a:pt x="27306" y="7621"/>
                  </a:lnTo>
                  <a:lnTo>
                    <a:pt x="29084" y="13589"/>
                  </a:lnTo>
                  <a:lnTo>
                    <a:pt x="29084" y="28321"/>
                  </a:lnTo>
                  <a:lnTo>
                    <a:pt x="27306" y="32386"/>
                  </a:lnTo>
                  <a:lnTo>
                    <a:pt x="24384" y="37085"/>
                  </a:lnTo>
                  <a:lnTo>
                    <a:pt x="19685" y="40006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72" name="Полилиния 487"/>
            <p:cNvSpPr>
              <a:spLocks noChangeArrowheads="1"/>
            </p:cNvSpPr>
            <p:nvPr/>
          </p:nvSpPr>
          <p:spPr bwMode="auto">
            <a:xfrm>
              <a:off x="2546529" y="556894"/>
              <a:ext cx="12698" cy="30156"/>
            </a:xfrm>
            <a:custGeom>
              <a:avLst/>
              <a:gdLst>
                <a:gd name="T0" fmla="*/ 4592 w 12955"/>
                <a:gd name="T1" fmla="*/ 0 h 29974"/>
                <a:gd name="T2" fmla="*/ 5992 w 12955"/>
                <a:gd name="T3" fmla="*/ 0 h 29974"/>
                <a:gd name="T4" fmla="*/ 8887 w 12955"/>
                <a:gd name="T5" fmla="*/ 2595 h 29974"/>
                <a:gd name="T6" fmla="*/ 10186 w 12955"/>
                <a:gd name="T7" fmla="*/ 8878 h 29974"/>
                <a:gd name="T8" fmla="*/ 10186 w 12955"/>
                <a:gd name="T9" fmla="*/ 24037 h 29974"/>
                <a:gd name="T10" fmla="*/ 8887 w 12955"/>
                <a:gd name="T11" fmla="*/ 29772 h 29974"/>
                <a:gd name="T12" fmla="*/ 5992 w 12955"/>
                <a:gd name="T13" fmla="*/ 32231 h 29974"/>
                <a:gd name="T14" fmla="*/ 4592 w 12955"/>
                <a:gd name="T15" fmla="*/ 32231 h 29974"/>
                <a:gd name="T16" fmla="*/ 898 w 12955"/>
                <a:gd name="T17" fmla="*/ 29772 h 29974"/>
                <a:gd name="T18" fmla="*/ 0 w 12955"/>
                <a:gd name="T19" fmla="*/ 24037 h 29974"/>
                <a:gd name="T20" fmla="*/ 0 w 12955"/>
                <a:gd name="T21" fmla="*/ 8878 h 29974"/>
                <a:gd name="T22" fmla="*/ 898 w 12955"/>
                <a:gd name="T23" fmla="*/ 2595 h 2997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955"/>
                <a:gd name="T37" fmla="*/ 0 h 29974"/>
                <a:gd name="T38" fmla="*/ 12955 w 12955"/>
                <a:gd name="T39" fmla="*/ 29974 h 2997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955" h="29974">
                  <a:moveTo>
                    <a:pt x="5842" y="0"/>
                  </a:moveTo>
                  <a:lnTo>
                    <a:pt x="7620" y="0"/>
                  </a:lnTo>
                  <a:lnTo>
                    <a:pt x="11302" y="2413"/>
                  </a:lnTo>
                  <a:lnTo>
                    <a:pt x="12954" y="8256"/>
                  </a:lnTo>
                  <a:lnTo>
                    <a:pt x="12954" y="22353"/>
                  </a:lnTo>
                  <a:lnTo>
                    <a:pt x="11302" y="27687"/>
                  </a:lnTo>
                  <a:lnTo>
                    <a:pt x="7620" y="29973"/>
                  </a:lnTo>
                  <a:lnTo>
                    <a:pt x="5842" y="29973"/>
                  </a:lnTo>
                  <a:lnTo>
                    <a:pt x="1142" y="27687"/>
                  </a:lnTo>
                  <a:lnTo>
                    <a:pt x="0" y="22353"/>
                  </a:lnTo>
                  <a:lnTo>
                    <a:pt x="0" y="8256"/>
                  </a:lnTo>
                  <a:lnTo>
                    <a:pt x="1142" y="2413"/>
                  </a:lnTo>
                  <a:close/>
                </a:path>
              </a:pathLst>
            </a:custGeom>
            <a:solidFill>
              <a:srgbClr val="5E5E5E"/>
            </a:solidFill>
            <a:ln w="0" algn="ctr">
              <a:solidFill>
                <a:srgbClr val="5E5E5E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73" name="Полилиния 488"/>
            <p:cNvSpPr>
              <a:spLocks noChangeArrowheads="1"/>
            </p:cNvSpPr>
            <p:nvPr/>
          </p:nvSpPr>
          <p:spPr bwMode="auto">
            <a:xfrm>
              <a:off x="2533831" y="552132"/>
              <a:ext cx="38093" cy="9523"/>
            </a:xfrm>
            <a:custGeom>
              <a:avLst/>
              <a:gdLst>
                <a:gd name="T0" fmla="*/ 27580 w 36832"/>
                <a:gd name="T1" fmla="*/ 0 h 10541"/>
                <a:gd name="T2" fmla="*/ 38235 w 36832"/>
                <a:gd name="T3" fmla="*/ 0 h 10541"/>
                <a:gd name="T4" fmla="*/ 47174 w 36832"/>
                <a:gd name="T5" fmla="*/ 339 h 10541"/>
                <a:gd name="T6" fmla="*/ 52501 w 36832"/>
                <a:gd name="T7" fmla="*/ 864 h 10541"/>
                <a:gd name="T8" fmla="*/ 55164 w 36832"/>
                <a:gd name="T9" fmla="*/ 1727 h 10541"/>
                <a:gd name="T10" fmla="*/ 47174 w 36832"/>
                <a:gd name="T11" fmla="*/ 2626 h 10541"/>
                <a:gd name="T12" fmla="*/ 38235 w 36832"/>
                <a:gd name="T13" fmla="*/ 2966 h 10541"/>
                <a:gd name="T14" fmla="*/ 32907 w 36832"/>
                <a:gd name="T15" fmla="*/ 2966 h 10541"/>
                <a:gd name="T16" fmla="*/ 27580 w 36832"/>
                <a:gd name="T17" fmla="*/ 3115 h 10541"/>
                <a:gd name="T18" fmla="*/ 15977 w 36832"/>
                <a:gd name="T19" fmla="*/ 2966 h 10541"/>
                <a:gd name="T20" fmla="*/ 10652 w 36832"/>
                <a:gd name="T21" fmla="*/ 2777 h 10541"/>
                <a:gd name="T22" fmla="*/ 1905 w 36832"/>
                <a:gd name="T23" fmla="*/ 2103 h 10541"/>
                <a:gd name="T24" fmla="*/ 0 w 36832"/>
                <a:gd name="T25" fmla="*/ 1727 h 10541"/>
                <a:gd name="T26" fmla="*/ 1905 w 36832"/>
                <a:gd name="T27" fmla="*/ 864 h 10541"/>
                <a:gd name="T28" fmla="*/ 10652 w 36832"/>
                <a:gd name="T29" fmla="*/ 189 h 10541"/>
                <a:gd name="T30" fmla="*/ 15977 w 36832"/>
                <a:gd name="T31" fmla="*/ 0 h 105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6832"/>
                <a:gd name="T49" fmla="*/ 0 h 10541"/>
                <a:gd name="T50" fmla="*/ 36832 w 36832"/>
                <a:gd name="T51" fmla="*/ 10541 h 1054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6832" h="10541">
                  <a:moveTo>
                    <a:pt x="18415" y="0"/>
                  </a:moveTo>
                  <a:lnTo>
                    <a:pt x="25528" y="0"/>
                  </a:lnTo>
                  <a:lnTo>
                    <a:pt x="31496" y="1143"/>
                  </a:lnTo>
                  <a:lnTo>
                    <a:pt x="35053" y="2921"/>
                  </a:lnTo>
                  <a:lnTo>
                    <a:pt x="36831" y="5841"/>
                  </a:lnTo>
                  <a:lnTo>
                    <a:pt x="31496" y="8890"/>
                  </a:lnTo>
                  <a:lnTo>
                    <a:pt x="25528" y="10033"/>
                  </a:lnTo>
                  <a:lnTo>
                    <a:pt x="21971" y="10033"/>
                  </a:lnTo>
                  <a:lnTo>
                    <a:pt x="18415" y="10540"/>
                  </a:lnTo>
                  <a:lnTo>
                    <a:pt x="10668" y="10033"/>
                  </a:lnTo>
                  <a:lnTo>
                    <a:pt x="7112" y="9397"/>
                  </a:lnTo>
                  <a:lnTo>
                    <a:pt x="1271" y="7111"/>
                  </a:lnTo>
                  <a:lnTo>
                    <a:pt x="0" y="5841"/>
                  </a:lnTo>
                  <a:lnTo>
                    <a:pt x="1271" y="2921"/>
                  </a:lnTo>
                  <a:lnTo>
                    <a:pt x="7112" y="635"/>
                  </a:lnTo>
                  <a:lnTo>
                    <a:pt x="10668" y="0"/>
                  </a:lnTo>
                  <a:close/>
                </a:path>
              </a:pathLst>
            </a:custGeom>
            <a:solidFill>
              <a:srgbClr val="404040"/>
            </a:solidFill>
            <a:ln w="0" algn="ctr">
              <a:solidFill>
                <a:srgbClr val="40404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74" name="Полилиния 489"/>
            <p:cNvSpPr>
              <a:spLocks noChangeArrowheads="1"/>
            </p:cNvSpPr>
            <p:nvPr/>
          </p:nvSpPr>
          <p:spPr bwMode="auto">
            <a:xfrm>
              <a:off x="2533831" y="541023"/>
              <a:ext cx="38093" cy="14284"/>
            </a:xfrm>
            <a:custGeom>
              <a:avLst/>
              <a:gdLst>
                <a:gd name="T0" fmla="*/ 0 w 37975"/>
                <a:gd name="T1" fmla="*/ 41783 h 12956"/>
                <a:gd name="T2" fmla="*/ 0 w 37975"/>
                <a:gd name="T3" fmla="*/ 0 h 12956"/>
                <a:gd name="T4" fmla="*/ 39414 w 37975"/>
                <a:gd name="T5" fmla="*/ 0 h 12956"/>
                <a:gd name="T6" fmla="*/ 39414 w 37975"/>
                <a:gd name="T7" fmla="*/ 41783 h 129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975"/>
                <a:gd name="T13" fmla="*/ 0 h 12956"/>
                <a:gd name="T14" fmla="*/ 37975 w 37975"/>
                <a:gd name="T15" fmla="*/ 12956 h 129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975" h="12956">
                  <a:moveTo>
                    <a:pt x="0" y="12955"/>
                  </a:moveTo>
                  <a:lnTo>
                    <a:pt x="0" y="0"/>
                  </a:lnTo>
                  <a:lnTo>
                    <a:pt x="37974" y="0"/>
                  </a:lnTo>
                  <a:lnTo>
                    <a:pt x="37974" y="12955"/>
                  </a:lnTo>
                  <a:close/>
                </a:path>
              </a:pathLst>
            </a:custGeom>
            <a:solidFill>
              <a:srgbClr val="404040"/>
            </a:solidFill>
            <a:ln w="0" algn="ctr">
              <a:solidFill>
                <a:srgbClr val="40404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75" name="Полилиния 490"/>
            <p:cNvSpPr>
              <a:spLocks noChangeArrowheads="1"/>
            </p:cNvSpPr>
            <p:nvPr/>
          </p:nvSpPr>
          <p:spPr bwMode="auto">
            <a:xfrm>
              <a:off x="2533831" y="536260"/>
              <a:ext cx="38093" cy="14285"/>
            </a:xfrm>
            <a:custGeom>
              <a:avLst/>
              <a:gdLst>
                <a:gd name="T0" fmla="*/ 27580 w 36832"/>
                <a:gd name="T1" fmla="*/ 0 h 13463"/>
                <a:gd name="T2" fmla="*/ 37283 w 36832"/>
                <a:gd name="T3" fmla="*/ 0 h 13463"/>
                <a:gd name="T4" fmla="*/ 41846 w 36832"/>
                <a:gd name="T5" fmla="*/ 1035 h 13463"/>
                <a:gd name="T6" fmla="*/ 52501 w 36832"/>
                <a:gd name="T7" fmla="*/ 8274 h 13463"/>
                <a:gd name="T8" fmla="*/ 55164 w 36832"/>
                <a:gd name="T9" fmla="*/ 14218 h 13463"/>
                <a:gd name="T10" fmla="*/ 52501 w 36832"/>
                <a:gd name="T11" fmla="*/ 17842 h 13463"/>
                <a:gd name="T12" fmla="*/ 46223 w 36832"/>
                <a:gd name="T13" fmla="*/ 22758 h 13463"/>
                <a:gd name="T14" fmla="*/ 27580 w 36832"/>
                <a:gd name="T15" fmla="*/ 27415 h 13463"/>
                <a:gd name="T16" fmla="*/ 10652 w 36832"/>
                <a:gd name="T17" fmla="*/ 23790 h 13463"/>
                <a:gd name="T18" fmla="*/ 7988 w 36832"/>
                <a:gd name="T19" fmla="*/ 22758 h 13463"/>
                <a:gd name="T20" fmla="*/ 1905 w 36832"/>
                <a:gd name="T21" fmla="*/ 17842 h 13463"/>
                <a:gd name="T22" fmla="*/ 0 w 36832"/>
                <a:gd name="T23" fmla="*/ 14218 h 13463"/>
                <a:gd name="T24" fmla="*/ 1905 w 36832"/>
                <a:gd name="T25" fmla="*/ 8274 h 13463"/>
                <a:gd name="T26" fmla="*/ 10652 w 36832"/>
                <a:gd name="T27" fmla="*/ 1035 h 13463"/>
                <a:gd name="T28" fmla="*/ 15977 w 36832"/>
                <a:gd name="T29" fmla="*/ 0 h 1346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6832"/>
                <a:gd name="T46" fmla="*/ 0 h 13463"/>
                <a:gd name="T47" fmla="*/ 36832 w 36832"/>
                <a:gd name="T48" fmla="*/ 13463 h 1346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6832" h="13463">
                  <a:moveTo>
                    <a:pt x="18415" y="0"/>
                  </a:moveTo>
                  <a:lnTo>
                    <a:pt x="24893" y="0"/>
                  </a:lnTo>
                  <a:lnTo>
                    <a:pt x="27940" y="508"/>
                  </a:lnTo>
                  <a:lnTo>
                    <a:pt x="35053" y="4063"/>
                  </a:lnTo>
                  <a:lnTo>
                    <a:pt x="36831" y="6984"/>
                  </a:lnTo>
                  <a:lnTo>
                    <a:pt x="35053" y="8762"/>
                  </a:lnTo>
                  <a:lnTo>
                    <a:pt x="30862" y="11176"/>
                  </a:lnTo>
                  <a:lnTo>
                    <a:pt x="18415" y="13462"/>
                  </a:lnTo>
                  <a:lnTo>
                    <a:pt x="7112" y="11683"/>
                  </a:lnTo>
                  <a:lnTo>
                    <a:pt x="5334" y="11176"/>
                  </a:lnTo>
                  <a:lnTo>
                    <a:pt x="1271" y="8762"/>
                  </a:lnTo>
                  <a:lnTo>
                    <a:pt x="0" y="6984"/>
                  </a:lnTo>
                  <a:lnTo>
                    <a:pt x="1271" y="4063"/>
                  </a:lnTo>
                  <a:lnTo>
                    <a:pt x="7112" y="508"/>
                  </a:lnTo>
                  <a:lnTo>
                    <a:pt x="10668" y="0"/>
                  </a:lnTo>
                  <a:close/>
                </a:path>
              </a:pathLst>
            </a:custGeom>
            <a:solidFill>
              <a:srgbClr val="B0B0B0"/>
            </a:solidFill>
            <a:ln w="0" algn="ctr">
              <a:solidFill>
                <a:srgbClr val="B0B0B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76" name="Полилиния 491"/>
            <p:cNvSpPr>
              <a:spLocks noChangeArrowheads="1"/>
            </p:cNvSpPr>
            <p:nvPr/>
          </p:nvSpPr>
          <p:spPr bwMode="auto">
            <a:xfrm>
              <a:off x="3065549" y="688631"/>
              <a:ext cx="139675" cy="25395"/>
            </a:xfrm>
            <a:custGeom>
              <a:avLst/>
              <a:gdLst>
                <a:gd name="T0" fmla="*/ 72674 w 139066"/>
                <a:gd name="T1" fmla="*/ 0 h 25273"/>
                <a:gd name="T2" fmla="*/ 86993 w 139066"/>
                <a:gd name="T3" fmla="*/ 0 h 25273"/>
                <a:gd name="T4" fmla="*/ 124603 w 139066"/>
                <a:gd name="T5" fmla="*/ 3767 h 25273"/>
                <a:gd name="T6" fmla="*/ 140262 w 139066"/>
                <a:gd name="T7" fmla="*/ 8073 h 25273"/>
                <a:gd name="T8" fmla="*/ 144677 w 139066"/>
                <a:gd name="T9" fmla="*/ 10629 h 25273"/>
                <a:gd name="T10" fmla="*/ 146551 w 139066"/>
                <a:gd name="T11" fmla="*/ 14263 h 25273"/>
                <a:gd name="T12" fmla="*/ 144677 w 139066"/>
                <a:gd name="T13" fmla="*/ 16146 h 25273"/>
                <a:gd name="T14" fmla="*/ 140262 w 139066"/>
                <a:gd name="T15" fmla="*/ 18703 h 25273"/>
                <a:gd name="T16" fmla="*/ 133303 w 139066"/>
                <a:gd name="T17" fmla="*/ 21259 h 25273"/>
                <a:gd name="T18" fmla="*/ 100779 w 139066"/>
                <a:gd name="T19" fmla="*/ 26776 h 25273"/>
                <a:gd name="T20" fmla="*/ 43898 w 139066"/>
                <a:gd name="T21" fmla="*/ 26776 h 25273"/>
                <a:gd name="T22" fmla="*/ 11911 w 139066"/>
                <a:gd name="T23" fmla="*/ 21259 h 25273"/>
                <a:gd name="T24" fmla="*/ 1343 w 139066"/>
                <a:gd name="T25" fmla="*/ 16146 h 25273"/>
                <a:gd name="T26" fmla="*/ 0 w 139066"/>
                <a:gd name="T27" fmla="*/ 14263 h 25273"/>
                <a:gd name="T28" fmla="*/ 1343 w 139066"/>
                <a:gd name="T29" fmla="*/ 10629 h 25273"/>
                <a:gd name="T30" fmla="*/ 11911 w 139066"/>
                <a:gd name="T31" fmla="*/ 5650 h 25273"/>
                <a:gd name="T32" fmla="*/ 31318 w 139066"/>
                <a:gd name="T33" fmla="*/ 1886 h 2527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9066"/>
                <a:gd name="T52" fmla="*/ 0 h 25273"/>
                <a:gd name="T53" fmla="*/ 139066 w 139066"/>
                <a:gd name="T54" fmla="*/ 25273 h 2527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9066" h="25273">
                  <a:moveTo>
                    <a:pt x="68962" y="0"/>
                  </a:moveTo>
                  <a:lnTo>
                    <a:pt x="82550" y="0"/>
                  </a:lnTo>
                  <a:lnTo>
                    <a:pt x="118237" y="3556"/>
                  </a:lnTo>
                  <a:lnTo>
                    <a:pt x="133096" y="7620"/>
                  </a:lnTo>
                  <a:lnTo>
                    <a:pt x="137287" y="10032"/>
                  </a:lnTo>
                  <a:lnTo>
                    <a:pt x="139065" y="13461"/>
                  </a:lnTo>
                  <a:lnTo>
                    <a:pt x="137287" y="15239"/>
                  </a:lnTo>
                  <a:lnTo>
                    <a:pt x="133096" y="17653"/>
                  </a:lnTo>
                  <a:lnTo>
                    <a:pt x="126493" y="20065"/>
                  </a:lnTo>
                  <a:lnTo>
                    <a:pt x="95631" y="25272"/>
                  </a:lnTo>
                  <a:lnTo>
                    <a:pt x="41656" y="25272"/>
                  </a:lnTo>
                  <a:lnTo>
                    <a:pt x="11303" y="20065"/>
                  </a:lnTo>
                  <a:lnTo>
                    <a:pt x="1271" y="15239"/>
                  </a:lnTo>
                  <a:lnTo>
                    <a:pt x="0" y="13461"/>
                  </a:lnTo>
                  <a:lnTo>
                    <a:pt x="1271" y="10032"/>
                  </a:lnTo>
                  <a:lnTo>
                    <a:pt x="11303" y="5333"/>
                  </a:lnTo>
                  <a:lnTo>
                    <a:pt x="29718" y="1778"/>
                  </a:lnTo>
                  <a:close/>
                </a:path>
              </a:pathLst>
            </a:custGeom>
            <a:solidFill>
              <a:srgbClr val="8F8F8F"/>
            </a:solidFill>
            <a:ln w="0" algn="ctr">
              <a:solidFill>
                <a:srgbClr val="8F8F8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77" name="Полилиния 492"/>
            <p:cNvSpPr>
              <a:spLocks noChangeArrowheads="1"/>
            </p:cNvSpPr>
            <p:nvPr/>
          </p:nvSpPr>
          <p:spPr bwMode="auto">
            <a:xfrm>
              <a:off x="3089357" y="688631"/>
              <a:ext cx="95233" cy="28569"/>
            </a:xfrm>
            <a:custGeom>
              <a:avLst/>
              <a:gdLst>
                <a:gd name="T0" fmla="*/ 0 w 94489"/>
                <a:gd name="T1" fmla="*/ 3242 h 28322"/>
                <a:gd name="T2" fmla="*/ 31395 w 94489"/>
                <a:gd name="T3" fmla="*/ 0 h 28322"/>
                <a:gd name="T4" fmla="*/ 103814 w 94489"/>
                <a:gd name="T5" fmla="*/ 26783 h 28322"/>
                <a:gd name="T6" fmla="*/ 69210 w 94489"/>
                <a:gd name="T7" fmla="*/ 31431 h 2832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4489"/>
                <a:gd name="T13" fmla="*/ 0 h 28322"/>
                <a:gd name="T14" fmla="*/ 94489 w 94489"/>
                <a:gd name="T15" fmla="*/ 28322 h 2832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4489" h="28322">
                  <a:moveTo>
                    <a:pt x="0" y="2921"/>
                  </a:moveTo>
                  <a:lnTo>
                    <a:pt x="28575" y="0"/>
                  </a:lnTo>
                  <a:lnTo>
                    <a:pt x="94488" y="24131"/>
                  </a:lnTo>
                  <a:lnTo>
                    <a:pt x="62993" y="28321"/>
                  </a:lnTo>
                  <a:close/>
                </a:path>
              </a:pathLst>
            </a:custGeom>
            <a:solidFill>
              <a:srgbClr val="CFCFCF"/>
            </a:solidFill>
            <a:ln w="0" algn="ctr">
              <a:solidFill>
                <a:srgbClr val="CFCFC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78" name="Полилиния 493"/>
            <p:cNvSpPr>
              <a:spLocks noChangeArrowheads="1"/>
            </p:cNvSpPr>
            <p:nvPr/>
          </p:nvSpPr>
          <p:spPr bwMode="auto">
            <a:xfrm>
              <a:off x="3087770" y="691805"/>
              <a:ext cx="60314" cy="25395"/>
            </a:xfrm>
            <a:custGeom>
              <a:avLst/>
              <a:gdLst>
                <a:gd name="T0" fmla="*/ 2532 w 60072"/>
                <a:gd name="T1" fmla="*/ 0 h 25401"/>
                <a:gd name="T2" fmla="*/ 59840 w 60072"/>
                <a:gd name="T3" fmla="*/ 21150 h 25401"/>
                <a:gd name="T4" fmla="*/ 63041 w 60072"/>
                <a:gd name="T5" fmla="*/ 22293 h 25401"/>
                <a:gd name="T6" fmla="*/ 57443 w 60072"/>
                <a:gd name="T7" fmla="*/ 25328 h 25401"/>
                <a:gd name="T8" fmla="*/ 0 w 60072"/>
                <a:gd name="T9" fmla="*/ 1905 h 2540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072"/>
                <a:gd name="T16" fmla="*/ 0 h 25401"/>
                <a:gd name="T17" fmla="*/ 60072 w 60072"/>
                <a:gd name="T18" fmla="*/ 25401 h 2540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072" h="25401">
                  <a:moveTo>
                    <a:pt x="2412" y="0"/>
                  </a:moveTo>
                  <a:lnTo>
                    <a:pt x="57022" y="21210"/>
                  </a:lnTo>
                  <a:lnTo>
                    <a:pt x="60071" y="22353"/>
                  </a:lnTo>
                  <a:lnTo>
                    <a:pt x="54737" y="25400"/>
                  </a:lnTo>
                  <a:lnTo>
                    <a:pt x="0" y="1905"/>
                  </a:lnTo>
                  <a:close/>
                </a:path>
              </a:pathLst>
            </a:custGeom>
            <a:solidFill>
              <a:srgbClr val="4F4F4F"/>
            </a:solidFill>
            <a:ln w="0" algn="ctr">
              <a:solidFill>
                <a:srgbClr val="4F4F4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79" name="Полилиния 494"/>
            <p:cNvSpPr>
              <a:spLocks noChangeArrowheads="1"/>
            </p:cNvSpPr>
            <p:nvPr/>
          </p:nvSpPr>
          <p:spPr bwMode="auto">
            <a:xfrm>
              <a:off x="2617953" y="644190"/>
              <a:ext cx="63489" cy="49203"/>
            </a:xfrm>
            <a:custGeom>
              <a:avLst/>
              <a:gdLst>
                <a:gd name="T0" fmla="*/ 2285 w 63501"/>
                <a:gd name="T1" fmla="*/ 0 h 50038"/>
                <a:gd name="T2" fmla="*/ 60943 w 63501"/>
                <a:gd name="T3" fmla="*/ 0 h 50038"/>
                <a:gd name="T4" fmla="*/ 63356 w 63501"/>
                <a:gd name="T5" fmla="*/ 40886 h 50038"/>
                <a:gd name="T6" fmla="*/ 0 w 63501"/>
                <a:gd name="T7" fmla="*/ 37982 h 5003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3501"/>
                <a:gd name="T13" fmla="*/ 0 h 50038"/>
                <a:gd name="T14" fmla="*/ 63501 w 63501"/>
                <a:gd name="T15" fmla="*/ 50038 h 500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3501" h="50038">
                  <a:moveTo>
                    <a:pt x="2285" y="0"/>
                  </a:moveTo>
                  <a:lnTo>
                    <a:pt x="61087" y="0"/>
                  </a:lnTo>
                  <a:lnTo>
                    <a:pt x="63500" y="50037"/>
                  </a:lnTo>
                  <a:lnTo>
                    <a:pt x="0" y="46482"/>
                  </a:lnTo>
                  <a:close/>
                </a:path>
              </a:pathLst>
            </a:custGeom>
            <a:solidFill>
              <a:srgbClr val="0F0F0F"/>
            </a:solidFill>
            <a:ln w="0" algn="ctr">
              <a:solidFill>
                <a:srgbClr val="0F0F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5180" name="Полилиния 495"/>
            <p:cNvSpPr>
              <a:spLocks noChangeArrowheads="1"/>
            </p:cNvSpPr>
            <p:nvPr/>
          </p:nvSpPr>
          <p:spPr bwMode="auto">
            <a:xfrm>
              <a:off x="2638588" y="644190"/>
              <a:ext cx="25395" cy="49203"/>
            </a:xfrm>
            <a:custGeom>
              <a:avLst/>
              <a:gdLst>
                <a:gd name="T0" fmla="*/ 0 w 24386"/>
                <a:gd name="T1" fmla="*/ 1453 h 50038"/>
                <a:gd name="T2" fmla="*/ 39666 w 24386"/>
                <a:gd name="T3" fmla="*/ 0 h 50038"/>
                <a:gd name="T4" fmla="*/ 35739 w 24386"/>
                <a:gd name="T5" fmla="*/ 40886 h 50038"/>
                <a:gd name="T6" fmla="*/ 0 w 24386"/>
                <a:gd name="T7" fmla="*/ 40886 h 5003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386"/>
                <a:gd name="T13" fmla="*/ 0 h 50038"/>
                <a:gd name="T14" fmla="*/ 24386 w 24386"/>
                <a:gd name="T15" fmla="*/ 50038 h 500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386" h="50038">
                  <a:moveTo>
                    <a:pt x="0" y="1778"/>
                  </a:moveTo>
                  <a:lnTo>
                    <a:pt x="24385" y="0"/>
                  </a:lnTo>
                  <a:lnTo>
                    <a:pt x="21972" y="50037"/>
                  </a:lnTo>
                  <a:lnTo>
                    <a:pt x="0" y="50037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</p:grpSp>
      <p:sp>
        <p:nvSpPr>
          <p:cNvPr id="45062" name="WordArt 375"/>
          <p:cNvSpPr>
            <a:spLocks noChangeArrowheads="1" noChangeShapeType="1" noTextEdit="1"/>
          </p:cNvSpPr>
          <p:nvPr/>
        </p:nvSpPr>
        <p:spPr bwMode="auto">
          <a:xfrm>
            <a:off x="2133600" y="381000"/>
            <a:ext cx="4724400" cy="708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Что лишнее?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1" name="Группа 525"/>
          <p:cNvGrpSpPr>
            <a:grpSpLocks/>
          </p:cNvGrpSpPr>
          <p:nvPr/>
        </p:nvGrpSpPr>
        <p:grpSpPr bwMode="auto">
          <a:xfrm>
            <a:off x="533400" y="4724400"/>
            <a:ext cx="1600200" cy="1752600"/>
            <a:chOff x="4195826" y="128270"/>
            <a:chExt cx="1941322" cy="1963675"/>
          </a:xfrm>
        </p:grpSpPr>
        <p:sp>
          <p:nvSpPr>
            <p:cNvPr id="46087" name="Полилиния 497"/>
            <p:cNvSpPr>
              <a:spLocks noChangeArrowheads="1"/>
            </p:cNvSpPr>
            <p:nvPr/>
          </p:nvSpPr>
          <p:spPr bwMode="auto">
            <a:xfrm>
              <a:off x="4322814" y="379087"/>
              <a:ext cx="1533374" cy="1252497"/>
            </a:xfrm>
            <a:custGeom>
              <a:avLst/>
              <a:gdLst>
                <a:gd name="T0" fmla="*/ 917117 w 1532764"/>
                <a:gd name="T1" fmla="*/ 1216012 h 1252476"/>
                <a:gd name="T2" fmla="*/ 839661 w 1532764"/>
                <a:gd name="T3" fmla="*/ 1233804 h 1252476"/>
                <a:gd name="T4" fmla="*/ 763095 w 1532764"/>
                <a:gd name="T5" fmla="*/ 1245615 h 1252476"/>
                <a:gd name="T6" fmla="*/ 687551 w 1532764"/>
                <a:gd name="T7" fmla="*/ 1251710 h 1252476"/>
                <a:gd name="T8" fmla="*/ 613030 w 1532764"/>
                <a:gd name="T9" fmla="*/ 1251710 h 1252476"/>
                <a:gd name="T10" fmla="*/ 540549 w 1532764"/>
                <a:gd name="T11" fmla="*/ 1244726 h 1252476"/>
                <a:gd name="T12" fmla="*/ 471001 w 1532764"/>
                <a:gd name="T13" fmla="*/ 1232915 h 1252476"/>
                <a:gd name="T14" fmla="*/ 404389 w 1532764"/>
                <a:gd name="T15" fmla="*/ 1216012 h 1252476"/>
                <a:gd name="T16" fmla="*/ 340840 w 1532764"/>
                <a:gd name="T17" fmla="*/ 1193278 h 1252476"/>
                <a:gd name="T18" fmla="*/ 226633 w 1532764"/>
                <a:gd name="T19" fmla="*/ 1131925 h 1252476"/>
                <a:gd name="T20" fmla="*/ 131180 w 1532764"/>
                <a:gd name="T21" fmla="*/ 1050760 h 1252476"/>
                <a:gd name="T22" fmla="*/ 58569 w 1532764"/>
                <a:gd name="T23" fmla="*/ 951803 h 1252476"/>
                <a:gd name="T24" fmla="*/ 21826 w 1532764"/>
                <a:gd name="T25" fmla="*/ 866817 h 1252476"/>
                <a:gd name="T26" fmla="*/ 4978 w 1532764"/>
                <a:gd name="T27" fmla="*/ 795431 h 1252476"/>
                <a:gd name="T28" fmla="*/ 0 w 1532764"/>
                <a:gd name="T29" fmla="*/ 723282 h 1252476"/>
                <a:gd name="T30" fmla="*/ 3961 w 1532764"/>
                <a:gd name="T31" fmla="*/ 651134 h 1252476"/>
                <a:gd name="T32" fmla="*/ 18886 w 1532764"/>
                <a:gd name="T33" fmla="*/ 578859 h 1252476"/>
                <a:gd name="T34" fmla="*/ 42749 w 1532764"/>
                <a:gd name="T35" fmla="*/ 512554 h 1252476"/>
                <a:gd name="T36" fmla="*/ 73501 w 1532764"/>
                <a:gd name="T37" fmla="*/ 447251 h 1252476"/>
                <a:gd name="T38" fmla="*/ 135014 w 1532764"/>
                <a:gd name="T39" fmla="*/ 354276 h 1252476"/>
                <a:gd name="T40" fmla="*/ 222545 w 1532764"/>
                <a:gd name="T41" fmla="*/ 259256 h 1252476"/>
                <a:gd name="T42" fmla="*/ 318894 w 1532764"/>
                <a:gd name="T43" fmla="*/ 181138 h 1252476"/>
                <a:gd name="T44" fmla="*/ 429273 w 1532764"/>
                <a:gd name="T45" fmla="*/ 113817 h 1252476"/>
                <a:gd name="T46" fmla="*/ 552416 w 1532764"/>
                <a:gd name="T47" fmla="*/ 59321 h 1252476"/>
                <a:gd name="T48" fmla="*/ 624002 w 1532764"/>
                <a:gd name="T49" fmla="*/ 36588 h 1252476"/>
                <a:gd name="T50" fmla="*/ 701461 w 1532764"/>
                <a:gd name="T51" fmla="*/ 18797 h 1252476"/>
                <a:gd name="T52" fmla="*/ 778025 w 1532764"/>
                <a:gd name="T53" fmla="*/ 6986 h 1252476"/>
                <a:gd name="T54" fmla="*/ 853569 w 1532764"/>
                <a:gd name="T55" fmla="*/ 1016 h 1252476"/>
                <a:gd name="T56" fmla="*/ 928093 w 1532764"/>
                <a:gd name="T57" fmla="*/ 1016 h 1252476"/>
                <a:gd name="T58" fmla="*/ 999552 w 1532764"/>
                <a:gd name="T59" fmla="*/ 8002 h 1252476"/>
                <a:gd name="T60" fmla="*/ 1069100 w 1532764"/>
                <a:gd name="T61" fmla="*/ 19813 h 1252476"/>
                <a:gd name="T62" fmla="*/ 1167487 w 1532764"/>
                <a:gd name="T63" fmla="*/ 47510 h 1252476"/>
                <a:gd name="T64" fmla="*/ 1257961 w 1532764"/>
                <a:gd name="T65" fmla="*/ 88024 h 1252476"/>
                <a:gd name="T66" fmla="*/ 1363236 w 1532764"/>
                <a:gd name="T67" fmla="*/ 159422 h 1252476"/>
                <a:gd name="T68" fmla="*/ 1447712 w 1532764"/>
                <a:gd name="T69" fmla="*/ 249349 h 1252476"/>
                <a:gd name="T70" fmla="*/ 1506285 w 1532764"/>
                <a:gd name="T71" fmla="*/ 356180 h 1252476"/>
                <a:gd name="T72" fmla="*/ 1535251 w 1532764"/>
                <a:gd name="T73" fmla="*/ 460090 h 1252476"/>
                <a:gd name="T74" fmla="*/ 1540098 w 1532764"/>
                <a:gd name="T75" fmla="*/ 539224 h 1252476"/>
                <a:gd name="T76" fmla="*/ 1527211 w 1532764"/>
                <a:gd name="T77" fmla="*/ 649103 h 1252476"/>
                <a:gd name="T78" fmla="*/ 1490461 w 1532764"/>
                <a:gd name="T79" fmla="*/ 756950 h 1252476"/>
                <a:gd name="T80" fmla="*/ 1432782 w 1532764"/>
                <a:gd name="T81" fmla="*/ 859831 h 1252476"/>
                <a:gd name="T82" fmla="*/ 1355325 w 1532764"/>
                <a:gd name="T83" fmla="*/ 955867 h 1252476"/>
                <a:gd name="T84" fmla="*/ 1260894 w 1532764"/>
                <a:gd name="T85" fmla="*/ 1042875 h 1252476"/>
                <a:gd name="T86" fmla="*/ 1149620 w 1532764"/>
                <a:gd name="T87" fmla="*/ 1118083 h 1252476"/>
                <a:gd name="T88" fmla="*/ 1023415 w 1532764"/>
                <a:gd name="T89" fmla="*/ 1179436 h 125247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532764"/>
                <a:gd name="T136" fmla="*/ 0 h 1252476"/>
                <a:gd name="T137" fmla="*/ 1532764 w 1532764"/>
                <a:gd name="T138" fmla="*/ 1252476 h 125247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532764" h="1252476">
                  <a:moveTo>
                    <a:pt x="951357" y="1203833"/>
                  </a:moveTo>
                  <a:lnTo>
                    <a:pt x="912749" y="1215772"/>
                  </a:lnTo>
                  <a:lnTo>
                    <a:pt x="874142" y="1225677"/>
                  </a:lnTo>
                  <a:lnTo>
                    <a:pt x="835661" y="1233552"/>
                  </a:lnTo>
                  <a:lnTo>
                    <a:pt x="797053" y="1240536"/>
                  </a:lnTo>
                  <a:lnTo>
                    <a:pt x="759461" y="1245363"/>
                  </a:lnTo>
                  <a:lnTo>
                    <a:pt x="721868" y="1249426"/>
                  </a:lnTo>
                  <a:lnTo>
                    <a:pt x="684276" y="1251458"/>
                  </a:lnTo>
                  <a:lnTo>
                    <a:pt x="646685" y="1252475"/>
                  </a:lnTo>
                  <a:lnTo>
                    <a:pt x="610109" y="1251458"/>
                  </a:lnTo>
                  <a:lnTo>
                    <a:pt x="573532" y="1248410"/>
                  </a:lnTo>
                  <a:lnTo>
                    <a:pt x="537973" y="1244474"/>
                  </a:lnTo>
                  <a:lnTo>
                    <a:pt x="503301" y="1239521"/>
                  </a:lnTo>
                  <a:lnTo>
                    <a:pt x="468757" y="1232663"/>
                  </a:lnTo>
                  <a:lnTo>
                    <a:pt x="435103" y="1224661"/>
                  </a:lnTo>
                  <a:lnTo>
                    <a:pt x="402463" y="1215772"/>
                  </a:lnTo>
                  <a:lnTo>
                    <a:pt x="370841" y="1204977"/>
                  </a:lnTo>
                  <a:lnTo>
                    <a:pt x="339218" y="1193038"/>
                  </a:lnTo>
                  <a:lnTo>
                    <a:pt x="279909" y="1164336"/>
                  </a:lnTo>
                  <a:lnTo>
                    <a:pt x="225553" y="1131697"/>
                  </a:lnTo>
                  <a:lnTo>
                    <a:pt x="175006" y="1093089"/>
                  </a:lnTo>
                  <a:lnTo>
                    <a:pt x="130556" y="1050544"/>
                  </a:lnTo>
                  <a:lnTo>
                    <a:pt x="90932" y="1003047"/>
                  </a:lnTo>
                  <a:lnTo>
                    <a:pt x="58293" y="951611"/>
                  </a:lnTo>
                  <a:lnTo>
                    <a:pt x="32640" y="896366"/>
                  </a:lnTo>
                  <a:lnTo>
                    <a:pt x="21718" y="866649"/>
                  </a:lnTo>
                  <a:lnTo>
                    <a:pt x="11811" y="830961"/>
                  </a:lnTo>
                  <a:lnTo>
                    <a:pt x="4954" y="795275"/>
                  </a:lnTo>
                  <a:lnTo>
                    <a:pt x="890" y="759714"/>
                  </a:lnTo>
                  <a:lnTo>
                    <a:pt x="0" y="723138"/>
                  </a:lnTo>
                  <a:lnTo>
                    <a:pt x="890" y="687578"/>
                  </a:lnTo>
                  <a:lnTo>
                    <a:pt x="3937" y="651002"/>
                  </a:lnTo>
                  <a:lnTo>
                    <a:pt x="9906" y="614427"/>
                  </a:lnTo>
                  <a:lnTo>
                    <a:pt x="18797" y="578739"/>
                  </a:lnTo>
                  <a:lnTo>
                    <a:pt x="29718" y="545085"/>
                  </a:lnTo>
                  <a:lnTo>
                    <a:pt x="42545" y="512446"/>
                  </a:lnTo>
                  <a:lnTo>
                    <a:pt x="56388" y="479807"/>
                  </a:lnTo>
                  <a:lnTo>
                    <a:pt x="73153" y="447167"/>
                  </a:lnTo>
                  <a:lnTo>
                    <a:pt x="91949" y="415544"/>
                  </a:lnTo>
                  <a:lnTo>
                    <a:pt x="134367" y="354204"/>
                  </a:lnTo>
                  <a:lnTo>
                    <a:pt x="178943" y="302769"/>
                  </a:lnTo>
                  <a:lnTo>
                    <a:pt x="221488" y="259208"/>
                  </a:lnTo>
                  <a:lnTo>
                    <a:pt x="266955" y="218694"/>
                  </a:lnTo>
                  <a:lnTo>
                    <a:pt x="317374" y="181102"/>
                  </a:lnTo>
                  <a:lnTo>
                    <a:pt x="370841" y="145416"/>
                  </a:lnTo>
                  <a:lnTo>
                    <a:pt x="427229" y="113793"/>
                  </a:lnTo>
                  <a:lnTo>
                    <a:pt x="487554" y="85091"/>
                  </a:lnTo>
                  <a:lnTo>
                    <a:pt x="549784" y="59309"/>
                  </a:lnTo>
                  <a:lnTo>
                    <a:pt x="582423" y="48387"/>
                  </a:lnTo>
                  <a:lnTo>
                    <a:pt x="621030" y="36576"/>
                  </a:lnTo>
                  <a:lnTo>
                    <a:pt x="659638" y="26670"/>
                  </a:lnTo>
                  <a:lnTo>
                    <a:pt x="698119" y="18797"/>
                  </a:lnTo>
                  <a:lnTo>
                    <a:pt x="736728" y="11811"/>
                  </a:lnTo>
                  <a:lnTo>
                    <a:pt x="774319" y="6986"/>
                  </a:lnTo>
                  <a:lnTo>
                    <a:pt x="811785" y="3049"/>
                  </a:lnTo>
                  <a:lnTo>
                    <a:pt x="849504" y="1016"/>
                  </a:lnTo>
                  <a:lnTo>
                    <a:pt x="887095" y="0"/>
                  </a:lnTo>
                  <a:lnTo>
                    <a:pt x="923672" y="1016"/>
                  </a:lnTo>
                  <a:lnTo>
                    <a:pt x="959231" y="3938"/>
                  </a:lnTo>
                  <a:lnTo>
                    <a:pt x="994792" y="8002"/>
                  </a:lnTo>
                  <a:lnTo>
                    <a:pt x="1029462" y="12954"/>
                  </a:lnTo>
                  <a:lnTo>
                    <a:pt x="1064006" y="19813"/>
                  </a:lnTo>
                  <a:lnTo>
                    <a:pt x="1097661" y="27687"/>
                  </a:lnTo>
                  <a:lnTo>
                    <a:pt x="1161924" y="47498"/>
                  </a:lnTo>
                  <a:lnTo>
                    <a:pt x="1193547" y="60452"/>
                  </a:lnTo>
                  <a:lnTo>
                    <a:pt x="1251967" y="88012"/>
                  </a:lnTo>
                  <a:lnTo>
                    <a:pt x="1307338" y="121666"/>
                  </a:lnTo>
                  <a:lnTo>
                    <a:pt x="1356742" y="159386"/>
                  </a:lnTo>
                  <a:lnTo>
                    <a:pt x="1401318" y="201804"/>
                  </a:lnTo>
                  <a:lnTo>
                    <a:pt x="1440816" y="249301"/>
                  </a:lnTo>
                  <a:lnTo>
                    <a:pt x="1473455" y="300737"/>
                  </a:lnTo>
                  <a:lnTo>
                    <a:pt x="1499109" y="356108"/>
                  </a:lnTo>
                  <a:lnTo>
                    <a:pt x="1518031" y="410591"/>
                  </a:lnTo>
                  <a:lnTo>
                    <a:pt x="1527937" y="459994"/>
                  </a:lnTo>
                  <a:lnTo>
                    <a:pt x="1530859" y="484760"/>
                  </a:lnTo>
                  <a:lnTo>
                    <a:pt x="1532763" y="539116"/>
                  </a:lnTo>
                  <a:lnTo>
                    <a:pt x="1528826" y="594614"/>
                  </a:lnTo>
                  <a:lnTo>
                    <a:pt x="1519936" y="648971"/>
                  </a:lnTo>
                  <a:lnTo>
                    <a:pt x="1504061" y="703453"/>
                  </a:lnTo>
                  <a:lnTo>
                    <a:pt x="1483361" y="756794"/>
                  </a:lnTo>
                  <a:lnTo>
                    <a:pt x="1456691" y="809244"/>
                  </a:lnTo>
                  <a:lnTo>
                    <a:pt x="1425956" y="859663"/>
                  </a:lnTo>
                  <a:lnTo>
                    <a:pt x="1389380" y="909066"/>
                  </a:lnTo>
                  <a:lnTo>
                    <a:pt x="1348868" y="955675"/>
                  </a:lnTo>
                  <a:lnTo>
                    <a:pt x="1304291" y="1001141"/>
                  </a:lnTo>
                  <a:lnTo>
                    <a:pt x="1254887" y="1042671"/>
                  </a:lnTo>
                  <a:lnTo>
                    <a:pt x="1201548" y="1082167"/>
                  </a:lnTo>
                  <a:lnTo>
                    <a:pt x="1144143" y="1117855"/>
                  </a:lnTo>
                  <a:lnTo>
                    <a:pt x="1082930" y="1150494"/>
                  </a:lnTo>
                  <a:lnTo>
                    <a:pt x="1018541" y="1179196"/>
                  </a:lnTo>
                  <a:close/>
                </a:path>
              </a:pathLst>
            </a:custGeom>
            <a:solidFill>
              <a:srgbClr val="EAB500"/>
            </a:solidFill>
            <a:ln w="0" algn="ctr">
              <a:solidFill>
                <a:srgbClr val="EAB5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088" name="Полилиния 498"/>
            <p:cNvSpPr>
              <a:spLocks noChangeArrowheads="1"/>
            </p:cNvSpPr>
            <p:nvPr/>
          </p:nvSpPr>
          <p:spPr bwMode="auto">
            <a:xfrm>
              <a:off x="4645045" y="791824"/>
              <a:ext cx="1492103" cy="1125501"/>
            </a:xfrm>
            <a:custGeom>
              <a:avLst/>
              <a:gdLst>
                <a:gd name="T0" fmla="*/ 650679 w 1491362"/>
                <a:gd name="T1" fmla="*/ 1108295 h 1125729"/>
                <a:gd name="T2" fmla="*/ 540167 w 1491362"/>
                <a:gd name="T3" fmla="*/ 1083591 h 1125729"/>
                <a:gd name="T4" fmla="*/ 435787 w 1491362"/>
                <a:gd name="T5" fmla="*/ 1047106 h 1125729"/>
                <a:gd name="T6" fmla="*/ 340352 w 1491362"/>
                <a:gd name="T7" fmla="*/ 1000737 h 1125729"/>
                <a:gd name="T8" fmla="*/ 227924 w 1491362"/>
                <a:gd name="T9" fmla="*/ 924591 h 1125729"/>
                <a:gd name="T10" fmla="*/ 134277 w 1491362"/>
                <a:gd name="T11" fmla="*/ 836921 h 1125729"/>
                <a:gd name="T12" fmla="*/ 63755 w 1491362"/>
                <a:gd name="T13" fmla="*/ 738228 h 1125729"/>
                <a:gd name="T14" fmla="*/ 17888 w 1491362"/>
                <a:gd name="T15" fmla="*/ 630669 h 1125729"/>
                <a:gd name="T16" fmla="*/ 0 w 1491362"/>
                <a:gd name="T17" fmla="*/ 519184 h 1125729"/>
                <a:gd name="T18" fmla="*/ 12011 w 1491362"/>
                <a:gd name="T19" fmla="*/ 405669 h 1125729"/>
                <a:gd name="T20" fmla="*/ 53791 w 1491362"/>
                <a:gd name="T21" fmla="*/ 302035 h 1125729"/>
                <a:gd name="T22" fmla="*/ 121498 w 1491362"/>
                <a:gd name="T23" fmla="*/ 211192 h 1125729"/>
                <a:gd name="T24" fmla="*/ 211953 w 1491362"/>
                <a:gd name="T25" fmla="*/ 133279 h 1125729"/>
                <a:gd name="T26" fmla="*/ 321315 w 1491362"/>
                <a:gd name="T27" fmla="*/ 72083 h 1125729"/>
                <a:gd name="T28" fmla="*/ 413940 w 1491362"/>
                <a:gd name="T29" fmla="*/ 37495 h 1125729"/>
                <a:gd name="T30" fmla="*/ 480503 w 1491362"/>
                <a:gd name="T31" fmla="*/ 20780 h 1125729"/>
                <a:gd name="T32" fmla="*/ 585011 w 1491362"/>
                <a:gd name="T33" fmla="*/ 4052 h 1125729"/>
                <a:gd name="T34" fmla="*/ 695394 w 1491362"/>
                <a:gd name="T35" fmla="*/ 0 h 1125729"/>
                <a:gd name="T36" fmla="*/ 771029 w 1491362"/>
                <a:gd name="T37" fmla="*/ 4941 h 1125729"/>
                <a:gd name="T38" fmla="*/ 845640 w 1491362"/>
                <a:gd name="T39" fmla="*/ 13933 h 1125729"/>
                <a:gd name="T40" fmla="*/ 916290 w 1491362"/>
                <a:gd name="T41" fmla="*/ 28630 h 1125729"/>
                <a:gd name="T42" fmla="*/ 984896 w 1491362"/>
                <a:gd name="T43" fmla="*/ 47377 h 1125729"/>
                <a:gd name="T44" fmla="*/ 1081484 w 1491362"/>
                <a:gd name="T45" fmla="*/ 83870 h 1125729"/>
                <a:gd name="T46" fmla="*/ 1197874 w 1491362"/>
                <a:gd name="T47" fmla="*/ 145066 h 1125729"/>
                <a:gd name="T48" fmla="*/ 1298291 w 1491362"/>
                <a:gd name="T49" fmla="*/ 220059 h 1125729"/>
                <a:gd name="T50" fmla="*/ 1381847 w 1491362"/>
                <a:gd name="T51" fmla="*/ 305961 h 1125729"/>
                <a:gd name="T52" fmla="*/ 1444576 w 1491362"/>
                <a:gd name="T53" fmla="*/ 400728 h 1125729"/>
                <a:gd name="T54" fmla="*/ 1484436 w 1491362"/>
                <a:gd name="T55" fmla="*/ 501315 h 1125729"/>
                <a:gd name="T56" fmla="*/ 1500277 w 1491362"/>
                <a:gd name="T57" fmla="*/ 606854 h 1125729"/>
                <a:gd name="T58" fmla="*/ 1487247 w 1491362"/>
                <a:gd name="T59" fmla="*/ 716444 h 1125729"/>
                <a:gd name="T60" fmla="*/ 1445470 w 1491362"/>
                <a:gd name="T61" fmla="*/ 820074 h 1125729"/>
                <a:gd name="T62" fmla="*/ 1378905 w 1491362"/>
                <a:gd name="T63" fmla="*/ 911925 h 1125729"/>
                <a:gd name="T64" fmla="*/ 1288326 w 1491362"/>
                <a:gd name="T65" fmla="*/ 989839 h 1125729"/>
                <a:gd name="T66" fmla="*/ 1178837 w 1491362"/>
                <a:gd name="T67" fmla="*/ 1051036 h 1125729"/>
                <a:gd name="T68" fmla="*/ 1053632 w 1491362"/>
                <a:gd name="T69" fmla="*/ 1095378 h 1125729"/>
                <a:gd name="T70" fmla="*/ 950018 w 1491362"/>
                <a:gd name="T71" fmla="*/ 1115142 h 1125729"/>
                <a:gd name="T72" fmla="*/ 878473 w 1491362"/>
                <a:gd name="T73" fmla="*/ 1121980 h 1125729"/>
                <a:gd name="T74" fmla="*/ 803862 w 1491362"/>
                <a:gd name="T75" fmla="*/ 1122993 h 1125729"/>
                <a:gd name="T76" fmla="*/ 728357 w 1491362"/>
                <a:gd name="T77" fmla="*/ 1118052 h 112572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491362"/>
                <a:gd name="T118" fmla="*/ 0 h 1125729"/>
                <a:gd name="T119" fmla="*/ 1491362 w 1491362"/>
                <a:gd name="T120" fmla="*/ 1125729 h 112572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491362" h="1125729">
                  <a:moveTo>
                    <a:pt x="685292" y="1116964"/>
                  </a:moveTo>
                  <a:lnTo>
                    <a:pt x="646811" y="1110995"/>
                  </a:lnTo>
                  <a:lnTo>
                    <a:pt x="609219" y="1104010"/>
                  </a:lnTo>
                  <a:lnTo>
                    <a:pt x="536956" y="1086230"/>
                  </a:lnTo>
                  <a:lnTo>
                    <a:pt x="466853" y="1062482"/>
                  </a:lnTo>
                  <a:lnTo>
                    <a:pt x="433198" y="1049654"/>
                  </a:lnTo>
                  <a:lnTo>
                    <a:pt x="400559" y="1034795"/>
                  </a:lnTo>
                  <a:lnTo>
                    <a:pt x="338329" y="1003173"/>
                  </a:lnTo>
                  <a:lnTo>
                    <a:pt x="279909" y="966470"/>
                  </a:lnTo>
                  <a:lnTo>
                    <a:pt x="226568" y="926845"/>
                  </a:lnTo>
                  <a:lnTo>
                    <a:pt x="177039" y="884428"/>
                  </a:lnTo>
                  <a:lnTo>
                    <a:pt x="133478" y="838961"/>
                  </a:lnTo>
                  <a:lnTo>
                    <a:pt x="94997" y="790447"/>
                  </a:lnTo>
                  <a:lnTo>
                    <a:pt x="63373" y="740028"/>
                  </a:lnTo>
                  <a:lnTo>
                    <a:pt x="36704" y="686561"/>
                  </a:lnTo>
                  <a:lnTo>
                    <a:pt x="17780" y="632205"/>
                  </a:lnTo>
                  <a:lnTo>
                    <a:pt x="4954" y="576706"/>
                  </a:lnTo>
                  <a:lnTo>
                    <a:pt x="0" y="520445"/>
                  </a:lnTo>
                  <a:lnTo>
                    <a:pt x="2033" y="463041"/>
                  </a:lnTo>
                  <a:lnTo>
                    <a:pt x="11939" y="406653"/>
                  </a:lnTo>
                  <a:lnTo>
                    <a:pt x="29718" y="353186"/>
                  </a:lnTo>
                  <a:lnTo>
                    <a:pt x="53467" y="302767"/>
                  </a:lnTo>
                  <a:lnTo>
                    <a:pt x="84074" y="255269"/>
                  </a:lnTo>
                  <a:lnTo>
                    <a:pt x="120778" y="211708"/>
                  </a:lnTo>
                  <a:lnTo>
                    <a:pt x="163196" y="170180"/>
                  </a:lnTo>
                  <a:lnTo>
                    <a:pt x="210693" y="133603"/>
                  </a:lnTo>
                  <a:lnTo>
                    <a:pt x="263144" y="100838"/>
                  </a:lnTo>
                  <a:lnTo>
                    <a:pt x="319405" y="72263"/>
                  </a:lnTo>
                  <a:lnTo>
                    <a:pt x="379858" y="48514"/>
                  </a:lnTo>
                  <a:lnTo>
                    <a:pt x="411480" y="37591"/>
                  </a:lnTo>
                  <a:lnTo>
                    <a:pt x="444119" y="28702"/>
                  </a:lnTo>
                  <a:lnTo>
                    <a:pt x="477648" y="20828"/>
                  </a:lnTo>
                  <a:lnTo>
                    <a:pt x="511303" y="13969"/>
                  </a:lnTo>
                  <a:lnTo>
                    <a:pt x="581534" y="4064"/>
                  </a:lnTo>
                  <a:lnTo>
                    <a:pt x="654685" y="0"/>
                  </a:lnTo>
                  <a:lnTo>
                    <a:pt x="691261" y="0"/>
                  </a:lnTo>
                  <a:lnTo>
                    <a:pt x="728854" y="2032"/>
                  </a:lnTo>
                  <a:lnTo>
                    <a:pt x="766446" y="4953"/>
                  </a:lnTo>
                  <a:lnTo>
                    <a:pt x="805054" y="9016"/>
                  </a:lnTo>
                  <a:lnTo>
                    <a:pt x="840614" y="13969"/>
                  </a:lnTo>
                  <a:lnTo>
                    <a:pt x="876173" y="20828"/>
                  </a:lnTo>
                  <a:lnTo>
                    <a:pt x="910844" y="28702"/>
                  </a:lnTo>
                  <a:lnTo>
                    <a:pt x="945389" y="37591"/>
                  </a:lnTo>
                  <a:lnTo>
                    <a:pt x="979043" y="47497"/>
                  </a:lnTo>
                  <a:lnTo>
                    <a:pt x="1011683" y="58419"/>
                  </a:lnTo>
                  <a:lnTo>
                    <a:pt x="1075055" y="84074"/>
                  </a:lnTo>
                  <a:lnTo>
                    <a:pt x="1134365" y="112903"/>
                  </a:lnTo>
                  <a:lnTo>
                    <a:pt x="1190753" y="145414"/>
                  </a:lnTo>
                  <a:lnTo>
                    <a:pt x="1243204" y="182117"/>
                  </a:lnTo>
                  <a:lnTo>
                    <a:pt x="1290574" y="220599"/>
                  </a:lnTo>
                  <a:lnTo>
                    <a:pt x="1335024" y="262128"/>
                  </a:lnTo>
                  <a:lnTo>
                    <a:pt x="1373633" y="306705"/>
                  </a:lnTo>
                  <a:lnTo>
                    <a:pt x="1407287" y="353186"/>
                  </a:lnTo>
                  <a:lnTo>
                    <a:pt x="1435990" y="401700"/>
                  </a:lnTo>
                  <a:lnTo>
                    <a:pt x="1458596" y="451103"/>
                  </a:lnTo>
                  <a:lnTo>
                    <a:pt x="1475614" y="502539"/>
                  </a:lnTo>
                  <a:lnTo>
                    <a:pt x="1487424" y="554989"/>
                  </a:lnTo>
                  <a:lnTo>
                    <a:pt x="1491361" y="608330"/>
                  </a:lnTo>
                  <a:lnTo>
                    <a:pt x="1488314" y="661924"/>
                  </a:lnTo>
                  <a:lnTo>
                    <a:pt x="1478408" y="718185"/>
                  </a:lnTo>
                  <a:lnTo>
                    <a:pt x="1461643" y="771652"/>
                  </a:lnTo>
                  <a:lnTo>
                    <a:pt x="1436879" y="822070"/>
                  </a:lnTo>
                  <a:lnTo>
                    <a:pt x="1407287" y="870585"/>
                  </a:lnTo>
                  <a:lnTo>
                    <a:pt x="1370711" y="914145"/>
                  </a:lnTo>
                  <a:lnTo>
                    <a:pt x="1328167" y="955675"/>
                  </a:lnTo>
                  <a:lnTo>
                    <a:pt x="1280668" y="992251"/>
                  </a:lnTo>
                  <a:lnTo>
                    <a:pt x="1228344" y="1024889"/>
                  </a:lnTo>
                  <a:lnTo>
                    <a:pt x="1171829" y="1053592"/>
                  </a:lnTo>
                  <a:lnTo>
                    <a:pt x="1111631" y="1078229"/>
                  </a:lnTo>
                  <a:lnTo>
                    <a:pt x="1047369" y="1098042"/>
                  </a:lnTo>
                  <a:lnTo>
                    <a:pt x="1013587" y="1106042"/>
                  </a:lnTo>
                  <a:lnTo>
                    <a:pt x="944373" y="1117854"/>
                  </a:lnTo>
                  <a:lnTo>
                    <a:pt x="908940" y="1121917"/>
                  </a:lnTo>
                  <a:lnTo>
                    <a:pt x="873253" y="1124711"/>
                  </a:lnTo>
                  <a:lnTo>
                    <a:pt x="836677" y="1125728"/>
                  </a:lnTo>
                  <a:lnTo>
                    <a:pt x="799085" y="1125728"/>
                  </a:lnTo>
                  <a:lnTo>
                    <a:pt x="761492" y="1123823"/>
                  </a:lnTo>
                  <a:lnTo>
                    <a:pt x="724028" y="1120775"/>
                  </a:lnTo>
                  <a:close/>
                </a:path>
              </a:pathLst>
            </a:custGeom>
            <a:solidFill>
              <a:srgbClr val="70DD00"/>
            </a:solidFill>
            <a:ln w="0" algn="ctr">
              <a:solidFill>
                <a:srgbClr val="70DD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089" name="Полилиния 499"/>
            <p:cNvSpPr>
              <a:spLocks noChangeArrowheads="1"/>
            </p:cNvSpPr>
            <p:nvPr/>
          </p:nvSpPr>
          <p:spPr bwMode="auto">
            <a:xfrm>
              <a:off x="4630758" y="1414104"/>
              <a:ext cx="1087331" cy="677841"/>
            </a:xfrm>
            <a:custGeom>
              <a:avLst/>
              <a:gdLst>
                <a:gd name="T0" fmla="*/ 1091427 w 1086867"/>
                <a:gd name="T1" fmla="*/ 193489 h 677673"/>
                <a:gd name="T2" fmla="*/ 1092447 w 1086867"/>
                <a:gd name="T3" fmla="*/ 214249 h 677673"/>
                <a:gd name="T4" fmla="*/ 1088490 w 1086867"/>
                <a:gd name="T5" fmla="*/ 267872 h 677673"/>
                <a:gd name="T6" fmla="*/ 1083510 w 1086867"/>
                <a:gd name="T7" fmla="*/ 304557 h 677673"/>
                <a:gd name="T8" fmla="*/ 1073554 w 1086867"/>
                <a:gd name="T9" fmla="*/ 345193 h 677673"/>
                <a:gd name="T10" fmla="*/ 1059639 w 1086867"/>
                <a:gd name="T11" fmla="*/ 388882 h 677673"/>
                <a:gd name="T12" fmla="*/ 1039723 w 1086867"/>
                <a:gd name="T13" fmla="*/ 433591 h 677673"/>
                <a:gd name="T14" fmla="*/ 1011896 w 1086867"/>
                <a:gd name="T15" fmla="*/ 478173 h 677673"/>
                <a:gd name="T16" fmla="*/ 977175 w 1086867"/>
                <a:gd name="T17" fmla="*/ 521867 h 677673"/>
                <a:gd name="T18" fmla="*/ 934411 w 1086867"/>
                <a:gd name="T19" fmla="*/ 562500 h 677673"/>
                <a:gd name="T20" fmla="*/ 880798 w 1086867"/>
                <a:gd name="T21" fmla="*/ 600207 h 677673"/>
                <a:gd name="T22" fmla="*/ 816079 w 1086867"/>
                <a:gd name="T23" fmla="*/ 630902 h 677673"/>
                <a:gd name="T24" fmla="*/ 740509 w 1086867"/>
                <a:gd name="T25" fmla="*/ 655740 h 677673"/>
                <a:gd name="T26" fmla="*/ 652174 w 1086867"/>
                <a:gd name="T27" fmla="*/ 671662 h 677673"/>
                <a:gd name="T28" fmla="*/ 549670 w 1086867"/>
                <a:gd name="T29" fmla="*/ 678671 h 677673"/>
                <a:gd name="T30" fmla="*/ 530906 w 1086867"/>
                <a:gd name="T31" fmla="*/ 679688 h 677673"/>
                <a:gd name="T32" fmla="*/ 481119 w 1086867"/>
                <a:gd name="T33" fmla="*/ 677528 h 677673"/>
                <a:gd name="T34" fmla="*/ 434526 w 1086867"/>
                <a:gd name="T35" fmla="*/ 672557 h 677673"/>
                <a:gd name="T36" fmla="*/ 371848 w 1086867"/>
                <a:gd name="T37" fmla="*/ 661732 h 677673"/>
                <a:gd name="T38" fmla="*/ 338023 w 1086867"/>
                <a:gd name="T39" fmla="*/ 652815 h 677673"/>
                <a:gd name="T40" fmla="*/ 304195 w 1086867"/>
                <a:gd name="T41" fmla="*/ 640841 h 677673"/>
                <a:gd name="T42" fmla="*/ 268451 w 1086867"/>
                <a:gd name="T43" fmla="*/ 627080 h 677673"/>
                <a:gd name="T44" fmla="*/ 233602 w 1086867"/>
                <a:gd name="T45" fmla="*/ 610141 h 677673"/>
                <a:gd name="T46" fmla="*/ 199901 w 1086867"/>
                <a:gd name="T47" fmla="*/ 589253 h 677673"/>
                <a:gd name="T48" fmla="*/ 166078 w 1086867"/>
                <a:gd name="T49" fmla="*/ 565559 h 677673"/>
                <a:gd name="T50" fmla="*/ 134160 w 1086867"/>
                <a:gd name="T51" fmla="*/ 537790 h 677673"/>
                <a:gd name="T52" fmla="*/ 104417 w 1086867"/>
                <a:gd name="T53" fmla="*/ 506070 h 677673"/>
                <a:gd name="T54" fmla="*/ 77612 w 1086867"/>
                <a:gd name="T55" fmla="*/ 469259 h 677673"/>
                <a:gd name="T56" fmla="*/ 53743 w 1086867"/>
                <a:gd name="T57" fmla="*/ 427610 h 677673"/>
                <a:gd name="T58" fmla="*/ 33823 w 1086867"/>
                <a:gd name="T59" fmla="*/ 380985 h 677673"/>
                <a:gd name="T60" fmla="*/ 18002 w 1086867"/>
                <a:gd name="T61" fmla="*/ 328377 h 677673"/>
                <a:gd name="T62" fmla="*/ 6004 w 1086867"/>
                <a:gd name="T63" fmla="*/ 270805 h 677673"/>
                <a:gd name="T64" fmla="*/ 0 w 1086867"/>
                <a:gd name="T65" fmla="*/ 207367 h 677673"/>
                <a:gd name="T66" fmla="*/ 0 w 1086867"/>
                <a:gd name="T67" fmla="*/ 205336 h 677673"/>
                <a:gd name="T68" fmla="*/ 1016 w 1086867"/>
                <a:gd name="T69" fmla="*/ 198454 h 677673"/>
                <a:gd name="T70" fmla="*/ 9065 w 1086867"/>
                <a:gd name="T71" fmla="*/ 174505 h 677673"/>
                <a:gd name="T72" fmla="*/ 29874 w 1086867"/>
                <a:gd name="T73" fmla="*/ 141770 h 677673"/>
                <a:gd name="T74" fmla="*/ 70591 w 1086867"/>
                <a:gd name="T75" fmla="*/ 103180 h 677673"/>
                <a:gd name="T76" fmla="*/ 100465 w 1086867"/>
                <a:gd name="T77" fmla="*/ 84326 h 677673"/>
                <a:gd name="T78" fmla="*/ 137224 w 1086867"/>
                <a:gd name="T79" fmla="*/ 65470 h 677673"/>
                <a:gd name="T80" fmla="*/ 181903 w 1086867"/>
                <a:gd name="T81" fmla="*/ 47514 h 677673"/>
                <a:gd name="T82" fmla="*/ 236668 w 1086867"/>
                <a:gd name="T83" fmla="*/ 32607 h 677673"/>
                <a:gd name="T84" fmla="*/ 299215 w 1086867"/>
                <a:gd name="T85" fmla="*/ 18855 h 677673"/>
                <a:gd name="T86" fmla="*/ 373764 w 1086867"/>
                <a:gd name="T87" fmla="*/ 8913 h 677673"/>
                <a:gd name="T88" fmla="*/ 459290 w 1086867"/>
                <a:gd name="T89" fmla="*/ 1905 h 677673"/>
                <a:gd name="T90" fmla="*/ 556691 w 1086867"/>
                <a:gd name="T91" fmla="*/ 0 h 677673"/>
                <a:gd name="T92" fmla="*/ 579540 w 1086867"/>
                <a:gd name="T93" fmla="*/ 0 h 677673"/>
                <a:gd name="T94" fmla="*/ 639153 w 1086867"/>
                <a:gd name="T95" fmla="*/ 2932 h 677673"/>
                <a:gd name="T96" fmla="*/ 678980 w 1086867"/>
                <a:gd name="T97" fmla="*/ 5853 h 677673"/>
                <a:gd name="T98" fmla="*/ 722765 w 1086867"/>
                <a:gd name="T99" fmla="*/ 9929 h 677673"/>
                <a:gd name="T100" fmla="*/ 770379 w 1086867"/>
                <a:gd name="T101" fmla="*/ 15795 h 677673"/>
                <a:gd name="T102" fmla="*/ 820036 w 1086867"/>
                <a:gd name="T103" fmla="*/ 23821 h 677673"/>
                <a:gd name="T104" fmla="*/ 869819 w 1086867"/>
                <a:gd name="T105" fmla="*/ 34778 h 677673"/>
                <a:gd name="T106" fmla="*/ 917561 w 1086867"/>
                <a:gd name="T107" fmla="*/ 47514 h 677673"/>
                <a:gd name="T108" fmla="*/ 962239 w 1086867"/>
                <a:gd name="T109" fmla="*/ 62410 h 677673"/>
                <a:gd name="T110" fmla="*/ 1003088 w 1086867"/>
                <a:gd name="T111" fmla="*/ 81393 h 677673"/>
                <a:gd name="T112" fmla="*/ 1037810 w 1086867"/>
                <a:gd name="T113" fmla="*/ 104198 h 677673"/>
                <a:gd name="T114" fmla="*/ 1065640 w 1086867"/>
                <a:gd name="T115" fmla="*/ 129923 h 677673"/>
                <a:gd name="T116" fmla="*/ 1083510 w 1086867"/>
                <a:gd name="T117" fmla="*/ 159736 h 67767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86867"/>
                <a:gd name="T178" fmla="*/ 0 h 677673"/>
                <a:gd name="T179" fmla="*/ 1086867 w 1086867"/>
                <a:gd name="T180" fmla="*/ 677673 h 67767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86867" h="677673">
                  <a:moveTo>
                    <a:pt x="1085850" y="192913"/>
                  </a:moveTo>
                  <a:lnTo>
                    <a:pt x="1086866" y="213613"/>
                  </a:lnTo>
                  <a:lnTo>
                    <a:pt x="1082929" y="267080"/>
                  </a:lnTo>
                  <a:lnTo>
                    <a:pt x="1077975" y="303657"/>
                  </a:lnTo>
                  <a:lnTo>
                    <a:pt x="1068069" y="344170"/>
                  </a:lnTo>
                  <a:lnTo>
                    <a:pt x="1054226" y="387730"/>
                  </a:lnTo>
                  <a:lnTo>
                    <a:pt x="1034414" y="432307"/>
                  </a:lnTo>
                  <a:lnTo>
                    <a:pt x="1006729" y="476757"/>
                  </a:lnTo>
                  <a:lnTo>
                    <a:pt x="972185" y="520319"/>
                  </a:lnTo>
                  <a:lnTo>
                    <a:pt x="929639" y="560832"/>
                  </a:lnTo>
                  <a:lnTo>
                    <a:pt x="876300" y="598423"/>
                  </a:lnTo>
                  <a:lnTo>
                    <a:pt x="811911" y="629030"/>
                  </a:lnTo>
                  <a:lnTo>
                    <a:pt x="736726" y="653795"/>
                  </a:lnTo>
                  <a:lnTo>
                    <a:pt x="648843" y="669670"/>
                  </a:lnTo>
                  <a:lnTo>
                    <a:pt x="546862" y="676655"/>
                  </a:lnTo>
                  <a:lnTo>
                    <a:pt x="528193" y="677672"/>
                  </a:lnTo>
                  <a:lnTo>
                    <a:pt x="478662" y="675513"/>
                  </a:lnTo>
                  <a:lnTo>
                    <a:pt x="432307" y="670560"/>
                  </a:lnTo>
                  <a:lnTo>
                    <a:pt x="369950" y="659764"/>
                  </a:lnTo>
                  <a:lnTo>
                    <a:pt x="336295" y="650875"/>
                  </a:lnTo>
                  <a:lnTo>
                    <a:pt x="302641" y="638936"/>
                  </a:lnTo>
                  <a:lnTo>
                    <a:pt x="267081" y="625220"/>
                  </a:lnTo>
                  <a:lnTo>
                    <a:pt x="232410" y="608329"/>
                  </a:lnTo>
                  <a:lnTo>
                    <a:pt x="198881" y="587501"/>
                  </a:lnTo>
                  <a:lnTo>
                    <a:pt x="165226" y="563879"/>
                  </a:lnTo>
                  <a:lnTo>
                    <a:pt x="133476" y="536194"/>
                  </a:lnTo>
                  <a:lnTo>
                    <a:pt x="103886" y="504570"/>
                  </a:lnTo>
                  <a:lnTo>
                    <a:pt x="77216" y="467867"/>
                  </a:lnTo>
                  <a:lnTo>
                    <a:pt x="53467" y="426338"/>
                  </a:lnTo>
                  <a:lnTo>
                    <a:pt x="33655" y="379857"/>
                  </a:lnTo>
                  <a:lnTo>
                    <a:pt x="17906" y="327405"/>
                  </a:lnTo>
                  <a:lnTo>
                    <a:pt x="5968" y="270001"/>
                  </a:lnTo>
                  <a:lnTo>
                    <a:pt x="0" y="206755"/>
                  </a:lnTo>
                  <a:lnTo>
                    <a:pt x="0" y="204724"/>
                  </a:lnTo>
                  <a:lnTo>
                    <a:pt x="1016" y="197866"/>
                  </a:lnTo>
                  <a:lnTo>
                    <a:pt x="9017" y="173989"/>
                  </a:lnTo>
                  <a:lnTo>
                    <a:pt x="29718" y="141350"/>
                  </a:lnTo>
                  <a:lnTo>
                    <a:pt x="70231" y="102869"/>
                  </a:lnTo>
                  <a:lnTo>
                    <a:pt x="99949" y="84074"/>
                  </a:lnTo>
                  <a:lnTo>
                    <a:pt x="136525" y="65278"/>
                  </a:lnTo>
                  <a:lnTo>
                    <a:pt x="180975" y="47370"/>
                  </a:lnTo>
                  <a:lnTo>
                    <a:pt x="235457" y="32511"/>
                  </a:lnTo>
                  <a:lnTo>
                    <a:pt x="297687" y="18795"/>
                  </a:lnTo>
                  <a:lnTo>
                    <a:pt x="371856" y="8889"/>
                  </a:lnTo>
                  <a:lnTo>
                    <a:pt x="456945" y="1905"/>
                  </a:lnTo>
                  <a:lnTo>
                    <a:pt x="553847" y="0"/>
                  </a:lnTo>
                  <a:lnTo>
                    <a:pt x="576580" y="0"/>
                  </a:lnTo>
                  <a:lnTo>
                    <a:pt x="635888" y="2920"/>
                  </a:lnTo>
                  <a:lnTo>
                    <a:pt x="675512" y="5841"/>
                  </a:lnTo>
                  <a:lnTo>
                    <a:pt x="719074" y="9905"/>
                  </a:lnTo>
                  <a:lnTo>
                    <a:pt x="766444" y="15747"/>
                  </a:lnTo>
                  <a:lnTo>
                    <a:pt x="815848" y="23749"/>
                  </a:lnTo>
                  <a:lnTo>
                    <a:pt x="865377" y="34670"/>
                  </a:lnTo>
                  <a:lnTo>
                    <a:pt x="912875" y="47370"/>
                  </a:lnTo>
                  <a:lnTo>
                    <a:pt x="957325" y="62230"/>
                  </a:lnTo>
                  <a:lnTo>
                    <a:pt x="997966" y="81153"/>
                  </a:lnTo>
                  <a:lnTo>
                    <a:pt x="1032510" y="103886"/>
                  </a:lnTo>
                  <a:lnTo>
                    <a:pt x="1060195" y="129539"/>
                  </a:lnTo>
                  <a:lnTo>
                    <a:pt x="1077975" y="159258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090" name="Полилиния 500"/>
            <p:cNvSpPr>
              <a:spLocks noChangeArrowheads="1"/>
            </p:cNvSpPr>
            <p:nvPr/>
          </p:nvSpPr>
          <p:spPr bwMode="auto">
            <a:xfrm>
              <a:off x="5206965" y="407661"/>
              <a:ext cx="741289" cy="1009618"/>
            </a:xfrm>
            <a:custGeom>
              <a:avLst/>
              <a:gdLst>
                <a:gd name="T0" fmla="*/ 604366 w 741680"/>
                <a:gd name="T1" fmla="*/ 4929 h 1010031"/>
                <a:gd name="T2" fmla="*/ 651438 w 741680"/>
                <a:gd name="T3" fmla="*/ 0 h 1010031"/>
                <a:gd name="T4" fmla="*/ 678066 w 741680"/>
                <a:gd name="T5" fmla="*/ 3035 h 1010031"/>
                <a:gd name="T6" fmla="*/ 704567 w 741680"/>
                <a:gd name="T7" fmla="*/ 11878 h 1010031"/>
                <a:gd name="T8" fmla="*/ 725139 w 741680"/>
                <a:gd name="T9" fmla="*/ 28557 h 1010031"/>
                <a:gd name="T10" fmla="*/ 737000 w 741680"/>
                <a:gd name="T11" fmla="*/ 55095 h 1010031"/>
                <a:gd name="T12" fmla="*/ 737000 w 741680"/>
                <a:gd name="T13" fmla="*/ 95543 h 1010031"/>
                <a:gd name="T14" fmla="*/ 733973 w 741680"/>
                <a:gd name="T15" fmla="*/ 99457 h 1010031"/>
                <a:gd name="T16" fmla="*/ 727156 w 741680"/>
                <a:gd name="T17" fmla="*/ 112223 h 1010031"/>
                <a:gd name="T18" fmla="*/ 661281 w 741680"/>
                <a:gd name="T19" fmla="*/ 218506 h 1010031"/>
                <a:gd name="T20" fmla="*/ 616986 w 741680"/>
                <a:gd name="T21" fmla="*/ 292438 h 1010031"/>
                <a:gd name="T22" fmla="*/ 593514 w 741680"/>
                <a:gd name="T23" fmla="*/ 329849 h 1010031"/>
                <a:gd name="T24" fmla="*/ 511862 w 741680"/>
                <a:gd name="T25" fmla="*/ 468610 h 1010031"/>
                <a:gd name="T26" fmla="*/ 478545 w 741680"/>
                <a:gd name="T27" fmla="*/ 527629 h 1010031"/>
                <a:gd name="T28" fmla="*/ 461887 w 741680"/>
                <a:gd name="T29" fmla="*/ 577930 h 1010031"/>
                <a:gd name="T30" fmla="*/ 449898 w 741680"/>
                <a:gd name="T31" fmla="*/ 637958 h 1010031"/>
                <a:gd name="T32" fmla="*/ 443083 w 741680"/>
                <a:gd name="T33" fmla="*/ 694956 h 1010031"/>
                <a:gd name="T34" fmla="*/ 439170 w 741680"/>
                <a:gd name="T35" fmla="*/ 755110 h 1010031"/>
                <a:gd name="T36" fmla="*/ 430339 w 741680"/>
                <a:gd name="T37" fmla="*/ 814129 h 1010031"/>
                <a:gd name="T38" fmla="*/ 415573 w 741680"/>
                <a:gd name="T39" fmla="*/ 862278 h 1010031"/>
                <a:gd name="T40" fmla="*/ 390080 w 741680"/>
                <a:gd name="T41" fmla="*/ 912576 h 1010031"/>
                <a:gd name="T42" fmla="*/ 372413 w 741680"/>
                <a:gd name="T43" fmla="*/ 935198 h 1010031"/>
                <a:gd name="T44" fmla="*/ 326224 w 741680"/>
                <a:gd name="T45" fmla="*/ 974629 h 1010031"/>
                <a:gd name="T46" fmla="*/ 296694 w 741680"/>
                <a:gd name="T47" fmla="*/ 989414 h 1010031"/>
                <a:gd name="T48" fmla="*/ 263251 w 741680"/>
                <a:gd name="T49" fmla="*/ 1000157 h 1010031"/>
                <a:gd name="T50" fmla="*/ 223876 w 741680"/>
                <a:gd name="T51" fmla="*/ 1005086 h 1010031"/>
                <a:gd name="T52" fmla="*/ 179707 w 741680"/>
                <a:gd name="T53" fmla="*/ 1005086 h 1010031"/>
                <a:gd name="T54" fmla="*/ 136550 w 741680"/>
                <a:gd name="T55" fmla="*/ 999145 h 1010031"/>
                <a:gd name="T56" fmla="*/ 100202 w 741680"/>
                <a:gd name="T57" fmla="*/ 989414 h 1010031"/>
                <a:gd name="T58" fmla="*/ 70676 w 741680"/>
                <a:gd name="T59" fmla="*/ 974629 h 1010031"/>
                <a:gd name="T60" fmla="*/ 47071 w 741680"/>
                <a:gd name="T61" fmla="*/ 956808 h 1010031"/>
                <a:gd name="T62" fmla="*/ 28395 w 741680"/>
                <a:gd name="T63" fmla="*/ 936083 h 1010031"/>
                <a:gd name="T64" fmla="*/ 14763 w 741680"/>
                <a:gd name="T65" fmla="*/ 913588 h 1010031"/>
                <a:gd name="T66" fmla="*/ 5805 w 741680"/>
                <a:gd name="T67" fmla="*/ 889955 h 1010031"/>
                <a:gd name="T68" fmla="*/ 889 w 741680"/>
                <a:gd name="T69" fmla="*/ 864426 h 1010031"/>
                <a:gd name="T70" fmla="*/ 0 w 741680"/>
                <a:gd name="T71" fmla="*/ 814129 h 1010031"/>
                <a:gd name="T72" fmla="*/ 6810 w 741680"/>
                <a:gd name="T73" fmla="*/ 766862 h 1010031"/>
                <a:gd name="T74" fmla="*/ 24482 w 741680"/>
                <a:gd name="T75" fmla="*/ 714670 h 1010031"/>
                <a:gd name="T76" fmla="*/ 30415 w 741680"/>
                <a:gd name="T77" fmla="*/ 704813 h 1010031"/>
                <a:gd name="T78" fmla="*/ 68783 w 741680"/>
                <a:gd name="T79" fmla="*/ 652744 h 1010031"/>
                <a:gd name="T80" fmla="*/ 118751 w 741680"/>
                <a:gd name="T81" fmla="*/ 599540 h 1010031"/>
                <a:gd name="T82" fmla="*/ 167088 w 741680"/>
                <a:gd name="T83" fmla="*/ 558214 h 1010031"/>
                <a:gd name="T84" fmla="*/ 226906 w 741680"/>
                <a:gd name="T85" fmla="*/ 517771 h 1010031"/>
                <a:gd name="T86" fmla="*/ 269182 w 741680"/>
                <a:gd name="T87" fmla="*/ 492243 h 1010031"/>
                <a:gd name="T88" fmla="*/ 318274 w 741680"/>
                <a:gd name="T89" fmla="*/ 441059 h 1010031"/>
                <a:gd name="T90" fmla="*/ 345911 w 741680"/>
                <a:gd name="T91" fmla="*/ 406684 h 1010031"/>
                <a:gd name="T92" fmla="*/ 375315 w 741680"/>
                <a:gd name="T93" fmla="*/ 368138 h 1010031"/>
                <a:gd name="T94" fmla="*/ 404844 w 741680"/>
                <a:gd name="T95" fmla="*/ 325803 h 1010031"/>
                <a:gd name="T96" fmla="*/ 463780 w 741680"/>
                <a:gd name="T97" fmla="*/ 237215 h 1010031"/>
                <a:gd name="T98" fmla="*/ 517794 w 741680"/>
                <a:gd name="T99" fmla="*/ 150639 h 101003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741680"/>
                <a:gd name="T151" fmla="*/ 0 h 1010031"/>
                <a:gd name="T152" fmla="*/ 741680 w 741680"/>
                <a:gd name="T153" fmla="*/ 1010031 h 101003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741680" h="1010031">
                  <a:moveTo>
                    <a:pt x="608202" y="4953"/>
                  </a:moveTo>
                  <a:lnTo>
                    <a:pt x="655573" y="0"/>
                  </a:lnTo>
                  <a:lnTo>
                    <a:pt x="682371" y="3047"/>
                  </a:lnTo>
                  <a:lnTo>
                    <a:pt x="709040" y="11938"/>
                  </a:lnTo>
                  <a:lnTo>
                    <a:pt x="729741" y="28701"/>
                  </a:lnTo>
                  <a:lnTo>
                    <a:pt x="741679" y="55371"/>
                  </a:lnTo>
                  <a:lnTo>
                    <a:pt x="741679" y="96011"/>
                  </a:lnTo>
                  <a:lnTo>
                    <a:pt x="738632" y="99949"/>
                  </a:lnTo>
                  <a:lnTo>
                    <a:pt x="731773" y="112775"/>
                  </a:lnTo>
                  <a:lnTo>
                    <a:pt x="665479" y="219582"/>
                  </a:lnTo>
                  <a:lnTo>
                    <a:pt x="620902" y="293878"/>
                  </a:lnTo>
                  <a:lnTo>
                    <a:pt x="597281" y="331469"/>
                  </a:lnTo>
                  <a:lnTo>
                    <a:pt x="515111" y="470915"/>
                  </a:lnTo>
                  <a:lnTo>
                    <a:pt x="481584" y="530224"/>
                  </a:lnTo>
                  <a:lnTo>
                    <a:pt x="464820" y="580771"/>
                  </a:lnTo>
                  <a:lnTo>
                    <a:pt x="452754" y="641096"/>
                  </a:lnTo>
                  <a:lnTo>
                    <a:pt x="445896" y="698373"/>
                  </a:lnTo>
                  <a:lnTo>
                    <a:pt x="441959" y="758824"/>
                  </a:lnTo>
                  <a:lnTo>
                    <a:pt x="433070" y="818133"/>
                  </a:lnTo>
                  <a:lnTo>
                    <a:pt x="418210" y="866520"/>
                  </a:lnTo>
                  <a:lnTo>
                    <a:pt x="392557" y="917066"/>
                  </a:lnTo>
                  <a:lnTo>
                    <a:pt x="374777" y="939799"/>
                  </a:lnTo>
                  <a:lnTo>
                    <a:pt x="328295" y="979423"/>
                  </a:lnTo>
                  <a:lnTo>
                    <a:pt x="298577" y="994282"/>
                  </a:lnTo>
                  <a:lnTo>
                    <a:pt x="264921" y="1005077"/>
                  </a:lnTo>
                  <a:lnTo>
                    <a:pt x="225297" y="1010030"/>
                  </a:lnTo>
                  <a:lnTo>
                    <a:pt x="180847" y="1010030"/>
                  </a:lnTo>
                  <a:lnTo>
                    <a:pt x="137414" y="1004061"/>
                  </a:lnTo>
                  <a:lnTo>
                    <a:pt x="100838" y="994282"/>
                  </a:lnTo>
                  <a:lnTo>
                    <a:pt x="71120" y="979423"/>
                  </a:lnTo>
                  <a:lnTo>
                    <a:pt x="47371" y="961516"/>
                  </a:lnTo>
                  <a:lnTo>
                    <a:pt x="28575" y="940688"/>
                  </a:lnTo>
                  <a:lnTo>
                    <a:pt x="14859" y="918082"/>
                  </a:lnTo>
                  <a:lnTo>
                    <a:pt x="5841" y="894333"/>
                  </a:lnTo>
                  <a:lnTo>
                    <a:pt x="889" y="868679"/>
                  </a:lnTo>
                  <a:lnTo>
                    <a:pt x="0" y="818133"/>
                  </a:lnTo>
                  <a:lnTo>
                    <a:pt x="6858" y="770635"/>
                  </a:lnTo>
                  <a:lnTo>
                    <a:pt x="24638" y="718185"/>
                  </a:lnTo>
                  <a:lnTo>
                    <a:pt x="30607" y="708279"/>
                  </a:lnTo>
                  <a:lnTo>
                    <a:pt x="69215" y="655954"/>
                  </a:lnTo>
                  <a:lnTo>
                    <a:pt x="119507" y="602488"/>
                  </a:lnTo>
                  <a:lnTo>
                    <a:pt x="168147" y="560959"/>
                  </a:lnTo>
                  <a:lnTo>
                    <a:pt x="228346" y="520318"/>
                  </a:lnTo>
                  <a:lnTo>
                    <a:pt x="270890" y="494665"/>
                  </a:lnTo>
                  <a:lnTo>
                    <a:pt x="320294" y="443229"/>
                  </a:lnTo>
                  <a:lnTo>
                    <a:pt x="348107" y="408685"/>
                  </a:lnTo>
                  <a:lnTo>
                    <a:pt x="377697" y="369950"/>
                  </a:lnTo>
                  <a:lnTo>
                    <a:pt x="407415" y="327406"/>
                  </a:lnTo>
                  <a:lnTo>
                    <a:pt x="466725" y="238379"/>
                  </a:lnTo>
                  <a:lnTo>
                    <a:pt x="521081" y="151383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091" name="Полилиния 501"/>
            <p:cNvSpPr>
              <a:spLocks noChangeArrowheads="1"/>
            </p:cNvSpPr>
            <p:nvPr/>
          </p:nvSpPr>
          <p:spPr bwMode="auto">
            <a:xfrm>
              <a:off x="4195826" y="128270"/>
              <a:ext cx="1082568" cy="1127089"/>
            </a:xfrm>
            <a:custGeom>
              <a:avLst/>
              <a:gdLst>
                <a:gd name="T0" fmla="*/ 835231 w 1082929"/>
                <a:gd name="T1" fmla="*/ 972957 h 1126744"/>
                <a:gd name="T2" fmla="*/ 774261 w 1082929"/>
                <a:gd name="T3" fmla="*/ 1061294 h 1126744"/>
                <a:gd name="T4" fmla="*/ 749596 w 1082929"/>
                <a:gd name="T5" fmla="*/ 1102975 h 1126744"/>
                <a:gd name="T6" fmla="*/ 700391 w 1082929"/>
                <a:gd name="T7" fmla="*/ 1126940 h 1126744"/>
                <a:gd name="T8" fmla="*/ 642330 w 1082929"/>
                <a:gd name="T9" fmla="*/ 1129871 h 1126744"/>
                <a:gd name="T10" fmla="*/ 604890 w 1082929"/>
                <a:gd name="T11" fmla="*/ 1116997 h 1126744"/>
                <a:gd name="T12" fmla="*/ 561375 w 1082929"/>
                <a:gd name="T13" fmla="*/ 1038474 h 1126744"/>
                <a:gd name="T14" fmla="*/ 478775 w 1082929"/>
                <a:gd name="T15" fmla="*/ 924264 h 1126744"/>
                <a:gd name="T16" fmla="*/ 402878 w 1082929"/>
                <a:gd name="T17" fmla="*/ 866648 h 1126744"/>
                <a:gd name="T18" fmla="*/ 360505 w 1082929"/>
                <a:gd name="T19" fmla="*/ 853902 h 1126744"/>
                <a:gd name="T20" fmla="*/ 297512 w 1082929"/>
                <a:gd name="T21" fmla="*/ 866648 h 1126744"/>
                <a:gd name="T22" fmla="*/ 188220 w 1082929"/>
                <a:gd name="T23" fmla="*/ 906418 h 1126744"/>
                <a:gd name="T24" fmla="*/ 132060 w 1082929"/>
                <a:gd name="T25" fmla="*/ 907439 h 1126744"/>
                <a:gd name="T26" fmla="*/ 67045 w 1082929"/>
                <a:gd name="T27" fmla="*/ 874680 h 1126744"/>
                <a:gd name="T28" fmla="*/ 20743 w 1082929"/>
                <a:gd name="T29" fmla="*/ 807121 h 1126744"/>
                <a:gd name="T30" fmla="*/ 0 w 1082929"/>
                <a:gd name="T31" fmla="*/ 710884 h 1126744"/>
                <a:gd name="T32" fmla="*/ 15815 w 1082929"/>
                <a:gd name="T33" fmla="*/ 607637 h 1126744"/>
                <a:gd name="T34" fmla="*/ 51358 w 1082929"/>
                <a:gd name="T35" fmla="*/ 551935 h 1126744"/>
                <a:gd name="T36" fmla="*/ 133953 w 1082929"/>
                <a:gd name="T37" fmla="*/ 494317 h 1126744"/>
                <a:gd name="T38" fmla="*/ 155585 w 1082929"/>
                <a:gd name="T39" fmla="*/ 486542 h 1126744"/>
                <a:gd name="T40" fmla="*/ 142807 w 1082929"/>
                <a:gd name="T41" fmla="*/ 464618 h 1126744"/>
                <a:gd name="T42" fmla="*/ 124090 w 1082929"/>
                <a:gd name="T43" fmla="*/ 417966 h 1126744"/>
                <a:gd name="T44" fmla="*/ 124090 w 1082929"/>
                <a:gd name="T45" fmla="*/ 368253 h 1126744"/>
                <a:gd name="T46" fmla="*/ 171400 w 1082929"/>
                <a:gd name="T47" fmla="*/ 266020 h 1126744"/>
                <a:gd name="T48" fmla="*/ 276767 w 1082929"/>
                <a:gd name="T49" fmla="*/ 167744 h 1126744"/>
                <a:gd name="T50" fmla="*/ 373403 w 1082929"/>
                <a:gd name="T51" fmla="*/ 125042 h 1126744"/>
                <a:gd name="T52" fmla="*/ 433362 w 1082929"/>
                <a:gd name="T53" fmla="*/ 117018 h 1126744"/>
                <a:gd name="T54" fmla="*/ 509261 w 1082929"/>
                <a:gd name="T55" fmla="*/ 129118 h 1126744"/>
                <a:gd name="T56" fmla="*/ 514190 w 1082929"/>
                <a:gd name="T57" fmla="*/ 118161 h 1126744"/>
                <a:gd name="T58" fmla="*/ 558592 w 1082929"/>
                <a:gd name="T59" fmla="*/ 55576 h 1126744"/>
                <a:gd name="T60" fmla="*/ 630440 w 1082929"/>
                <a:gd name="T61" fmla="*/ 14919 h 1126744"/>
                <a:gd name="T62" fmla="*/ 732899 w 1082929"/>
                <a:gd name="T63" fmla="*/ 0 h 1126744"/>
                <a:gd name="T64" fmla="*/ 837255 w 1082929"/>
                <a:gd name="T65" fmla="*/ 7898 h 1126744"/>
                <a:gd name="T66" fmla="*/ 931870 w 1082929"/>
                <a:gd name="T67" fmla="*/ 40656 h 1126744"/>
                <a:gd name="T68" fmla="*/ 993851 w 1082929"/>
                <a:gd name="T69" fmla="*/ 93306 h 1126744"/>
                <a:gd name="T70" fmla="*/ 1023450 w 1082929"/>
                <a:gd name="T71" fmla="*/ 150920 h 1126744"/>
                <a:gd name="T72" fmla="*/ 1045081 w 1082929"/>
                <a:gd name="T73" fmla="*/ 266020 h 1126744"/>
                <a:gd name="T74" fmla="*/ 1032304 w 1082929"/>
                <a:gd name="T75" fmla="*/ 346457 h 1126744"/>
                <a:gd name="T76" fmla="*/ 1006755 w 1082929"/>
                <a:gd name="T77" fmla="*/ 414909 h 1126744"/>
                <a:gd name="T78" fmla="*/ 984997 w 1082929"/>
                <a:gd name="T79" fmla="*/ 492403 h 1126744"/>
                <a:gd name="T80" fmla="*/ 982973 w 1082929"/>
                <a:gd name="T81" fmla="*/ 574878 h 1126744"/>
                <a:gd name="T82" fmla="*/ 999796 w 1082929"/>
                <a:gd name="T83" fmla="*/ 644349 h 1126744"/>
                <a:gd name="T84" fmla="*/ 1045081 w 1082929"/>
                <a:gd name="T85" fmla="*/ 736632 h 1126744"/>
                <a:gd name="T86" fmla="*/ 1078603 w 1082929"/>
                <a:gd name="T87" fmla="*/ 822035 h 1126744"/>
                <a:gd name="T88" fmla="*/ 1067727 w 1082929"/>
                <a:gd name="T89" fmla="*/ 865756 h 1126744"/>
                <a:gd name="T90" fmla="*/ 1038250 w 1082929"/>
                <a:gd name="T91" fmla="*/ 896477 h 1126744"/>
                <a:gd name="T92" fmla="*/ 961343 w 1082929"/>
                <a:gd name="T93" fmla="*/ 918401 h 112674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082929"/>
                <a:gd name="T142" fmla="*/ 0 h 1126744"/>
                <a:gd name="T143" fmla="*/ 1082929 w 1082929"/>
                <a:gd name="T144" fmla="*/ 1126744 h 112674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082929" h="1126744">
                  <a:moveTo>
                    <a:pt x="880109" y="941705"/>
                  </a:moveTo>
                  <a:lnTo>
                    <a:pt x="838581" y="969391"/>
                  </a:lnTo>
                  <a:lnTo>
                    <a:pt x="808989" y="1001141"/>
                  </a:lnTo>
                  <a:lnTo>
                    <a:pt x="777366" y="1057402"/>
                  </a:lnTo>
                  <a:lnTo>
                    <a:pt x="761491" y="1090168"/>
                  </a:lnTo>
                  <a:lnTo>
                    <a:pt x="752602" y="1098930"/>
                  </a:lnTo>
                  <a:lnTo>
                    <a:pt x="729869" y="1113790"/>
                  </a:lnTo>
                  <a:lnTo>
                    <a:pt x="703199" y="1122807"/>
                  </a:lnTo>
                  <a:lnTo>
                    <a:pt x="673481" y="1126743"/>
                  </a:lnTo>
                  <a:lnTo>
                    <a:pt x="644906" y="1125727"/>
                  </a:lnTo>
                  <a:lnTo>
                    <a:pt x="619125" y="1118743"/>
                  </a:lnTo>
                  <a:lnTo>
                    <a:pt x="607314" y="1112901"/>
                  </a:lnTo>
                  <a:lnTo>
                    <a:pt x="590422" y="1096010"/>
                  </a:lnTo>
                  <a:lnTo>
                    <a:pt x="563626" y="1034668"/>
                  </a:lnTo>
                  <a:lnTo>
                    <a:pt x="528193" y="977265"/>
                  </a:lnTo>
                  <a:lnTo>
                    <a:pt x="480695" y="920877"/>
                  </a:lnTo>
                  <a:lnTo>
                    <a:pt x="436118" y="883285"/>
                  </a:lnTo>
                  <a:lnTo>
                    <a:pt x="404495" y="863472"/>
                  </a:lnTo>
                  <a:lnTo>
                    <a:pt x="389635" y="856615"/>
                  </a:lnTo>
                  <a:lnTo>
                    <a:pt x="361950" y="850772"/>
                  </a:lnTo>
                  <a:lnTo>
                    <a:pt x="337312" y="851662"/>
                  </a:lnTo>
                  <a:lnTo>
                    <a:pt x="298703" y="863472"/>
                  </a:lnTo>
                  <a:lnTo>
                    <a:pt x="242315" y="887349"/>
                  </a:lnTo>
                  <a:lnTo>
                    <a:pt x="188976" y="903096"/>
                  </a:lnTo>
                  <a:lnTo>
                    <a:pt x="169164" y="906018"/>
                  </a:lnTo>
                  <a:lnTo>
                    <a:pt x="132588" y="904113"/>
                  </a:lnTo>
                  <a:lnTo>
                    <a:pt x="97916" y="892302"/>
                  </a:lnTo>
                  <a:lnTo>
                    <a:pt x="67309" y="871474"/>
                  </a:lnTo>
                  <a:lnTo>
                    <a:pt x="41656" y="841755"/>
                  </a:lnTo>
                  <a:lnTo>
                    <a:pt x="20827" y="804163"/>
                  </a:lnTo>
                  <a:lnTo>
                    <a:pt x="6984" y="759587"/>
                  </a:lnTo>
                  <a:lnTo>
                    <a:pt x="0" y="708279"/>
                  </a:lnTo>
                  <a:lnTo>
                    <a:pt x="2032" y="652906"/>
                  </a:lnTo>
                  <a:lnTo>
                    <a:pt x="15875" y="605408"/>
                  </a:lnTo>
                  <a:lnTo>
                    <a:pt x="38608" y="566800"/>
                  </a:lnTo>
                  <a:lnTo>
                    <a:pt x="51562" y="549910"/>
                  </a:lnTo>
                  <a:lnTo>
                    <a:pt x="94995" y="514349"/>
                  </a:lnTo>
                  <a:lnTo>
                    <a:pt x="134493" y="492505"/>
                  </a:lnTo>
                  <a:lnTo>
                    <a:pt x="151383" y="485647"/>
                  </a:lnTo>
                  <a:lnTo>
                    <a:pt x="156209" y="484758"/>
                  </a:lnTo>
                  <a:lnTo>
                    <a:pt x="158241" y="483742"/>
                  </a:lnTo>
                  <a:lnTo>
                    <a:pt x="143383" y="462914"/>
                  </a:lnTo>
                  <a:lnTo>
                    <a:pt x="131571" y="440181"/>
                  </a:lnTo>
                  <a:lnTo>
                    <a:pt x="124587" y="416432"/>
                  </a:lnTo>
                  <a:lnTo>
                    <a:pt x="122682" y="390778"/>
                  </a:lnTo>
                  <a:lnTo>
                    <a:pt x="124587" y="366903"/>
                  </a:lnTo>
                  <a:lnTo>
                    <a:pt x="139445" y="316610"/>
                  </a:lnTo>
                  <a:lnTo>
                    <a:pt x="172084" y="265048"/>
                  </a:lnTo>
                  <a:lnTo>
                    <a:pt x="220599" y="211709"/>
                  </a:lnTo>
                  <a:lnTo>
                    <a:pt x="277876" y="167132"/>
                  </a:lnTo>
                  <a:lnTo>
                    <a:pt x="316483" y="145414"/>
                  </a:lnTo>
                  <a:lnTo>
                    <a:pt x="374903" y="124586"/>
                  </a:lnTo>
                  <a:lnTo>
                    <a:pt x="396620" y="119634"/>
                  </a:lnTo>
                  <a:lnTo>
                    <a:pt x="435102" y="116586"/>
                  </a:lnTo>
                  <a:lnTo>
                    <a:pt x="491616" y="122682"/>
                  </a:lnTo>
                  <a:lnTo>
                    <a:pt x="511302" y="128650"/>
                  </a:lnTo>
                  <a:lnTo>
                    <a:pt x="512318" y="129539"/>
                  </a:lnTo>
                  <a:lnTo>
                    <a:pt x="516254" y="117729"/>
                  </a:lnTo>
                  <a:lnTo>
                    <a:pt x="543940" y="73151"/>
                  </a:lnTo>
                  <a:lnTo>
                    <a:pt x="560832" y="55372"/>
                  </a:lnTo>
                  <a:lnTo>
                    <a:pt x="606170" y="24765"/>
                  </a:lnTo>
                  <a:lnTo>
                    <a:pt x="632968" y="14859"/>
                  </a:lnTo>
                  <a:lnTo>
                    <a:pt x="690245" y="3936"/>
                  </a:lnTo>
                  <a:lnTo>
                    <a:pt x="735838" y="0"/>
                  </a:lnTo>
                  <a:lnTo>
                    <a:pt x="780288" y="889"/>
                  </a:lnTo>
                  <a:lnTo>
                    <a:pt x="840613" y="7874"/>
                  </a:lnTo>
                  <a:lnTo>
                    <a:pt x="898016" y="22733"/>
                  </a:lnTo>
                  <a:lnTo>
                    <a:pt x="935608" y="40512"/>
                  </a:lnTo>
                  <a:lnTo>
                    <a:pt x="969137" y="63245"/>
                  </a:lnTo>
                  <a:lnTo>
                    <a:pt x="997839" y="92964"/>
                  </a:lnTo>
                  <a:lnTo>
                    <a:pt x="1019556" y="129539"/>
                  </a:lnTo>
                  <a:lnTo>
                    <a:pt x="1027557" y="150368"/>
                  </a:lnTo>
                  <a:lnTo>
                    <a:pt x="1043304" y="213614"/>
                  </a:lnTo>
                  <a:lnTo>
                    <a:pt x="1049274" y="265048"/>
                  </a:lnTo>
                  <a:lnTo>
                    <a:pt x="1046352" y="308610"/>
                  </a:lnTo>
                  <a:lnTo>
                    <a:pt x="1036446" y="345185"/>
                  </a:lnTo>
                  <a:lnTo>
                    <a:pt x="1024508" y="379856"/>
                  </a:lnTo>
                  <a:lnTo>
                    <a:pt x="1010793" y="413385"/>
                  </a:lnTo>
                  <a:lnTo>
                    <a:pt x="997839" y="449071"/>
                  </a:lnTo>
                  <a:lnTo>
                    <a:pt x="988949" y="490600"/>
                  </a:lnTo>
                  <a:lnTo>
                    <a:pt x="985012" y="533146"/>
                  </a:lnTo>
                  <a:lnTo>
                    <a:pt x="986916" y="572769"/>
                  </a:lnTo>
                  <a:lnTo>
                    <a:pt x="993902" y="608330"/>
                  </a:lnTo>
                  <a:lnTo>
                    <a:pt x="1003808" y="641985"/>
                  </a:lnTo>
                  <a:lnTo>
                    <a:pt x="1016634" y="673607"/>
                  </a:lnTo>
                  <a:lnTo>
                    <a:pt x="1049274" y="733932"/>
                  </a:lnTo>
                  <a:lnTo>
                    <a:pt x="1078991" y="792352"/>
                  </a:lnTo>
                  <a:lnTo>
                    <a:pt x="1082928" y="819022"/>
                  </a:lnTo>
                  <a:lnTo>
                    <a:pt x="1080008" y="842771"/>
                  </a:lnTo>
                  <a:lnTo>
                    <a:pt x="1072007" y="862583"/>
                  </a:lnTo>
                  <a:lnTo>
                    <a:pt x="1058164" y="879347"/>
                  </a:lnTo>
                  <a:lnTo>
                    <a:pt x="1042415" y="893191"/>
                  </a:lnTo>
                  <a:lnTo>
                    <a:pt x="1024508" y="902207"/>
                  </a:lnTo>
                  <a:lnTo>
                    <a:pt x="965200" y="915035"/>
                  </a:lnTo>
                  <a:lnTo>
                    <a:pt x="906907" y="932815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092" name="Полилиния 502"/>
            <p:cNvSpPr>
              <a:spLocks noChangeArrowheads="1"/>
            </p:cNvSpPr>
            <p:nvPr/>
          </p:nvSpPr>
          <p:spPr bwMode="auto">
            <a:xfrm>
              <a:off x="4675204" y="1456965"/>
              <a:ext cx="1001614" cy="598469"/>
            </a:xfrm>
            <a:custGeom>
              <a:avLst/>
              <a:gdLst>
                <a:gd name="T0" fmla="*/ 355285 w 1001777"/>
                <a:gd name="T1" fmla="*/ 589666 h 597537"/>
                <a:gd name="T2" fmla="*/ 317893 w 1001777"/>
                <a:gd name="T3" fmla="*/ 578538 h 597537"/>
                <a:gd name="T4" fmla="*/ 281261 w 1001777"/>
                <a:gd name="T5" fmla="*/ 564432 h 597537"/>
                <a:gd name="T6" fmla="*/ 246662 w 1001777"/>
                <a:gd name="T7" fmla="*/ 548258 h 597537"/>
                <a:gd name="T8" fmla="*/ 213195 w 1001777"/>
                <a:gd name="T9" fmla="*/ 530271 h 597537"/>
                <a:gd name="T10" fmla="*/ 152990 w 1001777"/>
                <a:gd name="T11" fmla="*/ 486922 h 597537"/>
                <a:gd name="T12" fmla="*/ 100774 w 1001777"/>
                <a:gd name="T13" fmla="*/ 436456 h 597537"/>
                <a:gd name="T14" fmla="*/ 58310 w 1001777"/>
                <a:gd name="T15" fmla="*/ 379006 h 597537"/>
                <a:gd name="T16" fmla="*/ 41446 w 1001777"/>
                <a:gd name="T17" fmla="*/ 348857 h 597537"/>
                <a:gd name="T18" fmla="*/ 26750 w 1001777"/>
                <a:gd name="T19" fmla="*/ 316508 h 597537"/>
                <a:gd name="T20" fmla="*/ 14708 w 1001777"/>
                <a:gd name="T21" fmla="*/ 283381 h 597537"/>
                <a:gd name="T22" fmla="*/ 6974 w 1001777"/>
                <a:gd name="T23" fmla="*/ 248961 h 597537"/>
                <a:gd name="T24" fmla="*/ 2032 w 1001777"/>
                <a:gd name="T25" fmla="*/ 214799 h 597537"/>
                <a:gd name="T26" fmla="*/ 0 w 1001777"/>
                <a:gd name="T27" fmla="*/ 178440 h 597537"/>
                <a:gd name="T28" fmla="*/ 2922 w 1001777"/>
                <a:gd name="T29" fmla="*/ 157349 h 597537"/>
                <a:gd name="T30" fmla="*/ 10899 w 1001777"/>
                <a:gd name="T31" fmla="*/ 137162 h 597537"/>
                <a:gd name="T32" fmla="*/ 24590 w 1001777"/>
                <a:gd name="T33" fmla="*/ 118011 h 597537"/>
                <a:gd name="T34" fmla="*/ 65147 w 1001777"/>
                <a:gd name="T35" fmla="*/ 84627 h 597537"/>
                <a:gd name="T36" fmla="*/ 122442 w 1001777"/>
                <a:gd name="T37" fmla="*/ 56549 h 597537"/>
                <a:gd name="T38" fmla="*/ 155911 w 1001777"/>
                <a:gd name="T39" fmla="*/ 44383 h 597537"/>
                <a:gd name="T40" fmla="*/ 192414 w 1001777"/>
                <a:gd name="T41" fmla="*/ 34291 h 597537"/>
                <a:gd name="T42" fmla="*/ 231955 w 1001777"/>
                <a:gd name="T43" fmla="*/ 25234 h 597537"/>
                <a:gd name="T44" fmla="*/ 273409 w 1001777"/>
                <a:gd name="T45" fmla="*/ 17212 h 597537"/>
                <a:gd name="T46" fmla="*/ 316876 w 1001777"/>
                <a:gd name="T47" fmla="*/ 11126 h 597537"/>
                <a:gd name="T48" fmla="*/ 361242 w 1001777"/>
                <a:gd name="T49" fmla="*/ 6078 h 597537"/>
                <a:gd name="T50" fmla="*/ 406625 w 1001777"/>
                <a:gd name="T51" fmla="*/ 3108 h 597537"/>
                <a:gd name="T52" fmla="*/ 453011 w 1001777"/>
                <a:gd name="T53" fmla="*/ 1168 h 597537"/>
                <a:gd name="T54" fmla="*/ 500418 w 1001777"/>
                <a:gd name="T55" fmla="*/ 0 h 597537"/>
                <a:gd name="T56" fmla="*/ 546811 w 1001777"/>
                <a:gd name="T57" fmla="*/ 1168 h 597537"/>
                <a:gd name="T58" fmla="*/ 593202 w 1001777"/>
                <a:gd name="T59" fmla="*/ 3108 h 597537"/>
                <a:gd name="T60" fmla="*/ 638578 w 1001777"/>
                <a:gd name="T61" fmla="*/ 6078 h 597537"/>
                <a:gd name="T62" fmla="*/ 683072 w 1001777"/>
                <a:gd name="T63" fmla="*/ 11126 h 597537"/>
                <a:gd name="T64" fmla="*/ 726421 w 1001777"/>
                <a:gd name="T65" fmla="*/ 17212 h 597537"/>
                <a:gd name="T66" fmla="*/ 767867 w 1001777"/>
                <a:gd name="T67" fmla="*/ 25234 h 597537"/>
                <a:gd name="T68" fmla="*/ 807288 w 1001777"/>
                <a:gd name="T69" fmla="*/ 34291 h 597537"/>
                <a:gd name="T70" fmla="*/ 843794 w 1001777"/>
                <a:gd name="T71" fmla="*/ 44383 h 597537"/>
                <a:gd name="T72" fmla="*/ 877506 w 1001777"/>
                <a:gd name="T73" fmla="*/ 56549 h 597537"/>
                <a:gd name="T74" fmla="*/ 934675 w 1001777"/>
                <a:gd name="T75" fmla="*/ 84627 h 597537"/>
                <a:gd name="T76" fmla="*/ 975103 w 1001777"/>
                <a:gd name="T77" fmla="*/ 118011 h 597537"/>
                <a:gd name="T78" fmla="*/ 989049 w 1001777"/>
                <a:gd name="T79" fmla="*/ 137162 h 597537"/>
                <a:gd name="T80" fmla="*/ 996784 w 1001777"/>
                <a:gd name="T81" fmla="*/ 157349 h 597537"/>
                <a:gd name="T82" fmla="*/ 999820 w 1001777"/>
                <a:gd name="T83" fmla="*/ 178440 h 597537"/>
                <a:gd name="T84" fmla="*/ 997793 w 1001777"/>
                <a:gd name="T85" fmla="*/ 213765 h 597537"/>
                <a:gd name="T86" fmla="*/ 992848 w 1001777"/>
                <a:gd name="T87" fmla="*/ 248054 h 597537"/>
                <a:gd name="T88" fmla="*/ 984994 w 1001777"/>
                <a:gd name="T89" fmla="*/ 282216 h 597537"/>
                <a:gd name="T90" fmla="*/ 974215 w 1001777"/>
                <a:gd name="T91" fmla="*/ 314437 h 597537"/>
                <a:gd name="T92" fmla="*/ 943540 w 1001777"/>
                <a:gd name="T93" fmla="*/ 376030 h 597537"/>
                <a:gd name="T94" fmla="*/ 903111 w 1001777"/>
                <a:gd name="T95" fmla="*/ 432444 h 597537"/>
                <a:gd name="T96" fmla="*/ 852788 w 1001777"/>
                <a:gd name="T97" fmla="*/ 482781 h 597537"/>
                <a:gd name="T98" fmla="*/ 794488 w 1001777"/>
                <a:gd name="T99" fmla="*/ 526130 h 597537"/>
                <a:gd name="T100" fmla="*/ 762036 w 1001777"/>
                <a:gd name="T101" fmla="*/ 544377 h 597537"/>
                <a:gd name="T102" fmla="*/ 728317 w 1001777"/>
                <a:gd name="T103" fmla="*/ 560551 h 597537"/>
                <a:gd name="T104" fmla="*/ 692954 w 1001777"/>
                <a:gd name="T105" fmla="*/ 574526 h 597537"/>
                <a:gd name="T106" fmla="*/ 637563 w 1001777"/>
                <a:gd name="T107" fmla="*/ 591736 h 597537"/>
                <a:gd name="T108" fmla="*/ 580278 w 1001777"/>
                <a:gd name="T109" fmla="*/ 602863 h 597537"/>
                <a:gd name="T110" fmla="*/ 521078 w 1001777"/>
                <a:gd name="T111" fmla="*/ 608816 h 597537"/>
                <a:gd name="T112" fmla="*/ 462905 w 1001777"/>
                <a:gd name="T113" fmla="*/ 607781 h 597537"/>
                <a:gd name="T114" fmla="*/ 408647 w 1001777"/>
                <a:gd name="T115" fmla="*/ 600794 h 59753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01777"/>
                <a:gd name="T175" fmla="*/ 0 h 597537"/>
                <a:gd name="T176" fmla="*/ 1001777 w 1001777"/>
                <a:gd name="T177" fmla="*/ 597537 h 59753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01777" h="597537">
                  <a:moveTo>
                    <a:pt x="355981" y="578740"/>
                  </a:moveTo>
                  <a:lnTo>
                    <a:pt x="318517" y="567818"/>
                  </a:lnTo>
                  <a:lnTo>
                    <a:pt x="281813" y="553974"/>
                  </a:lnTo>
                  <a:lnTo>
                    <a:pt x="247142" y="538099"/>
                  </a:lnTo>
                  <a:lnTo>
                    <a:pt x="213615" y="520446"/>
                  </a:lnTo>
                  <a:lnTo>
                    <a:pt x="153290" y="477902"/>
                  </a:lnTo>
                  <a:lnTo>
                    <a:pt x="100966" y="428371"/>
                  </a:lnTo>
                  <a:lnTo>
                    <a:pt x="58421" y="371984"/>
                  </a:lnTo>
                  <a:lnTo>
                    <a:pt x="41530" y="342393"/>
                  </a:lnTo>
                  <a:lnTo>
                    <a:pt x="26798" y="310643"/>
                  </a:lnTo>
                  <a:lnTo>
                    <a:pt x="14732" y="278130"/>
                  </a:lnTo>
                  <a:lnTo>
                    <a:pt x="6986" y="244349"/>
                  </a:lnTo>
                  <a:lnTo>
                    <a:pt x="2032" y="210821"/>
                  </a:lnTo>
                  <a:lnTo>
                    <a:pt x="0" y="175134"/>
                  </a:lnTo>
                  <a:lnTo>
                    <a:pt x="2922" y="154433"/>
                  </a:lnTo>
                  <a:lnTo>
                    <a:pt x="10923" y="134620"/>
                  </a:lnTo>
                  <a:lnTo>
                    <a:pt x="24638" y="115825"/>
                  </a:lnTo>
                  <a:lnTo>
                    <a:pt x="65279" y="83058"/>
                  </a:lnTo>
                  <a:lnTo>
                    <a:pt x="122682" y="55500"/>
                  </a:lnTo>
                  <a:lnTo>
                    <a:pt x="156211" y="43561"/>
                  </a:lnTo>
                  <a:lnTo>
                    <a:pt x="192786" y="33656"/>
                  </a:lnTo>
                  <a:lnTo>
                    <a:pt x="232411" y="24766"/>
                  </a:lnTo>
                  <a:lnTo>
                    <a:pt x="273940" y="16892"/>
                  </a:lnTo>
                  <a:lnTo>
                    <a:pt x="317500" y="10922"/>
                  </a:lnTo>
                  <a:lnTo>
                    <a:pt x="361950" y="5970"/>
                  </a:lnTo>
                  <a:lnTo>
                    <a:pt x="407417" y="3048"/>
                  </a:lnTo>
                  <a:lnTo>
                    <a:pt x="453899" y="1144"/>
                  </a:lnTo>
                  <a:lnTo>
                    <a:pt x="501397" y="0"/>
                  </a:lnTo>
                  <a:lnTo>
                    <a:pt x="547879" y="1144"/>
                  </a:lnTo>
                  <a:lnTo>
                    <a:pt x="594361" y="3048"/>
                  </a:lnTo>
                  <a:lnTo>
                    <a:pt x="639826" y="5970"/>
                  </a:lnTo>
                  <a:lnTo>
                    <a:pt x="684404" y="10922"/>
                  </a:lnTo>
                  <a:lnTo>
                    <a:pt x="727837" y="16892"/>
                  </a:lnTo>
                  <a:lnTo>
                    <a:pt x="769367" y="24766"/>
                  </a:lnTo>
                  <a:lnTo>
                    <a:pt x="808863" y="33656"/>
                  </a:lnTo>
                  <a:lnTo>
                    <a:pt x="845440" y="43561"/>
                  </a:lnTo>
                  <a:lnTo>
                    <a:pt x="879222" y="55500"/>
                  </a:lnTo>
                  <a:lnTo>
                    <a:pt x="936499" y="83058"/>
                  </a:lnTo>
                  <a:lnTo>
                    <a:pt x="977011" y="115825"/>
                  </a:lnTo>
                  <a:lnTo>
                    <a:pt x="990981" y="134620"/>
                  </a:lnTo>
                  <a:lnTo>
                    <a:pt x="998729" y="154433"/>
                  </a:lnTo>
                  <a:lnTo>
                    <a:pt x="1001776" y="175134"/>
                  </a:lnTo>
                  <a:lnTo>
                    <a:pt x="999744" y="209805"/>
                  </a:lnTo>
                  <a:lnTo>
                    <a:pt x="994792" y="243459"/>
                  </a:lnTo>
                  <a:lnTo>
                    <a:pt x="986917" y="276987"/>
                  </a:lnTo>
                  <a:lnTo>
                    <a:pt x="976123" y="308611"/>
                  </a:lnTo>
                  <a:lnTo>
                    <a:pt x="945388" y="369062"/>
                  </a:lnTo>
                  <a:lnTo>
                    <a:pt x="904875" y="424434"/>
                  </a:lnTo>
                  <a:lnTo>
                    <a:pt x="854456" y="473837"/>
                  </a:lnTo>
                  <a:lnTo>
                    <a:pt x="796036" y="516383"/>
                  </a:lnTo>
                  <a:lnTo>
                    <a:pt x="763524" y="534290"/>
                  </a:lnTo>
                  <a:lnTo>
                    <a:pt x="729742" y="550165"/>
                  </a:lnTo>
                  <a:lnTo>
                    <a:pt x="694310" y="563880"/>
                  </a:lnTo>
                  <a:lnTo>
                    <a:pt x="638811" y="580771"/>
                  </a:lnTo>
                  <a:lnTo>
                    <a:pt x="581406" y="591693"/>
                  </a:lnTo>
                  <a:lnTo>
                    <a:pt x="522098" y="597536"/>
                  </a:lnTo>
                  <a:lnTo>
                    <a:pt x="463805" y="596520"/>
                  </a:lnTo>
                  <a:lnTo>
                    <a:pt x="409449" y="589662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093" name="Полилиния 503"/>
            <p:cNvSpPr>
              <a:spLocks noChangeArrowheads="1"/>
            </p:cNvSpPr>
            <p:nvPr/>
          </p:nvSpPr>
          <p:spPr bwMode="auto">
            <a:xfrm>
              <a:off x="4741872" y="1526813"/>
              <a:ext cx="871452" cy="219068"/>
            </a:xfrm>
            <a:custGeom>
              <a:avLst/>
              <a:gdLst>
                <a:gd name="T0" fmla="*/ 126888 w 871222"/>
                <a:gd name="T1" fmla="*/ 213470 h 219584"/>
                <a:gd name="T2" fmla="*/ 84338 w 871222"/>
                <a:gd name="T3" fmla="*/ 199026 h 219584"/>
                <a:gd name="T4" fmla="*/ 32620 w 871222"/>
                <a:gd name="T5" fmla="*/ 174950 h 219584"/>
                <a:gd name="T6" fmla="*/ 8915 w 871222"/>
                <a:gd name="T7" fmla="*/ 156676 h 219584"/>
                <a:gd name="T8" fmla="*/ 0 w 871222"/>
                <a:gd name="T9" fmla="*/ 147171 h 219584"/>
                <a:gd name="T10" fmla="*/ 3949 w 871222"/>
                <a:gd name="T11" fmla="*/ 136553 h 219584"/>
                <a:gd name="T12" fmla="*/ 9942 w 871222"/>
                <a:gd name="T13" fmla="*/ 125935 h 219584"/>
                <a:gd name="T14" fmla="*/ 40645 w 871222"/>
                <a:gd name="T15" fmla="*/ 96179 h 219584"/>
                <a:gd name="T16" fmla="*/ 90205 w 871222"/>
                <a:gd name="T17" fmla="*/ 69140 h 219584"/>
                <a:gd name="T18" fmla="*/ 142823 w 871222"/>
                <a:gd name="T19" fmla="*/ 49016 h 219584"/>
                <a:gd name="T20" fmla="*/ 196331 w 871222"/>
                <a:gd name="T21" fmla="*/ 32595 h 219584"/>
                <a:gd name="T22" fmla="*/ 248951 w 871222"/>
                <a:gd name="T23" fmla="*/ 20248 h 219584"/>
                <a:gd name="T24" fmla="*/ 302585 w 871222"/>
                <a:gd name="T25" fmla="*/ 10619 h 219584"/>
                <a:gd name="T26" fmla="*/ 355075 w 871222"/>
                <a:gd name="T27" fmla="*/ 4816 h 219584"/>
                <a:gd name="T28" fmla="*/ 406795 w 871222"/>
                <a:gd name="T29" fmla="*/ 992 h 219584"/>
                <a:gd name="T30" fmla="*/ 458271 w 871222"/>
                <a:gd name="T31" fmla="*/ 0 h 219584"/>
                <a:gd name="T32" fmla="*/ 532672 w 871222"/>
                <a:gd name="T33" fmla="*/ 2838 h 219584"/>
                <a:gd name="T34" fmla="*/ 603126 w 871222"/>
                <a:gd name="T35" fmla="*/ 9630 h 219584"/>
                <a:gd name="T36" fmla="*/ 689508 w 871222"/>
                <a:gd name="T37" fmla="*/ 23953 h 219584"/>
                <a:gd name="T38" fmla="*/ 747981 w 871222"/>
                <a:gd name="T39" fmla="*/ 35558 h 219584"/>
                <a:gd name="T40" fmla="*/ 799583 w 871222"/>
                <a:gd name="T41" fmla="*/ 49016 h 219584"/>
                <a:gd name="T42" fmla="*/ 830288 w 871222"/>
                <a:gd name="T43" fmla="*/ 57660 h 219584"/>
                <a:gd name="T44" fmla="*/ 849142 w 871222"/>
                <a:gd name="T45" fmla="*/ 71117 h 219584"/>
                <a:gd name="T46" fmla="*/ 863027 w 871222"/>
                <a:gd name="T47" fmla="*/ 85562 h 219584"/>
                <a:gd name="T48" fmla="*/ 870927 w 871222"/>
                <a:gd name="T49" fmla="*/ 100994 h 219584"/>
                <a:gd name="T50" fmla="*/ 873984 w 871222"/>
                <a:gd name="T51" fmla="*/ 116304 h 219584"/>
                <a:gd name="T52" fmla="*/ 873984 w 871222"/>
                <a:gd name="T53" fmla="*/ 123095 h 219584"/>
                <a:gd name="T54" fmla="*/ 820347 w 871222"/>
                <a:gd name="T55" fmla="*/ 108648 h 219584"/>
                <a:gd name="T56" fmla="*/ 765822 w 871222"/>
                <a:gd name="T57" fmla="*/ 97168 h 219584"/>
                <a:gd name="T58" fmla="*/ 723141 w 871222"/>
                <a:gd name="T59" fmla="*/ 89387 h 219584"/>
                <a:gd name="T60" fmla="*/ 677530 w 871222"/>
                <a:gd name="T61" fmla="*/ 82722 h 219584"/>
                <a:gd name="T62" fmla="*/ 628865 w 871222"/>
                <a:gd name="T63" fmla="*/ 77908 h 219584"/>
                <a:gd name="T64" fmla="*/ 577389 w 871222"/>
                <a:gd name="T65" fmla="*/ 74943 h 219584"/>
                <a:gd name="T66" fmla="*/ 523754 w 871222"/>
                <a:gd name="T67" fmla="*/ 74943 h 219584"/>
                <a:gd name="T68" fmla="*/ 469101 w 871222"/>
                <a:gd name="T69" fmla="*/ 77908 h 219584"/>
                <a:gd name="T70" fmla="*/ 413677 w 871222"/>
                <a:gd name="T71" fmla="*/ 84573 h 219584"/>
                <a:gd name="T72" fmla="*/ 358128 w 871222"/>
                <a:gd name="T73" fmla="*/ 96179 h 219584"/>
                <a:gd name="T74" fmla="*/ 303475 w 871222"/>
                <a:gd name="T75" fmla="*/ 111611 h 219584"/>
                <a:gd name="T76" fmla="*/ 250855 w 871222"/>
                <a:gd name="T77" fmla="*/ 132725 h 219584"/>
                <a:gd name="T78" fmla="*/ 199389 w 871222"/>
                <a:gd name="T79" fmla="*/ 160505 h 219584"/>
                <a:gd name="T80" fmla="*/ 149696 w 871222"/>
                <a:gd name="T81" fmla="*/ 194211 h 21958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871222"/>
                <a:gd name="T124" fmla="*/ 0 h 219584"/>
                <a:gd name="T125" fmla="*/ 871222 w 871222"/>
                <a:gd name="T126" fmla="*/ 219584 h 21958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871222" h="219584">
                  <a:moveTo>
                    <a:pt x="126492" y="219583"/>
                  </a:moveTo>
                  <a:lnTo>
                    <a:pt x="84074" y="204725"/>
                  </a:lnTo>
                  <a:lnTo>
                    <a:pt x="32512" y="179960"/>
                  </a:lnTo>
                  <a:lnTo>
                    <a:pt x="8891" y="161163"/>
                  </a:lnTo>
                  <a:lnTo>
                    <a:pt x="0" y="151385"/>
                  </a:lnTo>
                  <a:lnTo>
                    <a:pt x="3937" y="140463"/>
                  </a:lnTo>
                  <a:lnTo>
                    <a:pt x="9906" y="129541"/>
                  </a:lnTo>
                  <a:lnTo>
                    <a:pt x="40513" y="98933"/>
                  </a:lnTo>
                  <a:lnTo>
                    <a:pt x="89917" y="71120"/>
                  </a:lnTo>
                  <a:lnTo>
                    <a:pt x="142367" y="50419"/>
                  </a:lnTo>
                  <a:lnTo>
                    <a:pt x="195707" y="33528"/>
                  </a:lnTo>
                  <a:lnTo>
                    <a:pt x="248159" y="20828"/>
                  </a:lnTo>
                  <a:lnTo>
                    <a:pt x="301625" y="10922"/>
                  </a:lnTo>
                  <a:lnTo>
                    <a:pt x="353949" y="4953"/>
                  </a:lnTo>
                  <a:lnTo>
                    <a:pt x="405511" y="1016"/>
                  </a:lnTo>
                  <a:lnTo>
                    <a:pt x="456819" y="0"/>
                  </a:lnTo>
                  <a:lnTo>
                    <a:pt x="530987" y="2922"/>
                  </a:lnTo>
                  <a:lnTo>
                    <a:pt x="601218" y="9906"/>
                  </a:lnTo>
                  <a:lnTo>
                    <a:pt x="687324" y="24639"/>
                  </a:lnTo>
                  <a:lnTo>
                    <a:pt x="745617" y="36577"/>
                  </a:lnTo>
                  <a:lnTo>
                    <a:pt x="797053" y="50419"/>
                  </a:lnTo>
                  <a:lnTo>
                    <a:pt x="827660" y="59310"/>
                  </a:lnTo>
                  <a:lnTo>
                    <a:pt x="846455" y="73153"/>
                  </a:lnTo>
                  <a:lnTo>
                    <a:pt x="860298" y="88011"/>
                  </a:lnTo>
                  <a:lnTo>
                    <a:pt x="868173" y="103886"/>
                  </a:lnTo>
                  <a:lnTo>
                    <a:pt x="871221" y="119635"/>
                  </a:lnTo>
                  <a:lnTo>
                    <a:pt x="871221" y="126620"/>
                  </a:lnTo>
                  <a:lnTo>
                    <a:pt x="817754" y="111760"/>
                  </a:lnTo>
                  <a:lnTo>
                    <a:pt x="763398" y="99950"/>
                  </a:lnTo>
                  <a:lnTo>
                    <a:pt x="720853" y="91949"/>
                  </a:lnTo>
                  <a:lnTo>
                    <a:pt x="675386" y="85091"/>
                  </a:lnTo>
                  <a:lnTo>
                    <a:pt x="626873" y="80138"/>
                  </a:lnTo>
                  <a:lnTo>
                    <a:pt x="575565" y="77089"/>
                  </a:lnTo>
                  <a:lnTo>
                    <a:pt x="522098" y="77089"/>
                  </a:lnTo>
                  <a:lnTo>
                    <a:pt x="467615" y="80138"/>
                  </a:lnTo>
                  <a:lnTo>
                    <a:pt x="412369" y="86995"/>
                  </a:lnTo>
                  <a:lnTo>
                    <a:pt x="356998" y="98933"/>
                  </a:lnTo>
                  <a:lnTo>
                    <a:pt x="302515" y="114808"/>
                  </a:lnTo>
                  <a:lnTo>
                    <a:pt x="250063" y="136526"/>
                  </a:lnTo>
                  <a:lnTo>
                    <a:pt x="198755" y="165101"/>
                  </a:lnTo>
                  <a:lnTo>
                    <a:pt x="149225" y="199772"/>
                  </a:lnTo>
                  <a:close/>
                </a:path>
              </a:pathLst>
            </a:custGeom>
            <a:solidFill>
              <a:srgbClr val="0099D8"/>
            </a:solidFill>
            <a:ln w="0" algn="ctr">
              <a:solidFill>
                <a:srgbClr val="0099D8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094" name="Полилиния 504"/>
            <p:cNvSpPr>
              <a:spLocks noChangeArrowheads="1"/>
            </p:cNvSpPr>
            <p:nvPr/>
          </p:nvSpPr>
          <p:spPr bwMode="auto">
            <a:xfrm>
              <a:off x="5065690" y="1676033"/>
              <a:ext cx="514299" cy="107947"/>
            </a:xfrm>
            <a:custGeom>
              <a:avLst/>
              <a:gdLst>
                <a:gd name="T0" fmla="*/ 0 w 514225"/>
                <a:gd name="T1" fmla="*/ 104287 h 107824"/>
                <a:gd name="T2" fmla="*/ 53436 w 514225"/>
                <a:gd name="T3" fmla="*/ 71197 h 107824"/>
                <a:gd name="T4" fmla="*/ 101018 w 514225"/>
                <a:gd name="T5" fmla="*/ 48022 h 107824"/>
                <a:gd name="T6" fmla="*/ 157502 w 514225"/>
                <a:gd name="T7" fmla="*/ 27039 h 107824"/>
                <a:gd name="T8" fmla="*/ 189174 w 514225"/>
                <a:gd name="T9" fmla="*/ 18021 h 107824"/>
                <a:gd name="T10" fmla="*/ 222889 w 514225"/>
                <a:gd name="T11" fmla="*/ 10939 h 107824"/>
                <a:gd name="T12" fmla="*/ 259525 w 514225"/>
                <a:gd name="T13" fmla="*/ 5024 h 107824"/>
                <a:gd name="T14" fmla="*/ 297189 w 514225"/>
                <a:gd name="T15" fmla="*/ 901 h 107824"/>
                <a:gd name="T16" fmla="*/ 336875 w 514225"/>
                <a:gd name="T17" fmla="*/ 0 h 107824"/>
                <a:gd name="T18" fmla="*/ 378347 w 514225"/>
                <a:gd name="T19" fmla="*/ 901 h 107824"/>
                <a:gd name="T20" fmla="*/ 421992 w 514225"/>
                <a:gd name="T21" fmla="*/ 5024 h 107824"/>
                <a:gd name="T22" fmla="*/ 467529 w 514225"/>
                <a:gd name="T23" fmla="*/ 13006 h 107824"/>
                <a:gd name="T24" fmla="*/ 515112 w 514225"/>
                <a:gd name="T25" fmla="*/ 24072 h 107824"/>
                <a:gd name="T26" fmla="*/ 468546 w 514225"/>
                <a:gd name="T27" fmla="*/ 50213 h 107824"/>
                <a:gd name="T28" fmla="*/ 427973 w 514225"/>
                <a:gd name="T29" fmla="*/ 65146 h 107824"/>
                <a:gd name="T30" fmla="*/ 380391 w 514225"/>
                <a:gd name="T31" fmla="*/ 79180 h 107824"/>
                <a:gd name="T32" fmla="*/ 327844 w 514225"/>
                <a:gd name="T33" fmla="*/ 90253 h 107824"/>
                <a:gd name="T34" fmla="*/ 269455 w 514225"/>
                <a:gd name="T35" fmla="*/ 99266 h 107824"/>
                <a:gd name="T36" fmla="*/ 238660 w 514225"/>
                <a:gd name="T37" fmla="*/ 103257 h 107824"/>
                <a:gd name="T38" fmla="*/ 141719 w 514225"/>
                <a:gd name="T39" fmla="*/ 109308 h 107824"/>
                <a:gd name="T40" fmla="*/ 79253 w 514225"/>
                <a:gd name="T41" fmla="*/ 109308 h 10782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14225"/>
                <a:gd name="T64" fmla="*/ 0 h 107824"/>
                <a:gd name="T65" fmla="*/ 514225 w 514225"/>
                <a:gd name="T66" fmla="*/ 107824 h 10782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14225" h="107824">
                  <a:moveTo>
                    <a:pt x="0" y="102870"/>
                  </a:moveTo>
                  <a:lnTo>
                    <a:pt x="53340" y="70230"/>
                  </a:lnTo>
                  <a:lnTo>
                    <a:pt x="100838" y="47370"/>
                  </a:lnTo>
                  <a:lnTo>
                    <a:pt x="157226" y="26670"/>
                  </a:lnTo>
                  <a:lnTo>
                    <a:pt x="188850" y="17779"/>
                  </a:lnTo>
                  <a:lnTo>
                    <a:pt x="222505" y="10795"/>
                  </a:lnTo>
                  <a:lnTo>
                    <a:pt x="259081" y="4952"/>
                  </a:lnTo>
                  <a:lnTo>
                    <a:pt x="296673" y="889"/>
                  </a:lnTo>
                  <a:lnTo>
                    <a:pt x="336296" y="0"/>
                  </a:lnTo>
                  <a:lnTo>
                    <a:pt x="377699" y="889"/>
                  </a:lnTo>
                  <a:lnTo>
                    <a:pt x="421260" y="4952"/>
                  </a:lnTo>
                  <a:lnTo>
                    <a:pt x="466725" y="12826"/>
                  </a:lnTo>
                  <a:lnTo>
                    <a:pt x="514224" y="23748"/>
                  </a:lnTo>
                  <a:lnTo>
                    <a:pt x="467742" y="49529"/>
                  </a:lnTo>
                  <a:lnTo>
                    <a:pt x="427229" y="64261"/>
                  </a:lnTo>
                  <a:lnTo>
                    <a:pt x="379731" y="78104"/>
                  </a:lnTo>
                  <a:lnTo>
                    <a:pt x="327280" y="89026"/>
                  </a:lnTo>
                  <a:lnTo>
                    <a:pt x="268987" y="97917"/>
                  </a:lnTo>
                  <a:lnTo>
                    <a:pt x="238252" y="101854"/>
                  </a:lnTo>
                  <a:lnTo>
                    <a:pt x="141479" y="107823"/>
                  </a:lnTo>
                  <a:lnTo>
                    <a:pt x="79121" y="107823"/>
                  </a:lnTo>
                  <a:close/>
                </a:path>
              </a:pathLst>
            </a:custGeom>
            <a:solidFill>
              <a:srgbClr val="0099D8"/>
            </a:solidFill>
            <a:ln w="0" algn="ctr">
              <a:solidFill>
                <a:srgbClr val="0099D8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095" name="Полилиния 505"/>
            <p:cNvSpPr>
              <a:spLocks noChangeArrowheads="1"/>
            </p:cNvSpPr>
            <p:nvPr/>
          </p:nvSpPr>
          <p:spPr bwMode="auto">
            <a:xfrm>
              <a:off x="4868860" y="1604598"/>
              <a:ext cx="744465" cy="174619"/>
            </a:xfrm>
            <a:custGeom>
              <a:avLst/>
              <a:gdLst>
                <a:gd name="T0" fmla="*/ 741555 w 744730"/>
                <a:gd name="T1" fmla="*/ 47807 h 175135"/>
                <a:gd name="T2" fmla="*/ 734600 w 744730"/>
                <a:gd name="T3" fmla="*/ 64969 h 175135"/>
                <a:gd name="T4" fmla="*/ 720941 w 744730"/>
                <a:gd name="T5" fmla="*/ 82130 h 175135"/>
                <a:gd name="T6" fmla="*/ 708044 w 744730"/>
                <a:gd name="T7" fmla="*/ 92672 h 175135"/>
                <a:gd name="T8" fmla="*/ 660747 w 744730"/>
                <a:gd name="T9" fmla="*/ 82130 h 175135"/>
                <a:gd name="T10" fmla="*/ 615476 w 744730"/>
                <a:gd name="T11" fmla="*/ 74530 h 175135"/>
                <a:gd name="T12" fmla="*/ 572101 w 744730"/>
                <a:gd name="T13" fmla="*/ 70608 h 175135"/>
                <a:gd name="T14" fmla="*/ 530875 w 744730"/>
                <a:gd name="T15" fmla="*/ 69750 h 175135"/>
                <a:gd name="T16" fmla="*/ 491420 w 744730"/>
                <a:gd name="T17" fmla="*/ 70608 h 175135"/>
                <a:gd name="T18" fmla="*/ 453987 w 744730"/>
                <a:gd name="T19" fmla="*/ 74530 h 175135"/>
                <a:gd name="T20" fmla="*/ 417567 w 744730"/>
                <a:gd name="T21" fmla="*/ 80169 h 175135"/>
                <a:gd name="T22" fmla="*/ 384056 w 744730"/>
                <a:gd name="T23" fmla="*/ 86910 h 175135"/>
                <a:gd name="T24" fmla="*/ 323988 w 744730"/>
                <a:gd name="T25" fmla="*/ 105054 h 175135"/>
                <a:gd name="T26" fmla="*/ 271760 w 744730"/>
                <a:gd name="T27" fmla="*/ 127117 h 175135"/>
                <a:gd name="T28" fmla="*/ 211693 w 744730"/>
                <a:gd name="T29" fmla="*/ 159480 h 175135"/>
                <a:gd name="T30" fmla="*/ 196010 w 744730"/>
                <a:gd name="T31" fmla="*/ 169043 h 175135"/>
                <a:gd name="T32" fmla="*/ 141883 w 744730"/>
                <a:gd name="T33" fmla="*/ 164261 h 175135"/>
                <a:gd name="T34" fmla="*/ 90676 w 744730"/>
                <a:gd name="T35" fmla="*/ 157640 h 175135"/>
                <a:gd name="T36" fmla="*/ 31618 w 744730"/>
                <a:gd name="T37" fmla="*/ 146118 h 175135"/>
                <a:gd name="T38" fmla="*/ 0 w 744730"/>
                <a:gd name="T39" fmla="*/ 137537 h 175135"/>
                <a:gd name="T40" fmla="*/ 47295 w 744730"/>
                <a:gd name="T41" fmla="*/ 100274 h 175135"/>
                <a:gd name="T42" fmla="*/ 96493 w 744730"/>
                <a:gd name="T43" fmla="*/ 70608 h 175135"/>
                <a:gd name="T44" fmla="*/ 148716 w 744730"/>
                <a:gd name="T45" fmla="*/ 46827 h 175135"/>
                <a:gd name="T46" fmla="*/ 202844 w 744730"/>
                <a:gd name="T47" fmla="*/ 27704 h 175135"/>
                <a:gd name="T48" fmla="*/ 257088 w 744730"/>
                <a:gd name="T49" fmla="*/ 14342 h 175135"/>
                <a:gd name="T50" fmla="*/ 312229 w 744730"/>
                <a:gd name="T51" fmla="*/ 5763 h 175135"/>
                <a:gd name="T52" fmla="*/ 367364 w 744730"/>
                <a:gd name="T53" fmla="*/ 980 h 175135"/>
                <a:gd name="T54" fmla="*/ 420602 w 744730"/>
                <a:gd name="T55" fmla="*/ 0 h 175135"/>
                <a:gd name="T56" fmla="*/ 472702 w 744730"/>
                <a:gd name="T57" fmla="*/ 1961 h 175135"/>
                <a:gd name="T58" fmla="*/ 522906 w 744730"/>
                <a:gd name="T59" fmla="*/ 5763 h 175135"/>
                <a:gd name="T60" fmla="*/ 570205 w 744730"/>
                <a:gd name="T61" fmla="*/ 11524 h 175135"/>
                <a:gd name="T62" fmla="*/ 613452 w 744730"/>
                <a:gd name="T63" fmla="*/ 18143 h 175135"/>
                <a:gd name="T64" fmla="*/ 671624 w 744730"/>
                <a:gd name="T65" fmla="*/ 29543 h 175135"/>
                <a:gd name="T66" fmla="*/ 730679 w 744730"/>
                <a:gd name="T67" fmla="*/ 44865 h 17513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744730"/>
                <a:gd name="T103" fmla="*/ 0 h 175135"/>
                <a:gd name="T104" fmla="*/ 744730 w 744730"/>
                <a:gd name="T105" fmla="*/ 175135 h 17513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744730" h="175135">
                  <a:moveTo>
                    <a:pt x="744729" y="49531"/>
                  </a:moveTo>
                  <a:lnTo>
                    <a:pt x="737744" y="67311"/>
                  </a:lnTo>
                  <a:lnTo>
                    <a:pt x="724027" y="85090"/>
                  </a:lnTo>
                  <a:lnTo>
                    <a:pt x="711074" y="96012"/>
                  </a:lnTo>
                  <a:lnTo>
                    <a:pt x="663575" y="85090"/>
                  </a:lnTo>
                  <a:lnTo>
                    <a:pt x="618110" y="77216"/>
                  </a:lnTo>
                  <a:lnTo>
                    <a:pt x="574549" y="73153"/>
                  </a:lnTo>
                  <a:lnTo>
                    <a:pt x="533146" y="72264"/>
                  </a:lnTo>
                  <a:lnTo>
                    <a:pt x="493523" y="73153"/>
                  </a:lnTo>
                  <a:lnTo>
                    <a:pt x="455931" y="77216"/>
                  </a:lnTo>
                  <a:lnTo>
                    <a:pt x="419355" y="83059"/>
                  </a:lnTo>
                  <a:lnTo>
                    <a:pt x="385700" y="90043"/>
                  </a:lnTo>
                  <a:lnTo>
                    <a:pt x="325375" y="108840"/>
                  </a:lnTo>
                  <a:lnTo>
                    <a:pt x="272924" y="131699"/>
                  </a:lnTo>
                  <a:lnTo>
                    <a:pt x="212599" y="165228"/>
                  </a:lnTo>
                  <a:lnTo>
                    <a:pt x="196850" y="175134"/>
                  </a:lnTo>
                  <a:lnTo>
                    <a:pt x="142494" y="170181"/>
                  </a:lnTo>
                  <a:lnTo>
                    <a:pt x="91060" y="163322"/>
                  </a:lnTo>
                  <a:lnTo>
                    <a:pt x="31750" y="151384"/>
                  </a:lnTo>
                  <a:lnTo>
                    <a:pt x="0" y="142494"/>
                  </a:lnTo>
                  <a:lnTo>
                    <a:pt x="47499" y="103887"/>
                  </a:lnTo>
                  <a:lnTo>
                    <a:pt x="96901" y="73153"/>
                  </a:lnTo>
                  <a:lnTo>
                    <a:pt x="149352" y="48515"/>
                  </a:lnTo>
                  <a:lnTo>
                    <a:pt x="203708" y="28703"/>
                  </a:lnTo>
                  <a:lnTo>
                    <a:pt x="258192" y="14860"/>
                  </a:lnTo>
                  <a:lnTo>
                    <a:pt x="313563" y="5969"/>
                  </a:lnTo>
                  <a:lnTo>
                    <a:pt x="368936" y="1016"/>
                  </a:lnTo>
                  <a:lnTo>
                    <a:pt x="422402" y="0"/>
                  </a:lnTo>
                  <a:lnTo>
                    <a:pt x="474726" y="2033"/>
                  </a:lnTo>
                  <a:lnTo>
                    <a:pt x="525145" y="5969"/>
                  </a:lnTo>
                  <a:lnTo>
                    <a:pt x="572644" y="11939"/>
                  </a:lnTo>
                  <a:lnTo>
                    <a:pt x="616077" y="18797"/>
                  </a:lnTo>
                  <a:lnTo>
                    <a:pt x="674498" y="30608"/>
                  </a:lnTo>
                  <a:lnTo>
                    <a:pt x="733806" y="46483"/>
                  </a:lnTo>
                  <a:close/>
                </a:path>
              </a:pathLst>
            </a:custGeom>
            <a:solidFill>
              <a:srgbClr val="004484"/>
            </a:solidFill>
            <a:ln w="0" algn="ctr">
              <a:solidFill>
                <a:srgbClr val="004484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096" name="Полилиния 506"/>
            <p:cNvSpPr>
              <a:spLocks noChangeArrowheads="1"/>
            </p:cNvSpPr>
            <p:nvPr/>
          </p:nvSpPr>
          <p:spPr bwMode="auto">
            <a:xfrm>
              <a:off x="4729174" y="1509351"/>
              <a:ext cx="839705" cy="169857"/>
            </a:xfrm>
            <a:custGeom>
              <a:avLst/>
              <a:gdLst>
                <a:gd name="T0" fmla="*/ 102011 w 839599"/>
                <a:gd name="T1" fmla="*/ 92656 h 169292"/>
                <a:gd name="T2" fmla="*/ 52535 w 839599"/>
                <a:gd name="T3" fmla="*/ 121604 h 169292"/>
                <a:gd name="T4" fmla="*/ 21880 w 839599"/>
                <a:gd name="T5" fmla="*/ 153461 h 169292"/>
                <a:gd name="T6" fmla="*/ 15899 w 839599"/>
                <a:gd name="T7" fmla="*/ 164829 h 169292"/>
                <a:gd name="T8" fmla="*/ 11962 w 839599"/>
                <a:gd name="T9" fmla="*/ 176196 h 169292"/>
                <a:gd name="T10" fmla="*/ 2922 w 839599"/>
                <a:gd name="T11" fmla="*/ 159674 h 169292"/>
                <a:gd name="T12" fmla="*/ 0 w 839599"/>
                <a:gd name="T13" fmla="*/ 143152 h 169292"/>
                <a:gd name="T14" fmla="*/ 2032 w 839599"/>
                <a:gd name="T15" fmla="*/ 128744 h 169292"/>
                <a:gd name="T16" fmla="*/ 8903 w 839599"/>
                <a:gd name="T17" fmla="*/ 114337 h 169292"/>
                <a:gd name="T18" fmla="*/ 19848 w 839599"/>
                <a:gd name="T19" fmla="*/ 100986 h 169292"/>
                <a:gd name="T20" fmla="*/ 34592 w 839599"/>
                <a:gd name="T21" fmla="*/ 87501 h 169292"/>
                <a:gd name="T22" fmla="*/ 75305 w 839599"/>
                <a:gd name="T23" fmla="*/ 62917 h 169292"/>
                <a:gd name="T24" fmla="*/ 129733 w 839599"/>
                <a:gd name="T25" fmla="*/ 42297 h 169292"/>
                <a:gd name="T26" fmla="*/ 161403 w 839599"/>
                <a:gd name="T27" fmla="*/ 32912 h 169292"/>
                <a:gd name="T28" fmla="*/ 195245 w 839599"/>
                <a:gd name="T29" fmla="*/ 24849 h 169292"/>
                <a:gd name="T30" fmla="*/ 231742 w 839599"/>
                <a:gd name="T31" fmla="*/ 17580 h 169292"/>
                <a:gd name="T32" fmla="*/ 270411 w 839599"/>
                <a:gd name="T33" fmla="*/ 11368 h 169292"/>
                <a:gd name="T34" fmla="*/ 310984 w 839599"/>
                <a:gd name="T35" fmla="*/ 6212 h 169292"/>
                <a:gd name="T36" fmla="*/ 353601 w 839599"/>
                <a:gd name="T37" fmla="*/ 3169 h 169292"/>
                <a:gd name="T38" fmla="*/ 397222 w 839599"/>
                <a:gd name="T39" fmla="*/ 1053 h 169292"/>
                <a:gd name="T40" fmla="*/ 442759 w 839599"/>
                <a:gd name="T41" fmla="*/ 0 h 169292"/>
                <a:gd name="T42" fmla="*/ 475446 w 839599"/>
                <a:gd name="T43" fmla="*/ 0 h 169292"/>
                <a:gd name="T44" fmla="*/ 507117 w 839599"/>
                <a:gd name="T45" fmla="*/ 1053 h 169292"/>
                <a:gd name="T46" fmla="*/ 538789 w 839599"/>
                <a:gd name="T47" fmla="*/ 3169 h 169292"/>
                <a:gd name="T48" fmla="*/ 598320 w 839599"/>
                <a:gd name="T49" fmla="*/ 9384 h 169292"/>
                <a:gd name="T50" fmla="*/ 653645 w 839599"/>
                <a:gd name="T51" fmla="*/ 17580 h 169292"/>
                <a:gd name="T52" fmla="*/ 705284 w 839599"/>
                <a:gd name="T53" fmla="*/ 27758 h 169292"/>
                <a:gd name="T54" fmla="*/ 751838 w 839599"/>
                <a:gd name="T55" fmla="*/ 41239 h 169292"/>
                <a:gd name="T56" fmla="*/ 810215 w 839599"/>
                <a:gd name="T57" fmla="*/ 62917 h 169292"/>
                <a:gd name="T58" fmla="*/ 840870 w 839599"/>
                <a:gd name="T59" fmla="*/ 80366 h 169292"/>
                <a:gd name="T60" fmla="*/ 794443 w 839599"/>
                <a:gd name="T61" fmla="*/ 65956 h 169292"/>
                <a:gd name="T62" fmla="*/ 739876 w 839599"/>
                <a:gd name="T63" fmla="*/ 52607 h 169292"/>
                <a:gd name="T64" fmla="*/ 658602 w 839599"/>
                <a:gd name="T65" fmla="*/ 36084 h 169292"/>
                <a:gd name="T66" fmla="*/ 614089 w 839599"/>
                <a:gd name="T67" fmla="*/ 28946 h 169292"/>
                <a:gd name="T68" fmla="*/ 543753 w 839599"/>
                <a:gd name="T69" fmla="*/ 21678 h 169292"/>
                <a:gd name="T70" fmla="*/ 469465 w 839599"/>
                <a:gd name="T71" fmla="*/ 18637 h 169292"/>
                <a:gd name="T72" fmla="*/ 418085 w 839599"/>
                <a:gd name="T73" fmla="*/ 19694 h 169292"/>
                <a:gd name="T74" fmla="*/ 366439 w 839599"/>
                <a:gd name="T75" fmla="*/ 23792 h 169292"/>
                <a:gd name="T76" fmla="*/ 314043 w 839599"/>
                <a:gd name="T77" fmla="*/ 30003 h 169292"/>
                <a:gd name="T78" fmla="*/ 260493 w 839599"/>
                <a:gd name="T79" fmla="*/ 40314 h 169292"/>
                <a:gd name="T80" fmla="*/ 207957 w 839599"/>
                <a:gd name="T81" fmla="*/ 53532 h 169292"/>
                <a:gd name="T82" fmla="*/ 154544 w 839599"/>
                <a:gd name="T83" fmla="*/ 71113 h 16929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839599"/>
                <a:gd name="T127" fmla="*/ 0 h 169292"/>
                <a:gd name="T128" fmla="*/ 839599 w 839599"/>
                <a:gd name="T129" fmla="*/ 169292 h 16929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839599" h="169292">
                  <a:moveTo>
                    <a:pt x="101855" y="89026"/>
                  </a:moveTo>
                  <a:lnTo>
                    <a:pt x="52451" y="116839"/>
                  </a:lnTo>
                  <a:lnTo>
                    <a:pt x="21844" y="147447"/>
                  </a:lnTo>
                  <a:lnTo>
                    <a:pt x="15875" y="158369"/>
                  </a:lnTo>
                  <a:lnTo>
                    <a:pt x="11938" y="169291"/>
                  </a:lnTo>
                  <a:lnTo>
                    <a:pt x="2922" y="153416"/>
                  </a:lnTo>
                  <a:lnTo>
                    <a:pt x="0" y="137541"/>
                  </a:lnTo>
                  <a:lnTo>
                    <a:pt x="2032" y="123698"/>
                  </a:lnTo>
                  <a:lnTo>
                    <a:pt x="8891" y="109855"/>
                  </a:lnTo>
                  <a:lnTo>
                    <a:pt x="19812" y="97028"/>
                  </a:lnTo>
                  <a:lnTo>
                    <a:pt x="34544" y="84073"/>
                  </a:lnTo>
                  <a:lnTo>
                    <a:pt x="75185" y="60451"/>
                  </a:lnTo>
                  <a:lnTo>
                    <a:pt x="129541" y="40639"/>
                  </a:lnTo>
                  <a:lnTo>
                    <a:pt x="161163" y="31622"/>
                  </a:lnTo>
                  <a:lnTo>
                    <a:pt x="194945" y="23875"/>
                  </a:lnTo>
                  <a:lnTo>
                    <a:pt x="231394" y="16891"/>
                  </a:lnTo>
                  <a:lnTo>
                    <a:pt x="270003" y="10922"/>
                  </a:lnTo>
                  <a:lnTo>
                    <a:pt x="310516" y="5969"/>
                  </a:lnTo>
                  <a:lnTo>
                    <a:pt x="353061" y="3047"/>
                  </a:lnTo>
                  <a:lnTo>
                    <a:pt x="396622" y="1016"/>
                  </a:lnTo>
                  <a:lnTo>
                    <a:pt x="442087" y="0"/>
                  </a:lnTo>
                  <a:lnTo>
                    <a:pt x="474726" y="0"/>
                  </a:lnTo>
                  <a:lnTo>
                    <a:pt x="506349" y="1016"/>
                  </a:lnTo>
                  <a:lnTo>
                    <a:pt x="537973" y="3047"/>
                  </a:lnTo>
                  <a:lnTo>
                    <a:pt x="597409" y="9017"/>
                  </a:lnTo>
                  <a:lnTo>
                    <a:pt x="652654" y="16891"/>
                  </a:lnTo>
                  <a:lnTo>
                    <a:pt x="704216" y="26670"/>
                  </a:lnTo>
                  <a:lnTo>
                    <a:pt x="750698" y="39623"/>
                  </a:lnTo>
                  <a:lnTo>
                    <a:pt x="808991" y="60451"/>
                  </a:lnTo>
                  <a:lnTo>
                    <a:pt x="839598" y="77216"/>
                  </a:lnTo>
                  <a:lnTo>
                    <a:pt x="793243" y="63372"/>
                  </a:lnTo>
                  <a:lnTo>
                    <a:pt x="738760" y="50545"/>
                  </a:lnTo>
                  <a:lnTo>
                    <a:pt x="657606" y="34670"/>
                  </a:lnTo>
                  <a:lnTo>
                    <a:pt x="613156" y="27812"/>
                  </a:lnTo>
                  <a:lnTo>
                    <a:pt x="542925" y="20828"/>
                  </a:lnTo>
                  <a:lnTo>
                    <a:pt x="468757" y="17906"/>
                  </a:lnTo>
                  <a:lnTo>
                    <a:pt x="417449" y="18922"/>
                  </a:lnTo>
                  <a:lnTo>
                    <a:pt x="365887" y="22859"/>
                  </a:lnTo>
                  <a:lnTo>
                    <a:pt x="313563" y="28828"/>
                  </a:lnTo>
                  <a:lnTo>
                    <a:pt x="260097" y="38734"/>
                  </a:lnTo>
                  <a:lnTo>
                    <a:pt x="207645" y="51434"/>
                  </a:lnTo>
                  <a:lnTo>
                    <a:pt x="154305" y="68325"/>
                  </a:lnTo>
                  <a:close/>
                </a:path>
              </a:pathLst>
            </a:custGeom>
            <a:solidFill>
              <a:srgbClr val="87CEED"/>
            </a:solidFill>
            <a:ln w="0" algn="ctr">
              <a:solidFill>
                <a:srgbClr val="87CEED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097" name="Полилиния 507"/>
            <p:cNvSpPr>
              <a:spLocks noChangeArrowheads="1"/>
            </p:cNvSpPr>
            <p:nvPr/>
          </p:nvSpPr>
          <p:spPr bwMode="auto">
            <a:xfrm>
              <a:off x="5351412" y="1707782"/>
              <a:ext cx="277786" cy="277804"/>
            </a:xfrm>
            <a:custGeom>
              <a:avLst/>
              <a:gdLst>
                <a:gd name="T0" fmla="*/ 0 w 278894"/>
                <a:gd name="T1" fmla="*/ 275612 h 278004"/>
                <a:gd name="T2" fmla="*/ 22643 w 278894"/>
                <a:gd name="T3" fmla="*/ 251186 h 278004"/>
                <a:gd name="T4" fmla="*/ 48188 w 278894"/>
                <a:gd name="T5" fmla="*/ 213790 h 278004"/>
                <a:gd name="T6" fmla="*/ 73614 w 278894"/>
                <a:gd name="T7" fmla="*/ 162798 h 278004"/>
                <a:gd name="T8" fmla="*/ 85844 w 278894"/>
                <a:gd name="T9" fmla="*/ 131448 h 278004"/>
                <a:gd name="T10" fmla="*/ 98072 w 278894"/>
                <a:gd name="T11" fmla="*/ 95184 h 278004"/>
                <a:gd name="T12" fmla="*/ 146138 w 278894"/>
                <a:gd name="T13" fmla="*/ 79449 h 278004"/>
                <a:gd name="T14" fmla="*/ 201834 w 278894"/>
                <a:gd name="T15" fmla="*/ 51997 h 278004"/>
                <a:gd name="T16" fmla="*/ 231982 w 278894"/>
                <a:gd name="T17" fmla="*/ 32362 h 278004"/>
                <a:gd name="T18" fmla="*/ 258377 w 278894"/>
                <a:gd name="T19" fmla="*/ 8944 h 278004"/>
                <a:gd name="T20" fmla="*/ 265883 w 278894"/>
                <a:gd name="T21" fmla="*/ 0 h 278004"/>
                <a:gd name="T22" fmla="*/ 265037 w 278894"/>
                <a:gd name="T23" fmla="*/ 2020 h 278004"/>
                <a:gd name="T24" fmla="*/ 259224 w 278894"/>
                <a:gd name="T25" fmla="*/ 19644 h 278004"/>
                <a:gd name="T26" fmla="*/ 236703 w 278894"/>
                <a:gd name="T27" fmla="*/ 67737 h 278004"/>
                <a:gd name="T28" fmla="*/ 211278 w 278894"/>
                <a:gd name="T29" fmla="*/ 109792 h 278004"/>
                <a:gd name="T30" fmla="*/ 175440 w 278894"/>
                <a:gd name="T31" fmla="*/ 156000 h 278004"/>
                <a:gd name="T32" fmla="*/ 129190 w 278894"/>
                <a:gd name="T33" fmla="*/ 201074 h 278004"/>
                <a:gd name="T34" fmla="*/ 71678 w 278894"/>
                <a:gd name="T35" fmla="*/ 242245 h 278004"/>
                <a:gd name="T36" fmla="*/ 37777 w 278894"/>
                <a:gd name="T37" fmla="*/ 259874 h 2780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8894"/>
                <a:gd name="T58" fmla="*/ 0 h 278004"/>
                <a:gd name="T59" fmla="*/ 278894 w 278894"/>
                <a:gd name="T60" fmla="*/ 278004 h 2780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8894" h="278004">
                  <a:moveTo>
                    <a:pt x="0" y="278003"/>
                  </a:moveTo>
                  <a:lnTo>
                    <a:pt x="23750" y="253365"/>
                  </a:lnTo>
                  <a:lnTo>
                    <a:pt x="50546" y="215645"/>
                  </a:lnTo>
                  <a:lnTo>
                    <a:pt x="77217" y="164210"/>
                  </a:lnTo>
                  <a:lnTo>
                    <a:pt x="90044" y="132588"/>
                  </a:lnTo>
                  <a:lnTo>
                    <a:pt x="102870" y="96012"/>
                  </a:lnTo>
                  <a:lnTo>
                    <a:pt x="153289" y="80137"/>
                  </a:lnTo>
                  <a:lnTo>
                    <a:pt x="211710" y="52450"/>
                  </a:lnTo>
                  <a:lnTo>
                    <a:pt x="243332" y="32638"/>
                  </a:lnTo>
                  <a:lnTo>
                    <a:pt x="271019" y="9016"/>
                  </a:lnTo>
                  <a:lnTo>
                    <a:pt x="278893" y="0"/>
                  </a:lnTo>
                  <a:lnTo>
                    <a:pt x="278004" y="2032"/>
                  </a:lnTo>
                  <a:lnTo>
                    <a:pt x="271907" y="19812"/>
                  </a:lnTo>
                  <a:lnTo>
                    <a:pt x="248286" y="68325"/>
                  </a:lnTo>
                  <a:lnTo>
                    <a:pt x="221615" y="110744"/>
                  </a:lnTo>
                  <a:lnTo>
                    <a:pt x="184024" y="157353"/>
                  </a:lnTo>
                  <a:lnTo>
                    <a:pt x="135510" y="202819"/>
                  </a:lnTo>
                  <a:lnTo>
                    <a:pt x="75185" y="244347"/>
                  </a:lnTo>
                  <a:lnTo>
                    <a:pt x="39625" y="262128"/>
                  </a:lnTo>
                  <a:close/>
                </a:path>
              </a:pathLst>
            </a:custGeom>
            <a:solidFill>
              <a:srgbClr val="004484"/>
            </a:solidFill>
            <a:ln w="0" algn="ctr">
              <a:solidFill>
                <a:srgbClr val="004484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098" name="Полилиния 508"/>
            <p:cNvSpPr>
              <a:spLocks noChangeArrowheads="1"/>
            </p:cNvSpPr>
            <p:nvPr/>
          </p:nvSpPr>
          <p:spPr bwMode="auto">
            <a:xfrm>
              <a:off x="4884733" y="1799854"/>
              <a:ext cx="568269" cy="211131"/>
            </a:xfrm>
            <a:custGeom>
              <a:avLst/>
              <a:gdLst>
                <a:gd name="T0" fmla="*/ 292717 w 568579"/>
                <a:gd name="T1" fmla="*/ 206234 h 211582"/>
                <a:gd name="T2" fmla="*/ 244644 w 568579"/>
                <a:gd name="T3" fmla="*/ 204377 h 211582"/>
                <a:gd name="T4" fmla="*/ 196449 w 568579"/>
                <a:gd name="T5" fmla="*/ 183207 h 211582"/>
                <a:gd name="T6" fmla="*/ 153169 w 568579"/>
                <a:gd name="T7" fmla="*/ 159069 h 211582"/>
                <a:gd name="T8" fmla="*/ 99173 w 568579"/>
                <a:gd name="T9" fmla="*/ 118465 h 211582"/>
                <a:gd name="T10" fmla="*/ 44162 w 568579"/>
                <a:gd name="T11" fmla="*/ 62637 h 211582"/>
                <a:gd name="T12" fmla="*/ 6810 w 568579"/>
                <a:gd name="T13" fmla="*/ 11510 h 211582"/>
                <a:gd name="T14" fmla="*/ 0 w 568579"/>
                <a:gd name="T15" fmla="*/ 0 h 211582"/>
                <a:gd name="T16" fmla="*/ 56905 w 568579"/>
                <a:gd name="T17" fmla="*/ 13494 h 211582"/>
                <a:gd name="T18" fmla="*/ 106992 w 568579"/>
                <a:gd name="T19" fmla="*/ 22035 h 211582"/>
                <a:gd name="T20" fmla="*/ 165033 w 568579"/>
                <a:gd name="T21" fmla="*/ 27852 h 211582"/>
                <a:gd name="T22" fmla="*/ 207299 w 568579"/>
                <a:gd name="T23" fmla="*/ 30823 h 211582"/>
                <a:gd name="T24" fmla="*/ 277072 w 568579"/>
                <a:gd name="T25" fmla="*/ 33671 h 211582"/>
                <a:gd name="T26" fmla="*/ 336877 w 568579"/>
                <a:gd name="T27" fmla="*/ 33671 h 211582"/>
                <a:gd name="T28" fmla="*/ 386084 w 568579"/>
                <a:gd name="T29" fmla="*/ 30823 h 211582"/>
                <a:gd name="T30" fmla="*/ 426332 w 568579"/>
                <a:gd name="T31" fmla="*/ 27852 h 211582"/>
                <a:gd name="T32" fmla="*/ 470618 w 568579"/>
                <a:gd name="T33" fmla="*/ 22035 h 211582"/>
                <a:gd name="T34" fmla="*/ 516671 w 568579"/>
                <a:gd name="T35" fmla="*/ 14484 h 211582"/>
                <a:gd name="T36" fmla="*/ 564870 w 568579"/>
                <a:gd name="T37" fmla="*/ 2849 h 211582"/>
                <a:gd name="T38" fmla="*/ 552126 w 568579"/>
                <a:gd name="T39" fmla="*/ 38499 h 211582"/>
                <a:gd name="T40" fmla="*/ 525631 w 568579"/>
                <a:gd name="T41" fmla="*/ 96431 h 211582"/>
                <a:gd name="T42" fmla="*/ 499006 w 568579"/>
                <a:gd name="T43" fmla="*/ 139757 h 211582"/>
                <a:gd name="T44" fmla="*/ 474405 w 568579"/>
                <a:gd name="T45" fmla="*/ 169592 h 211582"/>
                <a:gd name="T46" fmla="*/ 462669 w 568579"/>
                <a:gd name="T47" fmla="*/ 180238 h 211582"/>
                <a:gd name="T48" fmla="*/ 404757 w 568579"/>
                <a:gd name="T49" fmla="*/ 195586 h 211582"/>
                <a:gd name="T50" fmla="*/ 351639 w 568579"/>
                <a:gd name="T51" fmla="*/ 203386 h 21158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68579"/>
                <a:gd name="T79" fmla="*/ 0 h 211582"/>
                <a:gd name="T80" fmla="*/ 568579 w 568579"/>
                <a:gd name="T81" fmla="*/ 211582 h 21158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68579" h="211582">
                  <a:moveTo>
                    <a:pt x="294639" y="211581"/>
                  </a:moveTo>
                  <a:lnTo>
                    <a:pt x="246252" y="209677"/>
                  </a:lnTo>
                  <a:lnTo>
                    <a:pt x="197739" y="187959"/>
                  </a:lnTo>
                  <a:lnTo>
                    <a:pt x="154177" y="163194"/>
                  </a:lnTo>
                  <a:lnTo>
                    <a:pt x="99821" y="121538"/>
                  </a:lnTo>
                  <a:lnTo>
                    <a:pt x="44450" y="64262"/>
                  </a:lnTo>
                  <a:lnTo>
                    <a:pt x="6858" y="11810"/>
                  </a:lnTo>
                  <a:lnTo>
                    <a:pt x="0" y="0"/>
                  </a:lnTo>
                  <a:lnTo>
                    <a:pt x="57277" y="13843"/>
                  </a:lnTo>
                  <a:lnTo>
                    <a:pt x="107696" y="22606"/>
                  </a:lnTo>
                  <a:lnTo>
                    <a:pt x="166115" y="28575"/>
                  </a:lnTo>
                  <a:lnTo>
                    <a:pt x="208660" y="31622"/>
                  </a:lnTo>
                  <a:lnTo>
                    <a:pt x="278891" y="34544"/>
                  </a:lnTo>
                  <a:lnTo>
                    <a:pt x="339089" y="34544"/>
                  </a:lnTo>
                  <a:lnTo>
                    <a:pt x="388620" y="31622"/>
                  </a:lnTo>
                  <a:lnTo>
                    <a:pt x="429133" y="28575"/>
                  </a:lnTo>
                  <a:lnTo>
                    <a:pt x="473709" y="22606"/>
                  </a:lnTo>
                  <a:lnTo>
                    <a:pt x="520064" y="14859"/>
                  </a:lnTo>
                  <a:lnTo>
                    <a:pt x="568578" y="2921"/>
                  </a:lnTo>
                  <a:lnTo>
                    <a:pt x="555752" y="39497"/>
                  </a:lnTo>
                  <a:lnTo>
                    <a:pt x="529082" y="98932"/>
                  </a:lnTo>
                  <a:lnTo>
                    <a:pt x="502284" y="143382"/>
                  </a:lnTo>
                  <a:lnTo>
                    <a:pt x="477520" y="173990"/>
                  </a:lnTo>
                  <a:lnTo>
                    <a:pt x="465708" y="184912"/>
                  </a:lnTo>
                  <a:lnTo>
                    <a:pt x="407415" y="200659"/>
                  </a:lnTo>
                  <a:lnTo>
                    <a:pt x="353948" y="208660"/>
                  </a:lnTo>
                  <a:close/>
                </a:path>
              </a:pathLst>
            </a:custGeom>
            <a:solidFill>
              <a:srgbClr val="0099D8"/>
            </a:solidFill>
            <a:ln w="0" algn="ctr">
              <a:solidFill>
                <a:srgbClr val="0099D8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099" name="Полилиния 509"/>
            <p:cNvSpPr>
              <a:spLocks noChangeArrowheads="1"/>
            </p:cNvSpPr>
            <p:nvPr/>
          </p:nvSpPr>
          <p:spPr bwMode="auto">
            <a:xfrm>
              <a:off x="4729174" y="1720482"/>
              <a:ext cx="401598" cy="288916"/>
            </a:xfrm>
            <a:custGeom>
              <a:avLst/>
              <a:gdLst>
                <a:gd name="T0" fmla="*/ 152225 w 402464"/>
                <a:gd name="T1" fmla="*/ 77202 h 289816"/>
                <a:gd name="T2" fmla="*/ 184896 w 402464"/>
                <a:gd name="T3" fmla="*/ 125775 h 289816"/>
                <a:gd name="T4" fmla="*/ 219671 w 402464"/>
                <a:gd name="T5" fmla="*/ 166759 h 289816"/>
                <a:gd name="T6" fmla="*/ 265836 w 402464"/>
                <a:gd name="T7" fmla="*/ 207748 h 289816"/>
                <a:gd name="T8" fmla="*/ 322765 w 402464"/>
                <a:gd name="T9" fmla="*/ 246774 h 289816"/>
                <a:gd name="T10" fmla="*/ 368061 w 402464"/>
                <a:gd name="T11" fmla="*/ 269654 h 289816"/>
                <a:gd name="T12" fmla="*/ 392193 w 402464"/>
                <a:gd name="T13" fmla="*/ 279198 h 289816"/>
                <a:gd name="T14" fmla="*/ 350736 w 402464"/>
                <a:gd name="T15" fmla="*/ 273447 h 289816"/>
                <a:gd name="T16" fmla="*/ 300612 w 402464"/>
                <a:gd name="T17" fmla="*/ 263047 h 289816"/>
                <a:gd name="T18" fmla="*/ 244673 w 402464"/>
                <a:gd name="T19" fmla="*/ 245796 h 289816"/>
                <a:gd name="T20" fmla="*/ 187868 w 402464"/>
                <a:gd name="T21" fmla="*/ 219124 h 289816"/>
                <a:gd name="T22" fmla="*/ 130939 w 402464"/>
                <a:gd name="T23" fmla="*/ 183889 h 289816"/>
                <a:gd name="T24" fmla="*/ 78959 w 402464"/>
                <a:gd name="T25" fmla="*/ 136295 h 289816"/>
                <a:gd name="T26" fmla="*/ 54826 w 402464"/>
                <a:gd name="T27" fmla="*/ 107665 h 289816"/>
                <a:gd name="T28" fmla="*/ 33662 w 402464"/>
                <a:gd name="T29" fmla="*/ 75244 h 289816"/>
                <a:gd name="T30" fmla="*/ 15347 w 402464"/>
                <a:gd name="T31" fmla="*/ 40007 h 289816"/>
                <a:gd name="T32" fmla="*/ 0 w 402464"/>
                <a:gd name="T33" fmla="*/ 0 h 289816"/>
                <a:gd name="T34" fmla="*/ 16336 w 402464"/>
                <a:gd name="T35" fmla="*/ 16151 h 289816"/>
                <a:gd name="T36" fmla="*/ 51978 w 402464"/>
                <a:gd name="T37" fmla="*/ 38049 h 289816"/>
                <a:gd name="T38" fmla="*/ 77970 w 402464"/>
                <a:gd name="T39" fmla="*/ 51385 h 289816"/>
                <a:gd name="T40" fmla="*/ 111633 w 402464"/>
                <a:gd name="T41" fmla="*/ 64722 h 2898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02464"/>
                <a:gd name="T64" fmla="*/ 0 h 289816"/>
                <a:gd name="T65" fmla="*/ 402464 w 402464"/>
                <a:gd name="T66" fmla="*/ 289816 h 28981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02464" h="289816">
                  <a:moveTo>
                    <a:pt x="156211" y="80138"/>
                  </a:moveTo>
                  <a:lnTo>
                    <a:pt x="189738" y="130557"/>
                  </a:lnTo>
                  <a:lnTo>
                    <a:pt x="225425" y="173101"/>
                  </a:lnTo>
                  <a:lnTo>
                    <a:pt x="272796" y="215647"/>
                  </a:lnTo>
                  <a:lnTo>
                    <a:pt x="331217" y="256160"/>
                  </a:lnTo>
                  <a:lnTo>
                    <a:pt x="377699" y="279909"/>
                  </a:lnTo>
                  <a:lnTo>
                    <a:pt x="402463" y="289815"/>
                  </a:lnTo>
                  <a:lnTo>
                    <a:pt x="359919" y="283845"/>
                  </a:lnTo>
                  <a:lnTo>
                    <a:pt x="308483" y="273050"/>
                  </a:lnTo>
                  <a:lnTo>
                    <a:pt x="251080" y="255144"/>
                  </a:lnTo>
                  <a:lnTo>
                    <a:pt x="192787" y="227457"/>
                  </a:lnTo>
                  <a:lnTo>
                    <a:pt x="134367" y="190882"/>
                  </a:lnTo>
                  <a:lnTo>
                    <a:pt x="81026" y="141479"/>
                  </a:lnTo>
                  <a:lnTo>
                    <a:pt x="56262" y="111760"/>
                  </a:lnTo>
                  <a:lnTo>
                    <a:pt x="34544" y="78106"/>
                  </a:lnTo>
                  <a:lnTo>
                    <a:pt x="15749" y="41529"/>
                  </a:lnTo>
                  <a:lnTo>
                    <a:pt x="0" y="0"/>
                  </a:lnTo>
                  <a:lnTo>
                    <a:pt x="16764" y="16765"/>
                  </a:lnTo>
                  <a:lnTo>
                    <a:pt x="53340" y="39497"/>
                  </a:lnTo>
                  <a:lnTo>
                    <a:pt x="80011" y="53341"/>
                  </a:lnTo>
                  <a:lnTo>
                    <a:pt x="114555" y="67184"/>
                  </a:lnTo>
                  <a:close/>
                </a:path>
              </a:pathLst>
            </a:custGeom>
            <a:solidFill>
              <a:srgbClr val="87CEED"/>
            </a:solidFill>
            <a:ln w="0" algn="ctr">
              <a:solidFill>
                <a:srgbClr val="87CEED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100" name="Полилиния 510"/>
            <p:cNvSpPr>
              <a:spLocks noChangeArrowheads="1"/>
            </p:cNvSpPr>
            <p:nvPr/>
          </p:nvSpPr>
          <p:spPr bwMode="auto">
            <a:xfrm>
              <a:off x="4238685" y="169544"/>
              <a:ext cx="990503" cy="1025493"/>
            </a:xfrm>
            <a:custGeom>
              <a:avLst/>
              <a:gdLst>
                <a:gd name="T0" fmla="*/ 562368 w 990855"/>
                <a:gd name="T1" fmla="*/ 975129 h 1025780"/>
                <a:gd name="T2" fmla="*/ 499261 w 990855"/>
                <a:gd name="T3" fmla="*/ 877413 h 1025780"/>
                <a:gd name="T4" fmla="*/ 398853 w 990855"/>
                <a:gd name="T5" fmla="*/ 802607 h 1025780"/>
                <a:gd name="T6" fmla="*/ 327908 w 990855"/>
                <a:gd name="T7" fmla="*/ 784761 h 1025780"/>
                <a:gd name="T8" fmla="*/ 244193 w 990855"/>
                <a:gd name="T9" fmla="*/ 788685 h 1025780"/>
                <a:gd name="T10" fmla="*/ 173373 w 990855"/>
                <a:gd name="T11" fmla="*/ 808431 h 1025780"/>
                <a:gd name="T12" fmla="*/ 92567 w 990855"/>
                <a:gd name="T13" fmla="*/ 808431 h 1025780"/>
                <a:gd name="T14" fmla="*/ 36419 w 990855"/>
                <a:gd name="T15" fmla="*/ 772990 h 1025780"/>
                <a:gd name="T16" fmla="*/ 5945 w 990855"/>
                <a:gd name="T17" fmla="*/ 713881 h 1025780"/>
                <a:gd name="T18" fmla="*/ 0 w 990855"/>
                <a:gd name="T19" fmla="*/ 643760 h 1025780"/>
                <a:gd name="T20" fmla="*/ 19728 w 990855"/>
                <a:gd name="T21" fmla="*/ 572877 h 1025780"/>
                <a:gd name="T22" fmla="*/ 63986 w 990855"/>
                <a:gd name="T23" fmla="*/ 512624 h 1025780"/>
                <a:gd name="T24" fmla="*/ 114315 w 990855"/>
                <a:gd name="T25" fmla="*/ 483135 h 1025780"/>
                <a:gd name="T26" fmla="*/ 203851 w 990855"/>
                <a:gd name="T27" fmla="*/ 472251 h 1025780"/>
                <a:gd name="T28" fmla="*/ 178308 w 990855"/>
                <a:gd name="T29" fmla="*/ 452628 h 1025780"/>
                <a:gd name="T30" fmla="*/ 135949 w 990855"/>
                <a:gd name="T31" fmla="*/ 397321 h 1025780"/>
                <a:gd name="T32" fmla="*/ 124059 w 990855"/>
                <a:gd name="T33" fmla="*/ 344158 h 1025780"/>
                <a:gd name="T34" fmla="*/ 134932 w 990855"/>
                <a:gd name="T35" fmla="*/ 295803 h 1025780"/>
                <a:gd name="T36" fmla="*/ 185135 w 990855"/>
                <a:gd name="T37" fmla="*/ 222900 h 1025780"/>
                <a:gd name="T38" fmla="*/ 281629 w 990855"/>
                <a:gd name="T39" fmla="*/ 148848 h 1025780"/>
                <a:gd name="T40" fmla="*/ 355477 w 990855"/>
                <a:gd name="T41" fmla="*/ 122275 h 1025780"/>
                <a:gd name="T42" fmla="*/ 432365 w 990855"/>
                <a:gd name="T43" fmla="*/ 129236 h 1025780"/>
                <a:gd name="T44" fmla="*/ 480548 w 990855"/>
                <a:gd name="T45" fmla="*/ 158727 h 1025780"/>
                <a:gd name="T46" fmla="*/ 496353 w 990855"/>
                <a:gd name="T47" fmla="*/ 171637 h 1025780"/>
                <a:gd name="T48" fmla="*/ 498251 w 990855"/>
                <a:gd name="T49" fmla="*/ 112399 h 1025780"/>
                <a:gd name="T50" fmla="*/ 527843 w 990855"/>
                <a:gd name="T51" fmla="*/ 59105 h 1025780"/>
                <a:gd name="T52" fmla="*/ 604731 w 990855"/>
                <a:gd name="T53" fmla="*/ 14812 h 1025780"/>
                <a:gd name="T54" fmla="*/ 703115 w 990855"/>
                <a:gd name="T55" fmla="*/ 0 h 1025780"/>
                <a:gd name="T56" fmla="*/ 808458 w 990855"/>
                <a:gd name="T57" fmla="*/ 17720 h 1025780"/>
                <a:gd name="T58" fmla="*/ 896092 w 990855"/>
                <a:gd name="T59" fmla="*/ 69991 h 1025780"/>
                <a:gd name="T60" fmla="*/ 934538 w 990855"/>
                <a:gd name="T61" fmla="*/ 119364 h 1025780"/>
                <a:gd name="T62" fmla="*/ 955149 w 990855"/>
                <a:gd name="T63" fmla="*/ 180367 h 1025780"/>
                <a:gd name="T64" fmla="*/ 954266 w 990855"/>
                <a:gd name="T65" fmla="*/ 252386 h 1025780"/>
                <a:gd name="T66" fmla="*/ 932514 w 990855"/>
                <a:gd name="T67" fmla="*/ 323396 h 1025780"/>
                <a:gd name="T68" fmla="*/ 905956 w 990855"/>
                <a:gd name="T69" fmla="*/ 405291 h 1025780"/>
                <a:gd name="T70" fmla="*/ 891161 w 990855"/>
                <a:gd name="T71" fmla="*/ 503769 h 1025780"/>
                <a:gd name="T72" fmla="*/ 911900 w 990855"/>
                <a:gd name="T73" fmla="*/ 615281 h 1025780"/>
                <a:gd name="T74" fmla="*/ 969060 w 990855"/>
                <a:gd name="T75" fmla="*/ 717806 h 1025780"/>
                <a:gd name="T76" fmla="*/ 986638 w 990855"/>
                <a:gd name="T77" fmla="*/ 768056 h 1025780"/>
                <a:gd name="T78" fmla="*/ 984742 w 990855"/>
                <a:gd name="T79" fmla="*/ 791721 h 1025780"/>
                <a:gd name="T80" fmla="*/ 972854 w 990855"/>
                <a:gd name="T81" fmla="*/ 810330 h 1025780"/>
                <a:gd name="T82" fmla="*/ 924672 w 990855"/>
                <a:gd name="T83" fmla="*/ 833113 h 1025780"/>
                <a:gd name="T84" fmla="*/ 824137 w 990855"/>
                <a:gd name="T85" fmla="*/ 861719 h 1025780"/>
                <a:gd name="T86" fmla="*/ 752436 w 990855"/>
                <a:gd name="T87" fmla="*/ 913867 h 1025780"/>
                <a:gd name="T88" fmla="*/ 683514 w 990855"/>
                <a:gd name="T89" fmla="*/ 997659 h 1025780"/>
                <a:gd name="T90" fmla="*/ 663788 w 990855"/>
                <a:gd name="T91" fmla="*/ 1015505 h 1025780"/>
                <a:gd name="T92" fmla="*/ 632173 w 990855"/>
                <a:gd name="T93" fmla="*/ 1022340 h 1025780"/>
                <a:gd name="T94" fmla="*/ 595752 w 990855"/>
                <a:gd name="T95" fmla="*/ 1011582 h 102578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990855"/>
                <a:gd name="T145" fmla="*/ 0 h 1025780"/>
                <a:gd name="T146" fmla="*/ 990855 w 990855"/>
                <a:gd name="T147" fmla="*/ 1025780 h 102578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990855" h="1025780">
                  <a:moveTo>
                    <a:pt x="565657" y="981329"/>
                  </a:moveTo>
                  <a:lnTo>
                    <a:pt x="564769" y="978409"/>
                  </a:lnTo>
                  <a:lnTo>
                    <a:pt x="544957" y="940817"/>
                  </a:lnTo>
                  <a:lnTo>
                    <a:pt x="501395" y="880365"/>
                  </a:lnTo>
                  <a:lnTo>
                    <a:pt x="456819" y="838835"/>
                  </a:lnTo>
                  <a:lnTo>
                    <a:pt x="400557" y="805307"/>
                  </a:lnTo>
                  <a:lnTo>
                    <a:pt x="366902" y="794385"/>
                  </a:lnTo>
                  <a:lnTo>
                    <a:pt x="329311" y="787401"/>
                  </a:lnTo>
                  <a:lnTo>
                    <a:pt x="289813" y="786384"/>
                  </a:lnTo>
                  <a:lnTo>
                    <a:pt x="245237" y="791337"/>
                  </a:lnTo>
                  <a:lnTo>
                    <a:pt x="197738" y="804292"/>
                  </a:lnTo>
                  <a:lnTo>
                    <a:pt x="174117" y="811150"/>
                  </a:lnTo>
                  <a:lnTo>
                    <a:pt x="130556" y="816103"/>
                  </a:lnTo>
                  <a:lnTo>
                    <a:pt x="92963" y="811150"/>
                  </a:lnTo>
                  <a:lnTo>
                    <a:pt x="62357" y="796290"/>
                  </a:lnTo>
                  <a:lnTo>
                    <a:pt x="36575" y="775590"/>
                  </a:lnTo>
                  <a:lnTo>
                    <a:pt x="18795" y="747904"/>
                  </a:lnTo>
                  <a:lnTo>
                    <a:pt x="5969" y="716281"/>
                  </a:lnTo>
                  <a:lnTo>
                    <a:pt x="0" y="681609"/>
                  </a:lnTo>
                  <a:lnTo>
                    <a:pt x="0" y="645923"/>
                  </a:lnTo>
                  <a:lnTo>
                    <a:pt x="6857" y="609347"/>
                  </a:lnTo>
                  <a:lnTo>
                    <a:pt x="19812" y="574802"/>
                  </a:lnTo>
                  <a:lnTo>
                    <a:pt x="38607" y="542163"/>
                  </a:lnTo>
                  <a:lnTo>
                    <a:pt x="64262" y="514351"/>
                  </a:lnTo>
                  <a:lnTo>
                    <a:pt x="96900" y="492634"/>
                  </a:lnTo>
                  <a:lnTo>
                    <a:pt x="114807" y="484759"/>
                  </a:lnTo>
                  <a:lnTo>
                    <a:pt x="156209" y="474854"/>
                  </a:lnTo>
                  <a:lnTo>
                    <a:pt x="204724" y="473837"/>
                  </a:lnTo>
                  <a:lnTo>
                    <a:pt x="200787" y="471805"/>
                  </a:lnTo>
                  <a:lnTo>
                    <a:pt x="179069" y="454152"/>
                  </a:lnTo>
                  <a:lnTo>
                    <a:pt x="149351" y="421387"/>
                  </a:lnTo>
                  <a:lnTo>
                    <a:pt x="136525" y="398654"/>
                  </a:lnTo>
                  <a:lnTo>
                    <a:pt x="127634" y="373888"/>
                  </a:lnTo>
                  <a:lnTo>
                    <a:pt x="124587" y="345313"/>
                  </a:lnTo>
                  <a:lnTo>
                    <a:pt x="125602" y="330455"/>
                  </a:lnTo>
                  <a:lnTo>
                    <a:pt x="135508" y="296799"/>
                  </a:lnTo>
                  <a:lnTo>
                    <a:pt x="154305" y="261240"/>
                  </a:lnTo>
                  <a:lnTo>
                    <a:pt x="185927" y="223648"/>
                  </a:lnTo>
                  <a:lnTo>
                    <a:pt x="233425" y="182118"/>
                  </a:lnTo>
                  <a:lnTo>
                    <a:pt x="282829" y="149352"/>
                  </a:lnTo>
                  <a:lnTo>
                    <a:pt x="326389" y="129668"/>
                  </a:lnTo>
                  <a:lnTo>
                    <a:pt x="356996" y="122683"/>
                  </a:lnTo>
                  <a:lnTo>
                    <a:pt x="383667" y="120651"/>
                  </a:lnTo>
                  <a:lnTo>
                    <a:pt x="434213" y="129668"/>
                  </a:lnTo>
                  <a:lnTo>
                    <a:pt x="454025" y="138431"/>
                  </a:lnTo>
                  <a:lnTo>
                    <a:pt x="482600" y="159258"/>
                  </a:lnTo>
                  <a:lnTo>
                    <a:pt x="499363" y="177165"/>
                  </a:lnTo>
                  <a:lnTo>
                    <a:pt x="498475" y="172213"/>
                  </a:lnTo>
                  <a:lnTo>
                    <a:pt x="496443" y="137542"/>
                  </a:lnTo>
                  <a:lnTo>
                    <a:pt x="500380" y="112777"/>
                  </a:lnTo>
                  <a:lnTo>
                    <a:pt x="510286" y="85979"/>
                  </a:lnTo>
                  <a:lnTo>
                    <a:pt x="530098" y="59309"/>
                  </a:lnTo>
                  <a:lnTo>
                    <a:pt x="561720" y="34545"/>
                  </a:lnTo>
                  <a:lnTo>
                    <a:pt x="607313" y="14860"/>
                  </a:lnTo>
                  <a:lnTo>
                    <a:pt x="655700" y="2922"/>
                  </a:lnTo>
                  <a:lnTo>
                    <a:pt x="706119" y="0"/>
                  </a:lnTo>
                  <a:lnTo>
                    <a:pt x="758444" y="4064"/>
                  </a:lnTo>
                  <a:lnTo>
                    <a:pt x="811911" y="17780"/>
                  </a:lnTo>
                  <a:lnTo>
                    <a:pt x="860298" y="40640"/>
                  </a:lnTo>
                  <a:lnTo>
                    <a:pt x="899921" y="70231"/>
                  </a:lnTo>
                  <a:lnTo>
                    <a:pt x="921638" y="93981"/>
                  </a:lnTo>
                  <a:lnTo>
                    <a:pt x="938530" y="119761"/>
                  </a:lnTo>
                  <a:lnTo>
                    <a:pt x="951357" y="149352"/>
                  </a:lnTo>
                  <a:lnTo>
                    <a:pt x="959231" y="180976"/>
                  </a:lnTo>
                  <a:lnTo>
                    <a:pt x="962279" y="215647"/>
                  </a:lnTo>
                  <a:lnTo>
                    <a:pt x="958342" y="253238"/>
                  </a:lnTo>
                  <a:lnTo>
                    <a:pt x="948436" y="292862"/>
                  </a:lnTo>
                  <a:lnTo>
                    <a:pt x="936498" y="324486"/>
                  </a:lnTo>
                  <a:lnTo>
                    <a:pt x="922655" y="362966"/>
                  </a:lnTo>
                  <a:lnTo>
                    <a:pt x="909827" y="406655"/>
                  </a:lnTo>
                  <a:lnTo>
                    <a:pt x="899032" y="454152"/>
                  </a:lnTo>
                  <a:lnTo>
                    <a:pt x="894969" y="505461"/>
                  </a:lnTo>
                  <a:lnTo>
                    <a:pt x="899921" y="560833"/>
                  </a:lnTo>
                  <a:lnTo>
                    <a:pt x="915796" y="617348"/>
                  </a:lnTo>
                  <a:lnTo>
                    <a:pt x="946404" y="675640"/>
                  </a:lnTo>
                  <a:lnTo>
                    <a:pt x="973200" y="720218"/>
                  </a:lnTo>
                  <a:lnTo>
                    <a:pt x="987932" y="755778"/>
                  </a:lnTo>
                  <a:lnTo>
                    <a:pt x="990854" y="770637"/>
                  </a:lnTo>
                  <a:lnTo>
                    <a:pt x="990854" y="783464"/>
                  </a:lnTo>
                  <a:lnTo>
                    <a:pt x="988949" y="794385"/>
                  </a:lnTo>
                  <a:lnTo>
                    <a:pt x="983995" y="804292"/>
                  </a:lnTo>
                  <a:lnTo>
                    <a:pt x="977011" y="813054"/>
                  </a:lnTo>
                  <a:lnTo>
                    <a:pt x="968248" y="820167"/>
                  </a:lnTo>
                  <a:lnTo>
                    <a:pt x="928624" y="835915"/>
                  </a:lnTo>
                  <a:lnTo>
                    <a:pt x="859408" y="851790"/>
                  </a:lnTo>
                  <a:lnTo>
                    <a:pt x="827658" y="864617"/>
                  </a:lnTo>
                  <a:lnTo>
                    <a:pt x="797051" y="883412"/>
                  </a:lnTo>
                  <a:lnTo>
                    <a:pt x="755650" y="916940"/>
                  </a:lnTo>
                  <a:lnTo>
                    <a:pt x="703199" y="974345"/>
                  </a:lnTo>
                  <a:lnTo>
                    <a:pt x="686434" y="1001015"/>
                  </a:lnTo>
                  <a:lnTo>
                    <a:pt x="678433" y="1010920"/>
                  </a:lnTo>
                  <a:lnTo>
                    <a:pt x="666623" y="1018921"/>
                  </a:lnTo>
                  <a:lnTo>
                    <a:pt x="651763" y="1023875"/>
                  </a:lnTo>
                  <a:lnTo>
                    <a:pt x="634873" y="1025779"/>
                  </a:lnTo>
                  <a:lnTo>
                    <a:pt x="617093" y="1022859"/>
                  </a:lnTo>
                  <a:lnTo>
                    <a:pt x="598296" y="1014984"/>
                  </a:lnTo>
                  <a:lnTo>
                    <a:pt x="581532" y="1002157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101" name="Полилиния 511"/>
            <p:cNvSpPr>
              <a:spLocks noChangeArrowheads="1"/>
            </p:cNvSpPr>
            <p:nvPr/>
          </p:nvSpPr>
          <p:spPr bwMode="auto">
            <a:xfrm>
              <a:off x="4776794" y="223517"/>
              <a:ext cx="219053" cy="228593"/>
            </a:xfrm>
            <a:custGeom>
              <a:avLst/>
              <a:gdLst>
                <a:gd name="T0" fmla="*/ 21388 w 218568"/>
                <a:gd name="T1" fmla="*/ 228504 h 228601"/>
                <a:gd name="T2" fmla="*/ 15258 w 218568"/>
                <a:gd name="T3" fmla="*/ 226472 h 228601"/>
                <a:gd name="T4" fmla="*/ 5084 w 218568"/>
                <a:gd name="T5" fmla="*/ 217582 h 228601"/>
                <a:gd name="T6" fmla="*/ 0 w 218568"/>
                <a:gd name="T7" fmla="*/ 210736 h 228601"/>
                <a:gd name="T8" fmla="*/ 5084 w 218568"/>
                <a:gd name="T9" fmla="*/ 215550 h 228601"/>
                <a:gd name="T10" fmla="*/ 3002 w 218568"/>
                <a:gd name="T11" fmla="*/ 186987 h 228601"/>
                <a:gd name="T12" fmla="*/ 4045 w 218568"/>
                <a:gd name="T13" fmla="*/ 157293 h 228601"/>
                <a:gd name="T14" fmla="*/ 8089 w 218568"/>
                <a:gd name="T15" fmla="*/ 121745 h 228601"/>
                <a:gd name="T16" fmla="*/ 19302 w 218568"/>
                <a:gd name="T17" fmla="*/ 85055 h 228601"/>
                <a:gd name="T18" fmla="*/ 37561 w 218568"/>
                <a:gd name="T19" fmla="*/ 50522 h 228601"/>
                <a:gd name="T20" fmla="*/ 65082 w 218568"/>
                <a:gd name="T21" fmla="*/ 21706 h 228601"/>
                <a:gd name="T22" fmla="*/ 105641 w 218568"/>
                <a:gd name="T23" fmla="*/ 3048 h 228601"/>
                <a:gd name="T24" fmla="*/ 112684 w 218568"/>
                <a:gd name="T25" fmla="*/ 1016 h 228601"/>
                <a:gd name="T26" fmla="*/ 115814 w 218568"/>
                <a:gd name="T27" fmla="*/ 1016 h 228601"/>
                <a:gd name="T28" fmla="*/ 119858 w 218568"/>
                <a:gd name="T29" fmla="*/ 0 h 228601"/>
                <a:gd name="T30" fmla="*/ 179723 w 218568"/>
                <a:gd name="T31" fmla="*/ 22849 h 228601"/>
                <a:gd name="T32" fmla="*/ 201109 w 218568"/>
                <a:gd name="T33" fmla="*/ 36565 h 228601"/>
                <a:gd name="T34" fmla="*/ 216375 w 218568"/>
                <a:gd name="T35" fmla="*/ 50522 h 228601"/>
                <a:gd name="T36" fmla="*/ 224458 w 218568"/>
                <a:gd name="T37" fmla="*/ 61317 h 228601"/>
                <a:gd name="T38" fmla="*/ 224458 w 218568"/>
                <a:gd name="T39" fmla="*/ 68303 h 228601"/>
                <a:gd name="T40" fmla="*/ 214283 w 218568"/>
                <a:gd name="T41" fmla="*/ 70335 h 228601"/>
                <a:gd name="T42" fmla="*/ 176724 w 218568"/>
                <a:gd name="T43" fmla="*/ 59413 h 228601"/>
                <a:gd name="T44" fmla="*/ 160421 w 218568"/>
                <a:gd name="T45" fmla="*/ 60428 h 228601"/>
                <a:gd name="T46" fmla="*/ 145160 w 218568"/>
                <a:gd name="T47" fmla="*/ 65381 h 228601"/>
                <a:gd name="T48" fmla="*/ 131075 w 218568"/>
                <a:gd name="T49" fmla="*/ 74132 h 228601"/>
                <a:gd name="T50" fmla="*/ 106554 w 218568"/>
                <a:gd name="T51" fmla="*/ 100918 h 228601"/>
                <a:gd name="T52" fmla="*/ 77210 w 218568"/>
                <a:gd name="T53" fmla="*/ 152340 h 228601"/>
                <a:gd name="T54" fmla="*/ 44736 w 218568"/>
                <a:gd name="T55" fmla="*/ 213658 h 228601"/>
                <a:gd name="T56" fmla="*/ 36519 w 218568"/>
                <a:gd name="T57" fmla="*/ 222535 h 228601"/>
                <a:gd name="T58" fmla="*/ 29475 w 218568"/>
                <a:gd name="T59" fmla="*/ 227489 h 22860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18568"/>
                <a:gd name="T91" fmla="*/ 0 h 228601"/>
                <a:gd name="T92" fmla="*/ 218568 w 218568"/>
                <a:gd name="T93" fmla="*/ 228601 h 22860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18568" h="228601">
                  <a:moveTo>
                    <a:pt x="20827" y="228600"/>
                  </a:moveTo>
                  <a:lnTo>
                    <a:pt x="14858" y="226568"/>
                  </a:lnTo>
                  <a:lnTo>
                    <a:pt x="4952" y="217678"/>
                  </a:lnTo>
                  <a:lnTo>
                    <a:pt x="0" y="210820"/>
                  </a:lnTo>
                  <a:lnTo>
                    <a:pt x="4952" y="215646"/>
                  </a:lnTo>
                  <a:lnTo>
                    <a:pt x="2920" y="187071"/>
                  </a:lnTo>
                  <a:lnTo>
                    <a:pt x="3937" y="157353"/>
                  </a:lnTo>
                  <a:lnTo>
                    <a:pt x="7874" y="121793"/>
                  </a:lnTo>
                  <a:lnTo>
                    <a:pt x="18795" y="85091"/>
                  </a:lnTo>
                  <a:lnTo>
                    <a:pt x="36575" y="50546"/>
                  </a:lnTo>
                  <a:lnTo>
                    <a:pt x="63373" y="21718"/>
                  </a:lnTo>
                  <a:lnTo>
                    <a:pt x="102869" y="3048"/>
                  </a:lnTo>
                  <a:lnTo>
                    <a:pt x="109727" y="1016"/>
                  </a:lnTo>
                  <a:lnTo>
                    <a:pt x="112775" y="1016"/>
                  </a:lnTo>
                  <a:lnTo>
                    <a:pt x="116712" y="0"/>
                  </a:lnTo>
                  <a:lnTo>
                    <a:pt x="175006" y="22861"/>
                  </a:lnTo>
                  <a:lnTo>
                    <a:pt x="195833" y="36577"/>
                  </a:lnTo>
                  <a:lnTo>
                    <a:pt x="210693" y="50546"/>
                  </a:lnTo>
                  <a:lnTo>
                    <a:pt x="218567" y="61341"/>
                  </a:lnTo>
                  <a:lnTo>
                    <a:pt x="218567" y="68327"/>
                  </a:lnTo>
                  <a:lnTo>
                    <a:pt x="208661" y="70359"/>
                  </a:lnTo>
                  <a:lnTo>
                    <a:pt x="172085" y="59437"/>
                  </a:lnTo>
                  <a:lnTo>
                    <a:pt x="156210" y="60452"/>
                  </a:lnTo>
                  <a:lnTo>
                    <a:pt x="141350" y="65405"/>
                  </a:lnTo>
                  <a:lnTo>
                    <a:pt x="127635" y="74168"/>
                  </a:lnTo>
                  <a:lnTo>
                    <a:pt x="103758" y="100966"/>
                  </a:lnTo>
                  <a:lnTo>
                    <a:pt x="75183" y="152400"/>
                  </a:lnTo>
                  <a:lnTo>
                    <a:pt x="43561" y="213742"/>
                  </a:lnTo>
                  <a:lnTo>
                    <a:pt x="35560" y="222631"/>
                  </a:lnTo>
                  <a:lnTo>
                    <a:pt x="28701" y="227585"/>
                  </a:lnTo>
                  <a:close/>
                </a:path>
              </a:pathLst>
            </a:custGeom>
            <a:solidFill>
              <a:srgbClr val="A5DBF2"/>
            </a:solidFill>
            <a:ln w="0" algn="ctr">
              <a:solidFill>
                <a:srgbClr val="A5DB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102" name="Полилиния 512"/>
            <p:cNvSpPr>
              <a:spLocks noChangeArrowheads="1"/>
            </p:cNvSpPr>
            <p:nvPr/>
          </p:nvSpPr>
          <p:spPr bwMode="auto">
            <a:xfrm>
              <a:off x="4372022" y="215579"/>
              <a:ext cx="785735" cy="795313"/>
            </a:xfrm>
            <a:custGeom>
              <a:avLst/>
              <a:gdLst>
                <a:gd name="T0" fmla="*/ 780161 w 785243"/>
                <a:gd name="T1" fmla="*/ 654294 h 795275"/>
                <a:gd name="T2" fmla="*/ 791166 w 785243"/>
                <a:gd name="T3" fmla="*/ 706654 h 795275"/>
                <a:gd name="T4" fmla="*/ 769158 w 785243"/>
                <a:gd name="T5" fmla="*/ 736385 h 795275"/>
                <a:gd name="T6" fmla="*/ 687521 w 785243"/>
                <a:gd name="T7" fmla="*/ 767143 h 795275"/>
                <a:gd name="T8" fmla="*/ 675620 w 785243"/>
                <a:gd name="T9" fmla="*/ 772096 h 795275"/>
                <a:gd name="T10" fmla="*/ 636720 w 785243"/>
                <a:gd name="T11" fmla="*/ 761162 h 795275"/>
                <a:gd name="T12" fmla="*/ 574021 w 785243"/>
                <a:gd name="T13" fmla="*/ 753287 h 795275"/>
                <a:gd name="T14" fmla="*/ 532178 w 785243"/>
                <a:gd name="T15" fmla="*/ 765999 h 795275"/>
                <a:gd name="T16" fmla="*/ 489312 w 785243"/>
                <a:gd name="T17" fmla="*/ 795730 h 795275"/>
                <a:gd name="T18" fmla="*/ 467431 w 785243"/>
                <a:gd name="T19" fmla="*/ 791792 h 795275"/>
                <a:gd name="T20" fmla="*/ 391681 w 785243"/>
                <a:gd name="T21" fmla="*/ 716560 h 795275"/>
                <a:gd name="T22" fmla="*/ 303007 w 785243"/>
                <a:gd name="T23" fmla="*/ 659260 h 795275"/>
                <a:gd name="T24" fmla="*/ 239154 w 785243"/>
                <a:gd name="T25" fmla="*/ 643373 h 795275"/>
                <a:gd name="T26" fmla="*/ 115672 w 785243"/>
                <a:gd name="T27" fmla="*/ 645277 h 795275"/>
                <a:gd name="T28" fmla="*/ 45941 w 785243"/>
                <a:gd name="T29" fmla="*/ 646293 h 795275"/>
                <a:gd name="T30" fmla="*/ 13051 w 785243"/>
                <a:gd name="T31" fmla="*/ 619612 h 795275"/>
                <a:gd name="T32" fmla="*/ 0 w 785243"/>
                <a:gd name="T33" fmla="*/ 579074 h 795275"/>
                <a:gd name="T34" fmla="*/ 14968 w 785243"/>
                <a:gd name="T35" fmla="*/ 532568 h 795275"/>
                <a:gd name="T36" fmla="*/ 75749 w 785243"/>
                <a:gd name="T37" fmla="*/ 470163 h 795275"/>
                <a:gd name="T38" fmla="*/ 138580 w 785243"/>
                <a:gd name="T39" fmla="*/ 455305 h 795275"/>
                <a:gd name="T40" fmla="*/ 191298 w 785243"/>
                <a:gd name="T41" fmla="*/ 459241 h 795275"/>
                <a:gd name="T42" fmla="*/ 201279 w 785243"/>
                <a:gd name="T43" fmla="*/ 460258 h 795275"/>
                <a:gd name="T44" fmla="*/ 206269 w 785243"/>
                <a:gd name="T45" fmla="*/ 459241 h 795275"/>
                <a:gd name="T46" fmla="*/ 180421 w 785243"/>
                <a:gd name="T47" fmla="*/ 365202 h 795275"/>
                <a:gd name="T48" fmla="*/ 181317 w 785243"/>
                <a:gd name="T49" fmla="*/ 286045 h 795275"/>
                <a:gd name="T50" fmla="*/ 254126 w 785243"/>
                <a:gd name="T51" fmla="*/ 201922 h 795275"/>
                <a:gd name="T52" fmla="*/ 268074 w 785243"/>
                <a:gd name="T53" fmla="*/ 178161 h 795275"/>
                <a:gd name="T54" fmla="*/ 262059 w 785243"/>
                <a:gd name="T55" fmla="*/ 157321 h 795275"/>
                <a:gd name="T56" fmla="*/ 223288 w 785243"/>
                <a:gd name="T57" fmla="*/ 130627 h 795275"/>
                <a:gd name="T58" fmla="*/ 239154 w 785243"/>
                <a:gd name="T59" fmla="*/ 128722 h 795275"/>
                <a:gd name="T60" fmla="*/ 255149 w 785243"/>
                <a:gd name="T61" fmla="*/ 127579 h 795275"/>
                <a:gd name="T62" fmla="*/ 265130 w 785243"/>
                <a:gd name="T63" fmla="*/ 128722 h 795275"/>
                <a:gd name="T64" fmla="*/ 331797 w 785243"/>
                <a:gd name="T65" fmla="*/ 154389 h 795275"/>
                <a:gd name="T66" fmla="*/ 408572 w 785243"/>
                <a:gd name="T67" fmla="*/ 217797 h 795275"/>
                <a:gd name="T68" fmla="*/ 423542 w 785243"/>
                <a:gd name="T69" fmla="*/ 233557 h 795275"/>
                <a:gd name="T70" fmla="*/ 437489 w 785243"/>
                <a:gd name="T71" fmla="*/ 234574 h 795275"/>
                <a:gd name="T72" fmla="*/ 460394 w 785243"/>
                <a:gd name="T73" fmla="*/ 208908 h 795275"/>
                <a:gd name="T74" fmla="*/ 513111 w 785243"/>
                <a:gd name="T75" fmla="*/ 107883 h 795275"/>
                <a:gd name="T76" fmla="*/ 550989 w 785243"/>
                <a:gd name="T77" fmla="*/ 72298 h 795275"/>
                <a:gd name="T78" fmla="*/ 581955 w 785243"/>
                <a:gd name="T79" fmla="*/ 66330 h 795275"/>
                <a:gd name="T80" fmla="*/ 628789 w 785243"/>
                <a:gd name="T81" fmla="*/ 75232 h 795275"/>
                <a:gd name="T82" fmla="*/ 620855 w 785243"/>
                <a:gd name="T83" fmla="*/ 57439 h 795275"/>
                <a:gd name="T84" fmla="*/ 558027 w 785243"/>
                <a:gd name="T85" fmla="*/ 16776 h 795275"/>
                <a:gd name="T86" fmla="*/ 580932 w 785243"/>
                <a:gd name="T87" fmla="*/ 0 h 795275"/>
                <a:gd name="T88" fmla="*/ 659626 w 785243"/>
                <a:gd name="T89" fmla="*/ 10933 h 795275"/>
                <a:gd name="T90" fmla="*/ 724372 w 785243"/>
                <a:gd name="T91" fmla="*/ 45617 h 795275"/>
                <a:gd name="T92" fmla="*/ 759303 w 785243"/>
                <a:gd name="T93" fmla="*/ 88058 h 795275"/>
                <a:gd name="T94" fmla="*/ 777219 w 785243"/>
                <a:gd name="T95" fmla="*/ 144482 h 795275"/>
                <a:gd name="T96" fmla="*/ 775171 w 785243"/>
                <a:gd name="T97" fmla="*/ 214750 h 795275"/>
                <a:gd name="T98" fmla="*/ 749323 w 785243"/>
                <a:gd name="T99" fmla="*/ 297982 h 795275"/>
                <a:gd name="T100" fmla="*/ 718487 w 785243"/>
                <a:gd name="T101" fmla="*/ 392023 h 795275"/>
                <a:gd name="T102" fmla="*/ 711448 w 785243"/>
                <a:gd name="T103" fmla="*/ 476145 h 795275"/>
                <a:gd name="T104" fmla="*/ 732306 w 785243"/>
                <a:gd name="T105" fmla="*/ 570173 h 79527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785243"/>
                <a:gd name="T160" fmla="*/ 0 h 795275"/>
                <a:gd name="T161" fmla="*/ 785243 w 785243"/>
                <a:gd name="T162" fmla="*/ 795275 h 79527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785243" h="795275">
                  <a:moveTo>
                    <a:pt x="752603" y="617219"/>
                  </a:moveTo>
                  <a:lnTo>
                    <a:pt x="774319" y="653922"/>
                  </a:lnTo>
                  <a:lnTo>
                    <a:pt x="784225" y="683641"/>
                  </a:lnTo>
                  <a:lnTo>
                    <a:pt x="785242" y="706246"/>
                  </a:lnTo>
                  <a:lnTo>
                    <a:pt x="778256" y="723138"/>
                  </a:lnTo>
                  <a:lnTo>
                    <a:pt x="763398" y="735965"/>
                  </a:lnTo>
                  <a:lnTo>
                    <a:pt x="718058" y="755777"/>
                  </a:lnTo>
                  <a:lnTo>
                    <a:pt x="682372" y="766699"/>
                  </a:lnTo>
                  <a:lnTo>
                    <a:pt x="676530" y="769619"/>
                  </a:lnTo>
                  <a:lnTo>
                    <a:pt x="670561" y="771652"/>
                  </a:lnTo>
                  <a:lnTo>
                    <a:pt x="665607" y="774572"/>
                  </a:lnTo>
                  <a:lnTo>
                    <a:pt x="631953" y="760730"/>
                  </a:lnTo>
                  <a:lnTo>
                    <a:pt x="591439" y="752855"/>
                  </a:lnTo>
                  <a:lnTo>
                    <a:pt x="569723" y="752855"/>
                  </a:lnTo>
                  <a:lnTo>
                    <a:pt x="548894" y="756793"/>
                  </a:lnTo>
                  <a:lnTo>
                    <a:pt x="528193" y="765555"/>
                  </a:lnTo>
                  <a:lnTo>
                    <a:pt x="496443" y="790321"/>
                  </a:lnTo>
                  <a:lnTo>
                    <a:pt x="485649" y="795274"/>
                  </a:lnTo>
                  <a:lnTo>
                    <a:pt x="474726" y="795274"/>
                  </a:lnTo>
                  <a:lnTo>
                    <a:pt x="463931" y="791336"/>
                  </a:lnTo>
                  <a:lnTo>
                    <a:pt x="454025" y="784479"/>
                  </a:lnTo>
                  <a:lnTo>
                    <a:pt x="388748" y="716152"/>
                  </a:lnTo>
                  <a:lnTo>
                    <a:pt x="350139" y="684530"/>
                  </a:lnTo>
                  <a:lnTo>
                    <a:pt x="300737" y="658876"/>
                  </a:lnTo>
                  <a:lnTo>
                    <a:pt x="271018" y="649858"/>
                  </a:lnTo>
                  <a:lnTo>
                    <a:pt x="237363" y="643001"/>
                  </a:lnTo>
                  <a:lnTo>
                    <a:pt x="164212" y="639952"/>
                  </a:lnTo>
                  <a:lnTo>
                    <a:pt x="114808" y="644905"/>
                  </a:lnTo>
                  <a:lnTo>
                    <a:pt x="66294" y="651891"/>
                  </a:lnTo>
                  <a:lnTo>
                    <a:pt x="45593" y="645921"/>
                  </a:lnTo>
                  <a:lnTo>
                    <a:pt x="26670" y="634999"/>
                  </a:lnTo>
                  <a:lnTo>
                    <a:pt x="12955" y="619252"/>
                  </a:lnTo>
                  <a:lnTo>
                    <a:pt x="3049" y="600455"/>
                  </a:lnTo>
                  <a:lnTo>
                    <a:pt x="0" y="578738"/>
                  </a:lnTo>
                  <a:lnTo>
                    <a:pt x="3049" y="555878"/>
                  </a:lnTo>
                  <a:lnTo>
                    <a:pt x="14860" y="532256"/>
                  </a:lnTo>
                  <a:lnTo>
                    <a:pt x="31624" y="510413"/>
                  </a:lnTo>
                  <a:lnTo>
                    <a:pt x="75185" y="469899"/>
                  </a:lnTo>
                  <a:lnTo>
                    <a:pt x="80137" y="462914"/>
                  </a:lnTo>
                  <a:lnTo>
                    <a:pt x="137542" y="455041"/>
                  </a:lnTo>
                  <a:lnTo>
                    <a:pt x="159258" y="453135"/>
                  </a:lnTo>
                  <a:lnTo>
                    <a:pt x="189866" y="458977"/>
                  </a:lnTo>
                  <a:lnTo>
                    <a:pt x="194818" y="458977"/>
                  </a:lnTo>
                  <a:lnTo>
                    <a:pt x="199772" y="459994"/>
                  </a:lnTo>
                  <a:lnTo>
                    <a:pt x="202693" y="459994"/>
                  </a:lnTo>
                  <a:lnTo>
                    <a:pt x="204724" y="458977"/>
                  </a:lnTo>
                  <a:lnTo>
                    <a:pt x="205741" y="450088"/>
                  </a:lnTo>
                  <a:lnTo>
                    <a:pt x="179070" y="364998"/>
                  </a:lnTo>
                  <a:lnTo>
                    <a:pt x="175006" y="326389"/>
                  </a:lnTo>
                  <a:lnTo>
                    <a:pt x="179960" y="285877"/>
                  </a:lnTo>
                  <a:lnTo>
                    <a:pt x="198882" y="247269"/>
                  </a:lnTo>
                  <a:lnTo>
                    <a:pt x="252223" y="201802"/>
                  </a:lnTo>
                  <a:lnTo>
                    <a:pt x="262129" y="189864"/>
                  </a:lnTo>
                  <a:lnTo>
                    <a:pt x="266066" y="178053"/>
                  </a:lnTo>
                  <a:lnTo>
                    <a:pt x="265049" y="167132"/>
                  </a:lnTo>
                  <a:lnTo>
                    <a:pt x="260097" y="157225"/>
                  </a:lnTo>
                  <a:lnTo>
                    <a:pt x="250191" y="147319"/>
                  </a:lnTo>
                  <a:lnTo>
                    <a:pt x="221616" y="130555"/>
                  </a:lnTo>
                  <a:lnTo>
                    <a:pt x="232411" y="128650"/>
                  </a:lnTo>
                  <a:lnTo>
                    <a:pt x="237363" y="128650"/>
                  </a:lnTo>
                  <a:lnTo>
                    <a:pt x="242317" y="127507"/>
                  </a:lnTo>
                  <a:lnTo>
                    <a:pt x="253238" y="127507"/>
                  </a:lnTo>
                  <a:lnTo>
                    <a:pt x="258192" y="128650"/>
                  </a:lnTo>
                  <a:lnTo>
                    <a:pt x="263144" y="128650"/>
                  </a:lnTo>
                  <a:lnTo>
                    <a:pt x="285878" y="133477"/>
                  </a:lnTo>
                  <a:lnTo>
                    <a:pt x="329312" y="154305"/>
                  </a:lnTo>
                  <a:lnTo>
                    <a:pt x="384811" y="196849"/>
                  </a:lnTo>
                  <a:lnTo>
                    <a:pt x="405512" y="217677"/>
                  </a:lnTo>
                  <a:lnTo>
                    <a:pt x="410464" y="224535"/>
                  </a:lnTo>
                  <a:lnTo>
                    <a:pt x="420370" y="233425"/>
                  </a:lnTo>
                  <a:lnTo>
                    <a:pt x="426339" y="235457"/>
                  </a:lnTo>
                  <a:lnTo>
                    <a:pt x="434213" y="234442"/>
                  </a:lnTo>
                  <a:lnTo>
                    <a:pt x="441072" y="229488"/>
                  </a:lnTo>
                  <a:lnTo>
                    <a:pt x="456947" y="208788"/>
                  </a:lnTo>
                  <a:lnTo>
                    <a:pt x="480695" y="159257"/>
                  </a:lnTo>
                  <a:lnTo>
                    <a:pt x="509270" y="107823"/>
                  </a:lnTo>
                  <a:lnTo>
                    <a:pt x="533147" y="81025"/>
                  </a:lnTo>
                  <a:lnTo>
                    <a:pt x="546862" y="72262"/>
                  </a:lnTo>
                  <a:lnTo>
                    <a:pt x="561722" y="67309"/>
                  </a:lnTo>
                  <a:lnTo>
                    <a:pt x="577597" y="66294"/>
                  </a:lnTo>
                  <a:lnTo>
                    <a:pt x="614173" y="77216"/>
                  </a:lnTo>
                  <a:lnTo>
                    <a:pt x="624079" y="75184"/>
                  </a:lnTo>
                  <a:lnTo>
                    <a:pt x="624079" y="68198"/>
                  </a:lnTo>
                  <a:lnTo>
                    <a:pt x="616205" y="57403"/>
                  </a:lnTo>
                  <a:lnTo>
                    <a:pt x="601345" y="43434"/>
                  </a:lnTo>
                  <a:lnTo>
                    <a:pt x="553848" y="16764"/>
                  </a:lnTo>
                  <a:lnTo>
                    <a:pt x="522224" y="6857"/>
                  </a:lnTo>
                  <a:lnTo>
                    <a:pt x="576581" y="0"/>
                  </a:lnTo>
                  <a:lnTo>
                    <a:pt x="604267" y="1016"/>
                  </a:lnTo>
                  <a:lnTo>
                    <a:pt x="654686" y="10921"/>
                  </a:lnTo>
                  <a:lnTo>
                    <a:pt x="689230" y="24764"/>
                  </a:lnTo>
                  <a:lnTo>
                    <a:pt x="718948" y="45593"/>
                  </a:lnTo>
                  <a:lnTo>
                    <a:pt x="737743" y="65278"/>
                  </a:lnTo>
                  <a:lnTo>
                    <a:pt x="753618" y="88010"/>
                  </a:lnTo>
                  <a:lnTo>
                    <a:pt x="764541" y="114807"/>
                  </a:lnTo>
                  <a:lnTo>
                    <a:pt x="771399" y="144398"/>
                  </a:lnTo>
                  <a:lnTo>
                    <a:pt x="773304" y="178053"/>
                  </a:lnTo>
                  <a:lnTo>
                    <a:pt x="769367" y="214630"/>
                  </a:lnTo>
                  <a:lnTo>
                    <a:pt x="759587" y="254253"/>
                  </a:lnTo>
                  <a:lnTo>
                    <a:pt x="743712" y="297814"/>
                  </a:lnTo>
                  <a:lnTo>
                    <a:pt x="721995" y="355092"/>
                  </a:lnTo>
                  <a:lnTo>
                    <a:pt x="713106" y="391795"/>
                  </a:lnTo>
                  <a:lnTo>
                    <a:pt x="707137" y="432307"/>
                  </a:lnTo>
                  <a:lnTo>
                    <a:pt x="706120" y="475869"/>
                  </a:lnTo>
                  <a:lnTo>
                    <a:pt x="712089" y="522350"/>
                  </a:lnTo>
                  <a:lnTo>
                    <a:pt x="726822" y="569849"/>
                  </a:lnTo>
                  <a:close/>
                </a:path>
              </a:pathLst>
            </a:custGeom>
            <a:solidFill>
              <a:srgbClr val="FFFFFF"/>
            </a:solidFill>
            <a:ln w="0" algn="ctr">
              <a:solidFill>
                <a:srgbClr val="FFFFF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103" name="Полилиния 513"/>
            <p:cNvSpPr>
              <a:spLocks noChangeArrowheads="1"/>
            </p:cNvSpPr>
            <p:nvPr/>
          </p:nvSpPr>
          <p:spPr bwMode="auto">
            <a:xfrm>
              <a:off x="4425991" y="347338"/>
              <a:ext cx="212704" cy="328602"/>
            </a:xfrm>
            <a:custGeom>
              <a:avLst/>
              <a:gdLst>
                <a:gd name="T0" fmla="*/ 152156 w 212599"/>
                <a:gd name="T1" fmla="*/ 318537 h 329440"/>
                <a:gd name="T2" fmla="*/ 150239 w 212599"/>
                <a:gd name="T3" fmla="*/ 319522 h 329440"/>
                <a:gd name="T4" fmla="*/ 147173 w 212599"/>
                <a:gd name="T5" fmla="*/ 319522 h 329440"/>
                <a:gd name="T6" fmla="*/ 142190 w 212599"/>
                <a:gd name="T7" fmla="*/ 318537 h 329440"/>
                <a:gd name="T8" fmla="*/ 130307 w 212599"/>
                <a:gd name="T9" fmla="*/ 317552 h 329440"/>
                <a:gd name="T10" fmla="*/ 106416 w 212599"/>
                <a:gd name="T11" fmla="*/ 312871 h 329440"/>
                <a:gd name="T12" fmla="*/ 112292 w 212599"/>
                <a:gd name="T13" fmla="*/ 312871 h 329440"/>
                <a:gd name="T14" fmla="*/ 75500 w 212599"/>
                <a:gd name="T15" fmla="*/ 288850 h 329440"/>
                <a:gd name="T16" fmla="*/ 33859 w 212599"/>
                <a:gd name="T17" fmla="*/ 249434 h 329440"/>
                <a:gd name="T18" fmla="*/ 15844 w 212599"/>
                <a:gd name="T19" fmla="*/ 223567 h 329440"/>
                <a:gd name="T20" fmla="*/ 3961 w 212599"/>
                <a:gd name="T21" fmla="*/ 194743 h 329440"/>
                <a:gd name="T22" fmla="*/ 0 w 212599"/>
                <a:gd name="T23" fmla="*/ 162225 h 329440"/>
                <a:gd name="T24" fmla="*/ 888 w 212599"/>
                <a:gd name="T25" fmla="*/ 149655 h 329440"/>
                <a:gd name="T26" fmla="*/ 8937 w 212599"/>
                <a:gd name="T27" fmla="*/ 124779 h 329440"/>
                <a:gd name="T28" fmla="*/ 22864 w 212599"/>
                <a:gd name="T29" fmla="*/ 98789 h 329440"/>
                <a:gd name="T30" fmla="*/ 44840 w 212599"/>
                <a:gd name="T31" fmla="*/ 71074 h 329440"/>
                <a:gd name="T32" fmla="*/ 72568 w 212599"/>
                <a:gd name="T33" fmla="*/ 45083 h 329440"/>
                <a:gd name="T34" fmla="*/ 113447 w 212599"/>
                <a:gd name="T35" fmla="*/ 18231 h 329440"/>
                <a:gd name="T36" fmla="*/ 155092 w 212599"/>
                <a:gd name="T37" fmla="*/ 2838 h 329440"/>
                <a:gd name="T38" fmla="*/ 169145 w 212599"/>
                <a:gd name="T39" fmla="*/ 0 h 329440"/>
                <a:gd name="T40" fmla="*/ 197891 w 212599"/>
                <a:gd name="T41" fmla="*/ 16259 h 329440"/>
                <a:gd name="T42" fmla="*/ 207856 w 212599"/>
                <a:gd name="T43" fmla="*/ 25868 h 329440"/>
                <a:gd name="T44" fmla="*/ 212840 w 212599"/>
                <a:gd name="T45" fmla="*/ 35476 h 329440"/>
                <a:gd name="T46" fmla="*/ 213860 w 212599"/>
                <a:gd name="T47" fmla="*/ 46068 h 329440"/>
                <a:gd name="T48" fmla="*/ 209900 w 212599"/>
                <a:gd name="T49" fmla="*/ 57524 h 329440"/>
                <a:gd name="T50" fmla="*/ 199936 w 212599"/>
                <a:gd name="T51" fmla="*/ 69103 h 329440"/>
                <a:gd name="T52" fmla="*/ 146278 w 212599"/>
                <a:gd name="T53" fmla="*/ 113201 h 329440"/>
                <a:gd name="T54" fmla="*/ 127246 w 212599"/>
                <a:gd name="T55" fmla="*/ 150648 h 329440"/>
                <a:gd name="T56" fmla="*/ 122258 w 212599"/>
                <a:gd name="T57" fmla="*/ 189939 h 329440"/>
                <a:gd name="T58" fmla="*/ 126346 w 212599"/>
                <a:gd name="T59" fmla="*/ 227387 h 329440"/>
                <a:gd name="T60" fmla="*/ 136312 w 212599"/>
                <a:gd name="T61" fmla="*/ 261999 h 329440"/>
                <a:gd name="T62" fmla="*/ 153177 w 212599"/>
                <a:gd name="T63" fmla="*/ 309915 h 3294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2599"/>
                <a:gd name="T97" fmla="*/ 0 h 329440"/>
                <a:gd name="T98" fmla="*/ 212599 w 212599"/>
                <a:gd name="T99" fmla="*/ 329440 h 3294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2599" h="329440">
                  <a:moveTo>
                    <a:pt x="151256" y="328422"/>
                  </a:moveTo>
                  <a:lnTo>
                    <a:pt x="149351" y="329439"/>
                  </a:lnTo>
                  <a:lnTo>
                    <a:pt x="146304" y="329439"/>
                  </a:lnTo>
                  <a:lnTo>
                    <a:pt x="141350" y="328422"/>
                  </a:lnTo>
                  <a:lnTo>
                    <a:pt x="129539" y="327407"/>
                  </a:lnTo>
                  <a:lnTo>
                    <a:pt x="105790" y="322580"/>
                  </a:lnTo>
                  <a:lnTo>
                    <a:pt x="111632" y="322580"/>
                  </a:lnTo>
                  <a:lnTo>
                    <a:pt x="75056" y="297815"/>
                  </a:lnTo>
                  <a:lnTo>
                    <a:pt x="33655" y="257176"/>
                  </a:lnTo>
                  <a:lnTo>
                    <a:pt x="15748" y="230505"/>
                  </a:lnTo>
                  <a:lnTo>
                    <a:pt x="3937" y="200787"/>
                  </a:lnTo>
                  <a:lnTo>
                    <a:pt x="0" y="167259"/>
                  </a:lnTo>
                  <a:lnTo>
                    <a:pt x="888" y="154305"/>
                  </a:lnTo>
                  <a:lnTo>
                    <a:pt x="8889" y="128651"/>
                  </a:lnTo>
                  <a:lnTo>
                    <a:pt x="22732" y="101855"/>
                  </a:lnTo>
                  <a:lnTo>
                    <a:pt x="44576" y="73280"/>
                  </a:lnTo>
                  <a:lnTo>
                    <a:pt x="72136" y="46482"/>
                  </a:lnTo>
                  <a:lnTo>
                    <a:pt x="112775" y="18797"/>
                  </a:lnTo>
                  <a:lnTo>
                    <a:pt x="154177" y="2922"/>
                  </a:lnTo>
                  <a:lnTo>
                    <a:pt x="168148" y="0"/>
                  </a:lnTo>
                  <a:lnTo>
                    <a:pt x="196723" y="16764"/>
                  </a:lnTo>
                  <a:lnTo>
                    <a:pt x="206629" y="26670"/>
                  </a:lnTo>
                  <a:lnTo>
                    <a:pt x="211581" y="36577"/>
                  </a:lnTo>
                  <a:lnTo>
                    <a:pt x="212598" y="47498"/>
                  </a:lnTo>
                  <a:lnTo>
                    <a:pt x="208661" y="59309"/>
                  </a:lnTo>
                  <a:lnTo>
                    <a:pt x="198755" y="71247"/>
                  </a:lnTo>
                  <a:lnTo>
                    <a:pt x="145414" y="116714"/>
                  </a:lnTo>
                  <a:lnTo>
                    <a:pt x="126492" y="155322"/>
                  </a:lnTo>
                  <a:lnTo>
                    <a:pt x="121538" y="195834"/>
                  </a:lnTo>
                  <a:lnTo>
                    <a:pt x="125602" y="234443"/>
                  </a:lnTo>
                  <a:lnTo>
                    <a:pt x="135508" y="270130"/>
                  </a:lnTo>
                  <a:lnTo>
                    <a:pt x="152273" y="319533"/>
                  </a:lnTo>
                  <a:close/>
                </a:path>
              </a:pathLst>
            </a:custGeom>
            <a:solidFill>
              <a:srgbClr val="A5DBF2"/>
            </a:solidFill>
            <a:ln w="0" algn="ctr">
              <a:solidFill>
                <a:srgbClr val="A5DB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104" name="Полилиния 514"/>
            <p:cNvSpPr>
              <a:spLocks noChangeArrowheads="1"/>
            </p:cNvSpPr>
            <p:nvPr/>
          </p:nvSpPr>
          <p:spPr bwMode="auto">
            <a:xfrm>
              <a:off x="4287892" y="679115"/>
              <a:ext cx="749226" cy="447661"/>
            </a:xfrm>
            <a:custGeom>
              <a:avLst/>
              <a:gdLst>
                <a:gd name="T0" fmla="*/ 607814 w 749682"/>
                <a:gd name="T1" fmla="*/ 298431 h 448184"/>
                <a:gd name="T2" fmla="*/ 649042 w 749682"/>
                <a:gd name="T3" fmla="*/ 285907 h 448184"/>
                <a:gd name="T4" fmla="*/ 728468 w 749682"/>
                <a:gd name="T5" fmla="*/ 300560 h 448184"/>
                <a:gd name="T6" fmla="*/ 698967 w 749682"/>
                <a:gd name="T7" fmla="*/ 332620 h 448184"/>
                <a:gd name="T8" fmla="*/ 636180 w 749682"/>
                <a:gd name="T9" fmla="*/ 393232 h 448184"/>
                <a:gd name="T10" fmla="*/ 605797 w 749682"/>
                <a:gd name="T11" fmla="*/ 437063 h 448184"/>
                <a:gd name="T12" fmla="*/ 580329 w 749682"/>
                <a:gd name="T13" fmla="*/ 441947 h 448184"/>
                <a:gd name="T14" fmla="*/ 550828 w 749682"/>
                <a:gd name="T15" fmla="*/ 431178 h 448184"/>
                <a:gd name="T16" fmla="*/ 524352 w 749682"/>
                <a:gd name="T17" fmla="*/ 401873 h 448184"/>
                <a:gd name="T18" fmla="*/ 492831 w 749682"/>
                <a:gd name="T19" fmla="*/ 348274 h 448184"/>
                <a:gd name="T20" fmla="*/ 386927 w 749682"/>
                <a:gd name="T21" fmla="*/ 258606 h 448184"/>
                <a:gd name="T22" fmla="*/ 320108 w 749682"/>
                <a:gd name="T23" fmla="*/ 235062 h 448184"/>
                <a:gd name="T24" fmla="*/ 237654 w 749682"/>
                <a:gd name="T25" fmla="*/ 230180 h 448184"/>
                <a:gd name="T26" fmla="*/ 137422 w 749682"/>
                <a:gd name="T27" fmla="*/ 248839 h 448184"/>
                <a:gd name="T28" fmla="*/ 78546 w 749682"/>
                <a:gd name="T29" fmla="*/ 254599 h 448184"/>
                <a:gd name="T30" fmla="*/ 36313 w 749682"/>
                <a:gd name="T31" fmla="*/ 237066 h 448184"/>
                <a:gd name="T32" fmla="*/ 10839 w 749682"/>
                <a:gd name="T33" fmla="*/ 203004 h 448184"/>
                <a:gd name="T34" fmla="*/ 0 w 749682"/>
                <a:gd name="T35" fmla="*/ 140512 h 448184"/>
                <a:gd name="T36" fmla="*/ 7942 w 749682"/>
                <a:gd name="T37" fmla="*/ 104445 h 448184"/>
                <a:gd name="T38" fmla="*/ 43249 w 749682"/>
                <a:gd name="T39" fmla="*/ 52723 h 448184"/>
                <a:gd name="T40" fmla="*/ 108048 w 749682"/>
                <a:gd name="T41" fmla="*/ 14656 h 448184"/>
                <a:gd name="T42" fmla="*/ 158100 w 749682"/>
                <a:gd name="T43" fmla="*/ 6889 h 448184"/>
                <a:gd name="T44" fmla="*/ 90400 w 749682"/>
                <a:gd name="T45" fmla="*/ 81026 h 448184"/>
                <a:gd name="T46" fmla="*/ 83462 w 749682"/>
                <a:gd name="T47" fmla="*/ 120099 h 448184"/>
                <a:gd name="T48" fmla="*/ 92416 w 749682"/>
                <a:gd name="T49" fmla="*/ 149279 h 448184"/>
                <a:gd name="T50" fmla="*/ 125695 w 749682"/>
                <a:gd name="T51" fmla="*/ 179459 h 448184"/>
                <a:gd name="T52" fmla="*/ 156210 w 749682"/>
                <a:gd name="T53" fmla="*/ 186348 h 448184"/>
                <a:gd name="T54" fmla="*/ 270057 w 749682"/>
                <a:gd name="T55" fmla="*/ 174575 h 448184"/>
                <a:gd name="T56" fmla="*/ 352508 w 749682"/>
                <a:gd name="T57" fmla="*/ 184343 h 448184"/>
                <a:gd name="T58" fmla="*/ 451605 w 749682"/>
                <a:gd name="T59" fmla="*/ 234186 h 448184"/>
                <a:gd name="T60" fmla="*/ 534186 w 749682"/>
                <a:gd name="T61" fmla="*/ 317092 h 448184"/>
                <a:gd name="T62" fmla="*/ 554735 w 749682"/>
                <a:gd name="T63" fmla="*/ 327736 h 448184"/>
                <a:gd name="T64" fmla="*/ 576294 w 749682"/>
                <a:gd name="T65" fmla="*/ 322852 h 44818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49682"/>
                <a:gd name="T100" fmla="*/ 0 h 448184"/>
                <a:gd name="T101" fmla="*/ 749682 w 749682"/>
                <a:gd name="T102" fmla="*/ 448184 h 44818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49682" h="448184">
                  <a:moveTo>
                    <a:pt x="593344" y="317501"/>
                  </a:moveTo>
                  <a:lnTo>
                    <a:pt x="612267" y="302641"/>
                  </a:lnTo>
                  <a:lnTo>
                    <a:pt x="632968" y="293879"/>
                  </a:lnTo>
                  <a:lnTo>
                    <a:pt x="653797" y="289941"/>
                  </a:lnTo>
                  <a:lnTo>
                    <a:pt x="696342" y="292863"/>
                  </a:lnTo>
                  <a:lnTo>
                    <a:pt x="733806" y="304801"/>
                  </a:lnTo>
                  <a:lnTo>
                    <a:pt x="749681" y="311658"/>
                  </a:lnTo>
                  <a:lnTo>
                    <a:pt x="704088" y="337313"/>
                  </a:lnTo>
                  <a:lnTo>
                    <a:pt x="667512" y="368046"/>
                  </a:lnTo>
                  <a:lnTo>
                    <a:pt x="640842" y="398780"/>
                  </a:lnTo>
                  <a:lnTo>
                    <a:pt x="620015" y="435357"/>
                  </a:lnTo>
                  <a:lnTo>
                    <a:pt x="610236" y="443230"/>
                  </a:lnTo>
                  <a:lnTo>
                    <a:pt x="598298" y="447168"/>
                  </a:lnTo>
                  <a:lnTo>
                    <a:pt x="584581" y="448183"/>
                  </a:lnTo>
                  <a:lnTo>
                    <a:pt x="569723" y="445263"/>
                  </a:lnTo>
                  <a:lnTo>
                    <a:pt x="554863" y="437262"/>
                  </a:lnTo>
                  <a:lnTo>
                    <a:pt x="541021" y="425451"/>
                  </a:lnTo>
                  <a:lnTo>
                    <a:pt x="528193" y="407543"/>
                  </a:lnTo>
                  <a:lnTo>
                    <a:pt x="527178" y="404622"/>
                  </a:lnTo>
                  <a:lnTo>
                    <a:pt x="496443" y="353188"/>
                  </a:lnTo>
                  <a:lnTo>
                    <a:pt x="443104" y="295783"/>
                  </a:lnTo>
                  <a:lnTo>
                    <a:pt x="389763" y="262255"/>
                  </a:lnTo>
                  <a:lnTo>
                    <a:pt x="358013" y="248285"/>
                  </a:lnTo>
                  <a:lnTo>
                    <a:pt x="322454" y="238380"/>
                  </a:lnTo>
                  <a:lnTo>
                    <a:pt x="282956" y="233427"/>
                  </a:lnTo>
                  <a:lnTo>
                    <a:pt x="239396" y="233427"/>
                  </a:lnTo>
                  <a:lnTo>
                    <a:pt x="190881" y="239396"/>
                  </a:lnTo>
                  <a:lnTo>
                    <a:pt x="138430" y="252349"/>
                  </a:lnTo>
                  <a:lnTo>
                    <a:pt x="105792" y="259207"/>
                  </a:lnTo>
                  <a:lnTo>
                    <a:pt x="79122" y="258191"/>
                  </a:lnTo>
                  <a:lnTo>
                    <a:pt x="55499" y="252349"/>
                  </a:lnTo>
                  <a:lnTo>
                    <a:pt x="36577" y="240412"/>
                  </a:lnTo>
                  <a:lnTo>
                    <a:pt x="21717" y="224537"/>
                  </a:lnTo>
                  <a:lnTo>
                    <a:pt x="10923" y="205868"/>
                  </a:lnTo>
                  <a:lnTo>
                    <a:pt x="4065" y="185040"/>
                  </a:lnTo>
                  <a:lnTo>
                    <a:pt x="0" y="142494"/>
                  </a:lnTo>
                  <a:lnTo>
                    <a:pt x="1017" y="129541"/>
                  </a:lnTo>
                  <a:lnTo>
                    <a:pt x="8002" y="105918"/>
                  </a:lnTo>
                  <a:lnTo>
                    <a:pt x="25781" y="73280"/>
                  </a:lnTo>
                  <a:lnTo>
                    <a:pt x="43561" y="53467"/>
                  </a:lnTo>
                  <a:lnTo>
                    <a:pt x="65405" y="36577"/>
                  </a:lnTo>
                  <a:lnTo>
                    <a:pt x="108840" y="14860"/>
                  </a:lnTo>
                  <a:lnTo>
                    <a:pt x="164211" y="0"/>
                  </a:lnTo>
                  <a:lnTo>
                    <a:pt x="159259" y="6985"/>
                  </a:lnTo>
                  <a:lnTo>
                    <a:pt x="106807" y="58421"/>
                  </a:lnTo>
                  <a:lnTo>
                    <a:pt x="91060" y="82170"/>
                  </a:lnTo>
                  <a:lnTo>
                    <a:pt x="86106" y="94996"/>
                  </a:lnTo>
                  <a:lnTo>
                    <a:pt x="84074" y="121793"/>
                  </a:lnTo>
                  <a:lnTo>
                    <a:pt x="87123" y="137541"/>
                  </a:lnTo>
                  <a:lnTo>
                    <a:pt x="93092" y="151385"/>
                  </a:lnTo>
                  <a:lnTo>
                    <a:pt x="101981" y="164212"/>
                  </a:lnTo>
                  <a:lnTo>
                    <a:pt x="126619" y="181991"/>
                  </a:lnTo>
                  <a:lnTo>
                    <a:pt x="141479" y="186944"/>
                  </a:lnTo>
                  <a:lnTo>
                    <a:pt x="157354" y="188977"/>
                  </a:lnTo>
                  <a:lnTo>
                    <a:pt x="223521" y="179071"/>
                  </a:lnTo>
                  <a:lnTo>
                    <a:pt x="272035" y="177038"/>
                  </a:lnTo>
                  <a:lnTo>
                    <a:pt x="321437" y="180087"/>
                  </a:lnTo>
                  <a:lnTo>
                    <a:pt x="355092" y="186944"/>
                  </a:lnTo>
                  <a:lnTo>
                    <a:pt x="411480" y="207772"/>
                  </a:lnTo>
                  <a:lnTo>
                    <a:pt x="454915" y="237491"/>
                  </a:lnTo>
                  <a:lnTo>
                    <a:pt x="515367" y="298832"/>
                  </a:lnTo>
                  <a:lnTo>
                    <a:pt x="538099" y="321565"/>
                  </a:lnTo>
                  <a:lnTo>
                    <a:pt x="548005" y="328422"/>
                  </a:lnTo>
                  <a:lnTo>
                    <a:pt x="558800" y="332360"/>
                  </a:lnTo>
                  <a:lnTo>
                    <a:pt x="569723" y="332360"/>
                  </a:lnTo>
                  <a:lnTo>
                    <a:pt x="580517" y="327407"/>
                  </a:lnTo>
                  <a:close/>
                </a:path>
              </a:pathLst>
            </a:custGeom>
            <a:solidFill>
              <a:srgbClr val="A5DBF2"/>
            </a:solidFill>
            <a:ln w="0" algn="ctr">
              <a:solidFill>
                <a:srgbClr val="A5DB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105" name="Полилиния 515"/>
            <p:cNvSpPr>
              <a:spLocks noChangeArrowheads="1"/>
            </p:cNvSpPr>
            <p:nvPr/>
          </p:nvSpPr>
          <p:spPr bwMode="auto">
            <a:xfrm>
              <a:off x="4756159" y="748962"/>
              <a:ext cx="309532" cy="246055"/>
            </a:xfrm>
            <a:custGeom>
              <a:avLst/>
              <a:gdLst>
                <a:gd name="T0" fmla="*/ 255418 w 310389"/>
                <a:gd name="T1" fmla="*/ 3712 h 247271"/>
                <a:gd name="T2" fmla="*/ 257262 w 310389"/>
                <a:gd name="T3" fmla="*/ 2753 h 247271"/>
                <a:gd name="T4" fmla="*/ 269668 w 310389"/>
                <a:gd name="T5" fmla="*/ 0 h 247271"/>
                <a:gd name="T6" fmla="*/ 286991 w 310389"/>
                <a:gd name="T7" fmla="*/ 0 h 247271"/>
                <a:gd name="T8" fmla="*/ 293625 w 310389"/>
                <a:gd name="T9" fmla="*/ 2753 h 247271"/>
                <a:gd name="T10" fmla="*/ 298417 w 310389"/>
                <a:gd name="T11" fmla="*/ 7422 h 247271"/>
                <a:gd name="T12" fmla="*/ 300258 w 310389"/>
                <a:gd name="T13" fmla="*/ 15802 h 247271"/>
                <a:gd name="T14" fmla="*/ 299399 w 310389"/>
                <a:gd name="T15" fmla="*/ 22265 h 247271"/>
                <a:gd name="T16" fmla="*/ 290800 w 310389"/>
                <a:gd name="T17" fmla="*/ 31603 h 247271"/>
                <a:gd name="T18" fmla="*/ 286008 w 310389"/>
                <a:gd name="T19" fmla="*/ 34476 h 247271"/>
                <a:gd name="T20" fmla="*/ 271635 w 310389"/>
                <a:gd name="T21" fmla="*/ 39147 h 247271"/>
                <a:gd name="T22" fmla="*/ 270652 w 310389"/>
                <a:gd name="T23" fmla="*/ 39147 h 247271"/>
                <a:gd name="T24" fmla="*/ 215243 w 310389"/>
                <a:gd name="T25" fmla="*/ 59614 h 247271"/>
                <a:gd name="T26" fmla="*/ 167329 w 310389"/>
                <a:gd name="T27" fmla="*/ 85708 h 247271"/>
                <a:gd name="T28" fmla="*/ 125311 w 310389"/>
                <a:gd name="T29" fmla="*/ 115514 h 247271"/>
                <a:gd name="T30" fmla="*/ 75434 w 310389"/>
                <a:gd name="T31" fmla="*/ 161242 h 247271"/>
                <a:gd name="T32" fmla="*/ 25800 w 310389"/>
                <a:gd name="T33" fmla="*/ 219059 h 247271"/>
                <a:gd name="T34" fmla="*/ 18060 w 310389"/>
                <a:gd name="T35" fmla="*/ 228396 h 247271"/>
                <a:gd name="T36" fmla="*/ 10567 w 310389"/>
                <a:gd name="T37" fmla="*/ 233066 h 247271"/>
                <a:gd name="T38" fmla="*/ 4793 w 310389"/>
                <a:gd name="T39" fmla="*/ 231270 h 247271"/>
                <a:gd name="T40" fmla="*/ 981 w 310389"/>
                <a:gd name="T41" fmla="*/ 227440 h 247271"/>
                <a:gd name="T42" fmla="*/ 0 w 310389"/>
                <a:gd name="T43" fmla="*/ 225645 h 247271"/>
                <a:gd name="T44" fmla="*/ 12410 w 310389"/>
                <a:gd name="T45" fmla="*/ 193922 h 247271"/>
                <a:gd name="T46" fmla="*/ 45949 w 310389"/>
                <a:gd name="T47" fmla="*/ 139817 h 247271"/>
                <a:gd name="T48" fmla="*/ 85017 w 310389"/>
                <a:gd name="T49" fmla="*/ 96003 h 247271"/>
                <a:gd name="T50" fmla="*/ 128136 w 310389"/>
                <a:gd name="T51" fmla="*/ 62368 h 247271"/>
                <a:gd name="T52" fmla="*/ 170279 w 310389"/>
                <a:gd name="T53" fmla="*/ 37228 h 247271"/>
                <a:gd name="T54" fmla="*/ 223720 w 310389"/>
                <a:gd name="T55" fmla="*/ 14006 h 247271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10389"/>
                <a:gd name="T85" fmla="*/ 0 h 247271"/>
                <a:gd name="T86" fmla="*/ 310389 w 310389"/>
                <a:gd name="T87" fmla="*/ 247271 h 247271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10389" h="247271">
                  <a:moveTo>
                    <a:pt x="264034" y="3938"/>
                  </a:moveTo>
                  <a:lnTo>
                    <a:pt x="265938" y="2921"/>
                  </a:lnTo>
                  <a:lnTo>
                    <a:pt x="278766" y="0"/>
                  </a:lnTo>
                  <a:lnTo>
                    <a:pt x="296673" y="0"/>
                  </a:lnTo>
                  <a:lnTo>
                    <a:pt x="303530" y="2921"/>
                  </a:lnTo>
                  <a:lnTo>
                    <a:pt x="308484" y="7875"/>
                  </a:lnTo>
                  <a:lnTo>
                    <a:pt x="310388" y="16764"/>
                  </a:lnTo>
                  <a:lnTo>
                    <a:pt x="309499" y="23622"/>
                  </a:lnTo>
                  <a:lnTo>
                    <a:pt x="300610" y="33529"/>
                  </a:lnTo>
                  <a:lnTo>
                    <a:pt x="295656" y="36576"/>
                  </a:lnTo>
                  <a:lnTo>
                    <a:pt x="280798" y="41529"/>
                  </a:lnTo>
                  <a:lnTo>
                    <a:pt x="279781" y="41529"/>
                  </a:lnTo>
                  <a:lnTo>
                    <a:pt x="222505" y="63246"/>
                  </a:lnTo>
                  <a:lnTo>
                    <a:pt x="172974" y="90932"/>
                  </a:lnTo>
                  <a:lnTo>
                    <a:pt x="129541" y="122555"/>
                  </a:lnTo>
                  <a:lnTo>
                    <a:pt x="77979" y="171070"/>
                  </a:lnTo>
                  <a:lnTo>
                    <a:pt x="26670" y="232410"/>
                  </a:lnTo>
                  <a:lnTo>
                    <a:pt x="18669" y="242316"/>
                  </a:lnTo>
                  <a:lnTo>
                    <a:pt x="10923" y="247270"/>
                  </a:lnTo>
                  <a:lnTo>
                    <a:pt x="4954" y="245365"/>
                  </a:lnTo>
                  <a:lnTo>
                    <a:pt x="1017" y="241301"/>
                  </a:lnTo>
                  <a:lnTo>
                    <a:pt x="0" y="239396"/>
                  </a:lnTo>
                  <a:lnTo>
                    <a:pt x="12828" y="205740"/>
                  </a:lnTo>
                  <a:lnTo>
                    <a:pt x="47499" y="148337"/>
                  </a:lnTo>
                  <a:lnTo>
                    <a:pt x="87885" y="101854"/>
                  </a:lnTo>
                  <a:lnTo>
                    <a:pt x="132462" y="66168"/>
                  </a:lnTo>
                  <a:lnTo>
                    <a:pt x="176023" y="39497"/>
                  </a:lnTo>
                  <a:lnTo>
                    <a:pt x="231268" y="14860"/>
                  </a:lnTo>
                  <a:close/>
                </a:path>
              </a:pathLst>
            </a:custGeom>
            <a:solidFill>
              <a:srgbClr val="A5DBF2"/>
            </a:solidFill>
            <a:ln w="0" algn="ctr">
              <a:solidFill>
                <a:srgbClr val="A5DB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106" name="Полилиния 516"/>
            <p:cNvSpPr>
              <a:spLocks noChangeArrowheads="1"/>
            </p:cNvSpPr>
            <p:nvPr/>
          </p:nvSpPr>
          <p:spPr bwMode="auto">
            <a:xfrm>
              <a:off x="4821239" y="848972"/>
              <a:ext cx="287310" cy="219068"/>
            </a:xfrm>
            <a:custGeom>
              <a:avLst/>
              <a:gdLst>
                <a:gd name="T0" fmla="*/ 244762 w 286767"/>
                <a:gd name="T1" fmla="*/ 3921 h 219710"/>
                <a:gd name="T2" fmla="*/ 246969 w 286767"/>
                <a:gd name="T3" fmla="*/ 2822 h 219710"/>
                <a:gd name="T4" fmla="*/ 259960 w 286767"/>
                <a:gd name="T5" fmla="*/ 0 h 219710"/>
                <a:gd name="T6" fmla="*/ 278279 w 286767"/>
                <a:gd name="T7" fmla="*/ 0 h 219710"/>
                <a:gd name="T8" fmla="*/ 286333 w 286767"/>
                <a:gd name="T9" fmla="*/ 2822 h 219710"/>
                <a:gd name="T10" fmla="*/ 291402 w 286767"/>
                <a:gd name="T11" fmla="*/ 7601 h 219710"/>
                <a:gd name="T12" fmla="*/ 293348 w 286767"/>
                <a:gd name="T13" fmla="*/ 16308 h 219710"/>
                <a:gd name="T14" fmla="*/ 292439 w 286767"/>
                <a:gd name="T15" fmla="*/ 21948 h 219710"/>
                <a:gd name="T16" fmla="*/ 288286 w 286767"/>
                <a:gd name="T17" fmla="*/ 27711 h 219710"/>
                <a:gd name="T18" fmla="*/ 283342 w 286767"/>
                <a:gd name="T19" fmla="*/ 31513 h 219710"/>
                <a:gd name="T20" fmla="*/ 277240 w 286767"/>
                <a:gd name="T21" fmla="*/ 34456 h 219710"/>
                <a:gd name="T22" fmla="*/ 262039 w 286767"/>
                <a:gd name="T23" fmla="*/ 39238 h 219710"/>
                <a:gd name="T24" fmla="*/ 261001 w 286767"/>
                <a:gd name="T25" fmla="*/ 39238 h 219710"/>
                <a:gd name="T26" fmla="*/ 201370 w 286767"/>
                <a:gd name="T27" fmla="*/ 57263 h 219710"/>
                <a:gd name="T28" fmla="*/ 152780 w 286767"/>
                <a:gd name="T29" fmla="*/ 80314 h 219710"/>
                <a:gd name="T30" fmla="*/ 95229 w 286767"/>
                <a:gd name="T31" fmla="*/ 120412 h 219710"/>
                <a:gd name="T32" fmla="*/ 55604 w 286767"/>
                <a:gd name="T33" fmla="*/ 159525 h 219710"/>
                <a:gd name="T34" fmla="*/ 19357 w 286767"/>
                <a:gd name="T35" fmla="*/ 207345 h 219710"/>
                <a:gd name="T36" fmla="*/ 11173 w 286767"/>
                <a:gd name="T37" fmla="*/ 212128 h 219710"/>
                <a:gd name="T38" fmla="*/ 5064 w 286767"/>
                <a:gd name="T39" fmla="*/ 210166 h 219710"/>
                <a:gd name="T40" fmla="*/ 1040 w 286767"/>
                <a:gd name="T41" fmla="*/ 206364 h 219710"/>
                <a:gd name="T42" fmla="*/ 0 w 286767"/>
                <a:gd name="T43" fmla="*/ 204403 h 219710"/>
                <a:gd name="T44" fmla="*/ 28322 w 286767"/>
                <a:gd name="T45" fmla="*/ 147999 h 219710"/>
                <a:gd name="T46" fmla="*/ 64828 w 286767"/>
                <a:gd name="T47" fmla="*/ 102262 h 219710"/>
                <a:gd name="T48" fmla="*/ 104193 w 286767"/>
                <a:gd name="T49" fmla="*/ 67808 h 219710"/>
                <a:gd name="T50" fmla="*/ 164992 w 286767"/>
                <a:gd name="T51" fmla="*/ 31513 h 219710"/>
                <a:gd name="T52" fmla="*/ 215530 w 286767"/>
                <a:gd name="T53" fmla="*/ 11525 h 219710"/>
                <a:gd name="T54" fmla="*/ 242811 w 286767"/>
                <a:gd name="T55" fmla="*/ 3921 h 21971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86767"/>
                <a:gd name="T85" fmla="*/ 0 h 219710"/>
                <a:gd name="T86" fmla="*/ 286767 w 286767"/>
                <a:gd name="T87" fmla="*/ 219710 h 21971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86767" h="219710">
                  <a:moveTo>
                    <a:pt x="239268" y="4064"/>
                  </a:moveTo>
                  <a:lnTo>
                    <a:pt x="241426" y="2920"/>
                  </a:lnTo>
                  <a:lnTo>
                    <a:pt x="254126" y="0"/>
                  </a:lnTo>
                  <a:lnTo>
                    <a:pt x="272033" y="0"/>
                  </a:lnTo>
                  <a:lnTo>
                    <a:pt x="279907" y="2920"/>
                  </a:lnTo>
                  <a:lnTo>
                    <a:pt x="284861" y="7873"/>
                  </a:lnTo>
                  <a:lnTo>
                    <a:pt x="286766" y="16890"/>
                  </a:lnTo>
                  <a:lnTo>
                    <a:pt x="285876" y="22732"/>
                  </a:lnTo>
                  <a:lnTo>
                    <a:pt x="281812" y="28701"/>
                  </a:lnTo>
                  <a:lnTo>
                    <a:pt x="276987" y="32639"/>
                  </a:lnTo>
                  <a:lnTo>
                    <a:pt x="271018" y="35687"/>
                  </a:lnTo>
                  <a:lnTo>
                    <a:pt x="256158" y="40640"/>
                  </a:lnTo>
                  <a:lnTo>
                    <a:pt x="255143" y="40640"/>
                  </a:lnTo>
                  <a:lnTo>
                    <a:pt x="196850" y="59309"/>
                  </a:lnTo>
                  <a:lnTo>
                    <a:pt x="149351" y="83184"/>
                  </a:lnTo>
                  <a:lnTo>
                    <a:pt x="93091" y="124714"/>
                  </a:lnTo>
                  <a:lnTo>
                    <a:pt x="54356" y="165226"/>
                  </a:lnTo>
                  <a:lnTo>
                    <a:pt x="18923" y="214756"/>
                  </a:lnTo>
                  <a:lnTo>
                    <a:pt x="10921" y="219709"/>
                  </a:lnTo>
                  <a:lnTo>
                    <a:pt x="4952" y="217678"/>
                  </a:lnTo>
                  <a:lnTo>
                    <a:pt x="1016" y="213740"/>
                  </a:lnTo>
                  <a:lnTo>
                    <a:pt x="0" y="211709"/>
                  </a:lnTo>
                  <a:lnTo>
                    <a:pt x="27686" y="153289"/>
                  </a:lnTo>
                  <a:lnTo>
                    <a:pt x="63373" y="105917"/>
                  </a:lnTo>
                  <a:lnTo>
                    <a:pt x="101854" y="70231"/>
                  </a:lnTo>
                  <a:lnTo>
                    <a:pt x="161289" y="32639"/>
                  </a:lnTo>
                  <a:lnTo>
                    <a:pt x="210693" y="11937"/>
                  </a:lnTo>
                  <a:lnTo>
                    <a:pt x="237362" y="4064"/>
                  </a:lnTo>
                  <a:close/>
                </a:path>
              </a:pathLst>
            </a:custGeom>
            <a:solidFill>
              <a:srgbClr val="A5DBF2"/>
            </a:solidFill>
            <a:ln w="0" algn="ctr">
              <a:solidFill>
                <a:srgbClr val="A5DBF2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107" name="Полилиния 517"/>
            <p:cNvSpPr>
              <a:spLocks noChangeArrowheads="1"/>
            </p:cNvSpPr>
            <p:nvPr/>
          </p:nvSpPr>
          <p:spPr bwMode="auto">
            <a:xfrm>
              <a:off x="5251410" y="440997"/>
              <a:ext cx="666684" cy="942945"/>
            </a:xfrm>
            <a:custGeom>
              <a:avLst/>
              <a:gdLst>
                <a:gd name="T0" fmla="*/ 76452 w 666497"/>
                <a:gd name="T1" fmla="*/ 927558 h 942723"/>
                <a:gd name="T2" fmla="*/ 62434 w 666497"/>
                <a:gd name="T3" fmla="*/ 919533 h 942723"/>
                <a:gd name="T4" fmla="*/ 43578 w 666497"/>
                <a:gd name="T5" fmla="*/ 903742 h 942723"/>
                <a:gd name="T6" fmla="*/ 22805 w 666497"/>
                <a:gd name="T7" fmla="*/ 879928 h 942723"/>
                <a:gd name="T8" fmla="*/ 13890 w 666497"/>
                <a:gd name="T9" fmla="*/ 865024 h 942723"/>
                <a:gd name="T10" fmla="*/ 889 w 666497"/>
                <a:gd name="T11" fmla="*/ 826434 h 942723"/>
                <a:gd name="T12" fmla="*/ 0 w 666497"/>
                <a:gd name="T13" fmla="*/ 778674 h 942723"/>
                <a:gd name="T14" fmla="*/ 15795 w 666497"/>
                <a:gd name="T15" fmla="*/ 720218 h 942723"/>
                <a:gd name="T16" fmla="*/ 32619 w 666497"/>
                <a:gd name="T17" fmla="*/ 687491 h 942723"/>
                <a:gd name="T18" fmla="*/ 61544 w 666497"/>
                <a:gd name="T19" fmla="*/ 641765 h 942723"/>
                <a:gd name="T20" fmla="*/ 80276 w 666497"/>
                <a:gd name="T21" fmla="*/ 622022 h 942723"/>
                <a:gd name="T22" fmla="*/ 129972 w 666497"/>
                <a:gd name="T23" fmla="*/ 584326 h 942723"/>
                <a:gd name="T24" fmla="*/ 185535 w 666497"/>
                <a:gd name="T25" fmla="*/ 546630 h 942723"/>
                <a:gd name="T26" fmla="*/ 239056 w 666497"/>
                <a:gd name="T27" fmla="*/ 510837 h 942723"/>
                <a:gd name="T28" fmla="*/ 280729 w 666497"/>
                <a:gd name="T29" fmla="*/ 472249 h 942723"/>
                <a:gd name="T30" fmla="*/ 316535 w 666497"/>
                <a:gd name="T31" fmla="*/ 428568 h 942723"/>
                <a:gd name="T32" fmla="*/ 368138 w 666497"/>
                <a:gd name="T33" fmla="*/ 356228 h 942723"/>
                <a:gd name="T34" fmla="*/ 396936 w 666497"/>
                <a:gd name="T35" fmla="*/ 312543 h 942723"/>
                <a:gd name="T36" fmla="*/ 455427 w 666497"/>
                <a:gd name="T37" fmla="*/ 218290 h 942723"/>
                <a:gd name="T38" fmla="*/ 493146 w 666497"/>
                <a:gd name="T39" fmla="*/ 158686 h 942723"/>
                <a:gd name="T40" fmla="*/ 546665 w 666497"/>
                <a:gd name="T41" fmla="*/ 74378 h 942723"/>
                <a:gd name="T42" fmla="*/ 589355 w 666497"/>
                <a:gd name="T43" fmla="*/ 4965 h 942723"/>
                <a:gd name="T44" fmla="*/ 591396 w 666497"/>
                <a:gd name="T45" fmla="*/ 1906 h 942723"/>
                <a:gd name="T46" fmla="*/ 617136 w 666497"/>
                <a:gd name="T47" fmla="*/ 0 h 942723"/>
                <a:gd name="T48" fmla="*/ 637012 w 666497"/>
                <a:gd name="T49" fmla="*/ 2933 h 942723"/>
                <a:gd name="T50" fmla="*/ 650011 w 666497"/>
                <a:gd name="T51" fmla="*/ 10958 h 942723"/>
                <a:gd name="T52" fmla="*/ 659826 w 666497"/>
                <a:gd name="T53" fmla="*/ 19873 h 942723"/>
                <a:gd name="T54" fmla="*/ 664791 w 666497"/>
                <a:gd name="T55" fmla="*/ 29802 h 942723"/>
                <a:gd name="T56" fmla="*/ 668742 w 666497"/>
                <a:gd name="T57" fmla="*/ 45725 h 942723"/>
                <a:gd name="T58" fmla="*/ 668742 w 666497"/>
                <a:gd name="T59" fmla="*/ 48646 h 942723"/>
                <a:gd name="T60" fmla="*/ 639052 w 666497"/>
                <a:gd name="T61" fmla="*/ 103159 h 942723"/>
                <a:gd name="T62" fmla="*/ 615222 w 666497"/>
                <a:gd name="T63" fmla="*/ 141874 h 942723"/>
                <a:gd name="T64" fmla="*/ 586422 w 666497"/>
                <a:gd name="T65" fmla="*/ 191422 h 942723"/>
                <a:gd name="T66" fmla="*/ 550743 w 666497"/>
                <a:gd name="T67" fmla="*/ 248990 h 942723"/>
                <a:gd name="T68" fmla="*/ 529846 w 666497"/>
                <a:gd name="T69" fmla="*/ 279684 h 942723"/>
                <a:gd name="T70" fmla="*/ 485247 w 666497"/>
                <a:gd name="T71" fmla="*/ 348202 h 942723"/>
                <a:gd name="T72" fmla="*/ 460399 w 666497"/>
                <a:gd name="T73" fmla="*/ 384882 h 942723"/>
                <a:gd name="T74" fmla="*/ 418725 w 666497"/>
                <a:gd name="T75" fmla="*/ 454420 h 942723"/>
                <a:gd name="T76" fmla="*/ 390948 w 666497"/>
                <a:gd name="T77" fmla="*/ 515802 h 942723"/>
                <a:gd name="T78" fmla="*/ 376037 w 666497"/>
                <a:gd name="T79" fmla="*/ 571463 h 942723"/>
                <a:gd name="T80" fmla="*/ 368138 w 666497"/>
                <a:gd name="T81" fmla="*/ 621005 h 942723"/>
                <a:gd name="T82" fmla="*/ 365078 w 666497"/>
                <a:gd name="T83" fmla="*/ 667618 h 942723"/>
                <a:gd name="T84" fmla="*/ 361129 w 666497"/>
                <a:gd name="T85" fmla="*/ 713344 h 942723"/>
                <a:gd name="T86" fmla="*/ 354247 w 666497"/>
                <a:gd name="T87" fmla="*/ 758936 h 942723"/>
                <a:gd name="T88" fmla="*/ 340230 w 666497"/>
                <a:gd name="T89" fmla="*/ 806570 h 942723"/>
                <a:gd name="T90" fmla="*/ 324433 w 666497"/>
                <a:gd name="T91" fmla="*/ 842227 h 942723"/>
                <a:gd name="T92" fmla="*/ 306593 w 666497"/>
                <a:gd name="T93" fmla="*/ 871013 h 942723"/>
                <a:gd name="T94" fmla="*/ 265814 w 666497"/>
                <a:gd name="T95" fmla="*/ 912659 h 942723"/>
                <a:gd name="T96" fmla="*/ 222232 w 666497"/>
                <a:gd name="T97" fmla="*/ 935456 h 942723"/>
                <a:gd name="T98" fmla="*/ 178653 w 666497"/>
                <a:gd name="T99" fmla="*/ 944370 h 942723"/>
                <a:gd name="T100" fmla="*/ 157754 w 666497"/>
                <a:gd name="T101" fmla="*/ 945388 h 942723"/>
                <a:gd name="T102" fmla="*/ 106150 w 666497"/>
                <a:gd name="T103" fmla="*/ 937492 h 942723"/>
                <a:gd name="T104" fmla="*/ 78368 w 666497"/>
                <a:gd name="T105" fmla="*/ 928577 h 94272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666497"/>
                <a:gd name="T160" fmla="*/ 0 h 942723"/>
                <a:gd name="T161" fmla="*/ 666497 w 666497"/>
                <a:gd name="T162" fmla="*/ 942723 h 94272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666497" h="942723">
                  <a:moveTo>
                    <a:pt x="76200" y="924942"/>
                  </a:moveTo>
                  <a:lnTo>
                    <a:pt x="62229" y="916941"/>
                  </a:lnTo>
                  <a:lnTo>
                    <a:pt x="43434" y="901192"/>
                  </a:lnTo>
                  <a:lnTo>
                    <a:pt x="22733" y="877444"/>
                  </a:lnTo>
                  <a:lnTo>
                    <a:pt x="13842" y="862584"/>
                  </a:lnTo>
                  <a:lnTo>
                    <a:pt x="889" y="824103"/>
                  </a:lnTo>
                  <a:lnTo>
                    <a:pt x="0" y="776478"/>
                  </a:lnTo>
                  <a:lnTo>
                    <a:pt x="15747" y="718186"/>
                  </a:lnTo>
                  <a:lnTo>
                    <a:pt x="32511" y="685547"/>
                  </a:lnTo>
                  <a:lnTo>
                    <a:pt x="61340" y="639953"/>
                  </a:lnTo>
                  <a:lnTo>
                    <a:pt x="80009" y="620269"/>
                  </a:lnTo>
                  <a:lnTo>
                    <a:pt x="129540" y="582676"/>
                  </a:lnTo>
                  <a:lnTo>
                    <a:pt x="184911" y="545084"/>
                  </a:lnTo>
                  <a:lnTo>
                    <a:pt x="238252" y="509397"/>
                  </a:lnTo>
                  <a:lnTo>
                    <a:pt x="279781" y="470917"/>
                  </a:lnTo>
                  <a:lnTo>
                    <a:pt x="315467" y="427356"/>
                  </a:lnTo>
                  <a:lnTo>
                    <a:pt x="366902" y="355220"/>
                  </a:lnTo>
                  <a:lnTo>
                    <a:pt x="395604" y="311659"/>
                  </a:lnTo>
                  <a:lnTo>
                    <a:pt x="453897" y="217678"/>
                  </a:lnTo>
                  <a:lnTo>
                    <a:pt x="491490" y="158242"/>
                  </a:lnTo>
                  <a:lnTo>
                    <a:pt x="544829" y="74168"/>
                  </a:lnTo>
                  <a:lnTo>
                    <a:pt x="587375" y="4953"/>
                  </a:lnTo>
                  <a:lnTo>
                    <a:pt x="589407" y="1906"/>
                  </a:lnTo>
                  <a:lnTo>
                    <a:pt x="615060" y="0"/>
                  </a:lnTo>
                  <a:lnTo>
                    <a:pt x="634872" y="2921"/>
                  </a:lnTo>
                  <a:lnTo>
                    <a:pt x="647827" y="10922"/>
                  </a:lnTo>
                  <a:lnTo>
                    <a:pt x="657606" y="19813"/>
                  </a:lnTo>
                  <a:lnTo>
                    <a:pt x="662559" y="29718"/>
                  </a:lnTo>
                  <a:lnTo>
                    <a:pt x="666496" y="45593"/>
                  </a:lnTo>
                  <a:lnTo>
                    <a:pt x="666496" y="48514"/>
                  </a:lnTo>
                  <a:lnTo>
                    <a:pt x="636904" y="102871"/>
                  </a:lnTo>
                  <a:lnTo>
                    <a:pt x="613156" y="141478"/>
                  </a:lnTo>
                  <a:lnTo>
                    <a:pt x="584453" y="190882"/>
                  </a:lnTo>
                  <a:lnTo>
                    <a:pt x="548894" y="248285"/>
                  </a:lnTo>
                  <a:lnTo>
                    <a:pt x="528065" y="278892"/>
                  </a:lnTo>
                  <a:lnTo>
                    <a:pt x="483615" y="347218"/>
                  </a:lnTo>
                  <a:lnTo>
                    <a:pt x="458851" y="383795"/>
                  </a:lnTo>
                  <a:lnTo>
                    <a:pt x="417321" y="453136"/>
                  </a:lnTo>
                  <a:lnTo>
                    <a:pt x="389635" y="514350"/>
                  </a:lnTo>
                  <a:lnTo>
                    <a:pt x="374777" y="569850"/>
                  </a:lnTo>
                  <a:lnTo>
                    <a:pt x="366902" y="619253"/>
                  </a:lnTo>
                  <a:lnTo>
                    <a:pt x="363854" y="665734"/>
                  </a:lnTo>
                  <a:lnTo>
                    <a:pt x="359917" y="711328"/>
                  </a:lnTo>
                  <a:lnTo>
                    <a:pt x="353059" y="756794"/>
                  </a:lnTo>
                  <a:lnTo>
                    <a:pt x="339090" y="804292"/>
                  </a:lnTo>
                  <a:lnTo>
                    <a:pt x="323341" y="839851"/>
                  </a:lnTo>
                  <a:lnTo>
                    <a:pt x="305561" y="868553"/>
                  </a:lnTo>
                  <a:lnTo>
                    <a:pt x="264921" y="910083"/>
                  </a:lnTo>
                  <a:lnTo>
                    <a:pt x="221488" y="932816"/>
                  </a:lnTo>
                  <a:lnTo>
                    <a:pt x="178053" y="941706"/>
                  </a:lnTo>
                  <a:lnTo>
                    <a:pt x="157226" y="942722"/>
                  </a:lnTo>
                  <a:lnTo>
                    <a:pt x="105790" y="934847"/>
                  </a:lnTo>
                  <a:lnTo>
                    <a:pt x="78104" y="925958"/>
                  </a:lnTo>
                  <a:close/>
                </a:path>
              </a:pathLst>
            </a:custGeom>
            <a:solidFill>
              <a:srgbClr val="000000"/>
            </a:solidFill>
            <a:ln w="0" algn="ctr">
              <a:solidFill>
                <a:srgbClr val="000000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108" name="Полилиния 518"/>
            <p:cNvSpPr>
              <a:spLocks noChangeArrowheads="1"/>
            </p:cNvSpPr>
            <p:nvPr/>
          </p:nvSpPr>
          <p:spPr bwMode="auto">
            <a:xfrm>
              <a:off x="5289506" y="483859"/>
              <a:ext cx="584143" cy="865160"/>
            </a:xfrm>
            <a:custGeom>
              <a:avLst/>
              <a:gdLst>
                <a:gd name="T0" fmla="*/ 46055 w 584454"/>
                <a:gd name="T1" fmla="*/ 839281 h 865633"/>
                <a:gd name="T2" fmla="*/ 43157 w 584454"/>
                <a:gd name="T3" fmla="*/ 837262 h 865633"/>
                <a:gd name="T4" fmla="*/ 24482 w 584454"/>
                <a:gd name="T5" fmla="*/ 818714 h 865633"/>
                <a:gd name="T6" fmla="*/ 13631 w 584454"/>
                <a:gd name="T7" fmla="*/ 801935 h 865633"/>
                <a:gd name="T8" fmla="*/ 4790 w 584454"/>
                <a:gd name="T9" fmla="*/ 780234 h 865633"/>
                <a:gd name="T10" fmla="*/ 0 w 584454"/>
                <a:gd name="T11" fmla="*/ 753738 h 865633"/>
                <a:gd name="T12" fmla="*/ 1893 w 584454"/>
                <a:gd name="T13" fmla="*/ 721313 h 865633"/>
                <a:gd name="T14" fmla="*/ 23466 w 584454"/>
                <a:gd name="T15" fmla="*/ 660373 h 865633"/>
                <a:gd name="T16" fmla="*/ 56916 w 584454"/>
                <a:gd name="T17" fmla="*/ 617224 h 865633"/>
                <a:gd name="T18" fmla="*/ 112943 w 584454"/>
                <a:gd name="T19" fmla="*/ 569026 h 865633"/>
                <a:gd name="T20" fmla="*/ 128711 w 584454"/>
                <a:gd name="T21" fmla="*/ 560193 h 865633"/>
                <a:gd name="T22" fmla="*/ 162029 w 584454"/>
                <a:gd name="T23" fmla="*/ 546443 h 865633"/>
                <a:gd name="T24" fmla="*/ 203293 w 584454"/>
                <a:gd name="T25" fmla="*/ 518936 h 865633"/>
                <a:gd name="T26" fmla="*/ 244558 w 584454"/>
                <a:gd name="T27" fmla="*/ 480581 h 865633"/>
                <a:gd name="T28" fmla="*/ 282920 w 584454"/>
                <a:gd name="T29" fmla="*/ 436293 h 865633"/>
                <a:gd name="T30" fmla="*/ 318255 w 584454"/>
                <a:gd name="T31" fmla="*/ 391125 h 865633"/>
                <a:gd name="T32" fmla="*/ 346772 w 584454"/>
                <a:gd name="T33" fmla="*/ 349870 h 865633"/>
                <a:gd name="T34" fmla="*/ 380214 w 584454"/>
                <a:gd name="T35" fmla="*/ 297760 h 865633"/>
                <a:gd name="T36" fmla="*/ 415548 w 584454"/>
                <a:gd name="T37" fmla="*/ 242750 h 865633"/>
                <a:gd name="T38" fmla="*/ 445076 w 584454"/>
                <a:gd name="T39" fmla="*/ 196570 h 865633"/>
                <a:gd name="T40" fmla="*/ 474604 w 584454"/>
                <a:gd name="T41" fmla="*/ 147364 h 865633"/>
                <a:gd name="T42" fmla="*/ 504007 w 584454"/>
                <a:gd name="T43" fmla="*/ 98284 h 865633"/>
                <a:gd name="T44" fmla="*/ 530508 w 584454"/>
                <a:gd name="T45" fmla="*/ 55139 h 865633"/>
                <a:gd name="T46" fmla="*/ 563066 w 584454"/>
                <a:gd name="T47" fmla="*/ 1003 h 865633"/>
                <a:gd name="T48" fmla="*/ 565968 w 584454"/>
                <a:gd name="T49" fmla="*/ 0 h 865633"/>
                <a:gd name="T50" fmla="*/ 571773 w 584454"/>
                <a:gd name="T51" fmla="*/ 0 h 865633"/>
                <a:gd name="T52" fmla="*/ 577704 w 584454"/>
                <a:gd name="T53" fmla="*/ 3023 h 865633"/>
                <a:gd name="T54" fmla="*/ 580731 w 584454"/>
                <a:gd name="T55" fmla="*/ 11739 h 865633"/>
                <a:gd name="T56" fmla="*/ 391950 w 584454"/>
                <a:gd name="T57" fmla="*/ 309620 h 865633"/>
                <a:gd name="T58" fmla="*/ 354723 w 584454"/>
                <a:gd name="T59" fmla="*/ 369551 h 865633"/>
                <a:gd name="T60" fmla="*/ 333018 w 584454"/>
                <a:gd name="T61" fmla="*/ 408915 h 865633"/>
                <a:gd name="T62" fmla="*/ 311440 w 584454"/>
                <a:gd name="T63" fmla="*/ 453959 h 865633"/>
                <a:gd name="T64" fmla="*/ 293646 w 584454"/>
                <a:gd name="T65" fmla="*/ 501272 h 865633"/>
                <a:gd name="T66" fmla="*/ 281028 w 584454"/>
                <a:gd name="T67" fmla="*/ 548460 h 865633"/>
                <a:gd name="T68" fmla="*/ 278000 w 584454"/>
                <a:gd name="T69" fmla="*/ 591610 h 865633"/>
                <a:gd name="T70" fmla="*/ 280019 w 584454"/>
                <a:gd name="T71" fmla="*/ 612301 h 865633"/>
                <a:gd name="T72" fmla="*/ 279008 w 584454"/>
                <a:gd name="T73" fmla="*/ 664411 h 865633"/>
                <a:gd name="T74" fmla="*/ 274088 w 584454"/>
                <a:gd name="T75" fmla="*/ 696709 h 865633"/>
                <a:gd name="T76" fmla="*/ 265253 w 584454"/>
                <a:gd name="T77" fmla="*/ 733172 h 865633"/>
                <a:gd name="T78" fmla="*/ 249479 w 584454"/>
                <a:gd name="T79" fmla="*/ 769509 h 865633"/>
                <a:gd name="T80" fmla="*/ 211243 w 584454"/>
                <a:gd name="T81" fmla="*/ 821617 h 865633"/>
                <a:gd name="T82" fmla="*/ 195471 w 584454"/>
                <a:gd name="T83" fmla="*/ 834361 h 865633"/>
                <a:gd name="T84" fmla="*/ 165059 w 584454"/>
                <a:gd name="T85" fmla="*/ 852023 h 865633"/>
                <a:gd name="T86" fmla="*/ 149281 w 584454"/>
                <a:gd name="T87" fmla="*/ 856061 h 865633"/>
                <a:gd name="T88" fmla="*/ 119755 w 584454"/>
                <a:gd name="T89" fmla="*/ 859974 h 865633"/>
                <a:gd name="T90" fmla="*/ 107011 w 584454"/>
                <a:gd name="T91" fmla="*/ 858836 h 865633"/>
                <a:gd name="T92" fmla="*/ 71680 w 584454"/>
                <a:gd name="T93" fmla="*/ 851140 h 865633"/>
                <a:gd name="T94" fmla="*/ 47070 w 584454"/>
                <a:gd name="T95" fmla="*/ 840291 h 86563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584454"/>
                <a:gd name="T145" fmla="*/ 0 h 865633"/>
                <a:gd name="T146" fmla="*/ 584454 w 584454"/>
                <a:gd name="T147" fmla="*/ 865633 h 86563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584454" h="865633">
                  <a:moveTo>
                    <a:pt x="46355" y="844804"/>
                  </a:moveTo>
                  <a:lnTo>
                    <a:pt x="43433" y="842771"/>
                  </a:lnTo>
                  <a:lnTo>
                    <a:pt x="24638" y="824102"/>
                  </a:lnTo>
                  <a:lnTo>
                    <a:pt x="13715" y="807212"/>
                  </a:lnTo>
                  <a:lnTo>
                    <a:pt x="4826" y="785368"/>
                  </a:lnTo>
                  <a:lnTo>
                    <a:pt x="0" y="758698"/>
                  </a:lnTo>
                  <a:lnTo>
                    <a:pt x="1905" y="726059"/>
                  </a:lnTo>
                  <a:lnTo>
                    <a:pt x="23621" y="664718"/>
                  </a:lnTo>
                  <a:lnTo>
                    <a:pt x="57276" y="621284"/>
                  </a:lnTo>
                  <a:lnTo>
                    <a:pt x="113664" y="572770"/>
                  </a:lnTo>
                  <a:lnTo>
                    <a:pt x="129539" y="563879"/>
                  </a:lnTo>
                  <a:lnTo>
                    <a:pt x="163068" y="550037"/>
                  </a:lnTo>
                  <a:lnTo>
                    <a:pt x="204596" y="522351"/>
                  </a:lnTo>
                  <a:lnTo>
                    <a:pt x="246126" y="483743"/>
                  </a:lnTo>
                  <a:lnTo>
                    <a:pt x="284733" y="439165"/>
                  </a:lnTo>
                  <a:lnTo>
                    <a:pt x="320294" y="393699"/>
                  </a:lnTo>
                  <a:lnTo>
                    <a:pt x="348995" y="352171"/>
                  </a:lnTo>
                  <a:lnTo>
                    <a:pt x="382651" y="299719"/>
                  </a:lnTo>
                  <a:lnTo>
                    <a:pt x="418211" y="244347"/>
                  </a:lnTo>
                  <a:lnTo>
                    <a:pt x="447928" y="197865"/>
                  </a:lnTo>
                  <a:lnTo>
                    <a:pt x="477646" y="148336"/>
                  </a:lnTo>
                  <a:lnTo>
                    <a:pt x="507238" y="98932"/>
                  </a:lnTo>
                  <a:lnTo>
                    <a:pt x="533907" y="55499"/>
                  </a:lnTo>
                  <a:lnTo>
                    <a:pt x="566674" y="1015"/>
                  </a:lnTo>
                  <a:lnTo>
                    <a:pt x="569594" y="0"/>
                  </a:lnTo>
                  <a:lnTo>
                    <a:pt x="575437" y="0"/>
                  </a:lnTo>
                  <a:lnTo>
                    <a:pt x="581406" y="3047"/>
                  </a:lnTo>
                  <a:lnTo>
                    <a:pt x="584453" y="11811"/>
                  </a:lnTo>
                  <a:lnTo>
                    <a:pt x="394462" y="311657"/>
                  </a:lnTo>
                  <a:lnTo>
                    <a:pt x="356996" y="371982"/>
                  </a:lnTo>
                  <a:lnTo>
                    <a:pt x="335152" y="411607"/>
                  </a:lnTo>
                  <a:lnTo>
                    <a:pt x="313436" y="456946"/>
                  </a:lnTo>
                  <a:lnTo>
                    <a:pt x="295528" y="504571"/>
                  </a:lnTo>
                  <a:lnTo>
                    <a:pt x="282828" y="552068"/>
                  </a:lnTo>
                  <a:lnTo>
                    <a:pt x="279781" y="595502"/>
                  </a:lnTo>
                  <a:lnTo>
                    <a:pt x="281813" y="616330"/>
                  </a:lnTo>
                  <a:lnTo>
                    <a:pt x="280796" y="668782"/>
                  </a:lnTo>
                  <a:lnTo>
                    <a:pt x="275844" y="701293"/>
                  </a:lnTo>
                  <a:lnTo>
                    <a:pt x="266953" y="737996"/>
                  </a:lnTo>
                  <a:lnTo>
                    <a:pt x="251078" y="774573"/>
                  </a:lnTo>
                  <a:lnTo>
                    <a:pt x="212598" y="827023"/>
                  </a:lnTo>
                  <a:lnTo>
                    <a:pt x="196723" y="839851"/>
                  </a:lnTo>
                  <a:lnTo>
                    <a:pt x="166115" y="857630"/>
                  </a:lnTo>
                  <a:lnTo>
                    <a:pt x="150240" y="861695"/>
                  </a:lnTo>
                  <a:lnTo>
                    <a:pt x="120523" y="865632"/>
                  </a:lnTo>
                  <a:lnTo>
                    <a:pt x="107695" y="864488"/>
                  </a:lnTo>
                  <a:lnTo>
                    <a:pt x="72136" y="856741"/>
                  </a:lnTo>
                  <a:lnTo>
                    <a:pt x="47370" y="845820"/>
                  </a:lnTo>
                  <a:close/>
                </a:path>
              </a:pathLst>
            </a:custGeom>
            <a:solidFill>
              <a:srgbClr val="AF8423"/>
            </a:solidFill>
            <a:ln w="0" algn="ctr">
              <a:solidFill>
                <a:srgbClr val="AF8423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109" name="Полилиния 519"/>
            <p:cNvSpPr>
              <a:spLocks noChangeArrowheads="1"/>
            </p:cNvSpPr>
            <p:nvPr/>
          </p:nvSpPr>
          <p:spPr bwMode="auto">
            <a:xfrm>
              <a:off x="5326015" y="1077565"/>
              <a:ext cx="212704" cy="228593"/>
            </a:xfrm>
            <a:custGeom>
              <a:avLst/>
              <a:gdLst>
                <a:gd name="T0" fmla="*/ 145234 w 212726"/>
                <a:gd name="T1" fmla="*/ 205719 h 227459"/>
                <a:gd name="T2" fmla="*/ 156145 w 212726"/>
                <a:gd name="T3" fmla="*/ 193182 h 227459"/>
                <a:gd name="T4" fmla="*/ 167943 w 212726"/>
                <a:gd name="T5" fmla="*/ 162714 h 227459"/>
                <a:gd name="T6" fmla="*/ 169963 w 212726"/>
                <a:gd name="T7" fmla="*/ 146944 h 227459"/>
                <a:gd name="T8" fmla="*/ 167943 w 212726"/>
                <a:gd name="T9" fmla="*/ 130090 h 227459"/>
                <a:gd name="T10" fmla="*/ 162991 w 212726"/>
                <a:gd name="T11" fmla="*/ 114320 h 227459"/>
                <a:gd name="T12" fmla="*/ 155128 w 212726"/>
                <a:gd name="T13" fmla="*/ 99760 h 227459"/>
                <a:gd name="T14" fmla="*/ 143329 w 212726"/>
                <a:gd name="T15" fmla="*/ 86009 h 227459"/>
                <a:gd name="T16" fmla="*/ 113647 w 212726"/>
                <a:gd name="T17" fmla="*/ 66056 h 227459"/>
                <a:gd name="T18" fmla="*/ 85998 w 212726"/>
                <a:gd name="T19" fmla="*/ 61878 h 227459"/>
                <a:gd name="T20" fmla="*/ 62285 w 212726"/>
                <a:gd name="T21" fmla="*/ 69158 h 227459"/>
                <a:gd name="T22" fmla="*/ 40591 w 212726"/>
                <a:gd name="T23" fmla="*/ 84931 h 227459"/>
                <a:gd name="T24" fmla="*/ 10909 w 212726"/>
                <a:gd name="T25" fmla="*/ 123756 h 227459"/>
                <a:gd name="T26" fmla="*/ 0 w 212726"/>
                <a:gd name="T27" fmla="*/ 143845 h 227459"/>
                <a:gd name="T28" fmla="*/ 0 w 212726"/>
                <a:gd name="T29" fmla="*/ 120658 h 227459"/>
                <a:gd name="T30" fmla="*/ 9894 w 212726"/>
                <a:gd name="T31" fmla="*/ 86009 h 227459"/>
                <a:gd name="T32" fmla="*/ 19788 w 212726"/>
                <a:gd name="T33" fmla="*/ 66056 h 227459"/>
                <a:gd name="T34" fmla="*/ 35639 w 212726"/>
                <a:gd name="T35" fmla="*/ 44083 h 227459"/>
                <a:gd name="T36" fmla="*/ 57331 w 212726"/>
                <a:gd name="T37" fmla="*/ 21974 h 227459"/>
                <a:gd name="T38" fmla="*/ 83966 w 212726"/>
                <a:gd name="T39" fmla="*/ 5258 h 227459"/>
                <a:gd name="T40" fmla="*/ 113647 w 212726"/>
                <a:gd name="T41" fmla="*/ 0 h 227459"/>
                <a:gd name="T42" fmla="*/ 128495 w 212726"/>
                <a:gd name="T43" fmla="*/ 945 h 227459"/>
                <a:gd name="T44" fmla="*/ 156145 w 212726"/>
                <a:gd name="T45" fmla="*/ 10516 h 227459"/>
                <a:gd name="T46" fmla="*/ 169963 w 212726"/>
                <a:gd name="T47" fmla="*/ 17795 h 227459"/>
                <a:gd name="T48" fmla="*/ 191784 w 212726"/>
                <a:gd name="T49" fmla="*/ 39770 h 227459"/>
                <a:gd name="T50" fmla="*/ 200535 w 212726"/>
                <a:gd name="T51" fmla="*/ 53386 h 227459"/>
                <a:gd name="T52" fmla="*/ 206504 w 212726"/>
                <a:gd name="T53" fmla="*/ 69158 h 227459"/>
                <a:gd name="T54" fmla="*/ 212461 w 212726"/>
                <a:gd name="T55" fmla="*/ 105017 h 227459"/>
                <a:gd name="T56" fmla="*/ 205487 w 212726"/>
                <a:gd name="T57" fmla="*/ 146944 h 227459"/>
                <a:gd name="T58" fmla="*/ 190641 w 212726"/>
                <a:gd name="T59" fmla="*/ 181588 h 227459"/>
                <a:gd name="T60" fmla="*/ 170979 w 212726"/>
                <a:gd name="T61" fmla="*/ 206801 h 227459"/>
                <a:gd name="T62" fmla="*/ 148155 w 212726"/>
                <a:gd name="T63" fmla="*/ 223515 h 227459"/>
                <a:gd name="T64" fmla="*/ 125446 w 212726"/>
                <a:gd name="T65" fmla="*/ 234029 h 227459"/>
                <a:gd name="T66" fmla="*/ 85998 w 212726"/>
                <a:gd name="T67" fmla="*/ 241446 h 227459"/>
                <a:gd name="T68" fmla="*/ 69257 w 212726"/>
                <a:gd name="T69" fmla="*/ 241446 h 227459"/>
                <a:gd name="T70" fmla="*/ 71162 w 212726"/>
                <a:gd name="T71" fmla="*/ 241446 h 227459"/>
                <a:gd name="T72" fmla="*/ 110612 w 212726"/>
                <a:gd name="T73" fmla="*/ 227828 h 227459"/>
                <a:gd name="T74" fmla="*/ 135340 w 212726"/>
                <a:gd name="T75" fmla="*/ 214079 h 22745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12726"/>
                <a:gd name="T115" fmla="*/ 0 h 227459"/>
                <a:gd name="T116" fmla="*/ 212726 w 212726"/>
                <a:gd name="T117" fmla="*/ 227459 h 22745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12726" h="227459">
                  <a:moveTo>
                    <a:pt x="145414" y="193802"/>
                  </a:moveTo>
                  <a:lnTo>
                    <a:pt x="156337" y="181991"/>
                  </a:lnTo>
                  <a:lnTo>
                    <a:pt x="168147" y="153289"/>
                  </a:lnTo>
                  <a:lnTo>
                    <a:pt x="170179" y="138430"/>
                  </a:lnTo>
                  <a:lnTo>
                    <a:pt x="168147" y="122555"/>
                  </a:lnTo>
                  <a:lnTo>
                    <a:pt x="163195" y="107697"/>
                  </a:lnTo>
                  <a:lnTo>
                    <a:pt x="155320" y="93980"/>
                  </a:lnTo>
                  <a:lnTo>
                    <a:pt x="143509" y="81027"/>
                  </a:lnTo>
                  <a:lnTo>
                    <a:pt x="113791" y="62230"/>
                  </a:lnTo>
                  <a:lnTo>
                    <a:pt x="86106" y="58294"/>
                  </a:lnTo>
                  <a:lnTo>
                    <a:pt x="62357" y="65152"/>
                  </a:lnTo>
                  <a:lnTo>
                    <a:pt x="40639" y="80011"/>
                  </a:lnTo>
                  <a:lnTo>
                    <a:pt x="10921" y="116586"/>
                  </a:lnTo>
                  <a:lnTo>
                    <a:pt x="0" y="135510"/>
                  </a:lnTo>
                  <a:lnTo>
                    <a:pt x="0" y="113666"/>
                  </a:lnTo>
                  <a:lnTo>
                    <a:pt x="9906" y="81027"/>
                  </a:lnTo>
                  <a:lnTo>
                    <a:pt x="19812" y="62230"/>
                  </a:lnTo>
                  <a:lnTo>
                    <a:pt x="35687" y="41530"/>
                  </a:lnTo>
                  <a:lnTo>
                    <a:pt x="57403" y="20702"/>
                  </a:lnTo>
                  <a:lnTo>
                    <a:pt x="84074" y="4953"/>
                  </a:lnTo>
                  <a:lnTo>
                    <a:pt x="113791" y="0"/>
                  </a:lnTo>
                  <a:lnTo>
                    <a:pt x="128651" y="889"/>
                  </a:lnTo>
                  <a:lnTo>
                    <a:pt x="156337" y="9907"/>
                  </a:lnTo>
                  <a:lnTo>
                    <a:pt x="170179" y="16764"/>
                  </a:lnTo>
                  <a:lnTo>
                    <a:pt x="192024" y="37466"/>
                  </a:lnTo>
                  <a:lnTo>
                    <a:pt x="200787" y="50292"/>
                  </a:lnTo>
                  <a:lnTo>
                    <a:pt x="206756" y="65152"/>
                  </a:lnTo>
                  <a:lnTo>
                    <a:pt x="212725" y="98933"/>
                  </a:lnTo>
                  <a:lnTo>
                    <a:pt x="205739" y="138430"/>
                  </a:lnTo>
                  <a:lnTo>
                    <a:pt x="190881" y="171069"/>
                  </a:lnTo>
                  <a:lnTo>
                    <a:pt x="171195" y="194819"/>
                  </a:lnTo>
                  <a:lnTo>
                    <a:pt x="148335" y="210566"/>
                  </a:lnTo>
                  <a:lnTo>
                    <a:pt x="125602" y="220472"/>
                  </a:lnTo>
                  <a:lnTo>
                    <a:pt x="86106" y="227458"/>
                  </a:lnTo>
                  <a:lnTo>
                    <a:pt x="69341" y="227458"/>
                  </a:lnTo>
                  <a:lnTo>
                    <a:pt x="71246" y="227458"/>
                  </a:lnTo>
                  <a:lnTo>
                    <a:pt x="110744" y="214630"/>
                  </a:lnTo>
                  <a:lnTo>
                    <a:pt x="135508" y="201677"/>
                  </a:lnTo>
                  <a:close/>
                </a:path>
              </a:pathLst>
            </a:custGeom>
            <a:solidFill>
              <a:srgbClr val="5B210F"/>
            </a:solidFill>
            <a:ln w="0" algn="ctr">
              <a:solidFill>
                <a:srgbClr val="5B210F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110" name="Полилиния 520"/>
            <p:cNvSpPr>
              <a:spLocks noChangeArrowheads="1"/>
            </p:cNvSpPr>
            <p:nvPr/>
          </p:nvSpPr>
          <p:spPr bwMode="auto">
            <a:xfrm>
              <a:off x="5327603" y="1258534"/>
              <a:ext cx="34922" cy="33336"/>
            </a:xfrm>
            <a:custGeom>
              <a:avLst/>
              <a:gdLst>
                <a:gd name="T0" fmla="*/ 20252 w 34545"/>
                <a:gd name="T1" fmla="*/ 0 h 34671"/>
                <a:gd name="T2" fmla="*/ 28066 w 34545"/>
                <a:gd name="T3" fmla="*/ 556 h 34671"/>
                <a:gd name="T4" fmla="*/ 33706 w 34545"/>
                <a:gd name="T5" fmla="*/ 3091 h 34671"/>
                <a:gd name="T6" fmla="*/ 38191 w 34545"/>
                <a:gd name="T7" fmla="*/ 6738 h 34671"/>
                <a:gd name="T8" fmla="*/ 39349 w 34545"/>
                <a:gd name="T9" fmla="*/ 11177 h 34671"/>
                <a:gd name="T10" fmla="*/ 38191 w 34545"/>
                <a:gd name="T11" fmla="*/ 15459 h 34671"/>
                <a:gd name="T12" fmla="*/ 33706 w 34545"/>
                <a:gd name="T13" fmla="*/ 18551 h 34671"/>
                <a:gd name="T14" fmla="*/ 26905 w 34545"/>
                <a:gd name="T15" fmla="*/ 21009 h 34671"/>
                <a:gd name="T16" fmla="*/ 20252 w 34545"/>
                <a:gd name="T17" fmla="*/ 21642 h 34671"/>
                <a:gd name="T18" fmla="*/ 12296 w 34545"/>
                <a:gd name="T19" fmla="*/ 21009 h 34671"/>
                <a:gd name="T20" fmla="*/ 5497 w 34545"/>
                <a:gd name="T21" fmla="*/ 18551 h 34671"/>
                <a:gd name="T22" fmla="*/ 1013 w 34545"/>
                <a:gd name="T23" fmla="*/ 14825 h 34671"/>
                <a:gd name="T24" fmla="*/ 0 w 34545"/>
                <a:gd name="T25" fmla="*/ 11177 h 34671"/>
                <a:gd name="T26" fmla="*/ 1013 w 34545"/>
                <a:gd name="T27" fmla="*/ 6738 h 34671"/>
                <a:gd name="T28" fmla="*/ 5497 w 34545"/>
                <a:gd name="T29" fmla="*/ 3091 h 34671"/>
                <a:gd name="T30" fmla="*/ 12296 w 34545"/>
                <a:gd name="T31" fmla="*/ 556 h 3467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4545"/>
                <a:gd name="T49" fmla="*/ 0 h 34671"/>
                <a:gd name="T50" fmla="*/ 34545 w 34545"/>
                <a:gd name="T51" fmla="*/ 34671 h 3467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4545" h="34671">
                  <a:moveTo>
                    <a:pt x="17779" y="0"/>
                  </a:moveTo>
                  <a:lnTo>
                    <a:pt x="24638" y="889"/>
                  </a:lnTo>
                  <a:lnTo>
                    <a:pt x="29590" y="4953"/>
                  </a:lnTo>
                  <a:lnTo>
                    <a:pt x="33527" y="10795"/>
                  </a:lnTo>
                  <a:lnTo>
                    <a:pt x="34544" y="17906"/>
                  </a:lnTo>
                  <a:lnTo>
                    <a:pt x="33527" y="24765"/>
                  </a:lnTo>
                  <a:lnTo>
                    <a:pt x="29590" y="29717"/>
                  </a:lnTo>
                  <a:lnTo>
                    <a:pt x="23621" y="33654"/>
                  </a:lnTo>
                  <a:lnTo>
                    <a:pt x="17779" y="34670"/>
                  </a:lnTo>
                  <a:lnTo>
                    <a:pt x="10795" y="33654"/>
                  </a:lnTo>
                  <a:lnTo>
                    <a:pt x="4826" y="29717"/>
                  </a:lnTo>
                  <a:lnTo>
                    <a:pt x="889" y="23748"/>
                  </a:lnTo>
                  <a:lnTo>
                    <a:pt x="0" y="17906"/>
                  </a:lnTo>
                  <a:lnTo>
                    <a:pt x="889" y="10795"/>
                  </a:lnTo>
                  <a:lnTo>
                    <a:pt x="4826" y="4953"/>
                  </a:lnTo>
                  <a:lnTo>
                    <a:pt x="10795" y="889"/>
                  </a:lnTo>
                  <a:close/>
                </a:path>
              </a:pathLst>
            </a:custGeom>
            <a:solidFill>
              <a:srgbClr val="D8C193"/>
            </a:solidFill>
            <a:ln w="0" algn="ctr">
              <a:solidFill>
                <a:srgbClr val="D8C193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111" name="Полилиния 521"/>
            <p:cNvSpPr>
              <a:spLocks noChangeArrowheads="1"/>
            </p:cNvSpPr>
            <p:nvPr/>
          </p:nvSpPr>
          <p:spPr bwMode="auto">
            <a:xfrm>
              <a:off x="5459352" y="982318"/>
              <a:ext cx="103178" cy="126996"/>
            </a:xfrm>
            <a:custGeom>
              <a:avLst/>
              <a:gdLst>
                <a:gd name="T0" fmla="*/ 94231 w 102872"/>
                <a:gd name="T1" fmla="*/ 131204 h 126620"/>
                <a:gd name="T2" fmla="*/ 79887 w 102872"/>
                <a:gd name="T3" fmla="*/ 110676 h 126620"/>
                <a:gd name="T4" fmla="*/ 64488 w 102872"/>
                <a:gd name="T5" fmla="*/ 95277 h 126620"/>
                <a:gd name="T6" fmla="*/ 49223 w 102872"/>
                <a:gd name="T7" fmla="*/ 85014 h 126620"/>
                <a:gd name="T8" fmla="*/ 33824 w 102872"/>
                <a:gd name="T9" fmla="*/ 77907 h 126620"/>
                <a:gd name="T10" fmla="*/ 10265 w 102872"/>
                <a:gd name="T11" fmla="*/ 72775 h 126620"/>
                <a:gd name="T12" fmla="*/ 0 w 102872"/>
                <a:gd name="T13" fmla="*/ 72775 h 126620"/>
                <a:gd name="T14" fmla="*/ 40011 w 102872"/>
                <a:gd name="T15" fmla="*/ 53166 h 126620"/>
                <a:gd name="T16" fmla="*/ 87125 w 102872"/>
                <a:gd name="T17" fmla="*/ 18424 h 126620"/>
                <a:gd name="T18" fmla="*/ 106604 w 102872"/>
                <a:gd name="T19" fmla="*/ 0 h 126620"/>
                <a:gd name="T20" fmla="*/ 93310 w 102872"/>
                <a:gd name="T21" fmla="*/ 47112 h 126620"/>
                <a:gd name="T22" fmla="*/ 90153 w 102872"/>
                <a:gd name="T23" fmla="*/ 89092 h 1266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2872"/>
                <a:gd name="T37" fmla="*/ 0 h 126620"/>
                <a:gd name="T38" fmla="*/ 102872 w 102872"/>
                <a:gd name="T39" fmla="*/ 126620 h 12662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2872" h="126620">
                  <a:moveTo>
                    <a:pt x="90932" y="126619"/>
                  </a:moveTo>
                  <a:lnTo>
                    <a:pt x="77090" y="106806"/>
                  </a:lnTo>
                  <a:lnTo>
                    <a:pt x="62230" y="91947"/>
                  </a:lnTo>
                  <a:lnTo>
                    <a:pt x="47499" y="82042"/>
                  </a:lnTo>
                  <a:lnTo>
                    <a:pt x="32640" y="75183"/>
                  </a:lnTo>
                  <a:lnTo>
                    <a:pt x="9906" y="70231"/>
                  </a:lnTo>
                  <a:lnTo>
                    <a:pt x="0" y="70231"/>
                  </a:lnTo>
                  <a:lnTo>
                    <a:pt x="38609" y="51308"/>
                  </a:lnTo>
                  <a:lnTo>
                    <a:pt x="84074" y="17780"/>
                  </a:lnTo>
                  <a:lnTo>
                    <a:pt x="102871" y="0"/>
                  </a:lnTo>
                  <a:lnTo>
                    <a:pt x="90043" y="45466"/>
                  </a:lnTo>
                  <a:lnTo>
                    <a:pt x="86996" y="85978"/>
                  </a:lnTo>
                  <a:close/>
                </a:path>
              </a:pathLst>
            </a:custGeom>
            <a:solidFill>
              <a:srgbClr val="D8C193"/>
            </a:solidFill>
            <a:ln w="0" algn="ctr">
              <a:solidFill>
                <a:srgbClr val="D8C193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112" name="Полилиния 522"/>
            <p:cNvSpPr>
              <a:spLocks noChangeArrowheads="1"/>
            </p:cNvSpPr>
            <p:nvPr/>
          </p:nvSpPr>
          <p:spPr bwMode="auto">
            <a:xfrm>
              <a:off x="5738724" y="498145"/>
              <a:ext cx="130162" cy="198432"/>
            </a:xfrm>
            <a:custGeom>
              <a:avLst/>
              <a:gdLst>
                <a:gd name="T0" fmla="*/ 0 w 128652"/>
                <a:gd name="T1" fmla="*/ 190573 h 198883"/>
                <a:gd name="T2" fmla="*/ 138786 w 128652"/>
                <a:gd name="T3" fmla="*/ 0 h 198883"/>
                <a:gd name="T4" fmla="*/ 147990 w 128652"/>
                <a:gd name="T5" fmla="*/ 5812 h 198883"/>
                <a:gd name="T6" fmla="*/ 9204 w 128652"/>
                <a:gd name="T7" fmla="*/ 193536 h 19888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8652"/>
                <a:gd name="T13" fmla="*/ 0 h 198883"/>
                <a:gd name="T14" fmla="*/ 128652 w 128652"/>
                <a:gd name="T15" fmla="*/ 198883 h 19888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8652" h="198883">
                  <a:moveTo>
                    <a:pt x="0" y="195835"/>
                  </a:moveTo>
                  <a:lnTo>
                    <a:pt x="120650" y="0"/>
                  </a:lnTo>
                  <a:lnTo>
                    <a:pt x="128651" y="5970"/>
                  </a:lnTo>
                  <a:lnTo>
                    <a:pt x="8001" y="198882"/>
                  </a:lnTo>
                  <a:close/>
                </a:path>
              </a:pathLst>
            </a:custGeom>
            <a:solidFill>
              <a:srgbClr val="D8C193"/>
            </a:solidFill>
            <a:ln w="0" algn="ctr">
              <a:solidFill>
                <a:srgbClr val="D8C193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113" name="Полилиния 523"/>
            <p:cNvSpPr>
              <a:spLocks noChangeArrowheads="1"/>
            </p:cNvSpPr>
            <p:nvPr/>
          </p:nvSpPr>
          <p:spPr bwMode="auto">
            <a:xfrm>
              <a:off x="5418081" y="296540"/>
              <a:ext cx="95241" cy="388925"/>
            </a:xfrm>
            <a:custGeom>
              <a:avLst/>
              <a:gdLst>
                <a:gd name="T0" fmla="*/ 97977 w 94996"/>
                <a:gd name="T1" fmla="*/ 390876 h 388748"/>
                <a:gd name="T2" fmla="*/ 0 w 94996"/>
                <a:gd name="T3" fmla="*/ 0 h 388748"/>
                <a:gd name="T4" fmla="*/ 97977 w 94996"/>
                <a:gd name="T5" fmla="*/ 0 h 388748"/>
                <a:gd name="T6" fmla="*/ 0 60000 65536"/>
                <a:gd name="T7" fmla="*/ 0 60000 65536"/>
                <a:gd name="T8" fmla="*/ 0 60000 65536"/>
                <a:gd name="T9" fmla="*/ 0 w 94996"/>
                <a:gd name="T10" fmla="*/ 0 h 388748"/>
                <a:gd name="T11" fmla="*/ 94996 w 94996"/>
                <a:gd name="T12" fmla="*/ 388748 h 3887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4996" h="388748">
                  <a:moveTo>
                    <a:pt x="94995" y="388747"/>
                  </a:moveTo>
                  <a:lnTo>
                    <a:pt x="0" y="0"/>
                  </a:lnTo>
                  <a:lnTo>
                    <a:pt x="94995" y="0"/>
                  </a:lnTo>
                  <a:close/>
                </a:path>
              </a:pathLst>
            </a:custGeom>
            <a:solidFill>
              <a:srgbClr val="004484"/>
            </a:solidFill>
            <a:ln w="0" algn="ctr">
              <a:solidFill>
                <a:srgbClr val="004484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  <p:sp>
          <p:nvSpPr>
            <p:cNvPr id="46114" name="Полилиния 524"/>
            <p:cNvSpPr>
              <a:spLocks noChangeArrowheads="1"/>
            </p:cNvSpPr>
            <p:nvPr/>
          </p:nvSpPr>
          <p:spPr bwMode="auto">
            <a:xfrm>
              <a:off x="5586339" y="328289"/>
              <a:ext cx="95241" cy="241292"/>
            </a:xfrm>
            <a:custGeom>
              <a:avLst/>
              <a:gdLst>
                <a:gd name="T0" fmla="*/ 0 w 94870"/>
                <a:gd name="T1" fmla="*/ 239789 h 241429"/>
                <a:gd name="T2" fmla="*/ 44586 w 94870"/>
                <a:gd name="T3" fmla="*/ 0 h 241429"/>
                <a:gd name="T4" fmla="*/ 99417 w 94870"/>
                <a:gd name="T5" fmla="*/ 9835 h 241429"/>
                <a:gd name="T6" fmla="*/ 0 60000 65536"/>
                <a:gd name="T7" fmla="*/ 0 60000 65536"/>
                <a:gd name="T8" fmla="*/ 0 60000 65536"/>
                <a:gd name="T9" fmla="*/ 0 w 94870"/>
                <a:gd name="T10" fmla="*/ 0 h 241429"/>
                <a:gd name="T11" fmla="*/ 94870 w 94870"/>
                <a:gd name="T12" fmla="*/ 241429 h 24142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4870" h="241429">
                  <a:moveTo>
                    <a:pt x="0" y="241428"/>
                  </a:moveTo>
                  <a:lnTo>
                    <a:pt x="42546" y="0"/>
                  </a:lnTo>
                  <a:lnTo>
                    <a:pt x="94869" y="9907"/>
                  </a:lnTo>
                  <a:close/>
                </a:path>
              </a:pathLst>
            </a:custGeom>
            <a:solidFill>
              <a:srgbClr val="004484"/>
            </a:solidFill>
            <a:ln w="0" algn="ctr">
              <a:solidFill>
                <a:srgbClr val="004484"/>
              </a:solidFill>
              <a:round/>
              <a:headEnd/>
              <a:tailEnd/>
            </a:ln>
          </p:spPr>
          <p:txBody>
            <a:bodyPr lIns="82296" tIns="41148" rIns="82296" bIns="41148" anchor="ctr"/>
            <a:lstStyle/>
            <a:p>
              <a:endParaRPr lang="ru-RU"/>
            </a:p>
          </p:txBody>
        </p:sp>
      </p:grp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1676400"/>
            <a:ext cx="2489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3" descr="C:\Documents and Settings\Юлия\Мои документы\Мои рисунки\Разное\logo_phpBB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4800600"/>
            <a:ext cx="2009775" cy="164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2057400"/>
            <a:ext cx="144780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63" name="Рисунок 2" descr="MSOfficePNG(7).png"/>
          <p:cNvPicPr>
            <a:picLocks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7000" y="2209800"/>
            <a:ext cx="2362200" cy="1519238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46086" name="WordArt 41"/>
          <p:cNvSpPr>
            <a:spLocks noChangeArrowheads="1" noChangeShapeType="1" noTextEdit="1"/>
          </p:cNvSpPr>
          <p:nvPr/>
        </p:nvSpPr>
        <p:spPr bwMode="auto">
          <a:xfrm>
            <a:off x="1905000" y="381000"/>
            <a:ext cx="4724400" cy="708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Что лишнее?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7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Рисунок 7" descr="педиатр(1)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1725" y="1268413"/>
            <a:ext cx="1066800" cy="1763712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47106" name="Рисунок 9" descr="продавец(1).jpg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0" y="4572000"/>
            <a:ext cx="1066800" cy="1503363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471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76375" y="1700213"/>
            <a:ext cx="5903913" cy="3744912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4400" b="1" smtClean="0">
                <a:latin typeface="Times New Roman" pitchFamily="18" charset="0"/>
                <a:cs typeface="Times New Roman" pitchFamily="18" charset="0"/>
              </a:rPr>
              <a:t>Книгу переворошив,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4400" b="1" smtClean="0">
                <a:latin typeface="Times New Roman" pitchFamily="18" charset="0"/>
                <a:cs typeface="Times New Roman" pitchFamily="18" charset="0"/>
              </a:rPr>
              <a:t> намотай себе на ус -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4400" b="1" smtClean="0">
                <a:latin typeface="Times New Roman" pitchFamily="18" charset="0"/>
                <a:cs typeface="Times New Roman" pitchFamily="18" charset="0"/>
              </a:rPr>
              <a:t>все работы хороши,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4400" b="1" smtClean="0">
                <a:latin typeface="Times New Roman" pitchFamily="18" charset="0"/>
                <a:cs typeface="Times New Roman" pitchFamily="18" charset="0"/>
              </a:rPr>
              <a:t>выбирай на вкус!</a:t>
            </a:r>
            <a:endParaRPr lang="ru-RU" b="1" smtClean="0">
              <a:latin typeface="Times New Roman" pitchFamily="18" charset="0"/>
              <a:cs typeface="Times New Roman" pitchFamily="18" charset="0"/>
            </a:endParaRPr>
          </a:p>
          <a:p>
            <a:pPr algn="r" eaLnBrk="1" hangingPunct="1">
              <a:buFont typeface="Wingdings 2" pitchFamily="18" charset="2"/>
              <a:buNone/>
            </a:pP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(В.В. Маяковский)</a:t>
            </a:r>
          </a:p>
        </p:txBody>
      </p:sp>
      <p:sp>
        <p:nvSpPr>
          <p:cNvPr id="97284" name="Прямоугольник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76250"/>
            <a:ext cx="8229600" cy="865188"/>
          </a:xfrm>
          <a:effectLst>
            <a:outerShdw dist="35921" dir="2700000" algn="ctr" rotWithShape="0">
              <a:srgbClr val="808080"/>
            </a:outerShdw>
          </a:effectLst>
        </p:spPr>
        <p:txBody>
          <a:bodyPr>
            <a:normAutofit/>
          </a:bodyPr>
          <a:lstStyle/>
          <a:p>
            <a:pPr defTabSz="822325" eaLnBrk="1" hangingPunct="1">
              <a:defRPr/>
            </a:pPr>
            <a:r>
              <a:rPr lang="ru-RU" sz="4400" b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ВСЕ  ПРОФЕССИИ  ВАЖНЫ!</a:t>
            </a:r>
          </a:p>
        </p:txBody>
      </p:sp>
      <p:sp>
        <p:nvSpPr>
          <p:cNvPr id="97285" name="Прямоугольник 2"/>
          <p:cNvSpPr>
            <a:spLocks noChangeArrowheads="1"/>
          </p:cNvSpPr>
          <p:nvPr/>
        </p:nvSpPr>
        <p:spPr bwMode="auto">
          <a:xfrm>
            <a:off x="179388" y="5876925"/>
            <a:ext cx="878522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anchor="ctr"/>
          <a:lstStyle/>
          <a:p>
            <a:pPr algn="ctr" defTabSz="822325">
              <a:defRPr/>
            </a:pPr>
            <a:r>
              <a:rPr lang="ru-RU" sz="44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ВСЕ  ПРОФЕССИИ  НУЖНЫ!</a:t>
            </a:r>
          </a:p>
        </p:txBody>
      </p:sp>
      <p:pic>
        <p:nvPicPr>
          <p:cNvPr id="47110" name="Рисунок 8" descr="пожарный(1).jpg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0113" y="4365625"/>
            <a:ext cx="1009650" cy="1476375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47111" name="Рисунок 4" descr="милиционер(1).jpg"/>
          <p:cNvPicPr>
            <a:picLocks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0" y="1412875"/>
            <a:ext cx="1143000" cy="1600200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47112" name="Рисунок 5" descr="парикмахер(1).jpg"/>
          <p:cNvPicPr>
            <a:picLocks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9388" y="3141663"/>
            <a:ext cx="914400" cy="1371600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pic>
        <p:nvPicPr>
          <p:cNvPr id="47113" name="Рисунок 10" descr="тракторист(1).jpg"/>
          <p:cNvPicPr>
            <a:picLocks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153400" y="2997200"/>
            <a:ext cx="990600" cy="1500188"/>
          </a:xfrm>
          <a:prstGeom prst="rect">
            <a:avLst/>
          </a:prstGeom>
          <a:solidFill>
            <a:srgbClr val="000000">
              <a:alpha val="0"/>
            </a:srgb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865188"/>
          </a:xfrm>
        </p:spPr>
        <p:txBody>
          <a:bodyPr/>
          <a:lstStyle/>
          <a:p>
            <a:pPr algn="ctr" eaLnBrk="1" hangingPunct="1"/>
            <a:r>
              <a:rPr lang="ru-RU" sz="6000" smtClean="0">
                <a:latin typeface="Times New Roman" pitchFamily="18" charset="0"/>
              </a:rPr>
              <a:t>Прошлое</a:t>
            </a:r>
          </a:p>
        </p:txBody>
      </p:sp>
      <p:pic>
        <p:nvPicPr>
          <p:cNvPr id="15362" name="Picture 4" descr="Зайцева Арина ДК и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04025" y="3716338"/>
            <a:ext cx="2192338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5" descr="Ванягина Милана На отдых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4221163"/>
            <a:ext cx="2278062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6" descr="Великанова Арина Школа танца Ольги Ушаково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12000" y="1052513"/>
            <a:ext cx="1612900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7" descr="Журавлев Илья Занятия рисованием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32138" y="4652963"/>
            <a:ext cx="2881312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8" descr="Борзов Валентин Рисование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9750" y="1125538"/>
            <a:ext cx="1511300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9" descr="Заверяева Елизавета ДК Факел Современный танец (1)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18025" y="1628775"/>
            <a:ext cx="2106613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10" descr="Бархатова Анастасия ФОК Гуслица Плавание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82863" y="1628775"/>
            <a:ext cx="170180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</a:rPr>
              <a:t>Когда мы станем взрослыми?</a:t>
            </a:r>
          </a:p>
        </p:txBody>
      </p:sp>
      <p:pic>
        <p:nvPicPr>
          <p:cNvPr id="3" name="Подзаголовок 2"/>
          <p:cNvPicPr>
            <a:picLocks noGrp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547813" y="1916113"/>
            <a:ext cx="7596187" cy="4392612"/>
          </a:xfrm>
        </p:spPr>
      </p:pic>
      <p:pic>
        <p:nvPicPr>
          <p:cNvPr id="48131" name="Picture 2" descr="C:\Documents and Settings\ЦО №1884\Рабочий стол\черепашк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21163"/>
            <a:ext cx="172720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052513"/>
            <a:ext cx="8207375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936625"/>
          </a:xfrm>
        </p:spPr>
        <p:txBody>
          <a:bodyPr/>
          <a:lstStyle/>
          <a:p>
            <a:pPr algn="ctr" eaLnBrk="1" hangingPunct="1"/>
            <a:r>
              <a:rPr lang="ru-RU" sz="6000" smtClean="0">
                <a:latin typeface="Times New Roman" pitchFamily="18" charset="0"/>
              </a:rPr>
              <a:t>Настоящее</a:t>
            </a:r>
          </a:p>
        </p:txBody>
      </p:sp>
      <p:pic>
        <p:nvPicPr>
          <p:cNvPr id="16386" name="Picture 7" descr="8CA653DF-9DB4-48F6-B7C3-CF68F41C79D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1484313"/>
            <a:ext cx="3743325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8" descr="F9AC18D5-B7CD-4339-BD75-603EF7E12D8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04025" y="3789363"/>
            <a:ext cx="2052638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9" descr="6FF7B8D1-A7DA-4E83-B9E1-6D644838B36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3789363"/>
            <a:ext cx="2160588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10" descr="287A4332-6C75-4ECC-87FC-FB6BBCFFF77B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313" y="1412875"/>
            <a:ext cx="1800225" cy="220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8" descr="C96FEB06-B058-468D-9888-79EEA4B77C5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87675" y="4373563"/>
            <a:ext cx="3311525" cy="248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9" descr="IMG_20191128_123245_resized_20191128_01382272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59563" y="1484313"/>
            <a:ext cx="2232025" cy="206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sz="4500" smtClean="0"/>
              <a:t/>
            </a:r>
            <a:br>
              <a:rPr lang="ru-RU" sz="4500" smtClean="0"/>
            </a:br>
            <a:r>
              <a:rPr lang="ru-RU" sz="4500" smtClean="0"/>
              <a:t/>
            </a:r>
            <a:br>
              <a:rPr lang="ru-RU" sz="4500" smtClean="0"/>
            </a:br>
            <a:r>
              <a:rPr lang="ru-RU" sz="4500" smtClean="0"/>
              <a:t/>
            </a:r>
            <a:br>
              <a:rPr lang="ru-RU" sz="4500" smtClean="0"/>
            </a:br>
            <a:r>
              <a:rPr lang="ru-RU" sz="4500" smtClean="0"/>
              <a:t/>
            </a:r>
            <a:br>
              <a:rPr lang="ru-RU" sz="4500" smtClean="0"/>
            </a:br>
            <a:r>
              <a:rPr lang="ru-RU" sz="4500" smtClean="0"/>
              <a:t/>
            </a:r>
            <a:br>
              <a:rPr lang="ru-RU" sz="4500" smtClean="0"/>
            </a:br>
            <a:r>
              <a:rPr lang="ru-RU" sz="4500" smtClean="0"/>
              <a:t/>
            </a:r>
            <a:br>
              <a:rPr lang="ru-RU" sz="4500" smtClean="0"/>
            </a:br>
            <a:r>
              <a:rPr lang="ru-RU" sz="4500" smtClean="0">
                <a:latin typeface="Arial" charset="0"/>
              </a:rPr>
              <a:t/>
            </a:r>
            <a:br>
              <a:rPr lang="ru-RU" sz="4500" smtClean="0">
                <a:latin typeface="Arial" charset="0"/>
              </a:rPr>
            </a:br>
            <a:r>
              <a:rPr lang="ru-RU" sz="4500" smtClean="0">
                <a:latin typeface="Arial" charset="0"/>
              </a:rPr>
              <a:t/>
            </a:r>
            <a:br>
              <a:rPr lang="ru-RU" sz="4500" smtClean="0">
                <a:latin typeface="Arial" charset="0"/>
              </a:rPr>
            </a:br>
            <a:r>
              <a:rPr lang="ru-RU" sz="4500" smtClean="0">
                <a:latin typeface="Arial" charset="0"/>
              </a:rPr>
              <a:t/>
            </a:r>
            <a:br>
              <a:rPr lang="ru-RU" sz="4500" smtClean="0">
                <a:latin typeface="Arial" charset="0"/>
              </a:rPr>
            </a:br>
            <a:r>
              <a:rPr lang="ru-RU" sz="4500" smtClean="0"/>
              <a:t/>
            </a:r>
            <a:br>
              <a:rPr lang="ru-RU" sz="4500" smtClean="0"/>
            </a:br>
            <a:r>
              <a:rPr lang="ru-RU" sz="6000" smtClean="0">
                <a:latin typeface="Times New Roman" pitchFamily="18" charset="0"/>
              </a:rPr>
              <a:t>Будущее</a:t>
            </a:r>
            <a:r>
              <a:rPr lang="ru-RU" sz="4500" smtClean="0"/>
              <a:t/>
            </a:r>
            <a:br>
              <a:rPr lang="ru-RU" sz="4500" smtClean="0"/>
            </a:br>
            <a:endParaRPr lang="ru-RU" sz="4500" smtClean="0"/>
          </a:p>
        </p:txBody>
      </p:sp>
      <p:sp>
        <p:nvSpPr>
          <p:cNvPr id="17410" name="Текст 6"/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4040188" cy="65881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7411" name="Текст 7"/>
          <p:cNvSpPr>
            <a:spLocks noGrp="1"/>
          </p:cNvSpPr>
          <p:nvPr>
            <p:ph type="body" sz="half" idx="3"/>
          </p:nvPr>
        </p:nvSpPr>
        <p:spPr>
          <a:xfrm>
            <a:off x="4645025" y="1860550"/>
            <a:ext cx="4041775" cy="65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7412" name="Picture 2" descr="C:\Documents and Settings\ЦО №1884\Рабочий стол\муравчик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016000" y="2514600"/>
            <a:ext cx="2922588" cy="3846513"/>
          </a:xfrm>
        </p:spPr>
      </p:pic>
      <p:sp>
        <p:nvSpPr>
          <p:cNvPr id="17413" name="Содержимое 8"/>
          <p:cNvSpPr>
            <a:spLocks noGrp="1"/>
          </p:cNvSpPr>
          <p:nvPr>
            <p:ph sz="quarter" idx="4"/>
          </p:nvPr>
        </p:nvSpPr>
        <p:spPr>
          <a:xfrm>
            <a:off x="4071938" y="1928813"/>
            <a:ext cx="4614862" cy="443230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ru-RU" sz="9600" smtClean="0"/>
          </a:p>
          <a:p>
            <a:pPr algn="ctr" eaLnBrk="1" hangingPunct="1">
              <a:buFont typeface="Wingdings 2" pitchFamily="18" charset="2"/>
              <a:buNone/>
            </a:pPr>
            <a:r>
              <a:rPr lang="ru-RU" sz="9600" smtClean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051050" y="765175"/>
            <a:ext cx="5041900" cy="863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3600" b="1" smtClean="0">
                <a:solidFill>
                  <a:srgbClr val="009900"/>
                </a:solidFill>
                <a:latin typeface="Times New Roman" pitchFamily="18" charset="0"/>
              </a:rPr>
              <a:t>Физминутка</a:t>
            </a:r>
          </a:p>
        </p:txBody>
      </p:sp>
      <p:pic>
        <p:nvPicPr>
          <p:cNvPr id="17410" name="Picture 3" descr="tu-160_pilot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12875"/>
            <a:ext cx="3662363" cy="2446338"/>
          </a:xfrm>
        </p:spPr>
      </p:pic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46788" y="1412875"/>
            <a:ext cx="3097212" cy="292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2500" y="3902075"/>
            <a:ext cx="3382963" cy="295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357188"/>
            <a:ext cx="8229600" cy="785812"/>
          </a:xfrm>
        </p:spPr>
        <p:txBody>
          <a:bodyPr/>
          <a:lstStyle/>
          <a:p>
            <a:pPr algn="ctr" eaLnBrk="1" hangingPunct="1"/>
            <a:r>
              <a:rPr lang="ru-RU" sz="4800" smtClean="0">
                <a:latin typeface="Times New Roman" pitchFamily="18" charset="0"/>
              </a:rPr>
              <a:t>Профессии родителей</a:t>
            </a:r>
          </a:p>
        </p:txBody>
      </p:sp>
      <p:pic>
        <p:nvPicPr>
          <p:cNvPr id="19458" name="Picture 4" descr="IMG-20191224-WA00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1449388"/>
            <a:ext cx="1873250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5" descr="IMG_20191225_1115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51513" y="1268413"/>
            <a:ext cx="1698625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6" descr="IMG_20191227_10304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4076700"/>
            <a:ext cx="161925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7" descr="P115019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08850" y="4365625"/>
            <a:ext cx="16732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9" descr="IMG-20191225-WA00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92725" y="3500438"/>
            <a:ext cx="194310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9" descr="IMG_20200113_18085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51050" y="4941888"/>
            <a:ext cx="18002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10" descr="OX5Zbnn5a6I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356100" y="5084763"/>
            <a:ext cx="2386013" cy="159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11" descr="IMG-20200113-WA000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559675" y="1341438"/>
            <a:ext cx="1584325" cy="281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12" descr="0e0a9051-cd98-4734-b3fd-3a99ca736bef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79388" y="1557338"/>
            <a:ext cx="1538287" cy="204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Picture 13" descr="IMG_20200114_13583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835150" y="1268413"/>
            <a:ext cx="1949450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8" name="Picture 14" descr="SAVE_20200114_11330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051050" y="2781300"/>
            <a:ext cx="1531938" cy="204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9" name="Picture 15" descr="IMG-20200114-WA0000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779838" y="2924175"/>
            <a:ext cx="1390650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2150"/>
            <a:ext cx="5105400" cy="1081088"/>
          </a:xfrm>
          <a:effectLst>
            <a:outerShdw dist="35921" dir="2700000" algn="ctr" rotWithShape="0">
              <a:schemeClr val="bg2"/>
            </a:outerShdw>
          </a:effec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8000" b="1" dirty="0" smtClean="0">
                <a:solidFill>
                  <a:srgbClr val="993366"/>
                </a:solidFill>
                <a:latin typeface="Arial" charset="0"/>
              </a:rPr>
              <a:t>  </a:t>
            </a:r>
            <a:r>
              <a:rPr lang="ru-RU" sz="8000" b="1" dirty="0" smtClean="0">
                <a:solidFill>
                  <a:srgbClr val="993366"/>
                </a:solidFill>
                <a:latin typeface="Times New Roman" pitchFamily="18" charset="0"/>
              </a:rPr>
              <a:t>Водитель</a:t>
            </a:r>
            <a:r>
              <a:rPr lang="ru-RU" sz="6000" dirty="0" smtClean="0">
                <a:latin typeface="Times New Roman" pitchFamily="18" charset="0"/>
              </a:rPr>
              <a:t> 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76475"/>
            <a:ext cx="5003800" cy="30241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3600" b="1" smtClean="0">
                <a:latin typeface="Times New Roman" pitchFamily="18" charset="0"/>
              </a:rPr>
              <a:t>Встаём мы очень рано,</a:t>
            </a:r>
          </a:p>
          <a:p>
            <a:pPr eaLnBrk="1" hangingPunct="1">
              <a:buFontTx/>
              <a:buNone/>
            </a:pPr>
            <a:r>
              <a:rPr lang="ru-RU" sz="3600" b="1" smtClean="0">
                <a:latin typeface="Times New Roman" pitchFamily="18" charset="0"/>
              </a:rPr>
              <a:t>Ведь наша забота – </a:t>
            </a:r>
          </a:p>
          <a:p>
            <a:pPr eaLnBrk="1" hangingPunct="1">
              <a:buFontTx/>
              <a:buNone/>
            </a:pPr>
            <a:r>
              <a:rPr lang="ru-RU" sz="3600" b="1" smtClean="0">
                <a:latin typeface="Times New Roman" pitchFamily="18" charset="0"/>
              </a:rPr>
              <a:t>Всех отвозить по утрам на работу.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8575" y="1844675"/>
            <a:ext cx="4067175" cy="342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692150"/>
            <a:ext cx="3311525" cy="936625"/>
          </a:xfrm>
          <a:effectLst>
            <a:outerShdw dist="35921" dir="2700000" algn="ctr" rotWithShape="0">
              <a:schemeClr val="bg2"/>
            </a:outerShdw>
          </a:effectLst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6000" b="1" dirty="0" smtClean="0">
                <a:solidFill>
                  <a:srgbClr val="009900"/>
                </a:solidFill>
                <a:latin typeface="Times New Roman" pitchFamily="18" charset="0"/>
              </a:rPr>
              <a:t>Учитель</a:t>
            </a:r>
            <a:r>
              <a:rPr lang="ru-RU" sz="8000" b="1" dirty="0" smtClean="0"/>
              <a:t> 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916113"/>
            <a:ext cx="4752975" cy="2592387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  <a:defRPr/>
            </a:pPr>
            <a:r>
              <a:rPr lang="ru-RU" sz="28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Batang" pitchFamily="18" charset="-127"/>
              </a:rPr>
              <a:t>Мелом пишет и рисует,</a:t>
            </a:r>
          </a:p>
          <a:p>
            <a:pPr algn="ctr" eaLnBrk="1" hangingPunct="1">
              <a:buFontTx/>
              <a:buNone/>
              <a:defRPr/>
            </a:pPr>
            <a:r>
              <a:rPr lang="ru-RU" sz="28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Batang" pitchFamily="18" charset="-127"/>
              </a:rPr>
              <a:t>И с ошибками воюет,</a:t>
            </a:r>
          </a:p>
          <a:p>
            <a:pPr algn="ctr" eaLnBrk="1" hangingPunct="1">
              <a:buFontTx/>
              <a:buNone/>
              <a:defRPr/>
            </a:pPr>
            <a:r>
              <a:rPr lang="ru-RU" sz="28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Batang" pitchFamily="18" charset="-127"/>
              </a:rPr>
              <a:t>Учит думать, размышлять,</a:t>
            </a:r>
          </a:p>
          <a:p>
            <a:pPr algn="ctr" eaLnBrk="1" hangingPunct="1">
              <a:buFontTx/>
              <a:buNone/>
              <a:defRPr/>
            </a:pPr>
            <a:r>
              <a:rPr lang="ru-RU" sz="28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Batang" pitchFamily="18" charset="-127"/>
              </a:rPr>
              <a:t>Как его, ребята, звать?</a:t>
            </a:r>
          </a:p>
          <a:p>
            <a:pPr algn="ctr" eaLnBrk="1" hangingPunct="1">
              <a:buFontTx/>
              <a:buNone/>
              <a:defRPr/>
            </a:pPr>
            <a:endParaRPr lang="ru-RU" sz="2800" b="1" smtClean="0">
              <a:latin typeface="Times New Roman" pitchFamily="18" charset="0"/>
            </a:endParaRPr>
          </a:p>
        </p:txBody>
      </p:sp>
      <p:pic>
        <p:nvPicPr>
          <p:cNvPr id="41989" name="Рисунок 8" descr="5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8175" y="4941888"/>
            <a:ext cx="1158875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6" descr="учитель, врач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5EE"/>
              </a:clrFrom>
              <a:clrTo>
                <a:srgbClr val="F8F5EE">
                  <a:alpha val="0"/>
                </a:srgbClr>
              </a:clrTo>
            </a:clrChange>
            <a:lum bright="18000"/>
          </a:blip>
          <a:srcRect/>
          <a:stretch>
            <a:fillRect/>
          </a:stretch>
        </p:blipFill>
        <p:spPr bwMode="auto">
          <a:xfrm>
            <a:off x="5003800" y="839788"/>
            <a:ext cx="4140200" cy="6018212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6" name="Rectangle 14"/>
          <p:cNvSpPr>
            <a:spLocks noGrp="1" noChangeArrowheads="1"/>
          </p:cNvSpPr>
          <p:nvPr>
            <p:ph type="title"/>
          </p:nvPr>
        </p:nvSpPr>
        <p:spPr>
          <a:xfrm>
            <a:off x="457200" y="620713"/>
            <a:ext cx="4572000" cy="1295400"/>
          </a:xfrm>
          <a:effectLst>
            <a:outerShdw dist="35921" dir="2700000" algn="ctr" rotWithShape="0">
              <a:schemeClr val="bg2"/>
            </a:outerShdw>
          </a:effectLst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6000" b="1" dirty="0" smtClean="0">
                <a:solidFill>
                  <a:schemeClr val="accent2"/>
                </a:solidFill>
                <a:latin typeface="Times New Roman" pitchFamily="18" charset="0"/>
              </a:rPr>
              <a:t>    Врач</a:t>
            </a:r>
            <a:r>
              <a:rPr lang="ru-RU" sz="8000" b="1" dirty="0" smtClean="0">
                <a:solidFill>
                  <a:srgbClr val="009900"/>
                </a:solidFill>
              </a:rPr>
              <a:t> </a:t>
            </a:r>
          </a:p>
        </p:txBody>
      </p:sp>
      <p:sp>
        <p:nvSpPr>
          <p:cNvPr id="22530" name="Rectangle 15"/>
          <p:cNvSpPr>
            <a:spLocks noGrp="1" noChangeArrowheads="1"/>
          </p:cNvSpPr>
          <p:nvPr>
            <p:ph type="body" sz="half" idx="2"/>
          </p:nvPr>
        </p:nvSpPr>
        <p:spPr>
          <a:xfrm>
            <a:off x="107950" y="2205038"/>
            <a:ext cx="5327650" cy="3230562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Если заболело ухо,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Если в горле стало сухо,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Не  волнуйся и не плачь-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600" smtClean="0">
                <a:latin typeface="Times New Roman" pitchFamily="18" charset="0"/>
                <a:cs typeface="Times New Roman" pitchFamily="18" charset="0"/>
              </a:rPr>
              <a:t>Ведь тебе поможет…</a:t>
            </a:r>
            <a:endParaRPr lang="ru-RU" sz="3600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808" name="Picture 16" descr="врач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72088" y="836613"/>
            <a:ext cx="3871912" cy="602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8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8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577</TotalTime>
  <Words>153</Words>
  <Application>Microsoft Office PowerPoint</Application>
  <PresentationFormat>Экран (4:3)</PresentationFormat>
  <Paragraphs>48</Paragraphs>
  <Slides>21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3" baseType="lpstr">
      <vt:lpstr>Arial</vt:lpstr>
      <vt:lpstr>Calibri</vt:lpstr>
      <vt:lpstr>Constantia</vt:lpstr>
      <vt:lpstr>Wingdings 2</vt:lpstr>
      <vt:lpstr>Times New Roman</vt:lpstr>
      <vt:lpstr>Batang</vt:lpstr>
      <vt:lpstr>Segoe UI</vt:lpstr>
      <vt:lpstr>Поток</vt:lpstr>
      <vt:lpstr>Поток</vt:lpstr>
      <vt:lpstr>Поток</vt:lpstr>
      <vt:lpstr>Поток</vt:lpstr>
      <vt:lpstr>Диаграмма</vt:lpstr>
      <vt:lpstr> Когда мы станем взрослыми? Урок в 1 классе по предмету «Окружающий мир» </vt:lpstr>
      <vt:lpstr>Прошлое</vt:lpstr>
      <vt:lpstr>Настоящее</vt:lpstr>
      <vt:lpstr>          Будущее </vt:lpstr>
      <vt:lpstr>Слайд 5</vt:lpstr>
      <vt:lpstr>Профессии родителей</vt:lpstr>
      <vt:lpstr>  Водитель </vt:lpstr>
      <vt:lpstr>Учитель </vt:lpstr>
      <vt:lpstr>    Врач </vt:lpstr>
      <vt:lpstr>Слайд 10</vt:lpstr>
      <vt:lpstr>      Почтальон</vt:lpstr>
      <vt:lpstr>  Пожарные</vt:lpstr>
      <vt:lpstr>   Пилот</vt:lpstr>
      <vt:lpstr>В каком городе лучше жить?</vt:lpstr>
      <vt:lpstr>Слайд 15</vt:lpstr>
      <vt:lpstr>Слайд 16</vt:lpstr>
      <vt:lpstr>Слайд 17</vt:lpstr>
      <vt:lpstr>Слайд 18</vt:lpstr>
      <vt:lpstr>ВСЕ  ПРОФЕССИИ  ВАЖНЫ!</vt:lpstr>
      <vt:lpstr>Когда мы станем взрослыми?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Iren</cp:lastModifiedBy>
  <cp:revision>77</cp:revision>
  <dcterms:modified xsi:type="dcterms:W3CDTF">2020-04-19T15:18:29Z</dcterms:modified>
</cp:coreProperties>
</file>