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5680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5886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299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612155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6821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6064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6698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2244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4390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345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975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4081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516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231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37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756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967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B2EFE-4972-4373-AA27-4C40EC2B5D95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0D5F2-A8C4-4275-B560-248D45A63A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19006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Ð°ÑÑÐ¸Ð½ÐºÐ¸ Ð¿Ð¾ Ð·Ð°Ð¿ÑÐ¾ÑÑ Ð±ÑÑÐºÐ°Ð½ÑÐµ ÐºÐ°ÑÑÑÑÐ»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467" y="621256"/>
            <a:ext cx="3810000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20246423">
            <a:off x="5470198" y="1085782"/>
            <a:ext cx="5854656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dirty="0" err="1" smtClean="0">
                <a:solidFill>
                  <a:srgbClr val="555555"/>
                </a:solidFill>
                <a:ea typeface="Calibri" panose="020F0502020204030204" pitchFamily="34" charset="0"/>
              </a:rPr>
              <a:t>clang</a:t>
            </a:r>
            <a:endParaRPr lang="ru-RU" sz="199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91794" y="4806497"/>
            <a:ext cx="4730932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Бряканье кастрюли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027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6600" dirty="0" smtClean="0"/>
              <a:t>S</a:t>
            </a:r>
            <a:r>
              <a:rPr lang="ru-RU" sz="6600" dirty="0" err="1" smtClean="0"/>
              <a:t>plash</a:t>
            </a:r>
            <a:r>
              <a:rPr lang="ru-RU" sz="6600" dirty="0" smtClean="0"/>
              <a:t> </a:t>
            </a:r>
            <a:endParaRPr lang="ru-RU" sz="6600" dirty="0"/>
          </a:p>
        </p:txBody>
      </p:sp>
      <p:pic>
        <p:nvPicPr>
          <p:cNvPr id="9218" name="Picture 2" descr="ÐÐ°ÑÑÐ¸Ð½ÐºÐ¸ Ð¿Ð¾ Ð·Ð°Ð¿ÑÐ¾ÑÑ ÑÐ°ÑÐ¿Ð»ÐµÑÐºÐ°ÑÑ Ð²Ð¾Ð´Ñ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7554" y="1887659"/>
            <a:ext cx="7286709" cy="409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44891" y="775454"/>
            <a:ext cx="3017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err="1" smtClean="0">
                <a:solidFill>
                  <a:srgbClr val="555555"/>
                </a:solidFill>
                <a:ea typeface="Calibri" panose="020F0502020204030204" pitchFamily="34" charset="0"/>
              </a:rPr>
              <a:t>spill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298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206" y="426380"/>
            <a:ext cx="11340737" cy="1325563"/>
          </a:xfrm>
        </p:spPr>
        <p:txBody>
          <a:bodyPr/>
          <a:lstStyle/>
          <a:p>
            <a:r>
              <a:rPr lang="de-DE" sz="7200" dirty="0" smtClean="0"/>
              <a:t>F</a:t>
            </a:r>
            <a:r>
              <a:rPr lang="ru-RU" sz="7200" dirty="0" err="1" smtClean="0"/>
              <a:t>izz</a:t>
            </a:r>
            <a:r>
              <a:rPr lang="ru-RU" dirty="0" smtClean="0"/>
              <a:t>             </a:t>
            </a:r>
            <a:endParaRPr lang="ru-RU" dirty="0"/>
          </a:p>
        </p:txBody>
      </p:sp>
      <p:pic>
        <p:nvPicPr>
          <p:cNvPr id="10242" name="Picture 2" descr="ÐÐ°ÑÑÐ¸Ð½ÐºÐ¸ Ð¿Ð¾ Ð·Ð°Ð¿ÑÐ¾ÑÑ Ð¾ÑÐºÑÑÑÑ ÐºÐ¾Ð»Ñ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5710" y="365125"/>
            <a:ext cx="6415043" cy="4811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60765" y="5334391"/>
            <a:ext cx="43694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err="1">
                <a:solidFill>
                  <a:srgbClr val="555555"/>
                </a:solidFill>
                <a:ea typeface="Calibri" panose="020F0502020204030204" pitchFamily="34" charset="0"/>
              </a:rPr>
              <a:t>fizzy</a:t>
            </a:r>
            <a:r>
              <a:rPr lang="ru-RU" sz="7200" dirty="0">
                <a:solidFill>
                  <a:srgbClr val="555555"/>
                </a:solidFill>
                <a:ea typeface="Calibri" panose="020F0502020204030204" pitchFamily="34" charset="0"/>
              </a:rPr>
              <a:t> </a:t>
            </a:r>
            <a:r>
              <a:rPr lang="ru-RU" sz="7200" dirty="0" err="1" smtClean="0">
                <a:solidFill>
                  <a:srgbClr val="555555"/>
                </a:solidFill>
                <a:ea typeface="Calibri" panose="020F0502020204030204" pitchFamily="34" charset="0"/>
              </a:rPr>
              <a:t>drinks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30423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80" y="517225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0700" dirty="0" err="1" smtClean="0"/>
              <a:t>hiccup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 descr="ÐÐ°ÑÑÐ¸Ð½ÐºÐ¸ Ð¿Ð¾ Ð·Ð°Ð¿ÑÐ¾ÑÑ Ð¸ÐºÐ°Ñ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3015" y="949869"/>
            <a:ext cx="628650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924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sz="7200" dirty="0" smtClean="0"/>
              <a:t>C</a:t>
            </a:r>
            <a:r>
              <a:rPr lang="ru-RU" sz="7200" dirty="0" err="1" smtClean="0"/>
              <a:t>rackle</a:t>
            </a:r>
            <a:r>
              <a:rPr lang="ru-RU" sz="7200" dirty="0" smtClean="0"/>
              <a:t> - потрескивание</a:t>
            </a:r>
            <a:endParaRPr lang="ru-RU" sz="7200" dirty="0"/>
          </a:p>
        </p:txBody>
      </p:sp>
      <p:pic>
        <p:nvPicPr>
          <p:cNvPr id="2050" name="Picture 2" descr="ÐÐ°ÑÑÐ¸Ð½ÐºÐ¸ Ð¿Ð¾ Ð·Ð°Ð¿ÑÐ¾ÑÑ ÑÐ»Ð¾Ð¼Ð°Ð½Ð½Ð°Ñ Ð³Ð°Ð»ÐµÑ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643" y="1679967"/>
            <a:ext cx="7551511" cy="503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22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3841" y="1331776"/>
            <a:ext cx="4023360" cy="4402817"/>
          </a:xfrm>
        </p:spPr>
        <p:txBody>
          <a:bodyPr>
            <a:normAutofit fontScale="90000"/>
          </a:bodyPr>
          <a:lstStyle/>
          <a:p>
            <a:r>
              <a:rPr lang="de-DE" sz="9800" dirty="0" smtClean="0"/>
              <a:t>S</a:t>
            </a:r>
            <a:r>
              <a:rPr lang="ru-RU" sz="9800" dirty="0" err="1" smtClean="0"/>
              <a:t>izzle</a:t>
            </a:r>
            <a:r>
              <a:rPr lang="ru-RU" sz="9800" dirty="0" smtClean="0"/>
              <a:t>- </a:t>
            </a:r>
            <a:r>
              <a:rPr lang="ru-RU" sz="7300" dirty="0" smtClean="0"/>
              <a:t>шипение</a:t>
            </a:r>
            <a:r>
              <a:rPr lang="ru-RU" sz="12800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ÐÐ°ÑÑÐ¸Ð½ÐºÐ¸ Ð¿Ð¾ Ð·Ð°Ð¿ÑÐ¾ÑÑ Ð³Ð°Ð·Ð¸ÑÐ¾Ð²ÐºÐ° ÑÐ¸Ð¿Ð¸Ñ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512" y="365126"/>
            <a:ext cx="7473134" cy="488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027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6223" y="365126"/>
            <a:ext cx="5597577" cy="13199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9600" dirty="0" err="1" smtClean="0"/>
              <a:t>splatter</a:t>
            </a:r>
            <a:endParaRPr lang="ru-RU" sz="9600" dirty="0"/>
          </a:p>
        </p:txBody>
      </p:sp>
      <p:pic>
        <p:nvPicPr>
          <p:cNvPr id="4098" name="Picture 2" descr="ÐÐ°ÑÑÐ¸Ð½ÐºÐ¸ Ð¿Ð¾ Ð·Ð°Ð¿ÑÐ¾ÑÑ ÑÐ°ÑÑÐ¸ÑÐµÐ»ÑÐ½Ð¾Ðµ Ð¼Ð°ÑÐ»Ð¾ Ð½Ð° ÑÐºÐ¾Ð²Ð¾ÑÐ¾Ð´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083" y="2050870"/>
            <a:ext cx="762000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21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269" y="365125"/>
            <a:ext cx="10674531" cy="56568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/>
              <a:t>Кусать – </a:t>
            </a:r>
            <a:r>
              <a:rPr lang="ru-RU" sz="8000" dirty="0" err="1" smtClean="0"/>
              <a:t>nibble</a:t>
            </a: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 smtClean="0"/>
              <a:t>жевать – </a:t>
            </a:r>
            <a:r>
              <a:rPr lang="ru-RU" sz="8000" dirty="0" err="1" smtClean="0"/>
              <a:t>munch</a:t>
            </a: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 smtClean="0"/>
              <a:t>жадно </a:t>
            </a:r>
            <a:r>
              <a:rPr lang="ru-RU" sz="8000" dirty="0"/>
              <a:t>глотать </a:t>
            </a:r>
            <a:r>
              <a:rPr lang="ru-RU" sz="8000" dirty="0" smtClean="0"/>
              <a:t>- </a:t>
            </a:r>
            <a:r>
              <a:rPr lang="ru-RU" sz="8000" dirty="0" err="1" smtClean="0"/>
              <a:t>gobble</a:t>
            </a:r>
            <a:r>
              <a:rPr lang="ru-RU" sz="8000" dirty="0" smtClean="0"/>
              <a:t> </a:t>
            </a:r>
            <a:br>
              <a:rPr lang="ru-RU" sz="8000" dirty="0" smtClean="0"/>
            </a:br>
            <a:r>
              <a:rPr lang="ru-RU" sz="8000" dirty="0" smtClean="0"/>
              <a:t>грызть – </a:t>
            </a:r>
            <a:r>
              <a:rPr lang="ru-RU" sz="8000" dirty="0" err="1" smtClean="0"/>
              <a:t>crunch</a:t>
            </a:r>
            <a:r>
              <a:rPr lang="ru-RU" sz="8000" dirty="0" smtClean="0"/>
              <a:t> - </a:t>
            </a:r>
            <a:r>
              <a:rPr lang="ru-RU" sz="8000" dirty="0"/>
              <a:t>еду</a:t>
            </a:r>
          </a:p>
        </p:txBody>
      </p:sp>
    </p:spTree>
    <p:extLst>
      <p:ext uri="{BB962C8B-B14F-4D97-AF65-F5344CB8AC3E}">
        <p14:creationId xmlns:p14="http://schemas.microsoft.com/office/powerpoint/2010/main" xmlns="" val="215694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04" y="365125"/>
            <a:ext cx="4233008" cy="5905046"/>
          </a:xfrm>
        </p:spPr>
        <p:txBody>
          <a:bodyPr>
            <a:normAutofit/>
          </a:bodyPr>
          <a:lstStyle/>
          <a:p>
            <a:pPr algn="ctr"/>
            <a:r>
              <a:rPr lang="ru-RU" sz="8000" dirty="0" err="1" smtClean="0"/>
              <a:t>growl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err="1" smtClean="0"/>
              <a:t>rumble</a:t>
            </a: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 err="1" smtClean="0"/>
              <a:t>gurgle</a:t>
            </a:r>
            <a:endParaRPr lang="ru-RU" sz="8000" dirty="0"/>
          </a:p>
        </p:txBody>
      </p:sp>
      <p:pic>
        <p:nvPicPr>
          <p:cNvPr id="5122" name="Picture 2" descr="ÐÐ°ÑÑÐ¸Ð½ÐºÐ¸ Ð¿Ð¾ Ð·Ð°Ð¿ÑÐ¾ÑÑ ÑÑÑÐ¸Ñ Ð¶Ð¸Ð²Ð¾Ñ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1083" y="1260021"/>
            <a:ext cx="6934200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488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864429" cy="2887526"/>
          </a:xfrm>
        </p:spPr>
        <p:txBody>
          <a:bodyPr/>
          <a:lstStyle/>
          <a:p>
            <a:r>
              <a:rPr lang="ru-RU" dirty="0"/>
              <a:t>чавканье </a:t>
            </a:r>
            <a:r>
              <a:rPr lang="ru-RU" dirty="0" smtClean="0"/>
              <a:t>-</a:t>
            </a:r>
            <a:br>
              <a:rPr lang="ru-RU" dirty="0" smtClean="0"/>
            </a:br>
            <a:r>
              <a:rPr lang="ru-RU" dirty="0" err="1" smtClean="0"/>
              <a:t>chaw</a:t>
            </a:r>
            <a:endParaRPr lang="ru-RU" dirty="0"/>
          </a:p>
        </p:txBody>
      </p:sp>
      <p:pic>
        <p:nvPicPr>
          <p:cNvPr id="6146" name="Picture 2" descr="ÐÐ°ÑÑÐ¸Ð½ÐºÐ¸ Ð¿Ð¾ Ð·Ð°Ð¿ÑÐ¾ÑÑ ÑÐ°Ð²ÐºÐ°Ð½Ñ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2629" y="1144406"/>
            <a:ext cx="6076950" cy="475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260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834" y="365125"/>
            <a:ext cx="10556966" cy="1842498"/>
          </a:xfrm>
        </p:spPr>
        <p:txBody>
          <a:bodyPr/>
          <a:lstStyle/>
          <a:p>
            <a:r>
              <a:rPr lang="ru-RU" dirty="0"/>
              <a:t>жевание </a:t>
            </a:r>
            <a:r>
              <a:rPr lang="ru-RU" dirty="0" smtClean="0"/>
              <a:t>жвачки -</a:t>
            </a:r>
            <a:br>
              <a:rPr lang="ru-RU" dirty="0" smtClean="0"/>
            </a:br>
            <a:r>
              <a:rPr lang="ru-RU" dirty="0" err="1" smtClean="0"/>
              <a:t>chewing</a:t>
            </a:r>
            <a:endParaRPr lang="ru-RU" dirty="0"/>
          </a:p>
        </p:txBody>
      </p:sp>
      <p:pic>
        <p:nvPicPr>
          <p:cNvPr id="7170" name="Picture 2" descr="ÐÐ°ÑÑÐ¸Ð½ÐºÐ¸ Ð¿Ð¾ Ð·Ð°Ð¿ÑÐ¾ÑÑ Ð¶ÐµÐ²Ð°Ð½Ð¸Ðµ Ð¶Ð²Ð°ÑÐº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9308" y="1985872"/>
            <a:ext cx="5361961" cy="402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348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714897" cy="4481195"/>
          </a:xfrm>
        </p:spPr>
        <p:txBody>
          <a:bodyPr>
            <a:normAutofit/>
          </a:bodyPr>
          <a:lstStyle/>
          <a:p>
            <a:r>
              <a:rPr lang="ru-RU" dirty="0" smtClean="0"/>
              <a:t>Лопание пузырей -  </a:t>
            </a:r>
            <a:r>
              <a:rPr lang="ru-RU" dirty="0" err="1" smtClean="0"/>
              <a:t>popping</a:t>
            </a:r>
            <a:endParaRPr lang="ru-RU" dirty="0"/>
          </a:p>
        </p:txBody>
      </p:sp>
      <p:pic>
        <p:nvPicPr>
          <p:cNvPr id="8194" name="Picture 2" descr="ÐÐ°ÑÑÐ¸Ð½ÐºÐ¸ Ð¿Ð¾ Ð·Ð°Ð¿ÑÐ¾ÑÑ Ð¶ÐµÐ²Ð°Ð½Ð¸Ðµ Ð¶Ð²Ð°ÑÐº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5570" y="744900"/>
            <a:ext cx="6616436" cy="480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729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80</TotalTime>
  <Words>33</Words>
  <Application>Microsoft Office PowerPoint</Application>
  <PresentationFormat>Произвольный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Контур</vt:lpstr>
      <vt:lpstr>Бряканье кастрюли</vt:lpstr>
      <vt:lpstr>Crackle - потрескивание</vt:lpstr>
      <vt:lpstr>Sizzle- шипение  </vt:lpstr>
      <vt:lpstr> splatter</vt:lpstr>
      <vt:lpstr>Кусать – nibble жевать – munch жадно глотать - gobble  грызть – crunch - еду</vt:lpstr>
      <vt:lpstr>growl rumble gurgle</vt:lpstr>
      <vt:lpstr>чавканье - chaw</vt:lpstr>
      <vt:lpstr>жевание жвачки - chewing</vt:lpstr>
      <vt:lpstr>Лопание пузырей -  popping</vt:lpstr>
      <vt:lpstr>Splash </vt:lpstr>
      <vt:lpstr>Fizz             </vt:lpstr>
      <vt:lpstr>hiccup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6</cp:revision>
  <dcterms:created xsi:type="dcterms:W3CDTF">2019-01-28T19:15:56Z</dcterms:created>
  <dcterms:modified xsi:type="dcterms:W3CDTF">2019-01-29T05:46:48Z</dcterms:modified>
</cp:coreProperties>
</file>